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8"/>
  </p:notesMasterIdLst>
  <p:handoutMasterIdLst>
    <p:handoutMasterId r:id="rId59"/>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90" r:id="rId33"/>
    <p:sldId id="340" r:id="rId34"/>
    <p:sldId id="287" r:id="rId35"/>
    <p:sldId id="288" r:id="rId36"/>
    <p:sldId id="289" r:id="rId37"/>
    <p:sldId id="333" r:id="rId38"/>
    <p:sldId id="334" r:id="rId39"/>
    <p:sldId id="336" r:id="rId40"/>
    <p:sldId id="338" r:id="rId41"/>
    <p:sldId id="339" r:id="rId42"/>
    <p:sldId id="337" r:id="rId43"/>
    <p:sldId id="335" r:id="rId44"/>
    <p:sldId id="341" r:id="rId45"/>
    <p:sldId id="342" r:id="rId46"/>
    <p:sldId id="346" r:id="rId47"/>
    <p:sldId id="343" r:id="rId48"/>
    <p:sldId id="344" r:id="rId49"/>
    <p:sldId id="347" r:id="rId50"/>
    <p:sldId id="345" r:id="rId51"/>
    <p:sldId id="328" r:id="rId52"/>
    <p:sldId id="331" r:id="rId53"/>
    <p:sldId id="329" r:id="rId54"/>
    <p:sldId id="327" r:id="rId55"/>
    <p:sldId id="330" r:id="rId56"/>
    <p:sldId id="332" r:id="rId5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41" autoAdjust="0"/>
    <p:restoredTop sz="94660"/>
  </p:normalViewPr>
  <p:slideViewPr>
    <p:cSldViewPr snapToGrid="0">
      <p:cViewPr varScale="1">
        <p:scale>
          <a:sx n="97" d="100"/>
          <a:sy n="97" d="100"/>
        </p:scale>
        <p:origin x="108" y="468"/>
      </p:cViewPr>
      <p:guideLst/>
    </p:cSldViewPr>
  </p:slideViewPr>
  <p:notesTextViewPr>
    <p:cViewPr>
      <p:scale>
        <a:sx n="1" d="1"/>
        <a:sy n="1" d="1"/>
      </p:scale>
      <p:origin x="0" y="0"/>
    </p:cViewPr>
  </p:notesTextViewPr>
  <p:sorterViewPr>
    <p:cViewPr varScale="1">
      <p:scale>
        <a:sx n="100" d="100"/>
        <a:sy n="100" d="100"/>
      </p:scale>
      <p:origin x="0" y="-7136"/>
    </p:cViewPr>
  </p:sorterViewPr>
  <p:notesViewPr>
    <p:cSldViewPr snapToGrid="0">
      <p:cViewPr varScale="1">
        <p:scale>
          <a:sx n="87" d="100"/>
          <a:sy n="87" d="100"/>
        </p:scale>
        <p:origin x="2988" y="8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handoutMaster" Target="handoutMasters/handout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8384822056408421E-2"/>
          <c:y val="2.6407260832136223E-2"/>
          <c:w val="0.89210131643700785"/>
          <c:h val="0.8217646082661193"/>
        </c:manualLayout>
      </c:layout>
      <c:areaChart>
        <c:grouping val="stacked"/>
        <c:varyColors val="0"/>
        <c:ser>
          <c:idx val="0"/>
          <c:order val="0"/>
          <c:tx>
            <c:strRef>
              <c:f>Sheet1!$B$1</c:f>
              <c:strCache>
                <c:ptCount val="1"/>
                <c:pt idx="0">
                  <c:v>Region 1</c:v>
                </c:pt>
              </c:strCache>
            </c:strRef>
          </c:tx>
          <c:spPr>
            <a:solidFill>
              <a:schemeClr val="accent1"/>
            </a:solidFill>
            <a:ln w="28575">
              <a:solidFill>
                <a:schemeClr val="bg1"/>
              </a:solidFill>
            </a:ln>
            <a:effectLst/>
          </c:spPr>
          <c:cat>
            <c:strRef>
              <c:f>Sheet1!$A$2:$A$5</c:f>
              <c:strCache>
                <c:ptCount val="4"/>
                <c:pt idx="0">
                  <c:v>data</c:v>
                </c:pt>
                <c:pt idx="1">
                  <c:v>data</c:v>
                </c:pt>
                <c:pt idx="2">
                  <c:v>data</c:v>
                </c:pt>
                <c:pt idx="3">
                  <c:v>data</c:v>
                </c:pt>
              </c:strCache>
            </c:strRef>
          </c:cat>
          <c:val>
            <c:numRef>
              <c:f>Sheet1!$B$2:$B$5</c:f>
              <c:numCache>
                <c:formatCode>General</c:formatCode>
                <c:ptCount val="4"/>
                <c:pt idx="0">
                  <c:v>50</c:v>
                </c:pt>
                <c:pt idx="1">
                  <c:v>20</c:v>
                </c:pt>
                <c:pt idx="2">
                  <c:v>10</c:v>
                </c:pt>
                <c:pt idx="3">
                  <c:v>20</c:v>
                </c:pt>
              </c:numCache>
            </c:numRef>
          </c:val>
          <c:extLst>
            <c:ext xmlns:c16="http://schemas.microsoft.com/office/drawing/2014/chart" uri="{C3380CC4-5D6E-409C-BE32-E72D297353CC}">
              <c16:uniqueId val="{00000000-C5B3-4C2D-864F-6071AD5262DA}"/>
            </c:ext>
          </c:extLst>
        </c:ser>
        <c:ser>
          <c:idx val="1"/>
          <c:order val="1"/>
          <c:tx>
            <c:strRef>
              <c:f>Sheet1!$C$1</c:f>
              <c:strCache>
                <c:ptCount val="1"/>
                <c:pt idx="0">
                  <c:v>Region 2</c:v>
                </c:pt>
              </c:strCache>
            </c:strRef>
          </c:tx>
          <c:spPr>
            <a:solidFill>
              <a:schemeClr val="accent5"/>
            </a:solidFill>
            <a:ln w="28575">
              <a:solidFill>
                <a:schemeClr val="bg1"/>
              </a:solidFill>
            </a:ln>
            <a:effectLst/>
          </c:spPr>
          <c:cat>
            <c:strRef>
              <c:f>Sheet1!$A$2:$A$5</c:f>
              <c:strCache>
                <c:ptCount val="4"/>
                <c:pt idx="0">
                  <c:v>data</c:v>
                </c:pt>
                <c:pt idx="1">
                  <c:v>data</c:v>
                </c:pt>
                <c:pt idx="2">
                  <c:v>data</c:v>
                </c:pt>
                <c:pt idx="3">
                  <c:v>data</c:v>
                </c:pt>
              </c:strCache>
            </c:strRef>
          </c:cat>
          <c:val>
            <c:numRef>
              <c:f>Sheet1!$C$2:$C$5</c:f>
              <c:numCache>
                <c:formatCode>General</c:formatCode>
                <c:ptCount val="4"/>
                <c:pt idx="0">
                  <c:v>55</c:v>
                </c:pt>
                <c:pt idx="1">
                  <c:v>20</c:v>
                </c:pt>
                <c:pt idx="2">
                  <c:v>15</c:v>
                </c:pt>
                <c:pt idx="3">
                  <c:v>10</c:v>
                </c:pt>
              </c:numCache>
            </c:numRef>
          </c:val>
          <c:extLst>
            <c:ext xmlns:c16="http://schemas.microsoft.com/office/drawing/2014/chart" uri="{C3380CC4-5D6E-409C-BE32-E72D297353CC}">
              <c16:uniqueId val="{00000001-C5B3-4C2D-864F-6071AD5262DA}"/>
            </c:ext>
          </c:extLst>
        </c:ser>
        <c:ser>
          <c:idx val="2"/>
          <c:order val="2"/>
          <c:tx>
            <c:strRef>
              <c:f>Sheet1!$D$1</c:f>
              <c:strCache>
                <c:ptCount val="1"/>
                <c:pt idx="0">
                  <c:v>Region 3</c:v>
                </c:pt>
              </c:strCache>
            </c:strRef>
          </c:tx>
          <c:spPr>
            <a:solidFill>
              <a:schemeClr val="accent3"/>
            </a:solidFill>
            <a:ln w="28575">
              <a:solidFill>
                <a:schemeClr val="bg1"/>
              </a:solidFill>
            </a:ln>
            <a:effectLst/>
          </c:spPr>
          <c:cat>
            <c:strRef>
              <c:f>Sheet1!$A$2:$A$5</c:f>
              <c:strCache>
                <c:ptCount val="4"/>
                <c:pt idx="0">
                  <c:v>data</c:v>
                </c:pt>
                <c:pt idx="1">
                  <c:v>data</c:v>
                </c:pt>
                <c:pt idx="2">
                  <c:v>data</c:v>
                </c:pt>
                <c:pt idx="3">
                  <c:v>data</c:v>
                </c:pt>
              </c:strCache>
            </c:strRef>
          </c:cat>
          <c:val>
            <c:numRef>
              <c:f>Sheet1!$D$2:$D$5</c:f>
              <c:numCache>
                <c:formatCode>General</c:formatCode>
                <c:ptCount val="4"/>
                <c:pt idx="0">
                  <c:v>70</c:v>
                </c:pt>
                <c:pt idx="1">
                  <c:v>20</c:v>
                </c:pt>
                <c:pt idx="2">
                  <c:v>5</c:v>
                </c:pt>
                <c:pt idx="3">
                  <c:v>5</c:v>
                </c:pt>
              </c:numCache>
            </c:numRef>
          </c:val>
          <c:extLst>
            <c:ext xmlns:c16="http://schemas.microsoft.com/office/drawing/2014/chart" uri="{C3380CC4-5D6E-409C-BE32-E72D297353CC}">
              <c16:uniqueId val="{00000002-C5B3-4C2D-864F-6071AD5262DA}"/>
            </c:ext>
          </c:extLst>
        </c:ser>
        <c:ser>
          <c:idx val="3"/>
          <c:order val="3"/>
          <c:tx>
            <c:strRef>
              <c:f>Sheet1!$E$1</c:f>
              <c:strCache>
                <c:ptCount val="1"/>
                <c:pt idx="0">
                  <c:v>Region 4</c:v>
                </c:pt>
              </c:strCache>
            </c:strRef>
          </c:tx>
          <c:spPr>
            <a:solidFill>
              <a:schemeClr val="accent4"/>
            </a:solidFill>
            <a:ln w="28575">
              <a:solidFill>
                <a:schemeClr val="bg1"/>
              </a:solidFill>
            </a:ln>
            <a:effectLst/>
          </c:spPr>
          <c:cat>
            <c:strRef>
              <c:f>Sheet1!$A$2:$A$5</c:f>
              <c:strCache>
                <c:ptCount val="4"/>
                <c:pt idx="0">
                  <c:v>data</c:v>
                </c:pt>
                <c:pt idx="1">
                  <c:v>data</c:v>
                </c:pt>
                <c:pt idx="2">
                  <c:v>data</c:v>
                </c:pt>
                <c:pt idx="3">
                  <c:v>data</c:v>
                </c:pt>
              </c:strCache>
            </c:strRef>
          </c:cat>
          <c:val>
            <c:numRef>
              <c:f>Sheet1!$E$2:$E$5</c:f>
              <c:numCache>
                <c:formatCode>General</c:formatCode>
                <c:ptCount val="4"/>
                <c:pt idx="0">
                  <c:v>65</c:v>
                </c:pt>
                <c:pt idx="1">
                  <c:v>10</c:v>
                </c:pt>
                <c:pt idx="2">
                  <c:v>15</c:v>
                </c:pt>
                <c:pt idx="3">
                  <c:v>10</c:v>
                </c:pt>
              </c:numCache>
            </c:numRef>
          </c:val>
          <c:extLst>
            <c:ext xmlns:c16="http://schemas.microsoft.com/office/drawing/2014/chart" uri="{C3380CC4-5D6E-409C-BE32-E72D297353CC}">
              <c16:uniqueId val="{00000003-C5B3-4C2D-864F-6071AD5262DA}"/>
            </c:ext>
          </c:extLst>
        </c:ser>
        <c:dLbls>
          <c:showLegendKey val="0"/>
          <c:showVal val="0"/>
          <c:showCatName val="0"/>
          <c:showSerName val="0"/>
          <c:showPercent val="0"/>
          <c:showBubbleSize val="0"/>
        </c:dLbls>
        <c:axId val="282513432"/>
        <c:axId val="282513824"/>
      </c:areaChart>
      <c:catAx>
        <c:axId val="2825134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zh-CN"/>
          </a:p>
        </c:txPr>
        <c:crossAx val="282513824"/>
        <c:crosses val="autoZero"/>
        <c:auto val="1"/>
        <c:lblAlgn val="ctr"/>
        <c:lblOffset val="100"/>
        <c:noMultiLvlLbl val="0"/>
      </c:catAx>
      <c:valAx>
        <c:axId val="282513824"/>
        <c:scaling>
          <c:orientation val="minMax"/>
          <c:max val="300"/>
        </c:scaling>
        <c:delete val="0"/>
        <c:axPos val="l"/>
        <c:majorGridlines>
          <c:spPr>
            <a:ln w="9525" cap="flat" cmpd="sng" algn="ctr">
              <a:solidFill>
                <a:schemeClr val="bg1">
                  <a:lumMod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zh-CN"/>
          </a:p>
        </c:txPr>
        <c:crossAx val="282513432"/>
        <c:crosses val="autoZero"/>
        <c:crossBetween val="midCat"/>
        <c:majorUnit val="75"/>
      </c:valAx>
      <c:spPr>
        <a:noFill/>
        <a:ln>
          <a:noFill/>
        </a:ln>
        <a:effectLst/>
      </c:spPr>
    </c:plotArea>
    <c:plotVisOnly val="1"/>
    <c:dispBlanksAs val="gap"/>
    <c:showDLblsOverMax val="0"/>
  </c:chart>
  <c:spPr>
    <a:noFill/>
    <a:ln>
      <a:noFill/>
    </a:ln>
    <a:effectLst/>
  </c:spPr>
  <c:txPr>
    <a:bodyPr/>
    <a:lstStyle/>
    <a:p>
      <a:pPr>
        <a:defRPr>
          <a:solidFill>
            <a:schemeClr val="bg1"/>
          </a:solidFill>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8384822056408421E-2"/>
          <c:y val="2.6407260832136223E-2"/>
          <c:w val="0.89210131643700785"/>
          <c:h val="0.8217646082661193"/>
        </c:manualLayout>
      </c:layout>
      <c:barChart>
        <c:barDir val="col"/>
        <c:grouping val="clustered"/>
        <c:varyColors val="0"/>
        <c:ser>
          <c:idx val="0"/>
          <c:order val="0"/>
          <c:tx>
            <c:strRef>
              <c:f>Sheet1!$B$1</c:f>
              <c:strCache>
                <c:ptCount val="1"/>
                <c:pt idx="0">
                  <c:v>Region 1</c:v>
                </c:pt>
              </c:strCache>
            </c:strRef>
          </c:tx>
          <c:spPr>
            <a:solidFill>
              <a:schemeClr val="accent1"/>
            </a:solidFill>
            <a:ln>
              <a:noFill/>
            </a:ln>
            <a:effectLst/>
          </c:spPr>
          <c:invertIfNegative val="0"/>
          <c:cat>
            <c:strRef>
              <c:f>Sheet1!$A$2:$A$3</c:f>
              <c:strCache>
                <c:ptCount val="2"/>
                <c:pt idx="0">
                  <c:v>data</c:v>
                </c:pt>
                <c:pt idx="1">
                  <c:v>data</c:v>
                </c:pt>
              </c:strCache>
            </c:strRef>
          </c:cat>
          <c:val>
            <c:numRef>
              <c:f>Sheet1!$B$2:$B$3</c:f>
              <c:numCache>
                <c:formatCode>General</c:formatCode>
                <c:ptCount val="2"/>
                <c:pt idx="0">
                  <c:v>52.5</c:v>
                </c:pt>
                <c:pt idx="1">
                  <c:v>20</c:v>
                </c:pt>
              </c:numCache>
            </c:numRef>
          </c:val>
          <c:extLst>
            <c:ext xmlns:c16="http://schemas.microsoft.com/office/drawing/2014/chart" uri="{C3380CC4-5D6E-409C-BE32-E72D297353CC}">
              <c16:uniqueId val="{00000000-8CF8-4B53-B843-338856ECA571}"/>
            </c:ext>
          </c:extLst>
        </c:ser>
        <c:ser>
          <c:idx val="1"/>
          <c:order val="1"/>
          <c:tx>
            <c:strRef>
              <c:f>Sheet1!$C$1</c:f>
              <c:strCache>
                <c:ptCount val="1"/>
                <c:pt idx="0">
                  <c:v>Region 2</c:v>
                </c:pt>
              </c:strCache>
            </c:strRef>
          </c:tx>
          <c:spPr>
            <a:solidFill>
              <a:schemeClr val="accent2"/>
            </a:solidFill>
            <a:ln>
              <a:noFill/>
            </a:ln>
            <a:effectLst/>
          </c:spPr>
          <c:invertIfNegative val="0"/>
          <c:cat>
            <c:strRef>
              <c:f>Sheet1!$A$2:$A$3</c:f>
              <c:strCache>
                <c:ptCount val="2"/>
                <c:pt idx="0">
                  <c:v>data</c:v>
                </c:pt>
                <c:pt idx="1">
                  <c:v>data</c:v>
                </c:pt>
              </c:strCache>
            </c:strRef>
          </c:cat>
          <c:val>
            <c:numRef>
              <c:f>Sheet1!$C$2:$C$3</c:f>
              <c:numCache>
                <c:formatCode>General</c:formatCode>
                <c:ptCount val="2"/>
                <c:pt idx="0">
                  <c:v>70</c:v>
                </c:pt>
                <c:pt idx="1">
                  <c:v>65</c:v>
                </c:pt>
              </c:numCache>
            </c:numRef>
          </c:val>
          <c:extLst>
            <c:ext xmlns:c16="http://schemas.microsoft.com/office/drawing/2014/chart" uri="{C3380CC4-5D6E-409C-BE32-E72D297353CC}">
              <c16:uniqueId val="{00000001-8CF8-4B53-B843-338856ECA571}"/>
            </c:ext>
          </c:extLst>
        </c:ser>
        <c:ser>
          <c:idx val="2"/>
          <c:order val="2"/>
          <c:tx>
            <c:strRef>
              <c:f>Sheet1!$D$1</c:f>
              <c:strCache>
                <c:ptCount val="1"/>
                <c:pt idx="0">
                  <c:v>Region 3</c:v>
                </c:pt>
              </c:strCache>
            </c:strRef>
          </c:tx>
          <c:spPr>
            <a:solidFill>
              <a:schemeClr val="accent3"/>
            </a:solidFill>
            <a:ln>
              <a:noFill/>
            </a:ln>
            <a:effectLst/>
          </c:spPr>
          <c:invertIfNegative val="0"/>
          <c:cat>
            <c:strRef>
              <c:f>Sheet1!$A$2:$A$3</c:f>
              <c:strCache>
                <c:ptCount val="2"/>
                <c:pt idx="0">
                  <c:v>data</c:v>
                </c:pt>
                <c:pt idx="1">
                  <c:v>data</c:v>
                </c:pt>
              </c:strCache>
            </c:strRef>
          </c:cat>
          <c:val>
            <c:numRef>
              <c:f>Sheet1!$D$2:$D$3</c:f>
              <c:numCache>
                <c:formatCode>General</c:formatCode>
                <c:ptCount val="2"/>
                <c:pt idx="0">
                  <c:v>52.5</c:v>
                </c:pt>
                <c:pt idx="1">
                  <c:v>20</c:v>
                </c:pt>
              </c:numCache>
            </c:numRef>
          </c:val>
          <c:extLst>
            <c:ext xmlns:c16="http://schemas.microsoft.com/office/drawing/2014/chart" uri="{C3380CC4-5D6E-409C-BE32-E72D297353CC}">
              <c16:uniqueId val="{00000002-8CF8-4B53-B843-338856ECA571}"/>
            </c:ext>
          </c:extLst>
        </c:ser>
        <c:ser>
          <c:idx val="3"/>
          <c:order val="3"/>
          <c:tx>
            <c:strRef>
              <c:f>Sheet1!$E$1</c:f>
              <c:strCache>
                <c:ptCount val="1"/>
                <c:pt idx="0">
                  <c:v>Region 4</c:v>
                </c:pt>
              </c:strCache>
            </c:strRef>
          </c:tx>
          <c:spPr>
            <a:solidFill>
              <a:schemeClr val="accent4"/>
            </a:solidFill>
            <a:ln>
              <a:noFill/>
            </a:ln>
            <a:effectLst/>
          </c:spPr>
          <c:invertIfNegative val="0"/>
          <c:cat>
            <c:strRef>
              <c:f>Sheet1!$A$2:$A$3</c:f>
              <c:strCache>
                <c:ptCount val="2"/>
                <c:pt idx="0">
                  <c:v>data</c:v>
                </c:pt>
                <c:pt idx="1">
                  <c:v>data</c:v>
                </c:pt>
              </c:strCache>
            </c:strRef>
          </c:cat>
          <c:val>
            <c:numRef>
              <c:f>Sheet1!$E$2:$E$3</c:f>
              <c:numCache>
                <c:formatCode>General</c:formatCode>
                <c:ptCount val="2"/>
                <c:pt idx="0">
                  <c:v>30</c:v>
                </c:pt>
                <c:pt idx="1">
                  <c:v>55</c:v>
                </c:pt>
              </c:numCache>
            </c:numRef>
          </c:val>
          <c:extLst>
            <c:ext xmlns:c16="http://schemas.microsoft.com/office/drawing/2014/chart" uri="{C3380CC4-5D6E-409C-BE32-E72D297353CC}">
              <c16:uniqueId val="{00000003-8CF8-4B53-B843-338856ECA571}"/>
            </c:ext>
          </c:extLst>
        </c:ser>
        <c:dLbls>
          <c:showLegendKey val="0"/>
          <c:showVal val="0"/>
          <c:showCatName val="0"/>
          <c:showSerName val="0"/>
          <c:showPercent val="0"/>
          <c:showBubbleSize val="0"/>
        </c:dLbls>
        <c:gapWidth val="285"/>
        <c:overlap val="-51"/>
        <c:axId val="298076280"/>
        <c:axId val="298076672"/>
      </c:barChart>
      <c:catAx>
        <c:axId val="2980762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Lato" panose="020F0502020204030203" pitchFamily="34" charset="0"/>
                <a:ea typeface="Lato" panose="020F0502020204030203" pitchFamily="34" charset="0"/>
                <a:cs typeface="Lato" panose="020F0502020204030203" pitchFamily="34" charset="0"/>
              </a:defRPr>
            </a:pPr>
            <a:endParaRPr lang="zh-CN"/>
          </a:p>
        </c:txPr>
        <c:crossAx val="298076672"/>
        <c:crosses val="autoZero"/>
        <c:auto val="1"/>
        <c:lblAlgn val="ctr"/>
        <c:lblOffset val="100"/>
        <c:noMultiLvlLbl val="0"/>
      </c:catAx>
      <c:valAx>
        <c:axId val="298076672"/>
        <c:scaling>
          <c:orientation val="minMax"/>
          <c:max val="70"/>
        </c:scaling>
        <c:delete val="0"/>
        <c:axPos val="l"/>
        <c:majorGridlines>
          <c:spPr>
            <a:ln w="9525" cap="flat" cmpd="sng" algn="ctr">
              <a:solidFill>
                <a:schemeClr val="bg1">
                  <a:lumMod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solidFill>
                <a:latin typeface="Lato" panose="020F0502020204030203" pitchFamily="34" charset="0"/>
                <a:ea typeface="Lato" panose="020F0502020204030203" pitchFamily="34" charset="0"/>
                <a:cs typeface="Lato" panose="020F0502020204030203" pitchFamily="34" charset="0"/>
              </a:defRPr>
            </a:pPr>
            <a:endParaRPr lang="zh-CN"/>
          </a:p>
        </c:txPr>
        <c:crossAx val="298076280"/>
        <c:crosses val="autoZero"/>
        <c:crossBetween val="between"/>
        <c:majorUnit val="10"/>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0120936733656132"/>
          <c:y val="6.5820451854086581E-2"/>
          <c:w val="0.87689697422540758"/>
          <c:h val="0.69770449874026541"/>
        </c:manualLayout>
      </c:layout>
      <c:areaChart>
        <c:grouping val="stacked"/>
        <c:varyColors val="0"/>
        <c:ser>
          <c:idx val="0"/>
          <c:order val="0"/>
          <c:tx>
            <c:strRef>
              <c:f>Blatt1!$B$1</c:f>
              <c:strCache>
                <c:ptCount val="1"/>
                <c:pt idx="0">
                  <c:v>Company 1</c:v>
                </c:pt>
              </c:strCache>
            </c:strRef>
          </c:tx>
          <c:spPr>
            <a:solidFill>
              <a:schemeClr val="accent1"/>
            </a:solidFill>
            <a:ln>
              <a:solidFill>
                <a:schemeClr val="bg2"/>
              </a:solidFill>
            </a:ln>
            <a:effectLst/>
          </c:spPr>
          <c:cat>
            <c:numRef>
              <c:f>Blatt1!$A$2:$A$14</c:f>
              <c:numCache>
                <c:formatCode>General</c:formatCode>
                <c:ptCount val="13"/>
                <c:pt idx="0">
                  <c:v>1</c:v>
                </c:pt>
                <c:pt idx="1">
                  <c:v>2</c:v>
                </c:pt>
                <c:pt idx="2">
                  <c:v>3</c:v>
                </c:pt>
                <c:pt idx="3">
                  <c:v>4</c:v>
                </c:pt>
                <c:pt idx="4">
                  <c:v>5</c:v>
                </c:pt>
                <c:pt idx="5">
                  <c:v>6</c:v>
                </c:pt>
                <c:pt idx="6">
                  <c:v>7</c:v>
                </c:pt>
                <c:pt idx="7">
                  <c:v>8</c:v>
                </c:pt>
                <c:pt idx="8">
                  <c:v>9</c:v>
                </c:pt>
                <c:pt idx="9">
                  <c:v>10</c:v>
                </c:pt>
                <c:pt idx="10">
                  <c:v>11</c:v>
                </c:pt>
                <c:pt idx="11">
                  <c:v>12</c:v>
                </c:pt>
                <c:pt idx="12">
                  <c:v>13</c:v>
                </c:pt>
              </c:numCache>
            </c:numRef>
          </c:cat>
          <c:val>
            <c:numRef>
              <c:f>Blatt1!$B$2:$B$14</c:f>
              <c:numCache>
                <c:formatCode>General</c:formatCode>
                <c:ptCount val="13"/>
                <c:pt idx="0">
                  <c:v>0</c:v>
                </c:pt>
                <c:pt idx="1">
                  <c:v>4</c:v>
                </c:pt>
                <c:pt idx="2">
                  <c:v>2</c:v>
                </c:pt>
                <c:pt idx="3">
                  <c:v>1</c:v>
                </c:pt>
                <c:pt idx="4">
                  <c:v>2</c:v>
                </c:pt>
                <c:pt idx="5">
                  <c:v>5</c:v>
                </c:pt>
                <c:pt idx="6">
                  <c:v>3</c:v>
                </c:pt>
                <c:pt idx="7">
                  <c:v>2</c:v>
                </c:pt>
                <c:pt idx="8">
                  <c:v>4</c:v>
                </c:pt>
                <c:pt idx="9">
                  <c:v>2</c:v>
                </c:pt>
                <c:pt idx="10">
                  <c:v>5</c:v>
                </c:pt>
                <c:pt idx="11">
                  <c:v>6</c:v>
                </c:pt>
                <c:pt idx="12">
                  <c:v>4</c:v>
                </c:pt>
              </c:numCache>
            </c:numRef>
          </c:val>
          <c:extLst>
            <c:ext xmlns:c16="http://schemas.microsoft.com/office/drawing/2014/chart" uri="{C3380CC4-5D6E-409C-BE32-E72D297353CC}">
              <c16:uniqueId val="{00000000-7CA1-4EBA-81AA-9A44266F5E04}"/>
            </c:ext>
          </c:extLst>
        </c:ser>
        <c:ser>
          <c:idx val="1"/>
          <c:order val="1"/>
          <c:tx>
            <c:strRef>
              <c:f>Blatt1!$C$1</c:f>
              <c:strCache>
                <c:ptCount val="1"/>
                <c:pt idx="0">
                  <c:v>Company 2</c:v>
                </c:pt>
              </c:strCache>
            </c:strRef>
          </c:tx>
          <c:spPr>
            <a:solidFill>
              <a:schemeClr val="accent2"/>
            </a:solidFill>
            <a:ln>
              <a:solidFill>
                <a:schemeClr val="bg2"/>
              </a:solidFill>
            </a:ln>
            <a:effectLst/>
          </c:spPr>
          <c:cat>
            <c:numRef>
              <c:f>Blatt1!$A$2:$A$14</c:f>
              <c:numCache>
                <c:formatCode>General</c:formatCode>
                <c:ptCount val="13"/>
                <c:pt idx="0">
                  <c:v>1</c:v>
                </c:pt>
                <c:pt idx="1">
                  <c:v>2</c:v>
                </c:pt>
                <c:pt idx="2">
                  <c:v>3</c:v>
                </c:pt>
                <c:pt idx="3">
                  <c:v>4</c:v>
                </c:pt>
                <c:pt idx="4">
                  <c:v>5</c:v>
                </c:pt>
                <c:pt idx="5">
                  <c:v>6</c:v>
                </c:pt>
                <c:pt idx="6">
                  <c:v>7</c:v>
                </c:pt>
                <c:pt idx="7">
                  <c:v>8</c:v>
                </c:pt>
                <c:pt idx="8">
                  <c:v>9</c:v>
                </c:pt>
                <c:pt idx="9">
                  <c:v>10</c:v>
                </c:pt>
                <c:pt idx="10">
                  <c:v>11</c:v>
                </c:pt>
                <c:pt idx="11">
                  <c:v>12</c:v>
                </c:pt>
                <c:pt idx="12">
                  <c:v>13</c:v>
                </c:pt>
              </c:numCache>
            </c:numRef>
          </c:cat>
          <c:val>
            <c:numRef>
              <c:f>Blatt1!$C$2:$C$14</c:f>
              <c:numCache>
                <c:formatCode>General</c:formatCode>
                <c:ptCount val="13"/>
                <c:pt idx="0">
                  <c:v>3</c:v>
                </c:pt>
                <c:pt idx="1">
                  <c:v>5</c:v>
                </c:pt>
                <c:pt idx="2">
                  <c:v>2</c:v>
                </c:pt>
                <c:pt idx="3">
                  <c:v>4</c:v>
                </c:pt>
                <c:pt idx="4">
                  <c:v>6</c:v>
                </c:pt>
                <c:pt idx="5">
                  <c:v>2</c:v>
                </c:pt>
                <c:pt idx="6">
                  <c:v>5</c:v>
                </c:pt>
                <c:pt idx="7">
                  <c:v>3</c:v>
                </c:pt>
                <c:pt idx="8">
                  <c:v>2</c:v>
                </c:pt>
                <c:pt idx="9">
                  <c:v>4</c:v>
                </c:pt>
                <c:pt idx="10">
                  <c:v>3</c:v>
                </c:pt>
                <c:pt idx="11">
                  <c:v>2</c:v>
                </c:pt>
                <c:pt idx="12">
                  <c:v>1</c:v>
                </c:pt>
              </c:numCache>
            </c:numRef>
          </c:val>
          <c:extLst>
            <c:ext xmlns:c16="http://schemas.microsoft.com/office/drawing/2014/chart" uri="{C3380CC4-5D6E-409C-BE32-E72D297353CC}">
              <c16:uniqueId val="{00000001-7CA1-4EBA-81AA-9A44266F5E04}"/>
            </c:ext>
          </c:extLst>
        </c:ser>
        <c:ser>
          <c:idx val="2"/>
          <c:order val="2"/>
          <c:tx>
            <c:strRef>
              <c:f>Blatt1!$D$1</c:f>
              <c:strCache>
                <c:ptCount val="1"/>
                <c:pt idx="0">
                  <c:v>Company 3</c:v>
                </c:pt>
              </c:strCache>
            </c:strRef>
          </c:tx>
          <c:spPr>
            <a:solidFill>
              <a:schemeClr val="accent3"/>
            </a:solidFill>
            <a:ln>
              <a:solidFill>
                <a:schemeClr val="bg1"/>
              </a:solidFill>
            </a:ln>
            <a:effectLst/>
          </c:spPr>
          <c:cat>
            <c:numRef>
              <c:f>Blatt1!$A$2:$A$14</c:f>
              <c:numCache>
                <c:formatCode>General</c:formatCode>
                <c:ptCount val="13"/>
                <c:pt idx="0">
                  <c:v>1</c:v>
                </c:pt>
                <c:pt idx="1">
                  <c:v>2</c:v>
                </c:pt>
                <c:pt idx="2">
                  <c:v>3</c:v>
                </c:pt>
                <c:pt idx="3">
                  <c:v>4</c:v>
                </c:pt>
                <c:pt idx="4">
                  <c:v>5</c:v>
                </c:pt>
                <c:pt idx="5">
                  <c:v>6</c:v>
                </c:pt>
                <c:pt idx="6">
                  <c:v>7</c:v>
                </c:pt>
                <c:pt idx="7">
                  <c:v>8</c:v>
                </c:pt>
                <c:pt idx="8">
                  <c:v>9</c:v>
                </c:pt>
                <c:pt idx="9">
                  <c:v>10</c:v>
                </c:pt>
                <c:pt idx="10">
                  <c:v>11</c:v>
                </c:pt>
                <c:pt idx="11">
                  <c:v>12</c:v>
                </c:pt>
                <c:pt idx="12">
                  <c:v>13</c:v>
                </c:pt>
              </c:numCache>
            </c:numRef>
          </c:cat>
          <c:val>
            <c:numRef>
              <c:f>Blatt1!$D$2:$D$14</c:f>
              <c:numCache>
                <c:formatCode>General</c:formatCode>
                <c:ptCount val="13"/>
                <c:pt idx="0">
                  <c:v>6</c:v>
                </c:pt>
                <c:pt idx="1">
                  <c:v>2</c:v>
                </c:pt>
                <c:pt idx="2">
                  <c:v>1</c:v>
                </c:pt>
                <c:pt idx="3">
                  <c:v>5</c:v>
                </c:pt>
                <c:pt idx="4">
                  <c:v>1</c:v>
                </c:pt>
                <c:pt idx="5">
                  <c:v>3</c:v>
                </c:pt>
                <c:pt idx="6">
                  <c:v>1</c:v>
                </c:pt>
                <c:pt idx="7">
                  <c:v>4</c:v>
                </c:pt>
                <c:pt idx="8">
                  <c:v>3</c:v>
                </c:pt>
                <c:pt idx="9">
                  <c:v>4</c:v>
                </c:pt>
                <c:pt idx="10">
                  <c:v>2</c:v>
                </c:pt>
                <c:pt idx="11">
                  <c:v>10</c:v>
                </c:pt>
                <c:pt idx="12">
                  <c:v>6</c:v>
                </c:pt>
              </c:numCache>
            </c:numRef>
          </c:val>
          <c:extLst>
            <c:ext xmlns:c16="http://schemas.microsoft.com/office/drawing/2014/chart" uri="{C3380CC4-5D6E-409C-BE32-E72D297353CC}">
              <c16:uniqueId val="{00000002-7CA1-4EBA-81AA-9A44266F5E04}"/>
            </c:ext>
          </c:extLst>
        </c:ser>
        <c:ser>
          <c:idx val="3"/>
          <c:order val="3"/>
          <c:tx>
            <c:strRef>
              <c:f>Blatt1!$E$1</c:f>
              <c:strCache>
                <c:ptCount val="1"/>
                <c:pt idx="0">
                  <c:v>Company 4</c:v>
                </c:pt>
              </c:strCache>
            </c:strRef>
          </c:tx>
          <c:spPr>
            <a:solidFill>
              <a:schemeClr val="accent4"/>
            </a:solidFill>
            <a:ln>
              <a:solidFill>
                <a:schemeClr val="bg1"/>
              </a:solidFill>
            </a:ln>
            <a:effectLst/>
          </c:spPr>
          <c:cat>
            <c:numRef>
              <c:f>Blatt1!$A$2:$A$14</c:f>
              <c:numCache>
                <c:formatCode>General</c:formatCode>
                <c:ptCount val="13"/>
                <c:pt idx="0">
                  <c:v>1</c:v>
                </c:pt>
                <c:pt idx="1">
                  <c:v>2</c:v>
                </c:pt>
                <c:pt idx="2">
                  <c:v>3</c:v>
                </c:pt>
                <c:pt idx="3">
                  <c:v>4</c:v>
                </c:pt>
                <c:pt idx="4">
                  <c:v>5</c:v>
                </c:pt>
                <c:pt idx="5">
                  <c:v>6</c:v>
                </c:pt>
                <c:pt idx="6">
                  <c:v>7</c:v>
                </c:pt>
                <c:pt idx="7">
                  <c:v>8</c:v>
                </c:pt>
                <c:pt idx="8">
                  <c:v>9</c:v>
                </c:pt>
                <c:pt idx="9">
                  <c:v>10</c:v>
                </c:pt>
                <c:pt idx="10">
                  <c:v>11</c:v>
                </c:pt>
                <c:pt idx="11">
                  <c:v>12</c:v>
                </c:pt>
                <c:pt idx="12">
                  <c:v>13</c:v>
                </c:pt>
              </c:numCache>
            </c:numRef>
          </c:cat>
          <c:val>
            <c:numRef>
              <c:f>Blatt1!$E$2:$E$14</c:f>
              <c:numCache>
                <c:formatCode>General</c:formatCode>
                <c:ptCount val="13"/>
                <c:pt idx="0">
                  <c:v>8</c:v>
                </c:pt>
                <c:pt idx="1">
                  <c:v>5</c:v>
                </c:pt>
                <c:pt idx="2">
                  <c:v>3</c:v>
                </c:pt>
                <c:pt idx="3">
                  <c:v>2</c:v>
                </c:pt>
                <c:pt idx="4">
                  <c:v>4</c:v>
                </c:pt>
                <c:pt idx="5">
                  <c:v>5</c:v>
                </c:pt>
                <c:pt idx="6">
                  <c:v>3</c:v>
                </c:pt>
                <c:pt idx="7">
                  <c:v>0</c:v>
                </c:pt>
                <c:pt idx="8">
                  <c:v>4</c:v>
                </c:pt>
                <c:pt idx="9">
                  <c:v>4</c:v>
                </c:pt>
                <c:pt idx="10">
                  <c:v>11</c:v>
                </c:pt>
                <c:pt idx="11">
                  <c:v>5</c:v>
                </c:pt>
                <c:pt idx="12">
                  <c:v>2</c:v>
                </c:pt>
              </c:numCache>
            </c:numRef>
          </c:val>
          <c:extLst>
            <c:ext xmlns:c16="http://schemas.microsoft.com/office/drawing/2014/chart" uri="{C3380CC4-5D6E-409C-BE32-E72D297353CC}">
              <c16:uniqueId val="{00000003-7CA1-4EBA-81AA-9A44266F5E04}"/>
            </c:ext>
          </c:extLst>
        </c:ser>
        <c:dLbls>
          <c:showLegendKey val="0"/>
          <c:showVal val="0"/>
          <c:showCatName val="0"/>
          <c:showSerName val="0"/>
          <c:showPercent val="0"/>
          <c:showBubbleSize val="0"/>
        </c:dLbls>
        <c:axId val="2059738224"/>
        <c:axId val="2059739856"/>
      </c:areaChart>
      <c:catAx>
        <c:axId val="2059738224"/>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Lato" panose="020F0502020204030203" pitchFamily="34" charset="0"/>
                <a:ea typeface="Lato" panose="020F0502020204030203" pitchFamily="34" charset="0"/>
                <a:cs typeface="Lato" panose="020F0502020204030203" pitchFamily="34" charset="0"/>
              </a:defRPr>
            </a:pPr>
            <a:endParaRPr lang="zh-CN"/>
          </a:p>
        </c:txPr>
        <c:crossAx val="2059739856"/>
        <c:crosses val="autoZero"/>
        <c:auto val="1"/>
        <c:lblAlgn val="ctr"/>
        <c:lblOffset val="100"/>
        <c:noMultiLvlLbl val="0"/>
      </c:catAx>
      <c:valAx>
        <c:axId val="205973985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solidFill>
                <a:latin typeface="Lato" panose="020F0502020204030203" pitchFamily="34" charset="0"/>
                <a:ea typeface="Lato" panose="020F0502020204030203" pitchFamily="34" charset="0"/>
                <a:cs typeface="Lato" panose="020F0502020204030203" pitchFamily="34" charset="0"/>
              </a:defRPr>
            </a:pPr>
            <a:endParaRPr lang="zh-CN"/>
          </a:p>
        </c:txPr>
        <c:crossAx val="2059738224"/>
        <c:crosses val="autoZero"/>
        <c:crossBetween val="midCat"/>
      </c:valAx>
      <c:spPr>
        <a:noFill/>
        <a:ln>
          <a:noFill/>
        </a:ln>
        <a:effectLst/>
      </c:spPr>
    </c:plotArea>
    <c:legend>
      <c:legendPos val="b"/>
      <c:layout>
        <c:manualLayout>
          <c:xMode val="edge"/>
          <c:yMode val="edge"/>
          <c:x val="6.6161700331019466E-2"/>
          <c:y val="0.84731390414404195"/>
          <c:w val="0.91784100722478146"/>
          <c:h val="0.15268620728079527"/>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solidFill>
              <a:latin typeface="Lato" panose="020F0502020204030203" pitchFamily="34" charset="0"/>
              <a:ea typeface="Lato" panose="020F0502020204030203" pitchFamily="34" charset="0"/>
              <a:cs typeface="Lato" panose="020F0502020204030203" pitchFamily="34" charset="0"/>
            </a:defRPr>
          </a:pPr>
          <a:endParaRPr lang="zh-CN"/>
        </a:p>
      </c:txPr>
    </c:legend>
    <c:plotVisOnly val="1"/>
    <c:dispBlanksAs val="gap"/>
    <c:showDLblsOverMax val="0"/>
  </c:chart>
  <c:spPr>
    <a:noFill/>
    <a:ln>
      <a:noFill/>
    </a:ln>
    <a:effectLst/>
  </c:spPr>
  <c:txPr>
    <a:bodyPr/>
    <a:lstStyle/>
    <a:p>
      <a:pPr>
        <a:defRPr sz="1200">
          <a:solidFill>
            <a:schemeClr val="tx1"/>
          </a:solidFill>
          <a:latin typeface="+mn-lt"/>
          <a:ea typeface="Lato" panose="020F0502020204030203" pitchFamily="34" charset="0"/>
          <a:cs typeface="Lato" panose="020F0502020204030203" pitchFamily="34" charset="0"/>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8384822056408421E-2"/>
          <c:y val="2.6407260832136223E-2"/>
          <c:w val="0.89210131643700785"/>
          <c:h val="0.8217646082661193"/>
        </c:manualLayout>
      </c:layout>
      <c:areaChart>
        <c:grouping val="stacked"/>
        <c:varyColors val="0"/>
        <c:ser>
          <c:idx val="0"/>
          <c:order val="0"/>
          <c:tx>
            <c:strRef>
              <c:f>Sheet1!$B$1</c:f>
              <c:strCache>
                <c:ptCount val="1"/>
                <c:pt idx="0">
                  <c:v>Region 1</c:v>
                </c:pt>
              </c:strCache>
            </c:strRef>
          </c:tx>
          <c:spPr>
            <a:solidFill>
              <a:schemeClr val="accent1"/>
            </a:solidFill>
            <a:ln w="28575">
              <a:solidFill>
                <a:schemeClr val="bg1"/>
              </a:solidFill>
            </a:ln>
            <a:effectLst/>
          </c:spPr>
          <c:cat>
            <c:strRef>
              <c:f>Sheet1!$A$2:$A$5</c:f>
              <c:strCache>
                <c:ptCount val="4"/>
                <c:pt idx="0">
                  <c:v>data</c:v>
                </c:pt>
                <c:pt idx="1">
                  <c:v>data</c:v>
                </c:pt>
                <c:pt idx="2">
                  <c:v>data</c:v>
                </c:pt>
                <c:pt idx="3">
                  <c:v>data</c:v>
                </c:pt>
              </c:strCache>
            </c:strRef>
          </c:cat>
          <c:val>
            <c:numRef>
              <c:f>Sheet1!$B$2:$B$5</c:f>
              <c:numCache>
                <c:formatCode>General</c:formatCode>
                <c:ptCount val="4"/>
                <c:pt idx="0">
                  <c:v>50</c:v>
                </c:pt>
                <c:pt idx="1">
                  <c:v>20</c:v>
                </c:pt>
                <c:pt idx="2">
                  <c:v>10</c:v>
                </c:pt>
                <c:pt idx="3">
                  <c:v>20</c:v>
                </c:pt>
              </c:numCache>
            </c:numRef>
          </c:val>
          <c:extLst>
            <c:ext xmlns:c16="http://schemas.microsoft.com/office/drawing/2014/chart" uri="{C3380CC4-5D6E-409C-BE32-E72D297353CC}">
              <c16:uniqueId val="{00000000-F23D-421E-B2C6-56DBFF26A183}"/>
            </c:ext>
          </c:extLst>
        </c:ser>
        <c:ser>
          <c:idx val="1"/>
          <c:order val="1"/>
          <c:tx>
            <c:strRef>
              <c:f>Sheet1!$C$1</c:f>
              <c:strCache>
                <c:ptCount val="1"/>
                <c:pt idx="0">
                  <c:v>Region 2</c:v>
                </c:pt>
              </c:strCache>
            </c:strRef>
          </c:tx>
          <c:spPr>
            <a:solidFill>
              <a:schemeClr val="accent5"/>
            </a:solidFill>
            <a:ln w="28575">
              <a:solidFill>
                <a:schemeClr val="bg1"/>
              </a:solidFill>
            </a:ln>
            <a:effectLst/>
          </c:spPr>
          <c:cat>
            <c:strRef>
              <c:f>Sheet1!$A$2:$A$5</c:f>
              <c:strCache>
                <c:ptCount val="4"/>
                <c:pt idx="0">
                  <c:v>data</c:v>
                </c:pt>
                <c:pt idx="1">
                  <c:v>data</c:v>
                </c:pt>
                <c:pt idx="2">
                  <c:v>data</c:v>
                </c:pt>
                <c:pt idx="3">
                  <c:v>data</c:v>
                </c:pt>
              </c:strCache>
            </c:strRef>
          </c:cat>
          <c:val>
            <c:numRef>
              <c:f>Sheet1!$C$2:$C$5</c:f>
              <c:numCache>
                <c:formatCode>General</c:formatCode>
                <c:ptCount val="4"/>
                <c:pt idx="0">
                  <c:v>55</c:v>
                </c:pt>
                <c:pt idx="1">
                  <c:v>20</c:v>
                </c:pt>
                <c:pt idx="2">
                  <c:v>15</c:v>
                </c:pt>
                <c:pt idx="3">
                  <c:v>10</c:v>
                </c:pt>
              </c:numCache>
            </c:numRef>
          </c:val>
          <c:extLst>
            <c:ext xmlns:c16="http://schemas.microsoft.com/office/drawing/2014/chart" uri="{C3380CC4-5D6E-409C-BE32-E72D297353CC}">
              <c16:uniqueId val="{00000001-F23D-421E-B2C6-56DBFF26A183}"/>
            </c:ext>
          </c:extLst>
        </c:ser>
        <c:ser>
          <c:idx val="2"/>
          <c:order val="2"/>
          <c:tx>
            <c:strRef>
              <c:f>Sheet1!$D$1</c:f>
              <c:strCache>
                <c:ptCount val="1"/>
                <c:pt idx="0">
                  <c:v>Region 3</c:v>
                </c:pt>
              </c:strCache>
            </c:strRef>
          </c:tx>
          <c:spPr>
            <a:solidFill>
              <a:schemeClr val="accent3"/>
            </a:solidFill>
            <a:ln w="28575">
              <a:solidFill>
                <a:schemeClr val="bg1"/>
              </a:solidFill>
            </a:ln>
            <a:effectLst/>
          </c:spPr>
          <c:cat>
            <c:strRef>
              <c:f>Sheet1!$A$2:$A$5</c:f>
              <c:strCache>
                <c:ptCount val="4"/>
                <c:pt idx="0">
                  <c:v>data</c:v>
                </c:pt>
                <c:pt idx="1">
                  <c:v>data</c:v>
                </c:pt>
                <c:pt idx="2">
                  <c:v>data</c:v>
                </c:pt>
                <c:pt idx="3">
                  <c:v>data</c:v>
                </c:pt>
              </c:strCache>
            </c:strRef>
          </c:cat>
          <c:val>
            <c:numRef>
              <c:f>Sheet1!$D$2:$D$5</c:f>
              <c:numCache>
                <c:formatCode>General</c:formatCode>
                <c:ptCount val="4"/>
                <c:pt idx="0">
                  <c:v>70</c:v>
                </c:pt>
                <c:pt idx="1">
                  <c:v>20</c:v>
                </c:pt>
                <c:pt idx="2">
                  <c:v>5</c:v>
                </c:pt>
                <c:pt idx="3">
                  <c:v>5</c:v>
                </c:pt>
              </c:numCache>
            </c:numRef>
          </c:val>
          <c:extLst>
            <c:ext xmlns:c16="http://schemas.microsoft.com/office/drawing/2014/chart" uri="{C3380CC4-5D6E-409C-BE32-E72D297353CC}">
              <c16:uniqueId val="{00000002-F23D-421E-B2C6-56DBFF26A183}"/>
            </c:ext>
          </c:extLst>
        </c:ser>
        <c:ser>
          <c:idx val="3"/>
          <c:order val="3"/>
          <c:tx>
            <c:strRef>
              <c:f>Sheet1!$E$1</c:f>
              <c:strCache>
                <c:ptCount val="1"/>
                <c:pt idx="0">
                  <c:v>Region 4</c:v>
                </c:pt>
              </c:strCache>
            </c:strRef>
          </c:tx>
          <c:spPr>
            <a:solidFill>
              <a:schemeClr val="accent4"/>
            </a:solidFill>
            <a:ln w="28575">
              <a:solidFill>
                <a:schemeClr val="bg1"/>
              </a:solidFill>
            </a:ln>
            <a:effectLst/>
          </c:spPr>
          <c:cat>
            <c:strRef>
              <c:f>Sheet1!$A$2:$A$5</c:f>
              <c:strCache>
                <c:ptCount val="4"/>
                <c:pt idx="0">
                  <c:v>data</c:v>
                </c:pt>
                <c:pt idx="1">
                  <c:v>data</c:v>
                </c:pt>
                <c:pt idx="2">
                  <c:v>data</c:v>
                </c:pt>
                <c:pt idx="3">
                  <c:v>data</c:v>
                </c:pt>
              </c:strCache>
            </c:strRef>
          </c:cat>
          <c:val>
            <c:numRef>
              <c:f>Sheet1!$E$2:$E$5</c:f>
              <c:numCache>
                <c:formatCode>General</c:formatCode>
                <c:ptCount val="4"/>
                <c:pt idx="0">
                  <c:v>65</c:v>
                </c:pt>
                <c:pt idx="1">
                  <c:v>10</c:v>
                </c:pt>
                <c:pt idx="2">
                  <c:v>15</c:v>
                </c:pt>
                <c:pt idx="3">
                  <c:v>10</c:v>
                </c:pt>
              </c:numCache>
            </c:numRef>
          </c:val>
          <c:extLst>
            <c:ext xmlns:c16="http://schemas.microsoft.com/office/drawing/2014/chart" uri="{C3380CC4-5D6E-409C-BE32-E72D297353CC}">
              <c16:uniqueId val="{00000003-F23D-421E-B2C6-56DBFF26A183}"/>
            </c:ext>
          </c:extLst>
        </c:ser>
        <c:dLbls>
          <c:showLegendKey val="0"/>
          <c:showVal val="0"/>
          <c:showCatName val="0"/>
          <c:showSerName val="0"/>
          <c:showPercent val="0"/>
          <c:showBubbleSize val="0"/>
        </c:dLbls>
        <c:axId val="282513432"/>
        <c:axId val="282513824"/>
      </c:areaChart>
      <c:catAx>
        <c:axId val="2825134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solidFill>
                <a:latin typeface="Lato" panose="020F0502020204030203" pitchFamily="34" charset="0"/>
                <a:ea typeface="Lato" panose="020F0502020204030203" pitchFamily="34" charset="0"/>
                <a:cs typeface="Lato" panose="020F0502020204030203" pitchFamily="34" charset="0"/>
              </a:defRPr>
            </a:pPr>
            <a:endParaRPr lang="zh-CN"/>
          </a:p>
        </c:txPr>
        <c:crossAx val="282513824"/>
        <c:crosses val="autoZero"/>
        <c:auto val="1"/>
        <c:lblAlgn val="ctr"/>
        <c:lblOffset val="100"/>
        <c:noMultiLvlLbl val="0"/>
      </c:catAx>
      <c:valAx>
        <c:axId val="282513824"/>
        <c:scaling>
          <c:orientation val="minMax"/>
          <c:max val="300"/>
        </c:scaling>
        <c:delete val="0"/>
        <c:axPos val="l"/>
        <c:majorGridlines>
          <c:spPr>
            <a:ln w="9525" cap="flat" cmpd="sng" algn="ctr">
              <a:solidFill>
                <a:schemeClr val="bg1">
                  <a:lumMod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solidFill>
                <a:latin typeface="Lato" panose="020F0502020204030203" pitchFamily="34" charset="0"/>
                <a:ea typeface="Lato" panose="020F0502020204030203" pitchFamily="34" charset="0"/>
                <a:cs typeface="Lato" panose="020F0502020204030203" pitchFamily="34" charset="0"/>
              </a:defRPr>
            </a:pPr>
            <a:endParaRPr lang="zh-CN"/>
          </a:p>
        </c:txPr>
        <c:crossAx val="282513432"/>
        <c:crosses val="autoZero"/>
        <c:crossBetween val="midCat"/>
        <c:majorUnit val="75"/>
      </c:valAx>
      <c:spPr>
        <a:noFill/>
        <a:ln>
          <a:noFill/>
        </a:ln>
        <a:effectLst/>
      </c:spPr>
    </c:plotArea>
    <c:plotVisOnly val="1"/>
    <c:dispBlanksAs val="gap"/>
    <c:showDLblsOverMax val="0"/>
  </c:chart>
  <c:spPr>
    <a:noFill/>
    <a:ln>
      <a:noFill/>
    </a:ln>
    <a:effectLst/>
  </c:spPr>
  <c:txPr>
    <a:bodyPr/>
    <a:lstStyle/>
    <a:p>
      <a:pPr>
        <a:defRPr>
          <a:solidFill>
            <a:schemeClr val="bg1"/>
          </a:solidFill>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8384822056408421E-2"/>
          <c:y val="2.6407260832136223E-2"/>
          <c:w val="0.89210131643700785"/>
          <c:h val="0.8217646082661193"/>
        </c:manualLayout>
      </c:layout>
      <c:barChart>
        <c:barDir val="bar"/>
        <c:grouping val="clustered"/>
        <c:varyColors val="0"/>
        <c:ser>
          <c:idx val="0"/>
          <c:order val="0"/>
          <c:tx>
            <c:strRef>
              <c:f>Sheet1!$B$1</c:f>
              <c:strCache>
                <c:ptCount val="1"/>
                <c:pt idx="0">
                  <c:v>Region 1</c:v>
                </c:pt>
              </c:strCache>
            </c:strRef>
          </c:tx>
          <c:spPr>
            <a:solidFill>
              <a:schemeClr val="accent4"/>
            </a:solidFill>
            <a:ln>
              <a:noFill/>
            </a:ln>
            <a:effectLst/>
          </c:spPr>
          <c:invertIfNegative val="0"/>
          <c:cat>
            <c:numRef>
              <c:f>Sheet1!$A$2:$A$4</c:f>
              <c:numCache>
                <c:formatCode>General</c:formatCode>
                <c:ptCount val="3"/>
                <c:pt idx="0">
                  <c:v>2016</c:v>
                </c:pt>
                <c:pt idx="1">
                  <c:v>2017</c:v>
                </c:pt>
                <c:pt idx="2">
                  <c:v>2018</c:v>
                </c:pt>
              </c:numCache>
            </c:numRef>
          </c:cat>
          <c:val>
            <c:numRef>
              <c:f>Sheet1!$B$2:$B$4</c:f>
              <c:numCache>
                <c:formatCode>General</c:formatCode>
                <c:ptCount val="3"/>
                <c:pt idx="0">
                  <c:v>52.5</c:v>
                </c:pt>
                <c:pt idx="1">
                  <c:v>33</c:v>
                </c:pt>
                <c:pt idx="2">
                  <c:v>45</c:v>
                </c:pt>
              </c:numCache>
            </c:numRef>
          </c:val>
          <c:extLst>
            <c:ext xmlns:c16="http://schemas.microsoft.com/office/drawing/2014/chart" uri="{C3380CC4-5D6E-409C-BE32-E72D297353CC}">
              <c16:uniqueId val="{00000000-7823-4434-9092-42D150D5A586}"/>
            </c:ext>
          </c:extLst>
        </c:ser>
        <c:ser>
          <c:idx val="1"/>
          <c:order val="1"/>
          <c:tx>
            <c:strRef>
              <c:f>Sheet1!$C$1</c:f>
              <c:strCache>
                <c:ptCount val="1"/>
                <c:pt idx="0">
                  <c:v>Region 2</c:v>
                </c:pt>
              </c:strCache>
            </c:strRef>
          </c:tx>
          <c:spPr>
            <a:solidFill>
              <a:schemeClr val="accent3"/>
            </a:solidFill>
            <a:ln>
              <a:noFill/>
            </a:ln>
            <a:effectLst/>
          </c:spPr>
          <c:invertIfNegative val="0"/>
          <c:cat>
            <c:numRef>
              <c:f>Sheet1!$A$2:$A$4</c:f>
              <c:numCache>
                <c:formatCode>General</c:formatCode>
                <c:ptCount val="3"/>
                <c:pt idx="0">
                  <c:v>2016</c:v>
                </c:pt>
                <c:pt idx="1">
                  <c:v>2017</c:v>
                </c:pt>
                <c:pt idx="2">
                  <c:v>2018</c:v>
                </c:pt>
              </c:numCache>
            </c:numRef>
          </c:cat>
          <c:val>
            <c:numRef>
              <c:f>Sheet1!$C$2:$C$4</c:f>
              <c:numCache>
                <c:formatCode>General</c:formatCode>
                <c:ptCount val="3"/>
                <c:pt idx="0">
                  <c:v>70</c:v>
                </c:pt>
                <c:pt idx="1">
                  <c:v>65</c:v>
                </c:pt>
                <c:pt idx="2">
                  <c:v>55</c:v>
                </c:pt>
              </c:numCache>
            </c:numRef>
          </c:val>
          <c:extLst>
            <c:ext xmlns:c16="http://schemas.microsoft.com/office/drawing/2014/chart" uri="{C3380CC4-5D6E-409C-BE32-E72D297353CC}">
              <c16:uniqueId val="{00000001-7823-4434-9092-42D150D5A586}"/>
            </c:ext>
          </c:extLst>
        </c:ser>
        <c:ser>
          <c:idx val="2"/>
          <c:order val="2"/>
          <c:tx>
            <c:strRef>
              <c:f>Sheet1!$D$1</c:f>
              <c:strCache>
                <c:ptCount val="1"/>
                <c:pt idx="0">
                  <c:v>Region 3</c:v>
                </c:pt>
              </c:strCache>
            </c:strRef>
          </c:tx>
          <c:spPr>
            <a:solidFill>
              <a:schemeClr val="accent2"/>
            </a:solidFill>
            <a:ln>
              <a:noFill/>
            </a:ln>
            <a:effectLst/>
          </c:spPr>
          <c:invertIfNegative val="0"/>
          <c:cat>
            <c:numRef>
              <c:f>Sheet1!$A$2:$A$4</c:f>
              <c:numCache>
                <c:formatCode>General</c:formatCode>
                <c:ptCount val="3"/>
                <c:pt idx="0">
                  <c:v>2016</c:v>
                </c:pt>
                <c:pt idx="1">
                  <c:v>2017</c:v>
                </c:pt>
                <c:pt idx="2">
                  <c:v>2018</c:v>
                </c:pt>
              </c:numCache>
            </c:numRef>
          </c:cat>
          <c:val>
            <c:numRef>
              <c:f>Sheet1!$D$2:$D$4</c:f>
              <c:numCache>
                <c:formatCode>General</c:formatCode>
                <c:ptCount val="3"/>
                <c:pt idx="0">
                  <c:v>52.5</c:v>
                </c:pt>
                <c:pt idx="1">
                  <c:v>20</c:v>
                </c:pt>
                <c:pt idx="2">
                  <c:v>40</c:v>
                </c:pt>
              </c:numCache>
            </c:numRef>
          </c:val>
          <c:extLst>
            <c:ext xmlns:c16="http://schemas.microsoft.com/office/drawing/2014/chart" uri="{C3380CC4-5D6E-409C-BE32-E72D297353CC}">
              <c16:uniqueId val="{00000002-7823-4434-9092-42D150D5A586}"/>
            </c:ext>
          </c:extLst>
        </c:ser>
        <c:ser>
          <c:idx val="3"/>
          <c:order val="3"/>
          <c:tx>
            <c:strRef>
              <c:f>Sheet1!$E$1</c:f>
              <c:strCache>
                <c:ptCount val="1"/>
                <c:pt idx="0">
                  <c:v>Region 4</c:v>
                </c:pt>
              </c:strCache>
            </c:strRef>
          </c:tx>
          <c:spPr>
            <a:solidFill>
              <a:schemeClr val="accent1"/>
            </a:solidFill>
            <a:ln>
              <a:noFill/>
            </a:ln>
            <a:effectLst/>
          </c:spPr>
          <c:invertIfNegative val="0"/>
          <c:cat>
            <c:numRef>
              <c:f>Sheet1!$A$2:$A$4</c:f>
              <c:numCache>
                <c:formatCode>General</c:formatCode>
                <c:ptCount val="3"/>
                <c:pt idx="0">
                  <c:v>2016</c:v>
                </c:pt>
                <c:pt idx="1">
                  <c:v>2017</c:v>
                </c:pt>
                <c:pt idx="2">
                  <c:v>2018</c:v>
                </c:pt>
              </c:numCache>
            </c:numRef>
          </c:cat>
          <c:val>
            <c:numRef>
              <c:f>Sheet1!$E$2:$E$4</c:f>
              <c:numCache>
                <c:formatCode>General</c:formatCode>
                <c:ptCount val="3"/>
                <c:pt idx="0">
                  <c:v>30</c:v>
                </c:pt>
                <c:pt idx="1">
                  <c:v>55</c:v>
                </c:pt>
                <c:pt idx="2">
                  <c:v>80</c:v>
                </c:pt>
              </c:numCache>
            </c:numRef>
          </c:val>
          <c:extLst>
            <c:ext xmlns:c16="http://schemas.microsoft.com/office/drawing/2014/chart" uri="{C3380CC4-5D6E-409C-BE32-E72D297353CC}">
              <c16:uniqueId val="{00000003-7823-4434-9092-42D150D5A586}"/>
            </c:ext>
          </c:extLst>
        </c:ser>
        <c:dLbls>
          <c:showLegendKey val="0"/>
          <c:showVal val="0"/>
          <c:showCatName val="0"/>
          <c:showSerName val="0"/>
          <c:showPercent val="0"/>
          <c:showBubbleSize val="0"/>
        </c:dLbls>
        <c:gapWidth val="219"/>
        <c:axId val="239340704"/>
        <c:axId val="239341096"/>
      </c:barChart>
      <c:catAx>
        <c:axId val="239340704"/>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Lato" panose="020F0502020204030203" pitchFamily="34" charset="0"/>
                <a:ea typeface="Lato" panose="020F0502020204030203" pitchFamily="34" charset="0"/>
                <a:cs typeface="Lato" panose="020F0502020204030203" pitchFamily="34" charset="0"/>
              </a:defRPr>
            </a:pPr>
            <a:endParaRPr lang="zh-CN"/>
          </a:p>
        </c:txPr>
        <c:crossAx val="239341096"/>
        <c:crosses val="autoZero"/>
        <c:auto val="1"/>
        <c:lblAlgn val="ctr"/>
        <c:lblOffset val="100"/>
        <c:noMultiLvlLbl val="0"/>
      </c:catAx>
      <c:valAx>
        <c:axId val="239341096"/>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solidFill>
                <a:latin typeface="Lato" panose="020F0502020204030203" pitchFamily="34" charset="0"/>
                <a:ea typeface="Lato" panose="020F0502020204030203" pitchFamily="34" charset="0"/>
                <a:cs typeface="Lato" panose="020F0502020204030203" pitchFamily="34" charset="0"/>
              </a:defRPr>
            </a:pPr>
            <a:endParaRPr lang="zh-CN"/>
          </a:p>
        </c:txPr>
        <c:crossAx val="239340704"/>
        <c:crosses val="autoZero"/>
        <c:crossBetween val="between"/>
        <c:majorUnit val="10"/>
      </c:valAx>
      <c:spPr>
        <a:noFill/>
        <a:ln>
          <a:noFill/>
        </a:ln>
        <a:effectLst/>
      </c:spPr>
    </c:plotArea>
    <c:plotVisOnly val="1"/>
    <c:dispBlanksAs val="gap"/>
    <c:showDLblsOverMax val="0"/>
  </c:chart>
  <c:spPr>
    <a:noFill/>
    <a:ln>
      <a:noFill/>
    </a:ln>
    <a:effectLst/>
  </c:spPr>
  <c:txPr>
    <a:bodyPr/>
    <a:lstStyle/>
    <a:p>
      <a:pPr>
        <a:defRPr sz="1200" b="0">
          <a:solidFill>
            <a:schemeClr val="tx1"/>
          </a:solidFill>
          <a:latin typeface="Montserrat Medium" panose="00000600000000000000" pitchFamily="50" charset="0"/>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8384822056408421E-2"/>
          <c:y val="2.6407260832136223E-2"/>
          <c:w val="0.89210131643700785"/>
          <c:h val="0.8217646082661193"/>
        </c:manualLayout>
      </c:layout>
      <c:barChart>
        <c:barDir val="bar"/>
        <c:grouping val="clustered"/>
        <c:varyColors val="0"/>
        <c:ser>
          <c:idx val="0"/>
          <c:order val="0"/>
          <c:tx>
            <c:strRef>
              <c:f>Sheet1!$B$1</c:f>
              <c:strCache>
                <c:ptCount val="1"/>
                <c:pt idx="0">
                  <c:v>Region 1</c:v>
                </c:pt>
              </c:strCache>
            </c:strRef>
          </c:tx>
          <c:spPr>
            <a:solidFill>
              <a:schemeClr val="accent4"/>
            </a:solidFill>
            <a:ln>
              <a:noFill/>
            </a:ln>
            <a:effectLst/>
          </c:spPr>
          <c:invertIfNegative val="0"/>
          <c:cat>
            <c:numRef>
              <c:f>Sheet1!$A$2:$A$4</c:f>
              <c:numCache>
                <c:formatCode>General</c:formatCode>
                <c:ptCount val="3"/>
                <c:pt idx="0">
                  <c:v>2016</c:v>
                </c:pt>
                <c:pt idx="1">
                  <c:v>2017</c:v>
                </c:pt>
                <c:pt idx="2">
                  <c:v>2018</c:v>
                </c:pt>
              </c:numCache>
            </c:numRef>
          </c:cat>
          <c:val>
            <c:numRef>
              <c:f>Sheet1!$B$2:$B$4</c:f>
              <c:numCache>
                <c:formatCode>General</c:formatCode>
                <c:ptCount val="3"/>
                <c:pt idx="0">
                  <c:v>52.5</c:v>
                </c:pt>
                <c:pt idx="1">
                  <c:v>33</c:v>
                </c:pt>
                <c:pt idx="2">
                  <c:v>45</c:v>
                </c:pt>
              </c:numCache>
            </c:numRef>
          </c:val>
          <c:extLst>
            <c:ext xmlns:c16="http://schemas.microsoft.com/office/drawing/2014/chart" uri="{C3380CC4-5D6E-409C-BE32-E72D297353CC}">
              <c16:uniqueId val="{00000000-AF88-40F3-950F-6673DFC82FA8}"/>
            </c:ext>
          </c:extLst>
        </c:ser>
        <c:ser>
          <c:idx val="1"/>
          <c:order val="1"/>
          <c:tx>
            <c:strRef>
              <c:f>Sheet1!$C$1</c:f>
              <c:strCache>
                <c:ptCount val="1"/>
                <c:pt idx="0">
                  <c:v>Region 2</c:v>
                </c:pt>
              </c:strCache>
            </c:strRef>
          </c:tx>
          <c:spPr>
            <a:solidFill>
              <a:schemeClr val="accent3"/>
            </a:solidFill>
            <a:ln>
              <a:noFill/>
            </a:ln>
            <a:effectLst/>
          </c:spPr>
          <c:invertIfNegative val="0"/>
          <c:cat>
            <c:numRef>
              <c:f>Sheet1!$A$2:$A$4</c:f>
              <c:numCache>
                <c:formatCode>General</c:formatCode>
                <c:ptCount val="3"/>
                <c:pt idx="0">
                  <c:v>2016</c:v>
                </c:pt>
                <c:pt idx="1">
                  <c:v>2017</c:v>
                </c:pt>
                <c:pt idx="2">
                  <c:v>2018</c:v>
                </c:pt>
              </c:numCache>
            </c:numRef>
          </c:cat>
          <c:val>
            <c:numRef>
              <c:f>Sheet1!$C$2:$C$4</c:f>
              <c:numCache>
                <c:formatCode>General</c:formatCode>
                <c:ptCount val="3"/>
                <c:pt idx="0">
                  <c:v>70</c:v>
                </c:pt>
                <c:pt idx="1">
                  <c:v>65</c:v>
                </c:pt>
                <c:pt idx="2">
                  <c:v>55</c:v>
                </c:pt>
              </c:numCache>
            </c:numRef>
          </c:val>
          <c:extLst>
            <c:ext xmlns:c16="http://schemas.microsoft.com/office/drawing/2014/chart" uri="{C3380CC4-5D6E-409C-BE32-E72D297353CC}">
              <c16:uniqueId val="{00000001-AF88-40F3-950F-6673DFC82FA8}"/>
            </c:ext>
          </c:extLst>
        </c:ser>
        <c:ser>
          <c:idx val="2"/>
          <c:order val="2"/>
          <c:tx>
            <c:strRef>
              <c:f>Sheet1!$D$1</c:f>
              <c:strCache>
                <c:ptCount val="1"/>
                <c:pt idx="0">
                  <c:v>Region 3</c:v>
                </c:pt>
              </c:strCache>
            </c:strRef>
          </c:tx>
          <c:spPr>
            <a:solidFill>
              <a:schemeClr val="accent2"/>
            </a:solidFill>
            <a:ln>
              <a:noFill/>
            </a:ln>
            <a:effectLst/>
          </c:spPr>
          <c:invertIfNegative val="0"/>
          <c:cat>
            <c:numRef>
              <c:f>Sheet1!$A$2:$A$4</c:f>
              <c:numCache>
                <c:formatCode>General</c:formatCode>
                <c:ptCount val="3"/>
                <c:pt idx="0">
                  <c:v>2016</c:v>
                </c:pt>
                <c:pt idx="1">
                  <c:v>2017</c:v>
                </c:pt>
                <c:pt idx="2">
                  <c:v>2018</c:v>
                </c:pt>
              </c:numCache>
            </c:numRef>
          </c:cat>
          <c:val>
            <c:numRef>
              <c:f>Sheet1!$D$2:$D$4</c:f>
              <c:numCache>
                <c:formatCode>General</c:formatCode>
                <c:ptCount val="3"/>
                <c:pt idx="0">
                  <c:v>52.5</c:v>
                </c:pt>
                <c:pt idx="1">
                  <c:v>20</c:v>
                </c:pt>
                <c:pt idx="2">
                  <c:v>40</c:v>
                </c:pt>
              </c:numCache>
            </c:numRef>
          </c:val>
          <c:extLst>
            <c:ext xmlns:c16="http://schemas.microsoft.com/office/drawing/2014/chart" uri="{C3380CC4-5D6E-409C-BE32-E72D297353CC}">
              <c16:uniqueId val="{00000002-AF88-40F3-950F-6673DFC82FA8}"/>
            </c:ext>
          </c:extLst>
        </c:ser>
        <c:ser>
          <c:idx val="3"/>
          <c:order val="3"/>
          <c:tx>
            <c:strRef>
              <c:f>Sheet1!$E$1</c:f>
              <c:strCache>
                <c:ptCount val="1"/>
                <c:pt idx="0">
                  <c:v>Region 4</c:v>
                </c:pt>
              </c:strCache>
            </c:strRef>
          </c:tx>
          <c:spPr>
            <a:solidFill>
              <a:schemeClr val="accent1"/>
            </a:solidFill>
            <a:ln>
              <a:noFill/>
            </a:ln>
            <a:effectLst/>
          </c:spPr>
          <c:invertIfNegative val="0"/>
          <c:cat>
            <c:numRef>
              <c:f>Sheet1!$A$2:$A$4</c:f>
              <c:numCache>
                <c:formatCode>General</c:formatCode>
                <c:ptCount val="3"/>
                <c:pt idx="0">
                  <c:v>2016</c:v>
                </c:pt>
                <c:pt idx="1">
                  <c:v>2017</c:v>
                </c:pt>
                <c:pt idx="2">
                  <c:v>2018</c:v>
                </c:pt>
              </c:numCache>
            </c:numRef>
          </c:cat>
          <c:val>
            <c:numRef>
              <c:f>Sheet1!$E$2:$E$4</c:f>
              <c:numCache>
                <c:formatCode>General</c:formatCode>
                <c:ptCount val="3"/>
                <c:pt idx="0">
                  <c:v>30</c:v>
                </c:pt>
                <c:pt idx="1">
                  <c:v>55</c:v>
                </c:pt>
                <c:pt idx="2">
                  <c:v>80</c:v>
                </c:pt>
              </c:numCache>
            </c:numRef>
          </c:val>
          <c:extLst>
            <c:ext xmlns:c16="http://schemas.microsoft.com/office/drawing/2014/chart" uri="{C3380CC4-5D6E-409C-BE32-E72D297353CC}">
              <c16:uniqueId val="{00000003-AF88-40F3-950F-6673DFC82FA8}"/>
            </c:ext>
          </c:extLst>
        </c:ser>
        <c:dLbls>
          <c:showLegendKey val="0"/>
          <c:showVal val="0"/>
          <c:showCatName val="0"/>
          <c:showSerName val="0"/>
          <c:showPercent val="0"/>
          <c:showBubbleSize val="0"/>
        </c:dLbls>
        <c:gapWidth val="219"/>
        <c:axId val="239340704"/>
        <c:axId val="239341096"/>
      </c:barChart>
      <c:catAx>
        <c:axId val="239340704"/>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Lato" panose="020F0502020204030203" pitchFamily="34" charset="0"/>
                <a:ea typeface="Lato" panose="020F0502020204030203" pitchFamily="34" charset="0"/>
                <a:cs typeface="Lato" panose="020F0502020204030203" pitchFamily="34" charset="0"/>
              </a:defRPr>
            </a:pPr>
            <a:endParaRPr lang="zh-CN"/>
          </a:p>
        </c:txPr>
        <c:crossAx val="239341096"/>
        <c:crosses val="autoZero"/>
        <c:auto val="1"/>
        <c:lblAlgn val="ctr"/>
        <c:lblOffset val="100"/>
        <c:noMultiLvlLbl val="0"/>
      </c:catAx>
      <c:valAx>
        <c:axId val="239341096"/>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solidFill>
                <a:latin typeface="Lato" panose="020F0502020204030203" pitchFamily="34" charset="0"/>
                <a:ea typeface="Lato" panose="020F0502020204030203" pitchFamily="34" charset="0"/>
                <a:cs typeface="Lato" panose="020F0502020204030203" pitchFamily="34" charset="0"/>
              </a:defRPr>
            </a:pPr>
            <a:endParaRPr lang="zh-CN"/>
          </a:p>
        </c:txPr>
        <c:crossAx val="239340704"/>
        <c:crosses val="autoZero"/>
        <c:crossBetween val="between"/>
        <c:majorUnit val="10"/>
      </c:valAx>
      <c:spPr>
        <a:noFill/>
        <a:ln>
          <a:noFill/>
        </a:ln>
        <a:effectLst/>
      </c:spPr>
    </c:plotArea>
    <c:plotVisOnly val="1"/>
    <c:dispBlanksAs val="gap"/>
    <c:showDLblsOverMax val="0"/>
  </c:chart>
  <c:spPr>
    <a:noFill/>
    <a:ln>
      <a:noFill/>
    </a:ln>
    <a:effectLst/>
  </c:spPr>
  <c:txPr>
    <a:bodyPr/>
    <a:lstStyle/>
    <a:p>
      <a:pPr>
        <a:defRPr sz="1200" b="0">
          <a:solidFill>
            <a:schemeClr val="tx1"/>
          </a:solidFill>
          <a:latin typeface="Montserrat Medium" panose="00000600000000000000" pitchFamily="50" charset="0"/>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E476F6C9-E3B6-4F76-9B6C-B01AFB9013C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id="{5AA5F60A-E144-41BF-83EE-F95E9FAC41A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5069892-F663-4962-807B-AE791331753A}" type="datetimeFigureOut">
              <a:rPr lang="zh-CN" altLang="en-US" smtClean="0"/>
              <a:t>2020/3/23</a:t>
            </a:fld>
            <a:endParaRPr lang="zh-CN" altLang="en-US"/>
          </a:p>
        </p:txBody>
      </p:sp>
      <p:sp>
        <p:nvSpPr>
          <p:cNvPr id="4" name="页脚占位符 3">
            <a:extLst>
              <a:ext uri="{FF2B5EF4-FFF2-40B4-BE49-F238E27FC236}">
                <a16:creationId xmlns:a16="http://schemas.microsoft.com/office/drawing/2014/main" id="{DBE76459-AB31-427F-B947-76F8609E360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id="{6ACF5835-EDE1-4CBE-A46C-17EAFEBCDCE6}"/>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25863D1-AAFD-4EBC-A31E-2A08755E89AA}" type="slidenum">
              <a:rPr lang="zh-CN" altLang="en-US" smtClean="0"/>
              <a:t>‹#›</a:t>
            </a:fld>
            <a:endParaRPr lang="zh-CN" altLang="en-US"/>
          </a:p>
        </p:txBody>
      </p:sp>
    </p:spTree>
    <p:extLst>
      <p:ext uri="{BB962C8B-B14F-4D97-AF65-F5344CB8AC3E}">
        <p14:creationId xmlns:p14="http://schemas.microsoft.com/office/powerpoint/2010/main" val="390344493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A9BD453-6316-475E-98F1-43E9F11DE05D}" type="datetimeFigureOut">
              <a:rPr lang="en-US" smtClean="0"/>
              <a:t>3/23/2020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A161EE4-903A-4329-902B-B01064B1689D}" type="slidenum">
              <a:rPr lang="en-US" smtClean="0"/>
              <a:t>‹#›</a:t>
            </a:fld>
            <a:endParaRPr lang="en-US"/>
          </a:p>
        </p:txBody>
      </p:sp>
    </p:spTree>
    <p:extLst>
      <p:ext uri="{BB962C8B-B14F-4D97-AF65-F5344CB8AC3E}">
        <p14:creationId xmlns:p14="http://schemas.microsoft.com/office/powerpoint/2010/main" val="22314402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55"/>
        <p:cNvGrpSpPr/>
        <p:nvPr/>
      </p:nvGrpSpPr>
      <p:grpSpPr>
        <a:xfrm>
          <a:off x="0" y="0"/>
          <a:ext cx="0" cy="0"/>
          <a:chOff x="0" y="0"/>
          <a:chExt cx="0" cy="0"/>
        </a:xfrm>
      </p:grpSpPr>
      <p:sp>
        <p:nvSpPr>
          <p:cNvPr id="4756" name="Shape 475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4757" name="Shape 475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010444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55"/>
        <p:cNvGrpSpPr/>
        <p:nvPr/>
      </p:nvGrpSpPr>
      <p:grpSpPr>
        <a:xfrm>
          <a:off x="0" y="0"/>
          <a:ext cx="0" cy="0"/>
          <a:chOff x="0" y="0"/>
          <a:chExt cx="0" cy="0"/>
        </a:xfrm>
      </p:grpSpPr>
      <p:sp>
        <p:nvSpPr>
          <p:cNvPr id="4756" name="Shape 475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4757" name="Shape 475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28840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55"/>
        <p:cNvGrpSpPr/>
        <p:nvPr/>
      </p:nvGrpSpPr>
      <p:grpSpPr>
        <a:xfrm>
          <a:off x="0" y="0"/>
          <a:ext cx="0" cy="0"/>
          <a:chOff x="0" y="0"/>
          <a:chExt cx="0" cy="0"/>
        </a:xfrm>
      </p:grpSpPr>
      <p:sp>
        <p:nvSpPr>
          <p:cNvPr id="4756" name="Shape 475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4757" name="Shape 475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523760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61"/>
        <p:cNvGrpSpPr/>
        <p:nvPr/>
      </p:nvGrpSpPr>
      <p:grpSpPr>
        <a:xfrm>
          <a:off x="0" y="0"/>
          <a:ext cx="0" cy="0"/>
          <a:chOff x="0" y="0"/>
          <a:chExt cx="0" cy="0"/>
        </a:xfrm>
      </p:grpSpPr>
      <p:sp>
        <p:nvSpPr>
          <p:cNvPr id="4862" name="Shape 486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4863" name="Shape 486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406102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55"/>
        <p:cNvGrpSpPr/>
        <p:nvPr/>
      </p:nvGrpSpPr>
      <p:grpSpPr>
        <a:xfrm>
          <a:off x="0" y="0"/>
          <a:ext cx="0" cy="0"/>
          <a:chOff x="0" y="0"/>
          <a:chExt cx="0" cy="0"/>
        </a:xfrm>
      </p:grpSpPr>
      <p:sp>
        <p:nvSpPr>
          <p:cNvPr id="4756" name="Shape 475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4757" name="Shape 475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092208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55"/>
        <p:cNvGrpSpPr/>
        <p:nvPr/>
      </p:nvGrpSpPr>
      <p:grpSpPr>
        <a:xfrm>
          <a:off x="0" y="0"/>
          <a:ext cx="0" cy="0"/>
          <a:chOff x="0" y="0"/>
          <a:chExt cx="0" cy="0"/>
        </a:xfrm>
      </p:grpSpPr>
      <p:sp>
        <p:nvSpPr>
          <p:cNvPr id="4756" name="Shape 475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4757" name="Shape 475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293453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C784BBA9-6C8D-4EA7-A865-BD30BE94386F}"/>
              </a:ext>
            </a:extLst>
          </p:cNvPr>
          <p:cNvSpPr>
            <a:spLocks noGrp="1"/>
          </p:cNvSpPr>
          <p:nvPr>
            <p:ph type="pic" sz="quarter" idx="10"/>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txBody>
          <a:bodyPr wrap="square">
            <a:noAutofit/>
          </a:bodyPr>
          <a:lstStyle>
            <a:lvl1pPr>
              <a:defRPr sz="1200"/>
            </a:lvl1pPr>
          </a:lstStyle>
          <a:p>
            <a:endParaRPr lang="en-US"/>
          </a:p>
        </p:txBody>
      </p:sp>
    </p:spTree>
    <p:extLst>
      <p:ext uri="{BB962C8B-B14F-4D97-AF65-F5344CB8AC3E}">
        <p14:creationId xmlns:p14="http://schemas.microsoft.com/office/powerpoint/2010/main" val="10245915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19" name="Picture Placeholder 18">
            <a:extLst>
              <a:ext uri="{FF2B5EF4-FFF2-40B4-BE49-F238E27FC236}">
                <a16:creationId xmlns:a16="http://schemas.microsoft.com/office/drawing/2014/main" id="{9565DA70-5DD2-4695-B852-E32454A05DA1}"/>
              </a:ext>
            </a:extLst>
          </p:cNvPr>
          <p:cNvSpPr>
            <a:spLocks noGrp="1"/>
          </p:cNvSpPr>
          <p:nvPr>
            <p:ph type="pic" sz="quarter" idx="10"/>
          </p:nvPr>
        </p:nvSpPr>
        <p:spPr>
          <a:xfrm>
            <a:off x="3412273" y="674649"/>
            <a:ext cx="5389331" cy="5508702"/>
          </a:xfrm>
          <a:custGeom>
            <a:avLst/>
            <a:gdLst>
              <a:gd name="connsiteX0" fmla="*/ 0 w 5389331"/>
              <a:gd name="connsiteY0" fmla="*/ 0 h 5508702"/>
              <a:gd name="connsiteX1" fmla="*/ 5389331 w 5389331"/>
              <a:gd name="connsiteY1" fmla="*/ 0 h 5508702"/>
              <a:gd name="connsiteX2" fmla="*/ 5389331 w 5389331"/>
              <a:gd name="connsiteY2" fmla="*/ 5508702 h 5508702"/>
              <a:gd name="connsiteX3" fmla="*/ 0 w 5389331"/>
              <a:gd name="connsiteY3" fmla="*/ 5508702 h 5508702"/>
            </a:gdLst>
            <a:ahLst/>
            <a:cxnLst>
              <a:cxn ang="0">
                <a:pos x="connsiteX0" y="connsiteY0"/>
              </a:cxn>
              <a:cxn ang="0">
                <a:pos x="connsiteX1" y="connsiteY1"/>
              </a:cxn>
              <a:cxn ang="0">
                <a:pos x="connsiteX2" y="connsiteY2"/>
              </a:cxn>
              <a:cxn ang="0">
                <a:pos x="connsiteX3" y="connsiteY3"/>
              </a:cxn>
            </a:cxnLst>
            <a:rect l="l" t="t" r="r" b="b"/>
            <a:pathLst>
              <a:path w="5389331" h="5508702">
                <a:moveTo>
                  <a:pt x="0" y="0"/>
                </a:moveTo>
                <a:lnTo>
                  <a:pt x="5389331" y="0"/>
                </a:lnTo>
                <a:lnTo>
                  <a:pt x="5389331" y="5508702"/>
                </a:lnTo>
                <a:lnTo>
                  <a:pt x="0" y="5508702"/>
                </a:lnTo>
                <a:close/>
              </a:path>
            </a:pathLst>
          </a:custGeom>
        </p:spPr>
        <p:txBody>
          <a:bodyPr wrap="square">
            <a:noAutofit/>
          </a:bodyPr>
          <a:lstStyle>
            <a:lvl1pPr>
              <a:defRPr sz="1200"/>
            </a:lvl1pPr>
          </a:lstStyle>
          <a:p>
            <a:endParaRPr lang="en-US"/>
          </a:p>
        </p:txBody>
      </p:sp>
      <p:sp>
        <p:nvSpPr>
          <p:cNvPr id="17" name="Picture Placeholder 16">
            <a:extLst>
              <a:ext uri="{FF2B5EF4-FFF2-40B4-BE49-F238E27FC236}">
                <a16:creationId xmlns:a16="http://schemas.microsoft.com/office/drawing/2014/main" id="{66532B0B-C22C-4D9C-8F19-236D6E506F75}"/>
              </a:ext>
            </a:extLst>
          </p:cNvPr>
          <p:cNvSpPr>
            <a:spLocks noGrp="1"/>
          </p:cNvSpPr>
          <p:nvPr>
            <p:ph type="pic" sz="quarter" idx="11"/>
          </p:nvPr>
        </p:nvSpPr>
        <p:spPr>
          <a:xfrm>
            <a:off x="2315311" y="2488581"/>
            <a:ext cx="2150167" cy="3217126"/>
          </a:xfrm>
          <a:custGeom>
            <a:avLst/>
            <a:gdLst>
              <a:gd name="connsiteX0" fmla="*/ 0 w 2150167"/>
              <a:gd name="connsiteY0" fmla="*/ 0 h 3217126"/>
              <a:gd name="connsiteX1" fmla="*/ 2150167 w 2150167"/>
              <a:gd name="connsiteY1" fmla="*/ 0 h 3217126"/>
              <a:gd name="connsiteX2" fmla="*/ 2150167 w 2150167"/>
              <a:gd name="connsiteY2" fmla="*/ 3217126 h 3217126"/>
              <a:gd name="connsiteX3" fmla="*/ 0 w 2150167"/>
              <a:gd name="connsiteY3" fmla="*/ 3217126 h 3217126"/>
            </a:gdLst>
            <a:ahLst/>
            <a:cxnLst>
              <a:cxn ang="0">
                <a:pos x="connsiteX0" y="connsiteY0"/>
              </a:cxn>
              <a:cxn ang="0">
                <a:pos x="connsiteX1" y="connsiteY1"/>
              </a:cxn>
              <a:cxn ang="0">
                <a:pos x="connsiteX2" y="connsiteY2"/>
              </a:cxn>
              <a:cxn ang="0">
                <a:pos x="connsiteX3" y="connsiteY3"/>
              </a:cxn>
            </a:cxnLst>
            <a:rect l="l" t="t" r="r" b="b"/>
            <a:pathLst>
              <a:path w="2150167" h="3217126">
                <a:moveTo>
                  <a:pt x="0" y="0"/>
                </a:moveTo>
                <a:lnTo>
                  <a:pt x="2150167" y="0"/>
                </a:lnTo>
                <a:lnTo>
                  <a:pt x="2150167" y="3217126"/>
                </a:lnTo>
                <a:lnTo>
                  <a:pt x="0" y="3217126"/>
                </a:lnTo>
                <a:close/>
              </a:path>
            </a:pathLst>
          </a:custGeom>
        </p:spPr>
        <p:txBody>
          <a:bodyPr wrap="square">
            <a:noAutofit/>
          </a:bodyPr>
          <a:lstStyle>
            <a:lvl1pPr>
              <a:defRPr sz="1200"/>
            </a:lvl1pPr>
          </a:lstStyle>
          <a:p>
            <a:endParaRPr lang="en-US"/>
          </a:p>
        </p:txBody>
      </p:sp>
      <p:sp>
        <p:nvSpPr>
          <p:cNvPr id="16" name="Picture Placeholder 15">
            <a:extLst>
              <a:ext uri="{FF2B5EF4-FFF2-40B4-BE49-F238E27FC236}">
                <a16:creationId xmlns:a16="http://schemas.microsoft.com/office/drawing/2014/main" id="{1445D3A4-9BDB-42F6-B135-76A5DA76B3EB}"/>
              </a:ext>
            </a:extLst>
          </p:cNvPr>
          <p:cNvSpPr>
            <a:spLocks noGrp="1"/>
          </p:cNvSpPr>
          <p:nvPr>
            <p:ph type="pic" sz="quarter" idx="12"/>
          </p:nvPr>
        </p:nvSpPr>
        <p:spPr>
          <a:xfrm>
            <a:off x="7726520" y="1354874"/>
            <a:ext cx="2150167" cy="2882589"/>
          </a:xfrm>
          <a:custGeom>
            <a:avLst/>
            <a:gdLst>
              <a:gd name="connsiteX0" fmla="*/ 0 w 2150167"/>
              <a:gd name="connsiteY0" fmla="*/ 0 h 2882589"/>
              <a:gd name="connsiteX1" fmla="*/ 2150167 w 2150167"/>
              <a:gd name="connsiteY1" fmla="*/ 0 h 2882589"/>
              <a:gd name="connsiteX2" fmla="*/ 2150167 w 2150167"/>
              <a:gd name="connsiteY2" fmla="*/ 2882589 h 2882589"/>
              <a:gd name="connsiteX3" fmla="*/ 0 w 2150167"/>
              <a:gd name="connsiteY3" fmla="*/ 2882589 h 2882589"/>
            </a:gdLst>
            <a:ahLst/>
            <a:cxnLst>
              <a:cxn ang="0">
                <a:pos x="connsiteX0" y="connsiteY0"/>
              </a:cxn>
              <a:cxn ang="0">
                <a:pos x="connsiteX1" y="connsiteY1"/>
              </a:cxn>
              <a:cxn ang="0">
                <a:pos x="connsiteX2" y="connsiteY2"/>
              </a:cxn>
              <a:cxn ang="0">
                <a:pos x="connsiteX3" y="connsiteY3"/>
              </a:cxn>
            </a:cxnLst>
            <a:rect l="l" t="t" r="r" b="b"/>
            <a:pathLst>
              <a:path w="2150167" h="2882589">
                <a:moveTo>
                  <a:pt x="0" y="0"/>
                </a:moveTo>
                <a:lnTo>
                  <a:pt x="2150167" y="0"/>
                </a:lnTo>
                <a:lnTo>
                  <a:pt x="2150167" y="2882589"/>
                </a:lnTo>
                <a:lnTo>
                  <a:pt x="0" y="2882589"/>
                </a:lnTo>
                <a:close/>
              </a:path>
            </a:pathLst>
          </a:custGeom>
        </p:spPr>
        <p:txBody>
          <a:bodyPr wrap="square">
            <a:noAutofit/>
          </a:bodyPr>
          <a:lstStyle>
            <a:lvl1pPr>
              <a:defRPr sz="1200"/>
            </a:lvl1pPr>
          </a:lstStyle>
          <a:p>
            <a:endParaRPr lang="en-US"/>
          </a:p>
        </p:txBody>
      </p:sp>
      <p:sp>
        <p:nvSpPr>
          <p:cNvPr id="18" name="Picture Placeholder 17">
            <a:extLst>
              <a:ext uri="{FF2B5EF4-FFF2-40B4-BE49-F238E27FC236}">
                <a16:creationId xmlns:a16="http://schemas.microsoft.com/office/drawing/2014/main" id="{7C07EA0F-4713-42A4-AD3E-1672C5A569F1}"/>
              </a:ext>
            </a:extLst>
          </p:cNvPr>
          <p:cNvSpPr>
            <a:spLocks noGrp="1"/>
          </p:cNvSpPr>
          <p:nvPr>
            <p:ph type="pic" sz="quarter" idx="13"/>
          </p:nvPr>
        </p:nvSpPr>
        <p:spPr>
          <a:xfrm>
            <a:off x="0" y="3257981"/>
            <a:ext cx="2058197" cy="2447726"/>
          </a:xfrm>
          <a:custGeom>
            <a:avLst/>
            <a:gdLst>
              <a:gd name="connsiteX0" fmla="*/ 0 w 2058197"/>
              <a:gd name="connsiteY0" fmla="*/ 0 h 2447726"/>
              <a:gd name="connsiteX1" fmla="*/ 2058197 w 2058197"/>
              <a:gd name="connsiteY1" fmla="*/ 0 h 2447726"/>
              <a:gd name="connsiteX2" fmla="*/ 2058197 w 2058197"/>
              <a:gd name="connsiteY2" fmla="*/ 2447726 h 2447726"/>
              <a:gd name="connsiteX3" fmla="*/ 0 w 2058197"/>
              <a:gd name="connsiteY3" fmla="*/ 2447726 h 2447726"/>
            </a:gdLst>
            <a:ahLst/>
            <a:cxnLst>
              <a:cxn ang="0">
                <a:pos x="connsiteX0" y="connsiteY0"/>
              </a:cxn>
              <a:cxn ang="0">
                <a:pos x="connsiteX1" y="connsiteY1"/>
              </a:cxn>
              <a:cxn ang="0">
                <a:pos x="connsiteX2" y="connsiteY2"/>
              </a:cxn>
              <a:cxn ang="0">
                <a:pos x="connsiteX3" y="connsiteY3"/>
              </a:cxn>
            </a:cxnLst>
            <a:rect l="l" t="t" r="r" b="b"/>
            <a:pathLst>
              <a:path w="2058197" h="2447726">
                <a:moveTo>
                  <a:pt x="0" y="0"/>
                </a:moveTo>
                <a:lnTo>
                  <a:pt x="2058197" y="0"/>
                </a:lnTo>
                <a:lnTo>
                  <a:pt x="2058197" y="2447726"/>
                </a:lnTo>
                <a:lnTo>
                  <a:pt x="0" y="2447726"/>
                </a:lnTo>
                <a:close/>
              </a:path>
            </a:pathLst>
          </a:custGeom>
        </p:spPr>
        <p:txBody>
          <a:bodyPr wrap="square">
            <a:noAutofit/>
          </a:bodyPr>
          <a:lstStyle>
            <a:lvl1pPr>
              <a:defRPr sz="1200"/>
            </a:lvl1pPr>
          </a:lstStyle>
          <a:p>
            <a:endParaRPr lang="en-US"/>
          </a:p>
        </p:txBody>
      </p:sp>
      <p:sp>
        <p:nvSpPr>
          <p:cNvPr id="15" name="Picture Placeholder 14">
            <a:extLst>
              <a:ext uri="{FF2B5EF4-FFF2-40B4-BE49-F238E27FC236}">
                <a16:creationId xmlns:a16="http://schemas.microsoft.com/office/drawing/2014/main" id="{0CCBFA84-B9FB-4DBF-A747-A4D8A2CA121C}"/>
              </a:ext>
            </a:extLst>
          </p:cNvPr>
          <p:cNvSpPr>
            <a:spLocks noGrp="1"/>
          </p:cNvSpPr>
          <p:nvPr>
            <p:ph type="pic" sz="quarter" idx="14"/>
          </p:nvPr>
        </p:nvSpPr>
        <p:spPr>
          <a:xfrm>
            <a:off x="10133803" y="1354874"/>
            <a:ext cx="2058197" cy="2447726"/>
          </a:xfrm>
          <a:custGeom>
            <a:avLst/>
            <a:gdLst>
              <a:gd name="connsiteX0" fmla="*/ 0 w 2058197"/>
              <a:gd name="connsiteY0" fmla="*/ 0 h 2447726"/>
              <a:gd name="connsiteX1" fmla="*/ 2058197 w 2058197"/>
              <a:gd name="connsiteY1" fmla="*/ 0 h 2447726"/>
              <a:gd name="connsiteX2" fmla="*/ 2058197 w 2058197"/>
              <a:gd name="connsiteY2" fmla="*/ 2447726 h 2447726"/>
              <a:gd name="connsiteX3" fmla="*/ 0 w 2058197"/>
              <a:gd name="connsiteY3" fmla="*/ 2447726 h 2447726"/>
            </a:gdLst>
            <a:ahLst/>
            <a:cxnLst>
              <a:cxn ang="0">
                <a:pos x="connsiteX0" y="connsiteY0"/>
              </a:cxn>
              <a:cxn ang="0">
                <a:pos x="connsiteX1" y="connsiteY1"/>
              </a:cxn>
              <a:cxn ang="0">
                <a:pos x="connsiteX2" y="connsiteY2"/>
              </a:cxn>
              <a:cxn ang="0">
                <a:pos x="connsiteX3" y="connsiteY3"/>
              </a:cxn>
            </a:cxnLst>
            <a:rect l="l" t="t" r="r" b="b"/>
            <a:pathLst>
              <a:path w="2058197" h="2447726">
                <a:moveTo>
                  <a:pt x="0" y="0"/>
                </a:moveTo>
                <a:lnTo>
                  <a:pt x="2058197" y="0"/>
                </a:lnTo>
                <a:lnTo>
                  <a:pt x="2058197" y="2447726"/>
                </a:lnTo>
                <a:lnTo>
                  <a:pt x="0" y="2447726"/>
                </a:lnTo>
                <a:close/>
              </a:path>
            </a:pathLst>
          </a:custGeom>
        </p:spPr>
        <p:txBody>
          <a:bodyPr wrap="square">
            <a:noAutofit/>
          </a:bodyPr>
          <a:lstStyle>
            <a:lvl1pPr>
              <a:defRPr sz="1200"/>
            </a:lvl1pPr>
          </a:lstStyle>
          <a:p>
            <a:endParaRPr lang="en-US"/>
          </a:p>
        </p:txBody>
      </p:sp>
    </p:spTree>
    <p:extLst>
      <p:ext uri="{BB962C8B-B14F-4D97-AF65-F5344CB8AC3E}">
        <p14:creationId xmlns:p14="http://schemas.microsoft.com/office/powerpoint/2010/main" val="22798412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729F922C-C382-4E69-84E2-77DFCD7D0185}"/>
              </a:ext>
            </a:extLst>
          </p:cNvPr>
          <p:cNvSpPr>
            <a:spLocks noGrp="1"/>
          </p:cNvSpPr>
          <p:nvPr>
            <p:ph type="pic" sz="quarter" idx="10"/>
          </p:nvPr>
        </p:nvSpPr>
        <p:spPr>
          <a:xfrm>
            <a:off x="1029629" y="2966224"/>
            <a:ext cx="3902928" cy="3891776"/>
          </a:xfrm>
          <a:custGeom>
            <a:avLst/>
            <a:gdLst>
              <a:gd name="connsiteX0" fmla="*/ 0 w 3902928"/>
              <a:gd name="connsiteY0" fmla="*/ 0 h 3891776"/>
              <a:gd name="connsiteX1" fmla="*/ 3902928 w 3902928"/>
              <a:gd name="connsiteY1" fmla="*/ 0 h 3891776"/>
              <a:gd name="connsiteX2" fmla="*/ 3902928 w 3902928"/>
              <a:gd name="connsiteY2" fmla="*/ 3891776 h 3891776"/>
              <a:gd name="connsiteX3" fmla="*/ 0 w 3902928"/>
              <a:gd name="connsiteY3" fmla="*/ 3891776 h 3891776"/>
            </a:gdLst>
            <a:ahLst/>
            <a:cxnLst>
              <a:cxn ang="0">
                <a:pos x="connsiteX0" y="connsiteY0"/>
              </a:cxn>
              <a:cxn ang="0">
                <a:pos x="connsiteX1" y="connsiteY1"/>
              </a:cxn>
              <a:cxn ang="0">
                <a:pos x="connsiteX2" y="connsiteY2"/>
              </a:cxn>
              <a:cxn ang="0">
                <a:pos x="connsiteX3" y="connsiteY3"/>
              </a:cxn>
            </a:cxnLst>
            <a:rect l="l" t="t" r="r" b="b"/>
            <a:pathLst>
              <a:path w="3902928" h="3891776">
                <a:moveTo>
                  <a:pt x="0" y="0"/>
                </a:moveTo>
                <a:lnTo>
                  <a:pt x="3902928" y="0"/>
                </a:lnTo>
                <a:lnTo>
                  <a:pt x="3902928" y="3891776"/>
                </a:lnTo>
                <a:lnTo>
                  <a:pt x="0" y="3891776"/>
                </a:lnTo>
                <a:close/>
              </a:path>
            </a:pathLst>
          </a:custGeom>
        </p:spPr>
        <p:txBody>
          <a:bodyPr wrap="square">
            <a:noAutofit/>
          </a:bodyPr>
          <a:lstStyle>
            <a:lvl1pPr>
              <a:defRPr sz="1200"/>
            </a:lvl1pPr>
          </a:lstStyle>
          <a:p>
            <a:endParaRPr lang="en-US"/>
          </a:p>
        </p:txBody>
      </p:sp>
      <p:sp>
        <p:nvSpPr>
          <p:cNvPr id="9" name="Picture Placeholder 8">
            <a:extLst>
              <a:ext uri="{FF2B5EF4-FFF2-40B4-BE49-F238E27FC236}">
                <a16:creationId xmlns:a16="http://schemas.microsoft.com/office/drawing/2014/main" id="{7F7DDDA0-2700-4802-9E23-9157665F3CC5}"/>
              </a:ext>
            </a:extLst>
          </p:cNvPr>
          <p:cNvSpPr>
            <a:spLocks noGrp="1"/>
          </p:cNvSpPr>
          <p:nvPr>
            <p:ph type="pic" sz="quarter" idx="11"/>
          </p:nvPr>
        </p:nvSpPr>
        <p:spPr>
          <a:xfrm>
            <a:off x="7125629" y="0"/>
            <a:ext cx="4036742" cy="4906537"/>
          </a:xfrm>
          <a:custGeom>
            <a:avLst/>
            <a:gdLst>
              <a:gd name="connsiteX0" fmla="*/ 0 w 4036742"/>
              <a:gd name="connsiteY0" fmla="*/ 0 h 4906537"/>
              <a:gd name="connsiteX1" fmla="*/ 4036742 w 4036742"/>
              <a:gd name="connsiteY1" fmla="*/ 0 h 4906537"/>
              <a:gd name="connsiteX2" fmla="*/ 4036742 w 4036742"/>
              <a:gd name="connsiteY2" fmla="*/ 4906537 h 4906537"/>
              <a:gd name="connsiteX3" fmla="*/ 0 w 4036742"/>
              <a:gd name="connsiteY3" fmla="*/ 4906537 h 4906537"/>
            </a:gdLst>
            <a:ahLst/>
            <a:cxnLst>
              <a:cxn ang="0">
                <a:pos x="connsiteX0" y="connsiteY0"/>
              </a:cxn>
              <a:cxn ang="0">
                <a:pos x="connsiteX1" y="connsiteY1"/>
              </a:cxn>
              <a:cxn ang="0">
                <a:pos x="connsiteX2" y="connsiteY2"/>
              </a:cxn>
              <a:cxn ang="0">
                <a:pos x="connsiteX3" y="connsiteY3"/>
              </a:cxn>
            </a:cxnLst>
            <a:rect l="l" t="t" r="r" b="b"/>
            <a:pathLst>
              <a:path w="4036742" h="4906537">
                <a:moveTo>
                  <a:pt x="0" y="0"/>
                </a:moveTo>
                <a:lnTo>
                  <a:pt x="4036742" y="0"/>
                </a:lnTo>
                <a:lnTo>
                  <a:pt x="4036742" y="4906537"/>
                </a:lnTo>
                <a:lnTo>
                  <a:pt x="0" y="4906537"/>
                </a:lnTo>
                <a:close/>
              </a:path>
            </a:pathLst>
          </a:custGeom>
        </p:spPr>
        <p:txBody>
          <a:bodyPr wrap="square">
            <a:noAutofit/>
          </a:bodyPr>
          <a:lstStyle>
            <a:lvl1pPr>
              <a:defRPr sz="1200"/>
            </a:lvl1pPr>
          </a:lstStyle>
          <a:p>
            <a:endParaRPr lang="en-US"/>
          </a:p>
        </p:txBody>
      </p:sp>
    </p:spTree>
    <p:extLst>
      <p:ext uri="{BB962C8B-B14F-4D97-AF65-F5344CB8AC3E}">
        <p14:creationId xmlns:p14="http://schemas.microsoft.com/office/powerpoint/2010/main" val="351934084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B174F6FB-1141-45F1-8EEB-58DBF4A9E775}"/>
              </a:ext>
            </a:extLst>
          </p:cNvPr>
          <p:cNvSpPr>
            <a:spLocks noGrp="1"/>
          </p:cNvSpPr>
          <p:nvPr>
            <p:ph type="pic" sz="quarter" idx="10"/>
          </p:nvPr>
        </p:nvSpPr>
        <p:spPr>
          <a:xfrm>
            <a:off x="766916" y="1"/>
            <a:ext cx="3952568" cy="4601496"/>
          </a:xfrm>
          <a:custGeom>
            <a:avLst/>
            <a:gdLst>
              <a:gd name="connsiteX0" fmla="*/ 0 w 3952568"/>
              <a:gd name="connsiteY0" fmla="*/ 0 h 4601496"/>
              <a:gd name="connsiteX1" fmla="*/ 3952568 w 3952568"/>
              <a:gd name="connsiteY1" fmla="*/ 0 h 4601496"/>
              <a:gd name="connsiteX2" fmla="*/ 3952568 w 3952568"/>
              <a:gd name="connsiteY2" fmla="*/ 4601496 h 4601496"/>
              <a:gd name="connsiteX3" fmla="*/ 0 w 3952568"/>
              <a:gd name="connsiteY3" fmla="*/ 4601496 h 4601496"/>
            </a:gdLst>
            <a:ahLst/>
            <a:cxnLst>
              <a:cxn ang="0">
                <a:pos x="connsiteX0" y="connsiteY0"/>
              </a:cxn>
              <a:cxn ang="0">
                <a:pos x="connsiteX1" y="connsiteY1"/>
              </a:cxn>
              <a:cxn ang="0">
                <a:pos x="connsiteX2" y="connsiteY2"/>
              </a:cxn>
              <a:cxn ang="0">
                <a:pos x="connsiteX3" y="connsiteY3"/>
              </a:cxn>
            </a:cxnLst>
            <a:rect l="l" t="t" r="r" b="b"/>
            <a:pathLst>
              <a:path w="3952568" h="4601496">
                <a:moveTo>
                  <a:pt x="0" y="0"/>
                </a:moveTo>
                <a:lnTo>
                  <a:pt x="3952568" y="0"/>
                </a:lnTo>
                <a:lnTo>
                  <a:pt x="3952568" y="4601496"/>
                </a:lnTo>
                <a:lnTo>
                  <a:pt x="0" y="4601496"/>
                </a:lnTo>
                <a:close/>
              </a:path>
            </a:pathLst>
          </a:custGeom>
        </p:spPr>
        <p:txBody>
          <a:bodyPr wrap="square">
            <a:noAutofit/>
          </a:bodyPr>
          <a:lstStyle>
            <a:lvl1pPr>
              <a:defRPr sz="1200"/>
            </a:lvl1pPr>
          </a:lstStyle>
          <a:p>
            <a:endParaRPr lang="en-US" dirty="0"/>
          </a:p>
        </p:txBody>
      </p:sp>
      <p:sp>
        <p:nvSpPr>
          <p:cNvPr id="8" name="Picture Placeholder 7">
            <a:extLst>
              <a:ext uri="{FF2B5EF4-FFF2-40B4-BE49-F238E27FC236}">
                <a16:creationId xmlns:a16="http://schemas.microsoft.com/office/drawing/2014/main" id="{CE471A36-BB58-47DD-8C48-7FC607355360}"/>
              </a:ext>
            </a:extLst>
          </p:cNvPr>
          <p:cNvSpPr>
            <a:spLocks noGrp="1"/>
          </p:cNvSpPr>
          <p:nvPr>
            <p:ph type="pic" sz="quarter" idx="11"/>
          </p:nvPr>
        </p:nvSpPr>
        <p:spPr>
          <a:xfrm>
            <a:off x="2966224" y="1248937"/>
            <a:ext cx="4506294" cy="5609064"/>
          </a:xfrm>
          <a:custGeom>
            <a:avLst/>
            <a:gdLst>
              <a:gd name="connsiteX0" fmla="*/ 0 w 4506294"/>
              <a:gd name="connsiteY0" fmla="*/ 0 h 5609064"/>
              <a:gd name="connsiteX1" fmla="*/ 4506294 w 4506294"/>
              <a:gd name="connsiteY1" fmla="*/ 0 h 5609064"/>
              <a:gd name="connsiteX2" fmla="*/ 4506294 w 4506294"/>
              <a:gd name="connsiteY2" fmla="*/ 5609064 h 5609064"/>
              <a:gd name="connsiteX3" fmla="*/ 0 w 4506294"/>
              <a:gd name="connsiteY3" fmla="*/ 5609064 h 5609064"/>
            </a:gdLst>
            <a:ahLst/>
            <a:cxnLst>
              <a:cxn ang="0">
                <a:pos x="connsiteX0" y="connsiteY0"/>
              </a:cxn>
              <a:cxn ang="0">
                <a:pos x="connsiteX1" y="connsiteY1"/>
              </a:cxn>
              <a:cxn ang="0">
                <a:pos x="connsiteX2" y="connsiteY2"/>
              </a:cxn>
              <a:cxn ang="0">
                <a:pos x="connsiteX3" y="connsiteY3"/>
              </a:cxn>
            </a:cxnLst>
            <a:rect l="l" t="t" r="r" b="b"/>
            <a:pathLst>
              <a:path w="4506294" h="5609064">
                <a:moveTo>
                  <a:pt x="0" y="0"/>
                </a:moveTo>
                <a:lnTo>
                  <a:pt x="4506294" y="0"/>
                </a:lnTo>
                <a:lnTo>
                  <a:pt x="4506294" y="5609064"/>
                </a:lnTo>
                <a:lnTo>
                  <a:pt x="0" y="5609064"/>
                </a:lnTo>
                <a:close/>
              </a:path>
            </a:pathLst>
          </a:custGeom>
        </p:spPr>
        <p:txBody>
          <a:bodyPr wrap="square">
            <a:noAutofit/>
          </a:bodyPr>
          <a:lstStyle>
            <a:lvl1pPr>
              <a:defRPr sz="1200"/>
            </a:lvl1pPr>
          </a:lstStyle>
          <a:p>
            <a:endParaRPr lang="en-US"/>
          </a:p>
        </p:txBody>
      </p:sp>
    </p:spTree>
    <p:extLst>
      <p:ext uri="{BB962C8B-B14F-4D97-AF65-F5344CB8AC3E}">
        <p14:creationId xmlns:p14="http://schemas.microsoft.com/office/powerpoint/2010/main" val="55863252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868A64AA-EBA6-4C95-BF93-E53147C534EC}"/>
              </a:ext>
            </a:extLst>
          </p:cNvPr>
          <p:cNvSpPr>
            <a:spLocks noGrp="1"/>
          </p:cNvSpPr>
          <p:nvPr>
            <p:ph type="pic" sz="quarter" idx="10"/>
          </p:nvPr>
        </p:nvSpPr>
        <p:spPr>
          <a:xfrm>
            <a:off x="5049674" y="1"/>
            <a:ext cx="2784143" cy="5011737"/>
          </a:xfrm>
          <a:custGeom>
            <a:avLst/>
            <a:gdLst>
              <a:gd name="connsiteX0" fmla="*/ 0 w 2784143"/>
              <a:gd name="connsiteY0" fmla="*/ 0 h 5011737"/>
              <a:gd name="connsiteX1" fmla="*/ 2784143 w 2784143"/>
              <a:gd name="connsiteY1" fmla="*/ 0 h 5011737"/>
              <a:gd name="connsiteX2" fmla="*/ 2784143 w 2784143"/>
              <a:gd name="connsiteY2" fmla="*/ 5011737 h 5011737"/>
              <a:gd name="connsiteX3" fmla="*/ 0 w 2784143"/>
              <a:gd name="connsiteY3" fmla="*/ 5011737 h 5011737"/>
            </a:gdLst>
            <a:ahLst/>
            <a:cxnLst>
              <a:cxn ang="0">
                <a:pos x="connsiteX0" y="connsiteY0"/>
              </a:cxn>
              <a:cxn ang="0">
                <a:pos x="connsiteX1" y="connsiteY1"/>
              </a:cxn>
              <a:cxn ang="0">
                <a:pos x="connsiteX2" y="connsiteY2"/>
              </a:cxn>
              <a:cxn ang="0">
                <a:pos x="connsiteX3" y="connsiteY3"/>
              </a:cxn>
            </a:cxnLst>
            <a:rect l="l" t="t" r="r" b="b"/>
            <a:pathLst>
              <a:path w="2784143" h="5011737">
                <a:moveTo>
                  <a:pt x="0" y="0"/>
                </a:moveTo>
                <a:lnTo>
                  <a:pt x="2784143" y="0"/>
                </a:lnTo>
                <a:lnTo>
                  <a:pt x="2784143" y="5011737"/>
                </a:lnTo>
                <a:lnTo>
                  <a:pt x="0" y="5011737"/>
                </a:lnTo>
                <a:close/>
              </a:path>
            </a:pathLst>
          </a:custGeom>
        </p:spPr>
        <p:txBody>
          <a:bodyPr wrap="square">
            <a:noAutofit/>
          </a:bodyPr>
          <a:lstStyle>
            <a:lvl1pPr>
              <a:defRPr sz="1200"/>
            </a:lvl1pPr>
          </a:lstStyle>
          <a:p>
            <a:endParaRPr lang="en-US"/>
          </a:p>
        </p:txBody>
      </p:sp>
      <p:sp>
        <p:nvSpPr>
          <p:cNvPr id="11" name="Freeform: Shape 10">
            <a:extLst>
              <a:ext uri="{FF2B5EF4-FFF2-40B4-BE49-F238E27FC236}">
                <a16:creationId xmlns:a16="http://schemas.microsoft.com/office/drawing/2014/main" id="{3243B73A-643B-4A55-BE5C-B4497137B5E8}"/>
              </a:ext>
            </a:extLst>
          </p:cNvPr>
          <p:cNvSpPr>
            <a:spLocks noGrp="1"/>
          </p:cNvSpPr>
          <p:nvPr>
            <p:ph type="pic" sz="quarter" idx="11"/>
          </p:nvPr>
        </p:nvSpPr>
        <p:spPr>
          <a:xfrm>
            <a:off x="7650978" y="1149824"/>
            <a:ext cx="2361930" cy="4558352"/>
          </a:xfrm>
          <a:custGeom>
            <a:avLst/>
            <a:gdLst>
              <a:gd name="connsiteX0" fmla="*/ 0 w 2361930"/>
              <a:gd name="connsiteY0" fmla="*/ 0 h 4558352"/>
              <a:gd name="connsiteX1" fmla="*/ 2361930 w 2361930"/>
              <a:gd name="connsiteY1" fmla="*/ 0 h 4558352"/>
              <a:gd name="connsiteX2" fmla="*/ 2361930 w 2361930"/>
              <a:gd name="connsiteY2" fmla="*/ 4558352 h 4558352"/>
              <a:gd name="connsiteX3" fmla="*/ 0 w 2361930"/>
              <a:gd name="connsiteY3" fmla="*/ 4558352 h 4558352"/>
            </a:gdLst>
            <a:ahLst/>
            <a:cxnLst>
              <a:cxn ang="0">
                <a:pos x="connsiteX0" y="connsiteY0"/>
              </a:cxn>
              <a:cxn ang="0">
                <a:pos x="connsiteX1" y="connsiteY1"/>
              </a:cxn>
              <a:cxn ang="0">
                <a:pos x="connsiteX2" y="connsiteY2"/>
              </a:cxn>
              <a:cxn ang="0">
                <a:pos x="connsiteX3" y="connsiteY3"/>
              </a:cxn>
            </a:cxnLst>
            <a:rect l="l" t="t" r="r" b="b"/>
            <a:pathLst>
              <a:path w="2361930" h="4558352">
                <a:moveTo>
                  <a:pt x="0" y="0"/>
                </a:moveTo>
                <a:lnTo>
                  <a:pt x="2361930" y="0"/>
                </a:lnTo>
                <a:lnTo>
                  <a:pt x="2361930" y="4558352"/>
                </a:lnTo>
                <a:lnTo>
                  <a:pt x="0" y="4558352"/>
                </a:lnTo>
                <a:close/>
              </a:path>
            </a:pathLst>
          </a:custGeom>
        </p:spPr>
        <p:txBody>
          <a:bodyPr wrap="square">
            <a:noAutofit/>
          </a:bodyPr>
          <a:lstStyle>
            <a:lvl1pPr>
              <a:defRPr sz="1200"/>
            </a:lvl1pPr>
          </a:lstStyle>
          <a:p>
            <a:endParaRPr lang="en-US"/>
          </a:p>
        </p:txBody>
      </p:sp>
      <p:sp>
        <p:nvSpPr>
          <p:cNvPr id="12" name="Freeform: Shape 11">
            <a:extLst>
              <a:ext uri="{FF2B5EF4-FFF2-40B4-BE49-F238E27FC236}">
                <a16:creationId xmlns:a16="http://schemas.microsoft.com/office/drawing/2014/main" id="{A34DDEC9-F0F7-400E-B19A-B2E1F87388F9}"/>
              </a:ext>
            </a:extLst>
          </p:cNvPr>
          <p:cNvSpPr>
            <a:spLocks noGrp="1"/>
          </p:cNvSpPr>
          <p:nvPr>
            <p:ph type="pic" sz="quarter" idx="12"/>
          </p:nvPr>
        </p:nvSpPr>
        <p:spPr>
          <a:xfrm>
            <a:off x="9772248" y="2279176"/>
            <a:ext cx="2419752" cy="4558352"/>
          </a:xfrm>
          <a:custGeom>
            <a:avLst/>
            <a:gdLst>
              <a:gd name="connsiteX0" fmla="*/ 0 w 2419752"/>
              <a:gd name="connsiteY0" fmla="*/ 0 h 4558352"/>
              <a:gd name="connsiteX1" fmla="*/ 2419752 w 2419752"/>
              <a:gd name="connsiteY1" fmla="*/ 0 h 4558352"/>
              <a:gd name="connsiteX2" fmla="*/ 2419752 w 2419752"/>
              <a:gd name="connsiteY2" fmla="*/ 4558352 h 4558352"/>
              <a:gd name="connsiteX3" fmla="*/ 0 w 2419752"/>
              <a:gd name="connsiteY3" fmla="*/ 4558352 h 4558352"/>
            </a:gdLst>
            <a:ahLst/>
            <a:cxnLst>
              <a:cxn ang="0">
                <a:pos x="connsiteX0" y="connsiteY0"/>
              </a:cxn>
              <a:cxn ang="0">
                <a:pos x="connsiteX1" y="connsiteY1"/>
              </a:cxn>
              <a:cxn ang="0">
                <a:pos x="connsiteX2" y="connsiteY2"/>
              </a:cxn>
              <a:cxn ang="0">
                <a:pos x="connsiteX3" y="connsiteY3"/>
              </a:cxn>
            </a:cxnLst>
            <a:rect l="l" t="t" r="r" b="b"/>
            <a:pathLst>
              <a:path w="2419752" h="4558352">
                <a:moveTo>
                  <a:pt x="0" y="0"/>
                </a:moveTo>
                <a:lnTo>
                  <a:pt x="2419752" y="0"/>
                </a:lnTo>
                <a:lnTo>
                  <a:pt x="2419752" y="4558352"/>
                </a:lnTo>
                <a:lnTo>
                  <a:pt x="0" y="4558352"/>
                </a:lnTo>
                <a:close/>
              </a:path>
            </a:pathLst>
          </a:custGeom>
        </p:spPr>
        <p:txBody>
          <a:bodyPr wrap="square">
            <a:noAutofit/>
          </a:bodyPr>
          <a:lstStyle>
            <a:lvl1pPr>
              <a:defRPr sz="1200"/>
            </a:lvl1pPr>
          </a:lstStyle>
          <a:p>
            <a:endParaRPr lang="en-US"/>
          </a:p>
        </p:txBody>
      </p:sp>
    </p:spTree>
    <p:extLst>
      <p:ext uri="{BB962C8B-B14F-4D97-AF65-F5344CB8AC3E}">
        <p14:creationId xmlns:p14="http://schemas.microsoft.com/office/powerpoint/2010/main" val="26592380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DFFD5813-0891-4898-BD96-D29EED09B067}"/>
              </a:ext>
            </a:extLst>
          </p:cNvPr>
          <p:cNvSpPr>
            <a:spLocks noGrp="1"/>
          </p:cNvSpPr>
          <p:nvPr>
            <p:ph type="pic" sz="quarter" idx="10"/>
          </p:nvPr>
        </p:nvSpPr>
        <p:spPr>
          <a:xfrm>
            <a:off x="918027" y="2264229"/>
            <a:ext cx="2554515" cy="3512457"/>
          </a:xfrm>
          <a:custGeom>
            <a:avLst/>
            <a:gdLst>
              <a:gd name="connsiteX0" fmla="*/ 0 w 2554515"/>
              <a:gd name="connsiteY0" fmla="*/ 0 h 3512457"/>
              <a:gd name="connsiteX1" fmla="*/ 2554515 w 2554515"/>
              <a:gd name="connsiteY1" fmla="*/ 0 h 3512457"/>
              <a:gd name="connsiteX2" fmla="*/ 2554515 w 2554515"/>
              <a:gd name="connsiteY2" fmla="*/ 3512457 h 3512457"/>
              <a:gd name="connsiteX3" fmla="*/ 0 w 2554515"/>
              <a:gd name="connsiteY3" fmla="*/ 3512457 h 3512457"/>
            </a:gdLst>
            <a:ahLst/>
            <a:cxnLst>
              <a:cxn ang="0">
                <a:pos x="connsiteX0" y="connsiteY0"/>
              </a:cxn>
              <a:cxn ang="0">
                <a:pos x="connsiteX1" y="connsiteY1"/>
              </a:cxn>
              <a:cxn ang="0">
                <a:pos x="connsiteX2" y="connsiteY2"/>
              </a:cxn>
              <a:cxn ang="0">
                <a:pos x="connsiteX3" y="connsiteY3"/>
              </a:cxn>
            </a:cxnLst>
            <a:rect l="l" t="t" r="r" b="b"/>
            <a:pathLst>
              <a:path w="2554515" h="3512457">
                <a:moveTo>
                  <a:pt x="0" y="0"/>
                </a:moveTo>
                <a:lnTo>
                  <a:pt x="2554515" y="0"/>
                </a:lnTo>
                <a:lnTo>
                  <a:pt x="2554515" y="3512457"/>
                </a:lnTo>
                <a:lnTo>
                  <a:pt x="0" y="3512457"/>
                </a:lnTo>
                <a:close/>
              </a:path>
            </a:pathLst>
          </a:custGeom>
        </p:spPr>
        <p:txBody>
          <a:bodyPr wrap="square">
            <a:noAutofit/>
          </a:bodyPr>
          <a:lstStyle>
            <a:lvl1pPr>
              <a:defRPr sz="1200"/>
            </a:lvl1pPr>
          </a:lstStyle>
          <a:p>
            <a:endParaRPr lang="en-US"/>
          </a:p>
        </p:txBody>
      </p:sp>
      <p:sp>
        <p:nvSpPr>
          <p:cNvPr id="12" name="Freeform: Shape 11">
            <a:extLst>
              <a:ext uri="{FF2B5EF4-FFF2-40B4-BE49-F238E27FC236}">
                <a16:creationId xmlns:a16="http://schemas.microsoft.com/office/drawing/2014/main" id="{671A93BB-A0C1-4CA4-B308-4594BE41758F}"/>
              </a:ext>
            </a:extLst>
          </p:cNvPr>
          <p:cNvSpPr>
            <a:spLocks noGrp="1"/>
          </p:cNvSpPr>
          <p:nvPr>
            <p:ph type="pic" sz="quarter" idx="11"/>
          </p:nvPr>
        </p:nvSpPr>
        <p:spPr>
          <a:xfrm>
            <a:off x="4368803" y="3926114"/>
            <a:ext cx="2554515" cy="2931886"/>
          </a:xfrm>
          <a:custGeom>
            <a:avLst/>
            <a:gdLst>
              <a:gd name="connsiteX0" fmla="*/ 0 w 2554515"/>
              <a:gd name="connsiteY0" fmla="*/ 0 h 2931886"/>
              <a:gd name="connsiteX1" fmla="*/ 2554515 w 2554515"/>
              <a:gd name="connsiteY1" fmla="*/ 0 h 2931886"/>
              <a:gd name="connsiteX2" fmla="*/ 2554515 w 2554515"/>
              <a:gd name="connsiteY2" fmla="*/ 2931886 h 2931886"/>
              <a:gd name="connsiteX3" fmla="*/ 0 w 2554515"/>
              <a:gd name="connsiteY3" fmla="*/ 2931886 h 2931886"/>
            </a:gdLst>
            <a:ahLst/>
            <a:cxnLst>
              <a:cxn ang="0">
                <a:pos x="connsiteX0" y="connsiteY0"/>
              </a:cxn>
              <a:cxn ang="0">
                <a:pos x="connsiteX1" y="connsiteY1"/>
              </a:cxn>
              <a:cxn ang="0">
                <a:pos x="connsiteX2" y="connsiteY2"/>
              </a:cxn>
              <a:cxn ang="0">
                <a:pos x="connsiteX3" y="connsiteY3"/>
              </a:cxn>
            </a:cxnLst>
            <a:rect l="l" t="t" r="r" b="b"/>
            <a:pathLst>
              <a:path w="2554515" h="2931886">
                <a:moveTo>
                  <a:pt x="0" y="0"/>
                </a:moveTo>
                <a:lnTo>
                  <a:pt x="2554515" y="0"/>
                </a:lnTo>
                <a:lnTo>
                  <a:pt x="2554515" y="2931886"/>
                </a:lnTo>
                <a:lnTo>
                  <a:pt x="0" y="2931886"/>
                </a:lnTo>
                <a:close/>
              </a:path>
            </a:pathLst>
          </a:custGeom>
        </p:spPr>
        <p:txBody>
          <a:bodyPr wrap="square">
            <a:noAutofit/>
          </a:bodyPr>
          <a:lstStyle>
            <a:lvl1pPr>
              <a:defRPr sz="1200"/>
            </a:lvl1pPr>
          </a:lstStyle>
          <a:p>
            <a:endParaRPr lang="en-US"/>
          </a:p>
        </p:txBody>
      </p:sp>
      <p:sp>
        <p:nvSpPr>
          <p:cNvPr id="10" name="Freeform: Shape 9">
            <a:extLst>
              <a:ext uri="{FF2B5EF4-FFF2-40B4-BE49-F238E27FC236}">
                <a16:creationId xmlns:a16="http://schemas.microsoft.com/office/drawing/2014/main" id="{062F3B17-F87C-4CDA-8201-2A0B782A2269}"/>
              </a:ext>
            </a:extLst>
          </p:cNvPr>
          <p:cNvSpPr>
            <a:spLocks noGrp="1"/>
          </p:cNvSpPr>
          <p:nvPr>
            <p:ph type="pic" sz="quarter" idx="12"/>
          </p:nvPr>
        </p:nvSpPr>
        <p:spPr>
          <a:xfrm>
            <a:off x="7819579" y="0"/>
            <a:ext cx="3033488" cy="5185227"/>
          </a:xfrm>
          <a:custGeom>
            <a:avLst/>
            <a:gdLst>
              <a:gd name="connsiteX0" fmla="*/ 0 w 3033488"/>
              <a:gd name="connsiteY0" fmla="*/ 0 h 5185227"/>
              <a:gd name="connsiteX1" fmla="*/ 3033488 w 3033488"/>
              <a:gd name="connsiteY1" fmla="*/ 0 h 5185227"/>
              <a:gd name="connsiteX2" fmla="*/ 3033488 w 3033488"/>
              <a:gd name="connsiteY2" fmla="*/ 5185227 h 5185227"/>
              <a:gd name="connsiteX3" fmla="*/ 0 w 3033488"/>
              <a:gd name="connsiteY3" fmla="*/ 5185227 h 5185227"/>
            </a:gdLst>
            <a:ahLst/>
            <a:cxnLst>
              <a:cxn ang="0">
                <a:pos x="connsiteX0" y="connsiteY0"/>
              </a:cxn>
              <a:cxn ang="0">
                <a:pos x="connsiteX1" y="connsiteY1"/>
              </a:cxn>
              <a:cxn ang="0">
                <a:pos x="connsiteX2" y="connsiteY2"/>
              </a:cxn>
              <a:cxn ang="0">
                <a:pos x="connsiteX3" y="connsiteY3"/>
              </a:cxn>
            </a:cxnLst>
            <a:rect l="l" t="t" r="r" b="b"/>
            <a:pathLst>
              <a:path w="3033488" h="5185227">
                <a:moveTo>
                  <a:pt x="0" y="0"/>
                </a:moveTo>
                <a:lnTo>
                  <a:pt x="3033488" y="0"/>
                </a:lnTo>
                <a:lnTo>
                  <a:pt x="3033488" y="5185227"/>
                </a:lnTo>
                <a:lnTo>
                  <a:pt x="0" y="5185227"/>
                </a:lnTo>
                <a:close/>
              </a:path>
            </a:pathLst>
          </a:custGeom>
        </p:spPr>
        <p:txBody>
          <a:bodyPr wrap="square">
            <a:noAutofit/>
          </a:bodyPr>
          <a:lstStyle>
            <a:lvl1pPr>
              <a:defRPr sz="1200"/>
            </a:lvl1pPr>
          </a:lstStyle>
          <a:p>
            <a:endParaRPr lang="en-US"/>
          </a:p>
        </p:txBody>
      </p:sp>
    </p:spTree>
    <p:extLst>
      <p:ext uri="{BB962C8B-B14F-4D97-AF65-F5344CB8AC3E}">
        <p14:creationId xmlns:p14="http://schemas.microsoft.com/office/powerpoint/2010/main" val="12840302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C3BB6B2D-8A36-4B2C-9E10-7AD09876342A}"/>
              </a:ext>
            </a:extLst>
          </p:cNvPr>
          <p:cNvSpPr>
            <a:spLocks noGrp="1"/>
          </p:cNvSpPr>
          <p:nvPr>
            <p:ph type="pic" sz="quarter" idx="10"/>
          </p:nvPr>
        </p:nvSpPr>
        <p:spPr>
          <a:xfrm>
            <a:off x="4239507" y="1461835"/>
            <a:ext cx="3501699" cy="3713902"/>
          </a:xfrm>
          <a:custGeom>
            <a:avLst/>
            <a:gdLst>
              <a:gd name="connsiteX0" fmla="*/ 0 w 3501699"/>
              <a:gd name="connsiteY0" fmla="*/ 0 h 3713902"/>
              <a:gd name="connsiteX1" fmla="*/ 3501699 w 3501699"/>
              <a:gd name="connsiteY1" fmla="*/ 0 h 3713902"/>
              <a:gd name="connsiteX2" fmla="*/ 3501699 w 3501699"/>
              <a:gd name="connsiteY2" fmla="*/ 3713902 h 3713902"/>
              <a:gd name="connsiteX3" fmla="*/ 0 w 3501699"/>
              <a:gd name="connsiteY3" fmla="*/ 3713902 h 3713902"/>
            </a:gdLst>
            <a:ahLst/>
            <a:cxnLst>
              <a:cxn ang="0">
                <a:pos x="connsiteX0" y="connsiteY0"/>
              </a:cxn>
              <a:cxn ang="0">
                <a:pos x="connsiteX1" y="connsiteY1"/>
              </a:cxn>
              <a:cxn ang="0">
                <a:pos x="connsiteX2" y="connsiteY2"/>
              </a:cxn>
              <a:cxn ang="0">
                <a:pos x="connsiteX3" y="connsiteY3"/>
              </a:cxn>
            </a:cxnLst>
            <a:rect l="l" t="t" r="r" b="b"/>
            <a:pathLst>
              <a:path w="3501699" h="3713902">
                <a:moveTo>
                  <a:pt x="0" y="0"/>
                </a:moveTo>
                <a:lnTo>
                  <a:pt x="3501699" y="0"/>
                </a:lnTo>
                <a:lnTo>
                  <a:pt x="3501699" y="3713902"/>
                </a:lnTo>
                <a:lnTo>
                  <a:pt x="0" y="3713902"/>
                </a:lnTo>
                <a:close/>
              </a:path>
            </a:pathLst>
          </a:custGeom>
        </p:spPr>
        <p:txBody>
          <a:bodyPr wrap="square">
            <a:noAutofit/>
          </a:bodyPr>
          <a:lstStyle>
            <a:lvl1pPr>
              <a:defRPr sz="1200"/>
            </a:lvl1pPr>
          </a:lstStyle>
          <a:p>
            <a:endParaRPr lang="en-US"/>
          </a:p>
        </p:txBody>
      </p:sp>
      <p:sp>
        <p:nvSpPr>
          <p:cNvPr id="14" name="Freeform: Shape 13">
            <a:extLst>
              <a:ext uri="{FF2B5EF4-FFF2-40B4-BE49-F238E27FC236}">
                <a16:creationId xmlns:a16="http://schemas.microsoft.com/office/drawing/2014/main" id="{3B3490BC-A446-420C-8D40-D959FA551BD7}"/>
              </a:ext>
            </a:extLst>
          </p:cNvPr>
          <p:cNvSpPr>
            <a:spLocks noGrp="1"/>
          </p:cNvSpPr>
          <p:nvPr>
            <p:ph type="pic" sz="quarter" idx="11"/>
          </p:nvPr>
        </p:nvSpPr>
        <p:spPr>
          <a:xfrm>
            <a:off x="7896831" y="1461835"/>
            <a:ext cx="4276725" cy="3713902"/>
          </a:xfrm>
          <a:custGeom>
            <a:avLst/>
            <a:gdLst>
              <a:gd name="connsiteX0" fmla="*/ 0 w 4276725"/>
              <a:gd name="connsiteY0" fmla="*/ 0 h 3713902"/>
              <a:gd name="connsiteX1" fmla="*/ 4276725 w 4276725"/>
              <a:gd name="connsiteY1" fmla="*/ 0 h 3713902"/>
              <a:gd name="connsiteX2" fmla="*/ 4276725 w 4276725"/>
              <a:gd name="connsiteY2" fmla="*/ 3713902 h 3713902"/>
              <a:gd name="connsiteX3" fmla="*/ 0 w 4276725"/>
              <a:gd name="connsiteY3" fmla="*/ 3713902 h 3713902"/>
            </a:gdLst>
            <a:ahLst/>
            <a:cxnLst>
              <a:cxn ang="0">
                <a:pos x="connsiteX0" y="connsiteY0"/>
              </a:cxn>
              <a:cxn ang="0">
                <a:pos x="connsiteX1" y="connsiteY1"/>
              </a:cxn>
              <a:cxn ang="0">
                <a:pos x="connsiteX2" y="connsiteY2"/>
              </a:cxn>
              <a:cxn ang="0">
                <a:pos x="connsiteX3" y="connsiteY3"/>
              </a:cxn>
            </a:cxnLst>
            <a:rect l="l" t="t" r="r" b="b"/>
            <a:pathLst>
              <a:path w="4276725" h="3713902">
                <a:moveTo>
                  <a:pt x="0" y="0"/>
                </a:moveTo>
                <a:lnTo>
                  <a:pt x="4276725" y="0"/>
                </a:lnTo>
                <a:lnTo>
                  <a:pt x="4276725" y="3713902"/>
                </a:lnTo>
                <a:lnTo>
                  <a:pt x="0" y="3713902"/>
                </a:lnTo>
                <a:close/>
              </a:path>
            </a:pathLst>
          </a:custGeom>
        </p:spPr>
        <p:txBody>
          <a:bodyPr wrap="square">
            <a:noAutofit/>
          </a:bodyPr>
          <a:lstStyle>
            <a:lvl1pPr>
              <a:defRPr sz="1200"/>
            </a:lvl1pPr>
          </a:lstStyle>
          <a:p>
            <a:endParaRPr lang="en-US"/>
          </a:p>
        </p:txBody>
      </p:sp>
      <p:sp>
        <p:nvSpPr>
          <p:cNvPr id="12" name="Freeform: Shape 11">
            <a:extLst>
              <a:ext uri="{FF2B5EF4-FFF2-40B4-BE49-F238E27FC236}">
                <a16:creationId xmlns:a16="http://schemas.microsoft.com/office/drawing/2014/main" id="{AE0A7A6E-98A7-4E2C-8B6C-10E6CA9FB53C}"/>
              </a:ext>
            </a:extLst>
          </p:cNvPr>
          <p:cNvSpPr>
            <a:spLocks noGrp="1"/>
          </p:cNvSpPr>
          <p:nvPr>
            <p:ph type="pic" sz="quarter" idx="12"/>
          </p:nvPr>
        </p:nvSpPr>
        <p:spPr>
          <a:xfrm>
            <a:off x="10782905" y="2268267"/>
            <a:ext cx="1390650" cy="2076450"/>
          </a:xfrm>
          <a:custGeom>
            <a:avLst/>
            <a:gdLst>
              <a:gd name="connsiteX0" fmla="*/ 0 w 1390650"/>
              <a:gd name="connsiteY0" fmla="*/ 0 h 2076450"/>
              <a:gd name="connsiteX1" fmla="*/ 1390650 w 1390650"/>
              <a:gd name="connsiteY1" fmla="*/ 0 h 2076450"/>
              <a:gd name="connsiteX2" fmla="*/ 1390650 w 1390650"/>
              <a:gd name="connsiteY2" fmla="*/ 2076450 h 2076450"/>
              <a:gd name="connsiteX3" fmla="*/ 0 w 1390650"/>
              <a:gd name="connsiteY3" fmla="*/ 2076450 h 2076450"/>
            </a:gdLst>
            <a:ahLst/>
            <a:cxnLst>
              <a:cxn ang="0">
                <a:pos x="connsiteX0" y="connsiteY0"/>
              </a:cxn>
              <a:cxn ang="0">
                <a:pos x="connsiteX1" y="connsiteY1"/>
              </a:cxn>
              <a:cxn ang="0">
                <a:pos x="connsiteX2" y="connsiteY2"/>
              </a:cxn>
              <a:cxn ang="0">
                <a:pos x="connsiteX3" y="connsiteY3"/>
              </a:cxn>
            </a:cxnLst>
            <a:rect l="l" t="t" r="r" b="b"/>
            <a:pathLst>
              <a:path w="1390650" h="2076450">
                <a:moveTo>
                  <a:pt x="0" y="0"/>
                </a:moveTo>
                <a:lnTo>
                  <a:pt x="1390650" y="0"/>
                </a:lnTo>
                <a:lnTo>
                  <a:pt x="1390650" y="2076450"/>
                </a:lnTo>
                <a:lnTo>
                  <a:pt x="0" y="2076450"/>
                </a:lnTo>
                <a:close/>
              </a:path>
            </a:pathLst>
          </a:custGeom>
        </p:spPr>
        <p:txBody>
          <a:bodyPr wrap="square">
            <a:noAutofit/>
          </a:bodyPr>
          <a:lstStyle>
            <a:lvl1pPr>
              <a:defRPr sz="1200"/>
            </a:lvl1pPr>
          </a:lstStyle>
          <a:p>
            <a:endParaRPr lang="en-US"/>
          </a:p>
        </p:txBody>
      </p:sp>
    </p:spTree>
    <p:extLst>
      <p:ext uri="{BB962C8B-B14F-4D97-AF65-F5344CB8AC3E}">
        <p14:creationId xmlns:p14="http://schemas.microsoft.com/office/powerpoint/2010/main" val="9794929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A99D4696-0931-4C87-98EE-85602A27AC70}"/>
              </a:ext>
            </a:extLst>
          </p:cNvPr>
          <p:cNvSpPr>
            <a:spLocks noGrp="1"/>
          </p:cNvSpPr>
          <p:nvPr>
            <p:ph type="pic" sz="quarter" idx="10"/>
          </p:nvPr>
        </p:nvSpPr>
        <p:spPr>
          <a:xfrm>
            <a:off x="644474" y="-1"/>
            <a:ext cx="3724325" cy="5573487"/>
          </a:xfrm>
          <a:custGeom>
            <a:avLst/>
            <a:gdLst>
              <a:gd name="connsiteX0" fmla="*/ 0 w 3724325"/>
              <a:gd name="connsiteY0" fmla="*/ 0 h 5573487"/>
              <a:gd name="connsiteX1" fmla="*/ 3724325 w 3724325"/>
              <a:gd name="connsiteY1" fmla="*/ 0 h 5573487"/>
              <a:gd name="connsiteX2" fmla="*/ 3724325 w 3724325"/>
              <a:gd name="connsiteY2" fmla="*/ 5573487 h 5573487"/>
              <a:gd name="connsiteX3" fmla="*/ 0 w 3724325"/>
              <a:gd name="connsiteY3" fmla="*/ 5573487 h 5573487"/>
            </a:gdLst>
            <a:ahLst/>
            <a:cxnLst>
              <a:cxn ang="0">
                <a:pos x="connsiteX0" y="connsiteY0"/>
              </a:cxn>
              <a:cxn ang="0">
                <a:pos x="connsiteX1" y="connsiteY1"/>
              </a:cxn>
              <a:cxn ang="0">
                <a:pos x="connsiteX2" y="connsiteY2"/>
              </a:cxn>
              <a:cxn ang="0">
                <a:pos x="connsiteX3" y="connsiteY3"/>
              </a:cxn>
            </a:cxnLst>
            <a:rect l="l" t="t" r="r" b="b"/>
            <a:pathLst>
              <a:path w="3724325" h="5573487">
                <a:moveTo>
                  <a:pt x="0" y="0"/>
                </a:moveTo>
                <a:lnTo>
                  <a:pt x="3724325" y="0"/>
                </a:lnTo>
                <a:lnTo>
                  <a:pt x="3724325" y="5573487"/>
                </a:lnTo>
                <a:lnTo>
                  <a:pt x="0" y="5573487"/>
                </a:lnTo>
                <a:close/>
              </a:path>
            </a:pathLst>
          </a:custGeom>
        </p:spPr>
        <p:txBody>
          <a:bodyPr wrap="square">
            <a:noAutofit/>
          </a:bodyPr>
          <a:lstStyle>
            <a:lvl1pPr>
              <a:defRPr sz="1200"/>
            </a:lvl1pPr>
          </a:lstStyle>
          <a:p>
            <a:endParaRPr lang="en-US"/>
          </a:p>
        </p:txBody>
      </p:sp>
      <p:sp>
        <p:nvSpPr>
          <p:cNvPr id="9" name="Freeform: Shape 8">
            <a:extLst>
              <a:ext uri="{FF2B5EF4-FFF2-40B4-BE49-F238E27FC236}">
                <a16:creationId xmlns:a16="http://schemas.microsoft.com/office/drawing/2014/main" id="{9A0BD074-AD85-45E3-9F41-6FE555FED297}"/>
              </a:ext>
            </a:extLst>
          </p:cNvPr>
          <p:cNvSpPr>
            <a:spLocks noGrp="1"/>
          </p:cNvSpPr>
          <p:nvPr>
            <p:ph type="pic" sz="quarter" idx="11"/>
          </p:nvPr>
        </p:nvSpPr>
        <p:spPr>
          <a:xfrm>
            <a:off x="4550229" y="1585655"/>
            <a:ext cx="4368800" cy="3091574"/>
          </a:xfrm>
          <a:custGeom>
            <a:avLst/>
            <a:gdLst>
              <a:gd name="connsiteX0" fmla="*/ 0 w 4368800"/>
              <a:gd name="connsiteY0" fmla="*/ 0 h 3091574"/>
              <a:gd name="connsiteX1" fmla="*/ 4368800 w 4368800"/>
              <a:gd name="connsiteY1" fmla="*/ 0 h 3091574"/>
              <a:gd name="connsiteX2" fmla="*/ 4368800 w 4368800"/>
              <a:gd name="connsiteY2" fmla="*/ 3091574 h 3091574"/>
              <a:gd name="connsiteX3" fmla="*/ 0 w 4368800"/>
              <a:gd name="connsiteY3" fmla="*/ 3091574 h 3091574"/>
            </a:gdLst>
            <a:ahLst/>
            <a:cxnLst>
              <a:cxn ang="0">
                <a:pos x="connsiteX0" y="connsiteY0"/>
              </a:cxn>
              <a:cxn ang="0">
                <a:pos x="connsiteX1" y="connsiteY1"/>
              </a:cxn>
              <a:cxn ang="0">
                <a:pos x="connsiteX2" y="connsiteY2"/>
              </a:cxn>
              <a:cxn ang="0">
                <a:pos x="connsiteX3" y="connsiteY3"/>
              </a:cxn>
            </a:cxnLst>
            <a:rect l="l" t="t" r="r" b="b"/>
            <a:pathLst>
              <a:path w="4368800" h="3091574">
                <a:moveTo>
                  <a:pt x="0" y="0"/>
                </a:moveTo>
                <a:lnTo>
                  <a:pt x="4368800" y="0"/>
                </a:lnTo>
                <a:lnTo>
                  <a:pt x="4368800" y="3091574"/>
                </a:lnTo>
                <a:lnTo>
                  <a:pt x="0" y="3091574"/>
                </a:lnTo>
                <a:close/>
              </a:path>
            </a:pathLst>
          </a:custGeom>
        </p:spPr>
        <p:txBody>
          <a:bodyPr wrap="square">
            <a:noAutofit/>
          </a:bodyPr>
          <a:lstStyle>
            <a:lvl1pPr>
              <a:defRPr sz="1200"/>
            </a:lvl1pPr>
          </a:lstStyle>
          <a:p>
            <a:endParaRPr lang="en-US"/>
          </a:p>
        </p:txBody>
      </p:sp>
    </p:spTree>
    <p:extLst>
      <p:ext uri="{BB962C8B-B14F-4D97-AF65-F5344CB8AC3E}">
        <p14:creationId xmlns:p14="http://schemas.microsoft.com/office/powerpoint/2010/main" val="371528996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724E410B-AE05-4808-A403-FF2BA554C3D7}"/>
              </a:ext>
            </a:extLst>
          </p:cNvPr>
          <p:cNvSpPr>
            <a:spLocks noGrp="1"/>
          </p:cNvSpPr>
          <p:nvPr>
            <p:ph type="pic" sz="quarter" idx="10"/>
          </p:nvPr>
        </p:nvSpPr>
        <p:spPr>
          <a:xfrm>
            <a:off x="3621315" y="1306286"/>
            <a:ext cx="4949371" cy="4474028"/>
          </a:xfrm>
          <a:custGeom>
            <a:avLst/>
            <a:gdLst>
              <a:gd name="connsiteX0" fmla="*/ 0 w 4949371"/>
              <a:gd name="connsiteY0" fmla="*/ 0 h 4474028"/>
              <a:gd name="connsiteX1" fmla="*/ 4949371 w 4949371"/>
              <a:gd name="connsiteY1" fmla="*/ 0 h 4474028"/>
              <a:gd name="connsiteX2" fmla="*/ 4949371 w 4949371"/>
              <a:gd name="connsiteY2" fmla="*/ 4474028 h 4474028"/>
              <a:gd name="connsiteX3" fmla="*/ 0 w 4949371"/>
              <a:gd name="connsiteY3" fmla="*/ 4474028 h 4474028"/>
            </a:gdLst>
            <a:ahLst/>
            <a:cxnLst>
              <a:cxn ang="0">
                <a:pos x="connsiteX0" y="connsiteY0"/>
              </a:cxn>
              <a:cxn ang="0">
                <a:pos x="connsiteX1" y="connsiteY1"/>
              </a:cxn>
              <a:cxn ang="0">
                <a:pos x="connsiteX2" y="connsiteY2"/>
              </a:cxn>
              <a:cxn ang="0">
                <a:pos x="connsiteX3" y="connsiteY3"/>
              </a:cxn>
            </a:cxnLst>
            <a:rect l="l" t="t" r="r" b="b"/>
            <a:pathLst>
              <a:path w="4949371" h="4474028">
                <a:moveTo>
                  <a:pt x="0" y="0"/>
                </a:moveTo>
                <a:lnTo>
                  <a:pt x="4949371" y="0"/>
                </a:lnTo>
                <a:lnTo>
                  <a:pt x="4949371" y="4474028"/>
                </a:lnTo>
                <a:lnTo>
                  <a:pt x="0" y="4474028"/>
                </a:lnTo>
                <a:close/>
              </a:path>
            </a:pathLst>
          </a:custGeom>
        </p:spPr>
        <p:txBody>
          <a:bodyPr wrap="square">
            <a:noAutofit/>
          </a:bodyPr>
          <a:lstStyle>
            <a:lvl1pPr>
              <a:defRPr sz="1200"/>
            </a:lvl1pPr>
          </a:lstStyle>
          <a:p>
            <a:endParaRPr lang="en-US"/>
          </a:p>
        </p:txBody>
      </p:sp>
      <p:sp>
        <p:nvSpPr>
          <p:cNvPr id="9" name="Freeform: Shape 8">
            <a:extLst>
              <a:ext uri="{FF2B5EF4-FFF2-40B4-BE49-F238E27FC236}">
                <a16:creationId xmlns:a16="http://schemas.microsoft.com/office/drawing/2014/main" id="{10766851-7247-4FFD-B6BD-6441414A2D96}"/>
              </a:ext>
            </a:extLst>
          </p:cNvPr>
          <p:cNvSpPr>
            <a:spLocks noGrp="1"/>
          </p:cNvSpPr>
          <p:nvPr>
            <p:ph type="pic" sz="quarter" idx="11"/>
          </p:nvPr>
        </p:nvSpPr>
        <p:spPr>
          <a:xfrm>
            <a:off x="3044371" y="728597"/>
            <a:ext cx="3051629" cy="2788476"/>
          </a:xfrm>
          <a:custGeom>
            <a:avLst/>
            <a:gdLst>
              <a:gd name="connsiteX0" fmla="*/ 0 w 3051629"/>
              <a:gd name="connsiteY0" fmla="*/ 0 h 2788476"/>
              <a:gd name="connsiteX1" fmla="*/ 3051629 w 3051629"/>
              <a:gd name="connsiteY1" fmla="*/ 0 h 2788476"/>
              <a:gd name="connsiteX2" fmla="*/ 3051629 w 3051629"/>
              <a:gd name="connsiteY2" fmla="*/ 2788476 h 2788476"/>
              <a:gd name="connsiteX3" fmla="*/ 0 w 3051629"/>
              <a:gd name="connsiteY3" fmla="*/ 2788476 h 2788476"/>
            </a:gdLst>
            <a:ahLst/>
            <a:cxnLst>
              <a:cxn ang="0">
                <a:pos x="connsiteX0" y="connsiteY0"/>
              </a:cxn>
              <a:cxn ang="0">
                <a:pos x="connsiteX1" y="connsiteY1"/>
              </a:cxn>
              <a:cxn ang="0">
                <a:pos x="connsiteX2" y="connsiteY2"/>
              </a:cxn>
              <a:cxn ang="0">
                <a:pos x="connsiteX3" y="connsiteY3"/>
              </a:cxn>
            </a:cxnLst>
            <a:rect l="l" t="t" r="r" b="b"/>
            <a:pathLst>
              <a:path w="3051629" h="2788476">
                <a:moveTo>
                  <a:pt x="0" y="0"/>
                </a:moveTo>
                <a:lnTo>
                  <a:pt x="3051629" y="0"/>
                </a:lnTo>
                <a:lnTo>
                  <a:pt x="3051629" y="2788476"/>
                </a:lnTo>
                <a:lnTo>
                  <a:pt x="0" y="2788476"/>
                </a:lnTo>
                <a:close/>
              </a:path>
            </a:pathLst>
          </a:custGeom>
        </p:spPr>
        <p:txBody>
          <a:bodyPr wrap="square">
            <a:noAutofit/>
          </a:bodyPr>
          <a:lstStyle>
            <a:lvl1pPr>
              <a:defRPr sz="1200"/>
            </a:lvl1pPr>
          </a:lstStyle>
          <a:p>
            <a:endParaRPr lang="en-US"/>
          </a:p>
        </p:txBody>
      </p:sp>
    </p:spTree>
    <p:extLst>
      <p:ext uri="{BB962C8B-B14F-4D97-AF65-F5344CB8AC3E}">
        <p14:creationId xmlns:p14="http://schemas.microsoft.com/office/powerpoint/2010/main" val="149869513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17" name="Freeform: Shape 16">
            <a:extLst>
              <a:ext uri="{FF2B5EF4-FFF2-40B4-BE49-F238E27FC236}">
                <a16:creationId xmlns:a16="http://schemas.microsoft.com/office/drawing/2014/main" id="{582FC857-63FF-4AEC-8CD9-B2A92F7BB83A}"/>
              </a:ext>
            </a:extLst>
          </p:cNvPr>
          <p:cNvSpPr>
            <a:spLocks noGrp="1"/>
          </p:cNvSpPr>
          <p:nvPr>
            <p:ph type="pic" sz="quarter" idx="12"/>
          </p:nvPr>
        </p:nvSpPr>
        <p:spPr>
          <a:xfrm>
            <a:off x="3581400" y="1028701"/>
            <a:ext cx="5222374" cy="4815979"/>
          </a:xfrm>
          <a:custGeom>
            <a:avLst/>
            <a:gdLst>
              <a:gd name="connsiteX0" fmla="*/ 0 w 5222374"/>
              <a:gd name="connsiteY0" fmla="*/ 0 h 4815979"/>
              <a:gd name="connsiteX1" fmla="*/ 5222374 w 5222374"/>
              <a:gd name="connsiteY1" fmla="*/ 0 h 4815979"/>
              <a:gd name="connsiteX2" fmla="*/ 5222374 w 5222374"/>
              <a:gd name="connsiteY2" fmla="*/ 4815979 h 4815979"/>
              <a:gd name="connsiteX3" fmla="*/ 0 w 5222374"/>
              <a:gd name="connsiteY3" fmla="*/ 4815979 h 4815979"/>
            </a:gdLst>
            <a:ahLst/>
            <a:cxnLst>
              <a:cxn ang="0">
                <a:pos x="connsiteX0" y="connsiteY0"/>
              </a:cxn>
              <a:cxn ang="0">
                <a:pos x="connsiteX1" y="connsiteY1"/>
              </a:cxn>
              <a:cxn ang="0">
                <a:pos x="connsiteX2" y="connsiteY2"/>
              </a:cxn>
              <a:cxn ang="0">
                <a:pos x="connsiteX3" y="connsiteY3"/>
              </a:cxn>
            </a:cxnLst>
            <a:rect l="l" t="t" r="r" b="b"/>
            <a:pathLst>
              <a:path w="5222374" h="4815979">
                <a:moveTo>
                  <a:pt x="0" y="0"/>
                </a:moveTo>
                <a:lnTo>
                  <a:pt x="5222374" y="0"/>
                </a:lnTo>
                <a:lnTo>
                  <a:pt x="5222374" y="4815979"/>
                </a:lnTo>
                <a:lnTo>
                  <a:pt x="0" y="4815979"/>
                </a:lnTo>
                <a:close/>
              </a:path>
            </a:pathLst>
          </a:custGeom>
        </p:spPr>
        <p:txBody>
          <a:bodyPr wrap="square">
            <a:noAutofit/>
          </a:bodyPr>
          <a:lstStyle>
            <a:lvl1pPr>
              <a:defRPr sz="1200"/>
            </a:lvl1pPr>
          </a:lstStyle>
          <a:p>
            <a:endParaRPr lang="en-US"/>
          </a:p>
        </p:txBody>
      </p:sp>
      <p:sp>
        <p:nvSpPr>
          <p:cNvPr id="15" name="Freeform: Shape 14">
            <a:extLst>
              <a:ext uri="{FF2B5EF4-FFF2-40B4-BE49-F238E27FC236}">
                <a16:creationId xmlns:a16="http://schemas.microsoft.com/office/drawing/2014/main" id="{992C325E-AF52-494B-9DB9-2A52C99A048D}"/>
              </a:ext>
            </a:extLst>
          </p:cNvPr>
          <p:cNvSpPr>
            <a:spLocks noGrp="1"/>
          </p:cNvSpPr>
          <p:nvPr>
            <p:ph type="pic" sz="quarter" idx="10"/>
          </p:nvPr>
        </p:nvSpPr>
        <p:spPr>
          <a:xfrm>
            <a:off x="666751" y="1"/>
            <a:ext cx="2441073" cy="4352925"/>
          </a:xfrm>
          <a:custGeom>
            <a:avLst/>
            <a:gdLst>
              <a:gd name="connsiteX0" fmla="*/ 0 w 2441073"/>
              <a:gd name="connsiteY0" fmla="*/ 0 h 4352925"/>
              <a:gd name="connsiteX1" fmla="*/ 2441073 w 2441073"/>
              <a:gd name="connsiteY1" fmla="*/ 0 h 4352925"/>
              <a:gd name="connsiteX2" fmla="*/ 2441073 w 2441073"/>
              <a:gd name="connsiteY2" fmla="*/ 4352925 h 4352925"/>
              <a:gd name="connsiteX3" fmla="*/ 0 w 2441073"/>
              <a:gd name="connsiteY3" fmla="*/ 4352925 h 4352925"/>
            </a:gdLst>
            <a:ahLst/>
            <a:cxnLst>
              <a:cxn ang="0">
                <a:pos x="connsiteX0" y="connsiteY0"/>
              </a:cxn>
              <a:cxn ang="0">
                <a:pos x="connsiteX1" y="connsiteY1"/>
              </a:cxn>
              <a:cxn ang="0">
                <a:pos x="connsiteX2" y="connsiteY2"/>
              </a:cxn>
              <a:cxn ang="0">
                <a:pos x="connsiteX3" y="connsiteY3"/>
              </a:cxn>
            </a:cxnLst>
            <a:rect l="l" t="t" r="r" b="b"/>
            <a:pathLst>
              <a:path w="2441073" h="4352925">
                <a:moveTo>
                  <a:pt x="0" y="0"/>
                </a:moveTo>
                <a:lnTo>
                  <a:pt x="2441073" y="0"/>
                </a:lnTo>
                <a:lnTo>
                  <a:pt x="2441073" y="4352925"/>
                </a:lnTo>
                <a:lnTo>
                  <a:pt x="0" y="4352925"/>
                </a:lnTo>
                <a:close/>
              </a:path>
            </a:pathLst>
          </a:custGeom>
        </p:spPr>
        <p:txBody>
          <a:bodyPr wrap="square">
            <a:noAutofit/>
          </a:bodyPr>
          <a:lstStyle>
            <a:lvl1pPr>
              <a:defRPr sz="1200"/>
            </a:lvl1pPr>
          </a:lstStyle>
          <a:p>
            <a:endParaRPr lang="en-US"/>
          </a:p>
        </p:txBody>
      </p:sp>
      <p:sp>
        <p:nvSpPr>
          <p:cNvPr id="18" name="Freeform: Shape 17">
            <a:extLst>
              <a:ext uri="{FF2B5EF4-FFF2-40B4-BE49-F238E27FC236}">
                <a16:creationId xmlns:a16="http://schemas.microsoft.com/office/drawing/2014/main" id="{002C9348-914C-4A03-B4BF-0854C3C40D5C}"/>
              </a:ext>
            </a:extLst>
          </p:cNvPr>
          <p:cNvSpPr>
            <a:spLocks noGrp="1"/>
          </p:cNvSpPr>
          <p:nvPr>
            <p:ph type="pic" sz="quarter" idx="11"/>
          </p:nvPr>
        </p:nvSpPr>
        <p:spPr>
          <a:xfrm>
            <a:off x="8273130" y="39612"/>
            <a:ext cx="1741738" cy="2227338"/>
          </a:xfrm>
          <a:custGeom>
            <a:avLst/>
            <a:gdLst>
              <a:gd name="connsiteX0" fmla="*/ 0 w 1741738"/>
              <a:gd name="connsiteY0" fmla="*/ 0 h 2227338"/>
              <a:gd name="connsiteX1" fmla="*/ 1741738 w 1741738"/>
              <a:gd name="connsiteY1" fmla="*/ 0 h 2227338"/>
              <a:gd name="connsiteX2" fmla="*/ 1741738 w 1741738"/>
              <a:gd name="connsiteY2" fmla="*/ 2227338 h 2227338"/>
              <a:gd name="connsiteX3" fmla="*/ 0 w 1741738"/>
              <a:gd name="connsiteY3" fmla="*/ 2227338 h 2227338"/>
            </a:gdLst>
            <a:ahLst/>
            <a:cxnLst>
              <a:cxn ang="0">
                <a:pos x="connsiteX0" y="connsiteY0"/>
              </a:cxn>
              <a:cxn ang="0">
                <a:pos x="connsiteX1" y="connsiteY1"/>
              </a:cxn>
              <a:cxn ang="0">
                <a:pos x="connsiteX2" y="connsiteY2"/>
              </a:cxn>
              <a:cxn ang="0">
                <a:pos x="connsiteX3" y="connsiteY3"/>
              </a:cxn>
            </a:cxnLst>
            <a:rect l="l" t="t" r="r" b="b"/>
            <a:pathLst>
              <a:path w="1741738" h="2227338">
                <a:moveTo>
                  <a:pt x="0" y="0"/>
                </a:moveTo>
                <a:lnTo>
                  <a:pt x="1741738" y="0"/>
                </a:lnTo>
                <a:lnTo>
                  <a:pt x="1741738" y="2227338"/>
                </a:lnTo>
                <a:lnTo>
                  <a:pt x="0" y="2227338"/>
                </a:lnTo>
                <a:close/>
              </a:path>
            </a:pathLst>
          </a:custGeom>
        </p:spPr>
        <p:txBody>
          <a:bodyPr wrap="square">
            <a:noAutofit/>
          </a:bodyPr>
          <a:lstStyle>
            <a:lvl1pPr>
              <a:defRPr sz="1200"/>
            </a:lvl1pPr>
          </a:lstStyle>
          <a:p>
            <a:endParaRPr lang="en-US"/>
          </a:p>
        </p:txBody>
      </p:sp>
      <p:sp>
        <p:nvSpPr>
          <p:cNvPr id="16" name="Freeform: Shape 15">
            <a:extLst>
              <a:ext uri="{FF2B5EF4-FFF2-40B4-BE49-F238E27FC236}">
                <a16:creationId xmlns:a16="http://schemas.microsoft.com/office/drawing/2014/main" id="{CCC1F0BE-5699-412E-BE09-5C458B074061}"/>
              </a:ext>
            </a:extLst>
          </p:cNvPr>
          <p:cNvSpPr>
            <a:spLocks noGrp="1"/>
          </p:cNvSpPr>
          <p:nvPr>
            <p:ph type="pic" sz="quarter" idx="13"/>
          </p:nvPr>
        </p:nvSpPr>
        <p:spPr>
          <a:xfrm>
            <a:off x="2605839" y="4857750"/>
            <a:ext cx="1564774" cy="2000250"/>
          </a:xfrm>
          <a:custGeom>
            <a:avLst/>
            <a:gdLst>
              <a:gd name="connsiteX0" fmla="*/ 0 w 1564774"/>
              <a:gd name="connsiteY0" fmla="*/ 0 h 2000250"/>
              <a:gd name="connsiteX1" fmla="*/ 1564774 w 1564774"/>
              <a:gd name="connsiteY1" fmla="*/ 0 h 2000250"/>
              <a:gd name="connsiteX2" fmla="*/ 1564774 w 1564774"/>
              <a:gd name="connsiteY2" fmla="*/ 2000250 h 2000250"/>
              <a:gd name="connsiteX3" fmla="*/ 0 w 1564774"/>
              <a:gd name="connsiteY3" fmla="*/ 2000250 h 2000250"/>
            </a:gdLst>
            <a:ahLst/>
            <a:cxnLst>
              <a:cxn ang="0">
                <a:pos x="connsiteX0" y="connsiteY0"/>
              </a:cxn>
              <a:cxn ang="0">
                <a:pos x="connsiteX1" y="connsiteY1"/>
              </a:cxn>
              <a:cxn ang="0">
                <a:pos x="connsiteX2" y="connsiteY2"/>
              </a:cxn>
              <a:cxn ang="0">
                <a:pos x="connsiteX3" y="connsiteY3"/>
              </a:cxn>
            </a:cxnLst>
            <a:rect l="l" t="t" r="r" b="b"/>
            <a:pathLst>
              <a:path w="1564774" h="2000250">
                <a:moveTo>
                  <a:pt x="0" y="0"/>
                </a:moveTo>
                <a:lnTo>
                  <a:pt x="1564774" y="0"/>
                </a:lnTo>
                <a:lnTo>
                  <a:pt x="1564774" y="2000250"/>
                </a:lnTo>
                <a:lnTo>
                  <a:pt x="0" y="2000250"/>
                </a:lnTo>
                <a:close/>
              </a:path>
            </a:pathLst>
          </a:custGeom>
        </p:spPr>
        <p:txBody>
          <a:bodyPr wrap="square">
            <a:noAutofit/>
          </a:bodyPr>
          <a:lstStyle>
            <a:lvl1pPr>
              <a:defRPr sz="1200"/>
            </a:lvl1pPr>
          </a:lstStyle>
          <a:p>
            <a:endParaRPr lang="en-US"/>
          </a:p>
        </p:txBody>
      </p:sp>
      <p:sp>
        <p:nvSpPr>
          <p:cNvPr id="19" name="Freeform: Shape 18">
            <a:extLst>
              <a:ext uri="{FF2B5EF4-FFF2-40B4-BE49-F238E27FC236}">
                <a16:creationId xmlns:a16="http://schemas.microsoft.com/office/drawing/2014/main" id="{914EEE3B-ED19-49FA-B4ED-90A36F8EF3AA}"/>
              </a:ext>
            </a:extLst>
          </p:cNvPr>
          <p:cNvSpPr>
            <a:spLocks noGrp="1"/>
          </p:cNvSpPr>
          <p:nvPr>
            <p:ph type="pic" sz="quarter" idx="14"/>
          </p:nvPr>
        </p:nvSpPr>
        <p:spPr>
          <a:xfrm>
            <a:off x="9277351" y="2735188"/>
            <a:ext cx="2914648" cy="2903613"/>
          </a:xfrm>
          <a:custGeom>
            <a:avLst/>
            <a:gdLst>
              <a:gd name="connsiteX0" fmla="*/ 0 w 2914648"/>
              <a:gd name="connsiteY0" fmla="*/ 0 h 2903613"/>
              <a:gd name="connsiteX1" fmla="*/ 2914648 w 2914648"/>
              <a:gd name="connsiteY1" fmla="*/ 0 h 2903613"/>
              <a:gd name="connsiteX2" fmla="*/ 2914648 w 2914648"/>
              <a:gd name="connsiteY2" fmla="*/ 2903613 h 2903613"/>
              <a:gd name="connsiteX3" fmla="*/ 0 w 2914648"/>
              <a:gd name="connsiteY3" fmla="*/ 2903613 h 2903613"/>
            </a:gdLst>
            <a:ahLst/>
            <a:cxnLst>
              <a:cxn ang="0">
                <a:pos x="connsiteX0" y="connsiteY0"/>
              </a:cxn>
              <a:cxn ang="0">
                <a:pos x="connsiteX1" y="connsiteY1"/>
              </a:cxn>
              <a:cxn ang="0">
                <a:pos x="connsiteX2" y="connsiteY2"/>
              </a:cxn>
              <a:cxn ang="0">
                <a:pos x="connsiteX3" y="connsiteY3"/>
              </a:cxn>
            </a:cxnLst>
            <a:rect l="l" t="t" r="r" b="b"/>
            <a:pathLst>
              <a:path w="2914648" h="2903613">
                <a:moveTo>
                  <a:pt x="0" y="0"/>
                </a:moveTo>
                <a:lnTo>
                  <a:pt x="2914648" y="0"/>
                </a:lnTo>
                <a:lnTo>
                  <a:pt x="2914648" y="2903613"/>
                </a:lnTo>
                <a:lnTo>
                  <a:pt x="0" y="2903613"/>
                </a:lnTo>
                <a:close/>
              </a:path>
            </a:pathLst>
          </a:custGeom>
        </p:spPr>
        <p:txBody>
          <a:bodyPr wrap="square">
            <a:noAutofit/>
          </a:bodyPr>
          <a:lstStyle>
            <a:lvl1pPr>
              <a:defRPr sz="1200"/>
            </a:lvl1pPr>
          </a:lstStyle>
          <a:p>
            <a:endParaRPr lang="en-US"/>
          </a:p>
        </p:txBody>
      </p:sp>
    </p:spTree>
    <p:extLst>
      <p:ext uri="{BB962C8B-B14F-4D97-AF65-F5344CB8AC3E}">
        <p14:creationId xmlns:p14="http://schemas.microsoft.com/office/powerpoint/2010/main" val="256165650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AE819DD0-1848-460B-8C7B-23A90A28C1FB}"/>
              </a:ext>
            </a:extLst>
          </p:cNvPr>
          <p:cNvSpPr>
            <a:spLocks noGrp="1"/>
          </p:cNvSpPr>
          <p:nvPr>
            <p:ph type="pic" sz="quarter" idx="12"/>
          </p:nvPr>
        </p:nvSpPr>
        <p:spPr>
          <a:xfrm>
            <a:off x="6733811" y="0"/>
            <a:ext cx="4847861" cy="6858000"/>
          </a:xfrm>
          <a:custGeom>
            <a:avLst/>
            <a:gdLst>
              <a:gd name="connsiteX0" fmla="*/ 0 w 4847861"/>
              <a:gd name="connsiteY0" fmla="*/ 0 h 6858000"/>
              <a:gd name="connsiteX1" fmla="*/ 4847861 w 4847861"/>
              <a:gd name="connsiteY1" fmla="*/ 0 h 6858000"/>
              <a:gd name="connsiteX2" fmla="*/ 4847861 w 4847861"/>
              <a:gd name="connsiteY2" fmla="*/ 6858000 h 6858000"/>
              <a:gd name="connsiteX3" fmla="*/ 0 w 484786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847861" h="6858000">
                <a:moveTo>
                  <a:pt x="0" y="0"/>
                </a:moveTo>
                <a:lnTo>
                  <a:pt x="4847861" y="0"/>
                </a:lnTo>
                <a:lnTo>
                  <a:pt x="4847861" y="6858000"/>
                </a:lnTo>
                <a:lnTo>
                  <a:pt x="0" y="6858000"/>
                </a:lnTo>
                <a:close/>
              </a:path>
            </a:pathLst>
          </a:custGeom>
        </p:spPr>
        <p:txBody>
          <a:bodyPr wrap="square">
            <a:noAutofit/>
          </a:bodyPr>
          <a:lstStyle>
            <a:lvl1pPr>
              <a:defRPr sz="1200"/>
            </a:lvl1pPr>
          </a:lstStyle>
          <a:p>
            <a:endParaRPr lang="en-US"/>
          </a:p>
        </p:txBody>
      </p:sp>
      <p:sp>
        <p:nvSpPr>
          <p:cNvPr id="12" name="Freeform: Shape 11">
            <a:extLst>
              <a:ext uri="{FF2B5EF4-FFF2-40B4-BE49-F238E27FC236}">
                <a16:creationId xmlns:a16="http://schemas.microsoft.com/office/drawing/2014/main" id="{46366714-9430-4F67-93F6-FFFA58A12029}"/>
              </a:ext>
            </a:extLst>
          </p:cNvPr>
          <p:cNvSpPr>
            <a:spLocks noGrp="1"/>
          </p:cNvSpPr>
          <p:nvPr>
            <p:ph type="pic" sz="quarter" idx="10"/>
          </p:nvPr>
        </p:nvSpPr>
        <p:spPr>
          <a:xfrm>
            <a:off x="5676172" y="1066800"/>
            <a:ext cx="2115279" cy="2258018"/>
          </a:xfrm>
          <a:custGeom>
            <a:avLst/>
            <a:gdLst>
              <a:gd name="connsiteX0" fmla="*/ 0 w 2115279"/>
              <a:gd name="connsiteY0" fmla="*/ 0 h 2258018"/>
              <a:gd name="connsiteX1" fmla="*/ 2115279 w 2115279"/>
              <a:gd name="connsiteY1" fmla="*/ 0 h 2258018"/>
              <a:gd name="connsiteX2" fmla="*/ 2115279 w 2115279"/>
              <a:gd name="connsiteY2" fmla="*/ 2258018 h 2258018"/>
              <a:gd name="connsiteX3" fmla="*/ 0 w 2115279"/>
              <a:gd name="connsiteY3" fmla="*/ 2258018 h 2258018"/>
            </a:gdLst>
            <a:ahLst/>
            <a:cxnLst>
              <a:cxn ang="0">
                <a:pos x="connsiteX0" y="connsiteY0"/>
              </a:cxn>
              <a:cxn ang="0">
                <a:pos x="connsiteX1" y="connsiteY1"/>
              </a:cxn>
              <a:cxn ang="0">
                <a:pos x="connsiteX2" y="connsiteY2"/>
              </a:cxn>
              <a:cxn ang="0">
                <a:pos x="connsiteX3" y="connsiteY3"/>
              </a:cxn>
            </a:cxnLst>
            <a:rect l="l" t="t" r="r" b="b"/>
            <a:pathLst>
              <a:path w="2115279" h="2258018">
                <a:moveTo>
                  <a:pt x="0" y="0"/>
                </a:moveTo>
                <a:lnTo>
                  <a:pt x="2115279" y="0"/>
                </a:lnTo>
                <a:lnTo>
                  <a:pt x="2115279" y="2258018"/>
                </a:lnTo>
                <a:lnTo>
                  <a:pt x="0" y="2258018"/>
                </a:lnTo>
                <a:close/>
              </a:path>
            </a:pathLst>
          </a:custGeom>
        </p:spPr>
        <p:txBody>
          <a:bodyPr wrap="square">
            <a:noAutofit/>
          </a:bodyPr>
          <a:lstStyle>
            <a:lvl1pPr>
              <a:defRPr sz="1200"/>
            </a:lvl1pPr>
          </a:lstStyle>
          <a:p>
            <a:endParaRPr lang="en-US"/>
          </a:p>
        </p:txBody>
      </p:sp>
      <p:sp>
        <p:nvSpPr>
          <p:cNvPr id="13" name="Freeform: Shape 12">
            <a:extLst>
              <a:ext uri="{FF2B5EF4-FFF2-40B4-BE49-F238E27FC236}">
                <a16:creationId xmlns:a16="http://schemas.microsoft.com/office/drawing/2014/main" id="{2E3C4858-F129-45A4-A407-38523BFFAEB1}"/>
              </a:ext>
            </a:extLst>
          </p:cNvPr>
          <p:cNvSpPr>
            <a:spLocks noGrp="1"/>
          </p:cNvSpPr>
          <p:nvPr>
            <p:ph type="pic" sz="quarter" idx="11"/>
          </p:nvPr>
        </p:nvSpPr>
        <p:spPr>
          <a:xfrm>
            <a:off x="8971822" y="3962992"/>
            <a:ext cx="2115279" cy="2258018"/>
          </a:xfrm>
          <a:custGeom>
            <a:avLst/>
            <a:gdLst>
              <a:gd name="connsiteX0" fmla="*/ 0 w 2115279"/>
              <a:gd name="connsiteY0" fmla="*/ 0 h 2258018"/>
              <a:gd name="connsiteX1" fmla="*/ 2115279 w 2115279"/>
              <a:gd name="connsiteY1" fmla="*/ 0 h 2258018"/>
              <a:gd name="connsiteX2" fmla="*/ 2115279 w 2115279"/>
              <a:gd name="connsiteY2" fmla="*/ 2258018 h 2258018"/>
              <a:gd name="connsiteX3" fmla="*/ 0 w 2115279"/>
              <a:gd name="connsiteY3" fmla="*/ 2258018 h 2258018"/>
            </a:gdLst>
            <a:ahLst/>
            <a:cxnLst>
              <a:cxn ang="0">
                <a:pos x="connsiteX0" y="connsiteY0"/>
              </a:cxn>
              <a:cxn ang="0">
                <a:pos x="connsiteX1" y="connsiteY1"/>
              </a:cxn>
              <a:cxn ang="0">
                <a:pos x="connsiteX2" y="connsiteY2"/>
              </a:cxn>
              <a:cxn ang="0">
                <a:pos x="connsiteX3" y="connsiteY3"/>
              </a:cxn>
            </a:cxnLst>
            <a:rect l="l" t="t" r="r" b="b"/>
            <a:pathLst>
              <a:path w="2115279" h="2258018">
                <a:moveTo>
                  <a:pt x="0" y="0"/>
                </a:moveTo>
                <a:lnTo>
                  <a:pt x="2115279" y="0"/>
                </a:lnTo>
                <a:lnTo>
                  <a:pt x="2115279" y="2258018"/>
                </a:lnTo>
                <a:lnTo>
                  <a:pt x="0" y="2258018"/>
                </a:lnTo>
                <a:close/>
              </a:path>
            </a:pathLst>
          </a:custGeom>
        </p:spPr>
        <p:txBody>
          <a:bodyPr wrap="square">
            <a:noAutofit/>
          </a:bodyPr>
          <a:lstStyle>
            <a:lvl1pPr>
              <a:defRPr sz="1200"/>
            </a:lvl1pPr>
          </a:lstStyle>
          <a:p>
            <a:endParaRPr lang="en-US"/>
          </a:p>
        </p:txBody>
      </p:sp>
    </p:spTree>
    <p:extLst>
      <p:ext uri="{BB962C8B-B14F-4D97-AF65-F5344CB8AC3E}">
        <p14:creationId xmlns:p14="http://schemas.microsoft.com/office/powerpoint/2010/main" val="19551444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11D7E581-2525-4EB6-B799-2C7546BF9E14}"/>
              </a:ext>
            </a:extLst>
          </p:cNvPr>
          <p:cNvSpPr>
            <a:spLocks noGrp="1"/>
          </p:cNvSpPr>
          <p:nvPr>
            <p:ph type="pic" sz="quarter" idx="10"/>
          </p:nvPr>
        </p:nvSpPr>
        <p:spPr>
          <a:xfrm>
            <a:off x="5401862" y="2038069"/>
            <a:ext cx="2200462" cy="2781861"/>
          </a:xfrm>
          <a:custGeom>
            <a:avLst/>
            <a:gdLst>
              <a:gd name="connsiteX0" fmla="*/ 0 w 2200462"/>
              <a:gd name="connsiteY0" fmla="*/ 0 h 2781861"/>
              <a:gd name="connsiteX1" fmla="*/ 2200462 w 2200462"/>
              <a:gd name="connsiteY1" fmla="*/ 0 h 2781861"/>
              <a:gd name="connsiteX2" fmla="*/ 2200462 w 2200462"/>
              <a:gd name="connsiteY2" fmla="*/ 2781861 h 2781861"/>
              <a:gd name="connsiteX3" fmla="*/ 0 w 2200462"/>
              <a:gd name="connsiteY3" fmla="*/ 2781861 h 2781861"/>
            </a:gdLst>
            <a:ahLst/>
            <a:cxnLst>
              <a:cxn ang="0">
                <a:pos x="connsiteX0" y="connsiteY0"/>
              </a:cxn>
              <a:cxn ang="0">
                <a:pos x="connsiteX1" y="connsiteY1"/>
              </a:cxn>
              <a:cxn ang="0">
                <a:pos x="connsiteX2" y="connsiteY2"/>
              </a:cxn>
              <a:cxn ang="0">
                <a:pos x="connsiteX3" y="connsiteY3"/>
              </a:cxn>
            </a:cxnLst>
            <a:rect l="l" t="t" r="r" b="b"/>
            <a:pathLst>
              <a:path w="2200462" h="2781861">
                <a:moveTo>
                  <a:pt x="0" y="0"/>
                </a:moveTo>
                <a:lnTo>
                  <a:pt x="2200462" y="0"/>
                </a:lnTo>
                <a:lnTo>
                  <a:pt x="2200462" y="2781861"/>
                </a:lnTo>
                <a:lnTo>
                  <a:pt x="0" y="2781861"/>
                </a:lnTo>
                <a:close/>
              </a:path>
            </a:pathLst>
          </a:custGeom>
        </p:spPr>
        <p:txBody>
          <a:bodyPr wrap="square">
            <a:noAutofit/>
          </a:bodyPr>
          <a:lstStyle>
            <a:lvl1pPr>
              <a:defRPr sz="1200"/>
            </a:lvl1pPr>
          </a:lstStyle>
          <a:p>
            <a:endParaRPr lang="en-US"/>
          </a:p>
        </p:txBody>
      </p:sp>
      <p:sp>
        <p:nvSpPr>
          <p:cNvPr id="8" name="Picture Placeholder 7">
            <a:extLst>
              <a:ext uri="{FF2B5EF4-FFF2-40B4-BE49-F238E27FC236}">
                <a16:creationId xmlns:a16="http://schemas.microsoft.com/office/drawing/2014/main" id="{7E5153F7-D81A-497D-B40A-4AEF00ED9319}"/>
              </a:ext>
            </a:extLst>
          </p:cNvPr>
          <p:cNvSpPr>
            <a:spLocks noGrp="1"/>
          </p:cNvSpPr>
          <p:nvPr>
            <p:ph type="pic" sz="quarter" idx="11"/>
          </p:nvPr>
        </p:nvSpPr>
        <p:spPr>
          <a:xfrm>
            <a:off x="7602323" y="1054825"/>
            <a:ext cx="3747251" cy="4748349"/>
          </a:xfrm>
          <a:custGeom>
            <a:avLst/>
            <a:gdLst>
              <a:gd name="connsiteX0" fmla="*/ 0 w 3755960"/>
              <a:gd name="connsiteY0" fmla="*/ 0 h 4748349"/>
              <a:gd name="connsiteX1" fmla="*/ 3755960 w 3755960"/>
              <a:gd name="connsiteY1" fmla="*/ 0 h 4748349"/>
              <a:gd name="connsiteX2" fmla="*/ 3755960 w 3755960"/>
              <a:gd name="connsiteY2" fmla="*/ 4748349 h 4748349"/>
              <a:gd name="connsiteX3" fmla="*/ 0 w 3755960"/>
              <a:gd name="connsiteY3" fmla="*/ 4748349 h 4748349"/>
            </a:gdLst>
            <a:ahLst/>
            <a:cxnLst>
              <a:cxn ang="0">
                <a:pos x="connsiteX0" y="connsiteY0"/>
              </a:cxn>
              <a:cxn ang="0">
                <a:pos x="connsiteX1" y="connsiteY1"/>
              </a:cxn>
              <a:cxn ang="0">
                <a:pos x="connsiteX2" y="connsiteY2"/>
              </a:cxn>
              <a:cxn ang="0">
                <a:pos x="connsiteX3" y="connsiteY3"/>
              </a:cxn>
            </a:cxnLst>
            <a:rect l="l" t="t" r="r" b="b"/>
            <a:pathLst>
              <a:path w="3755960" h="4748349">
                <a:moveTo>
                  <a:pt x="0" y="0"/>
                </a:moveTo>
                <a:lnTo>
                  <a:pt x="3755960" y="0"/>
                </a:lnTo>
                <a:lnTo>
                  <a:pt x="3755960" y="4748349"/>
                </a:lnTo>
                <a:lnTo>
                  <a:pt x="0" y="4748349"/>
                </a:lnTo>
                <a:close/>
              </a:path>
            </a:pathLst>
          </a:custGeom>
        </p:spPr>
        <p:txBody>
          <a:bodyPr wrap="square">
            <a:noAutofit/>
          </a:bodyPr>
          <a:lstStyle>
            <a:lvl1pPr>
              <a:defRPr sz="1200"/>
            </a:lvl1pPr>
          </a:lstStyle>
          <a:p>
            <a:endParaRPr lang="en-US"/>
          </a:p>
        </p:txBody>
      </p:sp>
    </p:spTree>
    <p:extLst>
      <p:ext uri="{BB962C8B-B14F-4D97-AF65-F5344CB8AC3E}">
        <p14:creationId xmlns:p14="http://schemas.microsoft.com/office/powerpoint/2010/main" val="361855161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8_Custom Layout">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52588669-3AAD-468B-8AF7-FF4AC39BA3A4}"/>
              </a:ext>
            </a:extLst>
          </p:cNvPr>
          <p:cNvSpPr>
            <a:spLocks noGrp="1"/>
          </p:cNvSpPr>
          <p:nvPr>
            <p:ph type="pic" sz="quarter" idx="10"/>
          </p:nvPr>
        </p:nvSpPr>
        <p:spPr>
          <a:xfrm>
            <a:off x="0" y="1143001"/>
            <a:ext cx="6667500" cy="3653791"/>
          </a:xfrm>
          <a:custGeom>
            <a:avLst/>
            <a:gdLst>
              <a:gd name="connsiteX0" fmla="*/ 0 w 6667500"/>
              <a:gd name="connsiteY0" fmla="*/ 0 h 3653791"/>
              <a:gd name="connsiteX1" fmla="*/ 6667500 w 6667500"/>
              <a:gd name="connsiteY1" fmla="*/ 0 h 3653791"/>
              <a:gd name="connsiteX2" fmla="*/ 6667500 w 6667500"/>
              <a:gd name="connsiteY2" fmla="*/ 3653791 h 3653791"/>
              <a:gd name="connsiteX3" fmla="*/ 0 w 6667500"/>
              <a:gd name="connsiteY3" fmla="*/ 3653791 h 3653791"/>
            </a:gdLst>
            <a:ahLst/>
            <a:cxnLst>
              <a:cxn ang="0">
                <a:pos x="connsiteX0" y="connsiteY0"/>
              </a:cxn>
              <a:cxn ang="0">
                <a:pos x="connsiteX1" y="connsiteY1"/>
              </a:cxn>
              <a:cxn ang="0">
                <a:pos x="connsiteX2" y="connsiteY2"/>
              </a:cxn>
              <a:cxn ang="0">
                <a:pos x="connsiteX3" y="connsiteY3"/>
              </a:cxn>
            </a:cxnLst>
            <a:rect l="l" t="t" r="r" b="b"/>
            <a:pathLst>
              <a:path w="6667500" h="3653791">
                <a:moveTo>
                  <a:pt x="0" y="0"/>
                </a:moveTo>
                <a:lnTo>
                  <a:pt x="6667500" y="0"/>
                </a:lnTo>
                <a:lnTo>
                  <a:pt x="6667500" y="3653791"/>
                </a:lnTo>
                <a:lnTo>
                  <a:pt x="0" y="3653791"/>
                </a:lnTo>
                <a:close/>
              </a:path>
            </a:pathLst>
          </a:custGeom>
        </p:spPr>
        <p:txBody>
          <a:bodyPr wrap="square">
            <a:noAutofit/>
          </a:bodyPr>
          <a:lstStyle>
            <a:lvl1pPr>
              <a:defRPr sz="1200"/>
            </a:lvl1pPr>
          </a:lstStyle>
          <a:p>
            <a:endParaRPr lang="en-US"/>
          </a:p>
        </p:txBody>
      </p:sp>
    </p:spTree>
    <p:extLst>
      <p:ext uri="{BB962C8B-B14F-4D97-AF65-F5344CB8AC3E}">
        <p14:creationId xmlns:p14="http://schemas.microsoft.com/office/powerpoint/2010/main" val="316919649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9_Custom Layout">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3278B8C4-A1D7-453A-888A-D24484ECDC99}"/>
              </a:ext>
            </a:extLst>
          </p:cNvPr>
          <p:cNvSpPr>
            <a:spLocks noGrp="1"/>
          </p:cNvSpPr>
          <p:nvPr>
            <p:ph type="pic" sz="quarter" idx="10"/>
          </p:nvPr>
        </p:nvSpPr>
        <p:spPr>
          <a:xfrm>
            <a:off x="4705350" y="0"/>
            <a:ext cx="6667500" cy="6858000"/>
          </a:xfrm>
          <a:custGeom>
            <a:avLst/>
            <a:gdLst>
              <a:gd name="connsiteX0" fmla="*/ 0 w 6667500"/>
              <a:gd name="connsiteY0" fmla="*/ 0 h 6858000"/>
              <a:gd name="connsiteX1" fmla="*/ 6667500 w 6667500"/>
              <a:gd name="connsiteY1" fmla="*/ 0 h 6858000"/>
              <a:gd name="connsiteX2" fmla="*/ 6667500 w 6667500"/>
              <a:gd name="connsiteY2" fmla="*/ 6858000 h 6858000"/>
              <a:gd name="connsiteX3" fmla="*/ 0 w 66675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667500" h="6858000">
                <a:moveTo>
                  <a:pt x="0" y="0"/>
                </a:moveTo>
                <a:lnTo>
                  <a:pt x="6667500" y="0"/>
                </a:lnTo>
                <a:lnTo>
                  <a:pt x="6667500" y="6858000"/>
                </a:lnTo>
                <a:lnTo>
                  <a:pt x="0" y="6858000"/>
                </a:lnTo>
                <a:close/>
              </a:path>
            </a:pathLst>
          </a:custGeom>
        </p:spPr>
        <p:txBody>
          <a:bodyPr wrap="square">
            <a:noAutofit/>
          </a:bodyPr>
          <a:lstStyle>
            <a:lvl1pPr>
              <a:defRPr sz="1200"/>
            </a:lvl1pPr>
          </a:lstStyle>
          <a:p>
            <a:endParaRPr lang="en-US"/>
          </a:p>
        </p:txBody>
      </p:sp>
    </p:spTree>
    <p:extLst>
      <p:ext uri="{BB962C8B-B14F-4D97-AF65-F5344CB8AC3E}">
        <p14:creationId xmlns:p14="http://schemas.microsoft.com/office/powerpoint/2010/main" val="319351367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0_Custom Layout">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23CA1699-C401-4FDF-9D8B-E692D99E297A}"/>
              </a:ext>
            </a:extLst>
          </p:cNvPr>
          <p:cNvSpPr>
            <a:spLocks noGrp="1"/>
          </p:cNvSpPr>
          <p:nvPr>
            <p:ph type="pic" sz="quarter" idx="10"/>
          </p:nvPr>
        </p:nvSpPr>
        <p:spPr>
          <a:xfrm>
            <a:off x="0" y="1400175"/>
            <a:ext cx="12192000" cy="4057650"/>
          </a:xfrm>
          <a:custGeom>
            <a:avLst/>
            <a:gdLst>
              <a:gd name="connsiteX0" fmla="*/ 0 w 12192000"/>
              <a:gd name="connsiteY0" fmla="*/ 0 h 4057650"/>
              <a:gd name="connsiteX1" fmla="*/ 12192000 w 12192000"/>
              <a:gd name="connsiteY1" fmla="*/ 0 h 4057650"/>
              <a:gd name="connsiteX2" fmla="*/ 12192000 w 12192000"/>
              <a:gd name="connsiteY2" fmla="*/ 4057650 h 4057650"/>
              <a:gd name="connsiteX3" fmla="*/ 0 w 12192000"/>
              <a:gd name="connsiteY3" fmla="*/ 4057650 h 4057650"/>
            </a:gdLst>
            <a:ahLst/>
            <a:cxnLst>
              <a:cxn ang="0">
                <a:pos x="connsiteX0" y="connsiteY0"/>
              </a:cxn>
              <a:cxn ang="0">
                <a:pos x="connsiteX1" y="connsiteY1"/>
              </a:cxn>
              <a:cxn ang="0">
                <a:pos x="connsiteX2" y="connsiteY2"/>
              </a:cxn>
              <a:cxn ang="0">
                <a:pos x="connsiteX3" y="connsiteY3"/>
              </a:cxn>
            </a:cxnLst>
            <a:rect l="l" t="t" r="r" b="b"/>
            <a:pathLst>
              <a:path w="12192000" h="4057650">
                <a:moveTo>
                  <a:pt x="0" y="0"/>
                </a:moveTo>
                <a:lnTo>
                  <a:pt x="12192000" y="0"/>
                </a:lnTo>
                <a:lnTo>
                  <a:pt x="12192000" y="4057650"/>
                </a:lnTo>
                <a:lnTo>
                  <a:pt x="0" y="4057650"/>
                </a:lnTo>
                <a:close/>
              </a:path>
            </a:pathLst>
          </a:custGeom>
        </p:spPr>
        <p:txBody>
          <a:bodyPr wrap="square">
            <a:noAutofit/>
          </a:bodyPr>
          <a:lstStyle>
            <a:lvl1pPr>
              <a:defRPr sz="1200"/>
            </a:lvl1pPr>
          </a:lstStyle>
          <a:p>
            <a:endParaRPr lang="en-US"/>
          </a:p>
        </p:txBody>
      </p:sp>
    </p:spTree>
    <p:extLst>
      <p:ext uri="{BB962C8B-B14F-4D97-AF65-F5344CB8AC3E}">
        <p14:creationId xmlns:p14="http://schemas.microsoft.com/office/powerpoint/2010/main" val="302993093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1_Custom Layout">
    <p:spTree>
      <p:nvGrpSpPr>
        <p:cNvPr id="1" name=""/>
        <p:cNvGrpSpPr/>
        <p:nvPr/>
      </p:nvGrpSpPr>
      <p:grpSpPr>
        <a:xfrm>
          <a:off x="0" y="0"/>
          <a:ext cx="0" cy="0"/>
          <a:chOff x="0" y="0"/>
          <a:chExt cx="0" cy="0"/>
        </a:xfrm>
      </p:grpSpPr>
      <p:sp>
        <p:nvSpPr>
          <p:cNvPr id="18" name="Freeform: Shape 17">
            <a:extLst>
              <a:ext uri="{FF2B5EF4-FFF2-40B4-BE49-F238E27FC236}">
                <a16:creationId xmlns:a16="http://schemas.microsoft.com/office/drawing/2014/main" id="{A738259E-C187-446E-9AB6-EE4512DCDB66}"/>
              </a:ext>
            </a:extLst>
          </p:cNvPr>
          <p:cNvSpPr>
            <a:spLocks noGrp="1"/>
          </p:cNvSpPr>
          <p:nvPr>
            <p:ph type="pic" sz="quarter" idx="15"/>
          </p:nvPr>
        </p:nvSpPr>
        <p:spPr>
          <a:xfrm>
            <a:off x="2447441" y="4245558"/>
            <a:ext cx="3243567" cy="1290594"/>
          </a:xfrm>
          <a:custGeom>
            <a:avLst/>
            <a:gdLst>
              <a:gd name="connsiteX0" fmla="*/ 0 w 3243567"/>
              <a:gd name="connsiteY0" fmla="*/ 0 h 1290594"/>
              <a:gd name="connsiteX1" fmla="*/ 3243567 w 3243567"/>
              <a:gd name="connsiteY1" fmla="*/ 0 h 1290594"/>
              <a:gd name="connsiteX2" fmla="*/ 3243567 w 3243567"/>
              <a:gd name="connsiteY2" fmla="*/ 1290594 h 1290594"/>
              <a:gd name="connsiteX3" fmla="*/ 0 w 3243567"/>
              <a:gd name="connsiteY3" fmla="*/ 1290594 h 1290594"/>
            </a:gdLst>
            <a:ahLst/>
            <a:cxnLst>
              <a:cxn ang="0">
                <a:pos x="connsiteX0" y="connsiteY0"/>
              </a:cxn>
              <a:cxn ang="0">
                <a:pos x="connsiteX1" y="connsiteY1"/>
              </a:cxn>
              <a:cxn ang="0">
                <a:pos x="connsiteX2" y="connsiteY2"/>
              </a:cxn>
              <a:cxn ang="0">
                <a:pos x="connsiteX3" y="connsiteY3"/>
              </a:cxn>
            </a:cxnLst>
            <a:rect l="l" t="t" r="r" b="b"/>
            <a:pathLst>
              <a:path w="3243567" h="1290594">
                <a:moveTo>
                  <a:pt x="0" y="0"/>
                </a:moveTo>
                <a:lnTo>
                  <a:pt x="3243567" y="0"/>
                </a:lnTo>
                <a:lnTo>
                  <a:pt x="3243567" y="1290594"/>
                </a:lnTo>
                <a:lnTo>
                  <a:pt x="0" y="1290594"/>
                </a:lnTo>
                <a:close/>
              </a:path>
            </a:pathLst>
          </a:custGeom>
        </p:spPr>
        <p:txBody>
          <a:bodyPr wrap="square">
            <a:noAutofit/>
          </a:bodyPr>
          <a:lstStyle>
            <a:lvl1pPr>
              <a:defRPr sz="1200"/>
            </a:lvl1pPr>
          </a:lstStyle>
          <a:p>
            <a:endParaRPr lang="en-US"/>
          </a:p>
        </p:txBody>
      </p:sp>
      <p:sp>
        <p:nvSpPr>
          <p:cNvPr id="17" name="Freeform: Shape 16">
            <a:extLst>
              <a:ext uri="{FF2B5EF4-FFF2-40B4-BE49-F238E27FC236}">
                <a16:creationId xmlns:a16="http://schemas.microsoft.com/office/drawing/2014/main" id="{52130FA1-FF28-4A20-876E-5BC30C328E7A}"/>
              </a:ext>
            </a:extLst>
          </p:cNvPr>
          <p:cNvSpPr>
            <a:spLocks noGrp="1"/>
          </p:cNvSpPr>
          <p:nvPr>
            <p:ph type="pic" sz="quarter" idx="10"/>
          </p:nvPr>
        </p:nvSpPr>
        <p:spPr>
          <a:xfrm>
            <a:off x="1102179" y="1126121"/>
            <a:ext cx="4437931" cy="2825843"/>
          </a:xfrm>
          <a:custGeom>
            <a:avLst/>
            <a:gdLst>
              <a:gd name="connsiteX0" fmla="*/ 0 w 4437931"/>
              <a:gd name="connsiteY0" fmla="*/ 0 h 2825843"/>
              <a:gd name="connsiteX1" fmla="*/ 4437931 w 4437931"/>
              <a:gd name="connsiteY1" fmla="*/ 0 h 2825843"/>
              <a:gd name="connsiteX2" fmla="*/ 4437931 w 4437931"/>
              <a:gd name="connsiteY2" fmla="*/ 2825843 h 2825843"/>
              <a:gd name="connsiteX3" fmla="*/ 0 w 4437931"/>
              <a:gd name="connsiteY3" fmla="*/ 2825843 h 2825843"/>
            </a:gdLst>
            <a:ahLst/>
            <a:cxnLst>
              <a:cxn ang="0">
                <a:pos x="connsiteX0" y="connsiteY0"/>
              </a:cxn>
              <a:cxn ang="0">
                <a:pos x="connsiteX1" y="connsiteY1"/>
              </a:cxn>
              <a:cxn ang="0">
                <a:pos x="connsiteX2" y="connsiteY2"/>
              </a:cxn>
              <a:cxn ang="0">
                <a:pos x="connsiteX3" y="connsiteY3"/>
              </a:cxn>
            </a:cxnLst>
            <a:rect l="l" t="t" r="r" b="b"/>
            <a:pathLst>
              <a:path w="4437931" h="2825843">
                <a:moveTo>
                  <a:pt x="0" y="0"/>
                </a:moveTo>
                <a:lnTo>
                  <a:pt x="4437931" y="0"/>
                </a:lnTo>
                <a:lnTo>
                  <a:pt x="4437931" y="2825843"/>
                </a:lnTo>
                <a:lnTo>
                  <a:pt x="0" y="2825843"/>
                </a:lnTo>
                <a:close/>
              </a:path>
            </a:pathLst>
          </a:custGeom>
        </p:spPr>
        <p:txBody>
          <a:bodyPr wrap="square">
            <a:noAutofit/>
          </a:bodyPr>
          <a:lstStyle>
            <a:lvl1pPr>
              <a:defRPr sz="1200"/>
            </a:lvl1pPr>
          </a:lstStyle>
          <a:p>
            <a:endParaRPr lang="en-US"/>
          </a:p>
        </p:txBody>
      </p:sp>
      <p:sp>
        <p:nvSpPr>
          <p:cNvPr id="19" name="Freeform: Shape 18">
            <a:extLst>
              <a:ext uri="{FF2B5EF4-FFF2-40B4-BE49-F238E27FC236}">
                <a16:creationId xmlns:a16="http://schemas.microsoft.com/office/drawing/2014/main" id="{1B151CB2-C09F-4305-92A5-5624CDD39616}"/>
              </a:ext>
            </a:extLst>
          </p:cNvPr>
          <p:cNvSpPr>
            <a:spLocks noGrp="1"/>
          </p:cNvSpPr>
          <p:nvPr>
            <p:ph type="pic" sz="quarter" idx="11"/>
          </p:nvPr>
        </p:nvSpPr>
        <p:spPr>
          <a:xfrm>
            <a:off x="4936517" y="1768358"/>
            <a:ext cx="2936110" cy="2825843"/>
          </a:xfrm>
          <a:custGeom>
            <a:avLst/>
            <a:gdLst>
              <a:gd name="connsiteX0" fmla="*/ 0 w 2936110"/>
              <a:gd name="connsiteY0" fmla="*/ 0 h 2825843"/>
              <a:gd name="connsiteX1" fmla="*/ 2936110 w 2936110"/>
              <a:gd name="connsiteY1" fmla="*/ 0 h 2825843"/>
              <a:gd name="connsiteX2" fmla="*/ 2936110 w 2936110"/>
              <a:gd name="connsiteY2" fmla="*/ 2825843 h 2825843"/>
              <a:gd name="connsiteX3" fmla="*/ 0 w 2936110"/>
              <a:gd name="connsiteY3" fmla="*/ 2825843 h 2825843"/>
            </a:gdLst>
            <a:ahLst/>
            <a:cxnLst>
              <a:cxn ang="0">
                <a:pos x="connsiteX0" y="connsiteY0"/>
              </a:cxn>
              <a:cxn ang="0">
                <a:pos x="connsiteX1" y="connsiteY1"/>
              </a:cxn>
              <a:cxn ang="0">
                <a:pos x="connsiteX2" y="connsiteY2"/>
              </a:cxn>
              <a:cxn ang="0">
                <a:pos x="connsiteX3" y="connsiteY3"/>
              </a:cxn>
            </a:cxnLst>
            <a:rect l="l" t="t" r="r" b="b"/>
            <a:pathLst>
              <a:path w="2936110" h="2825843">
                <a:moveTo>
                  <a:pt x="0" y="0"/>
                </a:moveTo>
                <a:lnTo>
                  <a:pt x="2936110" y="0"/>
                </a:lnTo>
                <a:lnTo>
                  <a:pt x="2936110" y="2825843"/>
                </a:lnTo>
                <a:lnTo>
                  <a:pt x="0" y="2825843"/>
                </a:lnTo>
                <a:close/>
              </a:path>
            </a:pathLst>
          </a:custGeom>
        </p:spPr>
        <p:txBody>
          <a:bodyPr wrap="square">
            <a:noAutofit/>
          </a:bodyPr>
          <a:lstStyle>
            <a:lvl1pPr>
              <a:defRPr sz="1200"/>
            </a:lvl1pPr>
          </a:lstStyle>
          <a:p>
            <a:endParaRPr lang="en-US"/>
          </a:p>
        </p:txBody>
      </p:sp>
      <p:sp>
        <p:nvSpPr>
          <p:cNvPr id="20" name="Freeform: Shape 19">
            <a:extLst>
              <a:ext uri="{FF2B5EF4-FFF2-40B4-BE49-F238E27FC236}">
                <a16:creationId xmlns:a16="http://schemas.microsoft.com/office/drawing/2014/main" id="{BCDEF1E7-64F3-4E7F-9762-8355D4EE5EB4}"/>
              </a:ext>
            </a:extLst>
          </p:cNvPr>
          <p:cNvSpPr>
            <a:spLocks noGrp="1"/>
          </p:cNvSpPr>
          <p:nvPr>
            <p:ph type="pic" sz="quarter" idx="13"/>
          </p:nvPr>
        </p:nvSpPr>
        <p:spPr>
          <a:xfrm>
            <a:off x="8105385" y="1126120"/>
            <a:ext cx="1492219" cy="1821795"/>
          </a:xfrm>
          <a:custGeom>
            <a:avLst/>
            <a:gdLst>
              <a:gd name="connsiteX0" fmla="*/ 0 w 1492219"/>
              <a:gd name="connsiteY0" fmla="*/ 0 h 1821795"/>
              <a:gd name="connsiteX1" fmla="*/ 1492219 w 1492219"/>
              <a:gd name="connsiteY1" fmla="*/ 0 h 1821795"/>
              <a:gd name="connsiteX2" fmla="*/ 1492219 w 1492219"/>
              <a:gd name="connsiteY2" fmla="*/ 1821795 h 1821795"/>
              <a:gd name="connsiteX3" fmla="*/ 0 w 1492219"/>
              <a:gd name="connsiteY3" fmla="*/ 1821795 h 1821795"/>
            </a:gdLst>
            <a:ahLst/>
            <a:cxnLst>
              <a:cxn ang="0">
                <a:pos x="connsiteX0" y="connsiteY0"/>
              </a:cxn>
              <a:cxn ang="0">
                <a:pos x="connsiteX1" y="connsiteY1"/>
              </a:cxn>
              <a:cxn ang="0">
                <a:pos x="connsiteX2" y="connsiteY2"/>
              </a:cxn>
              <a:cxn ang="0">
                <a:pos x="connsiteX3" y="connsiteY3"/>
              </a:cxn>
            </a:cxnLst>
            <a:rect l="l" t="t" r="r" b="b"/>
            <a:pathLst>
              <a:path w="1492219" h="1821795">
                <a:moveTo>
                  <a:pt x="0" y="0"/>
                </a:moveTo>
                <a:lnTo>
                  <a:pt x="1492219" y="0"/>
                </a:lnTo>
                <a:lnTo>
                  <a:pt x="1492219" y="1821795"/>
                </a:lnTo>
                <a:lnTo>
                  <a:pt x="0" y="1821795"/>
                </a:lnTo>
                <a:close/>
              </a:path>
            </a:pathLst>
          </a:custGeom>
        </p:spPr>
        <p:txBody>
          <a:bodyPr wrap="square">
            <a:noAutofit/>
          </a:bodyPr>
          <a:lstStyle>
            <a:lvl1pPr>
              <a:defRPr sz="1200"/>
            </a:lvl1pPr>
          </a:lstStyle>
          <a:p>
            <a:endParaRPr lang="en-US"/>
          </a:p>
        </p:txBody>
      </p:sp>
      <p:sp>
        <p:nvSpPr>
          <p:cNvPr id="21" name="Freeform: Shape 20">
            <a:extLst>
              <a:ext uri="{FF2B5EF4-FFF2-40B4-BE49-F238E27FC236}">
                <a16:creationId xmlns:a16="http://schemas.microsoft.com/office/drawing/2014/main" id="{71053E5F-6B74-4DA2-A001-A2FB807CABA8}"/>
              </a:ext>
            </a:extLst>
          </p:cNvPr>
          <p:cNvSpPr>
            <a:spLocks noGrp="1"/>
          </p:cNvSpPr>
          <p:nvPr>
            <p:ph type="pic" sz="quarter" idx="14"/>
          </p:nvPr>
        </p:nvSpPr>
        <p:spPr>
          <a:xfrm>
            <a:off x="9830363" y="2016077"/>
            <a:ext cx="1173655" cy="2825842"/>
          </a:xfrm>
          <a:custGeom>
            <a:avLst/>
            <a:gdLst>
              <a:gd name="connsiteX0" fmla="*/ 0 w 1173655"/>
              <a:gd name="connsiteY0" fmla="*/ 0 h 2825842"/>
              <a:gd name="connsiteX1" fmla="*/ 1173655 w 1173655"/>
              <a:gd name="connsiteY1" fmla="*/ 0 h 2825842"/>
              <a:gd name="connsiteX2" fmla="*/ 1173655 w 1173655"/>
              <a:gd name="connsiteY2" fmla="*/ 2825842 h 2825842"/>
              <a:gd name="connsiteX3" fmla="*/ 0 w 1173655"/>
              <a:gd name="connsiteY3" fmla="*/ 2825842 h 2825842"/>
            </a:gdLst>
            <a:ahLst/>
            <a:cxnLst>
              <a:cxn ang="0">
                <a:pos x="connsiteX0" y="connsiteY0"/>
              </a:cxn>
              <a:cxn ang="0">
                <a:pos x="connsiteX1" y="connsiteY1"/>
              </a:cxn>
              <a:cxn ang="0">
                <a:pos x="connsiteX2" y="connsiteY2"/>
              </a:cxn>
              <a:cxn ang="0">
                <a:pos x="connsiteX3" y="connsiteY3"/>
              </a:cxn>
            </a:cxnLst>
            <a:rect l="l" t="t" r="r" b="b"/>
            <a:pathLst>
              <a:path w="1173655" h="2825842">
                <a:moveTo>
                  <a:pt x="0" y="0"/>
                </a:moveTo>
                <a:lnTo>
                  <a:pt x="1173655" y="0"/>
                </a:lnTo>
                <a:lnTo>
                  <a:pt x="1173655" y="2825842"/>
                </a:lnTo>
                <a:lnTo>
                  <a:pt x="0" y="2825842"/>
                </a:lnTo>
                <a:close/>
              </a:path>
            </a:pathLst>
          </a:custGeom>
        </p:spPr>
        <p:txBody>
          <a:bodyPr wrap="square">
            <a:noAutofit/>
          </a:bodyPr>
          <a:lstStyle>
            <a:lvl1pPr>
              <a:defRPr sz="1200"/>
            </a:lvl1pPr>
          </a:lstStyle>
          <a:p>
            <a:endParaRPr lang="en-US"/>
          </a:p>
        </p:txBody>
      </p:sp>
      <p:sp>
        <p:nvSpPr>
          <p:cNvPr id="22" name="Freeform: Shape 21">
            <a:extLst>
              <a:ext uri="{FF2B5EF4-FFF2-40B4-BE49-F238E27FC236}">
                <a16:creationId xmlns:a16="http://schemas.microsoft.com/office/drawing/2014/main" id="{84B78C26-A684-4BEF-A7C8-629D405DDD61}"/>
              </a:ext>
            </a:extLst>
          </p:cNvPr>
          <p:cNvSpPr>
            <a:spLocks noGrp="1"/>
          </p:cNvSpPr>
          <p:nvPr>
            <p:ph type="pic" sz="quarter" idx="12"/>
          </p:nvPr>
        </p:nvSpPr>
        <p:spPr>
          <a:xfrm>
            <a:off x="5923766" y="3138985"/>
            <a:ext cx="3673838" cy="2592893"/>
          </a:xfrm>
          <a:custGeom>
            <a:avLst/>
            <a:gdLst>
              <a:gd name="connsiteX0" fmla="*/ 0 w 3673838"/>
              <a:gd name="connsiteY0" fmla="*/ 0 h 2592893"/>
              <a:gd name="connsiteX1" fmla="*/ 3673838 w 3673838"/>
              <a:gd name="connsiteY1" fmla="*/ 0 h 2592893"/>
              <a:gd name="connsiteX2" fmla="*/ 3673838 w 3673838"/>
              <a:gd name="connsiteY2" fmla="*/ 2592893 h 2592893"/>
              <a:gd name="connsiteX3" fmla="*/ 0 w 3673838"/>
              <a:gd name="connsiteY3" fmla="*/ 2592893 h 2592893"/>
            </a:gdLst>
            <a:ahLst/>
            <a:cxnLst>
              <a:cxn ang="0">
                <a:pos x="connsiteX0" y="connsiteY0"/>
              </a:cxn>
              <a:cxn ang="0">
                <a:pos x="connsiteX1" y="connsiteY1"/>
              </a:cxn>
              <a:cxn ang="0">
                <a:pos x="connsiteX2" y="connsiteY2"/>
              </a:cxn>
              <a:cxn ang="0">
                <a:pos x="connsiteX3" y="connsiteY3"/>
              </a:cxn>
            </a:cxnLst>
            <a:rect l="l" t="t" r="r" b="b"/>
            <a:pathLst>
              <a:path w="3673838" h="2592893">
                <a:moveTo>
                  <a:pt x="0" y="0"/>
                </a:moveTo>
                <a:lnTo>
                  <a:pt x="3673838" y="0"/>
                </a:lnTo>
                <a:lnTo>
                  <a:pt x="3673838" y="2592893"/>
                </a:lnTo>
                <a:lnTo>
                  <a:pt x="0" y="2592893"/>
                </a:lnTo>
                <a:close/>
              </a:path>
            </a:pathLst>
          </a:custGeom>
        </p:spPr>
        <p:txBody>
          <a:bodyPr wrap="square">
            <a:noAutofit/>
          </a:bodyPr>
          <a:lstStyle>
            <a:lvl1pPr>
              <a:defRPr sz="1200"/>
            </a:lvl1pPr>
          </a:lstStyle>
          <a:p>
            <a:endParaRPr lang="en-US"/>
          </a:p>
        </p:txBody>
      </p:sp>
    </p:spTree>
    <p:extLst>
      <p:ext uri="{BB962C8B-B14F-4D97-AF65-F5344CB8AC3E}">
        <p14:creationId xmlns:p14="http://schemas.microsoft.com/office/powerpoint/2010/main" val="66178469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2_Custom Layout">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C43559C6-A9DC-4DCB-89F8-4B95C6A53104}"/>
              </a:ext>
            </a:extLst>
          </p:cNvPr>
          <p:cNvSpPr>
            <a:spLocks noGrp="1"/>
          </p:cNvSpPr>
          <p:nvPr>
            <p:ph type="pic" sz="quarter" idx="10"/>
          </p:nvPr>
        </p:nvSpPr>
        <p:spPr>
          <a:xfrm>
            <a:off x="1103087" y="3709307"/>
            <a:ext cx="4760685" cy="2478314"/>
          </a:xfrm>
          <a:custGeom>
            <a:avLst/>
            <a:gdLst>
              <a:gd name="connsiteX0" fmla="*/ 0 w 4760685"/>
              <a:gd name="connsiteY0" fmla="*/ 0 h 2478314"/>
              <a:gd name="connsiteX1" fmla="*/ 4760685 w 4760685"/>
              <a:gd name="connsiteY1" fmla="*/ 0 h 2478314"/>
              <a:gd name="connsiteX2" fmla="*/ 4760685 w 4760685"/>
              <a:gd name="connsiteY2" fmla="*/ 2478314 h 2478314"/>
              <a:gd name="connsiteX3" fmla="*/ 0 w 4760685"/>
              <a:gd name="connsiteY3" fmla="*/ 2478314 h 2478314"/>
            </a:gdLst>
            <a:ahLst/>
            <a:cxnLst>
              <a:cxn ang="0">
                <a:pos x="connsiteX0" y="connsiteY0"/>
              </a:cxn>
              <a:cxn ang="0">
                <a:pos x="connsiteX1" y="connsiteY1"/>
              </a:cxn>
              <a:cxn ang="0">
                <a:pos x="connsiteX2" y="connsiteY2"/>
              </a:cxn>
              <a:cxn ang="0">
                <a:pos x="connsiteX3" y="connsiteY3"/>
              </a:cxn>
            </a:cxnLst>
            <a:rect l="l" t="t" r="r" b="b"/>
            <a:pathLst>
              <a:path w="4760685" h="2478314">
                <a:moveTo>
                  <a:pt x="0" y="0"/>
                </a:moveTo>
                <a:lnTo>
                  <a:pt x="4760685" y="0"/>
                </a:lnTo>
                <a:lnTo>
                  <a:pt x="4760685" y="2478314"/>
                </a:lnTo>
                <a:lnTo>
                  <a:pt x="0" y="2478314"/>
                </a:lnTo>
                <a:close/>
              </a:path>
            </a:pathLst>
          </a:custGeom>
        </p:spPr>
        <p:txBody>
          <a:bodyPr wrap="square">
            <a:noAutofit/>
          </a:bodyPr>
          <a:lstStyle>
            <a:lvl1pPr>
              <a:defRPr sz="1200"/>
            </a:lvl1pPr>
          </a:lstStyle>
          <a:p>
            <a:endParaRPr lang="en-US"/>
          </a:p>
        </p:txBody>
      </p:sp>
      <p:sp>
        <p:nvSpPr>
          <p:cNvPr id="9" name="Freeform: Shape 8">
            <a:extLst>
              <a:ext uri="{FF2B5EF4-FFF2-40B4-BE49-F238E27FC236}">
                <a16:creationId xmlns:a16="http://schemas.microsoft.com/office/drawing/2014/main" id="{C6556CB3-90DE-4916-A598-A887133C0FA4}"/>
              </a:ext>
            </a:extLst>
          </p:cNvPr>
          <p:cNvSpPr>
            <a:spLocks noGrp="1"/>
          </p:cNvSpPr>
          <p:nvPr>
            <p:ph type="pic" sz="quarter" idx="11"/>
          </p:nvPr>
        </p:nvSpPr>
        <p:spPr>
          <a:xfrm>
            <a:off x="9840686" y="0"/>
            <a:ext cx="2351314" cy="6858000"/>
          </a:xfrm>
          <a:custGeom>
            <a:avLst/>
            <a:gdLst>
              <a:gd name="connsiteX0" fmla="*/ 0 w 2351314"/>
              <a:gd name="connsiteY0" fmla="*/ 0 h 6858000"/>
              <a:gd name="connsiteX1" fmla="*/ 2351314 w 2351314"/>
              <a:gd name="connsiteY1" fmla="*/ 0 h 6858000"/>
              <a:gd name="connsiteX2" fmla="*/ 2351314 w 2351314"/>
              <a:gd name="connsiteY2" fmla="*/ 6858000 h 6858000"/>
              <a:gd name="connsiteX3" fmla="*/ 0 w 235131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2351314" h="6858000">
                <a:moveTo>
                  <a:pt x="0" y="0"/>
                </a:moveTo>
                <a:lnTo>
                  <a:pt x="2351314" y="0"/>
                </a:lnTo>
                <a:lnTo>
                  <a:pt x="2351314" y="6858000"/>
                </a:lnTo>
                <a:lnTo>
                  <a:pt x="0" y="6858000"/>
                </a:lnTo>
                <a:close/>
              </a:path>
            </a:pathLst>
          </a:custGeom>
        </p:spPr>
        <p:txBody>
          <a:bodyPr wrap="square">
            <a:noAutofit/>
          </a:bodyPr>
          <a:lstStyle>
            <a:lvl1pPr>
              <a:defRPr sz="1200"/>
            </a:lvl1pPr>
          </a:lstStyle>
          <a:p>
            <a:endParaRPr lang="en-US"/>
          </a:p>
        </p:txBody>
      </p:sp>
    </p:spTree>
    <p:extLst>
      <p:ext uri="{BB962C8B-B14F-4D97-AF65-F5344CB8AC3E}">
        <p14:creationId xmlns:p14="http://schemas.microsoft.com/office/powerpoint/2010/main" val="115171487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3_Custom Layout">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C4CD54D7-6F51-4460-9FE5-CAE3F7A1CE23}"/>
              </a:ext>
            </a:extLst>
          </p:cNvPr>
          <p:cNvSpPr>
            <a:spLocks noGrp="1"/>
          </p:cNvSpPr>
          <p:nvPr>
            <p:ph type="pic" sz="quarter" idx="10"/>
          </p:nvPr>
        </p:nvSpPr>
        <p:spPr>
          <a:xfrm>
            <a:off x="1027619" y="990600"/>
            <a:ext cx="3512457" cy="4876800"/>
          </a:xfrm>
          <a:custGeom>
            <a:avLst/>
            <a:gdLst>
              <a:gd name="connsiteX0" fmla="*/ 0 w 3512457"/>
              <a:gd name="connsiteY0" fmla="*/ 0 h 4876800"/>
              <a:gd name="connsiteX1" fmla="*/ 3512457 w 3512457"/>
              <a:gd name="connsiteY1" fmla="*/ 0 h 4876800"/>
              <a:gd name="connsiteX2" fmla="*/ 3512457 w 3512457"/>
              <a:gd name="connsiteY2" fmla="*/ 4876800 h 4876800"/>
              <a:gd name="connsiteX3" fmla="*/ 0 w 3512457"/>
              <a:gd name="connsiteY3" fmla="*/ 4876800 h 4876800"/>
            </a:gdLst>
            <a:ahLst/>
            <a:cxnLst>
              <a:cxn ang="0">
                <a:pos x="connsiteX0" y="connsiteY0"/>
              </a:cxn>
              <a:cxn ang="0">
                <a:pos x="connsiteX1" y="connsiteY1"/>
              </a:cxn>
              <a:cxn ang="0">
                <a:pos x="connsiteX2" y="connsiteY2"/>
              </a:cxn>
              <a:cxn ang="0">
                <a:pos x="connsiteX3" y="connsiteY3"/>
              </a:cxn>
            </a:cxnLst>
            <a:rect l="l" t="t" r="r" b="b"/>
            <a:pathLst>
              <a:path w="3512457" h="4876800">
                <a:moveTo>
                  <a:pt x="0" y="0"/>
                </a:moveTo>
                <a:lnTo>
                  <a:pt x="3512457" y="0"/>
                </a:lnTo>
                <a:lnTo>
                  <a:pt x="3512457" y="4876800"/>
                </a:lnTo>
                <a:lnTo>
                  <a:pt x="0" y="4876800"/>
                </a:lnTo>
                <a:close/>
              </a:path>
            </a:pathLst>
          </a:custGeom>
        </p:spPr>
        <p:txBody>
          <a:bodyPr wrap="square">
            <a:noAutofit/>
          </a:bodyPr>
          <a:lstStyle>
            <a:lvl1pPr>
              <a:defRPr sz="1200"/>
            </a:lvl1pPr>
          </a:lstStyle>
          <a:p>
            <a:endParaRPr lang="en-US"/>
          </a:p>
        </p:txBody>
      </p:sp>
      <p:sp>
        <p:nvSpPr>
          <p:cNvPr id="9" name="Freeform: Shape 8">
            <a:extLst>
              <a:ext uri="{FF2B5EF4-FFF2-40B4-BE49-F238E27FC236}">
                <a16:creationId xmlns:a16="http://schemas.microsoft.com/office/drawing/2014/main" id="{98FBBED7-AD6D-42EE-A3B2-187A502108E6}"/>
              </a:ext>
            </a:extLst>
          </p:cNvPr>
          <p:cNvSpPr>
            <a:spLocks noGrp="1"/>
          </p:cNvSpPr>
          <p:nvPr>
            <p:ph type="pic" sz="quarter" idx="11"/>
          </p:nvPr>
        </p:nvSpPr>
        <p:spPr>
          <a:xfrm>
            <a:off x="5617030" y="0"/>
            <a:ext cx="5733143" cy="6858000"/>
          </a:xfrm>
          <a:custGeom>
            <a:avLst/>
            <a:gdLst>
              <a:gd name="connsiteX0" fmla="*/ 0 w 5733143"/>
              <a:gd name="connsiteY0" fmla="*/ 0 h 6858000"/>
              <a:gd name="connsiteX1" fmla="*/ 5733143 w 5733143"/>
              <a:gd name="connsiteY1" fmla="*/ 0 h 6858000"/>
              <a:gd name="connsiteX2" fmla="*/ 5733143 w 5733143"/>
              <a:gd name="connsiteY2" fmla="*/ 6858000 h 6858000"/>
              <a:gd name="connsiteX3" fmla="*/ 0 w 573314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733143" h="6858000">
                <a:moveTo>
                  <a:pt x="0" y="0"/>
                </a:moveTo>
                <a:lnTo>
                  <a:pt x="5733143" y="0"/>
                </a:lnTo>
                <a:lnTo>
                  <a:pt x="5733143" y="6858000"/>
                </a:lnTo>
                <a:lnTo>
                  <a:pt x="0" y="6858000"/>
                </a:lnTo>
                <a:close/>
              </a:path>
            </a:pathLst>
          </a:custGeom>
        </p:spPr>
        <p:txBody>
          <a:bodyPr wrap="square">
            <a:noAutofit/>
          </a:bodyPr>
          <a:lstStyle>
            <a:lvl1pPr>
              <a:defRPr sz="1200"/>
            </a:lvl1pPr>
          </a:lstStyle>
          <a:p>
            <a:endParaRPr lang="en-US"/>
          </a:p>
        </p:txBody>
      </p:sp>
    </p:spTree>
    <p:extLst>
      <p:ext uri="{BB962C8B-B14F-4D97-AF65-F5344CB8AC3E}">
        <p14:creationId xmlns:p14="http://schemas.microsoft.com/office/powerpoint/2010/main" val="12606145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4_Custom Layout">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0C300802-64E4-46AA-A476-BEC3DF59588E}"/>
              </a:ext>
            </a:extLst>
          </p:cNvPr>
          <p:cNvSpPr>
            <a:spLocks noGrp="1"/>
          </p:cNvSpPr>
          <p:nvPr>
            <p:ph type="pic" sz="quarter" idx="10"/>
          </p:nvPr>
        </p:nvSpPr>
        <p:spPr>
          <a:xfrm>
            <a:off x="6386289" y="1518557"/>
            <a:ext cx="2140856" cy="3820886"/>
          </a:xfrm>
          <a:custGeom>
            <a:avLst/>
            <a:gdLst>
              <a:gd name="connsiteX0" fmla="*/ 0 w 2140856"/>
              <a:gd name="connsiteY0" fmla="*/ 0 h 3820886"/>
              <a:gd name="connsiteX1" fmla="*/ 2140856 w 2140856"/>
              <a:gd name="connsiteY1" fmla="*/ 0 h 3820886"/>
              <a:gd name="connsiteX2" fmla="*/ 2140856 w 2140856"/>
              <a:gd name="connsiteY2" fmla="*/ 3820886 h 3820886"/>
              <a:gd name="connsiteX3" fmla="*/ 0 w 2140856"/>
              <a:gd name="connsiteY3" fmla="*/ 3820886 h 3820886"/>
            </a:gdLst>
            <a:ahLst/>
            <a:cxnLst>
              <a:cxn ang="0">
                <a:pos x="connsiteX0" y="connsiteY0"/>
              </a:cxn>
              <a:cxn ang="0">
                <a:pos x="connsiteX1" y="connsiteY1"/>
              </a:cxn>
              <a:cxn ang="0">
                <a:pos x="connsiteX2" y="connsiteY2"/>
              </a:cxn>
              <a:cxn ang="0">
                <a:pos x="connsiteX3" y="connsiteY3"/>
              </a:cxn>
            </a:cxnLst>
            <a:rect l="l" t="t" r="r" b="b"/>
            <a:pathLst>
              <a:path w="2140856" h="3820886">
                <a:moveTo>
                  <a:pt x="0" y="0"/>
                </a:moveTo>
                <a:lnTo>
                  <a:pt x="2140856" y="0"/>
                </a:lnTo>
                <a:lnTo>
                  <a:pt x="2140856" y="3820886"/>
                </a:lnTo>
                <a:lnTo>
                  <a:pt x="0" y="3820886"/>
                </a:lnTo>
                <a:close/>
              </a:path>
            </a:pathLst>
          </a:custGeom>
        </p:spPr>
        <p:txBody>
          <a:bodyPr wrap="square">
            <a:noAutofit/>
          </a:bodyPr>
          <a:lstStyle>
            <a:lvl1pPr>
              <a:defRPr sz="1200"/>
            </a:lvl1pPr>
          </a:lstStyle>
          <a:p>
            <a:endParaRPr lang="en-US" dirty="0"/>
          </a:p>
        </p:txBody>
      </p:sp>
      <p:sp>
        <p:nvSpPr>
          <p:cNvPr id="11" name="Freeform: Shape 10">
            <a:extLst>
              <a:ext uri="{FF2B5EF4-FFF2-40B4-BE49-F238E27FC236}">
                <a16:creationId xmlns:a16="http://schemas.microsoft.com/office/drawing/2014/main" id="{B8EDF2F3-CFCC-4536-9E6E-99A8BC6A0F1F}"/>
              </a:ext>
            </a:extLst>
          </p:cNvPr>
          <p:cNvSpPr>
            <a:spLocks noGrp="1"/>
          </p:cNvSpPr>
          <p:nvPr>
            <p:ph type="pic" sz="quarter" idx="11"/>
          </p:nvPr>
        </p:nvSpPr>
        <p:spPr>
          <a:xfrm>
            <a:off x="9027887" y="852715"/>
            <a:ext cx="2278743" cy="5152571"/>
          </a:xfrm>
          <a:custGeom>
            <a:avLst/>
            <a:gdLst>
              <a:gd name="connsiteX0" fmla="*/ 0 w 2278743"/>
              <a:gd name="connsiteY0" fmla="*/ 0 h 5152571"/>
              <a:gd name="connsiteX1" fmla="*/ 2278743 w 2278743"/>
              <a:gd name="connsiteY1" fmla="*/ 0 h 5152571"/>
              <a:gd name="connsiteX2" fmla="*/ 2278743 w 2278743"/>
              <a:gd name="connsiteY2" fmla="*/ 5152571 h 5152571"/>
              <a:gd name="connsiteX3" fmla="*/ 0 w 2278743"/>
              <a:gd name="connsiteY3" fmla="*/ 5152571 h 5152571"/>
            </a:gdLst>
            <a:ahLst/>
            <a:cxnLst>
              <a:cxn ang="0">
                <a:pos x="connsiteX0" y="connsiteY0"/>
              </a:cxn>
              <a:cxn ang="0">
                <a:pos x="connsiteX1" y="connsiteY1"/>
              </a:cxn>
              <a:cxn ang="0">
                <a:pos x="connsiteX2" y="connsiteY2"/>
              </a:cxn>
              <a:cxn ang="0">
                <a:pos x="connsiteX3" y="connsiteY3"/>
              </a:cxn>
            </a:cxnLst>
            <a:rect l="l" t="t" r="r" b="b"/>
            <a:pathLst>
              <a:path w="2278743" h="5152571">
                <a:moveTo>
                  <a:pt x="0" y="0"/>
                </a:moveTo>
                <a:lnTo>
                  <a:pt x="2278743" y="0"/>
                </a:lnTo>
                <a:lnTo>
                  <a:pt x="2278743" y="5152571"/>
                </a:lnTo>
                <a:lnTo>
                  <a:pt x="0" y="5152571"/>
                </a:lnTo>
                <a:close/>
              </a:path>
            </a:pathLst>
          </a:custGeom>
        </p:spPr>
        <p:txBody>
          <a:bodyPr wrap="square">
            <a:noAutofit/>
          </a:bodyPr>
          <a:lstStyle>
            <a:lvl1pPr>
              <a:defRPr sz="1200"/>
            </a:lvl1pPr>
          </a:lstStyle>
          <a:p>
            <a:endParaRPr lang="en-US" dirty="0"/>
          </a:p>
        </p:txBody>
      </p:sp>
    </p:spTree>
    <p:extLst>
      <p:ext uri="{BB962C8B-B14F-4D97-AF65-F5344CB8AC3E}">
        <p14:creationId xmlns:p14="http://schemas.microsoft.com/office/powerpoint/2010/main" val="286073688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5_Custom Layout">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E6EEA9EE-1707-42ED-857B-7D42F99AA875}"/>
              </a:ext>
            </a:extLst>
          </p:cNvPr>
          <p:cNvSpPr>
            <a:spLocks noGrp="1"/>
          </p:cNvSpPr>
          <p:nvPr>
            <p:ph type="pic" sz="quarter" idx="10"/>
          </p:nvPr>
        </p:nvSpPr>
        <p:spPr>
          <a:xfrm>
            <a:off x="514350" y="0"/>
            <a:ext cx="5067300" cy="6858000"/>
          </a:xfrm>
          <a:custGeom>
            <a:avLst/>
            <a:gdLst>
              <a:gd name="connsiteX0" fmla="*/ 0 w 5067300"/>
              <a:gd name="connsiteY0" fmla="*/ 0 h 6858000"/>
              <a:gd name="connsiteX1" fmla="*/ 5067300 w 5067300"/>
              <a:gd name="connsiteY1" fmla="*/ 0 h 6858000"/>
              <a:gd name="connsiteX2" fmla="*/ 5067300 w 5067300"/>
              <a:gd name="connsiteY2" fmla="*/ 6858000 h 6858000"/>
              <a:gd name="connsiteX3" fmla="*/ 0 w 50673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067300" h="6858000">
                <a:moveTo>
                  <a:pt x="0" y="0"/>
                </a:moveTo>
                <a:lnTo>
                  <a:pt x="5067300" y="0"/>
                </a:lnTo>
                <a:lnTo>
                  <a:pt x="5067300" y="6858000"/>
                </a:lnTo>
                <a:lnTo>
                  <a:pt x="0" y="6858000"/>
                </a:lnTo>
                <a:close/>
              </a:path>
            </a:pathLst>
          </a:custGeom>
        </p:spPr>
        <p:txBody>
          <a:bodyPr wrap="square">
            <a:noAutofit/>
          </a:bodyPr>
          <a:lstStyle>
            <a:lvl1pPr>
              <a:defRPr sz="1200"/>
            </a:lvl1pPr>
          </a:lstStyle>
          <a:p>
            <a:endParaRPr lang="en-US"/>
          </a:p>
        </p:txBody>
      </p:sp>
    </p:spTree>
    <p:extLst>
      <p:ext uri="{BB962C8B-B14F-4D97-AF65-F5344CB8AC3E}">
        <p14:creationId xmlns:p14="http://schemas.microsoft.com/office/powerpoint/2010/main" val="122004042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6_Custom Layout">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72DCD965-0976-4C9D-9E5A-16A3C8284FAA}"/>
              </a:ext>
            </a:extLst>
          </p:cNvPr>
          <p:cNvSpPr>
            <a:spLocks noGrp="1"/>
          </p:cNvSpPr>
          <p:nvPr>
            <p:ph type="pic" sz="quarter" idx="10"/>
          </p:nvPr>
        </p:nvSpPr>
        <p:spPr>
          <a:xfrm>
            <a:off x="3295650" y="902969"/>
            <a:ext cx="8896350" cy="2671750"/>
          </a:xfrm>
          <a:custGeom>
            <a:avLst/>
            <a:gdLst>
              <a:gd name="connsiteX0" fmla="*/ 0 w 8896350"/>
              <a:gd name="connsiteY0" fmla="*/ 0 h 2671750"/>
              <a:gd name="connsiteX1" fmla="*/ 8896350 w 8896350"/>
              <a:gd name="connsiteY1" fmla="*/ 0 h 2671750"/>
              <a:gd name="connsiteX2" fmla="*/ 8896350 w 8896350"/>
              <a:gd name="connsiteY2" fmla="*/ 2671750 h 2671750"/>
              <a:gd name="connsiteX3" fmla="*/ 0 w 8896350"/>
              <a:gd name="connsiteY3" fmla="*/ 2671750 h 2671750"/>
            </a:gdLst>
            <a:ahLst/>
            <a:cxnLst>
              <a:cxn ang="0">
                <a:pos x="connsiteX0" y="connsiteY0"/>
              </a:cxn>
              <a:cxn ang="0">
                <a:pos x="connsiteX1" y="connsiteY1"/>
              </a:cxn>
              <a:cxn ang="0">
                <a:pos x="connsiteX2" y="connsiteY2"/>
              </a:cxn>
              <a:cxn ang="0">
                <a:pos x="connsiteX3" y="connsiteY3"/>
              </a:cxn>
            </a:cxnLst>
            <a:rect l="l" t="t" r="r" b="b"/>
            <a:pathLst>
              <a:path w="8896350" h="2671750">
                <a:moveTo>
                  <a:pt x="0" y="0"/>
                </a:moveTo>
                <a:lnTo>
                  <a:pt x="8896350" y="0"/>
                </a:lnTo>
                <a:lnTo>
                  <a:pt x="8896350" y="2671750"/>
                </a:lnTo>
                <a:lnTo>
                  <a:pt x="0" y="2671750"/>
                </a:lnTo>
                <a:close/>
              </a:path>
            </a:pathLst>
          </a:custGeom>
        </p:spPr>
        <p:txBody>
          <a:bodyPr wrap="square">
            <a:noAutofit/>
          </a:bodyPr>
          <a:lstStyle>
            <a:lvl1pPr>
              <a:defRPr sz="1200"/>
            </a:lvl1pPr>
          </a:lstStyle>
          <a:p>
            <a:endParaRPr lang="en-US"/>
          </a:p>
        </p:txBody>
      </p:sp>
    </p:spTree>
    <p:extLst>
      <p:ext uri="{BB962C8B-B14F-4D97-AF65-F5344CB8AC3E}">
        <p14:creationId xmlns:p14="http://schemas.microsoft.com/office/powerpoint/2010/main" val="160216819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7_Custom Layout">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8ADA68B6-0D89-4DDE-B62A-CCEB333320AA}"/>
              </a:ext>
            </a:extLst>
          </p:cNvPr>
          <p:cNvSpPr>
            <a:spLocks noGrp="1"/>
          </p:cNvSpPr>
          <p:nvPr>
            <p:ph type="pic" sz="quarter" idx="10"/>
          </p:nvPr>
        </p:nvSpPr>
        <p:spPr>
          <a:xfrm>
            <a:off x="0" y="673864"/>
            <a:ext cx="6096000" cy="2692300"/>
          </a:xfrm>
          <a:custGeom>
            <a:avLst/>
            <a:gdLst>
              <a:gd name="connsiteX0" fmla="*/ 0 w 6096000"/>
              <a:gd name="connsiteY0" fmla="*/ 0 h 2692300"/>
              <a:gd name="connsiteX1" fmla="*/ 6096000 w 6096000"/>
              <a:gd name="connsiteY1" fmla="*/ 0 h 2692300"/>
              <a:gd name="connsiteX2" fmla="*/ 6096000 w 6096000"/>
              <a:gd name="connsiteY2" fmla="*/ 2692300 h 2692300"/>
              <a:gd name="connsiteX3" fmla="*/ 0 w 6096000"/>
              <a:gd name="connsiteY3" fmla="*/ 2692300 h 2692300"/>
            </a:gdLst>
            <a:ahLst/>
            <a:cxnLst>
              <a:cxn ang="0">
                <a:pos x="connsiteX0" y="connsiteY0"/>
              </a:cxn>
              <a:cxn ang="0">
                <a:pos x="connsiteX1" y="connsiteY1"/>
              </a:cxn>
              <a:cxn ang="0">
                <a:pos x="connsiteX2" y="connsiteY2"/>
              </a:cxn>
              <a:cxn ang="0">
                <a:pos x="connsiteX3" y="connsiteY3"/>
              </a:cxn>
            </a:cxnLst>
            <a:rect l="l" t="t" r="r" b="b"/>
            <a:pathLst>
              <a:path w="6096000" h="2692300">
                <a:moveTo>
                  <a:pt x="0" y="0"/>
                </a:moveTo>
                <a:lnTo>
                  <a:pt x="6096000" y="0"/>
                </a:lnTo>
                <a:lnTo>
                  <a:pt x="6096000" y="2692300"/>
                </a:lnTo>
                <a:lnTo>
                  <a:pt x="0" y="2692300"/>
                </a:lnTo>
                <a:close/>
              </a:path>
            </a:pathLst>
          </a:custGeom>
        </p:spPr>
        <p:txBody>
          <a:bodyPr wrap="square">
            <a:noAutofit/>
          </a:bodyPr>
          <a:lstStyle>
            <a:lvl1pPr>
              <a:defRPr sz="1200"/>
            </a:lvl1pPr>
          </a:lstStyle>
          <a:p>
            <a:endParaRPr lang="en-US"/>
          </a:p>
        </p:txBody>
      </p:sp>
    </p:spTree>
    <p:extLst>
      <p:ext uri="{BB962C8B-B14F-4D97-AF65-F5344CB8AC3E}">
        <p14:creationId xmlns:p14="http://schemas.microsoft.com/office/powerpoint/2010/main" val="1242139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0DDAA239-2986-43DA-A6FC-ACFD42068A78}"/>
              </a:ext>
            </a:extLst>
          </p:cNvPr>
          <p:cNvSpPr>
            <a:spLocks noGrp="1"/>
          </p:cNvSpPr>
          <p:nvPr>
            <p:ph type="pic" sz="quarter" idx="10"/>
          </p:nvPr>
        </p:nvSpPr>
        <p:spPr>
          <a:xfrm>
            <a:off x="477671" y="460612"/>
            <a:ext cx="4722126" cy="5936776"/>
          </a:xfrm>
          <a:custGeom>
            <a:avLst/>
            <a:gdLst>
              <a:gd name="connsiteX0" fmla="*/ 0 w 4722126"/>
              <a:gd name="connsiteY0" fmla="*/ 0 h 5936776"/>
              <a:gd name="connsiteX1" fmla="*/ 4722126 w 4722126"/>
              <a:gd name="connsiteY1" fmla="*/ 0 h 5936776"/>
              <a:gd name="connsiteX2" fmla="*/ 4722126 w 4722126"/>
              <a:gd name="connsiteY2" fmla="*/ 5936776 h 5936776"/>
              <a:gd name="connsiteX3" fmla="*/ 0 w 4722126"/>
              <a:gd name="connsiteY3" fmla="*/ 5936776 h 5936776"/>
            </a:gdLst>
            <a:ahLst/>
            <a:cxnLst>
              <a:cxn ang="0">
                <a:pos x="connsiteX0" y="connsiteY0"/>
              </a:cxn>
              <a:cxn ang="0">
                <a:pos x="connsiteX1" y="connsiteY1"/>
              </a:cxn>
              <a:cxn ang="0">
                <a:pos x="connsiteX2" y="connsiteY2"/>
              </a:cxn>
              <a:cxn ang="0">
                <a:pos x="connsiteX3" y="connsiteY3"/>
              </a:cxn>
            </a:cxnLst>
            <a:rect l="l" t="t" r="r" b="b"/>
            <a:pathLst>
              <a:path w="4722126" h="5936776">
                <a:moveTo>
                  <a:pt x="0" y="0"/>
                </a:moveTo>
                <a:lnTo>
                  <a:pt x="4722126" y="0"/>
                </a:lnTo>
                <a:lnTo>
                  <a:pt x="4722126" y="5936776"/>
                </a:lnTo>
                <a:lnTo>
                  <a:pt x="0" y="5936776"/>
                </a:lnTo>
                <a:close/>
              </a:path>
            </a:pathLst>
          </a:custGeom>
        </p:spPr>
        <p:txBody>
          <a:bodyPr wrap="square">
            <a:noAutofit/>
          </a:bodyPr>
          <a:lstStyle>
            <a:lvl1pPr>
              <a:defRPr sz="1200"/>
            </a:lvl1pPr>
          </a:lstStyle>
          <a:p>
            <a:endParaRPr lang="en-US"/>
          </a:p>
        </p:txBody>
      </p:sp>
      <p:sp>
        <p:nvSpPr>
          <p:cNvPr id="9" name="Picture Placeholder 8">
            <a:extLst>
              <a:ext uri="{FF2B5EF4-FFF2-40B4-BE49-F238E27FC236}">
                <a16:creationId xmlns:a16="http://schemas.microsoft.com/office/drawing/2014/main" id="{BA64296F-42D9-48AE-87DC-CB9E1E98FBDF}"/>
              </a:ext>
            </a:extLst>
          </p:cNvPr>
          <p:cNvSpPr>
            <a:spLocks noGrp="1"/>
          </p:cNvSpPr>
          <p:nvPr>
            <p:ph type="pic" sz="quarter" idx="11"/>
          </p:nvPr>
        </p:nvSpPr>
        <p:spPr>
          <a:xfrm>
            <a:off x="9676262" y="2187054"/>
            <a:ext cx="1910687" cy="2483893"/>
          </a:xfrm>
          <a:custGeom>
            <a:avLst/>
            <a:gdLst>
              <a:gd name="connsiteX0" fmla="*/ 0 w 1910687"/>
              <a:gd name="connsiteY0" fmla="*/ 0 h 2483893"/>
              <a:gd name="connsiteX1" fmla="*/ 1910687 w 1910687"/>
              <a:gd name="connsiteY1" fmla="*/ 0 h 2483893"/>
              <a:gd name="connsiteX2" fmla="*/ 1910687 w 1910687"/>
              <a:gd name="connsiteY2" fmla="*/ 2483893 h 2483893"/>
              <a:gd name="connsiteX3" fmla="*/ 0 w 1910687"/>
              <a:gd name="connsiteY3" fmla="*/ 2483893 h 2483893"/>
            </a:gdLst>
            <a:ahLst/>
            <a:cxnLst>
              <a:cxn ang="0">
                <a:pos x="connsiteX0" y="connsiteY0"/>
              </a:cxn>
              <a:cxn ang="0">
                <a:pos x="connsiteX1" y="connsiteY1"/>
              </a:cxn>
              <a:cxn ang="0">
                <a:pos x="connsiteX2" y="connsiteY2"/>
              </a:cxn>
              <a:cxn ang="0">
                <a:pos x="connsiteX3" y="connsiteY3"/>
              </a:cxn>
            </a:cxnLst>
            <a:rect l="l" t="t" r="r" b="b"/>
            <a:pathLst>
              <a:path w="1910687" h="2483893">
                <a:moveTo>
                  <a:pt x="0" y="0"/>
                </a:moveTo>
                <a:lnTo>
                  <a:pt x="1910687" y="0"/>
                </a:lnTo>
                <a:lnTo>
                  <a:pt x="1910687" y="2483893"/>
                </a:lnTo>
                <a:lnTo>
                  <a:pt x="0" y="2483893"/>
                </a:lnTo>
                <a:close/>
              </a:path>
            </a:pathLst>
          </a:custGeom>
        </p:spPr>
        <p:txBody>
          <a:bodyPr wrap="square">
            <a:noAutofit/>
          </a:bodyPr>
          <a:lstStyle>
            <a:lvl1pPr>
              <a:defRPr sz="1200"/>
            </a:lvl1pPr>
          </a:lstStyle>
          <a:p>
            <a:endParaRPr lang="en-US"/>
          </a:p>
        </p:txBody>
      </p:sp>
    </p:spTree>
    <p:extLst>
      <p:ext uri="{BB962C8B-B14F-4D97-AF65-F5344CB8AC3E}">
        <p14:creationId xmlns:p14="http://schemas.microsoft.com/office/powerpoint/2010/main" val="132581857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8_Custom Layout">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9F7B8898-56E8-4CAD-A0D8-F1564C5CFE90}"/>
              </a:ext>
            </a:extLst>
          </p:cNvPr>
          <p:cNvSpPr>
            <a:spLocks noGrp="1"/>
          </p:cNvSpPr>
          <p:nvPr>
            <p:ph type="pic" sz="quarter" idx="10"/>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txBody>
          <a:bodyPr wrap="square">
            <a:noAutofit/>
          </a:bodyPr>
          <a:lstStyle>
            <a:lvl1pPr>
              <a:defRPr sz="1200"/>
            </a:lvl1pPr>
          </a:lstStyle>
          <a:p>
            <a:endParaRPr lang="en-US"/>
          </a:p>
        </p:txBody>
      </p:sp>
    </p:spTree>
    <p:extLst>
      <p:ext uri="{BB962C8B-B14F-4D97-AF65-F5344CB8AC3E}">
        <p14:creationId xmlns:p14="http://schemas.microsoft.com/office/powerpoint/2010/main" val="244778993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9_Custom Layout">
    <p:spTree>
      <p:nvGrpSpPr>
        <p:cNvPr id="1" name=""/>
        <p:cNvGrpSpPr/>
        <p:nvPr/>
      </p:nvGrpSpPr>
      <p:grpSpPr>
        <a:xfrm>
          <a:off x="0" y="0"/>
          <a:ext cx="0" cy="0"/>
          <a:chOff x="0" y="0"/>
          <a:chExt cx="0" cy="0"/>
        </a:xfrm>
      </p:grpSpPr>
      <p:sp>
        <p:nvSpPr>
          <p:cNvPr id="3" name="Picture Placeholder 6">
            <a:extLst>
              <a:ext uri="{FF2B5EF4-FFF2-40B4-BE49-F238E27FC236}">
                <a16:creationId xmlns:a16="http://schemas.microsoft.com/office/drawing/2014/main" id="{A0351E8F-700B-4480-AFAB-7F09C5AF7684}"/>
              </a:ext>
            </a:extLst>
          </p:cNvPr>
          <p:cNvSpPr>
            <a:spLocks noGrp="1"/>
          </p:cNvSpPr>
          <p:nvPr>
            <p:ph type="pic" sz="quarter" idx="10"/>
          </p:nvPr>
        </p:nvSpPr>
        <p:spPr>
          <a:xfrm>
            <a:off x="3062515" y="0"/>
            <a:ext cx="3701143" cy="2960914"/>
          </a:xfrm>
          <a:custGeom>
            <a:avLst/>
            <a:gdLst>
              <a:gd name="connsiteX0" fmla="*/ 0 w 3701143"/>
              <a:gd name="connsiteY0" fmla="*/ 0 h 2960914"/>
              <a:gd name="connsiteX1" fmla="*/ 3701143 w 3701143"/>
              <a:gd name="connsiteY1" fmla="*/ 0 h 2960914"/>
              <a:gd name="connsiteX2" fmla="*/ 3701143 w 3701143"/>
              <a:gd name="connsiteY2" fmla="*/ 2960914 h 2960914"/>
              <a:gd name="connsiteX3" fmla="*/ 0 w 3701143"/>
              <a:gd name="connsiteY3" fmla="*/ 2960914 h 2960914"/>
            </a:gdLst>
            <a:ahLst/>
            <a:cxnLst>
              <a:cxn ang="0">
                <a:pos x="connsiteX0" y="connsiteY0"/>
              </a:cxn>
              <a:cxn ang="0">
                <a:pos x="connsiteX1" y="connsiteY1"/>
              </a:cxn>
              <a:cxn ang="0">
                <a:pos x="connsiteX2" y="connsiteY2"/>
              </a:cxn>
              <a:cxn ang="0">
                <a:pos x="connsiteX3" y="connsiteY3"/>
              </a:cxn>
            </a:cxnLst>
            <a:rect l="l" t="t" r="r" b="b"/>
            <a:pathLst>
              <a:path w="3701143" h="2960914">
                <a:moveTo>
                  <a:pt x="0" y="0"/>
                </a:moveTo>
                <a:lnTo>
                  <a:pt x="3701143" y="0"/>
                </a:lnTo>
                <a:lnTo>
                  <a:pt x="3701143" y="2960914"/>
                </a:lnTo>
                <a:lnTo>
                  <a:pt x="0" y="2960914"/>
                </a:lnTo>
                <a:close/>
              </a:path>
            </a:pathLst>
          </a:custGeom>
        </p:spPr>
        <p:txBody>
          <a:bodyPr wrap="square">
            <a:noAutofit/>
          </a:bodyPr>
          <a:lstStyle>
            <a:lvl1pPr>
              <a:defRPr sz="1200"/>
            </a:lvl1pPr>
          </a:lstStyle>
          <a:p>
            <a:endParaRPr lang="en-US"/>
          </a:p>
        </p:txBody>
      </p:sp>
      <p:sp>
        <p:nvSpPr>
          <p:cNvPr id="4" name="Picture Placeholder 9">
            <a:extLst>
              <a:ext uri="{FF2B5EF4-FFF2-40B4-BE49-F238E27FC236}">
                <a16:creationId xmlns:a16="http://schemas.microsoft.com/office/drawing/2014/main" id="{BA26D156-56B4-4C05-BBCD-589AF61B2B84}"/>
              </a:ext>
            </a:extLst>
          </p:cNvPr>
          <p:cNvSpPr>
            <a:spLocks noGrp="1"/>
          </p:cNvSpPr>
          <p:nvPr>
            <p:ph type="pic" sz="quarter" idx="11"/>
          </p:nvPr>
        </p:nvSpPr>
        <p:spPr>
          <a:xfrm>
            <a:off x="791029" y="1988458"/>
            <a:ext cx="1603828" cy="4238171"/>
          </a:xfrm>
          <a:custGeom>
            <a:avLst/>
            <a:gdLst>
              <a:gd name="connsiteX0" fmla="*/ 0 w 1603828"/>
              <a:gd name="connsiteY0" fmla="*/ 0 h 4238171"/>
              <a:gd name="connsiteX1" fmla="*/ 1603828 w 1603828"/>
              <a:gd name="connsiteY1" fmla="*/ 0 h 4238171"/>
              <a:gd name="connsiteX2" fmla="*/ 1603828 w 1603828"/>
              <a:gd name="connsiteY2" fmla="*/ 4238171 h 4238171"/>
              <a:gd name="connsiteX3" fmla="*/ 0 w 1603828"/>
              <a:gd name="connsiteY3" fmla="*/ 4238171 h 4238171"/>
            </a:gdLst>
            <a:ahLst/>
            <a:cxnLst>
              <a:cxn ang="0">
                <a:pos x="connsiteX0" y="connsiteY0"/>
              </a:cxn>
              <a:cxn ang="0">
                <a:pos x="connsiteX1" y="connsiteY1"/>
              </a:cxn>
              <a:cxn ang="0">
                <a:pos x="connsiteX2" y="connsiteY2"/>
              </a:cxn>
              <a:cxn ang="0">
                <a:pos x="connsiteX3" y="connsiteY3"/>
              </a:cxn>
            </a:cxnLst>
            <a:rect l="l" t="t" r="r" b="b"/>
            <a:pathLst>
              <a:path w="1603828" h="4238171">
                <a:moveTo>
                  <a:pt x="0" y="0"/>
                </a:moveTo>
                <a:lnTo>
                  <a:pt x="1603828" y="0"/>
                </a:lnTo>
                <a:lnTo>
                  <a:pt x="1603828" y="4238171"/>
                </a:lnTo>
                <a:lnTo>
                  <a:pt x="0" y="4238171"/>
                </a:lnTo>
                <a:close/>
              </a:path>
            </a:pathLst>
          </a:custGeom>
        </p:spPr>
        <p:txBody>
          <a:bodyPr wrap="square">
            <a:noAutofit/>
          </a:bodyPr>
          <a:lstStyle>
            <a:lvl1pPr>
              <a:defRPr sz="1200"/>
            </a:lvl1pPr>
          </a:lstStyle>
          <a:p>
            <a:endParaRPr lang="en-US"/>
          </a:p>
        </p:txBody>
      </p:sp>
    </p:spTree>
    <p:extLst>
      <p:ext uri="{BB962C8B-B14F-4D97-AF65-F5344CB8AC3E}">
        <p14:creationId xmlns:p14="http://schemas.microsoft.com/office/powerpoint/2010/main" val="36693009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0_Custom Layout">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27C5A3E6-5CF7-4A95-93CA-A09272346362}"/>
              </a:ext>
            </a:extLst>
          </p:cNvPr>
          <p:cNvSpPr>
            <a:spLocks noGrp="1"/>
          </p:cNvSpPr>
          <p:nvPr>
            <p:ph type="pic" sz="quarter" idx="10"/>
          </p:nvPr>
        </p:nvSpPr>
        <p:spPr>
          <a:xfrm>
            <a:off x="1276350" y="1181100"/>
            <a:ext cx="4610100" cy="2114550"/>
          </a:xfrm>
          <a:custGeom>
            <a:avLst/>
            <a:gdLst>
              <a:gd name="connsiteX0" fmla="*/ 0 w 4610100"/>
              <a:gd name="connsiteY0" fmla="*/ 0 h 2114550"/>
              <a:gd name="connsiteX1" fmla="*/ 4610100 w 4610100"/>
              <a:gd name="connsiteY1" fmla="*/ 0 h 2114550"/>
              <a:gd name="connsiteX2" fmla="*/ 4610100 w 4610100"/>
              <a:gd name="connsiteY2" fmla="*/ 2114550 h 2114550"/>
              <a:gd name="connsiteX3" fmla="*/ 0 w 4610100"/>
              <a:gd name="connsiteY3" fmla="*/ 2114550 h 2114550"/>
            </a:gdLst>
            <a:ahLst/>
            <a:cxnLst>
              <a:cxn ang="0">
                <a:pos x="connsiteX0" y="connsiteY0"/>
              </a:cxn>
              <a:cxn ang="0">
                <a:pos x="connsiteX1" y="connsiteY1"/>
              </a:cxn>
              <a:cxn ang="0">
                <a:pos x="connsiteX2" y="connsiteY2"/>
              </a:cxn>
              <a:cxn ang="0">
                <a:pos x="connsiteX3" y="connsiteY3"/>
              </a:cxn>
            </a:cxnLst>
            <a:rect l="l" t="t" r="r" b="b"/>
            <a:pathLst>
              <a:path w="4610100" h="2114550">
                <a:moveTo>
                  <a:pt x="0" y="0"/>
                </a:moveTo>
                <a:lnTo>
                  <a:pt x="4610100" y="0"/>
                </a:lnTo>
                <a:lnTo>
                  <a:pt x="4610100" y="2114550"/>
                </a:lnTo>
                <a:lnTo>
                  <a:pt x="0" y="2114550"/>
                </a:lnTo>
                <a:close/>
              </a:path>
            </a:pathLst>
          </a:custGeom>
        </p:spPr>
        <p:txBody>
          <a:bodyPr wrap="square">
            <a:noAutofit/>
          </a:bodyPr>
          <a:lstStyle>
            <a:lvl1pPr>
              <a:defRPr sz="1200"/>
            </a:lvl1pPr>
          </a:lstStyle>
          <a:p>
            <a:endParaRPr lang="en-US"/>
          </a:p>
        </p:txBody>
      </p:sp>
      <p:sp>
        <p:nvSpPr>
          <p:cNvPr id="4" name="Picture Placeholder 12">
            <a:extLst>
              <a:ext uri="{FF2B5EF4-FFF2-40B4-BE49-F238E27FC236}">
                <a16:creationId xmlns:a16="http://schemas.microsoft.com/office/drawing/2014/main" id="{1473CD39-D3CA-43E6-B7EE-81834BB4C94C}"/>
              </a:ext>
            </a:extLst>
          </p:cNvPr>
          <p:cNvSpPr>
            <a:spLocks noGrp="1"/>
          </p:cNvSpPr>
          <p:nvPr>
            <p:ph type="pic" sz="quarter" idx="11"/>
          </p:nvPr>
        </p:nvSpPr>
        <p:spPr>
          <a:xfrm>
            <a:off x="8915400" y="0"/>
            <a:ext cx="2552700" cy="2583390"/>
          </a:xfrm>
          <a:custGeom>
            <a:avLst/>
            <a:gdLst>
              <a:gd name="connsiteX0" fmla="*/ 0 w 2552700"/>
              <a:gd name="connsiteY0" fmla="*/ 0 h 2583390"/>
              <a:gd name="connsiteX1" fmla="*/ 2552700 w 2552700"/>
              <a:gd name="connsiteY1" fmla="*/ 0 h 2583390"/>
              <a:gd name="connsiteX2" fmla="*/ 2552700 w 2552700"/>
              <a:gd name="connsiteY2" fmla="*/ 2583390 h 2583390"/>
              <a:gd name="connsiteX3" fmla="*/ 0 w 2552700"/>
              <a:gd name="connsiteY3" fmla="*/ 2583390 h 2583390"/>
            </a:gdLst>
            <a:ahLst/>
            <a:cxnLst>
              <a:cxn ang="0">
                <a:pos x="connsiteX0" y="connsiteY0"/>
              </a:cxn>
              <a:cxn ang="0">
                <a:pos x="connsiteX1" y="connsiteY1"/>
              </a:cxn>
              <a:cxn ang="0">
                <a:pos x="connsiteX2" y="connsiteY2"/>
              </a:cxn>
              <a:cxn ang="0">
                <a:pos x="connsiteX3" y="connsiteY3"/>
              </a:cxn>
            </a:cxnLst>
            <a:rect l="l" t="t" r="r" b="b"/>
            <a:pathLst>
              <a:path w="2552700" h="2583390">
                <a:moveTo>
                  <a:pt x="0" y="0"/>
                </a:moveTo>
                <a:lnTo>
                  <a:pt x="2552700" y="0"/>
                </a:lnTo>
                <a:lnTo>
                  <a:pt x="2552700" y="2583390"/>
                </a:lnTo>
                <a:lnTo>
                  <a:pt x="0" y="2583390"/>
                </a:lnTo>
                <a:close/>
              </a:path>
            </a:pathLst>
          </a:custGeom>
        </p:spPr>
        <p:txBody>
          <a:bodyPr wrap="square">
            <a:noAutofit/>
          </a:bodyPr>
          <a:lstStyle>
            <a:lvl1pPr>
              <a:defRPr sz="1200"/>
            </a:lvl1pPr>
          </a:lstStyle>
          <a:p>
            <a:endParaRPr lang="en-US"/>
          </a:p>
        </p:txBody>
      </p:sp>
      <p:sp>
        <p:nvSpPr>
          <p:cNvPr id="5" name="Picture Placeholder 14">
            <a:extLst>
              <a:ext uri="{FF2B5EF4-FFF2-40B4-BE49-F238E27FC236}">
                <a16:creationId xmlns:a16="http://schemas.microsoft.com/office/drawing/2014/main" id="{6B91EFEC-9557-4B23-ABCF-4C39188AA57E}"/>
              </a:ext>
            </a:extLst>
          </p:cNvPr>
          <p:cNvSpPr>
            <a:spLocks noGrp="1"/>
          </p:cNvSpPr>
          <p:nvPr>
            <p:ph type="pic" sz="quarter" idx="12"/>
          </p:nvPr>
        </p:nvSpPr>
        <p:spPr>
          <a:xfrm>
            <a:off x="1276350" y="3600450"/>
            <a:ext cx="2133600" cy="2114550"/>
          </a:xfrm>
          <a:custGeom>
            <a:avLst/>
            <a:gdLst>
              <a:gd name="connsiteX0" fmla="*/ 0 w 2133600"/>
              <a:gd name="connsiteY0" fmla="*/ 0 h 2114550"/>
              <a:gd name="connsiteX1" fmla="*/ 2133600 w 2133600"/>
              <a:gd name="connsiteY1" fmla="*/ 0 h 2114550"/>
              <a:gd name="connsiteX2" fmla="*/ 2133600 w 2133600"/>
              <a:gd name="connsiteY2" fmla="*/ 2114550 h 2114550"/>
              <a:gd name="connsiteX3" fmla="*/ 0 w 2133600"/>
              <a:gd name="connsiteY3" fmla="*/ 2114550 h 2114550"/>
            </a:gdLst>
            <a:ahLst/>
            <a:cxnLst>
              <a:cxn ang="0">
                <a:pos x="connsiteX0" y="connsiteY0"/>
              </a:cxn>
              <a:cxn ang="0">
                <a:pos x="connsiteX1" y="connsiteY1"/>
              </a:cxn>
              <a:cxn ang="0">
                <a:pos x="connsiteX2" y="connsiteY2"/>
              </a:cxn>
              <a:cxn ang="0">
                <a:pos x="connsiteX3" y="connsiteY3"/>
              </a:cxn>
            </a:cxnLst>
            <a:rect l="l" t="t" r="r" b="b"/>
            <a:pathLst>
              <a:path w="2133600" h="2114550">
                <a:moveTo>
                  <a:pt x="0" y="0"/>
                </a:moveTo>
                <a:lnTo>
                  <a:pt x="2133600" y="0"/>
                </a:lnTo>
                <a:lnTo>
                  <a:pt x="2133600" y="2114550"/>
                </a:lnTo>
                <a:lnTo>
                  <a:pt x="0" y="2114550"/>
                </a:lnTo>
                <a:close/>
              </a:path>
            </a:pathLst>
          </a:custGeom>
        </p:spPr>
        <p:txBody>
          <a:bodyPr wrap="square">
            <a:noAutofit/>
          </a:bodyPr>
          <a:lstStyle>
            <a:lvl1pPr>
              <a:defRPr sz="1200"/>
            </a:lvl1pPr>
          </a:lstStyle>
          <a:p>
            <a:endParaRPr lang="en-US"/>
          </a:p>
        </p:txBody>
      </p:sp>
      <p:sp>
        <p:nvSpPr>
          <p:cNvPr id="6" name="Picture Placeholder 15">
            <a:extLst>
              <a:ext uri="{FF2B5EF4-FFF2-40B4-BE49-F238E27FC236}">
                <a16:creationId xmlns:a16="http://schemas.microsoft.com/office/drawing/2014/main" id="{3D303041-41E4-4F7C-8F6C-218D505C611F}"/>
              </a:ext>
            </a:extLst>
          </p:cNvPr>
          <p:cNvSpPr>
            <a:spLocks noGrp="1"/>
          </p:cNvSpPr>
          <p:nvPr>
            <p:ph type="pic" sz="quarter" idx="13"/>
          </p:nvPr>
        </p:nvSpPr>
        <p:spPr>
          <a:xfrm>
            <a:off x="5753100" y="4274610"/>
            <a:ext cx="6438900" cy="2583390"/>
          </a:xfrm>
          <a:custGeom>
            <a:avLst/>
            <a:gdLst>
              <a:gd name="connsiteX0" fmla="*/ 0 w 6438900"/>
              <a:gd name="connsiteY0" fmla="*/ 0 h 2583390"/>
              <a:gd name="connsiteX1" fmla="*/ 6438900 w 6438900"/>
              <a:gd name="connsiteY1" fmla="*/ 0 h 2583390"/>
              <a:gd name="connsiteX2" fmla="*/ 6438900 w 6438900"/>
              <a:gd name="connsiteY2" fmla="*/ 2583390 h 2583390"/>
              <a:gd name="connsiteX3" fmla="*/ 0 w 6438900"/>
              <a:gd name="connsiteY3" fmla="*/ 2583390 h 2583390"/>
            </a:gdLst>
            <a:ahLst/>
            <a:cxnLst>
              <a:cxn ang="0">
                <a:pos x="connsiteX0" y="connsiteY0"/>
              </a:cxn>
              <a:cxn ang="0">
                <a:pos x="connsiteX1" y="connsiteY1"/>
              </a:cxn>
              <a:cxn ang="0">
                <a:pos x="connsiteX2" y="connsiteY2"/>
              </a:cxn>
              <a:cxn ang="0">
                <a:pos x="connsiteX3" y="connsiteY3"/>
              </a:cxn>
            </a:cxnLst>
            <a:rect l="l" t="t" r="r" b="b"/>
            <a:pathLst>
              <a:path w="6438900" h="2583390">
                <a:moveTo>
                  <a:pt x="0" y="0"/>
                </a:moveTo>
                <a:lnTo>
                  <a:pt x="6438900" y="0"/>
                </a:lnTo>
                <a:lnTo>
                  <a:pt x="6438900" y="2583390"/>
                </a:lnTo>
                <a:lnTo>
                  <a:pt x="0" y="2583390"/>
                </a:lnTo>
                <a:close/>
              </a:path>
            </a:pathLst>
          </a:custGeom>
        </p:spPr>
        <p:txBody>
          <a:bodyPr wrap="square">
            <a:noAutofit/>
          </a:bodyPr>
          <a:lstStyle>
            <a:lvl1pPr>
              <a:defRPr sz="1200"/>
            </a:lvl1pPr>
          </a:lstStyle>
          <a:p>
            <a:endParaRPr lang="en-US"/>
          </a:p>
        </p:txBody>
      </p:sp>
    </p:spTree>
    <p:extLst>
      <p:ext uri="{BB962C8B-B14F-4D97-AF65-F5344CB8AC3E}">
        <p14:creationId xmlns:p14="http://schemas.microsoft.com/office/powerpoint/2010/main" val="267736977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1_Custom Layout">
    <p:spTree>
      <p:nvGrpSpPr>
        <p:cNvPr id="1" name=""/>
        <p:cNvGrpSpPr/>
        <p:nvPr/>
      </p:nvGrpSpPr>
      <p:grpSpPr>
        <a:xfrm>
          <a:off x="0" y="0"/>
          <a:ext cx="0" cy="0"/>
          <a:chOff x="0" y="0"/>
          <a:chExt cx="0" cy="0"/>
        </a:xfrm>
      </p:grpSpPr>
      <p:sp>
        <p:nvSpPr>
          <p:cNvPr id="3" name="Picture Placeholder 12">
            <a:extLst>
              <a:ext uri="{FF2B5EF4-FFF2-40B4-BE49-F238E27FC236}">
                <a16:creationId xmlns:a16="http://schemas.microsoft.com/office/drawing/2014/main" id="{44E06DF4-96D6-4C33-A434-BC0154DB3F01}"/>
              </a:ext>
            </a:extLst>
          </p:cNvPr>
          <p:cNvSpPr>
            <a:spLocks noGrp="1"/>
          </p:cNvSpPr>
          <p:nvPr>
            <p:ph type="pic" sz="quarter" idx="10"/>
          </p:nvPr>
        </p:nvSpPr>
        <p:spPr>
          <a:xfrm>
            <a:off x="0" y="3730172"/>
            <a:ext cx="2438400" cy="3127829"/>
          </a:xfrm>
          <a:custGeom>
            <a:avLst/>
            <a:gdLst>
              <a:gd name="connsiteX0" fmla="*/ 0 w 2438400"/>
              <a:gd name="connsiteY0" fmla="*/ 0 h 3127829"/>
              <a:gd name="connsiteX1" fmla="*/ 2438400 w 2438400"/>
              <a:gd name="connsiteY1" fmla="*/ 0 h 3127829"/>
              <a:gd name="connsiteX2" fmla="*/ 2438400 w 2438400"/>
              <a:gd name="connsiteY2" fmla="*/ 3127829 h 3127829"/>
              <a:gd name="connsiteX3" fmla="*/ 0 w 2438400"/>
              <a:gd name="connsiteY3" fmla="*/ 3127829 h 3127829"/>
            </a:gdLst>
            <a:ahLst/>
            <a:cxnLst>
              <a:cxn ang="0">
                <a:pos x="connsiteX0" y="connsiteY0"/>
              </a:cxn>
              <a:cxn ang="0">
                <a:pos x="connsiteX1" y="connsiteY1"/>
              </a:cxn>
              <a:cxn ang="0">
                <a:pos x="connsiteX2" y="connsiteY2"/>
              </a:cxn>
              <a:cxn ang="0">
                <a:pos x="connsiteX3" y="connsiteY3"/>
              </a:cxn>
            </a:cxnLst>
            <a:rect l="l" t="t" r="r" b="b"/>
            <a:pathLst>
              <a:path w="2438400" h="3127829">
                <a:moveTo>
                  <a:pt x="0" y="0"/>
                </a:moveTo>
                <a:lnTo>
                  <a:pt x="2438400" y="0"/>
                </a:lnTo>
                <a:lnTo>
                  <a:pt x="2438400" y="3127829"/>
                </a:lnTo>
                <a:lnTo>
                  <a:pt x="0" y="3127829"/>
                </a:lnTo>
                <a:close/>
              </a:path>
            </a:pathLst>
          </a:custGeom>
        </p:spPr>
        <p:txBody>
          <a:bodyPr wrap="square">
            <a:noAutofit/>
          </a:bodyPr>
          <a:lstStyle>
            <a:lvl1pPr>
              <a:defRPr sz="1200"/>
            </a:lvl1pPr>
          </a:lstStyle>
          <a:p>
            <a:endParaRPr lang="en-US"/>
          </a:p>
        </p:txBody>
      </p:sp>
      <p:sp>
        <p:nvSpPr>
          <p:cNvPr id="4" name="Picture Placeholder 11">
            <a:extLst>
              <a:ext uri="{FF2B5EF4-FFF2-40B4-BE49-F238E27FC236}">
                <a16:creationId xmlns:a16="http://schemas.microsoft.com/office/drawing/2014/main" id="{1BE4D709-464C-42B5-A230-B734EFF4BE2A}"/>
              </a:ext>
            </a:extLst>
          </p:cNvPr>
          <p:cNvSpPr>
            <a:spLocks noGrp="1"/>
          </p:cNvSpPr>
          <p:nvPr>
            <p:ph type="pic" sz="quarter" idx="11"/>
          </p:nvPr>
        </p:nvSpPr>
        <p:spPr>
          <a:xfrm>
            <a:off x="2794000" y="1066801"/>
            <a:ext cx="2960914" cy="3127829"/>
          </a:xfrm>
          <a:custGeom>
            <a:avLst/>
            <a:gdLst>
              <a:gd name="connsiteX0" fmla="*/ 0 w 2960914"/>
              <a:gd name="connsiteY0" fmla="*/ 0 h 3127829"/>
              <a:gd name="connsiteX1" fmla="*/ 2960914 w 2960914"/>
              <a:gd name="connsiteY1" fmla="*/ 0 h 3127829"/>
              <a:gd name="connsiteX2" fmla="*/ 2960914 w 2960914"/>
              <a:gd name="connsiteY2" fmla="*/ 3127829 h 3127829"/>
              <a:gd name="connsiteX3" fmla="*/ 0 w 2960914"/>
              <a:gd name="connsiteY3" fmla="*/ 3127829 h 3127829"/>
            </a:gdLst>
            <a:ahLst/>
            <a:cxnLst>
              <a:cxn ang="0">
                <a:pos x="connsiteX0" y="connsiteY0"/>
              </a:cxn>
              <a:cxn ang="0">
                <a:pos x="connsiteX1" y="connsiteY1"/>
              </a:cxn>
              <a:cxn ang="0">
                <a:pos x="connsiteX2" y="connsiteY2"/>
              </a:cxn>
              <a:cxn ang="0">
                <a:pos x="connsiteX3" y="connsiteY3"/>
              </a:cxn>
            </a:cxnLst>
            <a:rect l="l" t="t" r="r" b="b"/>
            <a:pathLst>
              <a:path w="2960914" h="3127829">
                <a:moveTo>
                  <a:pt x="0" y="0"/>
                </a:moveTo>
                <a:lnTo>
                  <a:pt x="2960914" y="0"/>
                </a:lnTo>
                <a:lnTo>
                  <a:pt x="2960914" y="3127829"/>
                </a:lnTo>
                <a:lnTo>
                  <a:pt x="0" y="3127829"/>
                </a:lnTo>
                <a:close/>
              </a:path>
            </a:pathLst>
          </a:custGeom>
        </p:spPr>
        <p:txBody>
          <a:bodyPr wrap="square">
            <a:noAutofit/>
          </a:bodyPr>
          <a:lstStyle>
            <a:lvl1pPr>
              <a:defRPr sz="1200"/>
            </a:lvl1pPr>
          </a:lstStyle>
          <a:p>
            <a:endParaRPr lang="en-US"/>
          </a:p>
        </p:txBody>
      </p:sp>
      <p:sp>
        <p:nvSpPr>
          <p:cNvPr id="5" name="Picture Placeholder 13">
            <a:extLst>
              <a:ext uri="{FF2B5EF4-FFF2-40B4-BE49-F238E27FC236}">
                <a16:creationId xmlns:a16="http://schemas.microsoft.com/office/drawing/2014/main" id="{1F065A1C-C361-4F42-8666-B2EEED161A50}"/>
              </a:ext>
            </a:extLst>
          </p:cNvPr>
          <p:cNvSpPr>
            <a:spLocks noGrp="1"/>
          </p:cNvSpPr>
          <p:nvPr>
            <p:ph type="pic" sz="quarter" idx="12"/>
          </p:nvPr>
        </p:nvSpPr>
        <p:spPr>
          <a:xfrm>
            <a:off x="6096000" y="2884715"/>
            <a:ext cx="5370286" cy="2619829"/>
          </a:xfrm>
          <a:custGeom>
            <a:avLst/>
            <a:gdLst>
              <a:gd name="connsiteX0" fmla="*/ 0 w 5370286"/>
              <a:gd name="connsiteY0" fmla="*/ 0 h 2619829"/>
              <a:gd name="connsiteX1" fmla="*/ 5370286 w 5370286"/>
              <a:gd name="connsiteY1" fmla="*/ 0 h 2619829"/>
              <a:gd name="connsiteX2" fmla="*/ 5370286 w 5370286"/>
              <a:gd name="connsiteY2" fmla="*/ 2619829 h 2619829"/>
              <a:gd name="connsiteX3" fmla="*/ 0 w 5370286"/>
              <a:gd name="connsiteY3" fmla="*/ 2619829 h 2619829"/>
            </a:gdLst>
            <a:ahLst/>
            <a:cxnLst>
              <a:cxn ang="0">
                <a:pos x="connsiteX0" y="connsiteY0"/>
              </a:cxn>
              <a:cxn ang="0">
                <a:pos x="connsiteX1" y="connsiteY1"/>
              </a:cxn>
              <a:cxn ang="0">
                <a:pos x="connsiteX2" y="connsiteY2"/>
              </a:cxn>
              <a:cxn ang="0">
                <a:pos x="connsiteX3" y="connsiteY3"/>
              </a:cxn>
            </a:cxnLst>
            <a:rect l="l" t="t" r="r" b="b"/>
            <a:pathLst>
              <a:path w="5370286" h="2619829">
                <a:moveTo>
                  <a:pt x="0" y="0"/>
                </a:moveTo>
                <a:lnTo>
                  <a:pt x="5370286" y="0"/>
                </a:lnTo>
                <a:lnTo>
                  <a:pt x="5370286" y="2619829"/>
                </a:lnTo>
                <a:lnTo>
                  <a:pt x="0" y="2619829"/>
                </a:lnTo>
                <a:close/>
              </a:path>
            </a:pathLst>
          </a:custGeom>
        </p:spPr>
        <p:txBody>
          <a:bodyPr wrap="square">
            <a:noAutofit/>
          </a:bodyPr>
          <a:lstStyle>
            <a:lvl1pPr>
              <a:defRPr sz="1200"/>
            </a:lvl1pPr>
          </a:lstStyle>
          <a:p>
            <a:endParaRPr lang="en-US"/>
          </a:p>
        </p:txBody>
      </p:sp>
    </p:spTree>
    <p:extLst>
      <p:ext uri="{BB962C8B-B14F-4D97-AF65-F5344CB8AC3E}">
        <p14:creationId xmlns:p14="http://schemas.microsoft.com/office/powerpoint/2010/main" val="157387102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59_Custom Layout">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22A226BA-1275-4089-A5C2-95EA9F02D9A9}"/>
              </a:ext>
            </a:extLst>
          </p:cNvPr>
          <p:cNvSpPr>
            <a:spLocks noGrp="1"/>
          </p:cNvSpPr>
          <p:nvPr>
            <p:ph type="pic" sz="quarter" idx="11"/>
          </p:nvPr>
        </p:nvSpPr>
        <p:spPr>
          <a:xfrm>
            <a:off x="897164" y="0"/>
            <a:ext cx="5314950" cy="6858000"/>
          </a:xfrm>
          <a:custGeom>
            <a:avLst/>
            <a:gdLst>
              <a:gd name="connsiteX0" fmla="*/ 0 w 5314950"/>
              <a:gd name="connsiteY0" fmla="*/ 0 h 6858000"/>
              <a:gd name="connsiteX1" fmla="*/ 5314950 w 5314950"/>
              <a:gd name="connsiteY1" fmla="*/ 0 h 6858000"/>
              <a:gd name="connsiteX2" fmla="*/ 5314950 w 5314950"/>
              <a:gd name="connsiteY2" fmla="*/ 6858000 h 6858000"/>
              <a:gd name="connsiteX3" fmla="*/ 0 w 531495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314950" h="6858000">
                <a:moveTo>
                  <a:pt x="0" y="0"/>
                </a:moveTo>
                <a:lnTo>
                  <a:pt x="5314950" y="0"/>
                </a:lnTo>
                <a:lnTo>
                  <a:pt x="5314950" y="6858000"/>
                </a:lnTo>
                <a:lnTo>
                  <a:pt x="0" y="6858000"/>
                </a:lnTo>
                <a:close/>
              </a:path>
            </a:pathLst>
          </a:custGeom>
        </p:spPr>
        <p:txBody>
          <a:bodyPr wrap="square">
            <a:noAutofit/>
          </a:bodyPr>
          <a:lstStyle>
            <a:lvl1pPr>
              <a:defRPr sz="1200"/>
            </a:lvl1pPr>
          </a:lstStyle>
          <a:p>
            <a:endParaRPr lang="en-US" dirty="0"/>
          </a:p>
        </p:txBody>
      </p:sp>
      <p:sp>
        <p:nvSpPr>
          <p:cNvPr id="4" name="Picture Placeholder 12">
            <a:extLst>
              <a:ext uri="{FF2B5EF4-FFF2-40B4-BE49-F238E27FC236}">
                <a16:creationId xmlns:a16="http://schemas.microsoft.com/office/drawing/2014/main" id="{1F9FE0BF-FD68-45DF-96D0-3398A0687955}"/>
              </a:ext>
            </a:extLst>
          </p:cNvPr>
          <p:cNvSpPr>
            <a:spLocks noGrp="1"/>
          </p:cNvSpPr>
          <p:nvPr>
            <p:ph type="pic" sz="quarter" idx="10"/>
          </p:nvPr>
        </p:nvSpPr>
        <p:spPr>
          <a:xfrm>
            <a:off x="3259364" y="2647950"/>
            <a:ext cx="2952750" cy="3200400"/>
          </a:xfrm>
          <a:custGeom>
            <a:avLst/>
            <a:gdLst>
              <a:gd name="connsiteX0" fmla="*/ 0 w 2952750"/>
              <a:gd name="connsiteY0" fmla="*/ 0 h 3200400"/>
              <a:gd name="connsiteX1" fmla="*/ 2952750 w 2952750"/>
              <a:gd name="connsiteY1" fmla="*/ 0 h 3200400"/>
              <a:gd name="connsiteX2" fmla="*/ 2952750 w 2952750"/>
              <a:gd name="connsiteY2" fmla="*/ 3200400 h 3200400"/>
              <a:gd name="connsiteX3" fmla="*/ 0 w 2952750"/>
              <a:gd name="connsiteY3" fmla="*/ 3200400 h 3200400"/>
            </a:gdLst>
            <a:ahLst/>
            <a:cxnLst>
              <a:cxn ang="0">
                <a:pos x="connsiteX0" y="connsiteY0"/>
              </a:cxn>
              <a:cxn ang="0">
                <a:pos x="connsiteX1" y="connsiteY1"/>
              </a:cxn>
              <a:cxn ang="0">
                <a:pos x="connsiteX2" y="connsiteY2"/>
              </a:cxn>
              <a:cxn ang="0">
                <a:pos x="connsiteX3" y="connsiteY3"/>
              </a:cxn>
            </a:cxnLst>
            <a:rect l="l" t="t" r="r" b="b"/>
            <a:pathLst>
              <a:path w="2952750" h="3200400">
                <a:moveTo>
                  <a:pt x="0" y="0"/>
                </a:moveTo>
                <a:lnTo>
                  <a:pt x="2952750" y="0"/>
                </a:lnTo>
                <a:lnTo>
                  <a:pt x="2952750" y="3200400"/>
                </a:lnTo>
                <a:lnTo>
                  <a:pt x="0" y="3200400"/>
                </a:lnTo>
                <a:close/>
              </a:path>
            </a:pathLst>
          </a:custGeom>
        </p:spPr>
        <p:txBody>
          <a:bodyPr wrap="square">
            <a:noAutofit/>
          </a:bodyPr>
          <a:lstStyle>
            <a:lvl1pPr>
              <a:defRPr sz="1200"/>
            </a:lvl1pPr>
          </a:lstStyle>
          <a:p>
            <a:endParaRPr lang="en-US"/>
          </a:p>
        </p:txBody>
      </p:sp>
      <p:sp>
        <p:nvSpPr>
          <p:cNvPr id="5" name="Picture Placeholder 11">
            <a:extLst>
              <a:ext uri="{FF2B5EF4-FFF2-40B4-BE49-F238E27FC236}">
                <a16:creationId xmlns:a16="http://schemas.microsoft.com/office/drawing/2014/main" id="{967472C5-D72D-4BB2-AF82-71FCD560AF62}"/>
              </a:ext>
            </a:extLst>
          </p:cNvPr>
          <p:cNvSpPr>
            <a:spLocks noGrp="1"/>
          </p:cNvSpPr>
          <p:nvPr>
            <p:ph type="pic" sz="quarter" idx="12"/>
          </p:nvPr>
        </p:nvSpPr>
        <p:spPr>
          <a:xfrm>
            <a:off x="6212114" y="0"/>
            <a:ext cx="5105400" cy="6858000"/>
          </a:xfrm>
          <a:custGeom>
            <a:avLst/>
            <a:gdLst>
              <a:gd name="connsiteX0" fmla="*/ 0 w 5105400"/>
              <a:gd name="connsiteY0" fmla="*/ 0 h 6858000"/>
              <a:gd name="connsiteX1" fmla="*/ 5105400 w 5105400"/>
              <a:gd name="connsiteY1" fmla="*/ 0 h 6858000"/>
              <a:gd name="connsiteX2" fmla="*/ 5105400 w 5105400"/>
              <a:gd name="connsiteY2" fmla="*/ 6858000 h 6858000"/>
              <a:gd name="connsiteX3" fmla="*/ 0 w 5105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105400" h="6858000">
                <a:moveTo>
                  <a:pt x="0" y="0"/>
                </a:moveTo>
                <a:lnTo>
                  <a:pt x="5105400" y="0"/>
                </a:lnTo>
                <a:lnTo>
                  <a:pt x="5105400" y="6858000"/>
                </a:lnTo>
                <a:lnTo>
                  <a:pt x="0" y="6858000"/>
                </a:lnTo>
                <a:close/>
              </a:path>
            </a:pathLst>
          </a:custGeom>
        </p:spPr>
        <p:txBody>
          <a:bodyPr wrap="square">
            <a:noAutofit/>
          </a:bodyPr>
          <a:lstStyle>
            <a:lvl1pPr>
              <a:defRPr sz="1200"/>
            </a:lvl1pPr>
          </a:lstStyle>
          <a:p>
            <a:endParaRPr lang="en-US"/>
          </a:p>
        </p:txBody>
      </p:sp>
    </p:spTree>
    <p:extLst>
      <p:ext uri="{BB962C8B-B14F-4D97-AF65-F5344CB8AC3E}">
        <p14:creationId xmlns:p14="http://schemas.microsoft.com/office/powerpoint/2010/main" val="19228508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2_Custom Layout">
    <p:spTree>
      <p:nvGrpSpPr>
        <p:cNvPr id="1" name=""/>
        <p:cNvGrpSpPr/>
        <p:nvPr/>
      </p:nvGrpSpPr>
      <p:grpSpPr>
        <a:xfrm>
          <a:off x="0" y="0"/>
          <a:ext cx="0" cy="0"/>
          <a:chOff x="0" y="0"/>
          <a:chExt cx="0" cy="0"/>
        </a:xfrm>
      </p:grpSpPr>
      <p:sp>
        <p:nvSpPr>
          <p:cNvPr id="6" name="Picture Placeholder 12">
            <a:extLst>
              <a:ext uri="{FF2B5EF4-FFF2-40B4-BE49-F238E27FC236}">
                <a16:creationId xmlns:a16="http://schemas.microsoft.com/office/drawing/2014/main" id="{DAD0BB47-CA29-4A07-989E-D273D0E06369}"/>
              </a:ext>
            </a:extLst>
          </p:cNvPr>
          <p:cNvSpPr>
            <a:spLocks noGrp="1"/>
          </p:cNvSpPr>
          <p:nvPr>
            <p:ph type="pic" sz="quarter" idx="10"/>
          </p:nvPr>
        </p:nvSpPr>
        <p:spPr>
          <a:xfrm>
            <a:off x="933450" y="1447800"/>
            <a:ext cx="2435772" cy="4532086"/>
          </a:xfrm>
          <a:custGeom>
            <a:avLst/>
            <a:gdLst>
              <a:gd name="connsiteX0" fmla="*/ 0 w 2435772"/>
              <a:gd name="connsiteY0" fmla="*/ 0 h 4686300"/>
              <a:gd name="connsiteX1" fmla="*/ 2435772 w 2435772"/>
              <a:gd name="connsiteY1" fmla="*/ 0 h 4686300"/>
              <a:gd name="connsiteX2" fmla="*/ 2435772 w 2435772"/>
              <a:gd name="connsiteY2" fmla="*/ 4686300 h 4686300"/>
              <a:gd name="connsiteX3" fmla="*/ 0 w 2435772"/>
              <a:gd name="connsiteY3" fmla="*/ 4686300 h 4686300"/>
            </a:gdLst>
            <a:ahLst/>
            <a:cxnLst>
              <a:cxn ang="0">
                <a:pos x="connsiteX0" y="connsiteY0"/>
              </a:cxn>
              <a:cxn ang="0">
                <a:pos x="connsiteX1" y="connsiteY1"/>
              </a:cxn>
              <a:cxn ang="0">
                <a:pos x="connsiteX2" y="connsiteY2"/>
              </a:cxn>
              <a:cxn ang="0">
                <a:pos x="connsiteX3" y="connsiteY3"/>
              </a:cxn>
            </a:cxnLst>
            <a:rect l="l" t="t" r="r" b="b"/>
            <a:pathLst>
              <a:path w="2435772" h="4686300">
                <a:moveTo>
                  <a:pt x="0" y="0"/>
                </a:moveTo>
                <a:lnTo>
                  <a:pt x="2435772" y="0"/>
                </a:lnTo>
                <a:lnTo>
                  <a:pt x="2435772" y="4686300"/>
                </a:lnTo>
                <a:lnTo>
                  <a:pt x="0" y="4686300"/>
                </a:lnTo>
                <a:close/>
              </a:path>
            </a:pathLst>
          </a:custGeom>
        </p:spPr>
        <p:txBody>
          <a:bodyPr wrap="square">
            <a:noAutofit/>
          </a:bodyPr>
          <a:lstStyle>
            <a:lvl1pPr>
              <a:defRPr sz="1200"/>
            </a:lvl1pPr>
          </a:lstStyle>
          <a:p>
            <a:endParaRPr lang="en-US"/>
          </a:p>
        </p:txBody>
      </p:sp>
      <p:sp>
        <p:nvSpPr>
          <p:cNvPr id="7" name="Picture Placeholder 11">
            <a:extLst>
              <a:ext uri="{FF2B5EF4-FFF2-40B4-BE49-F238E27FC236}">
                <a16:creationId xmlns:a16="http://schemas.microsoft.com/office/drawing/2014/main" id="{A0F3CA70-A5AD-4AC6-8ED2-08C10038E488}"/>
              </a:ext>
            </a:extLst>
          </p:cNvPr>
          <p:cNvSpPr>
            <a:spLocks noGrp="1"/>
          </p:cNvSpPr>
          <p:nvPr>
            <p:ph type="pic" sz="quarter" idx="11"/>
          </p:nvPr>
        </p:nvSpPr>
        <p:spPr>
          <a:xfrm>
            <a:off x="3639864" y="1447800"/>
            <a:ext cx="2435772" cy="2533650"/>
          </a:xfrm>
          <a:custGeom>
            <a:avLst/>
            <a:gdLst>
              <a:gd name="connsiteX0" fmla="*/ 0 w 2435772"/>
              <a:gd name="connsiteY0" fmla="*/ 0 h 2533650"/>
              <a:gd name="connsiteX1" fmla="*/ 2435772 w 2435772"/>
              <a:gd name="connsiteY1" fmla="*/ 0 h 2533650"/>
              <a:gd name="connsiteX2" fmla="*/ 2435772 w 2435772"/>
              <a:gd name="connsiteY2" fmla="*/ 2533650 h 2533650"/>
              <a:gd name="connsiteX3" fmla="*/ 0 w 2435772"/>
              <a:gd name="connsiteY3" fmla="*/ 2533650 h 2533650"/>
            </a:gdLst>
            <a:ahLst/>
            <a:cxnLst>
              <a:cxn ang="0">
                <a:pos x="connsiteX0" y="connsiteY0"/>
              </a:cxn>
              <a:cxn ang="0">
                <a:pos x="connsiteX1" y="connsiteY1"/>
              </a:cxn>
              <a:cxn ang="0">
                <a:pos x="connsiteX2" y="connsiteY2"/>
              </a:cxn>
              <a:cxn ang="0">
                <a:pos x="connsiteX3" y="connsiteY3"/>
              </a:cxn>
            </a:cxnLst>
            <a:rect l="l" t="t" r="r" b="b"/>
            <a:pathLst>
              <a:path w="2435772" h="2533650">
                <a:moveTo>
                  <a:pt x="0" y="0"/>
                </a:moveTo>
                <a:lnTo>
                  <a:pt x="2435772" y="0"/>
                </a:lnTo>
                <a:lnTo>
                  <a:pt x="2435772" y="2533650"/>
                </a:lnTo>
                <a:lnTo>
                  <a:pt x="0" y="2533650"/>
                </a:lnTo>
                <a:close/>
              </a:path>
            </a:pathLst>
          </a:custGeom>
        </p:spPr>
        <p:txBody>
          <a:bodyPr wrap="square">
            <a:noAutofit/>
          </a:bodyPr>
          <a:lstStyle>
            <a:lvl1pPr>
              <a:defRPr sz="1200"/>
            </a:lvl1pPr>
          </a:lstStyle>
          <a:p>
            <a:endParaRPr lang="en-US"/>
          </a:p>
        </p:txBody>
      </p:sp>
      <p:sp>
        <p:nvSpPr>
          <p:cNvPr id="8" name="Picture Placeholder 10">
            <a:extLst>
              <a:ext uri="{FF2B5EF4-FFF2-40B4-BE49-F238E27FC236}">
                <a16:creationId xmlns:a16="http://schemas.microsoft.com/office/drawing/2014/main" id="{42E8267E-246F-464E-822B-74845F8356E3}"/>
              </a:ext>
            </a:extLst>
          </p:cNvPr>
          <p:cNvSpPr>
            <a:spLocks noGrp="1"/>
          </p:cNvSpPr>
          <p:nvPr>
            <p:ph type="pic" sz="quarter" idx="12"/>
          </p:nvPr>
        </p:nvSpPr>
        <p:spPr>
          <a:xfrm>
            <a:off x="6346278" y="1447800"/>
            <a:ext cx="2435772" cy="2533650"/>
          </a:xfrm>
          <a:custGeom>
            <a:avLst/>
            <a:gdLst>
              <a:gd name="connsiteX0" fmla="*/ 0 w 2435772"/>
              <a:gd name="connsiteY0" fmla="*/ 0 h 2533650"/>
              <a:gd name="connsiteX1" fmla="*/ 2435772 w 2435772"/>
              <a:gd name="connsiteY1" fmla="*/ 0 h 2533650"/>
              <a:gd name="connsiteX2" fmla="*/ 2435772 w 2435772"/>
              <a:gd name="connsiteY2" fmla="*/ 2533650 h 2533650"/>
              <a:gd name="connsiteX3" fmla="*/ 0 w 2435772"/>
              <a:gd name="connsiteY3" fmla="*/ 2533650 h 2533650"/>
            </a:gdLst>
            <a:ahLst/>
            <a:cxnLst>
              <a:cxn ang="0">
                <a:pos x="connsiteX0" y="connsiteY0"/>
              </a:cxn>
              <a:cxn ang="0">
                <a:pos x="connsiteX1" y="connsiteY1"/>
              </a:cxn>
              <a:cxn ang="0">
                <a:pos x="connsiteX2" y="connsiteY2"/>
              </a:cxn>
              <a:cxn ang="0">
                <a:pos x="connsiteX3" y="connsiteY3"/>
              </a:cxn>
            </a:cxnLst>
            <a:rect l="l" t="t" r="r" b="b"/>
            <a:pathLst>
              <a:path w="2435772" h="2533650">
                <a:moveTo>
                  <a:pt x="0" y="0"/>
                </a:moveTo>
                <a:lnTo>
                  <a:pt x="2435772" y="0"/>
                </a:lnTo>
                <a:lnTo>
                  <a:pt x="2435772" y="2533650"/>
                </a:lnTo>
                <a:lnTo>
                  <a:pt x="0" y="2533650"/>
                </a:lnTo>
                <a:close/>
              </a:path>
            </a:pathLst>
          </a:custGeom>
        </p:spPr>
        <p:txBody>
          <a:bodyPr wrap="square">
            <a:noAutofit/>
          </a:bodyPr>
          <a:lstStyle>
            <a:lvl1pPr>
              <a:defRPr sz="1200"/>
            </a:lvl1pPr>
          </a:lstStyle>
          <a:p>
            <a:endParaRPr lang="en-US"/>
          </a:p>
        </p:txBody>
      </p:sp>
    </p:spTree>
    <p:extLst>
      <p:ext uri="{BB962C8B-B14F-4D97-AF65-F5344CB8AC3E}">
        <p14:creationId xmlns:p14="http://schemas.microsoft.com/office/powerpoint/2010/main" val="396353238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3_Custom Layout">
    <p:spTree>
      <p:nvGrpSpPr>
        <p:cNvPr id="1" name=""/>
        <p:cNvGrpSpPr/>
        <p:nvPr/>
      </p:nvGrpSpPr>
      <p:grpSpPr>
        <a:xfrm>
          <a:off x="0" y="0"/>
          <a:ext cx="0" cy="0"/>
          <a:chOff x="0" y="0"/>
          <a:chExt cx="0" cy="0"/>
        </a:xfrm>
      </p:grpSpPr>
      <p:sp>
        <p:nvSpPr>
          <p:cNvPr id="3" name="Picture Placeholder 11">
            <a:extLst>
              <a:ext uri="{FF2B5EF4-FFF2-40B4-BE49-F238E27FC236}">
                <a16:creationId xmlns:a16="http://schemas.microsoft.com/office/drawing/2014/main" id="{1C1D9E63-B581-4DB3-BDAD-5C3B203B489D}"/>
              </a:ext>
            </a:extLst>
          </p:cNvPr>
          <p:cNvSpPr>
            <a:spLocks noGrp="1"/>
          </p:cNvSpPr>
          <p:nvPr>
            <p:ph type="pic" sz="quarter" idx="10"/>
          </p:nvPr>
        </p:nvSpPr>
        <p:spPr>
          <a:xfrm>
            <a:off x="4324351" y="0"/>
            <a:ext cx="2209800" cy="6134100"/>
          </a:xfrm>
          <a:custGeom>
            <a:avLst/>
            <a:gdLst>
              <a:gd name="connsiteX0" fmla="*/ 0 w 2209800"/>
              <a:gd name="connsiteY0" fmla="*/ 0 h 6134100"/>
              <a:gd name="connsiteX1" fmla="*/ 2209800 w 2209800"/>
              <a:gd name="connsiteY1" fmla="*/ 0 h 6134100"/>
              <a:gd name="connsiteX2" fmla="*/ 2209800 w 2209800"/>
              <a:gd name="connsiteY2" fmla="*/ 6134100 h 6134100"/>
              <a:gd name="connsiteX3" fmla="*/ 0 w 2209800"/>
              <a:gd name="connsiteY3" fmla="*/ 6134100 h 6134100"/>
            </a:gdLst>
            <a:ahLst/>
            <a:cxnLst>
              <a:cxn ang="0">
                <a:pos x="connsiteX0" y="connsiteY0"/>
              </a:cxn>
              <a:cxn ang="0">
                <a:pos x="connsiteX1" y="connsiteY1"/>
              </a:cxn>
              <a:cxn ang="0">
                <a:pos x="connsiteX2" y="connsiteY2"/>
              </a:cxn>
              <a:cxn ang="0">
                <a:pos x="connsiteX3" y="connsiteY3"/>
              </a:cxn>
            </a:cxnLst>
            <a:rect l="l" t="t" r="r" b="b"/>
            <a:pathLst>
              <a:path w="2209800" h="6134100">
                <a:moveTo>
                  <a:pt x="0" y="0"/>
                </a:moveTo>
                <a:lnTo>
                  <a:pt x="2209800" y="0"/>
                </a:lnTo>
                <a:lnTo>
                  <a:pt x="2209800" y="6134100"/>
                </a:lnTo>
                <a:lnTo>
                  <a:pt x="0" y="6134100"/>
                </a:lnTo>
                <a:close/>
              </a:path>
            </a:pathLst>
          </a:custGeom>
        </p:spPr>
        <p:txBody>
          <a:bodyPr wrap="square">
            <a:noAutofit/>
          </a:bodyPr>
          <a:lstStyle>
            <a:lvl1pPr>
              <a:defRPr sz="1200"/>
            </a:lvl1pPr>
          </a:lstStyle>
          <a:p>
            <a:endParaRPr lang="en-US"/>
          </a:p>
        </p:txBody>
      </p:sp>
      <p:sp>
        <p:nvSpPr>
          <p:cNvPr id="4" name="Picture Placeholder 10">
            <a:extLst>
              <a:ext uri="{FF2B5EF4-FFF2-40B4-BE49-F238E27FC236}">
                <a16:creationId xmlns:a16="http://schemas.microsoft.com/office/drawing/2014/main" id="{8AE203B9-F3FB-48C0-93D5-264B2B1DD501}"/>
              </a:ext>
            </a:extLst>
          </p:cNvPr>
          <p:cNvSpPr>
            <a:spLocks noGrp="1"/>
          </p:cNvSpPr>
          <p:nvPr>
            <p:ph type="pic" sz="quarter" idx="11"/>
          </p:nvPr>
        </p:nvSpPr>
        <p:spPr>
          <a:xfrm>
            <a:off x="6762750" y="0"/>
            <a:ext cx="2209800" cy="6134100"/>
          </a:xfrm>
          <a:custGeom>
            <a:avLst/>
            <a:gdLst>
              <a:gd name="connsiteX0" fmla="*/ 0 w 2209800"/>
              <a:gd name="connsiteY0" fmla="*/ 0 h 6134100"/>
              <a:gd name="connsiteX1" fmla="*/ 2209800 w 2209800"/>
              <a:gd name="connsiteY1" fmla="*/ 0 h 6134100"/>
              <a:gd name="connsiteX2" fmla="*/ 2209800 w 2209800"/>
              <a:gd name="connsiteY2" fmla="*/ 6134100 h 6134100"/>
              <a:gd name="connsiteX3" fmla="*/ 0 w 2209800"/>
              <a:gd name="connsiteY3" fmla="*/ 6134100 h 6134100"/>
            </a:gdLst>
            <a:ahLst/>
            <a:cxnLst>
              <a:cxn ang="0">
                <a:pos x="connsiteX0" y="connsiteY0"/>
              </a:cxn>
              <a:cxn ang="0">
                <a:pos x="connsiteX1" y="connsiteY1"/>
              </a:cxn>
              <a:cxn ang="0">
                <a:pos x="connsiteX2" y="connsiteY2"/>
              </a:cxn>
              <a:cxn ang="0">
                <a:pos x="connsiteX3" y="connsiteY3"/>
              </a:cxn>
            </a:cxnLst>
            <a:rect l="l" t="t" r="r" b="b"/>
            <a:pathLst>
              <a:path w="2209800" h="6134100">
                <a:moveTo>
                  <a:pt x="0" y="0"/>
                </a:moveTo>
                <a:lnTo>
                  <a:pt x="2209800" y="0"/>
                </a:lnTo>
                <a:lnTo>
                  <a:pt x="2209800" y="6134100"/>
                </a:lnTo>
                <a:lnTo>
                  <a:pt x="0" y="6134100"/>
                </a:lnTo>
                <a:close/>
              </a:path>
            </a:pathLst>
          </a:custGeom>
        </p:spPr>
        <p:txBody>
          <a:bodyPr wrap="square">
            <a:noAutofit/>
          </a:bodyPr>
          <a:lstStyle>
            <a:lvl1pPr>
              <a:defRPr sz="1200"/>
            </a:lvl1pPr>
          </a:lstStyle>
          <a:p>
            <a:endParaRPr lang="en-US"/>
          </a:p>
        </p:txBody>
      </p:sp>
      <p:sp>
        <p:nvSpPr>
          <p:cNvPr id="5" name="Picture Placeholder 9">
            <a:extLst>
              <a:ext uri="{FF2B5EF4-FFF2-40B4-BE49-F238E27FC236}">
                <a16:creationId xmlns:a16="http://schemas.microsoft.com/office/drawing/2014/main" id="{88CDB08D-20E4-4274-9658-DCDCDE543ACA}"/>
              </a:ext>
            </a:extLst>
          </p:cNvPr>
          <p:cNvSpPr>
            <a:spLocks noGrp="1"/>
          </p:cNvSpPr>
          <p:nvPr>
            <p:ph type="pic" sz="quarter" idx="12"/>
          </p:nvPr>
        </p:nvSpPr>
        <p:spPr>
          <a:xfrm>
            <a:off x="9144000" y="0"/>
            <a:ext cx="2209800" cy="6134100"/>
          </a:xfrm>
          <a:custGeom>
            <a:avLst/>
            <a:gdLst>
              <a:gd name="connsiteX0" fmla="*/ 0 w 2209800"/>
              <a:gd name="connsiteY0" fmla="*/ 0 h 6134100"/>
              <a:gd name="connsiteX1" fmla="*/ 2209800 w 2209800"/>
              <a:gd name="connsiteY1" fmla="*/ 0 h 6134100"/>
              <a:gd name="connsiteX2" fmla="*/ 2209800 w 2209800"/>
              <a:gd name="connsiteY2" fmla="*/ 6134100 h 6134100"/>
              <a:gd name="connsiteX3" fmla="*/ 0 w 2209800"/>
              <a:gd name="connsiteY3" fmla="*/ 6134100 h 6134100"/>
            </a:gdLst>
            <a:ahLst/>
            <a:cxnLst>
              <a:cxn ang="0">
                <a:pos x="connsiteX0" y="connsiteY0"/>
              </a:cxn>
              <a:cxn ang="0">
                <a:pos x="connsiteX1" y="connsiteY1"/>
              </a:cxn>
              <a:cxn ang="0">
                <a:pos x="connsiteX2" y="connsiteY2"/>
              </a:cxn>
              <a:cxn ang="0">
                <a:pos x="connsiteX3" y="connsiteY3"/>
              </a:cxn>
            </a:cxnLst>
            <a:rect l="l" t="t" r="r" b="b"/>
            <a:pathLst>
              <a:path w="2209800" h="6134100">
                <a:moveTo>
                  <a:pt x="0" y="0"/>
                </a:moveTo>
                <a:lnTo>
                  <a:pt x="2209800" y="0"/>
                </a:lnTo>
                <a:lnTo>
                  <a:pt x="2209800" y="6134100"/>
                </a:lnTo>
                <a:lnTo>
                  <a:pt x="0" y="6134100"/>
                </a:lnTo>
                <a:close/>
              </a:path>
            </a:pathLst>
          </a:custGeom>
        </p:spPr>
        <p:txBody>
          <a:bodyPr wrap="square">
            <a:noAutofit/>
          </a:bodyPr>
          <a:lstStyle>
            <a:lvl1pPr>
              <a:defRPr sz="1200"/>
            </a:lvl1pPr>
          </a:lstStyle>
          <a:p>
            <a:endParaRPr lang="en-US"/>
          </a:p>
        </p:txBody>
      </p:sp>
    </p:spTree>
    <p:extLst>
      <p:ext uri="{BB962C8B-B14F-4D97-AF65-F5344CB8AC3E}">
        <p14:creationId xmlns:p14="http://schemas.microsoft.com/office/powerpoint/2010/main" val="21770321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4_Custom Layout">
    <p:spTree>
      <p:nvGrpSpPr>
        <p:cNvPr id="1" name=""/>
        <p:cNvGrpSpPr/>
        <p:nvPr/>
      </p:nvGrpSpPr>
      <p:grpSpPr>
        <a:xfrm>
          <a:off x="0" y="0"/>
          <a:ext cx="0" cy="0"/>
          <a:chOff x="0" y="0"/>
          <a:chExt cx="0" cy="0"/>
        </a:xfrm>
      </p:grpSpPr>
      <p:sp>
        <p:nvSpPr>
          <p:cNvPr id="3" name="Picture Placeholder 11">
            <a:extLst>
              <a:ext uri="{FF2B5EF4-FFF2-40B4-BE49-F238E27FC236}">
                <a16:creationId xmlns:a16="http://schemas.microsoft.com/office/drawing/2014/main" id="{2B0825AB-8F67-42DF-A9B9-3C03E52973B9}"/>
              </a:ext>
            </a:extLst>
          </p:cNvPr>
          <p:cNvSpPr>
            <a:spLocks noGrp="1"/>
          </p:cNvSpPr>
          <p:nvPr>
            <p:ph type="pic" sz="quarter" idx="10"/>
          </p:nvPr>
        </p:nvSpPr>
        <p:spPr>
          <a:xfrm>
            <a:off x="8621484" y="495300"/>
            <a:ext cx="3083379" cy="5886450"/>
          </a:xfrm>
          <a:custGeom>
            <a:avLst/>
            <a:gdLst>
              <a:gd name="connsiteX0" fmla="*/ 0 w 3390900"/>
              <a:gd name="connsiteY0" fmla="*/ 0 h 5886450"/>
              <a:gd name="connsiteX1" fmla="*/ 3390900 w 3390900"/>
              <a:gd name="connsiteY1" fmla="*/ 0 h 5886450"/>
              <a:gd name="connsiteX2" fmla="*/ 3390900 w 3390900"/>
              <a:gd name="connsiteY2" fmla="*/ 5886450 h 5886450"/>
              <a:gd name="connsiteX3" fmla="*/ 0 w 3390900"/>
              <a:gd name="connsiteY3" fmla="*/ 5886450 h 5886450"/>
            </a:gdLst>
            <a:ahLst/>
            <a:cxnLst>
              <a:cxn ang="0">
                <a:pos x="connsiteX0" y="connsiteY0"/>
              </a:cxn>
              <a:cxn ang="0">
                <a:pos x="connsiteX1" y="connsiteY1"/>
              </a:cxn>
              <a:cxn ang="0">
                <a:pos x="connsiteX2" y="connsiteY2"/>
              </a:cxn>
              <a:cxn ang="0">
                <a:pos x="connsiteX3" y="connsiteY3"/>
              </a:cxn>
            </a:cxnLst>
            <a:rect l="l" t="t" r="r" b="b"/>
            <a:pathLst>
              <a:path w="3390900" h="5886450">
                <a:moveTo>
                  <a:pt x="0" y="0"/>
                </a:moveTo>
                <a:lnTo>
                  <a:pt x="3390900" y="0"/>
                </a:lnTo>
                <a:lnTo>
                  <a:pt x="3390900" y="5886450"/>
                </a:lnTo>
                <a:lnTo>
                  <a:pt x="0" y="5886450"/>
                </a:lnTo>
                <a:close/>
              </a:path>
            </a:pathLst>
          </a:custGeom>
        </p:spPr>
        <p:txBody>
          <a:bodyPr wrap="square">
            <a:noAutofit/>
          </a:bodyPr>
          <a:lstStyle>
            <a:lvl1pPr>
              <a:defRPr sz="1200"/>
            </a:lvl1pPr>
          </a:lstStyle>
          <a:p>
            <a:endParaRPr lang="en-US"/>
          </a:p>
        </p:txBody>
      </p:sp>
      <p:sp>
        <p:nvSpPr>
          <p:cNvPr id="4" name="Picture Placeholder 10">
            <a:extLst>
              <a:ext uri="{FF2B5EF4-FFF2-40B4-BE49-F238E27FC236}">
                <a16:creationId xmlns:a16="http://schemas.microsoft.com/office/drawing/2014/main" id="{53CB5CB5-2AAC-4755-8E69-CCF61D715FC6}"/>
              </a:ext>
            </a:extLst>
          </p:cNvPr>
          <p:cNvSpPr>
            <a:spLocks noGrp="1"/>
          </p:cNvSpPr>
          <p:nvPr>
            <p:ph type="pic" sz="quarter" idx="11"/>
          </p:nvPr>
        </p:nvSpPr>
        <p:spPr>
          <a:xfrm>
            <a:off x="5727699" y="495300"/>
            <a:ext cx="2743200" cy="1732280"/>
          </a:xfrm>
          <a:custGeom>
            <a:avLst/>
            <a:gdLst>
              <a:gd name="connsiteX0" fmla="*/ 0 w 2743200"/>
              <a:gd name="connsiteY0" fmla="*/ 0 h 1732280"/>
              <a:gd name="connsiteX1" fmla="*/ 2743200 w 2743200"/>
              <a:gd name="connsiteY1" fmla="*/ 0 h 1732280"/>
              <a:gd name="connsiteX2" fmla="*/ 2743200 w 2743200"/>
              <a:gd name="connsiteY2" fmla="*/ 1732280 h 1732280"/>
              <a:gd name="connsiteX3" fmla="*/ 0 w 2743200"/>
              <a:gd name="connsiteY3" fmla="*/ 1732280 h 1732280"/>
            </a:gdLst>
            <a:ahLst/>
            <a:cxnLst>
              <a:cxn ang="0">
                <a:pos x="connsiteX0" y="connsiteY0"/>
              </a:cxn>
              <a:cxn ang="0">
                <a:pos x="connsiteX1" y="connsiteY1"/>
              </a:cxn>
              <a:cxn ang="0">
                <a:pos x="connsiteX2" y="connsiteY2"/>
              </a:cxn>
              <a:cxn ang="0">
                <a:pos x="connsiteX3" y="connsiteY3"/>
              </a:cxn>
            </a:cxnLst>
            <a:rect l="l" t="t" r="r" b="b"/>
            <a:pathLst>
              <a:path w="2743200" h="1732280">
                <a:moveTo>
                  <a:pt x="0" y="0"/>
                </a:moveTo>
                <a:lnTo>
                  <a:pt x="2743200" y="0"/>
                </a:lnTo>
                <a:lnTo>
                  <a:pt x="2743200" y="1732280"/>
                </a:lnTo>
                <a:lnTo>
                  <a:pt x="0" y="1732280"/>
                </a:lnTo>
                <a:close/>
              </a:path>
            </a:pathLst>
          </a:custGeom>
        </p:spPr>
        <p:txBody>
          <a:bodyPr wrap="square">
            <a:noAutofit/>
          </a:bodyPr>
          <a:lstStyle>
            <a:lvl1pPr>
              <a:defRPr sz="1200"/>
            </a:lvl1pPr>
          </a:lstStyle>
          <a:p>
            <a:endParaRPr lang="en-US"/>
          </a:p>
        </p:txBody>
      </p:sp>
      <p:sp>
        <p:nvSpPr>
          <p:cNvPr id="5" name="Picture Placeholder 12">
            <a:extLst>
              <a:ext uri="{FF2B5EF4-FFF2-40B4-BE49-F238E27FC236}">
                <a16:creationId xmlns:a16="http://schemas.microsoft.com/office/drawing/2014/main" id="{39F4A10D-3E5E-4954-B5D5-FB4AAECD8DD9}"/>
              </a:ext>
            </a:extLst>
          </p:cNvPr>
          <p:cNvSpPr>
            <a:spLocks noGrp="1"/>
          </p:cNvSpPr>
          <p:nvPr>
            <p:ph type="pic" sz="quarter" idx="12"/>
          </p:nvPr>
        </p:nvSpPr>
        <p:spPr>
          <a:xfrm>
            <a:off x="5727699" y="2325370"/>
            <a:ext cx="2743200" cy="1732280"/>
          </a:xfrm>
          <a:custGeom>
            <a:avLst/>
            <a:gdLst>
              <a:gd name="connsiteX0" fmla="*/ 0 w 2743200"/>
              <a:gd name="connsiteY0" fmla="*/ 0 h 1732280"/>
              <a:gd name="connsiteX1" fmla="*/ 2743200 w 2743200"/>
              <a:gd name="connsiteY1" fmla="*/ 0 h 1732280"/>
              <a:gd name="connsiteX2" fmla="*/ 2743200 w 2743200"/>
              <a:gd name="connsiteY2" fmla="*/ 1732280 h 1732280"/>
              <a:gd name="connsiteX3" fmla="*/ 0 w 2743200"/>
              <a:gd name="connsiteY3" fmla="*/ 1732280 h 1732280"/>
            </a:gdLst>
            <a:ahLst/>
            <a:cxnLst>
              <a:cxn ang="0">
                <a:pos x="connsiteX0" y="connsiteY0"/>
              </a:cxn>
              <a:cxn ang="0">
                <a:pos x="connsiteX1" y="connsiteY1"/>
              </a:cxn>
              <a:cxn ang="0">
                <a:pos x="connsiteX2" y="connsiteY2"/>
              </a:cxn>
              <a:cxn ang="0">
                <a:pos x="connsiteX3" y="connsiteY3"/>
              </a:cxn>
            </a:cxnLst>
            <a:rect l="l" t="t" r="r" b="b"/>
            <a:pathLst>
              <a:path w="2743200" h="1732280">
                <a:moveTo>
                  <a:pt x="0" y="0"/>
                </a:moveTo>
                <a:lnTo>
                  <a:pt x="2743200" y="0"/>
                </a:lnTo>
                <a:lnTo>
                  <a:pt x="2743200" y="1732280"/>
                </a:lnTo>
                <a:lnTo>
                  <a:pt x="0" y="1732280"/>
                </a:lnTo>
                <a:close/>
              </a:path>
            </a:pathLst>
          </a:custGeom>
        </p:spPr>
        <p:txBody>
          <a:bodyPr wrap="square">
            <a:noAutofit/>
          </a:bodyPr>
          <a:lstStyle>
            <a:lvl1pPr>
              <a:defRPr sz="1200"/>
            </a:lvl1pPr>
          </a:lstStyle>
          <a:p>
            <a:endParaRPr lang="en-US"/>
          </a:p>
        </p:txBody>
      </p:sp>
    </p:spTree>
    <p:extLst>
      <p:ext uri="{BB962C8B-B14F-4D97-AF65-F5344CB8AC3E}">
        <p14:creationId xmlns:p14="http://schemas.microsoft.com/office/powerpoint/2010/main" val="67370854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5_Custom Layout">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9AEDD1AE-E9CE-457F-B752-33D86C8D7F56}"/>
              </a:ext>
            </a:extLst>
          </p:cNvPr>
          <p:cNvSpPr>
            <a:spLocks noGrp="1"/>
          </p:cNvSpPr>
          <p:nvPr>
            <p:ph type="pic" sz="quarter" idx="10"/>
          </p:nvPr>
        </p:nvSpPr>
        <p:spPr>
          <a:xfrm>
            <a:off x="624114" y="2362200"/>
            <a:ext cx="8215596" cy="2133600"/>
          </a:xfrm>
          <a:custGeom>
            <a:avLst/>
            <a:gdLst>
              <a:gd name="connsiteX0" fmla="*/ 0 w 8215596"/>
              <a:gd name="connsiteY0" fmla="*/ 0 h 2133600"/>
              <a:gd name="connsiteX1" fmla="*/ 8215596 w 8215596"/>
              <a:gd name="connsiteY1" fmla="*/ 0 h 2133600"/>
              <a:gd name="connsiteX2" fmla="*/ 8215596 w 8215596"/>
              <a:gd name="connsiteY2" fmla="*/ 2133600 h 2133600"/>
              <a:gd name="connsiteX3" fmla="*/ 0 w 8215596"/>
              <a:gd name="connsiteY3" fmla="*/ 2133600 h 2133600"/>
            </a:gdLst>
            <a:ahLst/>
            <a:cxnLst>
              <a:cxn ang="0">
                <a:pos x="connsiteX0" y="connsiteY0"/>
              </a:cxn>
              <a:cxn ang="0">
                <a:pos x="connsiteX1" y="connsiteY1"/>
              </a:cxn>
              <a:cxn ang="0">
                <a:pos x="connsiteX2" y="connsiteY2"/>
              </a:cxn>
              <a:cxn ang="0">
                <a:pos x="connsiteX3" y="connsiteY3"/>
              </a:cxn>
            </a:cxnLst>
            <a:rect l="l" t="t" r="r" b="b"/>
            <a:pathLst>
              <a:path w="8215596" h="2133600">
                <a:moveTo>
                  <a:pt x="0" y="0"/>
                </a:moveTo>
                <a:lnTo>
                  <a:pt x="8215596" y="0"/>
                </a:lnTo>
                <a:lnTo>
                  <a:pt x="8215596" y="2133600"/>
                </a:lnTo>
                <a:lnTo>
                  <a:pt x="0" y="2133600"/>
                </a:lnTo>
                <a:close/>
              </a:path>
            </a:pathLst>
          </a:custGeom>
        </p:spPr>
        <p:txBody>
          <a:bodyPr wrap="square">
            <a:noAutofit/>
          </a:bodyPr>
          <a:lstStyle>
            <a:lvl1pPr>
              <a:defRPr sz="1200"/>
            </a:lvl1pPr>
          </a:lstStyle>
          <a:p>
            <a:endParaRPr lang="en-US"/>
          </a:p>
        </p:txBody>
      </p:sp>
    </p:spTree>
    <p:extLst>
      <p:ext uri="{BB962C8B-B14F-4D97-AF65-F5344CB8AC3E}">
        <p14:creationId xmlns:p14="http://schemas.microsoft.com/office/powerpoint/2010/main" val="337700608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6_Custom Layout">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1BB472A0-8CBA-4B13-8507-248E0247A020}"/>
              </a:ext>
            </a:extLst>
          </p:cNvPr>
          <p:cNvSpPr>
            <a:spLocks noGrp="1"/>
          </p:cNvSpPr>
          <p:nvPr>
            <p:ph type="pic" sz="quarter" idx="10"/>
          </p:nvPr>
        </p:nvSpPr>
        <p:spPr>
          <a:xfrm>
            <a:off x="3425371" y="824804"/>
            <a:ext cx="8766630" cy="2102492"/>
          </a:xfrm>
          <a:custGeom>
            <a:avLst/>
            <a:gdLst>
              <a:gd name="connsiteX0" fmla="*/ 0 w 8766630"/>
              <a:gd name="connsiteY0" fmla="*/ 0 h 2102492"/>
              <a:gd name="connsiteX1" fmla="*/ 8766630 w 8766630"/>
              <a:gd name="connsiteY1" fmla="*/ 0 h 2102492"/>
              <a:gd name="connsiteX2" fmla="*/ 8766630 w 8766630"/>
              <a:gd name="connsiteY2" fmla="*/ 2102492 h 2102492"/>
              <a:gd name="connsiteX3" fmla="*/ 0 w 8766630"/>
              <a:gd name="connsiteY3" fmla="*/ 2102492 h 2102492"/>
            </a:gdLst>
            <a:ahLst/>
            <a:cxnLst>
              <a:cxn ang="0">
                <a:pos x="connsiteX0" y="connsiteY0"/>
              </a:cxn>
              <a:cxn ang="0">
                <a:pos x="connsiteX1" y="connsiteY1"/>
              </a:cxn>
              <a:cxn ang="0">
                <a:pos x="connsiteX2" y="connsiteY2"/>
              </a:cxn>
              <a:cxn ang="0">
                <a:pos x="connsiteX3" y="connsiteY3"/>
              </a:cxn>
            </a:cxnLst>
            <a:rect l="l" t="t" r="r" b="b"/>
            <a:pathLst>
              <a:path w="8766630" h="2102492">
                <a:moveTo>
                  <a:pt x="0" y="0"/>
                </a:moveTo>
                <a:lnTo>
                  <a:pt x="8766630" y="0"/>
                </a:lnTo>
                <a:lnTo>
                  <a:pt x="8766630" y="2102492"/>
                </a:lnTo>
                <a:lnTo>
                  <a:pt x="0" y="2102492"/>
                </a:lnTo>
                <a:close/>
              </a:path>
            </a:pathLst>
          </a:custGeom>
        </p:spPr>
        <p:txBody>
          <a:bodyPr wrap="square">
            <a:noAutofit/>
          </a:bodyPr>
          <a:lstStyle>
            <a:lvl1pPr>
              <a:defRPr sz="1200"/>
            </a:lvl1pPr>
          </a:lstStyle>
          <a:p>
            <a:endParaRPr lang="en-US"/>
          </a:p>
        </p:txBody>
      </p:sp>
    </p:spTree>
    <p:extLst>
      <p:ext uri="{BB962C8B-B14F-4D97-AF65-F5344CB8AC3E}">
        <p14:creationId xmlns:p14="http://schemas.microsoft.com/office/powerpoint/2010/main" val="7895295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E1049A47-E71C-4ECA-911B-70B21C1FDD78}"/>
              </a:ext>
            </a:extLst>
          </p:cNvPr>
          <p:cNvSpPr>
            <a:spLocks noGrp="1"/>
          </p:cNvSpPr>
          <p:nvPr>
            <p:ph type="pic" sz="quarter" idx="10"/>
          </p:nvPr>
        </p:nvSpPr>
        <p:spPr>
          <a:xfrm>
            <a:off x="7384870" y="698863"/>
            <a:ext cx="3892731" cy="5460274"/>
          </a:xfrm>
          <a:custGeom>
            <a:avLst/>
            <a:gdLst>
              <a:gd name="connsiteX0" fmla="*/ 0 w 3892731"/>
              <a:gd name="connsiteY0" fmla="*/ 0 h 5460274"/>
              <a:gd name="connsiteX1" fmla="*/ 3892731 w 3892731"/>
              <a:gd name="connsiteY1" fmla="*/ 0 h 5460274"/>
              <a:gd name="connsiteX2" fmla="*/ 3892731 w 3892731"/>
              <a:gd name="connsiteY2" fmla="*/ 5460274 h 5460274"/>
              <a:gd name="connsiteX3" fmla="*/ 0 w 3892731"/>
              <a:gd name="connsiteY3" fmla="*/ 5460274 h 5460274"/>
            </a:gdLst>
            <a:ahLst/>
            <a:cxnLst>
              <a:cxn ang="0">
                <a:pos x="connsiteX0" y="connsiteY0"/>
              </a:cxn>
              <a:cxn ang="0">
                <a:pos x="connsiteX1" y="connsiteY1"/>
              </a:cxn>
              <a:cxn ang="0">
                <a:pos x="connsiteX2" y="connsiteY2"/>
              </a:cxn>
              <a:cxn ang="0">
                <a:pos x="connsiteX3" y="connsiteY3"/>
              </a:cxn>
            </a:cxnLst>
            <a:rect l="l" t="t" r="r" b="b"/>
            <a:pathLst>
              <a:path w="3892731" h="5460274">
                <a:moveTo>
                  <a:pt x="0" y="0"/>
                </a:moveTo>
                <a:lnTo>
                  <a:pt x="3892731" y="0"/>
                </a:lnTo>
                <a:lnTo>
                  <a:pt x="3892731" y="5460274"/>
                </a:lnTo>
                <a:lnTo>
                  <a:pt x="0" y="5460274"/>
                </a:lnTo>
                <a:close/>
              </a:path>
            </a:pathLst>
          </a:custGeom>
        </p:spPr>
        <p:txBody>
          <a:bodyPr wrap="square">
            <a:noAutofit/>
          </a:bodyPr>
          <a:lstStyle>
            <a:lvl1pPr>
              <a:defRPr sz="1200"/>
            </a:lvl1pPr>
          </a:lstStyle>
          <a:p>
            <a:endParaRPr lang="en-US"/>
          </a:p>
        </p:txBody>
      </p:sp>
      <p:sp>
        <p:nvSpPr>
          <p:cNvPr id="10" name="Picture Placeholder 9">
            <a:extLst>
              <a:ext uri="{FF2B5EF4-FFF2-40B4-BE49-F238E27FC236}">
                <a16:creationId xmlns:a16="http://schemas.microsoft.com/office/drawing/2014/main" id="{AAC6C985-AF8C-43DC-9F22-BD0757DBB7EE}"/>
              </a:ext>
            </a:extLst>
          </p:cNvPr>
          <p:cNvSpPr>
            <a:spLocks noGrp="1"/>
          </p:cNvSpPr>
          <p:nvPr>
            <p:ph type="pic" sz="quarter" idx="11"/>
          </p:nvPr>
        </p:nvSpPr>
        <p:spPr>
          <a:xfrm>
            <a:off x="6574971" y="3429001"/>
            <a:ext cx="5617029" cy="1822269"/>
          </a:xfrm>
          <a:custGeom>
            <a:avLst/>
            <a:gdLst>
              <a:gd name="connsiteX0" fmla="*/ 0 w 5617029"/>
              <a:gd name="connsiteY0" fmla="*/ 0 h 1822269"/>
              <a:gd name="connsiteX1" fmla="*/ 5617029 w 5617029"/>
              <a:gd name="connsiteY1" fmla="*/ 0 h 1822269"/>
              <a:gd name="connsiteX2" fmla="*/ 5617029 w 5617029"/>
              <a:gd name="connsiteY2" fmla="*/ 1822269 h 1822269"/>
              <a:gd name="connsiteX3" fmla="*/ 0 w 5617029"/>
              <a:gd name="connsiteY3" fmla="*/ 1822269 h 1822269"/>
            </a:gdLst>
            <a:ahLst/>
            <a:cxnLst>
              <a:cxn ang="0">
                <a:pos x="connsiteX0" y="connsiteY0"/>
              </a:cxn>
              <a:cxn ang="0">
                <a:pos x="connsiteX1" y="connsiteY1"/>
              </a:cxn>
              <a:cxn ang="0">
                <a:pos x="connsiteX2" y="connsiteY2"/>
              </a:cxn>
              <a:cxn ang="0">
                <a:pos x="connsiteX3" y="connsiteY3"/>
              </a:cxn>
            </a:cxnLst>
            <a:rect l="l" t="t" r="r" b="b"/>
            <a:pathLst>
              <a:path w="5617029" h="1822269">
                <a:moveTo>
                  <a:pt x="0" y="0"/>
                </a:moveTo>
                <a:lnTo>
                  <a:pt x="5617029" y="0"/>
                </a:lnTo>
                <a:lnTo>
                  <a:pt x="5617029" y="1822269"/>
                </a:lnTo>
                <a:lnTo>
                  <a:pt x="0" y="1822269"/>
                </a:lnTo>
                <a:close/>
              </a:path>
            </a:pathLst>
          </a:custGeom>
        </p:spPr>
        <p:txBody>
          <a:bodyPr wrap="square">
            <a:noAutofit/>
          </a:bodyPr>
          <a:lstStyle>
            <a:lvl1pPr>
              <a:defRPr sz="1200"/>
            </a:lvl1pPr>
          </a:lstStyle>
          <a:p>
            <a:endParaRPr lang="en-US"/>
          </a:p>
        </p:txBody>
      </p:sp>
    </p:spTree>
    <p:extLst>
      <p:ext uri="{BB962C8B-B14F-4D97-AF65-F5344CB8AC3E}">
        <p14:creationId xmlns:p14="http://schemas.microsoft.com/office/powerpoint/2010/main" val="131652421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37_Custom Layout">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69AC3A50-7635-4FB0-B49E-F7B8BBBBAC2E}"/>
              </a:ext>
            </a:extLst>
          </p:cNvPr>
          <p:cNvSpPr>
            <a:spLocks noGrp="1"/>
          </p:cNvSpPr>
          <p:nvPr>
            <p:ph type="pic" sz="quarter" idx="10"/>
          </p:nvPr>
        </p:nvSpPr>
        <p:spPr>
          <a:xfrm>
            <a:off x="2351314" y="1467078"/>
            <a:ext cx="1572986" cy="2660337"/>
          </a:xfrm>
          <a:custGeom>
            <a:avLst/>
            <a:gdLst>
              <a:gd name="connsiteX0" fmla="*/ 0 w 1572986"/>
              <a:gd name="connsiteY0" fmla="*/ 0 h 2660337"/>
              <a:gd name="connsiteX1" fmla="*/ 1572986 w 1572986"/>
              <a:gd name="connsiteY1" fmla="*/ 0 h 2660337"/>
              <a:gd name="connsiteX2" fmla="*/ 1572986 w 1572986"/>
              <a:gd name="connsiteY2" fmla="*/ 2660337 h 2660337"/>
              <a:gd name="connsiteX3" fmla="*/ 0 w 1572986"/>
              <a:gd name="connsiteY3" fmla="*/ 2660337 h 2660337"/>
            </a:gdLst>
            <a:ahLst/>
            <a:cxnLst>
              <a:cxn ang="0">
                <a:pos x="connsiteX0" y="connsiteY0"/>
              </a:cxn>
              <a:cxn ang="0">
                <a:pos x="connsiteX1" y="connsiteY1"/>
              </a:cxn>
              <a:cxn ang="0">
                <a:pos x="connsiteX2" y="connsiteY2"/>
              </a:cxn>
              <a:cxn ang="0">
                <a:pos x="connsiteX3" y="connsiteY3"/>
              </a:cxn>
            </a:cxnLst>
            <a:rect l="l" t="t" r="r" b="b"/>
            <a:pathLst>
              <a:path w="1572986" h="2660337">
                <a:moveTo>
                  <a:pt x="0" y="0"/>
                </a:moveTo>
                <a:lnTo>
                  <a:pt x="1572986" y="0"/>
                </a:lnTo>
                <a:lnTo>
                  <a:pt x="1572986" y="2660337"/>
                </a:lnTo>
                <a:lnTo>
                  <a:pt x="0" y="2660337"/>
                </a:lnTo>
                <a:close/>
              </a:path>
            </a:pathLst>
          </a:custGeom>
        </p:spPr>
        <p:txBody>
          <a:bodyPr wrap="square">
            <a:noAutofit/>
          </a:bodyPr>
          <a:lstStyle>
            <a:lvl1pPr>
              <a:defRPr sz="1200"/>
            </a:lvl1pPr>
          </a:lstStyle>
          <a:p>
            <a:endParaRPr lang="en-US"/>
          </a:p>
        </p:txBody>
      </p:sp>
    </p:spTree>
    <p:extLst>
      <p:ext uri="{BB962C8B-B14F-4D97-AF65-F5344CB8AC3E}">
        <p14:creationId xmlns:p14="http://schemas.microsoft.com/office/powerpoint/2010/main" val="30454978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38_Custom Layout">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74087E7D-5151-4749-B23A-8E938DDD6DEE}"/>
              </a:ext>
            </a:extLst>
          </p:cNvPr>
          <p:cNvSpPr>
            <a:spLocks noGrp="1"/>
          </p:cNvSpPr>
          <p:nvPr>
            <p:ph type="pic" sz="quarter" idx="10"/>
          </p:nvPr>
        </p:nvSpPr>
        <p:spPr>
          <a:xfrm>
            <a:off x="6856549" y="1047569"/>
            <a:ext cx="3586480" cy="4335780"/>
          </a:xfrm>
          <a:custGeom>
            <a:avLst/>
            <a:gdLst>
              <a:gd name="connsiteX0" fmla="*/ 1414780 w 3586480"/>
              <a:gd name="connsiteY0" fmla="*/ 0 h 4335780"/>
              <a:gd name="connsiteX1" fmla="*/ 3586480 w 3586480"/>
              <a:gd name="connsiteY1" fmla="*/ 3017520 h 4335780"/>
              <a:gd name="connsiteX2" fmla="*/ 1950720 w 3586480"/>
              <a:gd name="connsiteY2" fmla="*/ 4335780 h 4335780"/>
              <a:gd name="connsiteX3" fmla="*/ 0 w 3586480"/>
              <a:gd name="connsiteY3" fmla="*/ 1356360 h 4335780"/>
            </a:gdLst>
            <a:ahLst/>
            <a:cxnLst>
              <a:cxn ang="0">
                <a:pos x="connsiteX0" y="connsiteY0"/>
              </a:cxn>
              <a:cxn ang="0">
                <a:pos x="connsiteX1" y="connsiteY1"/>
              </a:cxn>
              <a:cxn ang="0">
                <a:pos x="connsiteX2" y="connsiteY2"/>
              </a:cxn>
              <a:cxn ang="0">
                <a:pos x="connsiteX3" y="connsiteY3"/>
              </a:cxn>
            </a:cxnLst>
            <a:rect l="l" t="t" r="r" b="b"/>
            <a:pathLst>
              <a:path w="3586480" h="4335780">
                <a:moveTo>
                  <a:pt x="1414780" y="0"/>
                </a:moveTo>
                <a:lnTo>
                  <a:pt x="3586480" y="3017520"/>
                </a:lnTo>
                <a:lnTo>
                  <a:pt x="1950720" y="4335780"/>
                </a:lnTo>
                <a:lnTo>
                  <a:pt x="0" y="1356360"/>
                </a:lnTo>
                <a:close/>
              </a:path>
            </a:pathLst>
          </a:custGeom>
        </p:spPr>
        <p:txBody>
          <a:bodyPr wrap="square">
            <a:noAutofit/>
          </a:bodyPr>
          <a:lstStyle>
            <a:lvl1pPr>
              <a:defRPr sz="1200"/>
            </a:lvl1pPr>
          </a:lstStyle>
          <a:p>
            <a:endParaRPr lang="en-US"/>
          </a:p>
        </p:txBody>
      </p:sp>
    </p:spTree>
    <p:extLst>
      <p:ext uri="{BB962C8B-B14F-4D97-AF65-F5344CB8AC3E}">
        <p14:creationId xmlns:p14="http://schemas.microsoft.com/office/powerpoint/2010/main" val="135776577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39_Custom Layout">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D9806EF7-41A8-42CF-8264-C0BA46646680}"/>
              </a:ext>
            </a:extLst>
          </p:cNvPr>
          <p:cNvSpPr>
            <a:spLocks noGrp="1"/>
          </p:cNvSpPr>
          <p:nvPr>
            <p:ph type="pic" sz="quarter" idx="10"/>
          </p:nvPr>
        </p:nvSpPr>
        <p:spPr>
          <a:xfrm>
            <a:off x="1567560" y="1485673"/>
            <a:ext cx="3305033" cy="3912044"/>
          </a:xfrm>
          <a:custGeom>
            <a:avLst/>
            <a:gdLst>
              <a:gd name="connsiteX0" fmla="*/ 1727693 w 3305033"/>
              <a:gd name="connsiteY0" fmla="*/ 0 h 3912044"/>
              <a:gd name="connsiteX1" fmla="*/ 3305033 w 3305033"/>
              <a:gd name="connsiteY1" fmla="*/ 3357690 h 3912044"/>
              <a:gd name="connsiteX2" fmla="*/ 1725930 w 3305033"/>
              <a:gd name="connsiteY2" fmla="*/ 3912044 h 3912044"/>
              <a:gd name="connsiteX3" fmla="*/ 0 w 3305033"/>
              <a:gd name="connsiteY3" fmla="*/ 160020 h 3912044"/>
            </a:gdLst>
            <a:ahLst/>
            <a:cxnLst>
              <a:cxn ang="0">
                <a:pos x="connsiteX0" y="connsiteY0"/>
              </a:cxn>
              <a:cxn ang="0">
                <a:pos x="connsiteX1" y="connsiteY1"/>
              </a:cxn>
              <a:cxn ang="0">
                <a:pos x="connsiteX2" y="connsiteY2"/>
              </a:cxn>
              <a:cxn ang="0">
                <a:pos x="connsiteX3" y="connsiteY3"/>
              </a:cxn>
            </a:cxnLst>
            <a:rect l="l" t="t" r="r" b="b"/>
            <a:pathLst>
              <a:path w="3305033" h="3912044">
                <a:moveTo>
                  <a:pt x="1727693" y="0"/>
                </a:moveTo>
                <a:lnTo>
                  <a:pt x="3305033" y="3357690"/>
                </a:lnTo>
                <a:lnTo>
                  <a:pt x="1725930" y="3912044"/>
                </a:lnTo>
                <a:lnTo>
                  <a:pt x="0" y="160020"/>
                </a:lnTo>
                <a:close/>
              </a:path>
            </a:pathLst>
          </a:custGeom>
        </p:spPr>
        <p:txBody>
          <a:bodyPr wrap="square">
            <a:noAutofit/>
          </a:bodyPr>
          <a:lstStyle>
            <a:lvl1pPr>
              <a:defRPr sz="1200"/>
            </a:lvl1pPr>
          </a:lstStyle>
          <a:p>
            <a:endParaRPr lang="en-US"/>
          </a:p>
        </p:txBody>
      </p:sp>
    </p:spTree>
    <p:extLst>
      <p:ext uri="{BB962C8B-B14F-4D97-AF65-F5344CB8AC3E}">
        <p14:creationId xmlns:p14="http://schemas.microsoft.com/office/powerpoint/2010/main" val="308218308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40_Custom Layout">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9CE8E51D-CB25-4A1D-BF3E-3404596B9CE2}"/>
              </a:ext>
            </a:extLst>
          </p:cNvPr>
          <p:cNvSpPr>
            <a:spLocks noGrp="1"/>
          </p:cNvSpPr>
          <p:nvPr>
            <p:ph type="pic" sz="quarter" idx="10"/>
          </p:nvPr>
        </p:nvSpPr>
        <p:spPr>
          <a:xfrm>
            <a:off x="1460500" y="1752600"/>
            <a:ext cx="2870200" cy="3810000"/>
          </a:xfrm>
          <a:custGeom>
            <a:avLst/>
            <a:gdLst>
              <a:gd name="connsiteX0" fmla="*/ 0 w 2870200"/>
              <a:gd name="connsiteY0" fmla="*/ 0 h 3810000"/>
              <a:gd name="connsiteX1" fmla="*/ 2870200 w 2870200"/>
              <a:gd name="connsiteY1" fmla="*/ 0 h 3810000"/>
              <a:gd name="connsiteX2" fmla="*/ 2870200 w 2870200"/>
              <a:gd name="connsiteY2" fmla="*/ 3810000 h 3810000"/>
              <a:gd name="connsiteX3" fmla="*/ 0 w 2870200"/>
              <a:gd name="connsiteY3" fmla="*/ 3810000 h 3810000"/>
            </a:gdLst>
            <a:ahLst/>
            <a:cxnLst>
              <a:cxn ang="0">
                <a:pos x="connsiteX0" y="connsiteY0"/>
              </a:cxn>
              <a:cxn ang="0">
                <a:pos x="connsiteX1" y="connsiteY1"/>
              </a:cxn>
              <a:cxn ang="0">
                <a:pos x="connsiteX2" y="connsiteY2"/>
              </a:cxn>
              <a:cxn ang="0">
                <a:pos x="connsiteX3" y="connsiteY3"/>
              </a:cxn>
            </a:cxnLst>
            <a:rect l="l" t="t" r="r" b="b"/>
            <a:pathLst>
              <a:path w="2870200" h="3810000">
                <a:moveTo>
                  <a:pt x="0" y="0"/>
                </a:moveTo>
                <a:lnTo>
                  <a:pt x="2870200" y="0"/>
                </a:lnTo>
                <a:lnTo>
                  <a:pt x="2870200" y="3810000"/>
                </a:lnTo>
                <a:lnTo>
                  <a:pt x="0" y="3810000"/>
                </a:lnTo>
                <a:close/>
              </a:path>
            </a:pathLst>
          </a:custGeom>
        </p:spPr>
        <p:txBody>
          <a:bodyPr wrap="square">
            <a:noAutofit/>
          </a:bodyPr>
          <a:lstStyle>
            <a:lvl1pPr>
              <a:defRPr sz="1200"/>
            </a:lvl1pPr>
          </a:lstStyle>
          <a:p>
            <a:endParaRPr lang="en-US"/>
          </a:p>
        </p:txBody>
      </p:sp>
    </p:spTree>
    <p:extLst>
      <p:ext uri="{BB962C8B-B14F-4D97-AF65-F5344CB8AC3E}">
        <p14:creationId xmlns:p14="http://schemas.microsoft.com/office/powerpoint/2010/main" val="235581616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41_Custom Layout">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A00E8DD9-D6F2-4EDA-9ECD-79C42A7A1988}"/>
              </a:ext>
            </a:extLst>
          </p:cNvPr>
          <p:cNvSpPr>
            <a:spLocks noGrp="1"/>
          </p:cNvSpPr>
          <p:nvPr>
            <p:ph type="pic" sz="quarter" idx="10"/>
          </p:nvPr>
        </p:nvSpPr>
        <p:spPr>
          <a:xfrm>
            <a:off x="6600888" y="1355219"/>
            <a:ext cx="5591112" cy="4116288"/>
          </a:xfrm>
          <a:custGeom>
            <a:avLst/>
            <a:gdLst>
              <a:gd name="connsiteX0" fmla="*/ 0 w 5591112"/>
              <a:gd name="connsiteY0" fmla="*/ 0 h 4116288"/>
              <a:gd name="connsiteX1" fmla="*/ 5591112 w 5591112"/>
              <a:gd name="connsiteY1" fmla="*/ 0 h 4116288"/>
              <a:gd name="connsiteX2" fmla="*/ 5591112 w 5591112"/>
              <a:gd name="connsiteY2" fmla="*/ 4116288 h 4116288"/>
              <a:gd name="connsiteX3" fmla="*/ 0 w 5591112"/>
              <a:gd name="connsiteY3" fmla="*/ 4116288 h 4116288"/>
            </a:gdLst>
            <a:ahLst/>
            <a:cxnLst>
              <a:cxn ang="0">
                <a:pos x="connsiteX0" y="connsiteY0"/>
              </a:cxn>
              <a:cxn ang="0">
                <a:pos x="connsiteX1" y="connsiteY1"/>
              </a:cxn>
              <a:cxn ang="0">
                <a:pos x="connsiteX2" y="connsiteY2"/>
              </a:cxn>
              <a:cxn ang="0">
                <a:pos x="connsiteX3" y="connsiteY3"/>
              </a:cxn>
            </a:cxnLst>
            <a:rect l="l" t="t" r="r" b="b"/>
            <a:pathLst>
              <a:path w="5591112" h="4116288">
                <a:moveTo>
                  <a:pt x="0" y="0"/>
                </a:moveTo>
                <a:lnTo>
                  <a:pt x="5591112" y="0"/>
                </a:lnTo>
                <a:lnTo>
                  <a:pt x="5591112" y="4116288"/>
                </a:lnTo>
                <a:lnTo>
                  <a:pt x="0" y="4116288"/>
                </a:lnTo>
                <a:close/>
              </a:path>
            </a:pathLst>
          </a:custGeom>
        </p:spPr>
        <p:txBody>
          <a:bodyPr wrap="square">
            <a:noAutofit/>
          </a:bodyPr>
          <a:lstStyle>
            <a:lvl1pPr>
              <a:defRPr sz="1200"/>
            </a:lvl1pPr>
          </a:lstStyle>
          <a:p>
            <a:endParaRPr lang="en-US"/>
          </a:p>
        </p:txBody>
      </p:sp>
    </p:spTree>
    <p:extLst>
      <p:ext uri="{BB962C8B-B14F-4D97-AF65-F5344CB8AC3E}">
        <p14:creationId xmlns:p14="http://schemas.microsoft.com/office/powerpoint/2010/main" val="424338845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42_Custom Layout">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71B2DEC8-50EF-4506-AEB6-278A2622DB40}"/>
              </a:ext>
            </a:extLst>
          </p:cNvPr>
          <p:cNvSpPr>
            <a:spLocks noGrp="1"/>
          </p:cNvSpPr>
          <p:nvPr>
            <p:ph type="pic" sz="quarter" idx="10"/>
          </p:nvPr>
        </p:nvSpPr>
        <p:spPr>
          <a:xfrm>
            <a:off x="0" y="1103086"/>
            <a:ext cx="5428343" cy="3280228"/>
          </a:xfrm>
          <a:custGeom>
            <a:avLst/>
            <a:gdLst>
              <a:gd name="connsiteX0" fmla="*/ 0 w 5472793"/>
              <a:gd name="connsiteY0" fmla="*/ 0 h 3280228"/>
              <a:gd name="connsiteX1" fmla="*/ 5472793 w 5472793"/>
              <a:gd name="connsiteY1" fmla="*/ 0 h 3280228"/>
              <a:gd name="connsiteX2" fmla="*/ 5472793 w 5472793"/>
              <a:gd name="connsiteY2" fmla="*/ 3280228 h 3280228"/>
              <a:gd name="connsiteX3" fmla="*/ 0 w 5472793"/>
              <a:gd name="connsiteY3" fmla="*/ 3280228 h 3280228"/>
            </a:gdLst>
            <a:ahLst/>
            <a:cxnLst>
              <a:cxn ang="0">
                <a:pos x="connsiteX0" y="connsiteY0"/>
              </a:cxn>
              <a:cxn ang="0">
                <a:pos x="connsiteX1" y="connsiteY1"/>
              </a:cxn>
              <a:cxn ang="0">
                <a:pos x="connsiteX2" y="connsiteY2"/>
              </a:cxn>
              <a:cxn ang="0">
                <a:pos x="connsiteX3" y="connsiteY3"/>
              </a:cxn>
            </a:cxnLst>
            <a:rect l="l" t="t" r="r" b="b"/>
            <a:pathLst>
              <a:path w="5472793" h="3280228">
                <a:moveTo>
                  <a:pt x="0" y="0"/>
                </a:moveTo>
                <a:lnTo>
                  <a:pt x="5472793" y="0"/>
                </a:lnTo>
                <a:lnTo>
                  <a:pt x="5472793" y="3280228"/>
                </a:lnTo>
                <a:lnTo>
                  <a:pt x="0" y="3280228"/>
                </a:lnTo>
                <a:close/>
              </a:path>
            </a:pathLst>
          </a:custGeom>
        </p:spPr>
        <p:txBody>
          <a:bodyPr wrap="square">
            <a:noAutofit/>
          </a:bodyPr>
          <a:lstStyle>
            <a:lvl1pPr>
              <a:defRPr sz="1200"/>
            </a:lvl1pPr>
          </a:lstStyle>
          <a:p>
            <a:endParaRPr lang="en-US"/>
          </a:p>
        </p:txBody>
      </p:sp>
    </p:spTree>
    <p:extLst>
      <p:ext uri="{BB962C8B-B14F-4D97-AF65-F5344CB8AC3E}">
        <p14:creationId xmlns:p14="http://schemas.microsoft.com/office/powerpoint/2010/main" val="304894799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43_Custom Layout">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5EAB7868-A5B6-4D16-B395-6E72359C434A}"/>
              </a:ext>
            </a:extLst>
          </p:cNvPr>
          <p:cNvSpPr>
            <a:spLocks noGrp="1"/>
          </p:cNvSpPr>
          <p:nvPr>
            <p:ph type="pic" sz="quarter" idx="10"/>
          </p:nvPr>
        </p:nvSpPr>
        <p:spPr>
          <a:xfrm>
            <a:off x="6096000" y="1364344"/>
            <a:ext cx="6096000" cy="3904343"/>
          </a:xfrm>
          <a:custGeom>
            <a:avLst/>
            <a:gdLst>
              <a:gd name="connsiteX0" fmla="*/ 0 w 6096000"/>
              <a:gd name="connsiteY0" fmla="*/ 0 h 3904343"/>
              <a:gd name="connsiteX1" fmla="*/ 6096000 w 6096000"/>
              <a:gd name="connsiteY1" fmla="*/ 0 h 3904343"/>
              <a:gd name="connsiteX2" fmla="*/ 6096000 w 6096000"/>
              <a:gd name="connsiteY2" fmla="*/ 3904343 h 3904343"/>
              <a:gd name="connsiteX3" fmla="*/ 0 w 6096000"/>
              <a:gd name="connsiteY3" fmla="*/ 3904343 h 3904343"/>
            </a:gdLst>
            <a:ahLst/>
            <a:cxnLst>
              <a:cxn ang="0">
                <a:pos x="connsiteX0" y="connsiteY0"/>
              </a:cxn>
              <a:cxn ang="0">
                <a:pos x="connsiteX1" y="connsiteY1"/>
              </a:cxn>
              <a:cxn ang="0">
                <a:pos x="connsiteX2" y="connsiteY2"/>
              </a:cxn>
              <a:cxn ang="0">
                <a:pos x="connsiteX3" y="connsiteY3"/>
              </a:cxn>
            </a:cxnLst>
            <a:rect l="l" t="t" r="r" b="b"/>
            <a:pathLst>
              <a:path w="6096000" h="3904343">
                <a:moveTo>
                  <a:pt x="0" y="0"/>
                </a:moveTo>
                <a:lnTo>
                  <a:pt x="6096000" y="0"/>
                </a:lnTo>
                <a:lnTo>
                  <a:pt x="6096000" y="3904343"/>
                </a:lnTo>
                <a:lnTo>
                  <a:pt x="0" y="3904343"/>
                </a:lnTo>
                <a:close/>
              </a:path>
            </a:pathLst>
          </a:custGeom>
        </p:spPr>
        <p:txBody>
          <a:bodyPr wrap="square">
            <a:noAutofit/>
          </a:bodyPr>
          <a:lstStyle>
            <a:lvl1pPr>
              <a:defRPr sz="1200"/>
            </a:lvl1pPr>
          </a:lstStyle>
          <a:p>
            <a:endParaRPr lang="en-US"/>
          </a:p>
        </p:txBody>
      </p:sp>
    </p:spTree>
    <p:extLst>
      <p:ext uri="{BB962C8B-B14F-4D97-AF65-F5344CB8AC3E}">
        <p14:creationId xmlns:p14="http://schemas.microsoft.com/office/powerpoint/2010/main" val="40746880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44_Custom Layout">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B45F9C12-2252-4D3F-BDC5-12597B09EAF6}"/>
              </a:ext>
            </a:extLst>
          </p:cNvPr>
          <p:cNvSpPr>
            <a:spLocks noGrp="1"/>
          </p:cNvSpPr>
          <p:nvPr>
            <p:ph type="pic" sz="quarter" idx="10"/>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txBody>
          <a:bodyPr wrap="square">
            <a:noAutofit/>
          </a:bodyPr>
          <a:lstStyle>
            <a:lvl1pPr>
              <a:defRPr sz="1200"/>
            </a:lvl1pPr>
          </a:lstStyle>
          <a:p>
            <a:endParaRPr lang="en-US"/>
          </a:p>
        </p:txBody>
      </p:sp>
    </p:spTree>
    <p:extLst>
      <p:ext uri="{BB962C8B-B14F-4D97-AF65-F5344CB8AC3E}">
        <p14:creationId xmlns:p14="http://schemas.microsoft.com/office/powerpoint/2010/main" val="11738628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FCAE3F65-BCFC-48ED-BCB8-0945B6BE3928}"/>
              </a:ext>
            </a:extLst>
          </p:cNvPr>
          <p:cNvSpPr>
            <a:spLocks noGrp="1"/>
          </p:cNvSpPr>
          <p:nvPr>
            <p:ph type="pic" sz="quarter" idx="10"/>
          </p:nvPr>
        </p:nvSpPr>
        <p:spPr>
          <a:xfrm>
            <a:off x="1078587" y="1"/>
            <a:ext cx="3793298" cy="3429000"/>
          </a:xfrm>
          <a:custGeom>
            <a:avLst/>
            <a:gdLst>
              <a:gd name="connsiteX0" fmla="*/ 0 w 3793298"/>
              <a:gd name="connsiteY0" fmla="*/ 0 h 3429000"/>
              <a:gd name="connsiteX1" fmla="*/ 3793298 w 3793298"/>
              <a:gd name="connsiteY1" fmla="*/ 0 h 3429000"/>
              <a:gd name="connsiteX2" fmla="*/ 3793298 w 3793298"/>
              <a:gd name="connsiteY2" fmla="*/ 3429000 h 3429000"/>
              <a:gd name="connsiteX3" fmla="*/ 0 w 3793298"/>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3793298" h="3429000">
                <a:moveTo>
                  <a:pt x="0" y="0"/>
                </a:moveTo>
                <a:lnTo>
                  <a:pt x="3793298" y="0"/>
                </a:lnTo>
                <a:lnTo>
                  <a:pt x="3793298" y="3429000"/>
                </a:lnTo>
                <a:lnTo>
                  <a:pt x="0" y="3429000"/>
                </a:lnTo>
                <a:close/>
              </a:path>
            </a:pathLst>
          </a:custGeom>
        </p:spPr>
        <p:txBody>
          <a:bodyPr wrap="square">
            <a:noAutofit/>
          </a:bodyPr>
          <a:lstStyle>
            <a:lvl1pPr>
              <a:defRPr sz="1200"/>
            </a:lvl1pPr>
          </a:lstStyle>
          <a:p>
            <a:endParaRPr lang="en-US"/>
          </a:p>
        </p:txBody>
      </p:sp>
      <p:sp>
        <p:nvSpPr>
          <p:cNvPr id="10" name="Picture Placeholder 9">
            <a:extLst>
              <a:ext uri="{FF2B5EF4-FFF2-40B4-BE49-F238E27FC236}">
                <a16:creationId xmlns:a16="http://schemas.microsoft.com/office/drawing/2014/main" id="{203AEFA6-2289-4352-B409-9C74842D4BA9}"/>
              </a:ext>
            </a:extLst>
          </p:cNvPr>
          <p:cNvSpPr>
            <a:spLocks noGrp="1"/>
          </p:cNvSpPr>
          <p:nvPr>
            <p:ph type="pic" sz="quarter" idx="11"/>
          </p:nvPr>
        </p:nvSpPr>
        <p:spPr>
          <a:xfrm>
            <a:off x="1078586" y="3428999"/>
            <a:ext cx="3793298" cy="3429000"/>
          </a:xfrm>
          <a:custGeom>
            <a:avLst/>
            <a:gdLst>
              <a:gd name="connsiteX0" fmla="*/ 0 w 3793298"/>
              <a:gd name="connsiteY0" fmla="*/ 0 h 3429000"/>
              <a:gd name="connsiteX1" fmla="*/ 3793298 w 3793298"/>
              <a:gd name="connsiteY1" fmla="*/ 0 h 3429000"/>
              <a:gd name="connsiteX2" fmla="*/ 3793298 w 3793298"/>
              <a:gd name="connsiteY2" fmla="*/ 3429000 h 3429000"/>
              <a:gd name="connsiteX3" fmla="*/ 0 w 3793298"/>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3793298" h="3429000">
                <a:moveTo>
                  <a:pt x="0" y="0"/>
                </a:moveTo>
                <a:lnTo>
                  <a:pt x="3793298" y="0"/>
                </a:lnTo>
                <a:lnTo>
                  <a:pt x="3793298" y="3429000"/>
                </a:lnTo>
                <a:lnTo>
                  <a:pt x="0" y="3429000"/>
                </a:lnTo>
                <a:close/>
              </a:path>
            </a:pathLst>
          </a:custGeom>
        </p:spPr>
        <p:txBody>
          <a:bodyPr wrap="square">
            <a:noAutofit/>
          </a:bodyPr>
          <a:lstStyle>
            <a:lvl1pPr>
              <a:defRPr sz="1200"/>
            </a:lvl1pPr>
          </a:lstStyle>
          <a:p>
            <a:endParaRPr lang="en-US"/>
          </a:p>
        </p:txBody>
      </p:sp>
    </p:spTree>
    <p:extLst>
      <p:ext uri="{BB962C8B-B14F-4D97-AF65-F5344CB8AC3E}">
        <p14:creationId xmlns:p14="http://schemas.microsoft.com/office/powerpoint/2010/main" val="40175820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819656E-C4DF-4EA6-A084-D9D6F2C3B22E}"/>
              </a:ext>
            </a:extLst>
          </p:cNvPr>
          <p:cNvSpPr>
            <a:spLocks noGrp="1"/>
          </p:cNvSpPr>
          <p:nvPr>
            <p:ph type="pic" sz="quarter" idx="10"/>
          </p:nvPr>
        </p:nvSpPr>
        <p:spPr>
          <a:xfrm>
            <a:off x="565355" y="553065"/>
            <a:ext cx="11061290" cy="5751871"/>
          </a:xfrm>
          <a:custGeom>
            <a:avLst/>
            <a:gdLst>
              <a:gd name="connsiteX0" fmla="*/ 0 w 11061290"/>
              <a:gd name="connsiteY0" fmla="*/ 0 h 5751871"/>
              <a:gd name="connsiteX1" fmla="*/ 11061290 w 11061290"/>
              <a:gd name="connsiteY1" fmla="*/ 0 h 5751871"/>
              <a:gd name="connsiteX2" fmla="*/ 11061290 w 11061290"/>
              <a:gd name="connsiteY2" fmla="*/ 5751871 h 5751871"/>
              <a:gd name="connsiteX3" fmla="*/ 0 w 11061290"/>
              <a:gd name="connsiteY3" fmla="*/ 5751871 h 5751871"/>
            </a:gdLst>
            <a:ahLst/>
            <a:cxnLst>
              <a:cxn ang="0">
                <a:pos x="connsiteX0" y="connsiteY0"/>
              </a:cxn>
              <a:cxn ang="0">
                <a:pos x="connsiteX1" y="connsiteY1"/>
              </a:cxn>
              <a:cxn ang="0">
                <a:pos x="connsiteX2" y="connsiteY2"/>
              </a:cxn>
              <a:cxn ang="0">
                <a:pos x="connsiteX3" y="connsiteY3"/>
              </a:cxn>
            </a:cxnLst>
            <a:rect l="l" t="t" r="r" b="b"/>
            <a:pathLst>
              <a:path w="11061290" h="5751871">
                <a:moveTo>
                  <a:pt x="0" y="0"/>
                </a:moveTo>
                <a:lnTo>
                  <a:pt x="11061290" y="0"/>
                </a:lnTo>
                <a:lnTo>
                  <a:pt x="11061290" y="5751871"/>
                </a:lnTo>
                <a:lnTo>
                  <a:pt x="0" y="5751871"/>
                </a:lnTo>
                <a:close/>
              </a:path>
            </a:pathLst>
          </a:custGeom>
        </p:spPr>
        <p:txBody>
          <a:bodyPr wrap="square">
            <a:noAutofit/>
          </a:bodyPr>
          <a:lstStyle>
            <a:lvl1pPr>
              <a:defRPr sz="1200"/>
            </a:lvl1pPr>
          </a:lstStyle>
          <a:p>
            <a:endParaRPr lang="en-US"/>
          </a:p>
        </p:txBody>
      </p:sp>
    </p:spTree>
    <p:extLst>
      <p:ext uri="{BB962C8B-B14F-4D97-AF65-F5344CB8AC3E}">
        <p14:creationId xmlns:p14="http://schemas.microsoft.com/office/powerpoint/2010/main" val="28980635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F3D6925D-2C8A-47CC-8C70-FC22056DABFD}"/>
              </a:ext>
            </a:extLst>
          </p:cNvPr>
          <p:cNvSpPr>
            <a:spLocks noGrp="1"/>
          </p:cNvSpPr>
          <p:nvPr>
            <p:ph type="pic" sz="quarter" idx="10"/>
          </p:nvPr>
        </p:nvSpPr>
        <p:spPr>
          <a:xfrm>
            <a:off x="1105469" y="962174"/>
            <a:ext cx="4990531" cy="4928728"/>
          </a:xfrm>
          <a:custGeom>
            <a:avLst/>
            <a:gdLst>
              <a:gd name="connsiteX0" fmla="*/ 0 w 4990531"/>
              <a:gd name="connsiteY0" fmla="*/ 0 h 4928728"/>
              <a:gd name="connsiteX1" fmla="*/ 4990531 w 4990531"/>
              <a:gd name="connsiteY1" fmla="*/ 0 h 4928728"/>
              <a:gd name="connsiteX2" fmla="*/ 4990531 w 4990531"/>
              <a:gd name="connsiteY2" fmla="*/ 4928728 h 4928728"/>
              <a:gd name="connsiteX3" fmla="*/ 0 w 4990531"/>
              <a:gd name="connsiteY3" fmla="*/ 4928728 h 4928728"/>
            </a:gdLst>
            <a:ahLst/>
            <a:cxnLst>
              <a:cxn ang="0">
                <a:pos x="connsiteX0" y="connsiteY0"/>
              </a:cxn>
              <a:cxn ang="0">
                <a:pos x="connsiteX1" y="connsiteY1"/>
              </a:cxn>
              <a:cxn ang="0">
                <a:pos x="connsiteX2" y="connsiteY2"/>
              </a:cxn>
              <a:cxn ang="0">
                <a:pos x="connsiteX3" y="connsiteY3"/>
              </a:cxn>
            </a:cxnLst>
            <a:rect l="l" t="t" r="r" b="b"/>
            <a:pathLst>
              <a:path w="4990531" h="4928728">
                <a:moveTo>
                  <a:pt x="0" y="0"/>
                </a:moveTo>
                <a:lnTo>
                  <a:pt x="4990531" y="0"/>
                </a:lnTo>
                <a:lnTo>
                  <a:pt x="4990531" y="4928728"/>
                </a:lnTo>
                <a:lnTo>
                  <a:pt x="0" y="4928728"/>
                </a:lnTo>
                <a:close/>
              </a:path>
            </a:pathLst>
          </a:custGeom>
        </p:spPr>
        <p:txBody>
          <a:bodyPr wrap="square">
            <a:noAutofit/>
          </a:bodyPr>
          <a:lstStyle>
            <a:lvl1pPr>
              <a:defRPr sz="1200"/>
            </a:lvl1pPr>
          </a:lstStyle>
          <a:p>
            <a:endParaRPr lang="en-US"/>
          </a:p>
        </p:txBody>
      </p:sp>
      <p:sp>
        <p:nvSpPr>
          <p:cNvPr id="9" name="Picture Placeholder 8">
            <a:extLst>
              <a:ext uri="{FF2B5EF4-FFF2-40B4-BE49-F238E27FC236}">
                <a16:creationId xmlns:a16="http://schemas.microsoft.com/office/drawing/2014/main" id="{1C4D674A-EE9D-4D36-ABF3-024327FE4441}"/>
              </a:ext>
            </a:extLst>
          </p:cNvPr>
          <p:cNvSpPr>
            <a:spLocks noGrp="1"/>
          </p:cNvSpPr>
          <p:nvPr>
            <p:ph type="pic" sz="quarter" idx="11"/>
          </p:nvPr>
        </p:nvSpPr>
        <p:spPr>
          <a:xfrm>
            <a:off x="6884614" y="1746913"/>
            <a:ext cx="1986431" cy="1965278"/>
          </a:xfrm>
          <a:custGeom>
            <a:avLst/>
            <a:gdLst>
              <a:gd name="connsiteX0" fmla="*/ 0 w 1986431"/>
              <a:gd name="connsiteY0" fmla="*/ 0 h 1965278"/>
              <a:gd name="connsiteX1" fmla="*/ 1986431 w 1986431"/>
              <a:gd name="connsiteY1" fmla="*/ 0 h 1965278"/>
              <a:gd name="connsiteX2" fmla="*/ 1986431 w 1986431"/>
              <a:gd name="connsiteY2" fmla="*/ 1965278 h 1965278"/>
              <a:gd name="connsiteX3" fmla="*/ 0 w 1986431"/>
              <a:gd name="connsiteY3" fmla="*/ 1965278 h 1965278"/>
            </a:gdLst>
            <a:ahLst/>
            <a:cxnLst>
              <a:cxn ang="0">
                <a:pos x="connsiteX0" y="connsiteY0"/>
              </a:cxn>
              <a:cxn ang="0">
                <a:pos x="connsiteX1" y="connsiteY1"/>
              </a:cxn>
              <a:cxn ang="0">
                <a:pos x="connsiteX2" y="connsiteY2"/>
              </a:cxn>
              <a:cxn ang="0">
                <a:pos x="connsiteX3" y="connsiteY3"/>
              </a:cxn>
            </a:cxnLst>
            <a:rect l="l" t="t" r="r" b="b"/>
            <a:pathLst>
              <a:path w="1986431" h="1965278">
                <a:moveTo>
                  <a:pt x="0" y="0"/>
                </a:moveTo>
                <a:lnTo>
                  <a:pt x="1986431" y="0"/>
                </a:lnTo>
                <a:lnTo>
                  <a:pt x="1986431" y="1965278"/>
                </a:lnTo>
                <a:lnTo>
                  <a:pt x="0" y="1965278"/>
                </a:lnTo>
                <a:close/>
              </a:path>
            </a:pathLst>
          </a:custGeom>
        </p:spPr>
        <p:txBody>
          <a:bodyPr wrap="square">
            <a:noAutofit/>
          </a:bodyPr>
          <a:lstStyle>
            <a:lvl1pPr>
              <a:defRPr sz="1200"/>
            </a:lvl1pPr>
          </a:lstStyle>
          <a:p>
            <a:endParaRPr lang="en-US"/>
          </a:p>
        </p:txBody>
      </p:sp>
    </p:spTree>
    <p:extLst>
      <p:ext uri="{BB962C8B-B14F-4D97-AF65-F5344CB8AC3E}">
        <p14:creationId xmlns:p14="http://schemas.microsoft.com/office/powerpoint/2010/main" val="1586620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0C72A8BA-8FFC-4007-9D16-CD79E02341CB}"/>
              </a:ext>
            </a:extLst>
          </p:cNvPr>
          <p:cNvSpPr>
            <a:spLocks noGrp="1"/>
          </p:cNvSpPr>
          <p:nvPr>
            <p:ph type="pic" sz="quarter" idx="10"/>
          </p:nvPr>
        </p:nvSpPr>
        <p:spPr>
          <a:xfrm>
            <a:off x="2765502" y="418171"/>
            <a:ext cx="8943278" cy="6021659"/>
          </a:xfrm>
          <a:custGeom>
            <a:avLst/>
            <a:gdLst>
              <a:gd name="connsiteX0" fmla="*/ 0 w 8943278"/>
              <a:gd name="connsiteY0" fmla="*/ 0 h 6021659"/>
              <a:gd name="connsiteX1" fmla="*/ 8943278 w 8943278"/>
              <a:gd name="connsiteY1" fmla="*/ 0 h 6021659"/>
              <a:gd name="connsiteX2" fmla="*/ 8943278 w 8943278"/>
              <a:gd name="connsiteY2" fmla="*/ 6021659 h 6021659"/>
              <a:gd name="connsiteX3" fmla="*/ 0 w 8943278"/>
              <a:gd name="connsiteY3" fmla="*/ 6021659 h 6021659"/>
            </a:gdLst>
            <a:ahLst/>
            <a:cxnLst>
              <a:cxn ang="0">
                <a:pos x="connsiteX0" y="connsiteY0"/>
              </a:cxn>
              <a:cxn ang="0">
                <a:pos x="connsiteX1" y="connsiteY1"/>
              </a:cxn>
              <a:cxn ang="0">
                <a:pos x="connsiteX2" y="connsiteY2"/>
              </a:cxn>
              <a:cxn ang="0">
                <a:pos x="connsiteX3" y="connsiteY3"/>
              </a:cxn>
            </a:cxnLst>
            <a:rect l="l" t="t" r="r" b="b"/>
            <a:pathLst>
              <a:path w="8943278" h="6021659">
                <a:moveTo>
                  <a:pt x="0" y="0"/>
                </a:moveTo>
                <a:lnTo>
                  <a:pt x="8943278" y="0"/>
                </a:lnTo>
                <a:lnTo>
                  <a:pt x="8943278" y="6021659"/>
                </a:lnTo>
                <a:lnTo>
                  <a:pt x="0" y="6021659"/>
                </a:lnTo>
                <a:close/>
              </a:path>
            </a:pathLst>
          </a:custGeom>
        </p:spPr>
        <p:txBody>
          <a:bodyPr wrap="square">
            <a:noAutofit/>
          </a:bodyPr>
          <a:lstStyle>
            <a:lvl1pPr>
              <a:defRPr sz="1200"/>
            </a:lvl1pPr>
          </a:lstStyle>
          <a:p>
            <a:endParaRPr lang="en-US"/>
          </a:p>
        </p:txBody>
      </p:sp>
    </p:spTree>
    <p:extLst>
      <p:ext uri="{BB962C8B-B14F-4D97-AF65-F5344CB8AC3E}">
        <p14:creationId xmlns:p14="http://schemas.microsoft.com/office/powerpoint/2010/main" val="1809978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2214619E-F227-474C-98D8-EC1EE473ACFD}"/>
              </a:ext>
            </a:extLst>
          </p:cNvPr>
          <p:cNvSpPr>
            <a:spLocks noGrp="1"/>
          </p:cNvSpPr>
          <p:nvPr>
            <p:ph type="pic" sz="quarter" idx="10"/>
          </p:nvPr>
        </p:nvSpPr>
        <p:spPr>
          <a:xfrm>
            <a:off x="1282389" y="2"/>
            <a:ext cx="4594303" cy="4705815"/>
          </a:xfrm>
          <a:custGeom>
            <a:avLst/>
            <a:gdLst>
              <a:gd name="connsiteX0" fmla="*/ 0 w 4594303"/>
              <a:gd name="connsiteY0" fmla="*/ 0 h 4705815"/>
              <a:gd name="connsiteX1" fmla="*/ 4594303 w 4594303"/>
              <a:gd name="connsiteY1" fmla="*/ 0 h 4705815"/>
              <a:gd name="connsiteX2" fmla="*/ 4594303 w 4594303"/>
              <a:gd name="connsiteY2" fmla="*/ 4705815 h 4705815"/>
              <a:gd name="connsiteX3" fmla="*/ 0 w 4594303"/>
              <a:gd name="connsiteY3" fmla="*/ 4705815 h 4705815"/>
            </a:gdLst>
            <a:ahLst/>
            <a:cxnLst>
              <a:cxn ang="0">
                <a:pos x="connsiteX0" y="connsiteY0"/>
              </a:cxn>
              <a:cxn ang="0">
                <a:pos x="connsiteX1" y="connsiteY1"/>
              </a:cxn>
              <a:cxn ang="0">
                <a:pos x="connsiteX2" y="connsiteY2"/>
              </a:cxn>
              <a:cxn ang="0">
                <a:pos x="connsiteX3" y="connsiteY3"/>
              </a:cxn>
            </a:cxnLst>
            <a:rect l="l" t="t" r="r" b="b"/>
            <a:pathLst>
              <a:path w="4594303" h="4705815">
                <a:moveTo>
                  <a:pt x="0" y="0"/>
                </a:moveTo>
                <a:lnTo>
                  <a:pt x="4594303" y="0"/>
                </a:lnTo>
                <a:lnTo>
                  <a:pt x="4594303" y="4705815"/>
                </a:lnTo>
                <a:lnTo>
                  <a:pt x="0" y="4705815"/>
                </a:lnTo>
                <a:close/>
              </a:path>
            </a:pathLst>
          </a:custGeom>
        </p:spPr>
        <p:txBody>
          <a:bodyPr wrap="square">
            <a:noAutofit/>
          </a:bodyPr>
          <a:lstStyle>
            <a:lvl1pPr>
              <a:defRPr sz="1200"/>
            </a:lvl1pPr>
          </a:lstStyle>
          <a:p>
            <a:endParaRPr lang="en-US"/>
          </a:p>
        </p:txBody>
      </p:sp>
      <p:sp>
        <p:nvSpPr>
          <p:cNvPr id="9" name="Picture Placeholder 8">
            <a:extLst>
              <a:ext uri="{FF2B5EF4-FFF2-40B4-BE49-F238E27FC236}">
                <a16:creationId xmlns:a16="http://schemas.microsoft.com/office/drawing/2014/main" id="{FAE72B0E-B422-49D8-93B6-20D0D9851217}"/>
              </a:ext>
            </a:extLst>
          </p:cNvPr>
          <p:cNvSpPr>
            <a:spLocks noGrp="1"/>
          </p:cNvSpPr>
          <p:nvPr>
            <p:ph type="pic" sz="quarter" idx="11"/>
          </p:nvPr>
        </p:nvSpPr>
        <p:spPr>
          <a:xfrm>
            <a:off x="6315307" y="1"/>
            <a:ext cx="4594303" cy="4705815"/>
          </a:xfrm>
          <a:custGeom>
            <a:avLst/>
            <a:gdLst>
              <a:gd name="connsiteX0" fmla="*/ 0 w 4594303"/>
              <a:gd name="connsiteY0" fmla="*/ 0 h 4705815"/>
              <a:gd name="connsiteX1" fmla="*/ 4594303 w 4594303"/>
              <a:gd name="connsiteY1" fmla="*/ 0 h 4705815"/>
              <a:gd name="connsiteX2" fmla="*/ 4594303 w 4594303"/>
              <a:gd name="connsiteY2" fmla="*/ 4705815 h 4705815"/>
              <a:gd name="connsiteX3" fmla="*/ 0 w 4594303"/>
              <a:gd name="connsiteY3" fmla="*/ 4705815 h 4705815"/>
            </a:gdLst>
            <a:ahLst/>
            <a:cxnLst>
              <a:cxn ang="0">
                <a:pos x="connsiteX0" y="connsiteY0"/>
              </a:cxn>
              <a:cxn ang="0">
                <a:pos x="connsiteX1" y="connsiteY1"/>
              </a:cxn>
              <a:cxn ang="0">
                <a:pos x="connsiteX2" y="connsiteY2"/>
              </a:cxn>
              <a:cxn ang="0">
                <a:pos x="connsiteX3" y="connsiteY3"/>
              </a:cxn>
            </a:cxnLst>
            <a:rect l="l" t="t" r="r" b="b"/>
            <a:pathLst>
              <a:path w="4594303" h="4705815">
                <a:moveTo>
                  <a:pt x="0" y="0"/>
                </a:moveTo>
                <a:lnTo>
                  <a:pt x="4594303" y="0"/>
                </a:lnTo>
                <a:lnTo>
                  <a:pt x="4594303" y="4705815"/>
                </a:lnTo>
                <a:lnTo>
                  <a:pt x="0" y="4705815"/>
                </a:lnTo>
                <a:close/>
              </a:path>
            </a:pathLst>
          </a:custGeom>
        </p:spPr>
        <p:txBody>
          <a:bodyPr wrap="square">
            <a:noAutofit/>
          </a:bodyPr>
          <a:lstStyle>
            <a:lvl1pPr>
              <a:defRPr sz="1200"/>
            </a:lvl1pPr>
          </a:lstStyle>
          <a:p>
            <a:endParaRPr lang="en-US"/>
          </a:p>
        </p:txBody>
      </p:sp>
    </p:spTree>
    <p:extLst>
      <p:ext uri="{BB962C8B-B14F-4D97-AF65-F5344CB8AC3E}">
        <p14:creationId xmlns:p14="http://schemas.microsoft.com/office/powerpoint/2010/main" val="100926549"/>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0B3C08B7-A04E-4827-BF0C-A59CCF7AE19D}"/>
              </a:ext>
            </a:extLst>
          </p:cNvPr>
          <p:cNvPicPr>
            <a:picLocks noChangeAspect="1"/>
          </p:cNvPicPr>
          <p:nvPr userDrawn="1"/>
        </p:nvPicPr>
        <p:blipFill>
          <a:blip r:embed="rId49" cstate="email">
            <a:extLst>
              <a:ext uri="{28A0092B-C50C-407E-A947-70E740481C1C}">
                <a14:useLocalDpi xmlns:a14="http://schemas.microsoft.com/office/drawing/2010/main"/>
              </a:ext>
            </a:extLst>
          </a:blip>
          <a:stretch>
            <a:fillRect/>
          </a:stretch>
        </p:blipFill>
        <p:spPr>
          <a:xfrm>
            <a:off x="0" y="-23444"/>
            <a:ext cx="12192000" cy="6881444"/>
          </a:xfrm>
          <a:prstGeom prst="rect">
            <a:avLst/>
          </a:prstGeom>
        </p:spPr>
      </p:pic>
    </p:spTree>
    <p:extLst>
      <p:ext uri="{BB962C8B-B14F-4D97-AF65-F5344CB8AC3E}">
        <p14:creationId xmlns:p14="http://schemas.microsoft.com/office/powerpoint/2010/main" val="12542944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10.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1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13.xml"/><Relationship Id="rId4" Type="http://schemas.openxmlformats.org/officeDocument/2006/relationships/image" Target="../media/image28.jpeg"/></Relationships>
</file>

<file path=ppt/slides/_rels/slide1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14.xml"/><Relationship Id="rId4" Type="http://schemas.openxmlformats.org/officeDocument/2006/relationships/image" Target="../media/image31.jpeg"/></Relationships>
</file>

<file path=ppt/slides/_rels/slide1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15.xml"/><Relationship Id="rId4" Type="http://schemas.openxmlformats.org/officeDocument/2006/relationships/image" Target="../media/image34.jpeg"/></Relationships>
</file>

<file path=ppt/slides/_rels/slide1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18.xml"/><Relationship Id="rId6" Type="http://schemas.openxmlformats.org/officeDocument/2006/relationships/image" Target="../media/image43.jpeg"/><Relationship Id="rId5" Type="http://schemas.openxmlformats.org/officeDocument/2006/relationships/image" Target="../media/image42.jpeg"/><Relationship Id="rId4" Type="http://schemas.openxmlformats.org/officeDocument/2006/relationships/image" Target="../media/image41.jpeg"/></Relationships>
</file>

<file path=ppt/slides/_rels/slide19.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19.xml"/><Relationship Id="rId4" Type="http://schemas.openxmlformats.org/officeDocument/2006/relationships/image" Target="../media/image46.jpe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2.xml"/></Relationships>
</file>

<file path=ppt/slides/_rels/slide23.xml.rels><?xml version="1.0" encoding="UTF-8" standalone="yes"?>
<Relationships xmlns="http://schemas.openxmlformats.org/package/2006/relationships"><Relationship Id="rId3" Type="http://schemas.openxmlformats.org/officeDocument/2006/relationships/image" Target="../media/image51.jpeg"/><Relationship Id="rId7" Type="http://schemas.openxmlformats.org/officeDocument/2006/relationships/image" Target="../media/image55.jpeg"/><Relationship Id="rId2" Type="http://schemas.openxmlformats.org/officeDocument/2006/relationships/image" Target="../media/image50.jpeg"/><Relationship Id="rId1" Type="http://schemas.openxmlformats.org/officeDocument/2006/relationships/slideLayout" Target="../slideLayouts/slideLayout23.xml"/><Relationship Id="rId6" Type="http://schemas.openxmlformats.org/officeDocument/2006/relationships/image" Target="../media/image54.jpeg"/><Relationship Id="rId5" Type="http://schemas.openxmlformats.org/officeDocument/2006/relationships/image" Target="../media/image53.jpeg"/><Relationship Id="rId4" Type="http://schemas.openxmlformats.org/officeDocument/2006/relationships/image" Target="../media/image52.jpeg"/></Relationships>
</file>

<file path=ppt/slides/_rels/slide24.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slideLayout" Target="../slideLayouts/slideLayout25.xml"/></Relationships>
</file>

<file path=ppt/slides/_rels/slide26.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Layout" Target="../slideLayouts/slideLayout26.xml"/></Relationships>
</file>

<file path=ppt/slides/_rels/slide2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62.jpeg"/><Relationship Id="rId1" Type="http://schemas.openxmlformats.org/officeDocument/2006/relationships/slideLayout" Target="../slideLayouts/slideLayout27.xml"/></Relationships>
</file>

<file path=ppt/slides/_rels/slide28.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28.xml"/></Relationships>
</file>

<file path=ppt/slides/_rels/slide29.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chart" Target="../charts/chart2.xml"/><Relationship Id="rId1" Type="http://schemas.openxmlformats.org/officeDocument/2006/relationships/slideLayout" Target="../slideLayouts/slideLayout29.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32.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3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34.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chart" Target="../charts/chart4.xml"/><Relationship Id="rId1" Type="http://schemas.openxmlformats.org/officeDocument/2006/relationships/slideLayout" Target="../slideLayouts/slideLayout31.xml"/><Relationship Id="rId4" Type="http://schemas.openxmlformats.org/officeDocument/2006/relationships/image" Target="../media/image67.jpeg"/></Relationships>
</file>

<file path=ppt/slides/_rels/slide35.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68.jpeg"/><Relationship Id="rId1" Type="http://schemas.openxmlformats.org/officeDocument/2006/relationships/slideLayout" Target="../slideLayouts/slideLayout32.xml"/><Relationship Id="rId5" Type="http://schemas.openxmlformats.org/officeDocument/2006/relationships/image" Target="../media/image71.jpeg"/><Relationship Id="rId4" Type="http://schemas.openxmlformats.org/officeDocument/2006/relationships/image" Target="../media/image70.jpeg"/></Relationships>
</file>

<file path=ppt/slides/_rels/slide36.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image" Target="../media/image72.jpeg"/><Relationship Id="rId1" Type="http://schemas.openxmlformats.org/officeDocument/2006/relationships/slideLayout" Target="../slideLayouts/slideLayout33.xml"/><Relationship Id="rId4" Type="http://schemas.openxmlformats.org/officeDocument/2006/relationships/image" Target="../media/image74.jpeg"/></Relationships>
</file>

<file path=ppt/slides/_rels/slide37.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image" Target="../media/image75.jpeg"/><Relationship Id="rId1" Type="http://schemas.openxmlformats.org/officeDocument/2006/relationships/slideLayout" Target="../slideLayouts/slideLayout34.xml"/><Relationship Id="rId4" Type="http://schemas.openxmlformats.org/officeDocument/2006/relationships/image" Target="../media/image77.jpeg"/></Relationships>
</file>

<file path=ppt/slides/_rels/slide38.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image" Target="../media/image78.jpeg"/><Relationship Id="rId1" Type="http://schemas.openxmlformats.org/officeDocument/2006/relationships/slideLayout" Target="../slideLayouts/slideLayout35.xml"/><Relationship Id="rId4" Type="http://schemas.openxmlformats.org/officeDocument/2006/relationships/image" Target="../media/image80.jpeg"/></Relationships>
</file>

<file path=ppt/slides/_rels/slide39.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image" Target="../media/image81.jpeg"/><Relationship Id="rId1" Type="http://schemas.openxmlformats.org/officeDocument/2006/relationships/slideLayout" Target="../slideLayouts/slideLayout36.xml"/><Relationship Id="rId4" Type="http://schemas.openxmlformats.org/officeDocument/2006/relationships/image" Target="../media/image83.jpeg"/></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image" Target="../media/image84.jpeg"/><Relationship Id="rId1" Type="http://schemas.openxmlformats.org/officeDocument/2006/relationships/slideLayout" Target="../slideLayouts/slideLayout37.xml"/><Relationship Id="rId4" Type="http://schemas.openxmlformats.org/officeDocument/2006/relationships/image" Target="../media/image86.jpeg"/></Relationships>
</file>

<file path=ppt/slides/_rels/slide41.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Layout" Target="../slideLayouts/slideLayout38.xml"/></Relationships>
</file>

<file path=ppt/slides/_rels/slide42.xml.rels><?xml version="1.0" encoding="UTF-8" standalone="yes"?>
<Relationships xmlns="http://schemas.openxmlformats.org/package/2006/relationships"><Relationship Id="rId2" Type="http://schemas.openxmlformats.org/officeDocument/2006/relationships/image" Target="../media/image88.jpeg"/><Relationship Id="rId1" Type="http://schemas.openxmlformats.org/officeDocument/2006/relationships/slideLayout" Target="../slideLayouts/slideLayout39.xml"/></Relationships>
</file>

<file path=ppt/slides/_rels/slide43.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image" Target="../media/image89.png"/><Relationship Id="rId1" Type="http://schemas.openxmlformats.org/officeDocument/2006/relationships/slideLayout" Target="../slideLayouts/slideLayout40.xml"/><Relationship Id="rId4" Type="http://schemas.openxmlformats.org/officeDocument/2006/relationships/image" Target="../media/image90.jpeg"/></Relationships>
</file>

<file path=ppt/slides/_rels/slide44.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image" Target="../media/image91.png"/><Relationship Id="rId1" Type="http://schemas.openxmlformats.org/officeDocument/2006/relationships/slideLayout" Target="../slideLayouts/slideLayout41.xml"/></Relationships>
</file>

<file path=ppt/slides/_rels/slide45.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image" Target="../media/image93.emf"/><Relationship Id="rId1" Type="http://schemas.openxmlformats.org/officeDocument/2006/relationships/slideLayout" Target="../slideLayouts/slideLayout42.xml"/></Relationships>
</file>

<file path=ppt/slides/_rels/slide46.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image" Target="../media/image95.jpeg"/><Relationship Id="rId1" Type="http://schemas.openxmlformats.org/officeDocument/2006/relationships/slideLayout" Target="../slideLayouts/slideLayout43.xml"/></Relationships>
</file>

<file path=ppt/slides/_rels/slide47.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image" Target="../media/image97.jpeg"/><Relationship Id="rId1" Type="http://schemas.openxmlformats.org/officeDocument/2006/relationships/slideLayout" Target="../slideLayouts/slideLayout44.xml"/></Relationships>
</file>

<file path=ppt/slides/_rels/slide48.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image" Target="../media/image99.png"/><Relationship Id="rId1" Type="http://schemas.openxmlformats.org/officeDocument/2006/relationships/slideLayout" Target="../slideLayouts/slideLayout45.xml"/></Relationships>
</file>

<file path=ppt/slides/_rels/slide4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image" Target="../media/image101.png"/><Relationship Id="rId1" Type="http://schemas.openxmlformats.org/officeDocument/2006/relationships/slideLayout" Target="../slideLayouts/slideLayout46.xml"/><Relationship Id="rId4" Type="http://schemas.openxmlformats.org/officeDocument/2006/relationships/image" Target="../media/image102.jpeg"/></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image" Target="../media/image103.jpeg"/><Relationship Id="rId1" Type="http://schemas.openxmlformats.org/officeDocument/2006/relationships/slideLayout" Target="../slideLayouts/slideLayout4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4.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4.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4.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4.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4.xml"/></Relationships>
</file>

<file path=ppt/slides/_rels/slide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占位符 7" descr="图片包含 人员, 室内, 墙壁, 服装&#10;&#10;描述已自动生成">
            <a:extLst>
              <a:ext uri="{FF2B5EF4-FFF2-40B4-BE49-F238E27FC236}">
                <a16:creationId xmlns:a16="http://schemas.microsoft.com/office/drawing/2014/main" id="{36D4D0D6-3D78-4F6C-A479-F3EF08E2FD01}"/>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
        <p:nvSpPr>
          <p:cNvPr id="36" name="TextBox 35">
            <a:extLst>
              <a:ext uri="{FF2B5EF4-FFF2-40B4-BE49-F238E27FC236}">
                <a16:creationId xmlns:a16="http://schemas.microsoft.com/office/drawing/2014/main" id="{416FE572-B90D-4DCB-AF2C-CB85D5278843}"/>
              </a:ext>
            </a:extLst>
          </p:cNvPr>
          <p:cNvSpPr txBox="1"/>
          <p:nvPr/>
        </p:nvSpPr>
        <p:spPr>
          <a:xfrm>
            <a:off x="3393124" y="2459504"/>
            <a:ext cx="5405744" cy="1938992"/>
          </a:xfrm>
          <a:prstGeom prst="rect">
            <a:avLst/>
          </a:prstGeom>
          <a:noFill/>
        </p:spPr>
        <p:txBody>
          <a:bodyPr wrap="square" rtlCol="0">
            <a:spAutoFit/>
          </a:bodyPr>
          <a:lstStyle/>
          <a:p>
            <a:pPr algn="ctr"/>
            <a:r>
              <a:rPr lang="en-US" sz="12000" dirty="0">
                <a:solidFill>
                  <a:schemeClr val="tx2"/>
                </a:solidFill>
                <a:latin typeface="Garamond" panose="02020404030301010803" pitchFamily="18" charset="0"/>
                <a:ea typeface="Roboto" panose="02000000000000000000" pitchFamily="2" charset="0"/>
                <a:cs typeface="Lato" panose="020F0502020204030203" pitchFamily="34" charset="0"/>
              </a:rPr>
              <a:t>Trisha</a:t>
            </a:r>
          </a:p>
        </p:txBody>
      </p:sp>
      <p:sp>
        <p:nvSpPr>
          <p:cNvPr id="42" name="TextBox 41">
            <a:extLst>
              <a:ext uri="{FF2B5EF4-FFF2-40B4-BE49-F238E27FC236}">
                <a16:creationId xmlns:a16="http://schemas.microsoft.com/office/drawing/2014/main" id="{37909AC0-1B89-4882-8F0A-0D8B729FA98A}"/>
              </a:ext>
            </a:extLst>
          </p:cNvPr>
          <p:cNvSpPr txBox="1"/>
          <p:nvPr/>
        </p:nvSpPr>
        <p:spPr>
          <a:xfrm>
            <a:off x="3283128" y="4081416"/>
            <a:ext cx="5625737" cy="369332"/>
          </a:xfrm>
          <a:prstGeom prst="rect">
            <a:avLst/>
          </a:prstGeom>
          <a:noFill/>
        </p:spPr>
        <p:txBody>
          <a:bodyPr wrap="square" rtlCol="0">
            <a:spAutoFit/>
          </a:bodyPr>
          <a:lstStyle/>
          <a:p>
            <a:pPr algn="ctr"/>
            <a:r>
              <a:rPr lang="en-US" b="1" spc="600" dirty="0">
                <a:solidFill>
                  <a:schemeClr val="tx2"/>
                </a:solidFill>
                <a:latin typeface="Garamond" panose="02020404030301010803" pitchFamily="18" charset="0"/>
                <a:ea typeface="Roboto" panose="02000000000000000000" pitchFamily="2" charset="0"/>
                <a:cs typeface="Lato" panose="020F0502020204030203" pitchFamily="34" charset="0"/>
              </a:rPr>
              <a:t>PRESENTATION TEMPLATE</a:t>
            </a:r>
          </a:p>
        </p:txBody>
      </p:sp>
      <p:pic>
        <p:nvPicPr>
          <p:cNvPr id="6" name="图片 5">
            <a:extLst>
              <a:ext uri="{FF2B5EF4-FFF2-40B4-BE49-F238E27FC236}">
                <a16:creationId xmlns:a16="http://schemas.microsoft.com/office/drawing/2014/main" id="{F1EB62AD-B242-4553-8D96-67034604BA5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12192000" cy="6881444"/>
          </a:xfrm>
          <a:prstGeom prst="rect">
            <a:avLst/>
          </a:prstGeom>
        </p:spPr>
      </p:pic>
    </p:spTree>
    <p:extLst>
      <p:ext uri="{BB962C8B-B14F-4D97-AF65-F5344CB8AC3E}">
        <p14:creationId xmlns:p14="http://schemas.microsoft.com/office/powerpoint/2010/main" val="203656938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2783F054-CED3-4C16-BC0D-9B99AEEB3333}"/>
              </a:ext>
            </a:extLst>
          </p:cNvPr>
          <p:cNvSpPr/>
          <p:nvPr/>
        </p:nvSpPr>
        <p:spPr>
          <a:xfrm>
            <a:off x="3949814" y="-28342"/>
            <a:ext cx="4314248" cy="688634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A86DAF98-0827-4458-9CBE-84E695D6A159}"/>
              </a:ext>
            </a:extLst>
          </p:cNvPr>
          <p:cNvGrpSpPr/>
          <p:nvPr/>
        </p:nvGrpSpPr>
        <p:grpSpPr>
          <a:xfrm>
            <a:off x="373372" y="1589867"/>
            <a:ext cx="3038901" cy="1301088"/>
            <a:chOff x="9153099" y="2169230"/>
            <a:chExt cx="3038901" cy="1301088"/>
          </a:xfrm>
        </p:grpSpPr>
        <p:sp>
          <p:nvSpPr>
            <p:cNvPr id="11" name="TextBox 10">
              <a:extLst>
                <a:ext uri="{FF2B5EF4-FFF2-40B4-BE49-F238E27FC236}">
                  <a16:creationId xmlns:a16="http://schemas.microsoft.com/office/drawing/2014/main" id="{03B1E7F6-F35E-42E5-8E92-A76C3B9917A4}"/>
                </a:ext>
              </a:extLst>
            </p:cNvPr>
            <p:cNvSpPr txBox="1"/>
            <p:nvPr/>
          </p:nvSpPr>
          <p:spPr>
            <a:xfrm>
              <a:off x="9153099" y="2169230"/>
              <a:ext cx="2931049" cy="830997"/>
            </a:xfrm>
            <a:prstGeom prst="rect">
              <a:avLst/>
            </a:prstGeom>
            <a:noFill/>
          </p:spPr>
          <p:txBody>
            <a:bodyPr wrap="square" rtlCol="0">
              <a:spAutoFit/>
            </a:bodyPr>
            <a:lstStyle/>
            <a:p>
              <a:r>
                <a:rPr lang="en-US" sz="4800" dirty="0">
                  <a:latin typeface="Garamond" panose="02020404030301010803" pitchFamily="18" charset="0"/>
                  <a:ea typeface="Roboto" panose="02000000000000000000" pitchFamily="2" charset="0"/>
                  <a:cs typeface="Lato" panose="020F0502020204030203" pitchFamily="34" charset="0"/>
                </a:rPr>
                <a:t>About</a:t>
              </a:r>
            </a:p>
          </p:txBody>
        </p:sp>
        <p:sp>
          <p:nvSpPr>
            <p:cNvPr id="12" name="TextBox 11">
              <a:extLst>
                <a:ext uri="{FF2B5EF4-FFF2-40B4-BE49-F238E27FC236}">
                  <a16:creationId xmlns:a16="http://schemas.microsoft.com/office/drawing/2014/main" id="{CBA123E5-D8BC-49C6-AD99-AE84A8D1FAB9}"/>
                </a:ext>
              </a:extLst>
            </p:cNvPr>
            <p:cNvSpPr txBox="1"/>
            <p:nvPr/>
          </p:nvSpPr>
          <p:spPr>
            <a:xfrm>
              <a:off x="9153100" y="2639321"/>
              <a:ext cx="3038900" cy="830997"/>
            </a:xfrm>
            <a:prstGeom prst="rect">
              <a:avLst/>
            </a:prstGeom>
            <a:noFill/>
          </p:spPr>
          <p:txBody>
            <a:bodyPr wrap="square" rtlCol="0">
              <a:spAutoFit/>
            </a:bodyPr>
            <a:lstStyle/>
            <a:p>
              <a:r>
                <a:rPr lang="nl-NL" sz="4800" dirty="0">
                  <a:latin typeface="Garamond" panose="02020404030301010803" pitchFamily="18" charset="0"/>
                  <a:ea typeface="Roboto" panose="02000000000000000000" pitchFamily="2" charset="0"/>
                  <a:cs typeface="Lato" panose="020F0502020204030203" pitchFamily="34" charset="0"/>
                </a:rPr>
                <a:t>team</a:t>
              </a:r>
              <a:endParaRPr lang="en-US" sz="4800" dirty="0">
                <a:latin typeface="Garamond" panose="02020404030301010803" pitchFamily="18" charset="0"/>
                <a:ea typeface="Roboto" panose="02000000000000000000" pitchFamily="2" charset="0"/>
                <a:cs typeface="Lato" panose="020F0502020204030203" pitchFamily="34" charset="0"/>
              </a:endParaRPr>
            </a:p>
          </p:txBody>
        </p:sp>
      </p:grpSp>
      <p:sp>
        <p:nvSpPr>
          <p:cNvPr id="14" name="TextBox 13">
            <a:extLst>
              <a:ext uri="{FF2B5EF4-FFF2-40B4-BE49-F238E27FC236}">
                <a16:creationId xmlns:a16="http://schemas.microsoft.com/office/drawing/2014/main" id="{AB5B933D-A1A4-43CC-B7AA-A64BFCAE801F}"/>
              </a:ext>
            </a:extLst>
          </p:cNvPr>
          <p:cNvSpPr txBox="1"/>
          <p:nvPr/>
        </p:nvSpPr>
        <p:spPr>
          <a:xfrm>
            <a:off x="9228742" y="4628484"/>
            <a:ext cx="2611762" cy="1163845"/>
          </a:xfrm>
          <a:prstGeom prst="rect">
            <a:avLst/>
          </a:prstGeom>
          <a:noFill/>
        </p:spPr>
        <p:txBody>
          <a:bodyPr wrap="square" rtlCol="0">
            <a:spAutoFit/>
          </a:bodyPr>
          <a:lstStyle/>
          <a:p>
            <a:pPr>
              <a:lnSpc>
                <a:spcPct val="150000"/>
              </a:lnSpc>
            </a:pPr>
            <a:r>
              <a:rPr lang="id-ID" sz="1200" dirty="0">
                <a:solidFill>
                  <a:schemeClr val="tx2"/>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 et dolore magna aliqua. </a:t>
            </a:r>
            <a:endParaRPr lang="en-US" sz="1200" dirty="0">
              <a:solidFill>
                <a:schemeClr val="tx2"/>
              </a:solidFill>
              <a:latin typeface="Lato" panose="020F0502020204030203" pitchFamily="34" charset="0"/>
              <a:ea typeface="Lato" panose="020F0502020204030203" pitchFamily="34" charset="0"/>
              <a:cs typeface="Lato" panose="020F0502020204030203" pitchFamily="34" charset="0"/>
            </a:endParaRPr>
          </a:p>
        </p:txBody>
      </p:sp>
      <p:sp>
        <p:nvSpPr>
          <p:cNvPr id="13" name="TextBox 12">
            <a:extLst>
              <a:ext uri="{FF2B5EF4-FFF2-40B4-BE49-F238E27FC236}">
                <a16:creationId xmlns:a16="http://schemas.microsoft.com/office/drawing/2014/main" id="{142A7ACE-1F82-4796-A1DA-1731BFEA9665}"/>
              </a:ext>
            </a:extLst>
          </p:cNvPr>
          <p:cNvSpPr txBox="1"/>
          <p:nvPr/>
        </p:nvSpPr>
        <p:spPr>
          <a:xfrm>
            <a:off x="6788964" y="4097144"/>
            <a:ext cx="1990761" cy="2215991"/>
          </a:xfrm>
          <a:prstGeom prst="rect">
            <a:avLst/>
          </a:prstGeom>
          <a:noFill/>
        </p:spPr>
        <p:txBody>
          <a:bodyPr wrap="square" rtlCol="0">
            <a:spAutoFit/>
          </a:bodyPr>
          <a:lstStyle/>
          <a:p>
            <a:r>
              <a:rPr lang="en-US" sz="13800" dirty="0">
                <a:solidFill>
                  <a:schemeClr val="bg1"/>
                </a:solidFill>
                <a:latin typeface="Garamond" panose="02020404030301010803" pitchFamily="18" charset="0"/>
                <a:ea typeface="Roboto" panose="02000000000000000000" pitchFamily="2" charset="0"/>
                <a:cs typeface="Lato" panose="020F0502020204030203" pitchFamily="34" charset="0"/>
              </a:rPr>
              <a:t>03</a:t>
            </a:r>
          </a:p>
        </p:txBody>
      </p:sp>
      <p:pic>
        <p:nvPicPr>
          <p:cNvPr id="4" name="图片占位符 3" descr="图片包含 人员, 妇女, 服装, 户外&#10;&#10;描述已自动生成">
            <a:extLst>
              <a:ext uri="{FF2B5EF4-FFF2-40B4-BE49-F238E27FC236}">
                <a16:creationId xmlns:a16="http://schemas.microsoft.com/office/drawing/2014/main" id="{4D9DA645-5B62-46D5-A5D8-7EE56649E495}"/>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pic>
        <p:nvPicPr>
          <p:cNvPr id="8" name="图片占位符 7" descr="图片包含 人员, 建筑物, 室内, 墙壁&#10;&#10;描述已自动生成">
            <a:extLst>
              <a:ext uri="{FF2B5EF4-FFF2-40B4-BE49-F238E27FC236}">
                <a16:creationId xmlns:a16="http://schemas.microsoft.com/office/drawing/2014/main" id="{243F1015-F17D-4285-9444-0F8B65C1EAE9}"/>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pic>
        <p:nvPicPr>
          <p:cNvPr id="20" name="图片占位符 19" descr="图片包含 建筑物, 妇女, 人员&#10;&#10;描述已自动生成">
            <a:extLst>
              <a:ext uri="{FF2B5EF4-FFF2-40B4-BE49-F238E27FC236}">
                <a16:creationId xmlns:a16="http://schemas.microsoft.com/office/drawing/2014/main" id="{C6C8CDD8-A613-4453-A539-F662B866FA58}"/>
              </a:ext>
            </a:extLst>
          </p:cNvPr>
          <p:cNvPicPr>
            <a:picLocks noGrp="1" noChangeAspect="1"/>
          </p:cNvPicPr>
          <p:nvPr>
            <p:ph type="pic" sz="quarter" idx="13"/>
          </p:nvPr>
        </p:nvPicPr>
        <p:blipFill>
          <a:blip r:embed="rId4" cstate="screen">
            <a:extLst>
              <a:ext uri="{28A0092B-C50C-407E-A947-70E740481C1C}">
                <a14:useLocalDpi xmlns:a14="http://schemas.microsoft.com/office/drawing/2010/main"/>
              </a:ext>
            </a:extLst>
          </a:blip>
          <a:srcRect/>
          <a:stretch>
            <a:fillRect/>
          </a:stretch>
        </p:blipFill>
        <p:spPr/>
      </p:pic>
      <p:pic>
        <p:nvPicPr>
          <p:cNvPr id="18" name="图片占位符 17" descr="图片包含 人员, 室内, 领带, 地板&#10;&#10;描述已自动生成">
            <a:extLst>
              <a:ext uri="{FF2B5EF4-FFF2-40B4-BE49-F238E27FC236}">
                <a16:creationId xmlns:a16="http://schemas.microsoft.com/office/drawing/2014/main" id="{6905CCA6-4C54-42B5-8CD2-44BA18DB07B0}"/>
              </a:ext>
            </a:extLst>
          </p:cNvPr>
          <p:cNvPicPr>
            <a:picLocks noGrp="1" noChangeAspect="1"/>
          </p:cNvPicPr>
          <p:nvPr>
            <p:ph type="pic" sz="quarter" idx="12"/>
          </p:nvPr>
        </p:nvPicPr>
        <p:blipFill>
          <a:blip r:embed="rId5" cstate="screen">
            <a:extLst>
              <a:ext uri="{28A0092B-C50C-407E-A947-70E740481C1C}">
                <a14:useLocalDpi xmlns:a14="http://schemas.microsoft.com/office/drawing/2010/main"/>
              </a:ext>
            </a:extLst>
          </a:blip>
          <a:srcRect/>
          <a:stretch>
            <a:fillRect/>
          </a:stretch>
        </p:blipFill>
        <p:spPr/>
      </p:pic>
      <p:pic>
        <p:nvPicPr>
          <p:cNvPr id="22" name="图片占位符 21" descr="图片包含 人员, 墙壁, 建筑物, 窗户&#10;&#10;描述已自动生成">
            <a:extLst>
              <a:ext uri="{FF2B5EF4-FFF2-40B4-BE49-F238E27FC236}">
                <a16:creationId xmlns:a16="http://schemas.microsoft.com/office/drawing/2014/main" id="{C166B3E1-F123-4305-A753-99B5FFEC4B62}"/>
              </a:ext>
            </a:extLst>
          </p:cNvPr>
          <p:cNvPicPr>
            <a:picLocks noGrp="1" noChangeAspect="1"/>
          </p:cNvPicPr>
          <p:nvPr>
            <p:ph type="pic" sz="quarter" idx="14"/>
          </p:nvPr>
        </p:nvPicPr>
        <p:blipFill>
          <a:blip r:embed="rId6"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394959413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4B2EC2-8E16-4B5D-B4A3-61AB03F4FFFA}"/>
              </a:ext>
            </a:extLst>
          </p:cNvPr>
          <p:cNvSpPr/>
          <p:nvPr/>
        </p:nvSpPr>
        <p:spPr>
          <a:xfrm>
            <a:off x="6096000" y="0"/>
            <a:ext cx="609600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6B3E7819-D1DA-4CA6-8B9D-4D463CB12EA8}"/>
              </a:ext>
            </a:extLst>
          </p:cNvPr>
          <p:cNvSpPr/>
          <p:nvPr/>
        </p:nvSpPr>
        <p:spPr>
          <a:xfrm>
            <a:off x="0" y="1537345"/>
            <a:ext cx="1029629" cy="8697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636FCBB5-8805-4A89-9BBB-E4F55D506696}"/>
              </a:ext>
            </a:extLst>
          </p:cNvPr>
          <p:cNvSpPr/>
          <p:nvPr/>
        </p:nvSpPr>
        <p:spPr>
          <a:xfrm>
            <a:off x="6096000" y="5351108"/>
            <a:ext cx="1029629" cy="59092"/>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B0DCB329-EF3F-4EAC-9800-A5443CD17F41}"/>
              </a:ext>
            </a:extLst>
          </p:cNvPr>
          <p:cNvSpPr txBox="1"/>
          <p:nvPr/>
        </p:nvSpPr>
        <p:spPr>
          <a:xfrm>
            <a:off x="1029629" y="1304228"/>
            <a:ext cx="2931049" cy="830997"/>
          </a:xfrm>
          <a:prstGeom prst="rect">
            <a:avLst/>
          </a:prstGeom>
          <a:noFill/>
        </p:spPr>
        <p:txBody>
          <a:bodyPr wrap="square" rtlCol="0">
            <a:spAutoFit/>
          </a:bodyPr>
          <a:lstStyle/>
          <a:p>
            <a:r>
              <a:rPr lang="en-US" sz="4800" dirty="0">
                <a:latin typeface="Garamond" panose="02020404030301010803" pitchFamily="18" charset="0"/>
                <a:ea typeface="Roboto" panose="02000000000000000000" pitchFamily="2" charset="0"/>
                <a:cs typeface="Lato" panose="020F0502020204030203" pitchFamily="34" charset="0"/>
              </a:rPr>
              <a:t>Melissa</a:t>
            </a:r>
          </a:p>
        </p:txBody>
      </p:sp>
      <p:sp>
        <p:nvSpPr>
          <p:cNvPr id="22" name="TextBox 21">
            <a:extLst>
              <a:ext uri="{FF2B5EF4-FFF2-40B4-BE49-F238E27FC236}">
                <a16:creationId xmlns:a16="http://schemas.microsoft.com/office/drawing/2014/main" id="{A0A49A3B-0E4A-4F99-8DCF-2489F02EDF24}"/>
              </a:ext>
            </a:extLst>
          </p:cNvPr>
          <p:cNvSpPr txBox="1"/>
          <p:nvPr/>
        </p:nvSpPr>
        <p:spPr>
          <a:xfrm>
            <a:off x="1033580" y="2135225"/>
            <a:ext cx="3898977" cy="609847"/>
          </a:xfrm>
          <a:prstGeom prst="rect">
            <a:avLst/>
          </a:prstGeom>
          <a:noFill/>
        </p:spPr>
        <p:txBody>
          <a:bodyPr wrap="square" rtlCol="0">
            <a:spAutoFit/>
          </a:bodyPr>
          <a:lstStyle/>
          <a:p>
            <a:pPr>
              <a:lnSpc>
                <a:spcPct val="150000"/>
              </a:lnSpc>
            </a:pPr>
            <a:r>
              <a:rPr lang="id-ID" sz="1200" dirty="0">
                <a:solidFill>
                  <a:schemeClr val="tx2"/>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a:t>
            </a:r>
            <a:r>
              <a:rPr lang="nl-NL" sz="1200" dirty="0">
                <a:solidFill>
                  <a:schemeClr val="tx2"/>
                </a:solidFill>
                <a:latin typeface="Lato" panose="020F0502020204030203" pitchFamily="34" charset="0"/>
                <a:ea typeface="Lato" panose="020F0502020204030203" pitchFamily="34" charset="0"/>
                <a:cs typeface="Lato" panose="020F0502020204030203" pitchFamily="34" charset="0"/>
              </a:rPr>
              <a:t>.</a:t>
            </a:r>
            <a:endParaRPr lang="en-US" sz="1200" dirty="0">
              <a:solidFill>
                <a:schemeClr val="tx2"/>
              </a:solidFill>
              <a:latin typeface="Lato" panose="020F0502020204030203" pitchFamily="34" charset="0"/>
              <a:ea typeface="Lato" panose="020F0502020204030203" pitchFamily="34" charset="0"/>
              <a:cs typeface="Lato" panose="020F0502020204030203" pitchFamily="34" charset="0"/>
            </a:endParaRPr>
          </a:p>
        </p:txBody>
      </p:sp>
      <p:sp>
        <p:nvSpPr>
          <p:cNvPr id="23" name="TextBox 22">
            <a:extLst>
              <a:ext uri="{FF2B5EF4-FFF2-40B4-BE49-F238E27FC236}">
                <a16:creationId xmlns:a16="http://schemas.microsoft.com/office/drawing/2014/main" id="{3D215C79-74E4-4717-820F-14F13629AA36}"/>
              </a:ext>
            </a:extLst>
          </p:cNvPr>
          <p:cNvSpPr txBox="1"/>
          <p:nvPr/>
        </p:nvSpPr>
        <p:spPr>
          <a:xfrm>
            <a:off x="7259443" y="5041042"/>
            <a:ext cx="2931049" cy="830997"/>
          </a:xfrm>
          <a:prstGeom prst="rect">
            <a:avLst/>
          </a:prstGeom>
          <a:noFill/>
        </p:spPr>
        <p:txBody>
          <a:bodyPr wrap="square" rtlCol="0">
            <a:spAutoFit/>
          </a:bodyPr>
          <a:lstStyle/>
          <a:p>
            <a:r>
              <a:rPr lang="en-US" sz="4800" dirty="0" err="1">
                <a:solidFill>
                  <a:schemeClr val="bg1"/>
                </a:solidFill>
                <a:latin typeface="Garamond" panose="02020404030301010803" pitchFamily="18" charset="0"/>
                <a:ea typeface="Roboto" panose="02000000000000000000" pitchFamily="2" charset="0"/>
                <a:cs typeface="Lato" panose="020F0502020204030203" pitchFamily="34" charset="0"/>
              </a:rPr>
              <a:t>Lisanna</a:t>
            </a:r>
            <a:endParaRPr lang="en-US" sz="4800" dirty="0">
              <a:solidFill>
                <a:schemeClr val="bg1"/>
              </a:solidFill>
              <a:latin typeface="Garamond" panose="02020404030301010803" pitchFamily="18" charset="0"/>
              <a:ea typeface="Roboto" panose="02000000000000000000" pitchFamily="2" charset="0"/>
              <a:cs typeface="Lato" panose="020F0502020204030203" pitchFamily="34" charset="0"/>
            </a:endParaRPr>
          </a:p>
        </p:txBody>
      </p:sp>
      <p:sp>
        <p:nvSpPr>
          <p:cNvPr id="24" name="TextBox 23">
            <a:extLst>
              <a:ext uri="{FF2B5EF4-FFF2-40B4-BE49-F238E27FC236}">
                <a16:creationId xmlns:a16="http://schemas.microsoft.com/office/drawing/2014/main" id="{FA66FABB-697E-4BCD-9CF9-605DB23E918B}"/>
              </a:ext>
            </a:extLst>
          </p:cNvPr>
          <p:cNvSpPr txBox="1"/>
          <p:nvPr/>
        </p:nvSpPr>
        <p:spPr>
          <a:xfrm>
            <a:off x="7263394" y="5770970"/>
            <a:ext cx="3898977" cy="609847"/>
          </a:xfrm>
          <a:prstGeom prst="rect">
            <a:avLst/>
          </a:prstGeom>
          <a:noFill/>
        </p:spPr>
        <p:txBody>
          <a:bodyPr wrap="square" rtlCol="0">
            <a:spAutoFit/>
          </a:bodyPr>
          <a:lstStyle/>
          <a:p>
            <a:pPr>
              <a:lnSpc>
                <a:spcPct val="150000"/>
              </a:lnSpc>
            </a:pPr>
            <a:r>
              <a:rPr lang="id-ID" sz="1200" dirty="0">
                <a:solidFill>
                  <a:schemeClr val="bg1"/>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a:t>
            </a:r>
            <a:r>
              <a:rPr lang="nl-NL" sz="1200" dirty="0">
                <a:solidFill>
                  <a:schemeClr val="bg1"/>
                </a:solidFill>
                <a:latin typeface="Lato" panose="020F0502020204030203" pitchFamily="34" charset="0"/>
                <a:ea typeface="Lato" panose="020F0502020204030203" pitchFamily="34" charset="0"/>
                <a:cs typeface="Lato" panose="020F0502020204030203" pitchFamily="34" charset="0"/>
              </a:rPr>
              <a:t>.</a:t>
            </a:r>
            <a:endParaRPr lang="en-US" sz="12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pic>
        <p:nvPicPr>
          <p:cNvPr id="10" name="图片占位符 9" descr="图片包含 人员&#10;&#10;描述已自动生成">
            <a:extLst>
              <a:ext uri="{FF2B5EF4-FFF2-40B4-BE49-F238E27FC236}">
                <a16:creationId xmlns:a16="http://schemas.microsoft.com/office/drawing/2014/main" id="{93E4CED3-F06E-4586-AE54-60ADD4818CA2}"/>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pic>
        <p:nvPicPr>
          <p:cNvPr id="4" name="图片占位符 3" descr="图片包含 人员, 户外, 滑冰, 树&#10;&#10;描述已自动生成">
            <a:extLst>
              <a:ext uri="{FF2B5EF4-FFF2-40B4-BE49-F238E27FC236}">
                <a16:creationId xmlns:a16="http://schemas.microsoft.com/office/drawing/2014/main" id="{767F416F-6EA2-4FA6-B129-E0F2B8D61FFF}"/>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156626510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占位符 13" descr="图片包含 人员, 户外, 树, 妇女&#10;&#10;描述已自动生成">
            <a:extLst>
              <a:ext uri="{FF2B5EF4-FFF2-40B4-BE49-F238E27FC236}">
                <a16:creationId xmlns:a16="http://schemas.microsoft.com/office/drawing/2014/main" id="{C498E236-AF3E-4BD9-B055-9026E9066CF3}"/>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21" name="Rectangle 20">
            <a:extLst>
              <a:ext uri="{FF2B5EF4-FFF2-40B4-BE49-F238E27FC236}">
                <a16:creationId xmlns:a16="http://schemas.microsoft.com/office/drawing/2014/main" id="{C6D6D04C-20F7-4B9D-9987-E1213582C366}"/>
              </a:ext>
            </a:extLst>
          </p:cNvPr>
          <p:cNvSpPr/>
          <p:nvPr/>
        </p:nvSpPr>
        <p:spPr>
          <a:xfrm>
            <a:off x="0" y="181046"/>
            <a:ext cx="7472518" cy="8868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 name="Group 5">
            <a:extLst>
              <a:ext uri="{FF2B5EF4-FFF2-40B4-BE49-F238E27FC236}">
                <a16:creationId xmlns:a16="http://schemas.microsoft.com/office/drawing/2014/main" id="{941BC90F-3CB8-442B-ABED-E35A2774DDE9}"/>
              </a:ext>
            </a:extLst>
          </p:cNvPr>
          <p:cNvGrpSpPr/>
          <p:nvPr/>
        </p:nvGrpSpPr>
        <p:grpSpPr>
          <a:xfrm>
            <a:off x="-353256" y="4813733"/>
            <a:ext cx="3038901" cy="1301088"/>
            <a:chOff x="9153099" y="2169230"/>
            <a:chExt cx="3038901" cy="1301088"/>
          </a:xfrm>
        </p:grpSpPr>
        <p:sp>
          <p:nvSpPr>
            <p:cNvPr id="7" name="TextBox 6">
              <a:extLst>
                <a:ext uri="{FF2B5EF4-FFF2-40B4-BE49-F238E27FC236}">
                  <a16:creationId xmlns:a16="http://schemas.microsoft.com/office/drawing/2014/main" id="{941C289F-A49D-4C92-B6E3-8C06107404C7}"/>
                </a:ext>
              </a:extLst>
            </p:cNvPr>
            <p:cNvSpPr txBox="1"/>
            <p:nvPr/>
          </p:nvSpPr>
          <p:spPr>
            <a:xfrm>
              <a:off x="9153099" y="2169230"/>
              <a:ext cx="3038900" cy="830997"/>
            </a:xfrm>
            <a:prstGeom prst="rect">
              <a:avLst/>
            </a:prstGeom>
            <a:noFill/>
          </p:spPr>
          <p:txBody>
            <a:bodyPr wrap="square" rtlCol="0">
              <a:spAutoFit/>
            </a:bodyPr>
            <a:lstStyle/>
            <a:p>
              <a:pPr algn="r"/>
              <a:r>
                <a:rPr lang="en-US" sz="4800" dirty="0">
                  <a:latin typeface="Garamond" panose="02020404030301010803" pitchFamily="18" charset="0"/>
                  <a:ea typeface="Roboto" panose="02000000000000000000" pitchFamily="2" charset="0"/>
                  <a:cs typeface="Lato" panose="020F0502020204030203" pitchFamily="34" charset="0"/>
                </a:rPr>
                <a:t>About</a:t>
              </a:r>
            </a:p>
          </p:txBody>
        </p:sp>
        <p:sp>
          <p:nvSpPr>
            <p:cNvPr id="8" name="TextBox 7">
              <a:extLst>
                <a:ext uri="{FF2B5EF4-FFF2-40B4-BE49-F238E27FC236}">
                  <a16:creationId xmlns:a16="http://schemas.microsoft.com/office/drawing/2014/main" id="{648DD3BA-C151-4DF9-B8C5-DC2837DAF062}"/>
                </a:ext>
              </a:extLst>
            </p:cNvPr>
            <p:cNvSpPr txBox="1"/>
            <p:nvPr/>
          </p:nvSpPr>
          <p:spPr>
            <a:xfrm>
              <a:off x="9153100" y="2639321"/>
              <a:ext cx="3038900" cy="830997"/>
            </a:xfrm>
            <a:prstGeom prst="rect">
              <a:avLst/>
            </a:prstGeom>
            <a:noFill/>
          </p:spPr>
          <p:txBody>
            <a:bodyPr wrap="square" rtlCol="0">
              <a:spAutoFit/>
            </a:bodyPr>
            <a:lstStyle/>
            <a:p>
              <a:pPr algn="r"/>
              <a:r>
                <a:rPr lang="nl-NL" sz="4800" dirty="0">
                  <a:latin typeface="Garamond" panose="02020404030301010803" pitchFamily="18" charset="0"/>
                  <a:ea typeface="Roboto" panose="02000000000000000000" pitchFamily="2" charset="0"/>
                  <a:cs typeface="Lato" panose="020F0502020204030203" pitchFamily="34" charset="0"/>
                </a:rPr>
                <a:t>team</a:t>
              </a:r>
              <a:endParaRPr lang="en-US" sz="4800" dirty="0">
                <a:latin typeface="Garamond" panose="02020404030301010803" pitchFamily="18" charset="0"/>
                <a:ea typeface="Roboto" panose="02000000000000000000" pitchFamily="2" charset="0"/>
                <a:cs typeface="Lato" panose="020F0502020204030203" pitchFamily="34" charset="0"/>
              </a:endParaRPr>
            </a:p>
          </p:txBody>
        </p:sp>
      </p:grpSp>
      <p:sp>
        <p:nvSpPr>
          <p:cNvPr id="9" name="Rectangle 8">
            <a:extLst>
              <a:ext uri="{FF2B5EF4-FFF2-40B4-BE49-F238E27FC236}">
                <a16:creationId xmlns:a16="http://schemas.microsoft.com/office/drawing/2014/main" id="{FE652FFE-8A53-4076-B458-66EF561C809E}"/>
              </a:ext>
            </a:extLst>
          </p:cNvPr>
          <p:cNvSpPr/>
          <p:nvPr/>
        </p:nvSpPr>
        <p:spPr>
          <a:xfrm>
            <a:off x="7464407" y="2663149"/>
            <a:ext cx="854404" cy="913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4BEB3CA1-3105-47CC-BE0E-94A8C9F5DBC7}"/>
              </a:ext>
            </a:extLst>
          </p:cNvPr>
          <p:cNvSpPr txBox="1"/>
          <p:nvPr/>
        </p:nvSpPr>
        <p:spPr>
          <a:xfrm>
            <a:off x="8494035" y="2341541"/>
            <a:ext cx="2931049" cy="830997"/>
          </a:xfrm>
          <a:prstGeom prst="rect">
            <a:avLst/>
          </a:prstGeom>
          <a:noFill/>
        </p:spPr>
        <p:txBody>
          <a:bodyPr wrap="square" rtlCol="0">
            <a:spAutoFit/>
          </a:bodyPr>
          <a:lstStyle/>
          <a:p>
            <a:r>
              <a:rPr lang="en-US" sz="4800" dirty="0">
                <a:latin typeface="Garamond" panose="02020404030301010803" pitchFamily="18" charset="0"/>
                <a:ea typeface="Roboto" panose="02000000000000000000" pitchFamily="2" charset="0"/>
                <a:cs typeface="Lato" panose="020F0502020204030203" pitchFamily="34" charset="0"/>
              </a:rPr>
              <a:t>Olivier</a:t>
            </a:r>
          </a:p>
        </p:txBody>
      </p:sp>
      <p:sp>
        <p:nvSpPr>
          <p:cNvPr id="11" name="TextBox 10">
            <a:extLst>
              <a:ext uri="{FF2B5EF4-FFF2-40B4-BE49-F238E27FC236}">
                <a16:creationId xmlns:a16="http://schemas.microsoft.com/office/drawing/2014/main" id="{7454E814-736B-41FA-9647-CE92E83F7D7A}"/>
              </a:ext>
            </a:extLst>
          </p:cNvPr>
          <p:cNvSpPr txBox="1"/>
          <p:nvPr/>
        </p:nvSpPr>
        <p:spPr>
          <a:xfrm>
            <a:off x="8497987" y="3369066"/>
            <a:ext cx="3349366" cy="886846"/>
          </a:xfrm>
          <a:prstGeom prst="rect">
            <a:avLst/>
          </a:prstGeom>
          <a:noFill/>
        </p:spPr>
        <p:txBody>
          <a:bodyPr wrap="square" rtlCol="0">
            <a:spAutoFit/>
          </a:bodyPr>
          <a:lstStyle/>
          <a:p>
            <a:pPr>
              <a:lnSpc>
                <a:spcPct val="150000"/>
              </a:lnSpc>
            </a:pPr>
            <a:r>
              <a:rPr lang="id-ID" sz="1200" dirty="0">
                <a:solidFill>
                  <a:schemeClr val="tx2"/>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a:t>
            </a:r>
            <a:r>
              <a:rPr lang="nl-NL" sz="1200" dirty="0">
                <a:solidFill>
                  <a:schemeClr val="tx2"/>
                </a:solidFill>
                <a:latin typeface="Lato" panose="020F0502020204030203" pitchFamily="34" charset="0"/>
                <a:ea typeface="Lato" panose="020F0502020204030203" pitchFamily="34" charset="0"/>
                <a:cs typeface="Lato" panose="020F0502020204030203" pitchFamily="34" charset="0"/>
              </a:rPr>
              <a:t>.</a:t>
            </a:r>
            <a:endParaRPr lang="en-US" sz="1200" dirty="0">
              <a:solidFill>
                <a:schemeClr val="tx2"/>
              </a:solidFill>
              <a:latin typeface="Lato" panose="020F0502020204030203" pitchFamily="34" charset="0"/>
              <a:ea typeface="Lato" panose="020F0502020204030203" pitchFamily="34" charset="0"/>
              <a:cs typeface="Lato" panose="020F0502020204030203" pitchFamily="34" charset="0"/>
            </a:endParaRPr>
          </a:p>
        </p:txBody>
      </p:sp>
      <p:sp>
        <p:nvSpPr>
          <p:cNvPr id="12" name="TextBox 11">
            <a:extLst>
              <a:ext uri="{FF2B5EF4-FFF2-40B4-BE49-F238E27FC236}">
                <a16:creationId xmlns:a16="http://schemas.microsoft.com/office/drawing/2014/main" id="{D789BBB6-2C0A-494E-9824-C735CEB243AE}"/>
              </a:ext>
            </a:extLst>
          </p:cNvPr>
          <p:cNvSpPr txBox="1"/>
          <p:nvPr/>
        </p:nvSpPr>
        <p:spPr>
          <a:xfrm>
            <a:off x="8497987" y="4396978"/>
            <a:ext cx="3349366" cy="886846"/>
          </a:xfrm>
          <a:prstGeom prst="rect">
            <a:avLst/>
          </a:prstGeom>
          <a:noFill/>
        </p:spPr>
        <p:txBody>
          <a:bodyPr wrap="square" rtlCol="0">
            <a:spAutoFit/>
          </a:bodyPr>
          <a:lstStyle/>
          <a:p>
            <a:pPr>
              <a:lnSpc>
                <a:spcPct val="150000"/>
              </a:lnSpc>
            </a:pPr>
            <a:r>
              <a:rPr lang="id-ID" sz="1200" dirty="0">
                <a:solidFill>
                  <a:schemeClr val="tx2"/>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a:t>
            </a:r>
            <a:r>
              <a:rPr lang="nl-NL" sz="1200" dirty="0">
                <a:solidFill>
                  <a:schemeClr val="tx2"/>
                </a:solidFill>
                <a:latin typeface="Lato" panose="020F0502020204030203" pitchFamily="34" charset="0"/>
                <a:ea typeface="Lato" panose="020F0502020204030203" pitchFamily="34" charset="0"/>
                <a:cs typeface="Lato" panose="020F0502020204030203" pitchFamily="34" charset="0"/>
              </a:rPr>
              <a:t>.</a:t>
            </a:r>
            <a:endParaRPr lang="en-US" sz="1200" dirty="0">
              <a:solidFill>
                <a:schemeClr val="tx2"/>
              </a:solidFill>
              <a:latin typeface="Lato" panose="020F0502020204030203" pitchFamily="34" charset="0"/>
              <a:ea typeface="Lato" panose="020F0502020204030203" pitchFamily="34" charset="0"/>
              <a:cs typeface="Lato" panose="020F0502020204030203" pitchFamily="34" charset="0"/>
            </a:endParaRPr>
          </a:p>
        </p:txBody>
      </p:sp>
      <p:pic>
        <p:nvPicPr>
          <p:cNvPr id="4" name="图片占位符 3" descr="图片包含 树, 户外, 人员, 天空&#10;&#10;描述已自动生成">
            <a:extLst>
              <a:ext uri="{FF2B5EF4-FFF2-40B4-BE49-F238E27FC236}">
                <a16:creationId xmlns:a16="http://schemas.microsoft.com/office/drawing/2014/main" id="{A0471F82-D20D-49D0-BC8C-962BCEB87B4E}"/>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350650694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49C2581-B44C-4914-ACB4-4DE50035589A}"/>
              </a:ext>
            </a:extLst>
          </p:cNvPr>
          <p:cNvSpPr/>
          <p:nvPr/>
        </p:nvSpPr>
        <p:spPr>
          <a:xfrm>
            <a:off x="5049673" y="5294957"/>
            <a:ext cx="422213" cy="7989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28BB249E-36AE-438A-A31B-4D41A0BC5944}"/>
              </a:ext>
            </a:extLst>
          </p:cNvPr>
          <p:cNvSpPr txBox="1"/>
          <p:nvPr/>
        </p:nvSpPr>
        <p:spPr>
          <a:xfrm>
            <a:off x="5659481" y="5011738"/>
            <a:ext cx="2121270" cy="646331"/>
          </a:xfrm>
          <a:prstGeom prst="rect">
            <a:avLst/>
          </a:prstGeom>
          <a:noFill/>
        </p:spPr>
        <p:txBody>
          <a:bodyPr wrap="square" rtlCol="0">
            <a:spAutoFit/>
          </a:bodyPr>
          <a:lstStyle/>
          <a:p>
            <a:r>
              <a:rPr lang="en-US" sz="3600" dirty="0">
                <a:latin typeface="Garamond" panose="02020404030301010803" pitchFamily="18" charset="0"/>
                <a:ea typeface="Roboto" panose="02000000000000000000" pitchFamily="2" charset="0"/>
                <a:cs typeface="Lato" panose="020F0502020204030203" pitchFamily="34" charset="0"/>
              </a:rPr>
              <a:t>Jessy</a:t>
            </a:r>
          </a:p>
        </p:txBody>
      </p:sp>
      <p:sp>
        <p:nvSpPr>
          <p:cNvPr id="9" name="Rectangle 8">
            <a:extLst>
              <a:ext uri="{FF2B5EF4-FFF2-40B4-BE49-F238E27FC236}">
                <a16:creationId xmlns:a16="http://schemas.microsoft.com/office/drawing/2014/main" id="{535829E7-0CB5-457D-B3EF-12AEF6C463D4}"/>
              </a:ext>
            </a:extLst>
          </p:cNvPr>
          <p:cNvSpPr/>
          <p:nvPr/>
        </p:nvSpPr>
        <p:spPr>
          <a:xfrm>
            <a:off x="7650978" y="6111455"/>
            <a:ext cx="422213" cy="7989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92AA8E91-0434-4355-A840-6430F964E834}"/>
              </a:ext>
            </a:extLst>
          </p:cNvPr>
          <p:cNvSpPr txBox="1"/>
          <p:nvPr/>
        </p:nvSpPr>
        <p:spPr>
          <a:xfrm>
            <a:off x="8247778" y="5828236"/>
            <a:ext cx="2121270" cy="646331"/>
          </a:xfrm>
          <a:prstGeom prst="rect">
            <a:avLst/>
          </a:prstGeom>
          <a:noFill/>
        </p:spPr>
        <p:txBody>
          <a:bodyPr wrap="square" rtlCol="0">
            <a:spAutoFit/>
          </a:bodyPr>
          <a:lstStyle/>
          <a:p>
            <a:r>
              <a:rPr lang="en-US" sz="3600" dirty="0">
                <a:latin typeface="Garamond" panose="02020404030301010803" pitchFamily="18" charset="0"/>
                <a:ea typeface="Roboto" panose="02000000000000000000" pitchFamily="2" charset="0"/>
                <a:cs typeface="Lato" panose="020F0502020204030203" pitchFamily="34" charset="0"/>
              </a:rPr>
              <a:t>Mina</a:t>
            </a:r>
          </a:p>
        </p:txBody>
      </p:sp>
      <p:sp>
        <p:nvSpPr>
          <p:cNvPr id="11" name="Rectangle 10">
            <a:extLst>
              <a:ext uri="{FF2B5EF4-FFF2-40B4-BE49-F238E27FC236}">
                <a16:creationId xmlns:a16="http://schemas.microsoft.com/office/drawing/2014/main" id="{7A5C1C24-4244-4A74-A786-CBDA4474CB71}"/>
              </a:ext>
            </a:extLst>
          </p:cNvPr>
          <p:cNvSpPr/>
          <p:nvPr/>
        </p:nvSpPr>
        <p:spPr>
          <a:xfrm>
            <a:off x="7833816" y="397141"/>
            <a:ext cx="4358183" cy="4816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EB225AC1-BCD9-4775-86EB-7BD645789E66}"/>
              </a:ext>
            </a:extLst>
          </p:cNvPr>
          <p:cNvSpPr/>
          <p:nvPr/>
        </p:nvSpPr>
        <p:spPr>
          <a:xfrm>
            <a:off x="10012908" y="1687414"/>
            <a:ext cx="422213" cy="7989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2B640FE8-C59A-4593-AD88-2BF495579316}"/>
              </a:ext>
            </a:extLst>
          </p:cNvPr>
          <p:cNvSpPr txBox="1"/>
          <p:nvPr/>
        </p:nvSpPr>
        <p:spPr>
          <a:xfrm>
            <a:off x="10622716" y="1404195"/>
            <a:ext cx="1569284" cy="646331"/>
          </a:xfrm>
          <a:prstGeom prst="rect">
            <a:avLst/>
          </a:prstGeom>
          <a:noFill/>
        </p:spPr>
        <p:txBody>
          <a:bodyPr wrap="square" rtlCol="0">
            <a:spAutoFit/>
          </a:bodyPr>
          <a:lstStyle/>
          <a:p>
            <a:r>
              <a:rPr lang="en-US" sz="3600" dirty="0">
                <a:latin typeface="Garamond" panose="02020404030301010803" pitchFamily="18" charset="0"/>
                <a:ea typeface="Roboto" panose="02000000000000000000" pitchFamily="2" charset="0"/>
                <a:cs typeface="Lato" panose="020F0502020204030203" pitchFamily="34" charset="0"/>
              </a:rPr>
              <a:t>Haley</a:t>
            </a:r>
          </a:p>
        </p:txBody>
      </p:sp>
      <p:grpSp>
        <p:nvGrpSpPr>
          <p:cNvPr id="14" name="Group 13">
            <a:extLst>
              <a:ext uri="{FF2B5EF4-FFF2-40B4-BE49-F238E27FC236}">
                <a16:creationId xmlns:a16="http://schemas.microsoft.com/office/drawing/2014/main" id="{5626B54A-6455-4D50-8419-31F568228A53}"/>
              </a:ext>
            </a:extLst>
          </p:cNvPr>
          <p:cNvGrpSpPr/>
          <p:nvPr/>
        </p:nvGrpSpPr>
        <p:grpSpPr>
          <a:xfrm>
            <a:off x="710120" y="1767306"/>
            <a:ext cx="3038901" cy="1301088"/>
            <a:chOff x="9153099" y="2169230"/>
            <a:chExt cx="3038901" cy="1301088"/>
          </a:xfrm>
        </p:grpSpPr>
        <p:sp>
          <p:nvSpPr>
            <p:cNvPr id="15" name="TextBox 14">
              <a:extLst>
                <a:ext uri="{FF2B5EF4-FFF2-40B4-BE49-F238E27FC236}">
                  <a16:creationId xmlns:a16="http://schemas.microsoft.com/office/drawing/2014/main" id="{F2FD0D14-8BD3-4080-845A-474F79CC0DC2}"/>
                </a:ext>
              </a:extLst>
            </p:cNvPr>
            <p:cNvSpPr txBox="1"/>
            <p:nvPr/>
          </p:nvSpPr>
          <p:spPr>
            <a:xfrm>
              <a:off x="9153099" y="2169230"/>
              <a:ext cx="2931049" cy="830997"/>
            </a:xfrm>
            <a:prstGeom prst="rect">
              <a:avLst/>
            </a:prstGeom>
            <a:noFill/>
          </p:spPr>
          <p:txBody>
            <a:bodyPr wrap="square" rtlCol="0">
              <a:spAutoFit/>
            </a:bodyPr>
            <a:lstStyle/>
            <a:p>
              <a:r>
                <a:rPr lang="en-US" sz="4800" dirty="0">
                  <a:latin typeface="Garamond" panose="02020404030301010803" pitchFamily="18" charset="0"/>
                  <a:ea typeface="Roboto" panose="02000000000000000000" pitchFamily="2" charset="0"/>
                  <a:cs typeface="Lato" panose="020F0502020204030203" pitchFamily="34" charset="0"/>
                </a:rPr>
                <a:t>About</a:t>
              </a:r>
            </a:p>
          </p:txBody>
        </p:sp>
        <p:sp>
          <p:nvSpPr>
            <p:cNvPr id="16" name="TextBox 15">
              <a:extLst>
                <a:ext uri="{FF2B5EF4-FFF2-40B4-BE49-F238E27FC236}">
                  <a16:creationId xmlns:a16="http://schemas.microsoft.com/office/drawing/2014/main" id="{6F53DA14-514B-46CC-9349-B5968AC01CA1}"/>
                </a:ext>
              </a:extLst>
            </p:cNvPr>
            <p:cNvSpPr txBox="1"/>
            <p:nvPr/>
          </p:nvSpPr>
          <p:spPr>
            <a:xfrm>
              <a:off x="9153100" y="2639321"/>
              <a:ext cx="3038900" cy="830997"/>
            </a:xfrm>
            <a:prstGeom prst="rect">
              <a:avLst/>
            </a:prstGeom>
            <a:noFill/>
          </p:spPr>
          <p:txBody>
            <a:bodyPr wrap="square" rtlCol="0">
              <a:spAutoFit/>
            </a:bodyPr>
            <a:lstStyle/>
            <a:p>
              <a:r>
                <a:rPr lang="nl-NL" sz="4800" dirty="0">
                  <a:latin typeface="Garamond" panose="02020404030301010803" pitchFamily="18" charset="0"/>
                  <a:ea typeface="Roboto" panose="02000000000000000000" pitchFamily="2" charset="0"/>
                  <a:cs typeface="Lato" panose="020F0502020204030203" pitchFamily="34" charset="0"/>
                </a:rPr>
                <a:t>team</a:t>
              </a:r>
              <a:endParaRPr lang="en-US" sz="4800" dirty="0">
                <a:latin typeface="Garamond" panose="02020404030301010803" pitchFamily="18" charset="0"/>
                <a:ea typeface="Roboto" panose="02000000000000000000" pitchFamily="2" charset="0"/>
                <a:cs typeface="Lato" panose="020F0502020204030203" pitchFamily="34" charset="0"/>
              </a:endParaRPr>
            </a:p>
          </p:txBody>
        </p:sp>
      </p:grpSp>
      <p:sp>
        <p:nvSpPr>
          <p:cNvPr id="17" name="TextBox 16">
            <a:extLst>
              <a:ext uri="{FF2B5EF4-FFF2-40B4-BE49-F238E27FC236}">
                <a16:creationId xmlns:a16="http://schemas.microsoft.com/office/drawing/2014/main" id="{67616814-D558-4454-8525-8DDB14732EC1}"/>
              </a:ext>
            </a:extLst>
          </p:cNvPr>
          <p:cNvSpPr txBox="1"/>
          <p:nvPr/>
        </p:nvSpPr>
        <p:spPr>
          <a:xfrm>
            <a:off x="731092" y="3555082"/>
            <a:ext cx="3708774" cy="609847"/>
          </a:xfrm>
          <a:prstGeom prst="rect">
            <a:avLst/>
          </a:prstGeom>
          <a:noFill/>
        </p:spPr>
        <p:txBody>
          <a:bodyPr wrap="square" rtlCol="0">
            <a:spAutoFit/>
          </a:bodyPr>
          <a:lstStyle/>
          <a:p>
            <a:pPr>
              <a:lnSpc>
                <a:spcPct val="150000"/>
              </a:lnSpc>
            </a:pPr>
            <a:r>
              <a:rPr lang="id-ID" sz="1200" dirty="0">
                <a:solidFill>
                  <a:schemeClr val="tx2"/>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a:t>
            </a:r>
            <a:r>
              <a:rPr lang="nl-NL" sz="1200" dirty="0">
                <a:solidFill>
                  <a:schemeClr val="tx2"/>
                </a:solidFill>
                <a:latin typeface="Lato" panose="020F0502020204030203" pitchFamily="34" charset="0"/>
                <a:ea typeface="Lato" panose="020F0502020204030203" pitchFamily="34" charset="0"/>
                <a:cs typeface="Lato" panose="020F0502020204030203" pitchFamily="34" charset="0"/>
              </a:rPr>
              <a:t>.</a:t>
            </a:r>
            <a:endParaRPr lang="en-US" sz="1200" dirty="0">
              <a:solidFill>
                <a:schemeClr val="tx2"/>
              </a:solidFill>
              <a:latin typeface="Lato" panose="020F0502020204030203" pitchFamily="34" charset="0"/>
              <a:ea typeface="Lato" panose="020F0502020204030203" pitchFamily="34" charset="0"/>
              <a:cs typeface="Lato" panose="020F0502020204030203" pitchFamily="34" charset="0"/>
            </a:endParaRPr>
          </a:p>
        </p:txBody>
      </p:sp>
      <p:sp>
        <p:nvSpPr>
          <p:cNvPr id="18" name="TextBox 17">
            <a:extLst>
              <a:ext uri="{FF2B5EF4-FFF2-40B4-BE49-F238E27FC236}">
                <a16:creationId xmlns:a16="http://schemas.microsoft.com/office/drawing/2014/main" id="{47D4DB15-67F6-49B4-9263-EE71EF555C10}"/>
              </a:ext>
            </a:extLst>
          </p:cNvPr>
          <p:cNvSpPr txBox="1"/>
          <p:nvPr/>
        </p:nvSpPr>
        <p:spPr>
          <a:xfrm>
            <a:off x="731092" y="4360096"/>
            <a:ext cx="3708774" cy="609847"/>
          </a:xfrm>
          <a:prstGeom prst="rect">
            <a:avLst/>
          </a:prstGeom>
          <a:noFill/>
        </p:spPr>
        <p:txBody>
          <a:bodyPr wrap="square" rtlCol="0">
            <a:spAutoFit/>
          </a:bodyPr>
          <a:lstStyle/>
          <a:p>
            <a:pPr>
              <a:lnSpc>
                <a:spcPct val="150000"/>
              </a:lnSpc>
            </a:pPr>
            <a:r>
              <a:rPr lang="id-ID" sz="1200" dirty="0">
                <a:solidFill>
                  <a:schemeClr val="tx2"/>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a:t>
            </a:r>
            <a:r>
              <a:rPr lang="nl-NL" sz="1200" dirty="0">
                <a:solidFill>
                  <a:schemeClr val="tx2"/>
                </a:solidFill>
                <a:latin typeface="Lato" panose="020F0502020204030203" pitchFamily="34" charset="0"/>
                <a:ea typeface="Lato" panose="020F0502020204030203" pitchFamily="34" charset="0"/>
                <a:cs typeface="Lato" panose="020F0502020204030203" pitchFamily="34" charset="0"/>
              </a:rPr>
              <a:t>.</a:t>
            </a:r>
            <a:endParaRPr lang="en-US" sz="1200" dirty="0">
              <a:solidFill>
                <a:schemeClr val="tx2"/>
              </a:solidFill>
              <a:latin typeface="Lato" panose="020F0502020204030203" pitchFamily="34" charset="0"/>
              <a:ea typeface="Lato" panose="020F0502020204030203" pitchFamily="34" charset="0"/>
              <a:cs typeface="Lato" panose="020F0502020204030203" pitchFamily="34" charset="0"/>
            </a:endParaRPr>
          </a:p>
        </p:txBody>
      </p:sp>
      <p:sp>
        <p:nvSpPr>
          <p:cNvPr id="29" name="TextBox 28">
            <a:extLst>
              <a:ext uri="{FF2B5EF4-FFF2-40B4-BE49-F238E27FC236}">
                <a16:creationId xmlns:a16="http://schemas.microsoft.com/office/drawing/2014/main" id="{1E613A45-3F9A-461C-9711-01A04254B2C5}"/>
              </a:ext>
            </a:extLst>
          </p:cNvPr>
          <p:cNvSpPr txBox="1"/>
          <p:nvPr/>
        </p:nvSpPr>
        <p:spPr>
          <a:xfrm>
            <a:off x="-182323" y="5219670"/>
            <a:ext cx="1990761" cy="2215991"/>
          </a:xfrm>
          <a:prstGeom prst="rect">
            <a:avLst/>
          </a:prstGeom>
          <a:noFill/>
        </p:spPr>
        <p:txBody>
          <a:bodyPr wrap="square" rtlCol="0">
            <a:spAutoFit/>
          </a:bodyPr>
          <a:lstStyle/>
          <a:p>
            <a:r>
              <a:rPr lang="en-US" sz="13800" dirty="0">
                <a:solidFill>
                  <a:schemeClr val="tx2"/>
                </a:solidFill>
                <a:latin typeface="Garamond" panose="02020404030301010803" pitchFamily="18" charset="0"/>
                <a:ea typeface="Roboto" panose="02000000000000000000" pitchFamily="2" charset="0"/>
                <a:cs typeface="Lato" panose="020F0502020204030203" pitchFamily="34" charset="0"/>
              </a:rPr>
              <a:t>04</a:t>
            </a:r>
          </a:p>
        </p:txBody>
      </p:sp>
      <p:sp>
        <p:nvSpPr>
          <p:cNvPr id="30" name="Rectangle 29">
            <a:extLst>
              <a:ext uri="{FF2B5EF4-FFF2-40B4-BE49-F238E27FC236}">
                <a16:creationId xmlns:a16="http://schemas.microsoft.com/office/drawing/2014/main" id="{51D43757-A3D7-4E32-9D66-65E536E609D8}"/>
              </a:ext>
            </a:extLst>
          </p:cNvPr>
          <p:cNvSpPr/>
          <p:nvPr/>
        </p:nvSpPr>
        <p:spPr>
          <a:xfrm flipV="1">
            <a:off x="-12762" y="3260841"/>
            <a:ext cx="4358183" cy="572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图片占位符 19" descr="图片包含 人员, 户外, 树, 就坐&#10;&#10;描述已自动生成">
            <a:extLst>
              <a:ext uri="{FF2B5EF4-FFF2-40B4-BE49-F238E27FC236}">
                <a16:creationId xmlns:a16="http://schemas.microsoft.com/office/drawing/2014/main" id="{AFA87770-4425-4377-8FB9-1C49CFDBEDF8}"/>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pic>
        <p:nvPicPr>
          <p:cNvPr id="22" name="图片占位符 21" descr="图片包含 户外, 人员, 妇女, 围栏&#10;&#10;描述已自动生成">
            <a:extLst>
              <a:ext uri="{FF2B5EF4-FFF2-40B4-BE49-F238E27FC236}">
                <a16:creationId xmlns:a16="http://schemas.microsoft.com/office/drawing/2014/main" id="{48BF3E94-2B49-4AD6-A9D8-D87E2E09C904}"/>
              </a:ext>
            </a:extLst>
          </p:cNvPr>
          <p:cNvPicPr>
            <a:picLocks noGrp="1" noChangeAspect="1"/>
          </p:cNvPicPr>
          <p:nvPr>
            <p:ph type="pic" sz="quarter" idx="12"/>
          </p:nvPr>
        </p:nvPicPr>
        <p:blipFill>
          <a:blip r:embed="rId3" cstate="screen">
            <a:extLst>
              <a:ext uri="{28A0092B-C50C-407E-A947-70E740481C1C}">
                <a14:useLocalDpi xmlns:a14="http://schemas.microsoft.com/office/drawing/2010/main"/>
              </a:ext>
            </a:extLst>
          </a:blip>
          <a:srcRect/>
          <a:stretch>
            <a:fillRect/>
          </a:stretch>
        </p:blipFill>
        <p:spPr/>
      </p:pic>
      <p:pic>
        <p:nvPicPr>
          <p:cNvPr id="4" name="图片占位符 3" descr="图片包含 人员, 妇女&#10;&#10;描述已自动生成">
            <a:extLst>
              <a:ext uri="{FF2B5EF4-FFF2-40B4-BE49-F238E27FC236}">
                <a16:creationId xmlns:a16="http://schemas.microsoft.com/office/drawing/2014/main" id="{F79F3601-BABB-42B4-AF7B-B10576BC7534}"/>
              </a:ext>
            </a:extLst>
          </p:cNvPr>
          <p:cNvPicPr>
            <a:picLocks noGrp="1" noChangeAspect="1"/>
          </p:cNvPicPr>
          <p:nvPr>
            <p:ph type="pic" sz="quarter" idx="10"/>
          </p:nvPr>
        </p:nvPicPr>
        <p:blipFill>
          <a:blip r:embed="rId4"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216671159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A088BF1C-6315-4C72-B1F8-043FE2F0D4D2}"/>
              </a:ext>
            </a:extLst>
          </p:cNvPr>
          <p:cNvGrpSpPr/>
          <p:nvPr/>
        </p:nvGrpSpPr>
        <p:grpSpPr>
          <a:xfrm>
            <a:off x="814612" y="878766"/>
            <a:ext cx="3038901" cy="1301088"/>
            <a:chOff x="9153099" y="2169230"/>
            <a:chExt cx="3038901" cy="1301088"/>
          </a:xfrm>
        </p:grpSpPr>
        <p:sp>
          <p:nvSpPr>
            <p:cNvPr id="9" name="TextBox 8">
              <a:extLst>
                <a:ext uri="{FF2B5EF4-FFF2-40B4-BE49-F238E27FC236}">
                  <a16:creationId xmlns:a16="http://schemas.microsoft.com/office/drawing/2014/main" id="{2F62CBA8-5749-4EF4-A591-22D3008AFAAF}"/>
                </a:ext>
              </a:extLst>
            </p:cNvPr>
            <p:cNvSpPr txBox="1"/>
            <p:nvPr/>
          </p:nvSpPr>
          <p:spPr>
            <a:xfrm>
              <a:off x="9153099" y="2169230"/>
              <a:ext cx="2931049" cy="830997"/>
            </a:xfrm>
            <a:prstGeom prst="rect">
              <a:avLst/>
            </a:prstGeom>
            <a:noFill/>
          </p:spPr>
          <p:txBody>
            <a:bodyPr wrap="square" rtlCol="0">
              <a:spAutoFit/>
            </a:bodyPr>
            <a:lstStyle/>
            <a:p>
              <a:r>
                <a:rPr lang="en-US" sz="4800" dirty="0">
                  <a:latin typeface="Garamond" panose="02020404030301010803" pitchFamily="18" charset="0"/>
                  <a:ea typeface="Roboto" panose="02000000000000000000" pitchFamily="2" charset="0"/>
                  <a:cs typeface="Lato" panose="020F0502020204030203" pitchFamily="34" charset="0"/>
                </a:rPr>
                <a:t>About</a:t>
              </a:r>
            </a:p>
          </p:txBody>
        </p:sp>
        <p:sp>
          <p:nvSpPr>
            <p:cNvPr id="10" name="TextBox 9">
              <a:extLst>
                <a:ext uri="{FF2B5EF4-FFF2-40B4-BE49-F238E27FC236}">
                  <a16:creationId xmlns:a16="http://schemas.microsoft.com/office/drawing/2014/main" id="{3F9F72DA-E54E-4CDF-BAE5-EBC8FA9371B4}"/>
                </a:ext>
              </a:extLst>
            </p:cNvPr>
            <p:cNvSpPr txBox="1"/>
            <p:nvPr/>
          </p:nvSpPr>
          <p:spPr>
            <a:xfrm>
              <a:off x="9153100" y="2639321"/>
              <a:ext cx="3038900" cy="830997"/>
            </a:xfrm>
            <a:prstGeom prst="rect">
              <a:avLst/>
            </a:prstGeom>
            <a:noFill/>
          </p:spPr>
          <p:txBody>
            <a:bodyPr wrap="square" rtlCol="0">
              <a:spAutoFit/>
            </a:bodyPr>
            <a:lstStyle/>
            <a:p>
              <a:r>
                <a:rPr lang="nl-NL" sz="4800" dirty="0">
                  <a:latin typeface="Garamond" panose="02020404030301010803" pitchFamily="18" charset="0"/>
                  <a:ea typeface="Roboto" panose="02000000000000000000" pitchFamily="2" charset="0"/>
                  <a:cs typeface="Lato" panose="020F0502020204030203" pitchFamily="34" charset="0"/>
                </a:rPr>
                <a:t>team</a:t>
              </a:r>
              <a:endParaRPr lang="en-US" sz="4800" dirty="0">
                <a:latin typeface="Garamond" panose="02020404030301010803" pitchFamily="18" charset="0"/>
                <a:ea typeface="Roboto" panose="02000000000000000000" pitchFamily="2" charset="0"/>
                <a:cs typeface="Lato" panose="020F0502020204030203" pitchFamily="34" charset="0"/>
              </a:endParaRPr>
            </a:p>
          </p:txBody>
        </p:sp>
      </p:grpSp>
      <p:sp>
        <p:nvSpPr>
          <p:cNvPr id="11" name="Rectangle 10">
            <a:extLst>
              <a:ext uri="{FF2B5EF4-FFF2-40B4-BE49-F238E27FC236}">
                <a16:creationId xmlns:a16="http://schemas.microsoft.com/office/drawing/2014/main" id="{1837F770-4F14-41E6-B7D9-C388C063266B}"/>
              </a:ext>
            </a:extLst>
          </p:cNvPr>
          <p:cNvSpPr/>
          <p:nvPr/>
        </p:nvSpPr>
        <p:spPr>
          <a:xfrm>
            <a:off x="11132458" y="3188188"/>
            <a:ext cx="1059542" cy="4816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A32EE22-F017-41E3-B4C9-093FAFFE125B}"/>
              </a:ext>
            </a:extLst>
          </p:cNvPr>
          <p:cNvSpPr/>
          <p:nvPr/>
        </p:nvSpPr>
        <p:spPr>
          <a:xfrm>
            <a:off x="-1" y="5295061"/>
            <a:ext cx="776513" cy="4816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6B3A8CC8-1DDA-446A-B4A7-C14B32FC2D76}"/>
              </a:ext>
            </a:extLst>
          </p:cNvPr>
          <p:cNvSpPr/>
          <p:nvPr/>
        </p:nvSpPr>
        <p:spPr>
          <a:xfrm>
            <a:off x="4368803" y="402396"/>
            <a:ext cx="2554515" cy="47637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1E5B83E8-6F76-4F3F-BD79-7E4EFD065E4E}"/>
              </a:ext>
            </a:extLst>
          </p:cNvPr>
          <p:cNvSpPr txBox="1"/>
          <p:nvPr/>
        </p:nvSpPr>
        <p:spPr>
          <a:xfrm>
            <a:off x="4368803" y="2876926"/>
            <a:ext cx="2554515" cy="886846"/>
          </a:xfrm>
          <a:prstGeom prst="rect">
            <a:avLst/>
          </a:prstGeom>
          <a:noFill/>
        </p:spPr>
        <p:txBody>
          <a:bodyPr wrap="square" rtlCol="0">
            <a:spAutoFit/>
          </a:bodyPr>
          <a:lstStyle/>
          <a:p>
            <a:pPr>
              <a:lnSpc>
                <a:spcPct val="150000"/>
              </a:lnSpc>
            </a:pPr>
            <a:r>
              <a:rPr lang="id-ID" sz="1200" dirty="0">
                <a:solidFill>
                  <a:schemeClr val="tx2"/>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a:t>
            </a:r>
            <a:r>
              <a:rPr lang="en-US" sz="1200" dirty="0">
                <a:solidFill>
                  <a:schemeClr val="tx2"/>
                </a:solidFill>
                <a:latin typeface="Lato" panose="020F0502020204030203" pitchFamily="34" charset="0"/>
                <a:ea typeface="Lato" panose="020F0502020204030203" pitchFamily="34" charset="0"/>
                <a:cs typeface="Lato" panose="020F0502020204030203" pitchFamily="34" charset="0"/>
              </a:rPr>
              <a:t>.</a:t>
            </a:r>
          </a:p>
        </p:txBody>
      </p:sp>
      <p:sp>
        <p:nvSpPr>
          <p:cNvPr id="26" name="Rectangle 25">
            <a:extLst>
              <a:ext uri="{FF2B5EF4-FFF2-40B4-BE49-F238E27FC236}">
                <a16:creationId xmlns:a16="http://schemas.microsoft.com/office/drawing/2014/main" id="{9F48F094-9778-43D7-8CBA-CC356FB75844}"/>
              </a:ext>
            </a:extLst>
          </p:cNvPr>
          <p:cNvSpPr/>
          <p:nvPr/>
        </p:nvSpPr>
        <p:spPr>
          <a:xfrm>
            <a:off x="942015" y="6059905"/>
            <a:ext cx="422213" cy="7989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4EFB98EE-AF93-4507-9E2C-E816767B874F}"/>
              </a:ext>
            </a:extLst>
          </p:cNvPr>
          <p:cNvSpPr txBox="1"/>
          <p:nvPr/>
        </p:nvSpPr>
        <p:spPr>
          <a:xfrm>
            <a:off x="1551823" y="5776686"/>
            <a:ext cx="2121270" cy="646331"/>
          </a:xfrm>
          <a:prstGeom prst="rect">
            <a:avLst/>
          </a:prstGeom>
          <a:noFill/>
        </p:spPr>
        <p:txBody>
          <a:bodyPr wrap="square" rtlCol="0">
            <a:spAutoFit/>
          </a:bodyPr>
          <a:lstStyle/>
          <a:p>
            <a:r>
              <a:rPr lang="en-US" sz="3600" dirty="0">
                <a:latin typeface="Garamond" panose="02020404030301010803" pitchFamily="18" charset="0"/>
                <a:ea typeface="Roboto" panose="02000000000000000000" pitchFamily="2" charset="0"/>
                <a:cs typeface="Lato" panose="020F0502020204030203" pitchFamily="34" charset="0"/>
              </a:rPr>
              <a:t>Misha</a:t>
            </a:r>
          </a:p>
        </p:txBody>
      </p:sp>
      <p:sp>
        <p:nvSpPr>
          <p:cNvPr id="29" name="TextBox 28">
            <a:extLst>
              <a:ext uri="{FF2B5EF4-FFF2-40B4-BE49-F238E27FC236}">
                <a16:creationId xmlns:a16="http://schemas.microsoft.com/office/drawing/2014/main" id="{4ABC1322-D380-4533-826D-B2D644960F93}"/>
              </a:ext>
            </a:extLst>
          </p:cNvPr>
          <p:cNvSpPr txBox="1"/>
          <p:nvPr/>
        </p:nvSpPr>
        <p:spPr>
          <a:xfrm>
            <a:off x="4368802" y="2179854"/>
            <a:ext cx="2554515" cy="646331"/>
          </a:xfrm>
          <a:prstGeom prst="rect">
            <a:avLst/>
          </a:prstGeom>
          <a:noFill/>
        </p:spPr>
        <p:txBody>
          <a:bodyPr wrap="square" rtlCol="0">
            <a:spAutoFit/>
          </a:bodyPr>
          <a:lstStyle/>
          <a:p>
            <a:r>
              <a:rPr lang="en-US" sz="3600" dirty="0" err="1">
                <a:latin typeface="Garamond" panose="02020404030301010803" pitchFamily="18" charset="0"/>
                <a:ea typeface="Roboto" panose="02000000000000000000" pitchFamily="2" charset="0"/>
                <a:cs typeface="Lato" panose="020F0502020204030203" pitchFamily="34" charset="0"/>
              </a:rPr>
              <a:t>Dealova</a:t>
            </a:r>
            <a:endParaRPr lang="en-US" sz="3600" dirty="0">
              <a:latin typeface="Garamond" panose="02020404030301010803" pitchFamily="18" charset="0"/>
              <a:ea typeface="Roboto" panose="02000000000000000000" pitchFamily="2" charset="0"/>
              <a:cs typeface="Lato" panose="020F0502020204030203" pitchFamily="34" charset="0"/>
            </a:endParaRPr>
          </a:p>
        </p:txBody>
      </p:sp>
      <p:sp>
        <p:nvSpPr>
          <p:cNvPr id="30" name="Rectangle 29">
            <a:extLst>
              <a:ext uri="{FF2B5EF4-FFF2-40B4-BE49-F238E27FC236}">
                <a16:creationId xmlns:a16="http://schemas.microsoft.com/office/drawing/2014/main" id="{A82F185F-A82D-4E2F-92F2-4DD7D2B5566D}"/>
              </a:ext>
            </a:extLst>
          </p:cNvPr>
          <p:cNvSpPr/>
          <p:nvPr/>
        </p:nvSpPr>
        <p:spPr>
          <a:xfrm>
            <a:off x="7819579" y="5776685"/>
            <a:ext cx="422213" cy="7989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extBox 30">
            <a:extLst>
              <a:ext uri="{FF2B5EF4-FFF2-40B4-BE49-F238E27FC236}">
                <a16:creationId xmlns:a16="http://schemas.microsoft.com/office/drawing/2014/main" id="{AD546A1D-AA78-4BF2-9727-632F8D5DC024}"/>
              </a:ext>
            </a:extLst>
          </p:cNvPr>
          <p:cNvSpPr txBox="1"/>
          <p:nvPr/>
        </p:nvSpPr>
        <p:spPr>
          <a:xfrm>
            <a:off x="8429387" y="5493466"/>
            <a:ext cx="2121270" cy="646331"/>
          </a:xfrm>
          <a:prstGeom prst="rect">
            <a:avLst/>
          </a:prstGeom>
          <a:noFill/>
        </p:spPr>
        <p:txBody>
          <a:bodyPr wrap="square" rtlCol="0">
            <a:spAutoFit/>
          </a:bodyPr>
          <a:lstStyle/>
          <a:p>
            <a:r>
              <a:rPr lang="en-US" sz="3600" dirty="0" err="1">
                <a:latin typeface="Garamond" panose="02020404030301010803" pitchFamily="18" charset="0"/>
                <a:ea typeface="Roboto" panose="02000000000000000000" pitchFamily="2" charset="0"/>
                <a:cs typeface="Lato" panose="020F0502020204030203" pitchFamily="34" charset="0"/>
              </a:rPr>
              <a:t>Lasleyna</a:t>
            </a:r>
            <a:endParaRPr lang="en-US" sz="3600" dirty="0">
              <a:latin typeface="Garamond" panose="02020404030301010803" pitchFamily="18" charset="0"/>
              <a:ea typeface="Roboto" panose="02000000000000000000" pitchFamily="2" charset="0"/>
              <a:cs typeface="Lato" panose="020F0502020204030203" pitchFamily="34" charset="0"/>
            </a:endParaRPr>
          </a:p>
        </p:txBody>
      </p:sp>
      <p:sp>
        <p:nvSpPr>
          <p:cNvPr id="32" name="Rectangle 31">
            <a:extLst>
              <a:ext uri="{FF2B5EF4-FFF2-40B4-BE49-F238E27FC236}">
                <a16:creationId xmlns:a16="http://schemas.microsoft.com/office/drawing/2014/main" id="{4E183014-CEBE-422A-9763-4EFEFDE1395E}"/>
              </a:ext>
            </a:extLst>
          </p:cNvPr>
          <p:cNvSpPr/>
          <p:nvPr/>
        </p:nvSpPr>
        <p:spPr>
          <a:xfrm>
            <a:off x="7819580" y="6423017"/>
            <a:ext cx="3033488" cy="43498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图片占位符 15" descr="图片包含 手机, 电话, 人员, 户外&#10;&#10;描述已自动生成">
            <a:extLst>
              <a:ext uri="{FF2B5EF4-FFF2-40B4-BE49-F238E27FC236}">
                <a16:creationId xmlns:a16="http://schemas.microsoft.com/office/drawing/2014/main" id="{F5484748-795D-44AB-82B1-FB8009C9D292}"/>
              </a:ext>
            </a:extLst>
          </p:cNvPr>
          <p:cNvPicPr>
            <a:picLocks noGrp="1" noChangeAspect="1"/>
          </p:cNvPicPr>
          <p:nvPr>
            <p:ph type="pic" sz="quarter" idx="12"/>
          </p:nvPr>
        </p:nvPicPr>
        <p:blipFill>
          <a:blip r:embed="rId2" cstate="screen">
            <a:extLst>
              <a:ext uri="{28A0092B-C50C-407E-A947-70E740481C1C}">
                <a14:useLocalDpi xmlns:a14="http://schemas.microsoft.com/office/drawing/2010/main"/>
              </a:ext>
            </a:extLst>
          </a:blip>
          <a:srcRect/>
          <a:stretch>
            <a:fillRect/>
          </a:stretch>
        </p:blipFill>
        <p:spPr/>
      </p:pic>
      <p:pic>
        <p:nvPicPr>
          <p:cNvPr id="14" name="图片占位符 13" descr="图片包含 人员, 树, 户外, 妇女&#10;&#10;描述已自动生成">
            <a:extLst>
              <a:ext uri="{FF2B5EF4-FFF2-40B4-BE49-F238E27FC236}">
                <a16:creationId xmlns:a16="http://schemas.microsoft.com/office/drawing/2014/main" id="{B5381B31-B570-46C5-A52B-B4E27E671755}"/>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pic>
        <p:nvPicPr>
          <p:cNvPr id="4" name="图片占位符 3" descr="图片包含 摇滚, 户外, 服装, 树&#10;&#10;描述已自动生成">
            <a:extLst>
              <a:ext uri="{FF2B5EF4-FFF2-40B4-BE49-F238E27FC236}">
                <a16:creationId xmlns:a16="http://schemas.microsoft.com/office/drawing/2014/main" id="{064D01B1-D025-4FB6-8419-8FB180811531}"/>
              </a:ext>
            </a:extLst>
          </p:cNvPr>
          <p:cNvPicPr>
            <a:picLocks noGrp="1" noChangeAspect="1"/>
          </p:cNvPicPr>
          <p:nvPr>
            <p:ph type="pic" sz="quarter" idx="10"/>
          </p:nvPr>
        </p:nvPicPr>
        <p:blipFill>
          <a:blip r:embed="rId4"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38892100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a:extLst>
              <a:ext uri="{FF2B5EF4-FFF2-40B4-BE49-F238E27FC236}">
                <a16:creationId xmlns:a16="http://schemas.microsoft.com/office/drawing/2014/main" id="{45C63730-7AB3-4B22-A267-5BB6300B9F13}"/>
              </a:ext>
            </a:extLst>
          </p:cNvPr>
          <p:cNvSpPr/>
          <p:nvPr/>
        </p:nvSpPr>
        <p:spPr>
          <a:xfrm>
            <a:off x="11528474" y="-19049"/>
            <a:ext cx="644475" cy="687705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10CCF1E5-E04E-4471-AF79-0DF8633F9169}"/>
              </a:ext>
            </a:extLst>
          </p:cNvPr>
          <p:cNvSpPr/>
          <p:nvPr/>
        </p:nvSpPr>
        <p:spPr>
          <a:xfrm>
            <a:off x="3616283" y="904742"/>
            <a:ext cx="2479718" cy="252425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72E86EE4-E5C2-4D0F-90E1-590B1189BF18}"/>
              </a:ext>
            </a:extLst>
          </p:cNvPr>
          <p:cNvGrpSpPr/>
          <p:nvPr/>
        </p:nvGrpSpPr>
        <p:grpSpPr>
          <a:xfrm>
            <a:off x="582563" y="2876550"/>
            <a:ext cx="3038900" cy="1301088"/>
            <a:chOff x="9153100" y="2169230"/>
            <a:chExt cx="3038900" cy="1301088"/>
          </a:xfrm>
        </p:grpSpPr>
        <p:sp>
          <p:nvSpPr>
            <p:cNvPr id="11" name="TextBox 10">
              <a:extLst>
                <a:ext uri="{FF2B5EF4-FFF2-40B4-BE49-F238E27FC236}">
                  <a16:creationId xmlns:a16="http://schemas.microsoft.com/office/drawing/2014/main" id="{1D9D43A8-0331-408D-9187-02913E3A879F}"/>
                </a:ext>
              </a:extLst>
            </p:cNvPr>
            <p:cNvSpPr txBox="1"/>
            <p:nvPr/>
          </p:nvSpPr>
          <p:spPr>
            <a:xfrm>
              <a:off x="9207025" y="2169230"/>
              <a:ext cx="2931049" cy="830997"/>
            </a:xfrm>
            <a:prstGeom prst="rect">
              <a:avLst/>
            </a:prstGeom>
            <a:noFill/>
          </p:spPr>
          <p:txBody>
            <a:bodyPr wrap="square" rtlCol="0">
              <a:spAutoFit/>
            </a:bodyPr>
            <a:lstStyle/>
            <a:p>
              <a:r>
                <a:rPr lang="en-US" sz="4800" dirty="0">
                  <a:latin typeface="Garamond" panose="02020404030301010803" pitchFamily="18" charset="0"/>
                  <a:ea typeface="Roboto" panose="02000000000000000000" pitchFamily="2" charset="0"/>
                  <a:cs typeface="Lato" panose="020F0502020204030203" pitchFamily="34" charset="0"/>
                </a:rPr>
                <a:t>About</a:t>
              </a:r>
            </a:p>
          </p:txBody>
        </p:sp>
        <p:sp>
          <p:nvSpPr>
            <p:cNvPr id="12" name="TextBox 11">
              <a:extLst>
                <a:ext uri="{FF2B5EF4-FFF2-40B4-BE49-F238E27FC236}">
                  <a16:creationId xmlns:a16="http://schemas.microsoft.com/office/drawing/2014/main" id="{94FFC3BC-B6DE-40B4-8794-53F62CB32161}"/>
                </a:ext>
              </a:extLst>
            </p:cNvPr>
            <p:cNvSpPr txBox="1"/>
            <p:nvPr/>
          </p:nvSpPr>
          <p:spPr>
            <a:xfrm>
              <a:off x="9153100" y="2639321"/>
              <a:ext cx="3038900" cy="830997"/>
            </a:xfrm>
            <a:prstGeom prst="rect">
              <a:avLst/>
            </a:prstGeom>
            <a:noFill/>
          </p:spPr>
          <p:txBody>
            <a:bodyPr wrap="square" rtlCol="0">
              <a:spAutoFit/>
            </a:bodyPr>
            <a:lstStyle/>
            <a:p>
              <a:r>
                <a:rPr lang="nl-NL" sz="4800" dirty="0">
                  <a:latin typeface="Garamond" panose="02020404030301010803" pitchFamily="18" charset="0"/>
                  <a:ea typeface="Roboto" panose="02000000000000000000" pitchFamily="2" charset="0"/>
                  <a:cs typeface="Lato" panose="020F0502020204030203" pitchFamily="34" charset="0"/>
                </a:rPr>
                <a:t>team</a:t>
              </a:r>
              <a:endParaRPr lang="en-US" sz="4800" dirty="0">
                <a:latin typeface="Garamond" panose="02020404030301010803" pitchFamily="18" charset="0"/>
                <a:ea typeface="Roboto" panose="02000000000000000000" pitchFamily="2" charset="0"/>
                <a:cs typeface="Lato" panose="020F0502020204030203" pitchFamily="34" charset="0"/>
              </a:endParaRPr>
            </a:p>
          </p:txBody>
        </p:sp>
      </p:grpSp>
      <p:sp>
        <p:nvSpPr>
          <p:cNvPr id="13" name="TextBox 12">
            <a:extLst>
              <a:ext uri="{FF2B5EF4-FFF2-40B4-BE49-F238E27FC236}">
                <a16:creationId xmlns:a16="http://schemas.microsoft.com/office/drawing/2014/main" id="{F3E87F2E-B4E0-42D0-8836-F3E0032F0D5F}"/>
              </a:ext>
            </a:extLst>
          </p:cNvPr>
          <p:cNvSpPr txBox="1"/>
          <p:nvPr/>
        </p:nvSpPr>
        <p:spPr>
          <a:xfrm>
            <a:off x="615480" y="4411898"/>
            <a:ext cx="3038901" cy="886846"/>
          </a:xfrm>
          <a:prstGeom prst="rect">
            <a:avLst/>
          </a:prstGeom>
          <a:noFill/>
        </p:spPr>
        <p:txBody>
          <a:bodyPr wrap="square" rtlCol="0">
            <a:spAutoFit/>
          </a:bodyPr>
          <a:lstStyle/>
          <a:p>
            <a:pPr>
              <a:lnSpc>
                <a:spcPct val="150000"/>
              </a:lnSpc>
            </a:pPr>
            <a:r>
              <a:rPr lang="id-ID" sz="1200" dirty="0">
                <a:solidFill>
                  <a:schemeClr val="tx2"/>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a:t>
            </a:r>
            <a:r>
              <a:rPr lang="nl-NL" sz="1200" dirty="0">
                <a:solidFill>
                  <a:schemeClr val="tx2"/>
                </a:solidFill>
                <a:latin typeface="Lato" panose="020F0502020204030203" pitchFamily="34" charset="0"/>
                <a:ea typeface="Lato" panose="020F0502020204030203" pitchFamily="34" charset="0"/>
                <a:cs typeface="Lato" panose="020F0502020204030203" pitchFamily="34" charset="0"/>
              </a:rPr>
              <a:t>.</a:t>
            </a:r>
            <a:endParaRPr lang="en-US" sz="1200" dirty="0">
              <a:solidFill>
                <a:schemeClr val="tx2"/>
              </a:solidFill>
              <a:latin typeface="Lato" panose="020F0502020204030203" pitchFamily="34" charset="0"/>
              <a:ea typeface="Lato" panose="020F0502020204030203" pitchFamily="34" charset="0"/>
              <a:cs typeface="Lato" panose="020F0502020204030203" pitchFamily="34" charset="0"/>
            </a:endParaRPr>
          </a:p>
        </p:txBody>
      </p:sp>
      <p:sp>
        <p:nvSpPr>
          <p:cNvPr id="15" name="Rectangle 14">
            <a:extLst>
              <a:ext uri="{FF2B5EF4-FFF2-40B4-BE49-F238E27FC236}">
                <a16:creationId xmlns:a16="http://schemas.microsoft.com/office/drawing/2014/main" id="{88789B98-52DD-4C8C-9447-CC2115D10185}"/>
              </a:ext>
            </a:extLst>
          </p:cNvPr>
          <p:cNvSpPr/>
          <p:nvPr/>
        </p:nvSpPr>
        <p:spPr>
          <a:xfrm>
            <a:off x="4383882" y="5590146"/>
            <a:ext cx="422213" cy="7989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AB5FF32C-7277-4769-BE98-FBD404A18E6C}"/>
              </a:ext>
            </a:extLst>
          </p:cNvPr>
          <p:cNvSpPr txBox="1"/>
          <p:nvPr/>
        </p:nvSpPr>
        <p:spPr>
          <a:xfrm>
            <a:off x="4993690" y="5306927"/>
            <a:ext cx="2121270" cy="646331"/>
          </a:xfrm>
          <a:prstGeom prst="rect">
            <a:avLst/>
          </a:prstGeom>
          <a:noFill/>
        </p:spPr>
        <p:txBody>
          <a:bodyPr wrap="square" rtlCol="0">
            <a:spAutoFit/>
          </a:bodyPr>
          <a:lstStyle/>
          <a:p>
            <a:r>
              <a:rPr lang="en-US" sz="3600" dirty="0">
                <a:latin typeface="Garamond" panose="02020404030301010803" pitchFamily="18" charset="0"/>
                <a:ea typeface="Roboto" panose="02000000000000000000" pitchFamily="2" charset="0"/>
                <a:cs typeface="Lato" panose="020F0502020204030203" pitchFamily="34" charset="0"/>
              </a:rPr>
              <a:t>Monic</a:t>
            </a:r>
          </a:p>
        </p:txBody>
      </p:sp>
      <p:sp>
        <p:nvSpPr>
          <p:cNvPr id="17" name="Rectangle 16">
            <a:extLst>
              <a:ext uri="{FF2B5EF4-FFF2-40B4-BE49-F238E27FC236}">
                <a16:creationId xmlns:a16="http://schemas.microsoft.com/office/drawing/2014/main" id="{07724B67-EE0E-44F6-9FF9-AEE81846A467}"/>
              </a:ext>
            </a:extLst>
          </p:cNvPr>
          <p:cNvSpPr/>
          <p:nvPr/>
        </p:nvSpPr>
        <p:spPr>
          <a:xfrm>
            <a:off x="7883372" y="5590146"/>
            <a:ext cx="422213" cy="7989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DE166364-6910-4FF7-9619-C28923B25827}"/>
              </a:ext>
            </a:extLst>
          </p:cNvPr>
          <p:cNvSpPr txBox="1"/>
          <p:nvPr/>
        </p:nvSpPr>
        <p:spPr>
          <a:xfrm>
            <a:off x="8493180" y="5306927"/>
            <a:ext cx="2121270" cy="646331"/>
          </a:xfrm>
          <a:prstGeom prst="rect">
            <a:avLst/>
          </a:prstGeom>
          <a:noFill/>
        </p:spPr>
        <p:txBody>
          <a:bodyPr wrap="square" rtlCol="0">
            <a:spAutoFit/>
          </a:bodyPr>
          <a:lstStyle/>
          <a:p>
            <a:r>
              <a:rPr lang="en-US" sz="3600" dirty="0">
                <a:latin typeface="Garamond" panose="02020404030301010803" pitchFamily="18" charset="0"/>
                <a:ea typeface="Roboto" panose="02000000000000000000" pitchFamily="2" charset="0"/>
                <a:cs typeface="Lato" panose="020F0502020204030203" pitchFamily="34" charset="0"/>
              </a:rPr>
              <a:t>Luna</a:t>
            </a:r>
          </a:p>
        </p:txBody>
      </p:sp>
      <p:sp>
        <p:nvSpPr>
          <p:cNvPr id="19" name="Rectangle 18">
            <a:extLst>
              <a:ext uri="{FF2B5EF4-FFF2-40B4-BE49-F238E27FC236}">
                <a16:creationId xmlns:a16="http://schemas.microsoft.com/office/drawing/2014/main" id="{FA775BA7-193E-4AB6-954E-E268919E004E}"/>
              </a:ext>
            </a:extLst>
          </p:cNvPr>
          <p:cNvSpPr/>
          <p:nvPr/>
        </p:nvSpPr>
        <p:spPr>
          <a:xfrm>
            <a:off x="-7987" y="-19050"/>
            <a:ext cx="644475" cy="67219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图片占位符 3" descr="图片包含 人员, 树, 妇女, 服装&#10;&#10;描述已自动生成">
            <a:extLst>
              <a:ext uri="{FF2B5EF4-FFF2-40B4-BE49-F238E27FC236}">
                <a16:creationId xmlns:a16="http://schemas.microsoft.com/office/drawing/2014/main" id="{968EAA10-138B-43A6-AE5B-FA374B7AB01D}"/>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pic>
        <p:nvPicPr>
          <p:cNvPr id="7" name="图片占位符 6" descr="图片包含 人员, 妇女, 建筑物, 户外&#10;&#10;描述已自动生成">
            <a:extLst>
              <a:ext uri="{FF2B5EF4-FFF2-40B4-BE49-F238E27FC236}">
                <a16:creationId xmlns:a16="http://schemas.microsoft.com/office/drawing/2014/main" id="{574C8F18-2840-4DE9-A8AE-635D9146994B}"/>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pic>
        <p:nvPicPr>
          <p:cNvPr id="20" name="图片占位符 19" descr="图片包含 户外, 人员, 天空, 海滩&#10;&#10;描述已自动生成">
            <a:extLst>
              <a:ext uri="{FF2B5EF4-FFF2-40B4-BE49-F238E27FC236}">
                <a16:creationId xmlns:a16="http://schemas.microsoft.com/office/drawing/2014/main" id="{EF27476A-E6B1-40D6-8B08-12D68693860B}"/>
              </a:ext>
            </a:extLst>
          </p:cNvPr>
          <p:cNvPicPr>
            <a:picLocks noGrp="1" noChangeAspect="1"/>
          </p:cNvPicPr>
          <p:nvPr>
            <p:ph type="pic" sz="quarter" idx="12"/>
          </p:nvPr>
        </p:nvPicPr>
        <p:blipFill>
          <a:blip r:embed="rId4"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284505175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5C71490A-52DC-4B35-88DB-1C694B60600C}"/>
              </a:ext>
            </a:extLst>
          </p:cNvPr>
          <p:cNvSpPr/>
          <p:nvPr/>
        </p:nvSpPr>
        <p:spPr>
          <a:xfrm>
            <a:off x="8345714" y="3429000"/>
            <a:ext cx="3846285" cy="214448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4A065E3A-47F3-4D82-885D-3477EDCDC838}"/>
              </a:ext>
            </a:extLst>
          </p:cNvPr>
          <p:cNvSpPr/>
          <p:nvPr/>
        </p:nvSpPr>
        <p:spPr>
          <a:xfrm>
            <a:off x="0" y="1141392"/>
            <a:ext cx="561975" cy="17126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12F84D58-AE80-4F25-8AEB-0E9A480D9B9C}"/>
              </a:ext>
            </a:extLst>
          </p:cNvPr>
          <p:cNvSpPr/>
          <p:nvPr/>
        </p:nvSpPr>
        <p:spPr>
          <a:xfrm>
            <a:off x="644475" y="5856706"/>
            <a:ext cx="422213" cy="7989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5244A930-A218-4CAB-8DA0-33E728D9D064}"/>
              </a:ext>
            </a:extLst>
          </p:cNvPr>
          <p:cNvSpPr txBox="1"/>
          <p:nvPr/>
        </p:nvSpPr>
        <p:spPr>
          <a:xfrm>
            <a:off x="1254283" y="5573487"/>
            <a:ext cx="2121270" cy="646331"/>
          </a:xfrm>
          <a:prstGeom prst="rect">
            <a:avLst/>
          </a:prstGeom>
          <a:noFill/>
        </p:spPr>
        <p:txBody>
          <a:bodyPr wrap="square" rtlCol="0">
            <a:spAutoFit/>
          </a:bodyPr>
          <a:lstStyle/>
          <a:p>
            <a:r>
              <a:rPr lang="en-US" sz="3600" dirty="0" err="1">
                <a:latin typeface="Garamond" panose="02020404030301010803" pitchFamily="18" charset="0"/>
                <a:ea typeface="Roboto" panose="02000000000000000000" pitchFamily="2" charset="0"/>
                <a:cs typeface="Lato" panose="020F0502020204030203" pitchFamily="34" charset="0"/>
              </a:rPr>
              <a:t>Mocca</a:t>
            </a:r>
            <a:endParaRPr lang="en-US" sz="3600" dirty="0">
              <a:latin typeface="Garamond" panose="02020404030301010803" pitchFamily="18" charset="0"/>
              <a:ea typeface="Roboto" panose="02000000000000000000" pitchFamily="2" charset="0"/>
              <a:cs typeface="Lato" panose="020F0502020204030203" pitchFamily="34" charset="0"/>
            </a:endParaRPr>
          </a:p>
        </p:txBody>
      </p:sp>
      <p:sp>
        <p:nvSpPr>
          <p:cNvPr id="11" name="Rectangle 10">
            <a:extLst>
              <a:ext uri="{FF2B5EF4-FFF2-40B4-BE49-F238E27FC236}">
                <a16:creationId xmlns:a16="http://schemas.microsoft.com/office/drawing/2014/main" id="{7D154086-D805-4742-9972-13BD83A6683C}"/>
              </a:ext>
            </a:extLst>
          </p:cNvPr>
          <p:cNvSpPr/>
          <p:nvPr/>
        </p:nvSpPr>
        <p:spPr>
          <a:xfrm>
            <a:off x="4550229" y="5192454"/>
            <a:ext cx="422213" cy="7989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7FF41B8E-C276-474C-A23A-2C11CA69B7A5}"/>
              </a:ext>
            </a:extLst>
          </p:cNvPr>
          <p:cNvSpPr txBox="1"/>
          <p:nvPr/>
        </p:nvSpPr>
        <p:spPr>
          <a:xfrm>
            <a:off x="5160037" y="4909235"/>
            <a:ext cx="2121270" cy="646331"/>
          </a:xfrm>
          <a:prstGeom prst="rect">
            <a:avLst/>
          </a:prstGeom>
          <a:noFill/>
        </p:spPr>
        <p:txBody>
          <a:bodyPr wrap="square" rtlCol="0">
            <a:spAutoFit/>
          </a:bodyPr>
          <a:lstStyle/>
          <a:p>
            <a:r>
              <a:rPr lang="en-US" sz="3600" dirty="0">
                <a:latin typeface="Garamond" panose="02020404030301010803" pitchFamily="18" charset="0"/>
                <a:ea typeface="Roboto" panose="02000000000000000000" pitchFamily="2" charset="0"/>
                <a:cs typeface="Lato" panose="020F0502020204030203" pitchFamily="34" charset="0"/>
              </a:rPr>
              <a:t>Violin</a:t>
            </a:r>
          </a:p>
        </p:txBody>
      </p:sp>
      <p:sp>
        <p:nvSpPr>
          <p:cNvPr id="13" name="Rectangle 12">
            <a:extLst>
              <a:ext uri="{FF2B5EF4-FFF2-40B4-BE49-F238E27FC236}">
                <a16:creationId xmlns:a16="http://schemas.microsoft.com/office/drawing/2014/main" id="{9CCE1A85-DA22-4FC7-BF7D-66A78D318883}"/>
              </a:ext>
            </a:extLst>
          </p:cNvPr>
          <p:cNvSpPr/>
          <p:nvPr/>
        </p:nvSpPr>
        <p:spPr>
          <a:xfrm>
            <a:off x="4550229" y="1221914"/>
            <a:ext cx="2184400" cy="13173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07E81CFA-08BA-41D3-AE65-4EC958A07D71}"/>
              </a:ext>
            </a:extLst>
          </p:cNvPr>
          <p:cNvSpPr/>
          <p:nvPr/>
        </p:nvSpPr>
        <p:spPr>
          <a:xfrm>
            <a:off x="644474" y="6371303"/>
            <a:ext cx="11547526" cy="13173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 name="Group 21">
            <a:extLst>
              <a:ext uri="{FF2B5EF4-FFF2-40B4-BE49-F238E27FC236}">
                <a16:creationId xmlns:a16="http://schemas.microsoft.com/office/drawing/2014/main" id="{5509064B-2FD0-4A97-832F-C4528615CF1C}"/>
              </a:ext>
            </a:extLst>
          </p:cNvPr>
          <p:cNvGrpSpPr/>
          <p:nvPr/>
        </p:nvGrpSpPr>
        <p:grpSpPr>
          <a:xfrm>
            <a:off x="9276621" y="1980326"/>
            <a:ext cx="2915378" cy="1278163"/>
            <a:chOff x="9153100" y="2192155"/>
            <a:chExt cx="3038900" cy="1278163"/>
          </a:xfrm>
        </p:grpSpPr>
        <p:sp>
          <p:nvSpPr>
            <p:cNvPr id="23" name="TextBox 22">
              <a:extLst>
                <a:ext uri="{FF2B5EF4-FFF2-40B4-BE49-F238E27FC236}">
                  <a16:creationId xmlns:a16="http://schemas.microsoft.com/office/drawing/2014/main" id="{FBC69CC9-EA73-4921-B154-E61AE086AF63}"/>
                </a:ext>
              </a:extLst>
            </p:cNvPr>
            <p:cNvSpPr txBox="1"/>
            <p:nvPr/>
          </p:nvSpPr>
          <p:spPr>
            <a:xfrm>
              <a:off x="9153100" y="2192155"/>
              <a:ext cx="2931049" cy="830997"/>
            </a:xfrm>
            <a:prstGeom prst="rect">
              <a:avLst/>
            </a:prstGeom>
            <a:noFill/>
          </p:spPr>
          <p:txBody>
            <a:bodyPr wrap="square" rtlCol="0">
              <a:spAutoFit/>
            </a:bodyPr>
            <a:lstStyle/>
            <a:p>
              <a:r>
                <a:rPr lang="en-US" sz="4800" dirty="0">
                  <a:latin typeface="Garamond" panose="02020404030301010803" pitchFamily="18" charset="0"/>
                  <a:ea typeface="Roboto" panose="02000000000000000000" pitchFamily="2" charset="0"/>
                  <a:cs typeface="Lato" panose="020F0502020204030203" pitchFamily="34" charset="0"/>
                </a:rPr>
                <a:t>About</a:t>
              </a:r>
            </a:p>
          </p:txBody>
        </p:sp>
        <p:sp>
          <p:nvSpPr>
            <p:cNvPr id="24" name="TextBox 23">
              <a:extLst>
                <a:ext uri="{FF2B5EF4-FFF2-40B4-BE49-F238E27FC236}">
                  <a16:creationId xmlns:a16="http://schemas.microsoft.com/office/drawing/2014/main" id="{4D6E8F44-8003-4585-9F49-E3910EF82707}"/>
                </a:ext>
              </a:extLst>
            </p:cNvPr>
            <p:cNvSpPr txBox="1"/>
            <p:nvPr/>
          </p:nvSpPr>
          <p:spPr>
            <a:xfrm>
              <a:off x="9153100" y="2639321"/>
              <a:ext cx="3038900" cy="830997"/>
            </a:xfrm>
            <a:prstGeom prst="rect">
              <a:avLst/>
            </a:prstGeom>
            <a:noFill/>
          </p:spPr>
          <p:txBody>
            <a:bodyPr wrap="square" rtlCol="0">
              <a:spAutoFit/>
            </a:bodyPr>
            <a:lstStyle/>
            <a:p>
              <a:r>
                <a:rPr lang="nl-NL" sz="4800" dirty="0">
                  <a:latin typeface="Garamond" panose="02020404030301010803" pitchFamily="18" charset="0"/>
                  <a:ea typeface="Roboto" panose="02000000000000000000" pitchFamily="2" charset="0"/>
                  <a:cs typeface="Lato" panose="020F0502020204030203" pitchFamily="34" charset="0"/>
                </a:rPr>
                <a:t>team</a:t>
              </a:r>
              <a:endParaRPr lang="en-US" sz="4800" dirty="0">
                <a:latin typeface="Garamond" panose="02020404030301010803" pitchFamily="18" charset="0"/>
                <a:ea typeface="Roboto" panose="02000000000000000000" pitchFamily="2" charset="0"/>
                <a:cs typeface="Lato" panose="020F0502020204030203" pitchFamily="34" charset="0"/>
              </a:endParaRPr>
            </a:p>
          </p:txBody>
        </p:sp>
      </p:grpSp>
      <p:sp>
        <p:nvSpPr>
          <p:cNvPr id="26" name="TextBox 25">
            <a:extLst>
              <a:ext uri="{FF2B5EF4-FFF2-40B4-BE49-F238E27FC236}">
                <a16:creationId xmlns:a16="http://schemas.microsoft.com/office/drawing/2014/main" id="{A7FF3FA1-6FC5-4BF7-92A7-1640EE78E450}"/>
              </a:ext>
            </a:extLst>
          </p:cNvPr>
          <p:cNvSpPr txBox="1"/>
          <p:nvPr/>
        </p:nvSpPr>
        <p:spPr>
          <a:xfrm>
            <a:off x="9420255" y="4022389"/>
            <a:ext cx="2270518" cy="886846"/>
          </a:xfrm>
          <a:prstGeom prst="rect">
            <a:avLst/>
          </a:prstGeom>
          <a:noFill/>
        </p:spPr>
        <p:txBody>
          <a:bodyPr wrap="square" rtlCol="0">
            <a:spAutoFit/>
          </a:bodyPr>
          <a:lstStyle/>
          <a:p>
            <a:pPr>
              <a:lnSpc>
                <a:spcPct val="150000"/>
              </a:lnSpc>
            </a:pPr>
            <a:r>
              <a:rPr lang="id-ID" sz="1200" dirty="0">
                <a:solidFill>
                  <a:schemeClr val="bg1"/>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a:t>
            </a:r>
            <a:r>
              <a:rPr lang="en-US" sz="1200" dirty="0">
                <a:solidFill>
                  <a:schemeClr val="bg1"/>
                </a:solidFill>
                <a:latin typeface="Lato" panose="020F0502020204030203" pitchFamily="34" charset="0"/>
                <a:ea typeface="Lato" panose="020F0502020204030203" pitchFamily="34" charset="0"/>
                <a:cs typeface="Lato" panose="020F0502020204030203" pitchFamily="34" charset="0"/>
              </a:rPr>
              <a:t>.</a:t>
            </a:r>
          </a:p>
        </p:txBody>
      </p:sp>
      <p:pic>
        <p:nvPicPr>
          <p:cNvPr id="16" name="图片占位符 15" descr="图片包含 人员, 弓弦乐器, 音乐&#10;&#10;描述已自动生成">
            <a:extLst>
              <a:ext uri="{FF2B5EF4-FFF2-40B4-BE49-F238E27FC236}">
                <a16:creationId xmlns:a16="http://schemas.microsoft.com/office/drawing/2014/main" id="{13C2F882-0F89-429D-BCC4-829C47E41739}"/>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pic>
        <p:nvPicPr>
          <p:cNvPr id="8" name="图片占位符 7" descr="图片包含 户外, 人员, 天空, 海滩&#10;&#10;描述已自动生成">
            <a:extLst>
              <a:ext uri="{FF2B5EF4-FFF2-40B4-BE49-F238E27FC236}">
                <a16:creationId xmlns:a16="http://schemas.microsoft.com/office/drawing/2014/main" id="{A2F5E111-C3A6-4609-83AC-FF0255368A83}"/>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40014673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7E7891CB-A3E7-4381-B68F-CECDDC6821AF}"/>
              </a:ext>
            </a:extLst>
          </p:cNvPr>
          <p:cNvSpPr/>
          <p:nvPr/>
        </p:nvSpPr>
        <p:spPr>
          <a:xfrm>
            <a:off x="2514600" y="-35339"/>
            <a:ext cx="4237940" cy="243563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632B3CE6-E819-4CBF-AD3B-78438381D6D3}"/>
              </a:ext>
            </a:extLst>
          </p:cNvPr>
          <p:cNvSpPr/>
          <p:nvPr/>
        </p:nvSpPr>
        <p:spPr>
          <a:xfrm>
            <a:off x="2514600" y="4727533"/>
            <a:ext cx="3581400" cy="210556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图片占位符 17" descr="图片包含 人员, 树, 户外, 服装&#10;&#10;描述已自动生成">
            <a:extLst>
              <a:ext uri="{FF2B5EF4-FFF2-40B4-BE49-F238E27FC236}">
                <a16:creationId xmlns:a16="http://schemas.microsoft.com/office/drawing/2014/main" id="{57D26D5A-3DC4-4E5A-A8E3-EF95EFE58595}"/>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
        <p:nvSpPr>
          <p:cNvPr id="25" name="Rectangle 24">
            <a:extLst>
              <a:ext uri="{FF2B5EF4-FFF2-40B4-BE49-F238E27FC236}">
                <a16:creationId xmlns:a16="http://schemas.microsoft.com/office/drawing/2014/main" id="{C9C7E6BF-2F4B-486C-9A1B-1EA0DAF086CA}"/>
              </a:ext>
            </a:extLst>
          </p:cNvPr>
          <p:cNvSpPr/>
          <p:nvPr/>
        </p:nvSpPr>
        <p:spPr>
          <a:xfrm>
            <a:off x="9800963" y="501648"/>
            <a:ext cx="937486" cy="15790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173043AB-F733-4B89-9E84-9743E0705CC5}"/>
              </a:ext>
            </a:extLst>
          </p:cNvPr>
          <p:cNvSpPr/>
          <p:nvPr/>
        </p:nvSpPr>
        <p:spPr>
          <a:xfrm>
            <a:off x="8570685" y="2376220"/>
            <a:ext cx="3621315" cy="210556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CB981D6C-28E2-4C36-9D49-E7705C958B9C}"/>
              </a:ext>
            </a:extLst>
          </p:cNvPr>
          <p:cNvSpPr txBox="1"/>
          <p:nvPr/>
        </p:nvSpPr>
        <p:spPr>
          <a:xfrm>
            <a:off x="595743" y="450722"/>
            <a:ext cx="656540" cy="2646878"/>
          </a:xfrm>
          <a:prstGeom prst="rect">
            <a:avLst/>
          </a:prstGeom>
          <a:noFill/>
        </p:spPr>
        <p:txBody>
          <a:bodyPr wrap="square" rtlCol="0">
            <a:spAutoFit/>
          </a:bodyPr>
          <a:lstStyle/>
          <a:p>
            <a:r>
              <a:rPr lang="en-US" sz="16600" dirty="0">
                <a:latin typeface="Garamond" panose="02020404030301010803" pitchFamily="18" charset="0"/>
                <a:ea typeface="Roboto" panose="02000000000000000000" pitchFamily="2" charset="0"/>
                <a:cs typeface="Lato" panose="020F0502020204030203" pitchFamily="34" charset="0"/>
              </a:rPr>
              <a:t>T</a:t>
            </a:r>
          </a:p>
        </p:txBody>
      </p:sp>
      <p:sp>
        <p:nvSpPr>
          <p:cNvPr id="7" name="TextBox 6">
            <a:extLst>
              <a:ext uri="{FF2B5EF4-FFF2-40B4-BE49-F238E27FC236}">
                <a16:creationId xmlns:a16="http://schemas.microsoft.com/office/drawing/2014/main" id="{81C25B64-8694-4D89-AB9D-E121E041B3AC}"/>
              </a:ext>
            </a:extLst>
          </p:cNvPr>
          <p:cNvSpPr txBox="1"/>
          <p:nvPr/>
        </p:nvSpPr>
        <p:spPr>
          <a:xfrm>
            <a:off x="1514428" y="2153722"/>
            <a:ext cx="656540" cy="2646878"/>
          </a:xfrm>
          <a:prstGeom prst="rect">
            <a:avLst/>
          </a:prstGeom>
          <a:noFill/>
        </p:spPr>
        <p:txBody>
          <a:bodyPr wrap="square" rtlCol="0">
            <a:spAutoFit/>
          </a:bodyPr>
          <a:lstStyle/>
          <a:p>
            <a:r>
              <a:rPr lang="en-US" sz="16600" dirty="0">
                <a:latin typeface="Garamond" panose="02020404030301010803" pitchFamily="18" charset="0"/>
                <a:ea typeface="Roboto" panose="02000000000000000000" pitchFamily="2" charset="0"/>
                <a:cs typeface="Lato" panose="020F0502020204030203" pitchFamily="34" charset="0"/>
              </a:rPr>
              <a:t>R</a:t>
            </a:r>
          </a:p>
        </p:txBody>
      </p:sp>
      <p:sp>
        <p:nvSpPr>
          <p:cNvPr id="9" name="TextBox 8">
            <a:extLst>
              <a:ext uri="{FF2B5EF4-FFF2-40B4-BE49-F238E27FC236}">
                <a16:creationId xmlns:a16="http://schemas.microsoft.com/office/drawing/2014/main" id="{E6E0BECA-E532-4837-8A3A-5541E4ACCA90}"/>
              </a:ext>
            </a:extLst>
          </p:cNvPr>
          <p:cNvSpPr txBox="1"/>
          <p:nvPr/>
        </p:nvSpPr>
        <p:spPr>
          <a:xfrm>
            <a:off x="918593" y="3760400"/>
            <a:ext cx="656540" cy="2646878"/>
          </a:xfrm>
          <a:prstGeom prst="rect">
            <a:avLst/>
          </a:prstGeom>
          <a:noFill/>
        </p:spPr>
        <p:txBody>
          <a:bodyPr wrap="square" rtlCol="0">
            <a:spAutoFit/>
          </a:bodyPr>
          <a:lstStyle/>
          <a:p>
            <a:r>
              <a:rPr lang="en-US" sz="16600" dirty="0">
                <a:latin typeface="Garamond" panose="02020404030301010803" pitchFamily="18" charset="0"/>
                <a:ea typeface="Roboto" panose="02000000000000000000" pitchFamily="2" charset="0"/>
                <a:cs typeface="Lato" panose="020F0502020204030203" pitchFamily="34" charset="0"/>
              </a:rPr>
              <a:t>I</a:t>
            </a:r>
          </a:p>
        </p:txBody>
      </p:sp>
      <p:sp>
        <p:nvSpPr>
          <p:cNvPr id="10" name="TextBox 9">
            <a:extLst>
              <a:ext uri="{FF2B5EF4-FFF2-40B4-BE49-F238E27FC236}">
                <a16:creationId xmlns:a16="http://schemas.microsoft.com/office/drawing/2014/main" id="{07B5C119-20BE-4FFC-8B91-A2CD2A29CD73}"/>
              </a:ext>
            </a:extLst>
          </p:cNvPr>
          <p:cNvSpPr txBox="1"/>
          <p:nvPr/>
        </p:nvSpPr>
        <p:spPr>
          <a:xfrm>
            <a:off x="7914145" y="253506"/>
            <a:ext cx="656540" cy="2646878"/>
          </a:xfrm>
          <a:prstGeom prst="rect">
            <a:avLst/>
          </a:prstGeom>
          <a:noFill/>
        </p:spPr>
        <p:txBody>
          <a:bodyPr wrap="square" rtlCol="0">
            <a:spAutoFit/>
          </a:bodyPr>
          <a:lstStyle/>
          <a:p>
            <a:r>
              <a:rPr lang="en-US" sz="16600" dirty="0">
                <a:latin typeface="Garamond" panose="02020404030301010803" pitchFamily="18" charset="0"/>
                <a:ea typeface="Roboto" panose="02000000000000000000" pitchFamily="2" charset="0"/>
                <a:cs typeface="Lato" panose="020F0502020204030203" pitchFamily="34" charset="0"/>
              </a:rPr>
              <a:t>S</a:t>
            </a:r>
          </a:p>
        </p:txBody>
      </p:sp>
      <p:sp>
        <p:nvSpPr>
          <p:cNvPr id="11" name="TextBox 10">
            <a:extLst>
              <a:ext uri="{FF2B5EF4-FFF2-40B4-BE49-F238E27FC236}">
                <a16:creationId xmlns:a16="http://schemas.microsoft.com/office/drawing/2014/main" id="{93778617-BC63-4F16-808D-DBE2D6911F2F}"/>
              </a:ext>
            </a:extLst>
          </p:cNvPr>
          <p:cNvSpPr txBox="1"/>
          <p:nvPr/>
        </p:nvSpPr>
        <p:spPr>
          <a:xfrm>
            <a:off x="9357409" y="2080655"/>
            <a:ext cx="656540" cy="2646878"/>
          </a:xfrm>
          <a:prstGeom prst="rect">
            <a:avLst/>
          </a:prstGeom>
          <a:noFill/>
        </p:spPr>
        <p:txBody>
          <a:bodyPr wrap="square" rtlCol="0">
            <a:spAutoFit/>
          </a:bodyPr>
          <a:lstStyle/>
          <a:p>
            <a:r>
              <a:rPr lang="en-US" sz="16600" dirty="0">
                <a:latin typeface="Garamond" panose="02020404030301010803" pitchFamily="18" charset="0"/>
                <a:ea typeface="Roboto" panose="02000000000000000000" pitchFamily="2" charset="0"/>
                <a:cs typeface="Lato" panose="020F0502020204030203" pitchFamily="34" charset="0"/>
              </a:rPr>
              <a:t>H</a:t>
            </a:r>
          </a:p>
        </p:txBody>
      </p:sp>
      <p:sp>
        <p:nvSpPr>
          <p:cNvPr id="12" name="TextBox 11">
            <a:extLst>
              <a:ext uri="{FF2B5EF4-FFF2-40B4-BE49-F238E27FC236}">
                <a16:creationId xmlns:a16="http://schemas.microsoft.com/office/drawing/2014/main" id="{67BD1017-C44F-43E4-9A7D-5A77502FBA61}"/>
              </a:ext>
            </a:extLst>
          </p:cNvPr>
          <p:cNvSpPr txBox="1"/>
          <p:nvPr/>
        </p:nvSpPr>
        <p:spPr>
          <a:xfrm>
            <a:off x="7795021" y="3957616"/>
            <a:ext cx="656540" cy="2646878"/>
          </a:xfrm>
          <a:prstGeom prst="rect">
            <a:avLst/>
          </a:prstGeom>
          <a:noFill/>
        </p:spPr>
        <p:txBody>
          <a:bodyPr wrap="square" rtlCol="0">
            <a:spAutoFit/>
          </a:bodyPr>
          <a:lstStyle/>
          <a:p>
            <a:r>
              <a:rPr lang="en-US" sz="16600" dirty="0">
                <a:latin typeface="Garamond" panose="02020404030301010803" pitchFamily="18" charset="0"/>
                <a:ea typeface="Roboto" panose="02000000000000000000" pitchFamily="2" charset="0"/>
                <a:cs typeface="Lato" panose="020F0502020204030203" pitchFamily="34" charset="0"/>
              </a:rPr>
              <a:t>A</a:t>
            </a:r>
          </a:p>
        </p:txBody>
      </p:sp>
      <p:sp>
        <p:nvSpPr>
          <p:cNvPr id="32" name="Rectangle 31">
            <a:extLst>
              <a:ext uri="{FF2B5EF4-FFF2-40B4-BE49-F238E27FC236}">
                <a16:creationId xmlns:a16="http://schemas.microsoft.com/office/drawing/2014/main" id="{9F4F7E3B-B6B7-466F-B759-1B607CD059F8}"/>
              </a:ext>
            </a:extLst>
          </p:cNvPr>
          <p:cNvSpPr/>
          <p:nvPr/>
        </p:nvSpPr>
        <p:spPr>
          <a:xfrm>
            <a:off x="0" y="2529526"/>
            <a:ext cx="322758" cy="197509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F63C7069-AD2E-47BD-AEC1-CF584F74037E}"/>
              </a:ext>
            </a:extLst>
          </p:cNvPr>
          <p:cNvSpPr/>
          <p:nvPr/>
        </p:nvSpPr>
        <p:spPr>
          <a:xfrm>
            <a:off x="11254514" y="4481781"/>
            <a:ext cx="937486" cy="237828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图片占位符 13" descr="图片包含 人员, 户外, 树&#10;&#10;描述已自动生成">
            <a:extLst>
              <a:ext uri="{FF2B5EF4-FFF2-40B4-BE49-F238E27FC236}">
                <a16:creationId xmlns:a16="http://schemas.microsoft.com/office/drawing/2014/main" id="{67397BFA-CB01-4DC9-BFFA-3C292BA338B8}"/>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6606860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CEA19B88-DEB7-45FB-A5EB-54405E9F77CC}"/>
              </a:ext>
            </a:extLst>
          </p:cNvPr>
          <p:cNvSpPr/>
          <p:nvPr/>
        </p:nvSpPr>
        <p:spPr>
          <a:xfrm>
            <a:off x="6096000" y="0"/>
            <a:ext cx="6095999" cy="136207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41CB6101-C162-44BB-AAA7-C9CD788F57F4}"/>
              </a:ext>
            </a:extLst>
          </p:cNvPr>
          <p:cNvSpPr/>
          <p:nvPr/>
        </p:nvSpPr>
        <p:spPr>
          <a:xfrm>
            <a:off x="0" y="2019300"/>
            <a:ext cx="1828800" cy="348907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图片占位符 19" descr="图片包含 服装, 墙壁, 站立, 人员&#10;&#10;描述已自动生成">
            <a:extLst>
              <a:ext uri="{FF2B5EF4-FFF2-40B4-BE49-F238E27FC236}">
                <a16:creationId xmlns:a16="http://schemas.microsoft.com/office/drawing/2014/main" id="{6B19F15A-DD32-4DAA-8873-0799A235C6DC}"/>
              </a:ext>
            </a:extLst>
          </p:cNvPr>
          <p:cNvPicPr>
            <a:picLocks noGrp="1" noChangeAspect="1"/>
          </p:cNvPicPr>
          <p:nvPr>
            <p:ph type="pic" sz="quarter" idx="14"/>
          </p:nvPr>
        </p:nvPicPr>
        <p:blipFill>
          <a:blip r:embed="rId2" cstate="screen">
            <a:extLst>
              <a:ext uri="{28A0092B-C50C-407E-A947-70E740481C1C}">
                <a14:useLocalDpi xmlns:a14="http://schemas.microsoft.com/office/drawing/2010/main"/>
              </a:ext>
            </a:extLst>
          </a:blip>
          <a:srcRect/>
          <a:stretch>
            <a:fillRect/>
          </a:stretch>
        </p:blipFill>
        <p:spPr/>
      </p:pic>
      <p:pic>
        <p:nvPicPr>
          <p:cNvPr id="9" name="图片占位符 8" descr="图片包含 人员, 天空, 男士, 服装&#10;&#10;描述已自动生成">
            <a:extLst>
              <a:ext uri="{FF2B5EF4-FFF2-40B4-BE49-F238E27FC236}">
                <a16:creationId xmlns:a16="http://schemas.microsoft.com/office/drawing/2014/main" id="{D30BD69B-F06F-434E-B071-7ACC165980F9}"/>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pic>
        <p:nvPicPr>
          <p:cNvPr id="5" name="图片占位符 4" descr="图片包含 户外, 天空, 人员, 山&#10;&#10;描述已自动生成">
            <a:extLst>
              <a:ext uri="{FF2B5EF4-FFF2-40B4-BE49-F238E27FC236}">
                <a16:creationId xmlns:a16="http://schemas.microsoft.com/office/drawing/2014/main" id="{60F56C6B-3A40-44EC-8BBA-5B53C1F2920B}"/>
              </a:ext>
            </a:extLst>
          </p:cNvPr>
          <p:cNvPicPr>
            <a:picLocks noGrp="1" noChangeAspect="1"/>
          </p:cNvPicPr>
          <p:nvPr>
            <p:ph type="pic" sz="quarter" idx="10"/>
          </p:nvPr>
        </p:nvPicPr>
        <p:blipFill>
          <a:blip r:embed="rId4" cstate="screen">
            <a:extLst>
              <a:ext uri="{28A0092B-C50C-407E-A947-70E740481C1C}">
                <a14:useLocalDpi xmlns:a14="http://schemas.microsoft.com/office/drawing/2010/main"/>
              </a:ext>
            </a:extLst>
          </a:blip>
          <a:srcRect/>
          <a:stretch>
            <a:fillRect/>
          </a:stretch>
        </p:blipFill>
        <p:spPr/>
      </p:pic>
      <p:pic>
        <p:nvPicPr>
          <p:cNvPr id="24" name="图片占位符 23" descr="图片包含 人员, 室内, 墙壁, 服装&#10;&#10;描述已自动生成">
            <a:extLst>
              <a:ext uri="{FF2B5EF4-FFF2-40B4-BE49-F238E27FC236}">
                <a16:creationId xmlns:a16="http://schemas.microsoft.com/office/drawing/2014/main" id="{0DAA4644-3AA0-44AF-9C29-1AA1238FDA15}"/>
              </a:ext>
            </a:extLst>
          </p:cNvPr>
          <p:cNvPicPr>
            <a:picLocks noGrp="1" noChangeAspect="1"/>
          </p:cNvPicPr>
          <p:nvPr>
            <p:ph type="pic" sz="quarter" idx="12"/>
          </p:nvPr>
        </p:nvPicPr>
        <p:blipFill>
          <a:blip r:embed="rId5" cstate="screen">
            <a:extLst>
              <a:ext uri="{28A0092B-C50C-407E-A947-70E740481C1C}">
                <a14:useLocalDpi xmlns:a14="http://schemas.microsoft.com/office/drawing/2010/main"/>
              </a:ext>
            </a:extLst>
          </a:blip>
          <a:srcRect/>
          <a:stretch>
            <a:fillRect/>
          </a:stretch>
        </p:blipFill>
        <p:spPr/>
      </p:pic>
      <p:sp>
        <p:nvSpPr>
          <p:cNvPr id="68" name="Rectangle 67">
            <a:extLst>
              <a:ext uri="{FF2B5EF4-FFF2-40B4-BE49-F238E27FC236}">
                <a16:creationId xmlns:a16="http://schemas.microsoft.com/office/drawing/2014/main" id="{29B929BA-8069-4587-9A5A-6CB13D389391}"/>
              </a:ext>
            </a:extLst>
          </p:cNvPr>
          <p:cNvSpPr/>
          <p:nvPr/>
        </p:nvSpPr>
        <p:spPr>
          <a:xfrm>
            <a:off x="3581399" y="19050"/>
            <a:ext cx="820487" cy="78105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D7217F84-BEF9-499B-BB24-45B9EB7C2DF4}"/>
              </a:ext>
            </a:extLst>
          </p:cNvPr>
          <p:cNvSpPr/>
          <p:nvPr/>
        </p:nvSpPr>
        <p:spPr>
          <a:xfrm>
            <a:off x="4528553" y="6324600"/>
            <a:ext cx="7663446" cy="533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8C8B2996-54F8-4BFD-A0F0-41E7BCF51951}"/>
              </a:ext>
            </a:extLst>
          </p:cNvPr>
          <p:cNvSpPr txBox="1"/>
          <p:nvPr/>
        </p:nvSpPr>
        <p:spPr>
          <a:xfrm>
            <a:off x="6192587" y="3752761"/>
            <a:ext cx="5222374" cy="1200329"/>
          </a:xfrm>
          <a:prstGeom prst="rect">
            <a:avLst/>
          </a:prstGeom>
          <a:noFill/>
        </p:spPr>
        <p:txBody>
          <a:bodyPr wrap="square" rtlCol="0">
            <a:spAutoFit/>
          </a:bodyPr>
          <a:lstStyle/>
          <a:p>
            <a:r>
              <a:rPr lang="en-US" sz="3600" b="1" dirty="0">
                <a:latin typeface="Garamond" panose="02020404030301010803" pitchFamily="18" charset="0"/>
                <a:ea typeface="Roboto" panose="02000000000000000000" pitchFamily="2" charset="0"/>
                <a:cs typeface="Lato" panose="020F0502020204030203" pitchFamily="34" charset="0"/>
              </a:rPr>
              <a:t>All their equipment and instruments are alive.</a:t>
            </a:r>
          </a:p>
        </p:txBody>
      </p:sp>
      <p:sp>
        <p:nvSpPr>
          <p:cNvPr id="69" name="Rectangle 68">
            <a:extLst>
              <a:ext uri="{FF2B5EF4-FFF2-40B4-BE49-F238E27FC236}">
                <a16:creationId xmlns:a16="http://schemas.microsoft.com/office/drawing/2014/main" id="{470FB833-A24C-4034-BB2F-497BFFB733DB}"/>
              </a:ext>
            </a:extLst>
          </p:cNvPr>
          <p:cNvSpPr/>
          <p:nvPr/>
        </p:nvSpPr>
        <p:spPr>
          <a:xfrm>
            <a:off x="666751" y="6013201"/>
            <a:ext cx="1939088" cy="3113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图片占位符 17" descr="图片包含 人员, 服装, 妇女, 墙壁&#10;&#10;描述已自动生成">
            <a:extLst>
              <a:ext uri="{FF2B5EF4-FFF2-40B4-BE49-F238E27FC236}">
                <a16:creationId xmlns:a16="http://schemas.microsoft.com/office/drawing/2014/main" id="{83102F44-CE43-4D90-92DB-CD83F19558D6}"/>
              </a:ext>
            </a:extLst>
          </p:cNvPr>
          <p:cNvPicPr>
            <a:picLocks noGrp="1" noChangeAspect="1"/>
          </p:cNvPicPr>
          <p:nvPr>
            <p:ph type="pic" sz="quarter" idx="13"/>
          </p:nvPr>
        </p:nvPicPr>
        <p:blipFill>
          <a:blip r:embed="rId6"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340053051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占位符 18" descr="图片包含 服装, 墙壁, 人员, 妇女&#10;&#10;描述已自动生成">
            <a:extLst>
              <a:ext uri="{FF2B5EF4-FFF2-40B4-BE49-F238E27FC236}">
                <a16:creationId xmlns:a16="http://schemas.microsoft.com/office/drawing/2014/main" id="{DB9DFA1E-8F2E-4637-8378-66C6C727DDDB}"/>
              </a:ext>
            </a:extLst>
          </p:cNvPr>
          <p:cNvPicPr>
            <a:picLocks noGrp="1" noChangeAspect="1"/>
          </p:cNvPicPr>
          <p:nvPr>
            <p:ph type="pic" sz="quarter" idx="12"/>
          </p:nvPr>
        </p:nvPicPr>
        <p:blipFill>
          <a:blip r:embed="rId2" cstate="screen">
            <a:extLst>
              <a:ext uri="{28A0092B-C50C-407E-A947-70E740481C1C}">
                <a14:useLocalDpi xmlns:a14="http://schemas.microsoft.com/office/drawing/2010/main"/>
              </a:ext>
            </a:extLst>
          </a:blip>
          <a:srcRect/>
          <a:stretch>
            <a:fillRect/>
          </a:stretch>
        </p:blipFill>
        <p:spPr/>
      </p:pic>
      <p:sp>
        <p:nvSpPr>
          <p:cNvPr id="8" name="Rectangle 7">
            <a:extLst>
              <a:ext uri="{FF2B5EF4-FFF2-40B4-BE49-F238E27FC236}">
                <a16:creationId xmlns:a16="http://schemas.microsoft.com/office/drawing/2014/main" id="{B9560534-9411-49C7-A930-F13D7EEED8CA}"/>
              </a:ext>
            </a:extLst>
          </p:cNvPr>
          <p:cNvSpPr/>
          <p:nvPr/>
        </p:nvSpPr>
        <p:spPr>
          <a:xfrm>
            <a:off x="0" y="4171359"/>
            <a:ext cx="381000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441D657B-EEBE-4F24-8498-9F5AD9CB49B8}"/>
              </a:ext>
            </a:extLst>
          </p:cNvPr>
          <p:cNvGrpSpPr/>
          <p:nvPr/>
        </p:nvGrpSpPr>
        <p:grpSpPr>
          <a:xfrm>
            <a:off x="686529" y="1855645"/>
            <a:ext cx="5639529" cy="2107347"/>
            <a:chOff x="646971" y="2803438"/>
            <a:chExt cx="6572979" cy="2107347"/>
          </a:xfrm>
        </p:grpSpPr>
        <p:grpSp>
          <p:nvGrpSpPr>
            <p:cNvPr id="9" name="Group 8">
              <a:extLst>
                <a:ext uri="{FF2B5EF4-FFF2-40B4-BE49-F238E27FC236}">
                  <a16:creationId xmlns:a16="http://schemas.microsoft.com/office/drawing/2014/main" id="{4062065A-C940-46AF-A46F-C0A6E04673E3}"/>
                </a:ext>
              </a:extLst>
            </p:cNvPr>
            <p:cNvGrpSpPr/>
            <p:nvPr/>
          </p:nvGrpSpPr>
          <p:grpSpPr>
            <a:xfrm>
              <a:off x="646971" y="2803438"/>
              <a:ext cx="6572979" cy="2107347"/>
              <a:chOff x="9153099" y="2192155"/>
              <a:chExt cx="6851470" cy="2107347"/>
            </a:xfrm>
          </p:grpSpPr>
          <p:sp>
            <p:nvSpPr>
              <p:cNvPr id="10" name="TextBox 9">
                <a:extLst>
                  <a:ext uri="{FF2B5EF4-FFF2-40B4-BE49-F238E27FC236}">
                    <a16:creationId xmlns:a16="http://schemas.microsoft.com/office/drawing/2014/main" id="{FE86902D-653F-49E8-BC8C-D3DD770AC7E9}"/>
                  </a:ext>
                </a:extLst>
              </p:cNvPr>
              <p:cNvSpPr txBox="1"/>
              <p:nvPr/>
            </p:nvSpPr>
            <p:spPr>
              <a:xfrm>
                <a:off x="9153100" y="2192155"/>
                <a:ext cx="6851469" cy="830997"/>
              </a:xfrm>
              <a:prstGeom prst="rect">
                <a:avLst/>
              </a:prstGeom>
              <a:noFill/>
            </p:spPr>
            <p:txBody>
              <a:bodyPr wrap="square" rtlCol="0">
                <a:spAutoFit/>
              </a:bodyPr>
              <a:lstStyle/>
              <a:p>
                <a:r>
                  <a:rPr lang="en-US" sz="4800" dirty="0">
                    <a:latin typeface="Garamond" panose="02020404030301010803" pitchFamily="18" charset="0"/>
                    <a:ea typeface="Roboto" panose="02000000000000000000" pitchFamily="2" charset="0"/>
                    <a:cs typeface="Lato" panose="020F0502020204030203" pitchFamily="34" charset="0"/>
                  </a:rPr>
                  <a:t>Waves flung </a:t>
                </a:r>
              </a:p>
            </p:txBody>
          </p:sp>
          <p:sp>
            <p:nvSpPr>
              <p:cNvPr id="11" name="TextBox 10">
                <a:extLst>
                  <a:ext uri="{FF2B5EF4-FFF2-40B4-BE49-F238E27FC236}">
                    <a16:creationId xmlns:a16="http://schemas.microsoft.com/office/drawing/2014/main" id="{5C755131-F55C-4D61-A722-1C8D6746298A}"/>
                  </a:ext>
                </a:extLst>
              </p:cNvPr>
              <p:cNvSpPr txBox="1"/>
              <p:nvPr/>
            </p:nvSpPr>
            <p:spPr>
              <a:xfrm>
                <a:off x="9153099" y="3468505"/>
                <a:ext cx="6180298" cy="830997"/>
              </a:xfrm>
              <a:prstGeom prst="rect">
                <a:avLst/>
              </a:prstGeom>
              <a:noFill/>
            </p:spPr>
            <p:txBody>
              <a:bodyPr wrap="square" rtlCol="0">
                <a:spAutoFit/>
              </a:bodyPr>
              <a:lstStyle/>
              <a:p>
                <a:r>
                  <a:rPr lang="nl-NL" sz="4800" dirty="0">
                    <a:latin typeface="Garamond" panose="02020404030301010803" pitchFamily="18" charset="0"/>
                    <a:ea typeface="Roboto" panose="02000000000000000000" pitchFamily="2" charset="0"/>
                    <a:cs typeface="Lato" panose="020F0502020204030203" pitchFamily="34" charset="0"/>
                  </a:rPr>
                  <a:t>blue evening.</a:t>
                </a:r>
                <a:endParaRPr lang="en-US" sz="4800" dirty="0">
                  <a:latin typeface="Garamond" panose="02020404030301010803" pitchFamily="18" charset="0"/>
                  <a:ea typeface="Roboto" panose="02000000000000000000" pitchFamily="2" charset="0"/>
                  <a:cs typeface="Lato" panose="020F0502020204030203" pitchFamily="34" charset="0"/>
                </a:endParaRPr>
              </a:p>
            </p:txBody>
          </p:sp>
        </p:grpSp>
        <p:sp>
          <p:nvSpPr>
            <p:cNvPr id="12" name="TextBox 11">
              <a:extLst>
                <a:ext uri="{FF2B5EF4-FFF2-40B4-BE49-F238E27FC236}">
                  <a16:creationId xmlns:a16="http://schemas.microsoft.com/office/drawing/2014/main" id="{89D48FD0-3CB1-4723-B655-B6D08662C930}"/>
                </a:ext>
              </a:extLst>
            </p:cNvPr>
            <p:cNvSpPr txBox="1"/>
            <p:nvPr/>
          </p:nvSpPr>
          <p:spPr>
            <a:xfrm>
              <a:off x="646971" y="3441614"/>
              <a:ext cx="6328744" cy="830997"/>
            </a:xfrm>
            <a:prstGeom prst="rect">
              <a:avLst/>
            </a:prstGeom>
            <a:noFill/>
          </p:spPr>
          <p:txBody>
            <a:bodyPr wrap="square" rtlCol="0">
              <a:spAutoFit/>
            </a:bodyPr>
            <a:lstStyle/>
            <a:p>
              <a:r>
                <a:rPr lang="en-US" sz="4800" dirty="0">
                  <a:latin typeface="Garamond" panose="02020404030301010803" pitchFamily="18" charset="0"/>
                  <a:ea typeface="Roboto" panose="02000000000000000000" pitchFamily="2" charset="0"/>
                  <a:cs typeface="Lato" panose="020F0502020204030203" pitchFamily="34" charset="0"/>
                </a:rPr>
                <a:t>themselves at the</a:t>
              </a:r>
            </a:p>
          </p:txBody>
        </p:sp>
      </p:grpSp>
      <p:sp>
        <p:nvSpPr>
          <p:cNvPr id="16" name="TextBox 15">
            <a:extLst>
              <a:ext uri="{FF2B5EF4-FFF2-40B4-BE49-F238E27FC236}">
                <a16:creationId xmlns:a16="http://schemas.microsoft.com/office/drawing/2014/main" id="{DAAF9364-42D9-47A6-B486-2A8754089C32}"/>
              </a:ext>
            </a:extLst>
          </p:cNvPr>
          <p:cNvSpPr txBox="1"/>
          <p:nvPr/>
        </p:nvSpPr>
        <p:spPr>
          <a:xfrm>
            <a:off x="686529" y="4539221"/>
            <a:ext cx="4209321" cy="609847"/>
          </a:xfrm>
          <a:prstGeom prst="rect">
            <a:avLst/>
          </a:prstGeom>
          <a:noFill/>
        </p:spPr>
        <p:txBody>
          <a:bodyPr wrap="square" rtlCol="0">
            <a:spAutoFit/>
          </a:bodyPr>
          <a:lstStyle/>
          <a:p>
            <a:pPr>
              <a:lnSpc>
                <a:spcPct val="150000"/>
              </a:lnSpc>
            </a:pPr>
            <a:r>
              <a:rPr lang="id-ID" sz="1200" dirty="0">
                <a:solidFill>
                  <a:schemeClr val="tx2"/>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a:t>
            </a:r>
            <a:r>
              <a:rPr lang="nl-NL" sz="1200" dirty="0">
                <a:solidFill>
                  <a:schemeClr val="tx2"/>
                </a:solidFill>
                <a:latin typeface="Lato" panose="020F0502020204030203" pitchFamily="34" charset="0"/>
                <a:ea typeface="Lato" panose="020F0502020204030203" pitchFamily="34" charset="0"/>
                <a:cs typeface="Lato" panose="020F0502020204030203" pitchFamily="34" charset="0"/>
              </a:rPr>
              <a:t>.</a:t>
            </a:r>
            <a:endParaRPr lang="en-US" sz="1200" dirty="0">
              <a:solidFill>
                <a:schemeClr val="tx2"/>
              </a:solidFill>
              <a:latin typeface="Lato" panose="020F0502020204030203" pitchFamily="34" charset="0"/>
              <a:ea typeface="Lato" panose="020F0502020204030203" pitchFamily="34" charset="0"/>
              <a:cs typeface="Lato" panose="020F0502020204030203" pitchFamily="34" charset="0"/>
            </a:endParaRPr>
          </a:p>
        </p:txBody>
      </p:sp>
      <p:sp>
        <p:nvSpPr>
          <p:cNvPr id="17" name="Rectangle 16">
            <a:extLst>
              <a:ext uri="{FF2B5EF4-FFF2-40B4-BE49-F238E27FC236}">
                <a16:creationId xmlns:a16="http://schemas.microsoft.com/office/drawing/2014/main" id="{D9CD86CA-A116-41EE-9868-B9C5B04B40A8}"/>
              </a:ext>
            </a:extLst>
          </p:cNvPr>
          <p:cNvSpPr/>
          <p:nvPr/>
        </p:nvSpPr>
        <p:spPr>
          <a:xfrm>
            <a:off x="6006786" y="3600450"/>
            <a:ext cx="464905" cy="26205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ED116103-40BC-4BF5-85BF-D18C0F499FB6}"/>
              </a:ext>
            </a:extLst>
          </p:cNvPr>
          <p:cNvSpPr/>
          <p:nvPr/>
        </p:nvSpPr>
        <p:spPr>
          <a:xfrm>
            <a:off x="11791218" y="0"/>
            <a:ext cx="198207" cy="396299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图片占位符 3" descr="图片包含 树, 户外, 服装, 妇女&#10;&#10;描述已自动生成">
            <a:extLst>
              <a:ext uri="{FF2B5EF4-FFF2-40B4-BE49-F238E27FC236}">
                <a16:creationId xmlns:a16="http://schemas.microsoft.com/office/drawing/2014/main" id="{95E5D8CF-5458-4E85-A367-79DD6972E04D}"/>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pic>
        <p:nvPicPr>
          <p:cNvPr id="14" name="图片占位符 13" descr="图片包含 人员, 户外, 树, 服装&#10;&#10;描述已自动生成">
            <a:extLst>
              <a:ext uri="{FF2B5EF4-FFF2-40B4-BE49-F238E27FC236}">
                <a16:creationId xmlns:a16="http://schemas.microsoft.com/office/drawing/2014/main" id="{9E4B4E70-03B6-407A-8E2F-6308B48747F7}"/>
              </a:ext>
            </a:extLst>
          </p:cNvPr>
          <p:cNvPicPr>
            <a:picLocks noGrp="1" noChangeAspect="1"/>
          </p:cNvPicPr>
          <p:nvPr>
            <p:ph type="pic" sz="quarter" idx="11"/>
          </p:nvPr>
        </p:nvPicPr>
        <p:blipFill>
          <a:blip r:embed="rId4"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17874378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A402569-8832-468E-8490-D563B3E9B6F1}"/>
              </a:ext>
            </a:extLst>
          </p:cNvPr>
          <p:cNvSpPr/>
          <p:nvPr/>
        </p:nvSpPr>
        <p:spPr>
          <a:xfrm>
            <a:off x="7602322" y="542108"/>
            <a:ext cx="4180374" cy="577378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图片占位符 5" descr="图片包含 树, 户外, 人员, 服装&#10;&#10;描述已自动生成">
            <a:extLst>
              <a:ext uri="{FF2B5EF4-FFF2-40B4-BE49-F238E27FC236}">
                <a16:creationId xmlns:a16="http://schemas.microsoft.com/office/drawing/2014/main" id="{5E611FB9-2A88-4D4B-8C54-DAFD270DF34B}"/>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pic>
        <p:nvPicPr>
          <p:cNvPr id="10" name="图片占位符 9" descr="图片包含 室内, 餐桌, 墙壁&#10;&#10;描述已自动生成">
            <a:extLst>
              <a:ext uri="{FF2B5EF4-FFF2-40B4-BE49-F238E27FC236}">
                <a16:creationId xmlns:a16="http://schemas.microsoft.com/office/drawing/2014/main" id="{8EED2F8B-BE5A-4B6C-BEEF-83E72924E89A}"/>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sp>
        <p:nvSpPr>
          <p:cNvPr id="3" name="Rectangle 2">
            <a:extLst>
              <a:ext uri="{FF2B5EF4-FFF2-40B4-BE49-F238E27FC236}">
                <a16:creationId xmlns:a16="http://schemas.microsoft.com/office/drawing/2014/main" id="{755D065C-8C8E-4EA4-98B7-76487C5B524E}"/>
              </a:ext>
            </a:extLst>
          </p:cNvPr>
          <p:cNvSpPr/>
          <p:nvPr/>
        </p:nvSpPr>
        <p:spPr>
          <a:xfrm>
            <a:off x="0" y="-21096"/>
            <a:ext cx="783771" cy="78377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8D52C7E3-A116-40FD-95EB-7FF218D5450B}"/>
              </a:ext>
            </a:extLst>
          </p:cNvPr>
          <p:cNvSpPr txBox="1"/>
          <p:nvPr/>
        </p:nvSpPr>
        <p:spPr>
          <a:xfrm>
            <a:off x="783771" y="2038069"/>
            <a:ext cx="4126314" cy="830997"/>
          </a:xfrm>
          <a:prstGeom prst="rect">
            <a:avLst/>
          </a:prstGeom>
          <a:noFill/>
        </p:spPr>
        <p:txBody>
          <a:bodyPr wrap="square" rtlCol="0">
            <a:spAutoFit/>
          </a:bodyPr>
          <a:lstStyle/>
          <a:p>
            <a:r>
              <a:rPr lang="en-US" sz="4800" dirty="0">
                <a:solidFill>
                  <a:schemeClr val="tx2"/>
                </a:solidFill>
                <a:latin typeface="Garamond" panose="02020404030301010803" pitchFamily="18" charset="0"/>
                <a:ea typeface="Roboto" panose="02000000000000000000" pitchFamily="2" charset="0"/>
                <a:cs typeface="Lato" panose="020F0502020204030203" pitchFamily="34" charset="0"/>
              </a:rPr>
              <a:t>Welcome To</a:t>
            </a:r>
          </a:p>
        </p:txBody>
      </p:sp>
      <p:sp>
        <p:nvSpPr>
          <p:cNvPr id="16" name="TextBox 15">
            <a:extLst>
              <a:ext uri="{FF2B5EF4-FFF2-40B4-BE49-F238E27FC236}">
                <a16:creationId xmlns:a16="http://schemas.microsoft.com/office/drawing/2014/main" id="{8A726757-2EBD-4077-B998-C954BE5546A6}"/>
              </a:ext>
            </a:extLst>
          </p:cNvPr>
          <p:cNvSpPr txBox="1"/>
          <p:nvPr/>
        </p:nvSpPr>
        <p:spPr>
          <a:xfrm>
            <a:off x="825008" y="3823975"/>
            <a:ext cx="4126314" cy="1163845"/>
          </a:xfrm>
          <a:prstGeom prst="rect">
            <a:avLst/>
          </a:prstGeom>
          <a:noFill/>
        </p:spPr>
        <p:txBody>
          <a:bodyPr wrap="square" rtlCol="0">
            <a:spAutoFit/>
          </a:bodyPr>
          <a:lstStyle/>
          <a:p>
            <a:pPr>
              <a:lnSpc>
                <a:spcPct val="150000"/>
              </a:lnSpc>
            </a:pPr>
            <a:r>
              <a:rPr lang="id-ID" sz="1200" dirty="0">
                <a:solidFill>
                  <a:schemeClr val="tx2"/>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a:t>
            </a:r>
            <a:endParaRPr lang="en-US" sz="1200" dirty="0">
              <a:solidFill>
                <a:schemeClr val="tx2"/>
              </a:solidFill>
              <a:latin typeface="Lato" panose="020F0502020204030203" pitchFamily="34" charset="0"/>
              <a:ea typeface="Lato" panose="020F0502020204030203" pitchFamily="34" charset="0"/>
              <a:cs typeface="Lato" panose="020F0502020204030203" pitchFamily="34" charset="0"/>
            </a:endParaRPr>
          </a:p>
        </p:txBody>
      </p:sp>
      <p:sp>
        <p:nvSpPr>
          <p:cNvPr id="18" name="Rectangle 17">
            <a:extLst>
              <a:ext uri="{FF2B5EF4-FFF2-40B4-BE49-F238E27FC236}">
                <a16:creationId xmlns:a16="http://schemas.microsoft.com/office/drawing/2014/main" id="{EDFB0C9C-F4AF-4EB4-9309-7D57DCB139D6}"/>
              </a:ext>
            </a:extLst>
          </p:cNvPr>
          <p:cNvSpPr/>
          <p:nvPr/>
        </p:nvSpPr>
        <p:spPr>
          <a:xfrm>
            <a:off x="5401857" y="4819930"/>
            <a:ext cx="2200462" cy="8227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18ED978B-DF52-4469-A0D2-CD8D216BE3A3}"/>
              </a:ext>
            </a:extLst>
          </p:cNvPr>
          <p:cNvSpPr/>
          <p:nvPr/>
        </p:nvSpPr>
        <p:spPr>
          <a:xfrm>
            <a:off x="7603999" y="4819930"/>
            <a:ext cx="2200462" cy="8227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a:extLst>
              <a:ext uri="{FF2B5EF4-FFF2-40B4-BE49-F238E27FC236}">
                <a16:creationId xmlns:a16="http://schemas.microsoft.com/office/drawing/2014/main" id="{4F127840-6F70-417F-B430-645A2F21D49F}"/>
              </a:ext>
            </a:extLst>
          </p:cNvPr>
          <p:cNvSpPr txBox="1"/>
          <p:nvPr/>
        </p:nvSpPr>
        <p:spPr>
          <a:xfrm>
            <a:off x="825009" y="2740251"/>
            <a:ext cx="4387214" cy="830997"/>
          </a:xfrm>
          <a:prstGeom prst="rect">
            <a:avLst/>
          </a:prstGeom>
          <a:noFill/>
        </p:spPr>
        <p:txBody>
          <a:bodyPr wrap="square" rtlCol="0">
            <a:spAutoFit/>
          </a:bodyPr>
          <a:lstStyle/>
          <a:p>
            <a:r>
              <a:rPr lang="en-US" sz="4800" dirty="0">
                <a:solidFill>
                  <a:schemeClr val="tx2"/>
                </a:solidFill>
                <a:latin typeface="Garamond" panose="02020404030301010803" pitchFamily="18" charset="0"/>
                <a:ea typeface="Roboto" panose="02000000000000000000" pitchFamily="2" charset="0"/>
                <a:cs typeface="Lato" panose="020F0502020204030203" pitchFamily="34" charset="0"/>
              </a:rPr>
              <a:t>Trisha</a:t>
            </a:r>
          </a:p>
        </p:txBody>
      </p:sp>
    </p:spTree>
    <p:extLst>
      <p:ext uri="{BB962C8B-B14F-4D97-AF65-F5344CB8AC3E}">
        <p14:creationId xmlns:p14="http://schemas.microsoft.com/office/powerpoint/2010/main" val="10589696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5CD76BE9-516E-4FE3-9EA3-BFB7F29CBD2F}"/>
              </a:ext>
            </a:extLst>
          </p:cNvPr>
          <p:cNvSpPr/>
          <p:nvPr/>
        </p:nvSpPr>
        <p:spPr>
          <a:xfrm>
            <a:off x="1896803" y="3495854"/>
            <a:ext cx="5255146" cy="175432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EDB7F2DA-3318-46C5-9A05-6026B6EDF836}"/>
              </a:ext>
            </a:extLst>
          </p:cNvPr>
          <p:cNvSpPr/>
          <p:nvPr/>
        </p:nvSpPr>
        <p:spPr>
          <a:xfrm>
            <a:off x="6667500" y="2990850"/>
            <a:ext cx="3086100" cy="4571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4A7ADE67-C536-40E8-9F44-BFB7C4A86F86}"/>
              </a:ext>
            </a:extLst>
          </p:cNvPr>
          <p:cNvSpPr txBox="1"/>
          <p:nvPr/>
        </p:nvSpPr>
        <p:spPr>
          <a:xfrm>
            <a:off x="7667625" y="3495855"/>
            <a:ext cx="4171950" cy="1754326"/>
          </a:xfrm>
          <a:prstGeom prst="rect">
            <a:avLst/>
          </a:prstGeom>
          <a:noFill/>
        </p:spPr>
        <p:txBody>
          <a:bodyPr wrap="square" rtlCol="0">
            <a:spAutoFit/>
          </a:bodyPr>
          <a:lstStyle/>
          <a:p>
            <a:r>
              <a:rPr lang="nl-NL" sz="3600" dirty="0">
                <a:latin typeface="Garamond" panose="02020404030301010803" pitchFamily="18" charset="0"/>
                <a:ea typeface="Roboto" panose="02000000000000000000" pitchFamily="2" charset="0"/>
                <a:cs typeface="Lato" panose="020F0502020204030203" pitchFamily="34" charset="0"/>
              </a:rPr>
              <a:t>A</a:t>
            </a:r>
            <a:r>
              <a:rPr lang="en-US" sz="3600" dirty="0" err="1">
                <a:latin typeface="Garamond" panose="02020404030301010803" pitchFamily="18" charset="0"/>
                <a:ea typeface="Roboto" panose="02000000000000000000" pitchFamily="2" charset="0"/>
                <a:cs typeface="Lato" panose="020F0502020204030203" pitchFamily="34" charset="0"/>
              </a:rPr>
              <a:t>lmost</a:t>
            </a:r>
            <a:r>
              <a:rPr lang="en-US" sz="3600" dirty="0">
                <a:latin typeface="Garamond" panose="02020404030301010803" pitchFamily="18" charset="0"/>
                <a:ea typeface="Roboto" panose="02000000000000000000" pitchFamily="2" charset="0"/>
                <a:cs typeface="Lato" panose="020F0502020204030203" pitchFamily="34" charset="0"/>
              </a:rPr>
              <a:t> before we knew it, we had left the ground.</a:t>
            </a:r>
          </a:p>
        </p:txBody>
      </p:sp>
      <p:sp>
        <p:nvSpPr>
          <p:cNvPr id="16" name="Rectangle 15">
            <a:extLst>
              <a:ext uri="{FF2B5EF4-FFF2-40B4-BE49-F238E27FC236}">
                <a16:creationId xmlns:a16="http://schemas.microsoft.com/office/drawing/2014/main" id="{871DA1D4-884C-46A3-8564-925BF1850D20}"/>
              </a:ext>
            </a:extLst>
          </p:cNvPr>
          <p:cNvSpPr/>
          <p:nvPr/>
        </p:nvSpPr>
        <p:spPr>
          <a:xfrm>
            <a:off x="0" y="548643"/>
            <a:ext cx="1896803" cy="28193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E8017F92-A030-4CEB-AC3B-182A2D4924E4}"/>
              </a:ext>
            </a:extLst>
          </p:cNvPr>
          <p:cNvSpPr/>
          <p:nvPr/>
        </p:nvSpPr>
        <p:spPr>
          <a:xfrm>
            <a:off x="-1" y="5583376"/>
            <a:ext cx="1896803" cy="28193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图片占位符 3" descr="图片包含 户外, 地面, 建筑物, 人员&#10;&#10;描述已自动生成">
            <a:extLst>
              <a:ext uri="{FF2B5EF4-FFF2-40B4-BE49-F238E27FC236}">
                <a16:creationId xmlns:a16="http://schemas.microsoft.com/office/drawing/2014/main" id="{93BCC52E-981C-4D54-921E-8126B32E7E2C}"/>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39910326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占位符 9">
            <a:extLst>
              <a:ext uri="{FF2B5EF4-FFF2-40B4-BE49-F238E27FC236}">
                <a16:creationId xmlns:a16="http://schemas.microsoft.com/office/drawing/2014/main" id="{E237FFC2-2B63-4CC8-B714-A8ED84E90182}"/>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p:blipFill>
        <p:spPr>
          <a:xfrm>
            <a:off x="5467350" y="0"/>
            <a:ext cx="5143500" cy="6858000"/>
          </a:xfrm>
          <a:prstGeom prst="rect">
            <a:avLst/>
          </a:prstGeom>
          <a:ln>
            <a:noFill/>
          </a:ln>
          <a:effectLst>
            <a:softEdge rad="112500"/>
          </a:effectLst>
        </p:spPr>
      </p:pic>
      <p:sp>
        <p:nvSpPr>
          <p:cNvPr id="4" name="Rectangle 3">
            <a:extLst>
              <a:ext uri="{FF2B5EF4-FFF2-40B4-BE49-F238E27FC236}">
                <a16:creationId xmlns:a16="http://schemas.microsoft.com/office/drawing/2014/main" id="{65BC0B9F-C627-4C7E-9D2A-C542FC01FC4B}"/>
              </a:ext>
            </a:extLst>
          </p:cNvPr>
          <p:cNvSpPr/>
          <p:nvPr/>
        </p:nvSpPr>
        <p:spPr>
          <a:xfrm>
            <a:off x="11601450" y="0"/>
            <a:ext cx="4191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AF33D52B-D11A-4BB1-9B9F-B25D4DA5E629}"/>
              </a:ext>
            </a:extLst>
          </p:cNvPr>
          <p:cNvSpPr/>
          <p:nvPr/>
        </p:nvSpPr>
        <p:spPr>
          <a:xfrm>
            <a:off x="2133600" y="2400300"/>
            <a:ext cx="3086100"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C8A2F32C-C41C-49A4-BF7D-90375E84D72F}"/>
              </a:ext>
            </a:extLst>
          </p:cNvPr>
          <p:cNvGrpSpPr/>
          <p:nvPr/>
        </p:nvGrpSpPr>
        <p:grpSpPr>
          <a:xfrm>
            <a:off x="819150" y="2876550"/>
            <a:ext cx="3038900" cy="1396338"/>
            <a:chOff x="9153100" y="2169230"/>
            <a:chExt cx="3038900" cy="1396338"/>
          </a:xfrm>
        </p:grpSpPr>
        <p:sp>
          <p:nvSpPr>
            <p:cNvPr id="7" name="TextBox 6">
              <a:extLst>
                <a:ext uri="{FF2B5EF4-FFF2-40B4-BE49-F238E27FC236}">
                  <a16:creationId xmlns:a16="http://schemas.microsoft.com/office/drawing/2014/main" id="{78401C8D-F692-42C4-A201-B313EC252BF0}"/>
                </a:ext>
              </a:extLst>
            </p:cNvPr>
            <p:cNvSpPr txBox="1"/>
            <p:nvPr/>
          </p:nvSpPr>
          <p:spPr>
            <a:xfrm>
              <a:off x="9207025" y="2169230"/>
              <a:ext cx="2931049" cy="830997"/>
            </a:xfrm>
            <a:prstGeom prst="rect">
              <a:avLst/>
            </a:prstGeom>
            <a:noFill/>
          </p:spPr>
          <p:txBody>
            <a:bodyPr wrap="square" rtlCol="0">
              <a:spAutoFit/>
            </a:bodyPr>
            <a:lstStyle/>
            <a:p>
              <a:r>
                <a:rPr lang="en-US" sz="4800" dirty="0">
                  <a:latin typeface="Garamond" panose="02020404030301010803" pitchFamily="18" charset="0"/>
                  <a:ea typeface="Roboto" panose="02000000000000000000" pitchFamily="2" charset="0"/>
                  <a:cs typeface="Lato" panose="020F0502020204030203" pitchFamily="34" charset="0"/>
                </a:rPr>
                <a:t>Your</a:t>
              </a:r>
            </a:p>
          </p:txBody>
        </p:sp>
        <p:sp>
          <p:nvSpPr>
            <p:cNvPr id="8" name="TextBox 7">
              <a:extLst>
                <a:ext uri="{FF2B5EF4-FFF2-40B4-BE49-F238E27FC236}">
                  <a16:creationId xmlns:a16="http://schemas.microsoft.com/office/drawing/2014/main" id="{9998D866-A394-48CB-ADC5-03B6E7A6E6DF}"/>
                </a:ext>
              </a:extLst>
            </p:cNvPr>
            <p:cNvSpPr txBox="1"/>
            <p:nvPr/>
          </p:nvSpPr>
          <p:spPr>
            <a:xfrm>
              <a:off x="9153100" y="2734571"/>
              <a:ext cx="3038900" cy="830997"/>
            </a:xfrm>
            <a:prstGeom prst="rect">
              <a:avLst/>
            </a:prstGeom>
            <a:noFill/>
          </p:spPr>
          <p:txBody>
            <a:bodyPr wrap="square" rtlCol="0">
              <a:spAutoFit/>
            </a:bodyPr>
            <a:lstStyle/>
            <a:p>
              <a:r>
                <a:rPr lang="nl-NL" sz="4800" dirty="0">
                  <a:latin typeface="Garamond" panose="02020404030301010803" pitchFamily="18" charset="0"/>
                  <a:ea typeface="Roboto" panose="02000000000000000000" pitchFamily="2" charset="0"/>
                  <a:cs typeface="Lato" panose="020F0502020204030203" pitchFamily="34" charset="0"/>
                </a:rPr>
                <a:t>title here </a:t>
              </a:r>
              <a:endParaRPr lang="en-US" sz="4800" dirty="0">
                <a:latin typeface="Garamond" panose="02020404030301010803" pitchFamily="18" charset="0"/>
                <a:ea typeface="Roboto" panose="02000000000000000000" pitchFamily="2" charset="0"/>
                <a:cs typeface="Lato" panose="020F0502020204030203" pitchFamily="34" charset="0"/>
              </a:endParaRPr>
            </a:p>
          </p:txBody>
        </p:sp>
      </p:grpSp>
      <p:sp>
        <p:nvSpPr>
          <p:cNvPr id="9" name="TextBox 8">
            <a:extLst>
              <a:ext uri="{FF2B5EF4-FFF2-40B4-BE49-F238E27FC236}">
                <a16:creationId xmlns:a16="http://schemas.microsoft.com/office/drawing/2014/main" id="{355D8385-B8E7-4524-B1C1-0CF10F6037D3}"/>
              </a:ext>
            </a:extLst>
          </p:cNvPr>
          <p:cNvSpPr txBox="1"/>
          <p:nvPr/>
        </p:nvSpPr>
        <p:spPr>
          <a:xfrm>
            <a:off x="852067" y="4411898"/>
            <a:ext cx="3038901" cy="886846"/>
          </a:xfrm>
          <a:prstGeom prst="rect">
            <a:avLst/>
          </a:prstGeom>
          <a:noFill/>
        </p:spPr>
        <p:txBody>
          <a:bodyPr wrap="square" rtlCol="0">
            <a:spAutoFit/>
          </a:bodyPr>
          <a:lstStyle/>
          <a:p>
            <a:pPr>
              <a:lnSpc>
                <a:spcPct val="150000"/>
              </a:lnSpc>
            </a:pPr>
            <a:r>
              <a:rPr lang="id-ID" sz="1200" dirty="0">
                <a:solidFill>
                  <a:schemeClr val="tx2"/>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a:t>
            </a:r>
            <a:r>
              <a:rPr lang="nl-NL" sz="1200" dirty="0">
                <a:solidFill>
                  <a:schemeClr val="tx2"/>
                </a:solidFill>
                <a:latin typeface="Lato" panose="020F0502020204030203" pitchFamily="34" charset="0"/>
                <a:ea typeface="Lato" panose="020F0502020204030203" pitchFamily="34" charset="0"/>
                <a:cs typeface="Lato" panose="020F0502020204030203" pitchFamily="34" charset="0"/>
              </a:rPr>
              <a:t>.</a:t>
            </a:r>
            <a:endParaRPr lang="en-US" sz="1200" dirty="0">
              <a:solidFill>
                <a:schemeClr val="tx2"/>
              </a:solidFill>
              <a:latin typeface="Lato" panose="020F0502020204030203" pitchFamily="34" charset="0"/>
              <a:ea typeface="Lato" panose="020F0502020204030203" pitchFamily="34" charset="0"/>
              <a:cs typeface="Lato" panose="020F0502020204030203" pitchFamily="34" charset="0"/>
            </a:endParaRPr>
          </a:p>
        </p:txBody>
      </p:sp>
      <p:sp>
        <p:nvSpPr>
          <p:cNvPr id="13" name="Rectangle 12">
            <a:extLst>
              <a:ext uri="{FF2B5EF4-FFF2-40B4-BE49-F238E27FC236}">
                <a16:creationId xmlns:a16="http://schemas.microsoft.com/office/drawing/2014/main" id="{FA74407C-2034-41F6-92B2-C0F0EB262E25}"/>
              </a:ext>
            </a:extLst>
          </p:cNvPr>
          <p:cNvSpPr/>
          <p:nvPr/>
        </p:nvSpPr>
        <p:spPr>
          <a:xfrm>
            <a:off x="3804124" y="-1"/>
            <a:ext cx="647700" cy="216985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31CC568F-86EE-42DE-9DA8-972C8D4C7706}"/>
              </a:ext>
            </a:extLst>
          </p:cNvPr>
          <p:cNvSpPr/>
          <p:nvPr/>
        </p:nvSpPr>
        <p:spPr>
          <a:xfrm>
            <a:off x="4451824" y="5688249"/>
            <a:ext cx="539276" cy="6582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0333534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占位符 7" descr="图片包含 天空, 户外, 草, 服装&#10;&#10;描述已自动生成">
            <a:extLst>
              <a:ext uri="{FF2B5EF4-FFF2-40B4-BE49-F238E27FC236}">
                <a16:creationId xmlns:a16="http://schemas.microsoft.com/office/drawing/2014/main" id="{6E8D4C99-781B-465A-9988-D25CC52E5220}"/>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
        <p:nvSpPr>
          <p:cNvPr id="9" name="Rectangle 8">
            <a:extLst>
              <a:ext uri="{FF2B5EF4-FFF2-40B4-BE49-F238E27FC236}">
                <a16:creationId xmlns:a16="http://schemas.microsoft.com/office/drawing/2014/main" id="{86BD9153-4EEC-4A98-BAA6-E2F32F3AF9B8}"/>
              </a:ext>
            </a:extLst>
          </p:cNvPr>
          <p:cNvSpPr/>
          <p:nvPr/>
        </p:nvSpPr>
        <p:spPr>
          <a:xfrm>
            <a:off x="0" y="895350"/>
            <a:ext cx="12192000" cy="18963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A63918A0-B9B4-4884-AEE0-A44EF7D6DED4}"/>
              </a:ext>
            </a:extLst>
          </p:cNvPr>
          <p:cNvSpPr/>
          <p:nvPr/>
        </p:nvSpPr>
        <p:spPr>
          <a:xfrm>
            <a:off x="0" y="2990850"/>
            <a:ext cx="3086100"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2206D822-991F-4BDA-ABFE-710ABBA0888E}"/>
              </a:ext>
            </a:extLst>
          </p:cNvPr>
          <p:cNvSpPr txBox="1"/>
          <p:nvPr/>
        </p:nvSpPr>
        <p:spPr>
          <a:xfrm>
            <a:off x="581025" y="3351757"/>
            <a:ext cx="3800475" cy="1200329"/>
          </a:xfrm>
          <a:prstGeom prst="rect">
            <a:avLst/>
          </a:prstGeom>
          <a:noFill/>
        </p:spPr>
        <p:txBody>
          <a:bodyPr wrap="square" rtlCol="0">
            <a:spAutoFit/>
          </a:bodyPr>
          <a:lstStyle/>
          <a:p>
            <a:r>
              <a:rPr lang="en-US" sz="3600" dirty="0">
                <a:latin typeface="Garamond" panose="02020404030301010803" pitchFamily="18" charset="0"/>
                <a:ea typeface="Roboto" panose="02000000000000000000" pitchFamily="2" charset="0"/>
                <a:cs typeface="Lato" panose="020F0502020204030203" pitchFamily="34" charset="0"/>
              </a:rPr>
              <a:t>Start with somethings good.</a:t>
            </a:r>
          </a:p>
        </p:txBody>
      </p:sp>
      <p:sp>
        <p:nvSpPr>
          <p:cNvPr id="10" name="Rectangle 9">
            <a:extLst>
              <a:ext uri="{FF2B5EF4-FFF2-40B4-BE49-F238E27FC236}">
                <a16:creationId xmlns:a16="http://schemas.microsoft.com/office/drawing/2014/main" id="{4AB6C2F2-241D-4CB0-9A8B-64B66B1E9248}"/>
              </a:ext>
            </a:extLst>
          </p:cNvPr>
          <p:cNvSpPr/>
          <p:nvPr/>
        </p:nvSpPr>
        <p:spPr>
          <a:xfrm>
            <a:off x="0" y="5777775"/>
            <a:ext cx="12192000" cy="18963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678789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descr="图片包含 户外, 树, 草, 人员&#10;&#10;描述已自动生成">
            <a:extLst>
              <a:ext uri="{FF2B5EF4-FFF2-40B4-BE49-F238E27FC236}">
                <a16:creationId xmlns:a16="http://schemas.microsoft.com/office/drawing/2014/main" id="{4B87E95F-8510-4844-8BAC-F8D6A5152BC3}"/>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pic>
        <p:nvPicPr>
          <p:cNvPr id="25" name="图片占位符 24" descr="图片包含 人员, 户外, 红色, 建筑物&#10;&#10;描述已自动生成">
            <a:extLst>
              <a:ext uri="{FF2B5EF4-FFF2-40B4-BE49-F238E27FC236}">
                <a16:creationId xmlns:a16="http://schemas.microsoft.com/office/drawing/2014/main" id="{7DDF24A3-01BC-4EC1-996C-F017C3A7C8BB}"/>
              </a:ext>
            </a:extLst>
          </p:cNvPr>
          <p:cNvPicPr>
            <a:picLocks noGrp="1" noChangeAspect="1"/>
          </p:cNvPicPr>
          <p:nvPr>
            <p:ph type="pic" sz="quarter" idx="15"/>
          </p:nvPr>
        </p:nvPicPr>
        <p:blipFill>
          <a:blip r:embed="rId3" cstate="screen">
            <a:extLst>
              <a:ext uri="{28A0092B-C50C-407E-A947-70E740481C1C}">
                <a14:useLocalDpi xmlns:a14="http://schemas.microsoft.com/office/drawing/2010/main"/>
              </a:ext>
            </a:extLst>
          </a:blip>
          <a:srcRect/>
          <a:stretch>
            <a:fillRect/>
          </a:stretch>
        </p:blipFill>
        <p:spPr/>
      </p:pic>
      <p:pic>
        <p:nvPicPr>
          <p:cNvPr id="18" name="图片占位符 17" descr="图片包含 户外, 人员, 服装, 草&#10;&#10;描述已自动生成">
            <a:extLst>
              <a:ext uri="{FF2B5EF4-FFF2-40B4-BE49-F238E27FC236}">
                <a16:creationId xmlns:a16="http://schemas.microsoft.com/office/drawing/2014/main" id="{CECE93E0-A9B4-4A47-9760-4F0BC0256F14}"/>
              </a:ext>
            </a:extLst>
          </p:cNvPr>
          <p:cNvPicPr>
            <a:picLocks noGrp="1" noChangeAspect="1"/>
          </p:cNvPicPr>
          <p:nvPr>
            <p:ph type="pic" sz="quarter" idx="12"/>
          </p:nvPr>
        </p:nvPicPr>
        <p:blipFill>
          <a:blip r:embed="rId4" cstate="screen">
            <a:extLst>
              <a:ext uri="{28A0092B-C50C-407E-A947-70E740481C1C}">
                <a14:useLocalDpi xmlns:a14="http://schemas.microsoft.com/office/drawing/2010/main"/>
              </a:ext>
            </a:extLst>
          </a:blip>
          <a:srcRect/>
          <a:stretch>
            <a:fillRect/>
          </a:stretch>
        </p:blipFill>
        <p:spPr/>
      </p:pic>
      <p:pic>
        <p:nvPicPr>
          <p:cNvPr id="8" name="图片占位符 7" descr="图片包含 服装, 天空, 人员&#10;&#10;描述已自动生成">
            <a:extLst>
              <a:ext uri="{FF2B5EF4-FFF2-40B4-BE49-F238E27FC236}">
                <a16:creationId xmlns:a16="http://schemas.microsoft.com/office/drawing/2014/main" id="{9F86C2A7-324E-4383-896C-2D2B4B380B9B}"/>
              </a:ext>
            </a:extLst>
          </p:cNvPr>
          <p:cNvPicPr>
            <a:picLocks noGrp="1" noChangeAspect="1"/>
          </p:cNvPicPr>
          <p:nvPr>
            <p:ph type="pic" sz="quarter" idx="11"/>
          </p:nvPr>
        </p:nvPicPr>
        <p:blipFill>
          <a:blip r:embed="rId5" cstate="screen">
            <a:extLst>
              <a:ext uri="{28A0092B-C50C-407E-A947-70E740481C1C}">
                <a14:useLocalDpi xmlns:a14="http://schemas.microsoft.com/office/drawing/2010/main"/>
              </a:ext>
            </a:extLst>
          </a:blip>
          <a:srcRect/>
          <a:stretch>
            <a:fillRect/>
          </a:stretch>
        </p:blipFill>
        <p:spPr/>
      </p:pic>
      <p:pic>
        <p:nvPicPr>
          <p:cNvPr id="21" name="图片占位符 20" descr="图片包含 建筑物, 户外&#10;&#10;描述已自动生成">
            <a:extLst>
              <a:ext uri="{FF2B5EF4-FFF2-40B4-BE49-F238E27FC236}">
                <a16:creationId xmlns:a16="http://schemas.microsoft.com/office/drawing/2014/main" id="{8DFE7DAF-9111-49EB-A24B-E3EA555232EF}"/>
              </a:ext>
            </a:extLst>
          </p:cNvPr>
          <p:cNvPicPr>
            <a:picLocks noGrp="1" noChangeAspect="1"/>
          </p:cNvPicPr>
          <p:nvPr>
            <p:ph type="pic" sz="quarter" idx="13"/>
          </p:nvPr>
        </p:nvPicPr>
        <p:blipFill>
          <a:blip r:embed="rId6" cstate="screen">
            <a:extLst>
              <a:ext uri="{28A0092B-C50C-407E-A947-70E740481C1C}">
                <a14:useLocalDpi xmlns:a14="http://schemas.microsoft.com/office/drawing/2010/main"/>
              </a:ext>
            </a:extLst>
          </a:blip>
          <a:srcRect/>
          <a:stretch>
            <a:fillRect/>
          </a:stretch>
        </p:blipFill>
        <p:spPr/>
      </p:pic>
      <p:pic>
        <p:nvPicPr>
          <p:cNvPr id="23" name="图片占位符 22" descr="图片包含 树, 户外, 人员, 天空&#10;&#10;描述已自动生成">
            <a:extLst>
              <a:ext uri="{FF2B5EF4-FFF2-40B4-BE49-F238E27FC236}">
                <a16:creationId xmlns:a16="http://schemas.microsoft.com/office/drawing/2014/main" id="{3136E165-D226-46C2-8F38-2F4239DE1568}"/>
              </a:ext>
            </a:extLst>
          </p:cNvPr>
          <p:cNvPicPr>
            <a:picLocks noGrp="1" noChangeAspect="1"/>
          </p:cNvPicPr>
          <p:nvPr>
            <p:ph type="pic" sz="quarter" idx="14"/>
          </p:nvPr>
        </p:nvPicPr>
        <p:blipFill>
          <a:blip r:embed="rId7" cstate="screen">
            <a:extLst>
              <a:ext uri="{28A0092B-C50C-407E-A947-70E740481C1C}">
                <a14:useLocalDpi xmlns:a14="http://schemas.microsoft.com/office/drawing/2010/main"/>
              </a:ext>
            </a:extLst>
          </a:blip>
          <a:srcRect/>
          <a:stretch>
            <a:fillRect/>
          </a:stretch>
        </p:blipFill>
        <p:spPr/>
      </p:pic>
      <p:sp>
        <p:nvSpPr>
          <p:cNvPr id="11" name="Rectangle 10">
            <a:extLst>
              <a:ext uri="{FF2B5EF4-FFF2-40B4-BE49-F238E27FC236}">
                <a16:creationId xmlns:a16="http://schemas.microsoft.com/office/drawing/2014/main" id="{8F1B4008-B1DC-4C5E-984F-36DDF0156658}"/>
              </a:ext>
            </a:extLst>
          </p:cNvPr>
          <p:cNvSpPr/>
          <p:nvPr/>
        </p:nvSpPr>
        <p:spPr>
          <a:xfrm>
            <a:off x="0" y="4245558"/>
            <a:ext cx="1683418" cy="5963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E7757171-BB82-4B90-85CF-8AC5458780C1}"/>
              </a:ext>
            </a:extLst>
          </p:cNvPr>
          <p:cNvSpPr/>
          <p:nvPr/>
        </p:nvSpPr>
        <p:spPr>
          <a:xfrm>
            <a:off x="1774809" y="3429001"/>
            <a:ext cx="581240" cy="142060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62742442-1489-4264-B425-CD50861143EF}"/>
              </a:ext>
            </a:extLst>
          </p:cNvPr>
          <p:cNvSpPr/>
          <p:nvPr/>
        </p:nvSpPr>
        <p:spPr>
          <a:xfrm>
            <a:off x="1106539" y="4939791"/>
            <a:ext cx="581240" cy="129059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39133832-EDC3-4034-A018-B471327CCC44}"/>
              </a:ext>
            </a:extLst>
          </p:cNvPr>
          <p:cNvSpPr/>
          <p:nvPr/>
        </p:nvSpPr>
        <p:spPr>
          <a:xfrm>
            <a:off x="1774809" y="4939791"/>
            <a:ext cx="581240" cy="59636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4DB95DB5-E6FE-48FF-9017-80A542370493}"/>
              </a:ext>
            </a:extLst>
          </p:cNvPr>
          <p:cNvSpPr/>
          <p:nvPr/>
        </p:nvSpPr>
        <p:spPr>
          <a:xfrm>
            <a:off x="5772867" y="1126121"/>
            <a:ext cx="2099759" cy="49390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42D57652-D9FC-450B-B280-46B9119B5063}"/>
              </a:ext>
            </a:extLst>
          </p:cNvPr>
          <p:cNvSpPr/>
          <p:nvPr/>
        </p:nvSpPr>
        <p:spPr>
          <a:xfrm>
            <a:off x="9126696" y="5037651"/>
            <a:ext cx="3087928" cy="40063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TextBox 43">
            <a:extLst>
              <a:ext uri="{FF2B5EF4-FFF2-40B4-BE49-F238E27FC236}">
                <a16:creationId xmlns:a16="http://schemas.microsoft.com/office/drawing/2014/main" id="{CDC47131-C52A-455A-87EC-8277C4BB41D1}"/>
              </a:ext>
            </a:extLst>
          </p:cNvPr>
          <p:cNvSpPr txBox="1"/>
          <p:nvPr/>
        </p:nvSpPr>
        <p:spPr>
          <a:xfrm>
            <a:off x="433998" y="301037"/>
            <a:ext cx="656540" cy="2646878"/>
          </a:xfrm>
          <a:prstGeom prst="rect">
            <a:avLst/>
          </a:prstGeom>
          <a:noFill/>
        </p:spPr>
        <p:txBody>
          <a:bodyPr wrap="square" rtlCol="0">
            <a:spAutoFit/>
          </a:bodyPr>
          <a:lstStyle/>
          <a:p>
            <a:r>
              <a:rPr lang="en-US" sz="16600" dirty="0">
                <a:latin typeface="Garamond" panose="02020404030301010803" pitchFamily="18" charset="0"/>
                <a:ea typeface="Roboto" panose="02000000000000000000" pitchFamily="2" charset="0"/>
                <a:cs typeface="Lato" panose="020F0502020204030203" pitchFamily="34" charset="0"/>
              </a:rPr>
              <a:t>T</a:t>
            </a:r>
          </a:p>
        </p:txBody>
      </p:sp>
      <p:sp>
        <p:nvSpPr>
          <p:cNvPr id="45" name="TextBox 44">
            <a:extLst>
              <a:ext uri="{FF2B5EF4-FFF2-40B4-BE49-F238E27FC236}">
                <a16:creationId xmlns:a16="http://schemas.microsoft.com/office/drawing/2014/main" id="{613DF4C7-79A5-4A5D-BA5A-40DDD61280C6}"/>
              </a:ext>
            </a:extLst>
          </p:cNvPr>
          <p:cNvSpPr txBox="1"/>
          <p:nvPr/>
        </p:nvSpPr>
        <p:spPr>
          <a:xfrm>
            <a:off x="4178620" y="1635123"/>
            <a:ext cx="656540" cy="2646878"/>
          </a:xfrm>
          <a:prstGeom prst="rect">
            <a:avLst/>
          </a:prstGeom>
          <a:noFill/>
        </p:spPr>
        <p:txBody>
          <a:bodyPr wrap="square" rtlCol="0">
            <a:spAutoFit/>
          </a:bodyPr>
          <a:lstStyle/>
          <a:p>
            <a:r>
              <a:rPr lang="en-US" sz="16600" dirty="0">
                <a:latin typeface="Garamond" panose="02020404030301010803" pitchFamily="18" charset="0"/>
                <a:ea typeface="Roboto" panose="02000000000000000000" pitchFamily="2" charset="0"/>
                <a:cs typeface="Lato" panose="020F0502020204030203" pitchFamily="34" charset="0"/>
              </a:rPr>
              <a:t>R</a:t>
            </a:r>
          </a:p>
        </p:txBody>
      </p:sp>
      <p:sp>
        <p:nvSpPr>
          <p:cNvPr id="46" name="TextBox 45">
            <a:extLst>
              <a:ext uri="{FF2B5EF4-FFF2-40B4-BE49-F238E27FC236}">
                <a16:creationId xmlns:a16="http://schemas.microsoft.com/office/drawing/2014/main" id="{058E6F58-D43F-4582-BD46-E1B844BE0BF0}"/>
              </a:ext>
            </a:extLst>
          </p:cNvPr>
          <p:cNvSpPr txBox="1"/>
          <p:nvPr/>
        </p:nvSpPr>
        <p:spPr>
          <a:xfrm>
            <a:off x="925312" y="3914531"/>
            <a:ext cx="656540" cy="2646878"/>
          </a:xfrm>
          <a:prstGeom prst="rect">
            <a:avLst/>
          </a:prstGeom>
          <a:noFill/>
        </p:spPr>
        <p:txBody>
          <a:bodyPr wrap="square" rtlCol="0">
            <a:spAutoFit/>
          </a:bodyPr>
          <a:lstStyle/>
          <a:p>
            <a:r>
              <a:rPr lang="en-US" sz="16600" dirty="0">
                <a:latin typeface="Garamond" panose="02020404030301010803" pitchFamily="18" charset="0"/>
                <a:ea typeface="Roboto" panose="02000000000000000000" pitchFamily="2" charset="0"/>
                <a:cs typeface="Lato" panose="020F0502020204030203" pitchFamily="34" charset="0"/>
              </a:rPr>
              <a:t>I</a:t>
            </a:r>
          </a:p>
        </p:txBody>
      </p:sp>
      <p:sp>
        <p:nvSpPr>
          <p:cNvPr id="47" name="TextBox 46">
            <a:extLst>
              <a:ext uri="{FF2B5EF4-FFF2-40B4-BE49-F238E27FC236}">
                <a16:creationId xmlns:a16="http://schemas.microsoft.com/office/drawing/2014/main" id="{8FF8AC2B-80D9-47E6-AA32-70EBC1286B20}"/>
              </a:ext>
            </a:extLst>
          </p:cNvPr>
          <p:cNvSpPr txBox="1"/>
          <p:nvPr/>
        </p:nvSpPr>
        <p:spPr>
          <a:xfrm>
            <a:off x="9226410" y="296375"/>
            <a:ext cx="656540" cy="2646878"/>
          </a:xfrm>
          <a:prstGeom prst="rect">
            <a:avLst/>
          </a:prstGeom>
          <a:noFill/>
        </p:spPr>
        <p:txBody>
          <a:bodyPr wrap="square" rtlCol="0">
            <a:spAutoFit/>
          </a:bodyPr>
          <a:lstStyle/>
          <a:p>
            <a:r>
              <a:rPr lang="en-US" sz="16600" dirty="0">
                <a:latin typeface="Garamond" panose="02020404030301010803" pitchFamily="18" charset="0"/>
                <a:ea typeface="Roboto" panose="02000000000000000000" pitchFamily="2" charset="0"/>
                <a:cs typeface="Lato" panose="020F0502020204030203" pitchFamily="34" charset="0"/>
              </a:rPr>
              <a:t>S</a:t>
            </a:r>
          </a:p>
        </p:txBody>
      </p:sp>
      <p:sp>
        <p:nvSpPr>
          <p:cNvPr id="48" name="TextBox 47">
            <a:extLst>
              <a:ext uri="{FF2B5EF4-FFF2-40B4-BE49-F238E27FC236}">
                <a16:creationId xmlns:a16="http://schemas.microsoft.com/office/drawing/2014/main" id="{2A342664-7222-457C-A15C-4E94FDB490B1}"/>
              </a:ext>
            </a:extLst>
          </p:cNvPr>
          <p:cNvSpPr txBox="1"/>
          <p:nvPr/>
        </p:nvSpPr>
        <p:spPr>
          <a:xfrm>
            <a:off x="10256583" y="2591092"/>
            <a:ext cx="656540" cy="2646878"/>
          </a:xfrm>
          <a:prstGeom prst="rect">
            <a:avLst/>
          </a:prstGeom>
          <a:noFill/>
        </p:spPr>
        <p:txBody>
          <a:bodyPr wrap="square" rtlCol="0">
            <a:spAutoFit/>
          </a:bodyPr>
          <a:lstStyle/>
          <a:p>
            <a:r>
              <a:rPr lang="en-US" sz="16600" dirty="0">
                <a:latin typeface="Garamond" panose="02020404030301010803" pitchFamily="18" charset="0"/>
                <a:ea typeface="Roboto" panose="02000000000000000000" pitchFamily="2" charset="0"/>
                <a:cs typeface="Lato" panose="020F0502020204030203" pitchFamily="34" charset="0"/>
              </a:rPr>
              <a:t>H</a:t>
            </a:r>
          </a:p>
        </p:txBody>
      </p:sp>
      <p:sp>
        <p:nvSpPr>
          <p:cNvPr id="49" name="TextBox 48">
            <a:extLst>
              <a:ext uri="{FF2B5EF4-FFF2-40B4-BE49-F238E27FC236}">
                <a16:creationId xmlns:a16="http://schemas.microsoft.com/office/drawing/2014/main" id="{84EDC97C-C39C-4DCB-AB09-FAD5747055B6}"/>
              </a:ext>
            </a:extLst>
          </p:cNvPr>
          <p:cNvSpPr txBox="1"/>
          <p:nvPr/>
        </p:nvSpPr>
        <p:spPr>
          <a:xfrm>
            <a:off x="7795021" y="3957616"/>
            <a:ext cx="656540" cy="2646878"/>
          </a:xfrm>
          <a:prstGeom prst="rect">
            <a:avLst/>
          </a:prstGeom>
          <a:noFill/>
        </p:spPr>
        <p:txBody>
          <a:bodyPr wrap="square" rtlCol="0">
            <a:spAutoFit/>
          </a:bodyPr>
          <a:lstStyle/>
          <a:p>
            <a:r>
              <a:rPr lang="en-US" sz="16600" dirty="0">
                <a:latin typeface="Garamond" panose="02020404030301010803" pitchFamily="18" charset="0"/>
                <a:ea typeface="Roboto" panose="02000000000000000000" pitchFamily="2" charset="0"/>
                <a:cs typeface="Lato" panose="020F0502020204030203" pitchFamily="34" charset="0"/>
              </a:rPr>
              <a:t>A</a:t>
            </a:r>
          </a:p>
        </p:txBody>
      </p:sp>
    </p:spTree>
    <p:extLst>
      <p:ext uri="{BB962C8B-B14F-4D97-AF65-F5344CB8AC3E}">
        <p14:creationId xmlns:p14="http://schemas.microsoft.com/office/powerpoint/2010/main" val="270604599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33B75FFC-FEF7-4FC6-B313-CFDB5CA891B1}"/>
              </a:ext>
            </a:extLst>
          </p:cNvPr>
          <p:cNvSpPr/>
          <p:nvPr/>
        </p:nvSpPr>
        <p:spPr>
          <a:xfrm>
            <a:off x="0" y="4885309"/>
            <a:ext cx="3265714" cy="197269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63A801B6-3A9C-40FD-B8C9-BAA6A5186027}"/>
              </a:ext>
            </a:extLst>
          </p:cNvPr>
          <p:cNvSpPr/>
          <p:nvPr/>
        </p:nvSpPr>
        <p:spPr>
          <a:xfrm>
            <a:off x="5863771" y="1223834"/>
            <a:ext cx="3976915" cy="441033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oup 10">
            <a:extLst>
              <a:ext uri="{FF2B5EF4-FFF2-40B4-BE49-F238E27FC236}">
                <a16:creationId xmlns:a16="http://schemas.microsoft.com/office/drawing/2014/main" id="{A3689540-A282-4167-AD93-561D1D09909E}"/>
              </a:ext>
            </a:extLst>
          </p:cNvPr>
          <p:cNvGrpSpPr/>
          <p:nvPr/>
        </p:nvGrpSpPr>
        <p:grpSpPr>
          <a:xfrm>
            <a:off x="1103086" y="1003498"/>
            <a:ext cx="3038900" cy="1396338"/>
            <a:chOff x="9153100" y="2169230"/>
            <a:chExt cx="3038900" cy="1396338"/>
          </a:xfrm>
        </p:grpSpPr>
        <p:sp>
          <p:nvSpPr>
            <p:cNvPr id="12" name="TextBox 11">
              <a:extLst>
                <a:ext uri="{FF2B5EF4-FFF2-40B4-BE49-F238E27FC236}">
                  <a16:creationId xmlns:a16="http://schemas.microsoft.com/office/drawing/2014/main" id="{846DA5BB-9ACB-4C93-9427-CC7F5E3B48F5}"/>
                </a:ext>
              </a:extLst>
            </p:cNvPr>
            <p:cNvSpPr txBox="1"/>
            <p:nvPr/>
          </p:nvSpPr>
          <p:spPr>
            <a:xfrm>
              <a:off x="9207025" y="2169230"/>
              <a:ext cx="2931049" cy="830997"/>
            </a:xfrm>
            <a:prstGeom prst="rect">
              <a:avLst/>
            </a:prstGeom>
            <a:noFill/>
          </p:spPr>
          <p:txBody>
            <a:bodyPr wrap="square" rtlCol="0">
              <a:spAutoFit/>
            </a:bodyPr>
            <a:lstStyle/>
            <a:p>
              <a:r>
                <a:rPr lang="en-US" sz="4800" dirty="0">
                  <a:latin typeface="Garamond" panose="02020404030301010803" pitchFamily="18" charset="0"/>
                  <a:ea typeface="Roboto" panose="02000000000000000000" pitchFamily="2" charset="0"/>
                  <a:cs typeface="Lato" panose="020F0502020204030203" pitchFamily="34" charset="0"/>
                </a:rPr>
                <a:t>Your</a:t>
              </a:r>
            </a:p>
          </p:txBody>
        </p:sp>
        <p:sp>
          <p:nvSpPr>
            <p:cNvPr id="13" name="TextBox 12">
              <a:extLst>
                <a:ext uri="{FF2B5EF4-FFF2-40B4-BE49-F238E27FC236}">
                  <a16:creationId xmlns:a16="http://schemas.microsoft.com/office/drawing/2014/main" id="{9A68D982-9061-4FBB-9BDA-22577D0BD63B}"/>
                </a:ext>
              </a:extLst>
            </p:cNvPr>
            <p:cNvSpPr txBox="1"/>
            <p:nvPr/>
          </p:nvSpPr>
          <p:spPr>
            <a:xfrm>
              <a:off x="9153100" y="2734571"/>
              <a:ext cx="3038900" cy="830997"/>
            </a:xfrm>
            <a:prstGeom prst="rect">
              <a:avLst/>
            </a:prstGeom>
            <a:noFill/>
          </p:spPr>
          <p:txBody>
            <a:bodyPr wrap="square" rtlCol="0">
              <a:spAutoFit/>
            </a:bodyPr>
            <a:lstStyle/>
            <a:p>
              <a:r>
                <a:rPr lang="nl-NL" sz="4800" dirty="0">
                  <a:latin typeface="Garamond" panose="02020404030301010803" pitchFamily="18" charset="0"/>
                  <a:ea typeface="Roboto" panose="02000000000000000000" pitchFamily="2" charset="0"/>
                  <a:cs typeface="Lato" panose="020F0502020204030203" pitchFamily="34" charset="0"/>
                </a:rPr>
                <a:t>title here </a:t>
              </a:r>
              <a:endParaRPr lang="en-US" sz="4800" dirty="0">
                <a:latin typeface="Garamond" panose="02020404030301010803" pitchFamily="18" charset="0"/>
                <a:ea typeface="Roboto" panose="02000000000000000000" pitchFamily="2" charset="0"/>
                <a:cs typeface="Lato" panose="020F0502020204030203" pitchFamily="34" charset="0"/>
              </a:endParaRPr>
            </a:p>
          </p:txBody>
        </p:sp>
      </p:grpSp>
      <p:sp>
        <p:nvSpPr>
          <p:cNvPr id="14" name="TextBox 13">
            <a:extLst>
              <a:ext uri="{FF2B5EF4-FFF2-40B4-BE49-F238E27FC236}">
                <a16:creationId xmlns:a16="http://schemas.microsoft.com/office/drawing/2014/main" id="{3D44A117-CA7A-4A20-A158-6E53E1D67F1F}"/>
              </a:ext>
            </a:extLst>
          </p:cNvPr>
          <p:cNvSpPr txBox="1"/>
          <p:nvPr/>
        </p:nvSpPr>
        <p:spPr>
          <a:xfrm>
            <a:off x="1136003" y="2538846"/>
            <a:ext cx="4103654" cy="609847"/>
          </a:xfrm>
          <a:prstGeom prst="rect">
            <a:avLst/>
          </a:prstGeom>
          <a:noFill/>
        </p:spPr>
        <p:txBody>
          <a:bodyPr wrap="square" rtlCol="0">
            <a:spAutoFit/>
          </a:bodyPr>
          <a:lstStyle/>
          <a:p>
            <a:pPr>
              <a:lnSpc>
                <a:spcPct val="150000"/>
              </a:lnSpc>
            </a:pPr>
            <a:r>
              <a:rPr lang="id-ID" sz="1200" dirty="0">
                <a:solidFill>
                  <a:schemeClr val="tx2"/>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a:t>
            </a:r>
            <a:r>
              <a:rPr lang="nl-NL" sz="1200" dirty="0">
                <a:solidFill>
                  <a:schemeClr val="tx2"/>
                </a:solidFill>
                <a:latin typeface="Lato" panose="020F0502020204030203" pitchFamily="34" charset="0"/>
                <a:ea typeface="Lato" panose="020F0502020204030203" pitchFamily="34" charset="0"/>
                <a:cs typeface="Lato" panose="020F0502020204030203" pitchFamily="34" charset="0"/>
              </a:rPr>
              <a:t>.</a:t>
            </a:r>
            <a:endParaRPr lang="en-US" sz="1200" dirty="0">
              <a:solidFill>
                <a:schemeClr val="tx2"/>
              </a:solidFill>
              <a:latin typeface="Lato" panose="020F0502020204030203" pitchFamily="34" charset="0"/>
              <a:ea typeface="Lato" panose="020F0502020204030203" pitchFamily="34" charset="0"/>
              <a:cs typeface="Lato" panose="020F0502020204030203" pitchFamily="34" charset="0"/>
            </a:endParaRPr>
          </a:p>
        </p:txBody>
      </p:sp>
      <p:sp>
        <p:nvSpPr>
          <p:cNvPr id="15" name="TextBox 14">
            <a:extLst>
              <a:ext uri="{FF2B5EF4-FFF2-40B4-BE49-F238E27FC236}">
                <a16:creationId xmlns:a16="http://schemas.microsoft.com/office/drawing/2014/main" id="{6C30AAE2-1D45-4BED-B73E-B89E61AFCF8F}"/>
              </a:ext>
            </a:extLst>
          </p:cNvPr>
          <p:cNvSpPr txBox="1"/>
          <p:nvPr/>
        </p:nvSpPr>
        <p:spPr>
          <a:xfrm>
            <a:off x="6333801" y="2985577"/>
            <a:ext cx="3036854" cy="886846"/>
          </a:xfrm>
          <a:prstGeom prst="rect">
            <a:avLst/>
          </a:prstGeom>
          <a:noFill/>
        </p:spPr>
        <p:txBody>
          <a:bodyPr wrap="square" rtlCol="0">
            <a:spAutoFit/>
          </a:bodyPr>
          <a:lstStyle/>
          <a:p>
            <a:pPr algn="ctr">
              <a:lnSpc>
                <a:spcPct val="150000"/>
              </a:lnSpc>
            </a:pPr>
            <a:r>
              <a:rPr lang="id-ID" sz="1200" dirty="0">
                <a:solidFill>
                  <a:schemeClr val="bg1"/>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a:t>
            </a:r>
            <a:r>
              <a:rPr lang="nl-NL" sz="1200" dirty="0">
                <a:solidFill>
                  <a:schemeClr val="bg1"/>
                </a:solidFill>
                <a:latin typeface="Lato" panose="020F0502020204030203" pitchFamily="34" charset="0"/>
                <a:ea typeface="Lato" panose="020F0502020204030203" pitchFamily="34" charset="0"/>
                <a:cs typeface="Lato" panose="020F0502020204030203" pitchFamily="34" charset="0"/>
              </a:rPr>
              <a:t>.</a:t>
            </a:r>
            <a:endParaRPr lang="en-US" sz="12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pic>
        <p:nvPicPr>
          <p:cNvPr id="4" name="图片占位符 3" descr="图片包含 地面, 建筑物, 户外, 人员&#10;&#10;描述已自动生成">
            <a:extLst>
              <a:ext uri="{FF2B5EF4-FFF2-40B4-BE49-F238E27FC236}">
                <a16:creationId xmlns:a16="http://schemas.microsoft.com/office/drawing/2014/main" id="{AE8FAD91-838C-4030-A3AC-83D86AD37F82}"/>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a:stretch/>
        </p:blipFill>
        <p:spPr>
          <a:xfrm>
            <a:off x="1103087" y="3709307"/>
            <a:ext cx="4760685" cy="2478314"/>
          </a:xfrm>
        </p:spPr>
      </p:pic>
      <p:pic>
        <p:nvPicPr>
          <p:cNvPr id="7" name="图片占位符 6" descr="图片包含 建筑物, 户外, 人员, 地面&#10;&#10;描述已自动生成">
            <a:extLst>
              <a:ext uri="{FF2B5EF4-FFF2-40B4-BE49-F238E27FC236}">
                <a16:creationId xmlns:a16="http://schemas.microsoft.com/office/drawing/2014/main" id="{1B501740-8FFF-424D-8B47-277EFCC87CDB}"/>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27333325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CCAFA774-13B3-4863-BEC2-78EA9305995A}"/>
              </a:ext>
            </a:extLst>
          </p:cNvPr>
          <p:cNvSpPr/>
          <p:nvPr/>
        </p:nvSpPr>
        <p:spPr>
          <a:xfrm>
            <a:off x="552780" y="508000"/>
            <a:ext cx="2292019" cy="2921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0185549B-3EA1-49A0-B332-4FFD71276D30}"/>
              </a:ext>
            </a:extLst>
          </p:cNvPr>
          <p:cNvSpPr/>
          <p:nvPr/>
        </p:nvSpPr>
        <p:spPr>
          <a:xfrm>
            <a:off x="9260951" y="4225662"/>
            <a:ext cx="2931049" cy="215848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图片占位符 10" descr="图片包含 人员, 妇女, 室内&#10;&#10;描述已自动生成">
            <a:extLst>
              <a:ext uri="{FF2B5EF4-FFF2-40B4-BE49-F238E27FC236}">
                <a16:creationId xmlns:a16="http://schemas.microsoft.com/office/drawing/2014/main" id="{E2CC0160-2506-4C96-8BB6-DC5EA8F363BB}"/>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pic>
        <p:nvPicPr>
          <p:cNvPr id="4" name="图片占位符 3" descr="图片包含 人员, 户外, 树, 服装&#10;&#10;描述已自动生成">
            <a:extLst>
              <a:ext uri="{FF2B5EF4-FFF2-40B4-BE49-F238E27FC236}">
                <a16:creationId xmlns:a16="http://schemas.microsoft.com/office/drawing/2014/main" id="{007E57FC-5436-41E9-B94D-E8A211628439}"/>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grpSp>
        <p:nvGrpSpPr>
          <p:cNvPr id="7" name="Group 6">
            <a:extLst>
              <a:ext uri="{FF2B5EF4-FFF2-40B4-BE49-F238E27FC236}">
                <a16:creationId xmlns:a16="http://schemas.microsoft.com/office/drawing/2014/main" id="{E255F103-9609-41E8-97E1-15BA63D11BA1}"/>
              </a:ext>
            </a:extLst>
          </p:cNvPr>
          <p:cNvGrpSpPr/>
          <p:nvPr/>
        </p:nvGrpSpPr>
        <p:grpSpPr>
          <a:xfrm>
            <a:off x="8840038" y="4570772"/>
            <a:ext cx="3038900" cy="1396338"/>
            <a:chOff x="9153100" y="2169230"/>
            <a:chExt cx="3038900" cy="1396338"/>
          </a:xfrm>
        </p:grpSpPr>
        <p:sp>
          <p:nvSpPr>
            <p:cNvPr id="8" name="TextBox 7">
              <a:extLst>
                <a:ext uri="{FF2B5EF4-FFF2-40B4-BE49-F238E27FC236}">
                  <a16:creationId xmlns:a16="http://schemas.microsoft.com/office/drawing/2014/main" id="{EEBEA750-753E-464A-A157-4C3467B577FB}"/>
                </a:ext>
              </a:extLst>
            </p:cNvPr>
            <p:cNvSpPr txBox="1"/>
            <p:nvPr/>
          </p:nvSpPr>
          <p:spPr>
            <a:xfrm>
              <a:off x="9207025" y="2169230"/>
              <a:ext cx="2931049" cy="830997"/>
            </a:xfrm>
            <a:prstGeom prst="rect">
              <a:avLst/>
            </a:prstGeom>
            <a:noFill/>
          </p:spPr>
          <p:txBody>
            <a:bodyPr wrap="square" rtlCol="0">
              <a:spAutoFit/>
            </a:bodyPr>
            <a:lstStyle/>
            <a:p>
              <a:pPr algn="r"/>
              <a:r>
                <a:rPr lang="en-US" sz="4800" dirty="0">
                  <a:solidFill>
                    <a:schemeClr val="bg1"/>
                  </a:solidFill>
                  <a:latin typeface="Garamond" panose="02020404030301010803" pitchFamily="18" charset="0"/>
                  <a:ea typeface="Roboto" panose="02000000000000000000" pitchFamily="2" charset="0"/>
                  <a:cs typeface="Lato" panose="020F0502020204030203" pitchFamily="34" charset="0"/>
                </a:rPr>
                <a:t>Your</a:t>
              </a:r>
            </a:p>
          </p:txBody>
        </p:sp>
        <p:sp>
          <p:nvSpPr>
            <p:cNvPr id="9" name="TextBox 8">
              <a:extLst>
                <a:ext uri="{FF2B5EF4-FFF2-40B4-BE49-F238E27FC236}">
                  <a16:creationId xmlns:a16="http://schemas.microsoft.com/office/drawing/2014/main" id="{9CFC2A2A-318E-4128-9FF1-C81307A1FBC0}"/>
                </a:ext>
              </a:extLst>
            </p:cNvPr>
            <p:cNvSpPr txBox="1"/>
            <p:nvPr/>
          </p:nvSpPr>
          <p:spPr>
            <a:xfrm>
              <a:off x="9153100" y="2734571"/>
              <a:ext cx="3038900" cy="830997"/>
            </a:xfrm>
            <a:prstGeom prst="rect">
              <a:avLst/>
            </a:prstGeom>
            <a:noFill/>
          </p:spPr>
          <p:txBody>
            <a:bodyPr wrap="square" rtlCol="0">
              <a:spAutoFit/>
            </a:bodyPr>
            <a:lstStyle/>
            <a:p>
              <a:pPr algn="r"/>
              <a:r>
                <a:rPr lang="nl-NL" sz="4800" dirty="0">
                  <a:solidFill>
                    <a:schemeClr val="bg1"/>
                  </a:solidFill>
                  <a:latin typeface="Garamond" panose="02020404030301010803" pitchFamily="18" charset="0"/>
                  <a:ea typeface="Roboto" panose="02000000000000000000" pitchFamily="2" charset="0"/>
                  <a:cs typeface="Lato" panose="020F0502020204030203" pitchFamily="34" charset="0"/>
                </a:rPr>
                <a:t>title here </a:t>
              </a:r>
              <a:endParaRPr lang="en-US" sz="4800" dirty="0">
                <a:solidFill>
                  <a:schemeClr val="bg1"/>
                </a:solidFill>
                <a:latin typeface="Garamond" panose="02020404030301010803" pitchFamily="18" charset="0"/>
                <a:ea typeface="Roboto" panose="02000000000000000000" pitchFamily="2" charset="0"/>
                <a:cs typeface="Lato" panose="020F0502020204030203" pitchFamily="34" charset="0"/>
              </a:endParaRPr>
            </a:p>
          </p:txBody>
        </p:sp>
      </p:grpSp>
      <p:sp>
        <p:nvSpPr>
          <p:cNvPr id="10" name="TextBox 9">
            <a:extLst>
              <a:ext uri="{FF2B5EF4-FFF2-40B4-BE49-F238E27FC236}">
                <a16:creationId xmlns:a16="http://schemas.microsoft.com/office/drawing/2014/main" id="{95FA915A-765F-4D0A-ADC9-E2C776DE4396}"/>
              </a:ext>
            </a:extLst>
          </p:cNvPr>
          <p:cNvSpPr txBox="1"/>
          <p:nvPr/>
        </p:nvSpPr>
        <p:spPr>
          <a:xfrm>
            <a:off x="1264396" y="2985577"/>
            <a:ext cx="3038901" cy="886846"/>
          </a:xfrm>
          <a:prstGeom prst="rect">
            <a:avLst/>
          </a:prstGeom>
          <a:noFill/>
        </p:spPr>
        <p:txBody>
          <a:bodyPr wrap="square" rtlCol="0">
            <a:spAutoFit/>
          </a:bodyPr>
          <a:lstStyle/>
          <a:p>
            <a:pPr algn="ctr">
              <a:lnSpc>
                <a:spcPct val="150000"/>
              </a:lnSpc>
            </a:pPr>
            <a:r>
              <a:rPr lang="id-ID" sz="1200" dirty="0">
                <a:solidFill>
                  <a:schemeClr val="bg1"/>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a:t>
            </a:r>
            <a:r>
              <a:rPr lang="nl-NL" sz="1200" dirty="0">
                <a:solidFill>
                  <a:schemeClr val="bg1"/>
                </a:solidFill>
                <a:latin typeface="Lato" panose="020F0502020204030203" pitchFamily="34" charset="0"/>
                <a:ea typeface="Lato" panose="020F0502020204030203" pitchFamily="34" charset="0"/>
                <a:cs typeface="Lato" panose="020F0502020204030203" pitchFamily="34" charset="0"/>
              </a:rPr>
              <a:t>.</a:t>
            </a:r>
            <a:endParaRPr lang="en-US" sz="12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26" name="Rectangle 25">
            <a:extLst>
              <a:ext uri="{FF2B5EF4-FFF2-40B4-BE49-F238E27FC236}">
                <a16:creationId xmlns:a16="http://schemas.microsoft.com/office/drawing/2014/main" id="{6AE0C6D8-3183-46C4-BB89-710C6475D939}"/>
              </a:ext>
            </a:extLst>
          </p:cNvPr>
          <p:cNvSpPr/>
          <p:nvPr/>
        </p:nvSpPr>
        <p:spPr>
          <a:xfrm>
            <a:off x="5617030" y="5844540"/>
            <a:ext cx="3855356" cy="45719"/>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093595FD-9D92-4488-95B1-202BA8AD0649}"/>
              </a:ext>
            </a:extLst>
          </p:cNvPr>
          <p:cNvSpPr/>
          <p:nvPr/>
        </p:nvSpPr>
        <p:spPr>
          <a:xfrm>
            <a:off x="5262047" y="3071701"/>
            <a:ext cx="709966" cy="71459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7100012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C1CB02D-B2A9-4F30-9B05-1B5581CC3A3D}"/>
              </a:ext>
            </a:extLst>
          </p:cNvPr>
          <p:cNvSpPr/>
          <p:nvPr/>
        </p:nvSpPr>
        <p:spPr>
          <a:xfrm>
            <a:off x="7438573" y="-1"/>
            <a:ext cx="2762769" cy="685800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DD7051A7-0E7A-4839-AACE-DD0305675E07}"/>
              </a:ext>
            </a:extLst>
          </p:cNvPr>
          <p:cNvSpPr/>
          <p:nvPr/>
        </p:nvSpPr>
        <p:spPr>
          <a:xfrm>
            <a:off x="-21007" y="2925482"/>
            <a:ext cx="2140856" cy="5891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4FB59427-1A88-4289-9275-72EC6162FAB1}"/>
              </a:ext>
            </a:extLst>
          </p:cNvPr>
          <p:cNvGrpSpPr/>
          <p:nvPr/>
        </p:nvGrpSpPr>
        <p:grpSpPr>
          <a:xfrm>
            <a:off x="798142" y="1518557"/>
            <a:ext cx="3038900" cy="1396338"/>
            <a:chOff x="9153100" y="2169230"/>
            <a:chExt cx="3038900" cy="1396338"/>
          </a:xfrm>
        </p:grpSpPr>
        <p:sp>
          <p:nvSpPr>
            <p:cNvPr id="9" name="TextBox 8">
              <a:extLst>
                <a:ext uri="{FF2B5EF4-FFF2-40B4-BE49-F238E27FC236}">
                  <a16:creationId xmlns:a16="http://schemas.microsoft.com/office/drawing/2014/main" id="{5130C4CD-4E1C-4E6B-99E2-F911D42EB696}"/>
                </a:ext>
              </a:extLst>
            </p:cNvPr>
            <p:cNvSpPr txBox="1"/>
            <p:nvPr/>
          </p:nvSpPr>
          <p:spPr>
            <a:xfrm>
              <a:off x="9207025" y="2169230"/>
              <a:ext cx="2931049" cy="830997"/>
            </a:xfrm>
            <a:prstGeom prst="rect">
              <a:avLst/>
            </a:prstGeom>
            <a:noFill/>
          </p:spPr>
          <p:txBody>
            <a:bodyPr wrap="square" rtlCol="0">
              <a:spAutoFit/>
            </a:bodyPr>
            <a:lstStyle/>
            <a:p>
              <a:r>
                <a:rPr lang="en-US" sz="4800" dirty="0">
                  <a:latin typeface="Garamond" panose="02020404030301010803" pitchFamily="18" charset="0"/>
                  <a:ea typeface="Roboto" panose="02000000000000000000" pitchFamily="2" charset="0"/>
                  <a:cs typeface="Lato" panose="020F0502020204030203" pitchFamily="34" charset="0"/>
                </a:rPr>
                <a:t>Image</a:t>
              </a:r>
            </a:p>
          </p:txBody>
        </p:sp>
        <p:sp>
          <p:nvSpPr>
            <p:cNvPr id="10" name="TextBox 9">
              <a:extLst>
                <a:ext uri="{FF2B5EF4-FFF2-40B4-BE49-F238E27FC236}">
                  <a16:creationId xmlns:a16="http://schemas.microsoft.com/office/drawing/2014/main" id="{356AFDFA-EEBC-4D3D-AE2C-E354DF18DB10}"/>
                </a:ext>
              </a:extLst>
            </p:cNvPr>
            <p:cNvSpPr txBox="1"/>
            <p:nvPr/>
          </p:nvSpPr>
          <p:spPr>
            <a:xfrm>
              <a:off x="9153100" y="2734571"/>
              <a:ext cx="3038900" cy="830997"/>
            </a:xfrm>
            <a:prstGeom prst="rect">
              <a:avLst/>
            </a:prstGeom>
            <a:noFill/>
          </p:spPr>
          <p:txBody>
            <a:bodyPr wrap="square" rtlCol="0">
              <a:spAutoFit/>
            </a:bodyPr>
            <a:lstStyle/>
            <a:p>
              <a:r>
                <a:rPr lang="nl-NL" sz="4800" dirty="0">
                  <a:latin typeface="Garamond" panose="02020404030301010803" pitchFamily="18" charset="0"/>
                  <a:ea typeface="Roboto" panose="02000000000000000000" pitchFamily="2" charset="0"/>
                  <a:cs typeface="Lato" panose="020F0502020204030203" pitchFamily="34" charset="0"/>
                </a:rPr>
                <a:t>Service</a:t>
              </a:r>
              <a:endParaRPr lang="en-US" sz="4800" dirty="0">
                <a:latin typeface="Garamond" panose="02020404030301010803" pitchFamily="18" charset="0"/>
                <a:ea typeface="Roboto" panose="02000000000000000000" pitchFamily="2" charset="0"/>
                <a:cs typeface="Lato" panose="020F0502020204030203" pitchFamily="34" charset="0"/>
              </a:endParaRPr>
            </a:p>
          </p:txBody>
        </p:sp>
      </p:grpSp>
      <p:sp>
        <p:nvSpPr>
          <p:cNvPr id="11" name="TextBox 10">
            <a:extLst>
              <a:ext uri="{FF2B5EF4-FFF2-40B4-BE49-F238E27FC236}">
                <a16:creationId xmlns:a16="http://schemas.microsoft.com/office/drawing/2014/main" id="{BB376C8A-FD94-4D3C-8458-3F078FF6E574}"/>
              </a:ext>
            </a:extLst>
          </p:cNvPr>
          <p:cNvSpPr txBox="1"/>
          <p:nvPr/>
        </p:nvSpPr>
        <p:spPr>
          <a:xfrm>
            <a:off x="831059" y="3222684"/>
            <a:ext cx="5243933" cy="609847"/>
          </a:xfrm>
          <a:prstGeom prst="rect">
            <a:avLst/>
          </a:prstGeom>
          <a:noFill/>
        </p:spPr>
        <p:txBody>
          <a:bodyPr wrap="square" rtlCol="0">
            <a:spAutoFit/>
          </a:bodyPr>
          <a:lstStyle/>
          <a:p>
            <a:pPr>
              <a:lnSpc>
                <a:spcPct val="150000"/>
              </a:lnSpc>
            </a:pPr>
            <a:r>
              <a:rPr lang="id-ID" sz="1200" dirty="0">
                <a:solidFill>
                  <a:schemeClr val="tx2"/>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a:t>
            </a:r>
            <a:r>
              <a:rPr lang="nl-NL" sz="1200" dirty="0">
                <a:solidFill>
                  <a:schemeClr val="tx2"/>
                </a:solidFill>
                <a:latin typeface="Lato" panose="020F0502020204030203" pitchFamily="34" charset="0"/>
                <a:ea typeface="Lato" panose="020F0502020204030203" pitchFamily="34" charset="0"/>
                <a:cs typeface="Lato" panose="020F0502020204030203" pitchFamily="34" charset="0"/>
              </a:rPr>
              <a:t>.</a:t>
            </a:r>
            <a:endParaRPr lang="en-US" sz="1200" dirty="0">
              <a:solidFill>
                <a:schemeClr val="tx2"/>
              </a:solidFill>
              <a:latin typeface="Lato" panose="020F0502020204030203" pitchFamily="34" charset="0"/>
              <a:ea typeface="Lato" panose="020F0502020204030203" pitchFamily="34" charset="0"/>
              <a:cs typeface="Lato" panose="020F0502020204030203" pitchFamily="34" charset="0"/>
            </a:endParaRPr>
          </a:p>
        </p:txBody>
      </p:sp>
      <p:sp>
        <p:nvSpPr>
          <p:cNvPr id="12" name="TextBox 11">
            <a:extLst>
              <a:ext uri="{FF2B5EF4-FFF2-40B4-BE49-F238E27FC236}">
                <a16:creationId xmlns:a16="http://schemas.microsoft.com/office/drawing/2014/main" id="{04982D16-65F8-444C-9819-31156A70234C}"/>
              </a:ext>
            </a:extLst>
          </p:cNvPr>
          <p:cNvSpPr txBox="1"/>
          <p:nvPr/>
        </p:nvSpPr>
        <p:spPr>
          <a:xfrm>
            <a:off x="1756979" y="3943106"/>
            <a:ext cx="3976151" cy="609847"/>
          </a:xfrm>
          <a:prstGeom prst="rect">
            <a:avLst/>
          </a:prstGeom>
          <a:noFill/>
        </p:spPr>
        <p:txBody>
          <a:bodyPr wrap="square" rtlCol="0">
            <a:spAutoFit/>
          </a:bodyPr>
          <a:lstStyle/>
          <a:p>
            <a:pPr>
              <a:lnSpc>
                <a:spcPct val="150000"/>
              </a:lnSpc>
            </a:pPr>
            <a:r>
              <a:rPr lang="id-ID" sz="1200" dirty="0">
                <a:solidFill>
                  <a:schemeClr val="tx2"/>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a:t>
            </a:r>
            <a:r>
              <a:rPr lang="nl-NL" sz="1200" dirty="0">
                <a:solidFill>
                  <a:schemeClr val="tx2"/>
                </a:solidFill>
                <a:latin typeface="Lato" panose="020F0502020204030203" pitchFamily="34" charset="0"/>
                <a:ea typeface="Lato" panose="020F0502020204030203" pitchFamily="34" charset="0"/>
                <a:cs typeface="Lato" panose="020F0502020204030203" pitchFamily="34" charset="0"/>
              </a:rPr>
              <a:t>.</a:t>
            </a:r>
            <a:endParaRPr lang="en-US" sz="1200" dirty="0">
              <a:solidFill>
                <a:schemeClr val="tx2"/>
              </a:solidFill>
              <a:latin typeface="Lato" panose="020F0502020204030203" pitchFamily="34" charset="0"/>
              <a:ea typeface="Lato" panose="020F0502020204030203" pitchFamily="34" charset="0"/>
              <a:cs typeface="Lato" panose="020F0502020204030203" pitchFamily="34" charset="0"/>
            </a:endParaRPr>
          </a:p>
        </p:txBody>
      </p:sp>
      <p:sp>
        <p:nvSpPr>
          <p:cNvPr id="15" name="TextBox 14">
            <a:extLst>
              <a:ext uri="{FF2B5EF4-FFF2-40B4-BE49-F238E27FC236}">
                <a16:creationId xmlns:a16="http://schemas.microsoft.com/office/drawing/2014/main" id="{75B5D278-DF8E-4293-A63A-6445AEEDA400}"/>
              </a:ext>
            </a:extLst>
          </p:cNvPr>
          <p:cNvSpPr txBox="1"/>
          <p:nvPr/>
        </p:nvSpPr>
        <p:spPr>
          <a:xfrm>
            <a:off x="852067" y="3832531"/>
            <a:ext cx="1757592" cy="830997"/>
          </a:xfrm>
          <a:prstGeom prst="rect">
            <a:avLst/>
          </a:prstGeom>
          <a:noFill/>
        </p:spPr>
        <p:txBody>
          <a:bodyPr wrap="square" rtlCol="0">
            <a:spAutoFit/>
          </a:bodyPr>
          <a:lstStyle/>
          <a:p>
            <a:r>
              <a:rPr lang="en-US" sz="4800" dirty="0">
                <a:latin typeface="Garamond" panose="02020404030301010803" pitchFamily="18" charset="0"/>
                <a:ea typeface="Roboto" panose="02000000000000000000" pitchFamily="2" charset="0"/>
                <a:cs typeface="Lato" panose="020F0502020204030203" pitchFamily="34" charset="0"/>
              </a:rPr>
              <a:t>01.</a:t>
            </a:r>
          </a:p>
        </p:txBody>
      </p:sp>
      <p:sp>
        <p:nvSpPr>
          <p:cNvPr id="17" name="TextBox 16">
            <a:extLst>
              <a:ext uri="{FF2B5EF4-FFF2-40B4-BE49-F238E27FC236}">
                <a16:creationId xmlns:a16="http://schemas.microsoft.com/office/drawing/2014/main" id="{9FB51E19-744D-4D62-8634-1D3A3C7D2014}"/>
              </a:ext>
            </a:extLst>
          </p:cNvPr>
          <p:cNvSpPr txBox="1"/>
          <p:nvPr/>
        </p:nvSpPr>
        <p:spPr>
          <a:xfrm>
            <a:off x="1756979" y="4640350"/>
            <a:ext cx="3976151" cy="609847"/>
          </a:xfrm>
          <a:prstGeom prst="rect">
            <a:avLst/>
          </a:prstGeom>
          <a:noFill/>
        </p:spPr>
        <p:txBody>
          <a:bodyPr wrap="square" rtlCol="0">
            <a:spAutoFit/>
          </a:bodyPr>
          <a:lstStyle/>
          <a:p>
            <a:pPr>
              <a:lnSpc>
                <a:spcPct val="150000"/>
              </a:lnSpc>
            </a:pPr>
            <a:r>
              <a:rPr lang="id-ID" sz="1200" dirty="0">
                <a:solidFill>
                  <a:schemeClr val="tx2"/>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a:t>
            </a:r>
            <a:r>
              <a:rPr lang="nl-NL" sz="1200" dirty="0">
                <a:solidFill>
                  <a:schemeClr val="tx2"/>
                </a:solidFill>
                <a:latin typeface="Lato" panose="020F0502020204030203" pitchFamily="34" charset="0"/>
                <a:ea typeface="Lato" panose="020F0502020204030203" pitchFamily="34" charset="0"/>
                <a:cs typeface="Lato" panose="020F0502020204030203" pitchFamily="34" charset="0"/>
              </a:rPr>
              <a:t>.</a:t>
            </a:r>
            <a:endParaRPr lang="en-US" sz="1200" dirty="0">
              <a:solidFill>
                <a:schemeClr val="tx2"/>
              </a:solidFill>
              <a:latin typeface="Lato" panose="020F0502020204030203" pitchFamily="34" charset="0"/>
              <a:ea typeface="Lato" panose="020F0502020204030203" pitchFamily="34" charset="0"/>
              <a:cs typeface="Lato" panose="020F0502020204030203" pitchFamily="34" charset="0"/>
            </a:endParaRPr>
          </a:p>
        </p:txBody>
      </p:sp>
      <p:sp>
        <p:nvSpPr>
          <p:cNvPr id="18" name="TextBox 17">
            <a:extLst>
              <a:ext uri="{FF2B5EF4-FFF2-40B4-BE49-F238E27FC236}">
                <a16:creationId xmlns:a16="http://schemas.microsoft.com/office/drawing/2014/main" id="{CCD28B13-F19F-4C79-8AD7-0FAC995A11D0}"/>
              </a:ext>
            </a:extLst>
          </p:cNvPr>
          <p:cNvSpPr txBox="1"/>
          <p:nvPr/>
        </p:nvSpPr>
        <p:spPr>
          <a:xfrm>
            <a:off x="852067" y="4529775"/>
            <a:ext cx="1757592" cy="830997"/>
          </a:xfrm>
          <a:prstGeom prst="rect">
            <a:avLst/>
          </a:prstGeom>
          <a:noFill/>
        </p:spPr>
        <p:txBody>
          <a:bodyPr wrap="square" rtlCol="0">
            <a:spAutoFit/>
          </a:bodyPr>
          <a:lstStyle/>
          <a:p>
            <a:r>
              <a:rPr lang="en-US" sz="4800" dirty="0">
                <a:latin typeface="Garamond" panose="02020404030301010803" pitchFamily="18" charset="0"/>
                <a:ea typeface="Roboto" panose="02000000000000000000" pitchFamily="2" charset="0"/>
                <a:cs typeface="Lato" panose="020F0502020204030203" pitchFamily="34" charset="0"/>
              </a:rPr>
              <a:t>02.</a:t>
            </a:r>
          </a:p>
        </p:txBody>
      </p:sp>
      <p:pic>
        <p:nvPicPr>
          <p:cNvPr id="14" name="图片占位符 13" descr="图片包含 建筑物, 户外, 人员, 地面&#10;&#10;描述已自动生成">
            <a:extLst>
              <a:ext uri="{FF2B5EF4-FFF2-40B4-BE49-F238E27FC236}">
                <a16:creationId xmlns:a16="http://schemas.microsoft.com/office/drawing/2014/main" id="{24C02F3B-F584-47BA-B1E0-0A6EA1D536C1}"/>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pic>
        <p:nvPicPr>
          <p:cNvPr id="4" name="图片占位符 3" descr="图片包含 地面, 墙壁, 人员, 室内&#10;&#10;描述已自动生成">
            <a:extLst>
              <a:ext uri="{FF2B5EF4-FFF2-40B4-BE49-F238E27FC236}">
                <a16:creationId xmlns:a16="http://schemas.microsoft.com/office/drawing/2014/main" id="{0DE6DD05-D43A-449D-9AB9-1D668FE00C4A}"/>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287007234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descr="图片包含 人员, 室内, 天花板, 男士&#10;&#10;描述已自动生成">
            <a:extLst>
              <a:ext uri="{FF2B5EF4-FFF2-40B4-BE49-F238E27FC236}">
                <a16:creationId xmlns:a16="http://schemas.microsoft.com/office/drawing/2014/main" id="{999A17BF-D03B-4FC3-A41C-C4B192AA9697}"/>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
        <p:nvSpPr>
          <p:cNvPr id="5" name="Rectangle 4">
            <a:extLst>
              <a:ext uri="{FF2B5EF4-FFF2-40B4-BE49-F238E27FC236}">
                <a16:creationId xmlns:a16="http://schemas.microsoft.com/office/drawing/2014/main" id="{CF15C7CD-7491-4A44-8D8D-3FA245ED3D27}"/>
              </a:ext>
            </a:extLst>
          </p:cNvPr>
          <p:cNvSpPr/>
          <p:nvPr/>
        </p:nvSpPr>
        <p:spPr>
          <a:xfrm>
            <a:off x="5581650" y="2708312"/>
            <a:ext cx="2362200"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DDB2455B-39AE-4DDD-A303-A03132C66E74}"/>
              </a:ext>
            </a:extLst>
          </p:cNvPr>
          <p:cNvGrpSpPr/>
          <p:nvPr/>
        </p:nvGrpSpPr>
        <p:grpSpPr>
          <a:xfrm>
            <a:off x="6096000" y="1311974"/>
            <a:ext cx="3038900" cy="1396338"/>
            <a:chOff x="9153100" y="2169230"/>
            <a:chExt cx="3038900" cy="1396338"/>
          </a:xfrm>
        </p:grpSpPr>
        <p:sp>
          <p:nvSpPr>
            <p:cNvPr id="7" name="TextBox 6">
              <a:extLst>
                <a:ext uri="{FF2B5EF4-FFF2-40B4-BE49-F238E27FC236}">
                  <a16:creationId xmlns:a16="http://schemas.microsoft.com/office/drawing/2014/main" id="{B024DB46-62C3-4B83-9CAC-AC4141972C74}"/>
                </a:ext>
              </a:extLst>
            </p:cNvPr>
            <p:cNvSpPr txBox="1"/>
            <p:nvPr/>
          </p:nvSpPr>
          <p:spPr>
            <a:xfrm>
              <a:off x="9207025" y="2169230"/>
              <a:ext cx="2931049" cy="830997"/>
            </a:xfrm>
            <a:prstGeom prst="rect">
              <a:avLst/>
            </a:prstGeom>
            <a:noFill/>
          </p:spPr>
          <p:txBody>
            <a:bodyPr wrap="square" rtlCol="0">
              <a:spAutoFit/>
            </a:bodyPr>
            <a:lstStyle/>
            <a:p>
              <a:r>
                <a:rPr lang="en-US" sz="4800" dirty="0">
                  <a:latin typeface="Garamond" panose="02020404030301010803" pitchFamily="18" charset="0"/>
                  <a:ea typeface="Roboto" panose="02000000000000000000" pitchFamily="2" charset="0"/>
                  <a:cs typeface="Lato" panose="020F0502020204030203" pitchFamily="34" charset="0"/>
                </a:rPr>
                <a:t>Image</a:t>
              </a:r>
            </a:p>
          </p:txBody>
        </p:sp>
        <p:sp>
          <p:nvSpPr>
            <p:cNvPr id="8" name="TextBox 7">
              <a:extLst>
                <a:ext uri="{FF2B5EF4-FFF2-40B4-BE49-F238E27FC236}">
                  <a16:creationId xmlns:a16="http://schemas.microsoft.com/office/drawing/2014/main" id="{072A6A12-FBC6-49D9-9B5E-20305E194A17}"/>
                </a:ext>
              </a:extLst>
            </p:cNvPr>
            <p:cNvSpPr txBox="1"/>
            <p:nvPr/>
          </p:nvSpPr>
          <p:spPr>
            <a:xfrm>
              <a:off x="9153100" y="2734571"/>
              <a:ext cx="3038900" cy="830997"/>
            </a:xfrm>
            <a:prstGeom prst="rect">
              <a:avLst/>
            </a:prstGeom>
            <a:noFill/>
          </p:spPr>
          <p:txBody>
            <a:bodyPr wrap="square" rtlCol="0">
              <a:spAutoFit/>
            </a:bodyPr>
            <a:lstStyle/>
            <a:p>
              <a:r>
                <a:rPr lang="nl-NL" sz="4800" dirty="0">
                  <a:latin typeface="Garamond" panose="02020404030301010803" pitchFamily="18" charset="0"/>
                  <a:ea typeface="Roboto" panose="02000000000000000000" pitchFamily="2" charset="0"/>
                  <a:cs typeface="Lato" panose="020F0502020204030203" pitchFamily="34" charset="0"/>
                </a:rPr>
                <a:t>Service</a:t>
              </a:r>
              <a:endParaRPr lang="en-US" sz="4800" dirty="0">
                <a:latin typeface="Garamond" panose="02020404030301010803" pitchFamily="18" charset="0"/>
                <a:ea typeface="Roboto" panose="02000000000000000000" pitchFamily="2" charset="0"/>
                <a:cs typeface="Lato" panose="020F0502020204030203" pitchFamily="34" charset="0"/>
              </a:endParaRPr>
            </a:p>
          </p:txBody>
        </p:sp>
      </p:grpSp>
      <p:grpSp>
        <p:nvGrpSpPr>
          <p:cNvPr id="9" name="Group 8">
            <a:extLst>
              <a:ext uri="{FF2B5EF4-FFF2-40B4-BE49-F238E27FC236}">
                <a16:creationId xmlns:a16="http://schemas.microsoft.com/office/drawing/2014/main" id="{DF8D7ACC-983D-4DA0-9ED9-BB663845F4E4}"/>
              </a:ext>
            </a:extLst>
          </p:cNvPr>
          <p:cNvGrpSpPr/>
          <p:nvPr/>
        </p:nvGrpSpPr>
        <p:grpSpPr>
          <a:xfrm>
            <a:off x="6150990" y="4013498"/>
            <a:ext cx="5526660" cy="2028623"/>
            <a:chOff x="2536722" y="3632859"/>
            <a:chExt cx="7920880" cy="6756911"/>
          </a:xfrm>
        </p:grpSpPr>
        <p:sp>
          <p:nvSpPr>
            <p:cNvPr id="10" name="Rectangle 17">
              <a:extLst>
                <a:ext uri="{FF2B5EF4-FFF2-40B4-BE49-F238E27FC236}">
                  <a16:creationId xmlns:a16="http://schemas.microsoft.com/office/drawing/2014/main" id="{35835D56-B9C1-428C-96C2-1D060A6DDEF0}"/>
                </a:ext>
              </a:extLst>
            </p:cNvPr>
            <p:cNvSpPr>
              <a:spLocks/>
            </p:cNvSpPr>
            <p:nvPr/>
          </p:nvSpPr>
          <p:spPr bwMode="auto">
            <a:xfrm>
              <a:off x="5135499" y="3632859"/>
              <a:ext cx="2940189" cy="801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square" lIns="0" tIns="0" rIns="0" bIns="0" anchor="ctr">
              <a:spAutoFit/>
            </a:bodyPr>
            <a:lstStyle>
              <a:lvl1pPr algn="l">
                <a:defRPr sz="1200">
                  <a:solidFill>
                    <a:schemeClr val="tx1"/>
                  </a:solidFill>
                  <a:latin typeface="Gill Sans" charset="0"/>
                </a:defRPr>
              </a:lvl1pPr>
              <a:lvl2pPr algn="l">
                <a:defRPr sz="1200">
                  <a:solidFill>
                    <a:schemeClr val="tx1"/>
                  </a:solidFill>
                  <a:latin typeface="Gill Sans" charset="0"/>
                </a:defRPr>
              </a:lvl2pPr>
              <a:lvl3pPr algn="l">
                <a:defRPr sz="1200">
                  <a:solidFill>
                    <a:schemeClr val="tx1"/>
                  </a:solidFill>
                  <a:latin typeface="Gill Sans" charset="0"/>
                </a:defRPr>
              </a:lvl3pPr>
              <a:lvl4pPr algn="l">
                <a:defRPr sz="1200">
                  <a:solidFill>
                    <a:schemeClr val="tx1"/>
                  </a:solidFill>
                  <a:latin typeface="Gill Sans" charset="0"/>
                </a:defRPr>
              </a:lvl4pPr>
              <a:lvl5pPr algn="l">
                <a:defRPr sz="1200">
                  <a:solidFill>
                    <a:schemeClr val="tx1"/>
                  </a:solidFill>
                  <a:latin typeface="Gill Sans" charset="0"/>
                </a:defRPr>
              </a:lvl5pPr>
              <a:lvl6pPr fontAlgn="base">
                <a:spcBef>
                  <a:spcPct val="0"/>
                </a:spcBef>
                <a:spcAft>
                  <a:spcPct val="0"/>
                </a:spcAft>
                <a:defRPr sz="1200">
                  <a:solidFill>
                    <a:schemeClr val="tx1"/>
                  </a:solidFill>
                  <a:latin typeface="Gill Sans" charset="0"/>
                </a:defRPr>
              </a:lvl6pPr>
              <a:lvl7pPr fontAlgn="base">
                <a:spcBef>
                  <a:spcPct val="0"/>
                </a:spcBef>
                <a:spcAft>
                  <a:spcPct val="0"/>
                </a:spcAft>
                <a:defRPr sz="1200">
                  <a:solidFill>
                    <a:schemeClr val="tx1"/>
                  </a:solidFill>
                  <a:latin typeface="Gill Sans" charset="0"/>
                </a:defRPr>
              </a:lvl7pPr>
              <a:lvl8pPr fontAlgn="base">
                <a:spcBef>
                  <a:spcPct val="0"/>
                </a:spcBef>
                <a:spcAft>
                  <a:spcPct val="0"/>
                </a:spcAft>
                <a:defRPr sz="1200">
                  <a:solidFill>
                    <a:schemeClr val="tx1"/>
                  </a:solidFill>
                  <a:latin typeface="Gill Sans" charset="0"/>
                </a:defRPr>
              </a:lvl8pPr>
              <a:lvl9pPr fontAlgn="base">
                <a:spcBef>
                  <a:spcPct val="0"/>
                </a:spcBef>
                <a:spcAft>
                  <a:spcPct val="0"/>
                </a:spcAft>
                <a:defRPr sz="1200">
                  <a:solidFill>
                    <a:schemeClr val="tx1"/>
                  </a:solidFill>
                  <a:latin typeface="Gill Sans" charset="0"/>
                </a:defRPr>
              </a:lvl9pPr>
            </a:lstStyle>
            <a:p>
              <a:pPr algn="ctr">
                <a:lnSpc>
                  <a:spcPct val="120000"/>
                </a:lnSpc>
              </a:pPr>
              <a:r>
                <a:rPr lang="en-US" sz="1800" dirty="0">
                  <a:latin typeface="Lato" panose="020F0502020204030203" pitchFamily="34" charset="0"/>
                  <a:ea typeface="Lato" panose="020F0502020204030203" pitchFamily="34" charset="0"/>
                  <a:cs typeface="Lato" panose="020F0502020204030203" pitchFamily="34" charset="0"/>
                  <a:sym typeface="Calibri Bold" panose="020F0702030404030204" pitchFamily="34" charset="0"/>
                </a:rPr>
                <a:t>About Data</a:t>
              </a:r>
            </a:p>
          </p:txBody>
        </p:sp>
        <p:graphicFrame>
          <p:nvGraphicFramePr>
            <p:cNvPr id="11" name="Chart 10">
              <a:extLst>
                <a:ext uri="{FF2B5EF4-FFF2-40B4-BE49-F238E27FC236}">
                  <a16:creationId xmlns:a16="http://schemas.microsoft.com/office/drawing/2014/main" id="{DE7AF435-2733-4B95-BDF5-719EB3A3FCCA}"/>
                </a:ext>
              </a:extLst>
            </p:cNvPr>
            <p:cNvGraphicFramePr/>
            <p:nvPr>
              <p:extLst>
                <p:ext uri="{D42A27DB-BD31-4B8C-83A1-F6EECF244321}">
                  <p14:modId xmlns:p14="http://schemas.microsoft.com/office/powerpoint/2010/main" val="4272995902"/>
                </p:ext>
              </p:extLst>
            </p:nvPr>
          </p:nvGraphicFramePr>
          <p:xfrm>
            <a:off x="2536722" y="4542504"/>
            <a:ext cx="7920880" cy="5847266"/>
          </p:xfrm>
          <a:graphic>
            <a:graphicData uri="http://schemas.openxmlformats.org/drawingml/2006/chart">
              <c:chart xmlns:c="http://schemas.openxmlformats.org/drawingml/2006/chart" xmlns:r="http://schemas.openxmlformats.org/officeDocument/2006/relationships" r:id="rId3"/>
            </a:graphicData>
          </a:graphic>
        </p:graphicFrame>
      </p:grpSp>
      <p:sp>
        <p:nvSpPr>
          <p:cNvPr id="12" name="TextBox 11">
            <a:extLst>
              <a:ext uri="{FF2B5EF4-FFF2-40B4-BE49-F238E27FC236}">
                <a16:creationId xmlns:a16="http://schemas.microsoft.com/office/drawing/2014/main" id="{56D28F21-DBE8-435A-9234-BB409641DABC}"/>
              </a:ext>
            </a:extLst>
          </p:cNvPr>
          <p:cNvSpPr txBox="1"/>
          <p:nvPr/>
        </p:nvSpPr>
        <p:spPr>
          <a:xfrm>
            <a:off x="6096000" y="3146484"/>
            <a:ext cx="5581650" cy="609847"/>
          </a:xfrm>
          <a:prstGeom prst="rect">
            <a:avLst/>
          </a:prstGeom>
          <a:noFill/>
        </p:spPr>
        <p:txBody>
          <a:bodyPr wrap="square" rtlCol="0">
            <a:spAutoFit/>
          </a:bodyPr>
          <a:lstStyle/>
          <a:p>
            <a:pPr>
              <a:lnSpc>
                <a:spcPct val="150000"/>
              </a:lnSpc>
            </a:pPr>
            <a:r>
              <a:rPr lang="id-ID" sz="1200" dirty="0">
                <a:solidFill>
                  <a:schemeClr val="tx2"/>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a:t>
            </a:r>
            <a:r>
              <a:rPr lang="nl-NL" sz="1200" dirty="0">
                <a:solidFill>
                  <a:schemeClr val="tx2"/>
                </a:solidFill>
                <a:latin typeface="Lato" panose="020F0502020204030203" pitchFamily="34" charset="0"/>
                <a:ea typeface="Lato" panose="020F0502020204030203" pitchFamily="34" charset="0"/>
                <a:cs typeface="Lato" panose="020F0502020204030203" pitchFamily="34" charset="0"/>
              </a:rPr>
              <a:t>.</a:t>
            </a:r>
            <a:endParaRPr lang="en-US" sz="1200" dirty="0">
              <a:solidFill>
                <a:schemeClr val="tx2"/>
              </a:solidFill>
              <a:latin typeface="Lato" panose="020F0502020204030203" pitchFamily="34" charset="0"/>
              <a:ea typeface="Lato" panose="020F0502020204030203" pitchFamily="34" charset="0"/>
              <a:cs typeface="Lato" panose="020F0502020204030203" pitchFamily="34" charset="0"/>
            </a:endParaRPr>
          </a:p>
        </p:txBody>
      </p:sp>
      <p:sp>
        <p:nvSpPr>
          <p:cNvPr id="16" name="Rectangle 15">
            <a:extLst>
              <a:ext uri="{FF2B5EF4-FFF2-40B4-BE49-F238E27FC236}">
                <a16:creationId xmlns:a16="http://schemas.microsoft.com/office/drawing/2014/main" id="{3C3195E4-40BA-4439-B616-08CB4E7B9C6C}"/>
              </a:ext>
            </a:extLst>
          </p:cNvPr>
          <p:cNvSpPr/>
          <p:nvPr/>
        </p:nvSpPr>
        <p:spPr>
          <a:xfrm>
            <a:off x="0" y="437850"/>
            <a:ext cx="323850" cy="59823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1207883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B3EF69D-EF44-4DDE-BB52-44764D6F7108}"/>
              </a:ext>
            </a:extLst>
          </p:cNvPr>
          <p:cNvSpPr/>
          <p:nvPr/>
        </p:nvSpPr>
        <p:spPr>
          <a:xfrm>
            <a:off x="0" y="3574719"/>
            <a:ext cx="2362200"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1C991877-9249-4762-8BAD-1DE284F95369}"/>
              </a:ext>
            </a:extLst>
          </p:cNvPr>
          <p:cNvGrpSpPr/>
          <p:nvPr/>
        </p:nvGrpSpPr>
        <p:grpSpPr>
          <a:xfrm>
            <a:off x="514350" y="2178381"/>
            <a:ext cx="3038900" cy="1396338"/>
            <a:chOff x="9153100" y="2169230"/>
            <a:chExt cx="3038900" cy="1396338"/>
          </a:xfrm>
        </p:grpSpPr>
        <p:sp>
          <p:nvSpPr>
            <p:cNvPr id="6" name="TextBox 5">
              <a:extLst>
                <a:ext uri="{FF2B5EF4-FFF2-40B4-BE49-F238E27FC236}">
                  <a16:creationId xmlns:a16="http://schemas.microsoft.com/office/drawing/2014/main" id="{2F1CB328-767C-41B5-BE2D-A4BBD6E4579D}"/>
                </a:ext>
              </a:extLst>
            </p:cNvPr>
            <p:cNvSpPr txBox="1"/>
            <p:nvPr/>
          </p:nvSpPr>
          <p:spPr>
            <a:xfrm>
              <a:off x="9207025" y="2169230"/>
              <a:ext cx="2931049" cy="830997"/>
            </a:xfrm>
            <a:prstGeom prst="rect">
              <a:avLst/>
            </a:prstGeom>
            <a:noFill/>
          </p:spPr>
          <p:txBody>
            <a:bodyPr wrap="square" rtlCol="0">
              <a:spAutoFit/>
            </a:bodyPr>
            <a:lstStyle/>
            <a:p>
              <a:r>
                <a:rPr lang="en-US" sz="4800" dirty="0">
                  <a:latin typeface="Garamond" panose="02020404030301010803" pitchFamily="18" charset="0"/>
                  <a:ea typeface="Roboto" panose="02000000000000000000" pitchFamily="2" charset="0"/>
                  <a:cs typeface="Lato" panose="020F0502020204030203" pitchFamily="34" charset="0"/>
                </a:rPr>
                <a:t>Image</a:t>
              </a:r>
            </a:p>
          </p:txBody>
        </p:sp>
        <p:sp>
          <p:nvSpPr>
            <p:cNvPr id="7" name="TextBox 6">
              <a:extLst>
                <a:ext uri="{FF2B5EF4-FFF2-40B4-BE49-F238E27FC236}">
                  <a16:creationId xmlns:a16="http://schemas.microsoft.com/office/drawing/2014/main" id="{FA03B398-D2FC-488C-8013-0D3D6654B005}"/>
                </a:ext>
              </a:extLst>
            </p:cNvPr>
            <p:cNvSpPr txBox="1"/>
            <p:nvPr/>
          </p:nvSpPr>
          <p:spPr>
            <a:xfrm>
              <a:off x="9153100" y="2734571"/>
              <a:ext cx="3038900" cy="830997"/>
            </a:xfrm>
            <a:prstGeom prst="rect">
              <a:avLst/>
            </a:prstGeom>
            <a:noFill/>
          </p:spPr>
          <p:txBody>
            <a:bodyPr wrap="square" rtlCol="0">
              <a:spAutoFit/>
            </a:bodyPr>
            <a:lstStyle/>
            <a:p>
              <a:r>
                <a:rPr lang="nl-NL" sz="4800" dirty="0">
                  <a:latin typeface="Garamond" panose="02020404030301010803" pitchFamily="18" charset="0"/>
                  <a:ea typeface="Roboto" panose="02000000000000000000" pitchFamily="2" charset="0"/>
                  <a:cs typeface="Lato" panose="020F0502020204030203" pitchFamily="34" charset="0"/>
                </a:rPr>
                <a:t>Service</a:t>
              </a:r>
              <a:endParaRPr lang="en-US" sz="4800" dirty="0">
                <a:latin typeface="Garamond" panose="02020404030301010803" pitchFamily="18" charset="0"/>
                <a:ea typeface="Roboto" panose="02000000000000000000" pitchFamily="2" charset="0"/>
                <a:cs typeface="Lato" panose="020F0502020204030203" pitchFamily="34" charset="0"/>
              </a:endParaRPr>
            </a:p>
          </p:txBody>
        </p:sp>
      </p:grpSp>
      <p:sp>
        <p:nvSpPr>
          <p:cNvPr id="8" name="TextBox 7">
            <a:extLst>
              <a:ext uri="{FF2B5EF4-FFF2-40B4-BE49-F238E27FC236}">
                <a16:creationId xmlns:a16="http://schemas.microsoft.com/office/drawing/2014/main" id="{CE32E70E-6282-4CEE-94B1-47CABA2C2E6B}"/>
              </a:ext>
            </a:extLst>
          </p:cNvPr>
          <p:cNvSpPr txBox="1"/>
          <p:nvPr/>
        </p:nvSpPr>
        <p:spPr>
          <a:xfrm>
            <a:off x="568275" y="4379738"/>
            <a:ext cx="2362200" cy="1163845"/>
          </a:xfrm>
          <a:prstGeom prst="rect">
            <a:avLst/>
          </a:prstGeom>
          <a:noFill/>
        </p:spPr>
        <p:txBody>
          <a:bodyPr wrap="square" rtlCol="0">
            <a:spAutoFit/>
          </a:bodyPr>
          <a:lstStyle/>
          <a:p>
            <a:pPr>
              <a:lnSpc>
                <a:spcPct val="150000"/>
              </a:lnSpc>
            </a:pPr>
            <a:r>
              <a:rPr lang="id-ID" sz="1200" dirty="0">
                <a:solidFill>
                  <a:schemeClr val="tx2"/>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a:t>
            </a:r>
            <a:r>
              <a:rPr lang="nl-NL" sz="1200" dirty="0">
                <a:solidFill>
                  <a:schemeClr val="tx2"/>
                </a:solidFill>
                <a:latin typeface="Lato" panose="020F0502020204030203" pitchFamily="34" charset="0"/>
                <a:ea typeface="Lato" panose="020F0502020204030203" pitchFamily="34" charset="0"/>
                <a:cs typeface="Lato" panose="020F0502020204030203" pitchFamily="34" charset="0"/>
              </a:rPr>
              <a:t>.</a:t>
            </a:r>
            <a:endParaRPr lang="en-US" sz="1200" dirty="0">
              <a:solidFill>
                <a:schemeClr val="tx2"/>
              </a:solidFill>
              <a:latin typeface="Lato" panose="020F0502020204030203" pitchFamily="34" charset="0"/>
              <a:ea typeface="Lato" panose="020F0502020204030203" pitchFamily="34" charset="0"/>
              <a:cs typeface="Lato" panose="020F0502020204030203" pitchFamily="34" charset="0"/>
            </a:endParaRPr>
          </a:p>
        </p:txBody>
      </p:sp>
      <p:grpSp>
        <p:nvGrpSpPr>
          <p:cNvPr id="9" name="Group 8">
            <a:extLst>
              <a:ext uri="{FF2B5EF4-FFF2-40B4-BE49-F238E27FC236}">
                <a16:creationId xmlns:a16="http://schemas.microsoft.com/office/drawing/2014/main" id="{72E24B2C-F253-4268-83DB-5AE5D5A31F33}"/>
              </a:ext>
            </a:extLst>
          </p:cNvPr>
          <p:cNvGrpSpPr/>
          <p:nvPr/>
        </p:nvGrpSpPr>
        <p:grpSpPr>
          <a:xfrm>
            <a:off x="4051174" y="4379739"/>
            <a:ext cx="1382667" cy="1382667"/>
            <a:chOff x="6586406" y="4646399"/>
            <a:chExt cx="1439997" cy="1439997"/>
          </a:xfrm>
        </p:grpSpPr>
        <p:grpSp>
          <p:nvGrpSpPr>
            <p:cNvPr id="10" name="Group 9">
              <a:extLst>
                <a:ext uri="{FF2B5EF4-FFF2-40B4-BE49-F238E27FC236}">
                  <a16:creationId xmlns:a16="http://schemas.microsoft.com/office/drawing/2014/main" id="{4C99C32E-5B32-45E4-9502-D2F79BC04480}"/>
                </a:ext>
              </a:extLst>
            </p:cNvPr>
            <p:cNvGrpSpPr/>
            <p:nvPr/>
          </p:nvGrpSpPr>
          <p:grpSpPr>
            <a:xfrm>
              <a:off x="6586406" y="4646399"/>
              <a:ext cx="1439997" cy="1439997"/>
              <a:chOff x="572687" y="4146692"/>
              <a:chExt cx="1439997" cy="1439997"/>
            </a:xfrm>
          </p:grpSpPr>
          <p:grpSp>
            <p:nvGrpSpPr>
              <p:cNvPr id="12" name="Group 11">
                <a:extLst>
                  <a:ext uri="{FF2B5EF4-FFF2-40B4-BE49-F238E27FC236}">
                    <a16:creationId xmlns:a16="http://schemas.microsoft.com/office/drawing/2014/main" id="{8A7AEC42-7131-4781-9B1B-649EB1C4496B}"/>
                  </a:ext>
                </a:extLst>
              </p:cNvPr>
              <p:cNvGrpSpPr/>
              <p:nvPr/>
            </p:nvGrpSpPr>
            <p:grpSpPr>
              <a:xfrm>
                <a:off x="572687" y="4146692"/>
                <a:ext cx="1439997" cy="1439997"/>
                <a:chOff x="4649812" y="3440065"/>
                <a:chExt cx="1013644" cy="1013644"/>
              </a:xfrm>
            </p:grpSpPr>
            <p:sp>
              <p:nvSpPr>
                <p:cNvPr id="14" name="Oval 13">
                  <a:extLst>
                    <a:ext uri="{FF2B5EF4-FFF2-40B4-BE49-F238E27FC236}">
                      <a16:creationId xmlns:a16="http://schemas.microsoft.com/office/drawing/2014/main" id="{1FAFAC3A-DD70-443D-86A4-7A50C29DCD02}"/>
                    </a:ext>
                  </a:extLst>
                </p:cNvPr>
                <p:cNvSpPr/>
                <p:nvPr/>
              </p:nvSpPr>
              <p:spPr>
                <a:xfrm>
                  <a:off x="4649812" y="3440065"/>
                  <a:ext cx="1013644" cy="1013644"/>
                </a:xfrm>
                <a:prstGeom prst="ellipse">
                  <a:avLst/>
                </a:prstGeom>
                <a:solidFill>
                  <a:schemeClr val="bg1">
                    <a:alpha val="90000"/>
                  </a:schemeClr>
                </a:solidFill>
                <a:ln>
                  <a:noFill/>
                </a:ln>
                <a:effectLst>
                  <a:outerShdw blurRad="50800" dist="50800" dir="5400000" algn="ctr" rotWithShape="0">
                    <a:srgbClr val="000000">
                      <a:alpha val="56000"/>
                    </a:srgbClr>
                  </a:outerShdw>
                </a:effectLst>
              </p:spPr>
              <p:style>
                <a:lnRef idx="1">
                  <a:schemeClr val="accent1"/>
                </a:lnRef>
                <a:fillRef idx="3">
                  <a:schemeClr val="accent1"/>
                </a:fillRef>
                <a:effectRef idx="2">
                  <a:schemeClr val="accent1"/>
                </a:effectRef>
                <a:fontRef idx="minor">
                  <a:schemeClr val="lt1"/>
                </a:fontRef>
              </p:style>
              <p:txBody>
                <a:bodyPr wrap="none" rtlCol="0" anchor="ctr"/>
                <a:lstStyle/>
                <a:p>
                  <a:pPr algn="ctr"/>
                  <a:endParaRPr lang="en-US" dirty="0">
                    <a:solidFill>
                      <a:schemeClr val="tx2"/>
                    </a:solidFill>
                    <a:latin typeface="Montserrat" panose="00000500000000000000" pitchFamily="50" charset="0"/>
                  </a:endParaRPr>
                </a:p>
              </p:txBody>
            </p:sp>
            <p:sp>
              <p:nvSpPr>
                <p:cNvPr id="15" name="Pie 14">
                  <a:extLst>
                    <a:ext uri="{FF2B5EF4-FFF2-40B4-BE49-F238E27FC236}">
                      <a16:creationId xmlns:a16="http://schemas.microsoft.com/office/drawing/2014/main" id="{52550CC2-6FE1-4C0A-9989-8A24397E863D}"/>
                    </a:ext>
                  </a:extLst>
                </p:cNvPr>
                <p:cNvSpPr/>
                <p:nvPr/>
              </p:nvSpPr>
              <p:spPr>
                <a:xfrm flipH="1">
                  <a:off x="4649812" y="3440065"/>
                  <a:ext cx="1013644" cy="1013644"/>
                </a:xfrm>
                <a:prstGeom prst="pie">
                  <a:avLst>
                    <a:gd name="adj1" fmla="val 8092163"/>
                    <a:gd name="adj2" fmla="val 1620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wrap="none" rtlCol="0" anchor="ctr"/>
                <a:lstStyle/>
                <a:p>
                  <a:pPr algn="ctr"/>
                  <a:endParaRPr lang="en-US" dirty="0">
                    <a:solidFill>
                      <a:schemeClr val="tx2"/>
                    </a:solidFill>
                    <a:latin typeface="Montserrat" panose="00000500000000000000" pitchFamily="50" charset="0"/>
                  </a:endParaRPr>
                </a:p>
              </p:txBody>
            </p:sp>
            <p:sp>
              <p:nvSpPr>
                <p:cNvPr id="16" name="Oval 15">
                  <a:extLst>
                    <a:ext uri="{FF2B5EF4-FFF2-40B4-BE49-F238E27FC236}">
                      <a16:creationId xmlns:a16="http://schemas.microsoft.com/office/drawing/2014/main" id="{488D37EF-B5E0-455A-9849-8F1A23994F87}"/>
                    </a:ext>
                  </a:extLst>
                </p:cNvPr>
                <p:cNvSpPr/>
                <p:nvPr/>
              </p:nvSpPr>
              <p:spPr>
                <a:xfrm>
                  <a:off x="4730680" y="3520933"/>
                  <a:ext cx="851908" cy="851908"/>
                </a:xfrm>
                <a:prstGeom prst="ellipse">
                  <a:avLst/>
                </a:prstGeom>
                <a:solidFill>
                  <a:schemeClr val="accent2"/>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wrap="none" rtlCol="0" anchor="ctr"/>
                <a:lstStyle/>
                <a:p>
                  <a:pPr algn="ctr"/>
                  <a:endParaRPr lang="en-US" dirty="0">
                    <a:solidFill>
                      <a:schemeClr val="tx2"/>
                    </a:solidFill>
                    <a:latin typeface="Montserrat" panose="00000500000000000000" pitchFamily="50" charset="0"/>
                  </a:endParaRPr>
                </a:p>
              </p:txBody>
            </p:sp>
          </p:grpSp>
          <p:sp>
            <p:nvSpPr>
              <p:cNvPr id="13" name="Oval 12">
                <a:extLst>
                  <a:ext uri="{FF2B5EF4-FFF2-40B4-BE49-F238E27FC236}">
                    <a16:creationId xmlns:a16="http://schemas.microsoft.com/office/drawing/2014/main" id="{E882B4EF-D0DE-4243-A641-8A4FEE6BE89A}"/>
                  </a:ext>
                </a:extLst>
              </p:cNvPr>
              <p:cNvSpPr/>
              <p:nvPr/>
            </p:nvSpPr>
            <p:spPr>
              <a:xfrm>
                <a:off x="1646000" y="5238892"/>
                <a:ext cx="206162" cy="206162"/>
              </a:xfrm>
              <a:prstGeom prst="ellipse">
                <a:avLst/>
              </a:prstGeom>
              <a:solidFill>
                <a:schemeClr val="accent2"/>
              </a:solidFill>
              <a:ln>
                <a:noFill/>
              </a:ln>
              <a:effectLst>
                <a:outerShdw blurRad="88900" dist="50800" dir="5400000" algn="ctr" rotWithShape="0">
                  <a:srgbClr val="000000">
                    <a:alpha val="9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grpSp>
        <p:sp>
          <p:nvSpPr>
            <p:cNvPr id="11" name="AutoShape 59">
              <a:extLst>
                <a:ext uri="{FF2B5EF4-FFF2-40B4-BE49-F238E27FC236}">
                  <a16:creationId xmlns:a16="http://schemas.microsoft.com/office/drawing/2014/main" id="{1DBBD8F9-C6DF-45A7-9EEF-4A717DEB7F1A}"/>
                </a:ext>
              </a:extLst>
            </p:cNvPr>
            <p:cNvSpPr>
              <a:spLocks/>
            </p:cNvSpPr>
            <p:nvPr/>
          </p:nvSpPr>
          <p:spPr bwMode="auto">
            <a:xfrm>
              <a:off x="6931765" y="5049724"/>
              <a:ext cx="634428" cy="633346"/>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17" name="Group 16">
            <a:extLst>
              <a:ext uri="{FF2B5EF4-FFF2-40B4-BE49-F238E27FC236}">
                <a16:creationId xmlns:a16="http://schemas.microsoft.com/office/drawing/2014/main" id="{7C8EB295-CCEE-48C3-A813-C25140A2BD80}"/>
              </a:ext>
            </a:extLst>
          </p:cNvPr>
          <p:cNvGrpSpPr/>
          <p:nvPr/>
        </p:nvGrpSpPr>
        <p:grpSpPr>
          <a:xfrm>
            <a:off x="7898758" y="4379738"/>
            <a:ext cx="1382667" cy="1382667"/>
            <a:chOff x="6586406" y="4646399"/>
            <a:chExt cx="1439997" cy="1439997"/>
          </a:xfrm>
        </p:grpSpPr>
        <p:grpSp>
          <p:nvGrpSpPr>
            <p:cNvPr id="18" name="Group 17">
              <a:extLst>
                <a:ext uri="{FF2B5EF4-FFF2-40B4-BE49-F238E27FC236}">
                  <a16:creationId xmlns:a16="http://schemas.microsoft.com/office/drawing/2014/main" id="{7080405A-3220-4EDA-809F-BCC898EB4C1D}"/>
                </a:ext>
              </a:extLst>
            </p:cNvPr>
            <p:cNvGrpSpPr/>
            <p:nvPr/>
          </p:nvGrpSpPr>
          <p:grpSpPr>
            <a:xfrm>
              <a:off x="6586406" y="4646399"/>
              <a:ext cx="1439997" cy="1439997"/>
              <a:chOff x="572687" y="4146692"/>
              <a:chExt cx="1439997" cy="1439997"/>
            </a:xfrm>
          </p:grpSpPr>
          <p:grpSp>
            <p:nvGrpSpPr>
              <p:cNvPr id="20" name="Group 19">
                <a:extLst>
                  <a:ext uri="{FF2B5EF4-FFF2-40B4-BE49-F238E27FC236}">
                    <a16:creationId xmlns:a16="http://schemas.microsoft.com/office/drawing/2014/main" id="{44EC2F32-DA2B-48A7-B29E-2AABA6C865F2}"/>
                  </a:ext>
                </a:extLst>
              </p:cNvPr>
              <p:cNvGrpSpPr/>
              <p:nvPr/>
            </p:nvGrpSpPr>
            <p:grpSpPr>
              <a:xfrm>
                <a:off x="572687" y="4146692"/>
                <a:ext cx="1439997" cy="1439997"/>
                <a:chOff x="4649812" y="3440065"/>
                <a:chExt cx="1013644" cy="1013644"/>
              </a:xfrm>
            </p:grpSpPr>
            <p:sp>
              <p:nvSpPr>
                <p:cNvPr id="22" name="Oval 21">
                  <a:extLst>
                    <a:ext uri="{FF2B5EF4-FFF2-40B4-BE49-F238E27FC236}">
                      <a16:creationId xmlns:a16="http://schemas.microsoft.com/office/drawing/2014/main" id="{36192C10-9296-4DA6-A89C-394A7E2B7358}"/>
                    </a:ext>
                  </a:extLst>
                </p:cNvPr>
                <p:cNvSpPr/>
                <p:nvPr/>
              </p:nvSpPr>
              <p:spPr>
                <a:xfrm>
                  <a:off x="4649812" y="3440065"/>
                  <a:ext cx="1013644" cy="1013644"/>
                </a:xfrm>
                <a:prstGeom prst="ellipse">
                  <a:avLst/>
                </a:prstGeom>
                <a:solidFill>
                  <a:schemeClr val="bg1">
                    <a:alpha val="90000"/>
                  </a:schemeClr>
                </a:solidFill>
                <a:ln>
                  <a:noFill/>
                </a:ln>
                <a:effectLst>
                  <a:outerShdw blurRad="50800" dist="50800" dir="5400000" algn="ctr" rotWithShape="0">
                    <a:srgbClr val="000000">
                      <a:alpha val="56000"/>
                    </a:srgbClr>
                  </a:outerShdw>
                </a:effectLst>
              </p:spPr>
              <p:style>
                <a:lnRef idx="1">
                  <a:schemeClr val="accent1"/>
                </a:lnRef>
                <a:fillRef idx="3">
                  <a:schemeClr val="accent1"/>
                </a:fillRef>
                <a:effectRef idx="2">
                  <a:schemeClr val="accent1"/>
                </a:effectRef>
                <a:fontRef idx="minor">
                  <a:schemeClr val="lt1"/>
                </a:fontRef>
              </p:style>
              <p:txBody>
                <a:bodyPr wrap="none" rtlCol="0" anchor="ctr"/>
                <a:lstStyle/>
                <a:p>
                  <a:pPr algn="ctr"/>
                  <a:endParaRPr lang="en-US" dirty="0">
                    <a:solidFill>
                      <a:schemeClr val="tx2"/>
                    </a:solidFill>
                    <a:latin typeface="Montserrat" panose="00000500000000000000" pitchFamily="50" charset="0"/>
                  </a:endParaRPr>
                </a:p>
              </p:txBody>
            </p:sp>
            <p:sp>
              <p:nvSpPr>
                <p:cNvPr id="23" name="Pie 14">
                  <a:extLst>
                    <a:ext uri="{FF2B5EF4-FFF2-40B4-BE49-F238E27FC236}">
                      <a16:creationId xmlns:a16="http://schemas.microsoft.com/office/drawing/2014/main" id="{54188AFF-3B82-4E87-AB11-1548313E5653}"/>
                    </a:ext>
                  </a:extLst>
                </p:cNvPr>
                <p:cNvSpPr/>
                <p:nvPr/>
              </p:nvSpPr>
              <p:spPr>
                <a:xfrm flipH="1">
                  <a:off x="4649812" y="3440065"/>
                  <a:ext cx="1013644" cy="1013644"/>
                </a:xfrm>
                <a:prstGeom prst="pie">
                  <a:avLst>
                    <a:gd name="adj1" fmla="val 8092163"/>
                    <a:gd name="adj2" fmla="val 1620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wrap="none" rtlCol="0" anchor="ctr"/>
                <a:lstStyle/>
                <a:p>
                  <a:pPr algn="ctr"/>
                  <a:endParaRPr lang="en-US" dirty="0">
                    <a:solidFill>
                      <a:schemeClr val="tx2"/>
                    </a:solidFill>
                    <a:latin typeface="Montserrat" panose="00000500000000000000" pitchFamily="50" charset="0"/>
                  </a:endParaRPr>
                </a:p>
              </p:txBody>
            </p:sp>
            <p:sp>
              <p:nvSpPr>
                <p:cNvPr id="24" name="Oval 23">
                  <a:extLst>
                    <a:ext uri="{FF2B5EF4-FFF2-40B4-BE49-F238E27FC236}">
                      <a16:creationId xmlns:a16="http://schemas.microsoft.com/office/drawing/2014/main" id="{154BF40F-D2C3-4190-BEAE-0BEC55F8B801}"/>
                    </a:ext>
                  </a:extLst>
                </p:cNvPr>
                <p:cNvSpPr/>
                <p:nvPr/>
              </p:nvSpPr>
              <p:spPr>
                <a:xfrm>
                  <a:off x="4730680" y="3520933"/>
                  <a:ext cx="851908" cy="851908"/>
                </a:xfrm>
                <a:prstGeom prst="ellipse">
                  <a:avLst/>
                </a:prstGeom>
                <a:solidFill>
                  <a:schemeClr val="accent2"/>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wrap="none" rtlCol="0" anchor="ctr"/>
                <a:lstStyle/>
                <a:p>
                  <a:pPr algn="ctr"/>
                  <a:endParaRPr lang="en-US" dirty="0">
                    <a:solidFill>
                      <a:schemeClr val="tx2"/>
                    </a:solidFill>
                    <a:latin typeface="Montserrat" panose="00000500000000000000" pitchFamily="50" charset="0"/>
                  </a:endParaRPr>
                </a:p>
              </p:txBody>
            </p:sp>
          </p:grpSp>
          <p:sp>
            <p:nvSpPr>
              <p:cNvPr id="21" name="Oval 20">
                <a:extLst>
                  <a:ext uri="{FF2B5EF4-FFF2-40B4-BE49-F238E27FC236}">
                    <a16:creationId xmlns:a16="http://schemas.microsoft.com/office/drawing/2014/main" id="{EC6E9DB3-8DA3-4C50-A015-3033C90B0DF2}"/>
                  </a:ext>
                </a:extLst>
              </p:cNvPr>
              <p:cNvSpPr/>
              <p:nvPr/>
            </p:nvSpPr>
            <p:spPr>
              <a:xfrm>
                <a:off x="1646000" y="5238892"/>
                <a:ext cx="206162" cy="206162"/>
              </a:xfrm>
              <a:prstGeom prst="ellipse">
                <a:avLst/>
              </a:prstGeom>
              <a:solidFill>
                <a:schemeClr val="accent2"/>
              </a:solidFill>
              <a:ln>
                <a:noFill/>
              </a:ln>
              <a:effectLst>
                <a:outerShdw blurRad="88900" dist="50800" dir="5400000" algn="ctr" rotWithShape="0">
                  <a:srgbClr val="000000">
                    <a:alpha val="9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grpSp>
        <p:sp>
          <p:nvSpPr>
            <p:cNvPr id="19" name="AutoShape 59">
              <a:extLst>
                <a:ext uri="{FF2B5EF4-FFF2-40B4-BE49-F238E27FC236}">
                  <a16:creationId xmlns:a16="http://schemas.microsoft.com/office/drawing/2014/main" id="{55DB81EB-64C2-440A-A4F1-F437F088BFC5}"/>
                </a:ext>
              </a:extLst>
            </p:cNvPr>
            <p:cNvSpPr>
              <a:spLocks/>
            </p:cNvSpPr>
            <p:nvPr/>
          </p:nvSpPr>
          <p:spPr bwMode="auto">
            <a:xfrm>
              <a:off x="6931765" y="5049724"/>
              <a:ext cx="634428" cy="633346"/>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25" name="TextBox 24">
            <a:extLst>
              <a:ext uri="{FF2B5EF4-FFF2-40B4-BE49-F238E27FC236}">
                <a16:creationId xmlns:a16="http://schemas.microsoft.com/office/drawing/2014/main" id="{22DDCCF1-A585-40E3-BB6E-93C18FF880A5}"/>
              </a:ext>
            </a:extLst>
          </p:cNvPr>
          <p:cNvSpPr txBox="1"/>
          <p:nvPr/>
        </p:nvSpPr>
        <p:spPr>
          <a:xfrm>
            <a:off x="5655892" y="4980248"/>
            <a:ext cx="1876063" cy="886846"/>
          </a:xfrm>
          <a:prstGeom prst="rect">
            <a:avLst/>
          </a:prstGeom>
          <a:noFill/>
        </p:spPr>
        <p:txBody>
          <a:bodyPr wrap="square" rtlCol="0">
            <a:spAutoFit/>
          </a:bodyPr>
          <a:lstStyle/>
          <a:p>
            <a:pPr>
              <a:lnSpc>
                <a:spcPct val="150000"/>
              </a:lnSpc>
            </a:pPr>
            <a:r>
              <a:rPr lang="id-ID" sz="1200" dirty="0">
                <a:solidFill>
                  <a:schemeClr val="tx2"/>
                </a:solidFill>
                <a:latin typeface="Lato" panose="020F0502020204030203" pitchFamily="34" charset="0"/>
                <a:ea typeface="Lato" panose="020F0502020204030203" pitchFamily="34" charset="0"/>
                <a:cs typeface="Lato" panose="020F0502020204030203" pitchFamily="34" charset="0"/>
              </a:rPr>
              <a:t>Lorem ipsum dolor sit amet, consectetur adipiscing elit</a:t>
            </a:r>
            <a:r>
              <a:rPr lang="en-US" sz="1200" dirty="0">
                <a:solidFill>
                  <a:schemeClr val="tx2"/>
                </a:solidFill>
                <a:latin typeface="Lato" panose="020F0502020204030203" pitchFamily="34" charset="0"/>
                <a:ea typeface="Lato" panose="020F0502020204030203" pitchFamily="34" charset="0"/>
                <a:cs typeface="Lato" panose="020F0502020204030203" pitchFamily="34" charset="0"/>
              </a:rPr>
              <a:t>.</a:t>
            </a:r>
          </a:p>
        </p:txBody>
      </p:sp>
      <p:sp>
        <p:nvSpPr>
          <p:cNvPr id="26" name="TextBox 25">
            <a:extLst>
              <a:ext uri="{FF2B5EF4-FFF2-40B4-BE49-F238E27FC236}">
                <a16:creationId xmlns:a16="http://schemas.microsoft.com/office/drawing/2014/main" id="{63F02866-59C2-48DC-8C30-20918676EA7B}"/>
              </a:ext>
            </a:extLst>
          </p:cNvPr>
          <p:cNvSpPr txBox="1"/>
          <p:nvPr/>
        </p:nvSpPr>
        <p:spPr>
          <a:xfrm>
            <a:off x="5598206" y="4185779"/>
            <a:ext cx="1757592" cy="830997"/>
          </a:xfrm>
          <a:prstGeom prst="rect">
            <a:avLst/>
          </a:prstGeom>
          <a:noFill/>
        </p:spPr>
        <p:txBody>
          <a:bodyPr wrap="square" rtlCol="0">
            <a:spAutoFit/>
          </a:bodyPr>
          <a:lstStyle/>
          <a:p>
            <a:r>
              <a:rPr lang="en-US" sz="4800" dirty="0">
                <a:latin typeface="Garamond" panose="02020404030301010803" pitchFamily="18" charset="0"/>
                <a:ea typeface="Roboto" panose="02000000000000000000" pitchFamily="2" charset="0"/>
                <a:cs typeface="Lato" panose="020F0502020204030203" pitchFamily="34" charset="0"/>
              </a:rPr>
              <a:t>80K</a:t>
            </a:r>
          </a:p>
        </p:txBody>
      </p:sp>
      <p:sp>
        <p:nvSpPr>
          <p:cNvPr id="27" name="TextBox 26">
            <a:extLst>
              <a:ext uri="{FF2B5EF4-FFF2-40B4-BE49-F238E27FC236}">
                <a16:creationId xmlns:a16="http://schemas.microsoft.com/office/drawing/2014/main" id="{14180373-494C-4F64-B089-342D415BEADB}"/>
              </a:ext>
            </a:extLst>
          </p:cNvPr>
          <p:cNvSpPr txBox="1"/>
          <p:nvPr/>
        </p:nvSpPr>
        <p:spPr>
          <a:xfrm>
            <a:off x="9560412" y="4980248"/>
            <a:ext cx="1876063" cy="886846"/>
          </a:xfrm>
          <a:prstGeom prst="rect">
            <a:avLst/>
          </a:prstGeom>
          <a:noFill/>
        </p:spPr>
        <p:txBody>
          <a:bodyPr wrap="square" rtlCol="0">
            <a:spAutoFit/>
          </a:bodyPr>
          <a:lstStyle/>
          <a:p>
            <a:pPr>
              <a:lnSpc>
                <a:spcPct val="150000"/>
              </a:lnSpc>
            </a:pPr>
            <a:r>
              <a:rPr lang="id-ID" sz="1200" dirty="0">
                <a:solidFill>
                  <a:schemeClr val="tx2"/>
                </a:solidFill>
                <a:latin typeface="Lato" panose="020F0502020204030203" pitchFamily="34" charset="0"/>
                <a:ea typeface="Lato" panose="020F0502020204030203" pitchFamily="34" charset="0"/>
                <a:cs typeface="Lato" panose="020F0502020204030203" pitchFamily="34" charset="0"/>
              </a:rPr>
              <a:t>Lorem ipsum dolor sit amet, consectetur adipiscing elit</a:t>
            </a:r>
            <a:r>
              <a:rPr lang="en-US" sz="1200" dirty="0">
                <a:solidFill>
                  <a:schemeClr val="tx2"/>
                </a:solidFill>
                <a:latin typeface="Lato" panose="020F0502020204030203" pitchFamily="34" charset="0"/>
                <a:ea typeface="Lato" panose="020F0502020204030203" pitchFamily="34" charset="0"/>
                <a:cs typeface="Lato" panose="020F0502020204030203" pitchFamily="34" charset="0"/>
              </a:rPr>
              <a:t>.</a:t>
            </a:r>
          </a:p>
        </p:txBody>
      </p:sp>
      <p:sp>
        <p:nvSpPr>
          <p:cNvPr id="28" name="TextBox 27">
            <a:extLst>
              <a:ext uri="{FF2B5EF4-FFF2-40B4-BE49-F238E27FC236}">
                <a16:creationId xmlns:a16="http://schemas.microsoft.com/office/drawing/2014/main" id="{E20E9C3D-BB5D-43ED-A1DC-85CDD81B8D2A}"/>
              </a:ext>
            </a:extLst>
          </p:cNvPr>
          <p:cNvSpPr txBox="1"/>
          <p:nvPr/>
        </p:nvSpPr>
        <p:spPr>
          <a:xfrm>
            <a:off x="9502726" y="4185779"/>
            <a:ext cx="1757592" cy="830997"/>
          </a:xfrm>
          <a:prstGeom prst="rect">
            <a:avLst/>
          </a:prstGeom>
          <a:noFill/>
        </p:spPr>
        <p:txBody>
          <a:bodyPr wrap="square" rtlCol="0">
            <a:spAutoFit/>
          </a:bodyPr>
          <a:lstStyle/>
          <a:p>
            <a:r>
              <a:rPr lang="en-US" sz="4800" dirty="0">
                <a:latin typeface="Garamond" panose="02020404030301010803" pitchFamily="18" charset="0"/>
                <a:ea typeface="Roboto" panose="02000000000000000000" pitchFamily="2" charset="0"/>
                <a:cs typeface="Lato" panose="020F0502020204030203" pitchFamily="34" charset="0"/>
              </a:rPr>
              <a:t>80K</a:t>
            </a:r>
          </a:p>
        </p:txBody>
      </p:sp>
      <p:sp>
        <p:nvSpPr>
          <p:cNvPr id="30" name="Rectangle 29">
            <a:extLst>
              <a:ext uri="{FF2B5EF4-FFF2-40B4-BE49-F238E27FC236}">
                <a16:creationId xmlns:a16="http://schemas.microsoft.com/office/drawing/2014/main" id="{CDE74CE2-4411-45CF-B22E-033CE2C2D628}"/>
              </a:ext>
            </a:extLst>
          </p:cNvPr>
          <p:cNvSpPr/>
          <p:nvPr/>
        </p:nvSpPr>
        <p:spPr>
          <a:xfrm>
            <a:off x="7531954" y="291908"/>
            <a:ext cx="4660045" cy="3341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01F5F201-CCAE-4AF1-9726-AB7E962A0405}"/>
              </a:ext>
            </a:extLst>
          </p:cNvPr>
          <p:cNvSpPr/>
          <p:nvPr/>
        </p:nvSpPr>
        <p:spPr>
          <a:xfrm>
            <a:off x="3295651" y="6590506"/>
            <a:ext cx="4236304" cy="26749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图片占位符 28" descr="图片包含 户外, 人员, 草, 树&#10;&#10;描述已自动生成">
            <a:extLst>
              <a:ext uri="{FF2B5EF4-FFF2-40B4-BE49-F238E27FC236}">
                <a16:creationId xmlns:a16="http://schemas.microsoft.com/office/drawing/2014/main" id="{9BDC20C3-9B7A-4D6B-821D-110C8737E76B}"/>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356696997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AB84812-E9D5-4FDD-BCCC-C004BF74A5B5}"/>
              </a:ext>
            </a:extLst>
          </p:cNvPr>
          <p:cNvSpPr/>
          <p:nvPr/>
        </p:nvSpPr>
        <p:spPr>
          <a:xfrm>
            <a:off x="6096000" y="1110135"/>
            <a:ext cx="2362200" cy="4571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F129F8EA-23E9-4755-BD26-6C6F4D390D01}"/>
              </a:ext>
            </a:extLst>
          </p:cNvPr>
          <p:cNvGrpSpPr/>
          <p:nvPr/>
        </p:nvGrpSpPr>
        <p:grpSpPr>
          <a:xfrm>
            <a:off x="6510771" y="1155854"/>
            <a:ext cx="3038900" cy="1396338"/>
            <a:chOff x="9153100" y="2169230"/>
            <a:chExt cx="3038900" cy="1396338"/>
          </a:xfrm>
        </p:grpSpPr>
        <p:sp>
          <p:nvSpPr>
            <p:cNvPr id="6" name="TextBox 5">
              <a:extLst>
                <a:ext uri="{FF2B5EF4-FFF2-40B4-BE49-F238E27FC236}">
                  <a16:creationId xmlns:a16="http://schemas.microsoft.com/office/drawing/2014/main" id="{225582AA-FC73-4B26-97CE-14FA883B2D25}"/>
                </a:ext>
              </a:extLst>
            </p:cNvPr>
            <p:cNvSpPr txBox="1"/>
            <p:nvPr/>
          </p:nvSpPr>
          <p:spPr>
            <a:xfrm>
              <a:off x="9207025" y="2169230"/>
              <a:ext cx="2931049" cy="830997"/>
            </a:xfrm>
            <a:prstGeom prst="rect">
              <a:avLst/>
            </a:prstGeom>
            <a:noFill/>
          </p:spPr>
          <p:txBody>
            <a:bodyPr wrap="square" rtlCol="0">
              <a:spAutoFit/>
            </a:bodyPr>
            <a:lstStyle/>
            <a:p>
              <a:r>
                <a:rPr lang="en-US" sz="4800" dirty="0">
                  <a:latin typeface="Garamond" panose="02020404030301010803" pitchFamily="18" charset="0"/>
                  <a:ea typeface="Roboto" panose="02000000000000000000" pitchFamily="2" charset="0"/>
                  <a:cs typeface="Lato" panose="020F0502020204030203" pitchFamily="34" charset="0"/>
                </a:rPr>
                <a:t>About</a:t>
              </a:r>
            </a:p>
          </p:txBody>
        </p:sp>
        <p:sp>
          <p:nvSpPr>
            <p:cNvPr id="7" name="TextBox 6">
              <a:extLst>
                <a:ext uri="{FF2B5EF4-FFF2-40B4-BE49-F238E27FC236}">
                  <a16:creationId xmlns:a16="http://schemas.microsoft.com/office/drawing/2014/main" id="{7EBF720F-F9AA-4A1F-801E-9572E15A585C}"/>
                </a:ext>
              </a:extLst>
            </p:cNvPr>
            <p:cNvSpPr txBox="1"/>
            <p:nvPr/>
          </p:nvSpPr>
          <p:spPr>
            <a:xfrm>
              <a:off x="9153100" y="2734571"/>
              <a:ext cx="3038900" cy="830997"/>
            </a:xfrm>
            <a:prstGeom prst="rect">
              <a:avLst/>
            </a:prstGeom>
            <a:noFill/>
          </p:spPr>
          <p:txBody>
            <a:bodyPr wrap="square" rtlCol="0">
              <a:spAutoFit/>
            </a:bodyPr>
            <a:lstStyle/>
            <a:p>
              <a:r>
                <a:rPr lang="nl-NL" sz="4800" dirty="0">
                  <a:latin typeface="Garamond" panose="02020404030301010803" pitchFamily="18" charset="0"/>
                  <a:ea typeface="Roboto" panose="02000000000000000000" pitchFamily="2" charset="0"/>
                  <a:cs typeface="Lato" panose="020F0502020204030203" pitchFamily="34" charset="0"/>
                </a:rPr>
                <a:t>the studio</a:t>
              </a:r>
              <a:endParaRPr lang="en-US" sz="4800" dirty="0">
                <a:latin typeface="Garamond" panose="02020404030301010803" pitchFamily="18" charset="0"/>
                <a:ea typeface="Roboto" panose="02000000000000000000" pitchFamily="2" charset="0"/>
                <a:cs typeface="Lato" panose="020F0502020204030203" pitchFamily="34" charset="0"/>
              </a:endParaRPr>
            </a:p>
          </p:txBody>
        </p:sp>
      </p:grpSp>
      <p:grpSp>
        <p:nvGrpSpPr>
          <p:cNvPr id="8" name="Group 7">
            <a:extLst>
              <a:ext uri="{FF2B5EF4-FFF2-40B4-BE49-F238E27FC236}">
                <a16:creationId xmlns:a16="http://schemas.microsoft.com/office/drawing/2014/main" id="{D1B50333-B231-417B-A127-7C7505C9B253}"/>
              </a:ext>
            </a:extLst>
          </p:cNvPr>
          <p:cNvGrpSpPr/>
          <p:nvPr/>
        </p:nvGrpSpPr>
        <p:grpSpPr>
          <a:xfrm>
            <a:off x="6440808" y="3366164"/>
            <a:ext cx="5065392" cy="2749029"/>
            <a:chOff x="2536722" y="3633726"/>
            <a:chExt cx="7920880" cy="6756044"/>
          </a:xfrm>
        </p:grpSpPr>
        <p:sp>
          <p:nvSpPr>
            <p:cNvPr id="9" name="Rectangle 17">
              <a:extLst>
                <a:ext uri="{FF2B5EF4-FFF2-40B4-BE49-F238E27FC236}">
                  <a16:creationId xmlns:a16="http://schemas.microsoft.com/office/drawing/2014/main" id="{6D8B7686-0E92-4DE3-85E6-766B054571D3}"/>
                </a:ext>
              </a:extLst>
            </p:cNvPr>
            <p:cNvSpPr>
              <a:spLocks/>
            </p:cNvSpPr>
            <p:nvPr/>
          </p:nvSpPr>
          <p:spPr bwMode="auto">
            <a:xfrm>
              <a:off x="5508480" y="3633726"/>
              <a:ext cx="1735553" cy="733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lvl1pPr algn="l">
                <a:defRPr sz="1200">
                  <a:solidFill>
                    <a:schemeClr val="tx1"/>
                  </a:solidFill>
                  <a:latin typeface="Gill Sans" charset="0"/>
                </a:defRPr>
              </a:lvl1pPr>
              <a:lvl2pPr algn="l">
                <a:defRPr sz="1200">
                  <a:solidFill>
                    <a:schemeClr val="tx1"/>
                  </a:solidFill>
                  <a:latin typeface="Gill Sans" charset="0"/>
                </a:defRPr>
              </a:lvl2pPr>
              <a:lvl3pPr algn="l">
                <a:defRPr sz="1200">
                  <a:solidFill>
                    <a:schemeClr val="tx1"/>
                  </a:solidFill>
                  <a:latin typeface="Gill Sans" charset="0"/>
                </a:defRPr>
              </a:lvl3pPr>
              <a:lvl4pPr algn="l">
                <a:defRPr sz="1200">
                  <a:solidFill>
                    <a:schemeClr val="tx1"/>
                  </a:solidFill>
                  <a:latin typeface="Gill Sans" charset="0"/>
                </a:defRPr>
              </a:lvl4pPr>
              <a:lvl5pPr algn="l">
                <a:defRPr sz="1200">
                  <a:solidFill>
                    <a:schemeClr val="tx1"/>
                  </a:solidFill>
                  <a:latin typeface="Gill Sans" charset="0"/>
                </a:defRPr>
              </a:lvl5pPr>
              <a:lvl6pPr fontAlgn="base">
                <a:spcBef>
                  <a:spcPct val="0"/>
                </a:spcBef>
                <a:spcAft>
                  <a:spcPct val="0"/>
                </a:spcAft>
                <a:defRPr sz="1200">
                  <a:solidFill>
                    <a:schemeClr val="tx1"/>
                  </a:solidFill>
                  <a:latin typeface="Gill Sans" charset="0"/>
                </a:defRPr>
              </a:lvl6pPr>
              <a:lvl7pPr fontAlgn="base">
                <a:spcBef>
                  <a:spcPct val="0"/>
                </a:spcBef>
                <a:spcAft>
                  <a:spcPct val="0"/>
                </a:spcAft>
                <a:defRPr sz="1200">
                  <a:solidFill>
                    <a:schemeClr val="tx1"/>
                  </a:solidFill>
                  <a:latin typeface="Gill Sans" charset="0"/>
                </a:defRPr>
              </a:lvl7pPr>
              <a:lvl8pPr fontAlgn="base">
                <a:spcBef>
                  <a:spcPct val="0"/>
                </a:spcBef>
                <a:spcAft>
                  <a:spcPct val="0"/>
                </a:spcAft>
                <a:defRPr sz="1200">
                  <a:solidFill>
                    <a:schemeClr val="tx1"/>
                  </a:solidFill>
                  <a:latin typeface="Gill Sans" charset="0"/>
                </a:defRPr>
              </a:lvl8pPr>
              <a:lvl9pPr fontAlgn="base">
                <a:spcBef>
                  <a:spcPct val="0"/>
                </a:spcBef>
                <a:spcAft>
                  <a:spcPct val="0"/>
                </a:spcAft>
                <a:defRPr sz="1200">
                  <a:solidFill>
                    <a:schemeClr val="tx1"/>
                  </a:solidFill>
                  <a:latin typeface="Gill Sans" charset="0"/>
                </a:defRPr>
              </a:lvl9pPr>
            </a:lstStyle>
            <a:p>
              <a:pPr algn="ctr">
                <a:lnSpc>
                  <a:spcPct val="120000"/>
                </a:lnSpc>
              </a:pPr>
              <a:r>
                <a:rPr lang="en-US" sz="1800" dirty="0">
                  <a:latin typeface="Lato" panose="020F0502020204030203" pitchFamily="34" charset="0"/>
                  <a:ea typeface="Lato" panose="020F0502020204030203" pitchFamily="34" charset="0"/>
                  <a:cs typeface="Lato" panose="020F0502020204030203" pitchFamily="34" charset="0"/>
                  <a:sym typeface="Calibri Bold" panose="020F0702030404030204" pitchFamily="34" charset="0"/>
                </a:rPr>
                <a:t>About Data</a:t>
              </a:r>
            </a:p>
          </p:txBody>
        </p:sp>
        <p:graphicFrame>
          <p:nvGraphicFramePr>
            <p:cNvPr id="10" name="Chart 9">
              <a:extLst>
                <a:ext uri="{FF2B5EF4-FFF2-40B4-BE49-F238E27FC236}">
                  <a16:creationId xmlns:a16="http://schemas.microsoft.com/office/drawing/2014/main" id="{49426F3D-BD5C-422F-94E6-067783EBA2AE}"/>
                </a:ext>
              </a:extLst>
            </p:cNvPr>
            <p:cNvGraphicFramePr/>
            <p:nvPr>
              <p:extLst>
                <p:ext uri="{D42A27DB-BD31-4B8C-83A1-F6EECF244321}">
                  <p14:modId xmlns:p14="http://schemas.microsoft.com/office/powerpoint/2010/main" val="86338450"/>
                </p:ext>
              </p:extLst>
            </p:nvPr>
          </p:nvGraphicFramePr>
          <p:xfrm>
            <a:off x="2536722" y="4542504"/>
            <a:ext cx="7920880" cy="5847266"/>
          </p:xfrm>
          <a:graphic>
            <a:graphicData uri="http://schemas.openxmlformats.org/drawingml/2006/chart">
              <c:chart xmlns:c="http://schemas.openxmlformats.org/drawingml/2006/chart" xmlns:r="http://schemas.openxmlformats.org/officeDocument/2006/relationships" r:id="rId2"/>
            </a:graphicData>
          </a:graphic>
        </p:graphicFrame>
      </p:grpSp>
      <p:sp>
        <p:nvSpPr>
          <p:cNvPr id="11" name="TextBox 10">
            <a:extLst>
              <a:ext uri="{FF2B5EF4-FFF2-40B4-BE49-F238E27FC236}">
                <a16:creationId xmlns:a16="http://schemas.microsoft.com/office/drawing/2014/main" id="{1220404F-939D-4F58-B703-113C6FAAC89A}"/>
              </a:ext>
            </a:extLst>
          </p:cNvPr>
          <p:cNvSpPr txBox="1"/>
          <p:nvPr/>
        </p:nvSpPr>
        <p:spPr>
          <a:xfrm>
            <a:off x="685800" y="3740844"/>
            <a:ext cx="5264941" cy="609847"/>
          </a:xfrm>
          <a:prstGeom prst="rect">
            <a:avLst/>
          </a:prstGeom>
          <a:noFill/>
        </p:spPr>
        <p:txBody>
          <a:bodyPr wrap="square" rtlCol="0">
            <a:spAutoFit/>
          </a:bodyPr>
          <a:lstStyle/>
          <a:p>
            <a:pPr>
              <a:lnSpc>
                <a:spcPct val="150000"/>
              </a:lnSpc>
            </a:pPr>
            <a:r>
              <a:rPr lang="id-ID" sz="1200" dirty="0">
                <a:solidFill>
                  <a:schemeClr val="tx2"/>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a:t>
            </a:r>
            <a:r>
              <a:rPr lang="nl-NL" sz="1200" dirty="0">
                <a:solidFill>
                  <a:schemeClr val="tx2"/>
                </a:solidFill>
                <a:latin typeface="Lato" panose="020F0502020204030203" pitchFamily="34" charset="0"/>
                <a:ea typeface="Lato" panose="020F0502020204030203" pitchFamily="34" charset="0"/>
                <a:cs typeface="Lato" panose="020F0502020204030203" pitchFamily="34" charset="0"/>
              </a:rPr>
              <a:t>.</a:t>
            </a:r>
            <a:endParaRPr lang="en-US" sz="1200" dirty="0">
              <a:solidFill>
                <a:schemeClr val="tx2"/>
              </a:solidFill>
              <a:latin typeface="Lato" panose="020F0502020204030203" pitchFamily="34" charset="0"/>
              <a:ea typeface="Lato" panose="020F0502020204030203" pitchFamily="34" charset="0"/>
              <a:cs typeface="Lato" panose="020F0502020204030203" pitchFamily="34" charset="0"/>
            </a:endParaRPr>
          </a:p>
        </p:txBody>
      </p:sp>
      <p:sp>
        <p:nvSpPr>
          <p:cNvPr id="12" name="TextBox 11">
            <a:extLst>
              <a:ext uri="{FF2B5EF4-FFF2-40B4-BE49-F238E27FC236}">
                <a16:creationId xmlns:a16="http://schemas.microsoft.com/office/drawing/2014/main" id="{C97111B7-002E-4736-A926-FEDB313BB12D}"/>
              </a:ext>
            </a:extLst>
          </p:cNvPr>
          <p:cNvSpPr txBox="1"/>
          <p:nvPr/>
        </p:nvSpPr>
        <p:spPr>
          <a:xfrm>
            <a:off x="1611720" y="4461266"/>
            <a:ext cx="3976151" cy="609847"/>
          </a:xfrm>
          <a:prstGeom prst="rect">
            <a:avLst/>
          </a:prstGeom>
          <a:noFill/>
        </p:spPr>
        <p:txBody>
          <a:bodyPr wrap="square" rtlCol="0">
            <a:spAutoFit/>
          </a:bodyPr>
          <a:lstStyle/>
          <a:p>
            <a:pPr>
              <a:lnSpc>
                <a:spcPct val="150000"/>
              </a:lnSpc>
            </a:pPr>
            <a:r>
              <a:rPr lang="id-ID" sz="1200" dirty="0">
                <a:solidFill>
                  <a:schemeClr val="tx2"/>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a:t>
            </a:r>
            <a:r>
              <a:rPr lang="nl-NL" sz="1200" dirty="0">
                <a:solidFill>
                  <a:schemeClr val="tx2"/>
                </a:solidFill>
                <a:latin typeface="Lato" panose="020F0502020204030203" pitchFamily="34" charset="0"/>
                <a:ea typeface="Lato" panose="020F0502020204030203" pitchFamily="34" charset="0"/>
                <a:cs typeface="Lato" panose="020F0502020204030203" pitchFamily="34" charset="0"/>
              </a:rPr>
              <a:t>.</a:t>
            </a:r>
            <a:endParaRPr lang="en-US" sz="1200" dirty="0">
              <a:solidFill>
                <a:schemeClr val="tx2"/>
              </a:solidFill>
              <a:latin typeface="Lato" panose="020F0502020204030203" pitchFamily="34" charset="0"/>
              <a:ea typeface="Lato" panose="020F0502020204030203" pitchFamily="34" charset="0"/>
              <a:cs typeface="Lato" panose="020F0502020204030203" pitchFamily="34" charset="0"/>
            </a:endParaRPr>
          </a:p>
        </p:txBody>
      </p:sp>
      <p:sp>
        <p:nvSpPr>
          <p:cNvPr id="13" name="TextBox 12">
            <a:extLst>
              <a:ext uri="{FF2B5EF4-FFF2-40B4-BE49-F238E27FC236}">
                <a16:creationId xmlns:a16="http://schemas.microsoft.com/office/drawing/2014/main" id="{9334EA2D-2B4F-4362-A1F9-0F97C8247E78}"/>
              </a:ext>
            </a:extLst>
          </p:cNvPr>
          <p:cNvSpPr txBox="1"/>
          <p:nvPr/>
        </p:nvSpPr>
        <p:spPr>
          <a:xfrm>
            <a:off x="706808" y="4350691"/>
            <a:ext cx="1757592" cy="830997"/>
          </a:xfrm>
          <a:prstGeom prst="rect">
            <a:avLst/>
          </a:prstGeom>
          <a:noFill/>
        </p:spPr>
        <p:txBody>
          <a:bodyPr wrap="square" rtlCol="0">
            <a:spAutoFit/>
          </a:bodyPr>
          <a:lstStyle/>
          <a:p>
            <a:r>
              <a:rPr lang="en-US" sz="4800" dirty="0">
                <a:latin typeface="Garamond" panose="02020404030301010803" pitchFamily="18" charset="0"/>
                <a:ea typeface="Roboto" panose="02000000000000000000" pitchFamily="2" charset="0"/>
                <a:cs typeface="Lato" panose="020F0502020204030203" pitchFamily="34" charset="0"/>
              </a:rPr>
              <a:t>01.</a:t>
            </a:r>
          </a:p>
        </p:txBody>
      </p:sp>
      <p:sp>
        <p:nvSpPr>
          <p:cNvPr id="14" name="TextBox 13">
            <a:extLst>
              <a:ext uri="{FF2B5EF4-FFF2-40B4-BE49-F238E27FC236}">
                <a16:creationId xmlns:a16="http://schemas.microsoft.com/office/drawing/2014/main" id="{34A44554-B47F-46C5-9303-ED252C6D7728}"/>
              </a:ext>
            </a:extLst>
          </p:cNvPr>
          <p:cNvSpPr txBox="1"/>
          <p:nvPr/>
        </p:nvSpPr>
        <p:spPr>
          <a:xfrm>
            <a:off x="1611720" y="5181688"/>
            <a:ext cx="3976151" cy="609847"/>
          </a:xfrm>
          <a:prstGeom prst="rect">
            <a:avLst/>
          </a:prstGeom>
          <a:noFill/>
        </p:spPr>
        <p:txBody>
          <a:bodyPr wrap="square" rtlCol="0">
            <a:spAutoFit/>
          </a:bodyPr>
          <a:lstStyle/>
          <a:p>
            <a:pPr>
              <a:lnSpc>
                <a:spcPct val="150000"/>
              </a:lnSpc>
            </a:pPr>
            <a:r>
              <a:rPr lang="id-ID" sz="1200" dirty="0">
                <a:solidFill>
                  <a:schemeClr val="tx2"/>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a:t>
            </a:r>
            <a:r>
              <a:rPr lang="nl-NL" sz="1200" dirty="0">
                <a:solidFill>
                  <a:schemeClr val="tx2"/>
                </a:solidFill>
                <a:latin typeface="Lato" panose="020F0502020204030203" pitchFamily="34" charset="0"/>
                <a:ea typeface="Lato" panose="020F0502020204030203" pitchFamily="34" charset="0"/>
                <a:cs typeface="Lato" panose="020F0502020204030203" pitchFamily="34" charset="0"/>
              </a:rPr>
              <a:t>.</a:t>
            </a:r>
            <a:endParaRPr lang="en-US" sz="1200" dirty="0">
              <a:solidFill>
                <a:schemeClr val="tx2"/>
              </a:solidFill>
              <a:latin typeface="Lato" panose="020F0502020204030203" pitchFamily="34" charset="0"/>
              <a:ea typeface="Lato" panose="020F0502020204030203" pitchFamily="34" charset="0"/>
              <a:cs typeface="Lato" panose="020F0502020204030203" pitchFamily="34" charset="0"/>
            </a:endParaRPr>
          </a:p>
        </p:txBody>
      </p:sp>
      <p:sp>
        <p:nvSpPr>
          <p:cNvPr id="15" name="TextBox 14">
            <a:extLst>
              <a:ext uri="{FF2B5EF4-FFF2-40B4-BE49-F238E27FC236}">
                <a16:creationId xmlns:a16="http://schemas.microsoft.com/office/drawing/2014/main" id="{BEF2401F-75F6-4703-A968-C49308F61CE4}"/>
              </a:ext>
            </a:extLst>
          </p:cNvPr>
          <p:cNvSpPr txBox="1"/>
          <p:nvPr/>
        </p:nvSpPr>
        <p:spPr>
          <a:xfrm>
            <a:off x="706808" y="5071113"/>
            <a:ext cx="1757592" cy="830997"/>
          </a:xfrm>
          <a:prstGeom prst="rect">
            <a:avLst/>
          </a:prstGeom>
          <a:noFill/>
        </p:spPr>
        <p:txBody>
          <a:bodyPr wrap="square" rtlCol="0">
            <a:spAutoFit/>
          </a:bodyPr>
          <a:lstStyle/>
          <a:p>
            <a:r>
              <a:rPr lang="en-US" sz="4800" dirty="0">
                <a:latin typeface="Garamond" panose="02020404030301010803" pitchFamily="18" charset="0"/>
                <a:ea typeface="Roboto" panose="02000000000000000000" pitchFamily="2" charset="0"/>
                <a:cs typeface="Lato" panose="020F0502020204030203" pitchFamily="34" charset="0"/>
              </a:rPr>
              <a:t>02.</a:t>
            </a:r>
          </a:p>
        </p:txBody>
      </p:sp>
      <p:sp>
        <p:nvSpPr>
          <p:cNvPr id="16" name="TextBox 15">
            <a:extLst>
              <a:ext uri="{FF2B5EF4-FFF2-40B4-BE49-F238E27FC236}">
                <a16:creationId xmlns:a16="http://schemas.microsoft.com/office/drawing/2014/main" id="{169EB280-3300-4DA4-B727-1D33BC837498}"/>
              </a:ext>
            </a:extLst>
          </p:cNvPr>
          <p:cNvSpPr txBox="1"/>
          <p:nvPr/>
        </p:nvSpPr>
        <p:spPr>
          <a:xfrm>
            <a:off x="6510771" y="2512208"/>
            <a:ext cx="5071630" cy="609847"/>
          </a:xfrm>
          <a:prstGeom prst="rect">
            <a:avLst/>
          </a:prstGeom>
          <a:noFill/>
        </p:spPr>
        <p:txBody>
          <a:bodyPr wrap="square" rtlCol="0">
            <a:spAutoFit/>
          </a:bodyPr>
          <a:lstStyle/>
          <a:p>
            <a:pPr>
              <a:lnSpc>
                <a:spcPct val="150000"/>
              </a:lnSpc>
            </a:pPr>
            <a:r>
              <a:rPr lang="id-ID" sz="1200" dirty="0">
                <a:solidFill>
                  <a:schemeClr val="tx2"/>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a:t>
            </a:r>
            <a:r>
              <a:rPr lang="nl-NL" sz="1200" dirty="0">
                <a:solidFill>
                  <a:schemeClr val="tx2"/>
                </a:solidFill>
                <a:latin typeface="Lato" panose="020F0502020204030203" pitchFamily="34" charset="0"/>
                <a:ea typeface="Lato" panose="020F0502020204030203" pitchFamily="34" charset="0"/>
                <a:cs typeface="Lato" panose="020F0502020204030203" pitchFamily="34" charset="0"/>
              </a:rPr>
              <a:t>.</a:t>
            </a:r>
            <a:endParaRPr lang="en-US" sz="1200" dirty="0">
              <a:solidFill>
                <a:schemeClr val="tx2"/>
              </a:solidFill>
              <a:latin typeface="Lato" panose="020F0502020204030203" pitchFamily="34" charset="0"/>
              <a:ea typeface="Lato" panose="020F0502020204030203" pitchFamily="34" charset="0"/>
              <a:cs typeface="Lato" panose="020F0502020204030203" pitchFamily="34" charset="0"/>
            </a:endParaRPr>
          </a:p>
        </p:txBody>
      </p:sp>
      <p:sp>
        <p:nvSpPr>
          <p:cNvPr id="20" name="Rectangle 19">
            <a:extLst>
              <a:ext uri="{FF2B5EF4-FFF2-40B4-BE49-F238E27FC236}">
                <a16:creationId xmlns:a16="http://schemas.microsoft.com/office/drawing/2014/main" id="{CF131836-59FD-42EE-AB03-58686683D9EF}"/>
              </a:ext>
            </a:extLst>
          </p:cNvPr>
          <p:cNvSpPr/>
          <p:nvPr/>
        </p:nvSpPr>
        <p:spPr>
          <a:xfrm>
            <a:off x="0" y="0"/>
            <a:ext cx="6096000" cy="41289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DF97B572-54A4-4612-8220-B1A7FC0DDAEF}"/>
              </a:ext>
            </a:extLst>
          </p:cNvPr>
          <p:cNvSpPr/>
          <p:nvPr/>
        </p:nvSpPr>
        <p:spPr>
          <a:xfrm>
            <a:off x="6096000" y="6445109"/>
            <a:ext cx="6096000" cy="41289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图片占位符 16" descr="图片包含 人员, 户外, 树&#10;&#10;描述已自动生成">
            <a:extLst>
              <a:ext uri="{FF2B5EF4-FFF2-40B4-BE49-F238E27FC236}">
                <a16:creationId xmlns:a16="http://schemas.microsoft.com/office/drawing/2014/main" id="{F7067298-D8AA-45C5-AC8F-DCDBFD17342C}"/>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40616035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B1AE654-A59A-46FB-8C07-4A66B7A92C59}"/>
              </a:ext>
            </a:extLst>
          </p:cNvPr>
          <p:cNvSpPr/>
          <p:nvPr/>
        </p:nvSpPr>
        <p:spPr>
          <a:xfrm>
            <a:off x="0" y="0"/>
            <a:ext cx="2825087"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图片占位符 3" descr="图片包含 建筑物, 户外, 天空, 人员&#10;&#10;描述已自动生成">
            <a:extLst>
              <a:ext uri="{FF2B5EF4-FFF2-40B4-BE49-F238E27FC236}">
                <a16:creationId xmlns:a16="http://schemas.microsoft.com/office/drawing/2014/main" id="{8F1A6C48-C123-4727-A88D-B727DAD51505}"/>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
        <p:nvSpPr>
          <p:cNvPr id="17" name="Rectangle 16">
            <a:extLst>
              <a:ext uri="{FF2B5EF4-FFF2-40B4-BE49-F238E27FC236}">
                <a16:creationId xmlns:a16="http://schemas.microsoft.com/office/drawing/2014/main" id="{AABFD65E-125F-4D4B-A658-8DABC59C67A4}"/>
              </a:ext>
            </a:extLst>
          </p:cNvPr>
          <p:cNvSpPr/>
          <p:nvPr/>
        </p:nvSpPr>
        <p:spPr>
          <a:xfrm>
            <a:off x="10580914" y="0"/>
            <a:ext cx="161108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8" name="Group 17">
            <a:extLst>
              <a:ext uri="{FF2B5EF4-FFF2-40B4-BE49-F238E27FC236}">
                <a16:creationId xmlns:a16="http://schemas.microsoft.com/office/drawing/2014/main" id="{E05E5829-17FC-42F8-A79C-FCDC55EA7D69}"/>
              </a:ext>
            </a:extLst>
          </p:cNvPr>
          <p:cNvGrpSpPr/>
          <p:nvPr/>
        </p:nvGrpSpPr>
        <p:grpSpPr>
          <a:xfrm>
            <a:off x="5584651" y="2215494"/>
            <a:ext cx="4387214" cy="2455453"/>
            <a:chOff x="1014406" y="2222160"/>
            <a:chExt cx="4126314" cy="2455453"/>
          </a:xfrm>
        </p:grpSpPr>
        <p:sp>
          <p:nvSpPr>
            <p:cNvPr id="19" name="TextBox 18">
              <a:extLst>
                <a:ext uri="{FF2B5EF4-FFF2-40B4-BE49-F238E27FC236}">
                  <a16:creationId xmlns:a16="http://schemas.microsoft.com/office/drawing/2014/main" id="{9E697167-C2AD-492D-A03A-52DB93015431}"/>
                </a:ext>
              </a:extLst>
            </p:cNvPr>
            <p:cNvSpPr txBox="1"/>
            <p:nvPr/>
          </p:nvSpPr>
          <p:spPr>
            <a:xfrm>
              <a:off x="1014406" y="2222160"/>
              <a:ext cx="4126314" cy="830997"/>
            </a:xfrm>
            <a:prstGeom prst="rect">
              <a:avLst/>
            </a:prstGeom>
            <a:noFill/>
          </p:spPr>
          <p:txBody>
            <a:bodyPr wrap="square" rtlCol="0">
              <a:spAutoFit/>
            </a:bodyPr>
            <a:lstStyle/>
            <a:p>
              <a:r>
                <a:rPr lang="en-US" sz="4800" dirty="0">
                  <a:solidFill>
                    <a:schemeClr val="tx2"/>
                  </a:solidFill>
                  <a:latin typeface="Garamond" panose="02020404030301010803" pitchFamily="18" charset="0"/>
                  <a:ea typeface="Roboto" panose="02000000000000000000" pitchFamily="2" charset="0"/>
                  <a:cs typeface="Lato" panose="020F0502020204030203" pitchFamily="34" charset="0"/>
                </a:rPr>
                <a:t>About Trisha </a:t>
              </a:r>
            </a:p>
          </p:txBody>
        </p:sp>
        <p:sp>
          <p:nvSpPr>
            <p:cNvPr id="20" name="TextBox 19">
              <a:extLst>
                <a:ext uri="{FF2B5EF4-FFF2-40B4-BE49-F238E27FC236}">
                  <a16:creationId xmlns:a16="http://schemas.microsoft.com/office/drawing/2014/main" id="{1D18DC1C-E192-4A13-9B1B-D3343DEC9670}"/>
                </a:ext>
              </a:extLst>
            </p:cNvPr>
            <p:cNvSpPr txBox="1"/>
            <p:nvPr/>
          </p:nvSpPr>
          <p:spPr>
            <a:xfrm>
              <a:off x="1018166" y="3513768"/>
              <a:ext cx="3482562" cy="1163845"/>
            </a:xfrm>
            <a:prstGeom prst="rect">
              <a:avLst/>
            </a:prstGeom>
            <a:noFill/>
          </p:spPr>
          <p:txBody>
            <a:bodyPr wrap="square" rtlCol="0">
              <a:spAutoFit/>
            </a:bodyPr>
            <a:lstStyle/>
            <a:p>
              <a:pPr>
                <a:lnSpc>
                  <a:spcPct val="150000"/>
                </a:lnSpc>
              </a:pPr>
              <a:r>
                <a:rPr lang="id-ID" sz="1200" dirty="0">
                  <a:solidFill>
                    <a:schemeClr val="tx2"/>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a:t>
              </a:r>
              <a:endParaRPr lang="en-US" sz="1200" dirty="0">
                <a:solidFill>
                  <a:schemeClr val="tx2"/>
                </a:solidFill>
                <a:latin typeface="Lato" panose="020F0502020204030203" pitchFamily="34" charset="0"/>
                <a:ea typeface="Lato" panose="020F0502020204030203" pitchFamily="34" charset="0"/>
                <a:cs typeface="Lato" panose="020F0502020204030203" pitchFamily="34" charset="0"/>
              </a:endParaRPr>
            </a:p>
          </p:txBody>
        </p:sp>
      </p:grpSp>
      <p:sp>
        <p:nvSpPr>
          <p:cNvPr id="23" name="Rectangle 22">
            <a:extLst>
              <a:ext uri="{FF2B5EF4-FFF2-40B4-BE49-F238E27FC236}">
                <a16:creationId xmlns:a16="http://schemas.microsoft.com/office/drawing/2014/main" id="{561B878C-8745-4706-9364-C10E27AA113F}"/>
              </a:ext>
            </a:extLst>
          </p:cNvPr>
          <p:cNvSpPr/>
          <p:nvPr/>
        </p:nvSpPr>
        <p:spPr>
          <a:xfrm>
            <a:off x="3903987" y="3223752"/>
            <a:ext cx="1295810" cy="8227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ADB76F37-CD53-45C7-8E88-3C426820B147}"/>
              </a:ext>
            </a:extLst>
          </p:cNvPr>
          <p:cNvSpPr/>
          <p:nvPr/>
        </p:nvSpPr>
        <p:spPr>
          <a:xfrm>
            <a:off x="5199797" y="3223751"/>
            <a:ext cx="1965278" cy="10609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图片占位符 7" descr="图片包含 室内, 墙壁, 人员, 妇女&#10;&#10;描述已自动生成">
            <a:extLst>
              <a:ext uri="{FF2B5EF4-FFF2-40B4-BE49-F238E27FC236}">
                <a16:creationId xmlns:a16="http://schemas.microsoft.com/office/drawing/2014/main" id="{EE60D6F9-6436-4F95-9F11-4D055A744161}"/>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140937886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descr="图片包含 树, 户外, 植物, 掌握&#10;&#10;描述已自动生成">
            <a:extLst>
              <a:ext uri="{FF2B5EF4-FFF2-40B4-BE49-F238E27FC236}">
                <a16:creationId xmlns:a16="http://schemas.microsoft.com/office/drawing/2014/main" id="{EDFDC8E7-44AB-49D5-A57C-8BBF1B179F5D}"/>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
        <p:nvSpPr>
          <p:cNvPr id="7" name="Rectangle 6">
            <a:extLst>
              <a:ext uri="{FF2B5EF4-FFF2-40B4-BE49-F238E27FC236}">
                <a16:creationId xmlns:a16="http://schemas.microsoft.com/office/drawing/2014/main" id="{A9533779-59C0-46FF-8B9B-718F65AF0ED1}"/>
              </a:ext>
            </a:extLst>
          </p:cNvPr>
          <p:cNvSpPr/>
          <p:nvPr/>
        </p:nvSpPr>
        <p:spPr>
          <a:xfrm>
            <a:off x="3190875" y="2127580"/>
            <a:ext cx="5810250" cy="26028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Box 27">
            <a:extLst>
              <a:ext uri="{FF2B5EF4-FFF2-40B4-BE49-F238E27FC236}">
                <a16:creationId xmlns:a16="http://schemas.microsoft.com/office/drawing/2014/main" id="{81B48D0D-226B-4DE0-8CCF-FD1F49F84665}"/>
              </a:ext>
            </a:extLst>
          </p:cNvPr>
          <p:cNvSpPr txBox="1"/>
          <p:nvPr/>
        </p:nvSpPr>
        <p:spPr>
          <a:xfrm>
            <a:off x="3805237" y="2551837"/>
            <a:ext cx="4581525" cy="1754326"/>
          </a:xfrm>
          <a:prstGeom prst="rect">
            <a:avLst/>
          </a:prstGeom>
          <a:noFill/>
        </p:spPr>
        <p:txBody>
          <a:bodyPr wrap="square" rtlCol="0">
            <a:spAutoFit/>
          </a:bodyPr>
          <a:lstStyle/>
          <a:p>
            <a:pPr algn="ctr"/>
            <a:r>
              <a:rPr lang="nl-NL" sz="3600" dirty="0">
                <a:solidFill>
                  <a:schemeClr val="bg1"/>
                </a:solidFill>
                <a:latin typeface="Garamond" panose="02020404030301010803" pitchFamily="18" charset="0"/>
                <a:ea typeface="Roboto" panose="02000000000000000000" pitchFamily="2" charset="0"/>
                <a:cs typeface="Lato" panose="020F0502020204030203" pitchFamily="34" charset="0"/>
              </a:rPr>
              <a:t>A</a:t>
            </a:r>
            <a:r>
              <a:rPr lang="en-US" sz="3600" dirty="0" err="1">
                <a:solidFill>
                  <a:schemeClr val="bg1"/>
                </a:solidFill>
                <a:latin typeface="Garamond" panose="02020404030301010803" pitchFamily="18" charset="0"/>
                <a:ea typeface="Roboto" panose="02000000000000000000" pitchFamily="2" charset="0"/>
                <a:cs typeface="Lato" panose="020F0502020204030203" pitchFamily="34" charset="0"/>
              </a:rPr>
              <a:t>lmost</a:t>
            </a:r>
            <a:r>
              <a:rPr lang="en-US" sz="3600" dirty="0">
                <a:solidFill>
                  <a:schemeClr val="bg1"/>
                </a:solidFill>
                <a:latin typeface="Garamond" panose="02020404030301010803" pitchFamily="18" charset="0"/>
                <a:ea typeface="Roboto" panose="02000000000000000000" pitchFamily="2" charset="0"/>
                <a:cs typeface="Lato" panose="020F0502020204030203" pitchFamily="34" charset="0"/>
              </a:rPr>
              <a:t> before we knew it, we had left the ground.</a:t>
            </a:r>
          </a:p>
        </p:txBody>
      </p:sp>
    </p:spTree>
    <p:extLst>
      <p:ext uri="{BB962C8B-B14F-4D97-AF65-F5344CB8AC3E}">
        <p14:creationId xmlns:p14="http://schemas.microsoft.com/office/powerpoint/2010/main" val="395930254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70A4D77-5D11-4F5D-BC16-2D588ED33A8A}"/>
              </a:ext>
            </a:extLst>
          </p:cNvPr>
          <p:cNvSpPr/>
          <p:nvPr/>
        </p:nvSpPr>
        <p:spPr>
          <a:xfrm flipV="1">
            <a:off x="0" y="2570191"/>
            <a:ext cx="2880309" cy="527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24A44EF5-77BD-4F3A-BCE3-AFFE695F556C}"/>
              </a:ext>
            </a:extLst>
          </p:cNvPr>
          <p:cNvGrpSpPr/>
          <p:nvPr/>
        </p:nvGrpSpPr>
        <p:grpSpPr>
          <a:xfrm>
            <a:off x="817904" y="1103989"/>
            <a:ext cx="3654122" cy="1396338"/>
            <a:chOff x="9153099" y="2169230"/>
            <a:chExt cx="3768210" cy="1396338"/>
          </a:xfrm>
        </p:grpSpPr>
        <p:sp>
          <p:nvSpPr>
            <p:cNvPr id="5" name="TextBox 4">
              <a:extLst>
                <a:ext uri="{FF2B5EF4-FFF2-40B4-BE49-F238E27FC236}">
                  <a16:creationId xmlns:a16="http://schemas.microsoft.com/office/drawing/2014/main" id="{FADE1824-3863-4B56-AC41-1EF46F699AD5}"/>
                </a:ext>
              </a:extLst>
            </p:cNvPr>
            <p:cNvSpPr txBox="1"/>
            <p:nvPr/>
          </p:nvSpPr>
          <p:spPr>
            <a:xfrm>
              <a:off x="9207025" y="2169230"/>
              <a:ext cx="3634476" cy="830997"/>
            </a:xfrm>
            <a:prstGeom prst="rect">
              <a:avLst/>
            </a:prstGeom>
            <a:noFill/>
          </p:spPr>
          <p:txBody>
            <a:bodyPr wrap="square" rtlCol="0">
              <a:spAutoFit/>
            </a:bodyPr>
            <a:lstStyle/>
            <a:p>
              <a:r>
                <a:rPr lang="en-US" sz="4800" dirty="0">
                  <a:latin typeface="Garamond" panose="02020404030301010803" pitchFamily="18" charset="0"/>
                  <a:ea typeface="Roboto" panose="02000000000000000000" pitchFamily="2" charset="0"/>
                  <a:cs typeface="Lato" panose="020F0502020204030203" pitchFamily="34" charset="0"/>
                </a:rPr>
                <a:t>State of </a:t>
              </a:r>
            </a:p>
          </p:txBody>
        </p:sp>
        <p:sp>
          <p:nvSpPr>
            <p:cNvPr id="6" name="TextBox 5">
              <a:extLst>
                <a:ext uri="{FF2B5EF4-FFF2-40B4-BE49-F238E27FC236}">
                  <a16:creationId xmlns:a16="http://schemas.microsoft.com/office/drawing/2014/main" id="{54C0F160-D3F9-44B2-ADA7-B1A9C7D09820}"/>
                </a:ext>
              </a:extLst>
            </p:cNvPr>
            <p:cNvSpPr txBox="1"/>
            <p:nvPr/>
          </p:nvSpPr>
          <p:spPr>
            <a:xfrm>
              <a:off x="9153099" y="2734571"/>
              <a:ext cx="3768210" cy="830997"/>
            </a:xfrm>
            <a:prstGeom prst="rect">
              <a:avLst/>
            </a:prstGeom>
            <a:noFill/>
          </p:spPr>
          <p:txBody>
            <a:bodyPr wrap="square" rtlCol="0">
              <a:spAutoFit/>
            </a:bodyPr>
            <a:lstStyle/>
            <a:p>
              <a:r>
                <a:rPr lang="nl-NL" sz="4800" dirty="0">
                  <a:latin typeface="Garamond" panose="02020404030301010803" pitchFamily="18" charset="0"/>
                  <a:ea typeface="Roboto" panose="02000000000000000000" pitchFamily="2" charset="0"/>
                  <a:cs typeface="Lato" panose="020F0502020204030203" pitchFamily="34" charset="0"/>
                </a:rPr>
                <a:t>the service</a:t>
              </a:r>
              <a:endParaRPr lang="en-US" sz="4800" dirty="0">
                <a:latin typeface="Garamond" panose="02020404030301010803" pitchFamily="18" charset="0"/>
                <a:ea typeface="Roboto" panose="02000000000000000000" pitchFamily="2" charset="0"/>
                <a:cs typeface="Lato" panose="020F0502020204030203" pitchFamily="34" charset="0"/>
              </a:endParaRPr>
            </a:p>
          </p:txBody>
        </p:sp>
      </p:grpSp>
      <p:grpSp>
        <p:nvGrpSpPr>
          <p:cNvPr id="7" name="Group 6">
            <a:extLst>
              <a:ext uri="{FF2B5EF4-FFF2-40B4-BE49-F238E27FC236}">
                <a16:creationId xmlns:a16="http://schemas.microsoft.com/office/drawing/2014/main" id="{C10E0D8D-CE80-4F63-B449-AFC47D6499A4}"/>
              </a:ext>
            </a:extLst>
          </p:cNvPr>
          <p:cNvGrpSpPr/>
          <p:nvPr/>
        </p:nvGrpSpPr>
        <p:grpSpPr>
          <a:xfrm>
            <a:off x="870198" y="3893910"/>
            <a:ext cx="4544416" cy="609847"/>
            <a:chOff x="742159" y="5652541"/>
            <a:chExt cx="3188677" cy="283005"/>
          </a:xfrm>
        </p:grpSpPr>
        <p:grpSp>
          <p:nvGrpSpPr>
            <p:cNvPr id="8" name="Group 7">
              <a:extLst>
                <a:ext uri="{FF2B5EF4-FFF2-40B4-BE49-F238E27FC236}">
                  <a16:creationId xmlns:a16="http://schemas.microsoft.com/office/drawing/2014/main" id="{141D92E5-0AE2-4742-9831-F61D36F4BD06}"/>
                </a:ext>
              </a:extLst>
            </p:cNvPr>
            <p:cNvGrpSpPr/>
            <p:nvPr/>
          </p:nvGrpSpPr>
          <p:grpSpPr>
            <a:xfrm>
              <a:off x="742159" y="5652541"/>
              <a:ext cx="3188677" cy="283005"/>
              <a:chOff x="2052925" y="5406244"/>
              <a:chExt cx="3188677" cy="283005"/>
            </a:xfrm>
          </p:grpSpPr>
          <p:sp>
            <p:nvSpPr>
              <p:cNvPr id="10" name="Rounded Rectangle 21">
                <a:extLst>
                  <a:ext uri="{FF2B5EF4-FFF2-40B4-BE49-F238E27FC236}">
                    <a16:creationId xmlns:a16="http://schemas.microsoft.com/office/drawing/2014/main" id="{B3D27781-83F3-44A9-8215-F20CAA15D9C3}"/>
                  </a:ext>
                </a:extLst>
              </p:cNvPr>
              <p:cNvSpPr/>
              <p:nvPr/>
            </p:nvSpPr>
            <p:spPr>
              <a:xfrm>
                <a:off x="2077313" y="5576407"/>
                <a:ext cx="3164289" cy="112842"/>
              </a:xfrm>
              <a:prstGeom prst="roundRect">
                <a:avLst>
                  <a:gd name="adj" fmla="val 50000"/>
                </a:avLst>
              </a:prstGeom>
              <a:solidFill>
                <a:schemeClr val="bg1"/>
              </a:solidFill>
              <a:ln w="952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1200">
                  <a:solidFill>
                    <a:schemeClr val="tx1"/>
                  </a:solidFill>
                  <a:latin typeface="Lato" panose="020F0502020204030203" pitchFamily="34" charset="0"/>
                  <a:ea typeface="Lato" panose="020F0502020204030203" pitchFamily="34" charset="0"/>
                </a:endParaRPr>
              </a:p>
            </p:txBody>
          </p:sp>
          <p:sp>
            <p:nvSpPr>
              <p:cNvPr id="11" name="Rounded Rectangle 22">
                <a:extLst>
                  <a:ext uri="{FF2B5EF4-FFF2-40B4-BE49-F238E27FC236}">
                    <a16:creationId xmlns:a16="http://schemas.microsoft.com/office/drawing/2014/main" id="{963F05A0-B1BB-4E31-87B3-35AEE9CCF296}"/>
                  </a:ext>
                </a:extLst>
              </p:cNvPr>
              <p:cNvSpPr/>
              <p:nvPr/>
            </p:nvSpPr>
            <p:spPr>
              <a:xfrm>
                <a:off x="2077313" y="5576407"/>
                <a:ext cx="2516264" cy="107485"/>
              </a:xfrm>
              <a:prstGeom prst="roundRect">
                <a:avLst>
                  <a:gd name="adj" fmla="val 50000"/>
                </a:avLst>
              </a:prstGeom>
              <a:solidFill>
                <a:schemeClr val="accent1"/>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1200" dirty="0">
                  <a:solidFill>
                    <a:schemeClr val="tx1"/>
                  </a:solidFill>
                  <a:latin typeface="Lato" panose="020F0502020204030203" pitchFamily="34" charset="0"/>
                  <a:ea typeface="Lato" panose="020F0502020204030203" pitchFamily="34" charset="0"/>
                </a:endParaRPr>
              </a:p>
            </p:txBody>
          </p:sp>
          <p:sp>
            <p:nvSpPr>
              <p:cNvPr id="12" name="Text Placeholder 24">
                <a:extLst>
                  <a:ext uri="{FF2B5EF4-FFF2-40B4-BE49-F238E27FC236}">
                    <a16:creationId xmlns:a16="http://schemas.microsoft.com/office/drawing/2014/main" id="{D5F478B2-CAC0-457D-9199-F708AFA59D06}"/>
                  </a:ext>
                </a:extLst>
              </p:cNvPr>
              <p:cNvSpPr txBox="1">
                <a:spLocks/>
              </p:cNvSpPr>
              <p:nvPr/>
            </p:nvSpPr>
            <p:spPr>
              <a:xfrm>
                <a:off x="2052925" y="5406244"/>
                <a:ext cx="1410434" cy="170160"/>
              </a:xfrm>
              <a:prstGeom prst="rect">
                <a:avLst/>
              </a:prstGeom>
              <a:ln>
                <a:noFill/>
              </a:ln>
            </p:spPr>
            <p:txBody>
              <a:bodyPr/>
              <a:lstStyle>
                <a:lvl1pPr marL="0" indent="0" algn="just" defTabSz="914400" rtl="0" eaLnBrk="1" latinLnBrk="0" hangingPunct="1">
                  <a:lnSpc>
                    <a:spcPts val="1300"/>
                  </a:lnSpc>
                  <a:spcBef>
                    <a:spcPts val="1000"/>
                  </a:spcBef>
                  <a:spcAft>
                    <a:spcPts val="1200"/>
                  </a:spcAft>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latin typeface="Lato" panose="020F0502020204030203" pitchFamily="34" charset="0"/>
                    <a:ea typeface="Lato" panose="020F0502020204030203" pitchFamily="34" charset="0"/>
                    <a:cs typeface="Lato" panose="020F0502020204030203" pitchFamily="34" charset="0"/>
                  </a:rPr>
                  <a:t>Business Process</a:t>
                </a:r>
              </a:p>
            </p:txBody>
          </p:sp>
        </p:grpSp>
        <p:sp>
          <p:nvSpPr>
            <p:cNvPr id="9" name="Text Placeholder 24">
              <a:extLst>
                <a:ext uri="{FF2B5EF4-FFF2-40B4-BE49-F238E27FC236}">
                  <a16:creationId xmlns:a16="http://schemas.microsoft.com/office/drawing/2014/main" id="{6699DB15-F566-4DEA-A294-9E1228D5F532}"/>
                </a:ext>
              </a:extLst>
            </p:cNvPr>
            <p:cNvSpPr txBox="1">
              <a:spLocks/>
            </p:cNvSpPr>
            <p:nvPr/>
          </p:nvSpPr>
          <p:spPr>
            <a:xfrm>
              <a:off x="2520402" y="5652544"/>
              <a:ext cx="1410434" cy="170160"/>
            </a:xfrm>
            <a:prstGeom prst="rect">
              <a:avLst/>
            </a:prstGeom>
            <a:ln>
              <a:noFill/>
            </a:ln>
          </p:spPr>
          <p:txBody>
            <a:bodyPr/>
            <a:lstStyle>
              <a:lvl1pPr marL="0" indent="0" algn="just" defTabSz="914400" rtl="0" eaLnBrk="1" latinLnBrk="0" hangingPunct="1">
                <a:lnSpc>
                  <a:spcPts val="1300"/>
                </a:lnSpc>
                <a:spcBef>
                  <a:spcPts val="1000"/>
                </a:spcBef>
                <a:spcAft>
                  <a:spcPts val="1200"/>
                </a:spcAft>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US" dirty="0">
                  <a:latin typeface="Lato" panose="020F0502020204030203" pitchFamily="34" charset="0"/>
                  <a:ea typeface="Lato" panose="020F0502020204030203" pitchFamily="34" charset="0"/>
                  <a:cs typeface="Lato" panose="020F0502020204030203" pitchFamily="34" charset="0"/>
                </a:rPr>
                <a:t>80%</a:t>
              </a:r>
            </a:p>
          </p:txBody>
        </p:sp>
      </p:grpSp>
      <p:grpSp>
        <p:nvGrpSpPr>
          <p:cNvPr id="13" name="Group 12">
            <a:extLst>
              <a:ext uri="{FF2B5EF4-FFF2-40B4-BE49-F238E27FC236}">
                <a16:creationId xmlns:a16="http://schemas.microsoft.com/office/drawing/2014/main" id="{F45B33A0-B2BF-4ABF-99E7-99D21D9F6F26}"/>
              </a:ext>
            </a:extLst>
          </p:cNvPr>
          <p:cNvGrpSpPr/>
          <p:nvPr/>
        </p:nvGrpSpPr>
        <p:grpSpPr>
          <a:xfrm>
            <a:off x="870198" y="4529901"/>
            <a:ext cx="4544416" cy="617353"/>
            <a:chOff x="742159" y="5652541"/>
            <a:chExt cx="3188677" cy="286488"/>
          </a:xfrm>
        </p:grpSpPr>
        <p:grpSp>
          <p:nvGrpSpPr>
            <p:cNvPr id="14" name="Group 13">
              <a:extLst>
                <a:ext uri="{FF2B5EF4-FFF2-40B4-BE49-F238E27FC236}">
                  <a16:creationId xmlns:a16="http://schemas.microsoft.com/office/drawing/2014/main" id="{6BF0A48E-2D33-4E3C-A7CE-7391C91F0AC8}"/>
                </a:ext>
              </a:extLst>
            </p:cNvPr>
            <p:cNvGrpSpPr/>
            <p:nvPr/>
          </p:nvGrpSpPr>
          <p:grpSpPr>
            <a:xfrm>
              <a:off x="742159" y="5652541"/>
              <a:ext cx="3188677" cy="286488"/>
              <a:chOff x="2052925" y="5406244"/>
              <a:chExt cx="3188677" cy="286488"/>
            </a:xfrm>
          </p:grpSpPr>
          <p:sp>
            <p:nvSpPr>
              <p:cNvPr id="16" name="Rounded Rectangle 21">
                <a:extLst>
                  <a:ext uri="{FF2B5EF4-FFF2-40B4-BE49-F238E27FC236}">
                    <a16:creationId xmlns:a16="http://schemas.microsoft.com/office/drawing/2014/main" id="{9C8DC3D0-D0ED-433F-9A53-4D171C2E337E}"/>
                  </a:ext>
                </a:extLst>
              </p:cNvPr>
              <p:cNvSpPr/>
              <p:nvPr/>
            </p:nvSpPr>
            <p:spPr>
              <a:xfrm>
                <a:off x="2077313" y="5576407"/>
                <a:ext cx="3164289" cy="112842"/>
              </a:xfrm>
              <a:prstGeom prst="roundRect">
                <a:avLst>
                  <a:gd name="adj" fmla="val 50000"/>
                </a:avLst>
              </a:prstGeom>
              <a:solidFill>
                <a:schemeClr val="bg1"/>
              </a:solidFill>
              <a:ln w="952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1200">
                  <a:solidFill>
                    <a:schemeClr val="tx1"/>
                  </a:solidFill>
                  <a:latin typeface="Lato" panose="020F0502020204030203" pitchFamily="34" charset="0"/>
                  <a:ea typeface="Lato" panose="020F0502020204030203" pitchFamily="34" charset="0"/>
                </a:endParaRPr>
              </a:p>
            </p:txBody>
          </p:sp>
          <p:sp>
            <p:nvSpPr>
              <p:cNvPr id="17" name="Rounded Rectangle 22">
                <a:extLst>
                  <a:ext uri="{FF2B5EF4-FFF2-40B4-BE49-F238E27FC236}">
                    <a16:creationId xmlns:a16="http://schemas.microsoft.com/office/drawing/2014/main" id="{03FEE5AC-83E1-42CC-98C7-8AB5FE4EABB7}"/>
                  </a:ext>
                </a:extLst>
              </p:cNvPr>
              <p:cNvSpPr/>
              <p:nvPr/>
            </p:nvSpPr>
            <p:spPr>
              <a:xfrm>
                <a:off x="2077313" y="5585247"/>
                <a:ext cx="2516264" cy="107485"/>
              </a:xfrm>
              <a:prstGeom prst="roundRect">
                <a:avLst>
                  <a:gd name="adj" fmla="val 50000"/>
                </a:avLst>
              </a:prstGeom>
              <a:solidFill>
                <a:schemeClr val="accent2"/>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1200" dirty="0">
                  <a:solidFill>
                    <a:schemeClr val="tx1"/>
                  </a:solidFill>
                  <a:latin typeface="Lato" panose="020F0502020204030203" pitchFamily="34" charset="0"/>
                  <a:ea typeface="Lato" panose="020F0502020204030203" pitchFamily="34" charset="0"/>
                </a:endParaRPr>
              </a:p>
            </p:txBody>
          </p:sp>
          <p:sp>
            <p:nvSpPr>
              <p:cNvPr id="18" name="Text Placeholder 24">
                <a:extLst>
                  <a:ext uri="{FF2B5EF4-FFF2-40B4-BE49-F238E27FC236}">
                    <a16:creationId xmlns:a16="http://schemas.microsoft.com/office/drawing/2014/main" id="{D95C7408-9551-4B05-9979-4AAD0A08756B}"/>
                  </a:ext>
                </a:extLst>
              </p:cNvPr>
              <p:cNvSpPr txBox="1">
                <a:spLocks/>
              </p:cNvSpPr>
              <p:nvPr/>
            </p:nvSpPr>
            <p:spPr>
              <a:xfrm>
                <a:off x="2052925" y="5406244"/>
                <a:ext cx="1410434" cy="170160"/>
              </a:xfrm>
              <a:prstGeom prst="rect">
                <a:avLst/>
              </a:prstGeom>
              <a:ln>
                <a:noFill/>
              </a:ln>
            </p:spPr>
            <p:txBody>
              <a:bodyPr/>
              <a:lstStyle>
                <a:lvl1pPr marL="0" indent="0" algn="just" defTabSz="914400" rtl="0" eaLnBrk="1" latinLnBrk="0" hangingPunct="1">
                  <a:lnSpc>
                    <a:spcPts val="1300"/>
                  </a:lnSpc>
                  <a:spcBef>
                    <a:spcPts val="1000"/>
                  </a:spcBef>
                  <a:spcAft>
                    <a:spcPts val="1200"/>
                  </a:spcAft>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latin typeface="Lato" panose="020F0502020204030203" pitchFamily="34" charset="0"/>
                    <a:ea typeface="Lato" panose="020F0502020204030203" pitchFamily="34" charset="0"/>
                    <a:cs typeface="Lato" panose="020F0502020204030203" pitchFamily="34" charset="0"/>
                  </a:rPr>
                  <a:t>Business Process</a:t>
                </a:r>
              </a:p>
            </p:txBody>
          </p:sp>
        </p:grpSp>
        <p:sp>
          <p:nvSpPr>
            <p:cNvPr id="15" name="Text Placeholder 24">
              <a:extLst>
                <a:ext uri="{FF2B5EF4-FFF2-40B4-BE49-F238E27FC236}">
                  <a16:creationId xmlns:a16="http://schemas.microsoft.com/office/drawing/2014/main" id="{611F7DE5-803E-48D6-9BE9-E7F8D02F065B}"/>
                </a:ext>
              </a:extLst>
            </p:cNvPr>
            <p:cNvSpPr txBox="1">
              <a:spLocks/>
            </p:cNvSpPr>
            <p:nvPr/>
          </p:nvSpPr>
          <p:spPr>
            <a:xfrm>
              <a:off x="2520402" y="5652544"/>
              <a:ext cx="1410434" cy="170160"/>
            </a:xfrm>
            <a:prstGeom prst="rect">
              <a:avLst/>
            </a:prstGeom>
            <a:ln>
              <a:noFill/>
            </a:ln>
          </p:spPr>
          <p:txBody>
            <a:bodyPr/>
            <a:lstStyle>
              <a:lvl1pPr marL="0" indent="0" algn="just" defTabSz="914400" rtl="0" eaLnBrk="1" latinLnBrk="0" hangingPunct="1">
                <a:lnSpc>
                  <a:spcPts val="1300"/>
                </a:lnSpc>
                <a:spcBef>
                  <a:spcPts val="1000"/>
                </a:spcBef>
                <a:spcAft>
                  <a:spcPts val="1200"/>
                </a:spcAft>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US" dirty="0">
                  <a:latin typeface="Lato" panose="020F0502020204030203" pitchFamily="34" charset="0"/>
                  <a:ea typeface="Lato" panose="020F0502020204030203" pitchFamily="34" charset="0"/>
                  <a:cs typeface="Lato" panose="020F0502020204030203" pitchFamily="34" charset="0"/>
                </a:rPr>
                <a:t>80%</a:t>
              </a:r>
            </a:p>
          </p:txBody>
        </p:sp>
      </p:grpSp>
      <p:grpSp>
        <p:nvGrpSpPr>
          <p:cNvPr id="19" name="Group 18">
            <a:extLst>
              <a:ext uri="{FF2B5EF4-FFF2-40B4-BE49-F238E27FC236}">
                <a16:creationId xmlns:a16="http://schemas.microsoft.com/office/drawing/2014/main" id="{4846F123-1347-4E26-B6BC-EA9DE97DF410}"/>
              </a:ext>
            </a:extLst>
          </p:cNvPr>
          <p:cNvGrpSpPr/>
          <p:nvPr/>
        </p:nvGrpSpPr>
        <p:grpSpPr>
          <a:xfrm>
            <a:off x="870198" y="5144173"/>
            <a:ext cx="4544416" cy="617353"/>
            <a:chOff x="742159" y="5652541"/>
            <a:chExt cx="3188677" cy="286488"/>
          </a:xfrm>
        </p:grpSpPr>
        <p:grpSp>
          <p:nvGrpSpPr>
            <p:cNvPr id="20" name="Group 19">
              <a:extLst>
                <a:ext uri="{FF2B5EF4-FFF2-40B4-BE49-F238E27FC236}">
                  <a16:creationId xmlns:a16="http://schemas.microsoft.com/office/drawing/2014/main" id="{74333C27-91FE-4C5C-A868-E687EFBCE8A9}"/>
                </a:ext>
              </a:extLst>
            </p:cNvPr>
            <p:cNvGrpSpPr/>
            <p:nvPr/>
          </p:nvGrpSpPr>
          <p:grpSpPr>
            <a:xfrm>
              <a:off x="742159" y="5652541"/>
              <a:ext cx="3188677" cy="286488"/>
              <a:chOff x="2052925" y="5406244"/>
              <a:chExt cx="3188677" cy="286488"/>
            </a:xfrm>
          </p:grpSpPr>
          <p:sp>
            <p:nvSpPr>
              <p:cNvPr id="22" name="Rounded Rectangle 21">
                <a:extLst>
                  <a:ext uri="{FF2B5EF4-FFF2-40B4-BE49-F238E27FC236}">
                    <a16:creationId xmlns:a16="http://schemas.microsoft.com/office/drawing/2014/main" id="{4ECFBF9B-2746-4DB4-9E46-0451ADB7DB0E}"/>
                  </a:ext>
                </a:extLst>
              </p:cNvPr>
              <p:cNvSpPr/>
              <p:nvPr/>
            </p:nvSpPr>
            <p:spPr>
              <a:xfrm>
                <a:off x="2077313" y="5576407"/>
                <a:ext cx="3164289" cy="112842"/>
              </a:xfrm>
              <a:prstGeom prst="roundRect">
                <a:avLst>
                  <a:gd name="adj" fmla="val 50000"/>
                </a:avLst>
              </a:prstGeom>
              <a:solidFill>
                <a:schemeClr val="bg1"/>
              </a:solidFill>
              <a:ln w="952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1200">
                  <a:solidFill>
                    <a:schemeClr val="tx1"/>
                  </a:solidFill>
                  <a:latin typeface="Lato" panose="020F0502020204030203" pitchFamily="34" charset="0"/>
                  <a:ea typeface="Lato" panose="020F0502020204030203" pitchFamily="34" charset="0"/>
                </a:endParaRPr>
              </a:p>
            </p:txBody>
          </p:sp>
          <p:sp>
            <p:nvSpPr>
              <p:cNvPr id="23" name="Rounded Rectangle 22">
                <a:extLst>
                  <a:ext uri="{FF2B5EF4-FFF2-40B4-BE49-F238E27FC236}">
                    <a16:creationId xmlns:a16="http://schemas.microsoft.com/office/drawing/2014/main" id="{A7100DAD-476F-4856-9C85-14A3645FB8FA}"/>
                  </a:ext>
                </a:extLst>
              </p:cNvPr>
              <p:cNvSpPr/>
              <p:nvPr/>
            </p:nvSpPr>
            <p:spPr>
              <a:xfrm>
                <a:off x="2077313" y="5585247"/>
                <a:ext cx="2516264" cy="107485"/>
              </a:xfrm>
              <a:prstGeom prst="roundRect">
                <a:avLst>
                  <a:gd name="adj" fmla="val 50000"/>
                </a:avLst>
              </a:prstGeom>
              <a:solidFill>
                <a:schemeClr val="accent3"/>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1200" dirty="0">
                  <a:solidFill>
                    <a:schemeClr val="tx1"/>
                  </a:solidFill>
                  <a:latin typeface="Lato" panose="020F0502020204030203" pitchFamily="34" charset="0"/>
                  <a:ea typeface="Lato" panose="020F0502020204030203" pitchFamily="34" charset="0"/>
                </a:endParaRPr>
              </a:p>
            </p:txBody>
          </p:sp>
          <p:sp>
            <p:nvSpPr>
              <p:cNvPr id="24" name="Text Placeholder 24">
                <a:extLst>
                  <a:ext uri="{FF2B5EF4-FFF2-40B4-BE49-F238E27FC236}">
                    <a16:creationId xmlns:a16="http://schemas.microsoft.com/office/drawing/2014/main" id="{A377CC28-25F2-4098-B68A-6EF919859D5F}"/>
                  </a:ext>
                </a:extLst>
              </p:cNvPr>
              <p:cNvSpPr txBox="1">
                <a:spLocks/>
              </p:cNvSpPr>
              <p:nvPr/>
            </p:nvSpPr>
            <p:spPr>
              <a:xfrm>
                <a:off x="2052925" y="5406244"/>
                <a:ext cx="1410434" cy="170160"/>
              </a:xfrm>
              <a:prstGeom prst="rect">
                <a:avLst/>
              </a:prstGeom>
              <a:ln>
                <a:noFill/>
              </a:ln>
            </p:spPr>
            <p:txBody>
              <a:bodyPr/>
              <a:lstStyle>
                <a:lvl1pPr marL="0" indent="0" algn="just" defTabSz="914400" rtl="0" eaLnBrk="1" latinLnBrk="0" hangingPunct="1">
                  <a:lnSpc>
                    <a:spcPts val="1300"/>
                  </a:lnSpc>
                  <a:spcBef>
                    <a:spcPts val="1000"/>
                  </a:spcBef>
                  <a:spcAft>
                    <a:spcPts val="1200"/>
                  </a:spcAft>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latin typeface="Lato" panose="020F0502020204030203" pitchFamily="34" charset="0"/>
                    <a:ea typeface="Lato" panose="020F0502020204030203" pitchFamily="34" charset="0"/>
                    <a:cs typeface="Lato" panose="020F0502020204030203" pitchFamily="34" charset="0"/>
                  </a:rPr>
                  <a:t>Business Process</a:t>
                </a:r>
              </a:p>
            </p:txBody>
          </p:sp>
        </p:grpSp>
        <p:sp>
          <p:nvSpPr>
            <p:cNvPr id="21" name="Text Placeholder 24">
              <a:extLst>
                <a:ext uri="{FF2B5EF4-FFF2-40B4-BE49-F238E27FC236}">
                  <a16:creationId xmlns:a16="http://schemas.microsoft.com/office/drawing/2014/main" id="{BFEB4527-F380-422F-83EA-B67F455259F0}"/>
                </a:ext>
              </a:extLst>
            </p:cNvPr>
            <p:cNvSpPr txBox="1">
              <a:spLocks/>
            </p:cNvSpPr>
            <p:nvPr/>
          </p:nvSpPr>
          <p:spPr>
            <a:xfrm>
              <a:off x="2520402" y="5652544"/>
              <a:ext cx="1410434" cy="170160"/>
            </a:xfrm>
            <a:prstGeom prst="rect">
              <a:avLst/>
            </a:prstGeom>
            <a:ln>
              <a:noFill/>
            </a:ln>
          </p:spPr>
          <p:txBody>
            <a:bodyPr/>
            <a:lstStyle>
              <a:lvl1pPr marL="0" indent="0" algn="just" defTabSz="914400" rtl="0" eaLnBrk="1" latinLnBrk="0" hangingPunct="1">
                <a:lnSpc>
                  <a:spcPts val="1300"/>
                </a:lnSpc>
                <a:spcBef>
                  <a:spcPts val="1000"/>
                </a:spcBef>
                <a:spcAft>
                  <a:spcPts val="1200"/>
                </a:spcAft>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US" dirty="0">
                  <a:latin typeface="Lato" panose="020F0502020204030203" pitchFamily="34" charset="0"/>
                  <a:ea typeface="Lato" panose="020F0502020204030203" pitchFamily="34" charset="0"/>
                  <a:cs typeface="Lato" panose="020F0502020204030203" pitchFamily="34" charset="0"/>
                </a:rPr>
                <a:t>80%</a:t>
              </a:r>
            </a:p>
          </p:txBody>
        </p:sp>
      </p:grpSp>
      <p:sp>
        <p:nvSpPr>
          <p:cNvPr id="45" name="TextBox 44">
            <a:extLst>
              <a:ext uri="{FF2B5EF4-FFF2-40B4-BE49-F238E27FC236}">
                <a16:creationId xmlns:a16="http://schemas.microsoft.com/office/drawing/2014/main" id="{DA1C8E27-DAD1-4681-8AD5-0E0AD905FD91}"/>
              </a:ext>
            </a:extLst>
          </p:cNvPr>
          <p:cNvSpPr txBox="1"/>
          <p:nvPr/>
        </p:nvSpPr>
        <p:spPr>
          <a:xfrm>
            <a:off x="870198" y="2892195"/>
            <a:ext cx="4544416" cy="609847"/>
          </a:xfrm>
          <a:prstGeom prst="rect">
            <a:avLst/>
          </a:prstGeom>
          <a:noFill/>
        </p:spPr>
        <p:txBody>
          <a:bodyPr wrap="square" rtlCol="0">
            <a:spAutoFit/>
          </a:bodyPr>
          <a:lstStyle/>
          <a:p>
            <a:pPr>
              <a:lnSpc>
                <a:spcPct val="150000"/>
              </a:lnSpc>
            </a:pPr>
            <a:r>
              <a:rPr lang="id-ID" sz="1200" dirty="0">
                <a:solidFill>
                  <a:schemeClr val="tx2"/>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a:t>
            </a:r>
            <a:r>
              <a:rPr lang="nl-NL" sz="1200" dirty="0">
                <a:solidFill>
                  <a:schemeClr val="tx2"/>
                </a:solidFill>
                <a:latin typeface="Lato" panose="020F0502020204030203" pitchFamily="34" charset="0"/>
                <a:ea typeface="Lato" panose="020F0502020204030203" pitchFamily="34" charset="0"/>
                <a:cs typeface="Lato" panose="020F0502020204030203" pitchFamily="34" charset="0"/>
              </a:rPr>
              <a:t>.</a:t>
            </a:r>
            <a:endParaRPr lang="en-US" sz="1200" dirty="0">
              <a:solidFill>
                <a:schemeClr val="tx2"/>
              </a:solidFill>
              <a:latin typeface="Lato" panose="020F0502020204030203" pitchFamily="34" charset="0"/>
              <a:ea typeface="Lato" panose="020F0502020204030203" pitchFamily="34" charset="0"/>
              <a:cs typeface="Lato" panose="020F0502020204030203" pitchFamily="34" charset="0"/>
            </a:endParaRPr>
          </a:p>
        </p:txBody>
      </p:sp>
      <p:sp>
        <p:nvSpPr>
          <p:cNvPr id="47" name="Rectangle 46">
            <a:extLst>
              <a:ext uri="{FF2B5EF4-FFF2-40B4-BE49-F238E27FC236}">
                <a16:creationId xmlns:a16="http://schemas.microsoft.com/office/drawing/2014/main" id="{D7F6E11B-3569-4644-AC77-7F7A394E9990}"/>
              </a:ext>
            </a:extLst>
          </p:cNvPr>
          <p:cNvSpPr/>
          <p:nvPr/>
        </p:nvSpPr>
        <p:spPr>
          <a:xfrm>
            <a:off x="6073407" y="726335"/>
            <a:ext cx="2497599" cy="2585648"/>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8" name="TextBox 47">
            <a:extLst>
              <a:ext uri="{FF2B5EF4-FFF2-40B4-BE49-F238E27FC236}">
                <a16:creationId xmlns:a16="http://schemas.microsoft.com/office/drawing/2014/main" id="{581645B2-8FD4-4E02-9ADF-28A8D46AB7CE}"/>
              </a:ext>
            </a:extLst>
          </p:cNvPr>
          <p:cNvSpPr txBox="1"/>
          <p:nvPr/>
        </p:nvSpPr>
        <p:spPr>
          <a:xfrm>
            <a:off x="6218600" y="1033611"/>
            <a:ext cx="2188993" cy="646331"/>
          </a:xfrm>
          <a:prstGeom prst="rect">
            <a:avLst/>
          </a:prstGeom>
          <a:noFill/>
        </p:spPr>
        <p:txBody>
          <a:bodyPr wrap="square" rtlCol="0">
            <a:spAutoFit/>
          </a:bodyPr>
          <a:lstStyle/>
          <a:p>
            <a:pPr algn="ctr"/>
            <a:r>
              <a:rPr lang="en-US" sz="3600" dirty="0">
                <a:latin typeface="Garamond" panose="02020404030301010803" pitchFamily="18" charset="0"/>
                <a:ea typeface="Lato Black" panose="020F0502020204030203" pitchFamily="34" charset="0"/>
                <a:cs typeface="Lato Black" panose="020F0502020204030203" pitchFamily="34" charset="0"/>
              </a:rPr>
              <a:t>$980</a:t>
            </a:r>
          </a:p>
        </p:txBody>
      </p:sp>
      <p:sp>
        <p:nvSpPr>
          <p:cNvPr id="49" name="TextBox 48">
            <a:extLst>
              <a:ext uri="{FF2B5EF4-FFF2-40B4-BE49-F238E27FC236}">
                <a16:creationId xmlns:a16="http://schemas.microsoft.com/office/drawing/2014/main" id="{1B6F68A8-4282-419D-81FB-6D7CE65BB095}"/>
              </a:ext>
            </a:extLst>
          </p:cNvPr>
          <p:cNvSpPr txBox="1"/>
          <p:nvPr/>
        </p:nvSpPr>
        <p:spPr>
          <a:xfrm>
            <a:off x="6008268" y="1530705"/>
            <a:ext cx="2627877" cy="369332"/>
          </a:xfrm>
          <a:prstGeom prst="rect">
            <a:avLst/>
          </a:prstGeom>
          <a:noFill/>
        </p:spPr>
        <p:txBody>
          <a:bodyPr wrap="square" rtlCol="0">
            <a:spAutoFit/>
          </a:bodyPr>
          <a:lstStyle/>
          <a:p>
            <a:pPr algn="ctr"/>
            <a:r>
              <a:rPr lang="en-US" dirty="0">
                <a:latin typeface="Garamond" panose="02020404030301010803" pitchFamily="18" charset="0"/>
                <a:ea typeface="Lato Black" panose="020F0502020204030203" pitchFamily="34" charset="0"/>
                <a:cs typeface="Lato Black" panose="020F0502020204030203" pitchFamily="34" charset="0"/>
              </a:rPr>
              <a:t>Per Month</a:t>
            </a:r>
          </a:p>
        </p:txBody>
      </p:sp>
      <p:sp>
        <p:nvSpPr>
          <p:cNvPr id="50" name="Rectangle 49">
            <a:extLst>
              <a:ext uri="{FF2B5EF4-FFF2-40B4-BE49-F238E27FC236}">
                <a16:creationId xmlns:a16="http://schemas.microsoft.com/office/drawing/2014/main" id="{AB502D52-00A2-41E8-AFFE-820018B066FC}"/>
              </a:ext>
            </a:extLst>
          </p:cNvPr>
          <p:cNvSpPr/>
          <p:nvPr/>
        </p:nvSpPr>
        <p:spPr>
          <a:xfrm>
            <a:off x="6073407" y="3546016"/>
            <a:ext cx="2497599" cy="2585648"/>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51" name="TextBox 50">
            <a:extLst>
              <a:ext uri="{FF2B5EF4-FFF2-40B4-BE49-F238E27FC236}">
                <a16:creationId xmlns:a16="http://schemas.microsoft.com/office/drawing/2014/main" id="{D387F8CA-1499-4163-8B04-28960DB5AB22}"/>
              </a:ext>
            </a:extLst>
          </p:cNvPr>
          <p:cNvSpPr txBox="1"/>
          <p:nvPr/>
        </p:nvSpPr>
        <p:spPr>
          <a:xfrm>
            <a:off x="6218600" y="3815192"/>
            <a:ext cx="2188993" cy="646331"/>
          </a:xfrm>
          <a:prstGeom prst="rect">
            <a:avLst/>
          </a:prstGeom>
          <a:noFill/>
        </p:spPr>
        <p:txBody>
          <a:bodyPr wrap="square" rtlCol="0">
            <a:spAutoFit/>
          </a:bodyPr>
          <a:lstStyle/>
          <a:p>
            <a:pPr algn="ctr"/>
            <a:r>
              <a:rPr lang="en-US" sz="3600" dirty="0">
                <a:latin typeface="Garamond" panose="02020404030301010803" pitchFamily="18" charset="0"/>
                <a:ea typeface="Lato Black" panose="020F0502020204030203" pitchFamily="34" charset="0"/>
                <a:cs typeface="Lato Black" panose="020F0502020204030203" pitchFamily="34" charset="0"/>
              </a:rPr>
              <a:t>$80</a:t>
            </a:r>
          </a:p>
        </p:txBody>
      </p:sp>
      <p:sp>
        <p:nvSpPr>
          <p:cNvPr id="52" name="TextBox 51">
            <a:extLst>
              <a:ext uri="{FF2B5EF4-FFF2-40B4-BE49-F238E27FC236}">
                <a16:creationId xmlns:a16="http://schemas.microsoft.com/office/drawing/2014/main" id="{9DB84498-FFD7-4976-98C4-CD6B22A58258}"/>
              </a:ext>
            </a:extLst>
          </p:cNvPr>
          <p:cNvSpPr txBox="1"/>
          <p:nvPr/>
        </p:nvSpPr>
        <p:spPr>
          <a:xfrm>
            <a:off x="6008268" y="4312286"/>
            <a:ext cx="2627877" cy="369332"/>
          </a:xfrm>
          <a:prstGeom prst="rect">
            <a:avLst/>
          </a:prstGeom>
          <a:noFill/>
        </p:spPr>
        <p:txBody>
          <a:bodyPr wrap="square" rtlCol="0">
            <a:spAutoFit/>
          </a:bodyPr>
          <a:lstStyle/>
          <a:p>
            <a:pPr algn="ctr"/>
            <a:r>
              <a:rPr lang="en-US" dirty="0">
                <a:latin typeface="Garamond" panose="02020404030301010803" pitchFamily="18" charset="0"/>
                <a:ea typeface="Lato Black" panose="020F0502020204030203" pitchFamily="34" charset="0"/>
                <a:cs typeface="Lato Black" panose="020F0502020204030203" pitchFamily="34" charset="0"/>
              </a:rPr>
              <a:t>Per Month</a:t>
            </a:r>
          </a:p>
        </p:txBody>
      </p:sp>
      <p:sp>
        <p:nvSpPr>
          <p:cNvPr id="53" name="TextBox 52">
            <a:extLst>
              <a:ext uri="{FF2B5EF4-FFF2-40B4-BE49-F238E27FC236}">
                <a16:creationId xmlns:a16="http://schemas.microsoft.com/office/drawing/2014/main" id="{F6648C43-F0A1-40A8-9754-23FC735C012A}"/>
              </a:ext>
            </a:extLst>
          </p:cNvPr>
          <p:cNvSpPr txBox="1"/>
          <p:nvPr/>
        </p:nvSpPr>
        <p:spPr>
          <a:xfrm>
            <a:off x="6337617" y="1832956"/>
            <a:ext cx="1950958" cy="1163845"/>
          </a:xfrm>
          <a:prstGeom prst="rect">
            <a:avLst/>
          </a:prstGeom>
          <a:noFill/>
        </p:spPr>
        <p:txBody>
          <a:bodyPr wrap="square" rtlCol="0">
            <a:spAutoFit/>
          </a:bodyPr>
          <a:lstStyle/>
          <a:p>
            <a:pPr algn="ctr">
              <a:lnSpc>
                <a:spcPct val="150000"/>
              </a:lnSpc>
            </a:pPr>
            <a:r>
              <a:rPr lang="en-US" sz="1200" dirty="0">
                <a:latin typeface="Lato" panose="020F0502020204030203" pitchFamily="34" charset="0"/>
                <a:ea typeface="Lato" panose="020F0502020204030203" pitchFamily="34" charset="0"/>
                <a:cs typeface="Lato" panose="020F0502020204030203" pitchFamily="34" charset="0"/>
              </a:rPr>
              <a:t>Lorem ipsum dolor sit </a:t>
            </a:r>
            <a:r>
              <a:rPr lang="en-US" sz="1200" dirty="0" err="1">
                <a:latin typeface="Lato" panose="020F0502020204030203" pitchFamily="34" charset="0"/>
                <a:ea typeface="Lato" panose="020F0502020204030203" pitchFamily="34" charset="0"/>
                <a:cs typeface="Lato" panose="020F0502020204030203" pitchFamily="34" charset="0"/>
              </a:rPr>
              <a:t>amet</a:t>
            </a:r>
            <a:r>
              <a:rPr lang="en-US" sz="1200" dirty="0">
                <a:latin typeface="Lato" panose="020F0502020204030203" pitchFamily="34" charset="0"/>
                <a:ea typeface="Lato" panose="020F0502020204030203" pitchFamily="34" charset="0"/>
                <a:cs typeface="Lato" panose="020F0502020204030203" pitchFamily="34" charset="0"/>
              </a:rPr>
              <a:t>, </a:t>
            </a:r>
            <a:r>
              <a:rPr lang="en-US" sz="1200" dirty="0" err="1">
                <a:latin typeface="Lato" panose="020F0502020204030203" pitchFamily="34" charset="0"/>
                <a:ea typeface="Lato" panose="020F0502020204030203" pitchFamily="34" charset="0"/>
                <a:cs typeface="Lato" panose="020F0502020204030203" pitchFamily="34" charset="0"/>
              </a:rPr>
              <a:t>consectetuer</a:t>
            </a:r>
            <a:r>
              <a:rPr lang="en-US" sz="1200" dirty="0">
                <a:latin typeface="Lato" panose="020F0502020204030203" pitchFamily="34" charset="0"/>
                <a:ea typeface="Lato" panose="020F0502020204030203" pitchFamily="34" charset="0"/>
                <a:cs typeface="Lato" panose="020F0502020204030203" pitchFamily="34" charset="0"/>
              </a:rPr>
              <a:t> </a:t>
            </a:r>
            <a:r>
              <a:rPr lang="en-US" sz="1200" dirty="0" err="1">
                <a:latin typeface="Lato" panose="020F0502020204030203" pitchFamily="34" charset="0"/>
                <a:ea typeface="Lato" panose="020F0502020204030203" pitchFamily="34" charset="0"/>
                <a:cs typeface="Lato" panose="020F0502020204030203" pitchFamily="34" charset="0"/>
              </a:rPr>
              <a:t>adipiscing</a:t>
            </a:r>
            <a:r>
              <a:rPr lang="en-US" sz="1200" dirty="0">
                <a:latin typeface="Lato" panose="020F0502020204030203" pitchFamily="34" charset="0"/>
                <a:ea typeface="Lato" panose="020F0502020204030203" pitchFamily="34" charset="0"/>
                <a:cs typeface="Lato" panose="020F0502020204030203" pitchFamily="34" charset="0"/>
              </a:rPr>
              <a:t> </a:t>
            </a:r>
            <a:r>
              <a:rPr lang="en-US" sz="1200" dirty="0" err="1">
                <a:latin typeface="Lato" panose="020F0502020204030203" pitchFamily="34" charset="0"/>
                <a:ea typeface="Lato" panose="020F0502020204030203" pitchFamily="34" charset="0"/>
                <a:cs typeface="Lato" panose="020F0502020204030203" pitchFamily="34" charset="0"/>
              </a:rPr>
              <a:t>elit</a:t>
            </a:r>
            <a:r>
              <a:rPr lang="en-US" sz="1200" dirty="0">
                <a:latin typeface="Lato" panose="020F0502020204030203" pitchFamily="34" charset="0"/>
                <a:ea typeface="Lato" panose="020F0502020204030203" pitchFamily="34" charset="0"/>
                <a:cs typeface="Lato" panose="020F0502020204030203" pitchFamily="34" charset="0"/>
              </a:rPr>
              <a:t>, </a:t>
            </a:r>
            <a:r>
              <a:rPr lang="en-US" sz="1200" dirty="0" err="1">
                <a:latin typeface="Lato" panose="020F0502020204030203" pitchFamily="34" charset="0"/>
                <a:ea typeface="Lato" panose="020F0502020204030203" pitchFamily="34" charset="0"/>
                <a:cs typeface="Lato" panose="020F0502020204030203" pitchFamily="34" charset="0"/>
              </a:rPr>
              <a:t>sed</a:t>
            </a:r>
            <a:r>
              <a:rPr lang="en-US" sz="1200" dirty="0">
                <a:latin typeface="Lato" panose="020F0502020204030203" pitchFamily="34" charset="0"/>
                <a:ea typeface="Lato" panose="020F0502020204030203" pitchFamily="34" charset="0"/>
                <a:cs typeface="Lato" panose="020F0502020204030203" pitchFamily="34" charset="0"/>
              </a:rPr>
              <a:t> </a:t>
            </a:r>
            <a:r>
              <a:rPr lang="en-US" sz="1200" dirty="0" err="1">
                <a:latin typeface="Lato" panose="020F0502020204030203" pitchFamily="34" charset="0"/>
                <a:ea typeface="Lato" panose="020F0502020204030203" pitchFamily="34" charset="0"/>
                <a:cs typeface="Lato" panose="020F0502020204030203" pitchFamily="34" charset="0"/>
              </a:rPr>
              <a:t>diam</a:t>
            </a:r>
            <a:r>
              <a:rPr lang="en-US" sz="1200" dirty="0">
                <a:latin typeface="Lato" panose="020F0502020204030203" pitchFamily="34" charset="0"/>
                <a:ea typeface="Lato" panose="020F0502020204030203" pitchFamily="34" charset="0"/>
                <a:cs typeface="Lato" panose="020F0502020204030203" pitchFamily="34" charset="0"/>
              </a:rPr>
              <a:t> </a:t>
            </a:r>
            <a:r>
              <a:rPr lang="en-US" sz="1200" dirty="0" err="1">
                <a:latin typeface="Lato" panose="020F0502020204030203" pitchFamily="34" charset="0"/>
                <a:ea typeface="Lato" panose="020F0502020204030203" pitchFamily="34" charset="0"/>
                <a:cs typeface="Lato" panose="020F0502020204030203" pitchFamily="34" charset="0"/>
              </a:rPr>
              <a:t>nonummy</a:t>
            </a:r>
            <a:r>
              <a:rPr lang="en-US" sz="1200" dirty="0">
                <a:latin typeface="Lato" panose="020F0502020204030203" pitchFamily="34" charset="0"/>
                <a:ea typeface="Lato" panose="020F0502020204030203" pitchFamily="34" charset="0"/>
                <a:cs typeface="Lato" panose="020F0502020204030203" pitchFamily="34" charset="0"/>
              </a:rPr>
              <a:t> </a:t>
            </a:r>
            <a:r>
              <a:rPr lang="en-US" sz="1200" dirty="0" err="1">
                <a:latin typeface="Lato" panose="020F0502020204030203" pitchFamily="34" charset="0"/>
                <a:ea typeface="Lato" panose="020F0502020204030203" pitchFamily="34" charset="0"/>
                <a:cs typeface="Lato" panose="020F0502020204030203" pitchFamily="34" charset="0"/>
              </a:rPr>
              <a:t>nibh</a:t>
            </a:r>
            <a:r>
              <a:rPr lang="en-US" sz="1200" dirty="0">
                <a:latin typeface="Lato" panose="020F0502020204030203" pitchFamily="34" charset="0"/>
                <a:ea typeface="Lato" panose="020F0502020204030203" pitchFamily="34" charset="0"/>
                <a:cs typeface="Lato" panose="020F0502020204030203" pitchFamily="34" charset="0"/>
              </a:rPr>
              <a:t> </a:t>
            </a:r>
            <a:r>
              <a:rPr lang="en-US" sz="1200" dirty="0" err="1">
                <a:latin typeface="Lato" panose="020F0502020204030203" pitchFamily="34" charset="0"/>
                <a:ea typeface="Lato" panose="020F0502020204030203" pitchFamily="34" charset="0"/>
                <a:cs typeface="Lato" panose="020F0502020204030203" pitchFamily="34" charset="0"/>
              </a:rPr>
              <a:t>euismod</a:t>
            </a:r>
            <a:endParaRPr lang="en-US" sz="1200" dirty="0">
              <a:latin typeface="Lato" panose="020F0502020204030203" pitchFamily="34" charset="0"/>
              <a:ea typeface="Lato" panose="020F0502020204030203" pitchFamily="34" charset="0"/>
              <a:cs typeface="Lato" panose="020F0502020204030203" pitchFamily="34" charset="0"/>
            </a:endParaRPr>
          </a:p>
        </p:txBody>
      </p:sp>
      <p:sp>
        <p:nvSpPr>
          <p:cNvPr id="54" name="TextBox 53">
            <a:extLst>
              <a:ext uri="{FF2B5EF4-FFF2-40B4-BE49-F238E27FC236}">
                <a16:creationId xmlns:a16="http://schemas.microsoft.com/office/drawing/2014/main" id="{0A8C2DC5-BA46-483E-A592-0AC7B40ACB31}"/>
              </a:ext>
            </a:extLst>
          </p:cNvPr>
          <p:cNvSpPr txBox="1"/>
          <p:nvPr/>
        </p:nvSpPr>
        <p:spPr>
          <a:xfrm>
            <a:off x="6337617" y="4679594"/>
            <a:ext cx="1950958" cy="1163845"/>
          </a:xfrm>
          <a:prstGeom prst="rect">
            <a:avLst/>
          </a:prstGeom>
          <a:noFill/>
        </p:spPr>
        <p:txBody>
          <a:bodyPr wrap="square" rtlCol="0">
            <a:spAutoFit/>
          </a:bodyPr>
          <a:lstStyle/>
          <a:p>
            <a:pPr algn="ctr">
              <a:lnSpc>
                <a:spcPct val="150000"/>
              </a:lnSpc>
            </a:pPr>
            <a:r>
              <a:rPr lang="en-US" sz="1200" dirty="0">
                <a:latin typeface="Lato" panose="020F0502020204030203" pitchFamily="34" charset="0"/>
                <a:ea typeface="Lato" panose="020F0502020204030203" pitchFamily="34" charset="0"/>
                <a:cs typeface="Lato" panose="020F0502020204030203" pitchFamily="34" charset="0"/>
              </a:rPr>
              <a:t>Lorem ipsum dolor sit </a:t>
            </a:r>
            <a:r>
              <a:rPr lang="en-US" sz="1200" dirty="0" err="1">
                <a:latin typeface="Lato" panose="020F0502020204030203" pitchFamily="34" charset="0"/>
                <a:ea typeface="Lato" panose="020F0502020204030203" pitchFamily="34" charset="0"/>
                <a:cs typeface="Lato" panose="020F0502020204030203" pitchFamily="34" charset="0"/>
              </a:rPr>
              <a:t>amet</a:t>
            </a:r>
            <a:r>
              <a:rPr lang="en-US" sz="1200" dirty="0">
                <a:latin typeface="Lato" panose="020F0502020204030203" pitchFamily="34" charset="0"/>
                <a:ea typeface="Lato" panose="020F0502020204030203" pitchFamily="34" charset="0"/>
                <a:cs typeface="Lato" panose="020F0502020204030203" pitchFamily="34" charset="0"/>
              </a:rPr>
              <a:t>, </a:t>
            </a:r>
            <a:r>
              <a:rPr lang="en-US" sz="1200" dirty="0" err="1">
                <a:latin typeface="Lato" panose="020F0502020204030203" pitchFamily="34" charset="0"/>
                <a:ea typeface="Lato" panose="020F0502020204030203" pitchFamily="34" charset="0"/>
                <a:cs typeface="Lato" panose="020F0502020204030203" pitchFamily="34" charset="0"/>
              </a:rPr>
              <a:t>consectetuer</a:t>
            </a:r>
            <a:r>
              <a:rPr lang="en-US" sz="1200" dirty="0">
                <a:latin typeface="Lato" panose="020F0502020204030203" pitchFamily="34" charset="0"/>
                <a:ea typeface="Lato" panose="020F0502020204030203" pitchFamily="34" charset="0"/>
                <a:cs typeface="Lato" panose="020F0502020204030203" pitchFamily="34" charset="0"/>
              </a:rPr>
              <a:t> </a:t>
            </a:r>
            <a:r>
              <a:rPr lang="en-US" sz="1200" dirty="0" err="1">
                <a:latin typeface="Lato" panose="020F0502020204030203" pitchFamily="34" charset="0"/>
                <a:ea typeface="Lato" panose="020F0502020204030203" pitchFamily="34" charset="0"/>
                <a:cs typeface="Lato" panose="020F0502020204030203" pitchFamily="34" charset="0"/>
              </a:rPr>
              <a:t>adipiscing</a:t>
            </a:r>
            <a:r>
              <a:rPr lang="en-US" sz="1200" dirty="0">
                <a:latin typeface="Lato" panose="020F0502020204030203" pitchFamily="34" charset="0"/>
                <a:ea typeface="Lato" panose="020F0502020204030203" pitchFamily="34" charset="0"/>
                <a:cs typeface="Lato" panose="020F0502020204030203" pitchFamily="34" charset="0"/>
              </a:rPr>
              <a:t> </a:t>
            </a:r>
            <a:r>
              <a:rPr lang="en-US" sz="1200" dirty="0" err="1">
                <a:latin typeface="Lato" panose="020F0502020204030203" pitchFamily="34" charset="0"/>
                <a:ea typeface="Lato" panose="020F0502020204030203" pitchFamily="34" charset="0"/>
                <a:cs typeface="Lato" panose="020F0502020204030203" pitchFamily="34" charset="0"/>
              </a:rPr>
              <a:t>elit</a:t>
            </a:r>
            <a:r>
              <a:rPr lang="en-US" sz="1200" dirty="0">
                <a:latin typeface="Lato" panose="020F0502020204030203" pitchFamily="34" charset="0"/>
                <a:ea typeface="Lato" panose="020F0502020204030203" pitchFamily="34" charset="0"/>
                <a:cs typeface="Lato" panose="020F0502020204030203" pitchFamily="34" charset="0"/>
              </a:rPr>
              <a:t>, </a:t>
            </a:r>
            <a:r>
              <a:rPr lang="en-US" sz="1200" dirty="0" err="1">
                <a:latin typeface="Lato" panose="020F0502020204030203" pitchFamily="34" charset="0"/>
                <a:ea typeface="Lato" panose="020F0502020204030203" pitchFamily="34" charset="0"/>
                <a:cs typeface="Lato" panose="020F0502020204030203" pitchFamily="34" charset="0"/>
              </a:rPr>
              <a:t>sed</a:t>
            </a:r>
            <a:r>
              <a:rPr lang="en-US" sz="1200" dirty="0">
                <a:latin typeface="Lato" panose="020F0502020204030203" pitchFamily="34" charset="0"/>
                <a:ea typeface="Lato" panose="020F0502020204030203" pitchFamily="34" charset="0"/>
                <a:cs typeface="Lato" panose="020F0502020204030203" pitchFamily="34" charset="0"/>
              </a:rPr>
              <a:t> </a:t>
            </a:r>
            <a:r>
              <a:rPr lang="en-US" sz="1200" dirty="0" err="1">
                <a:latin typeface="Lato" panose="020F0502020204030203" pitchFamily="34" charset="0"/>
                <a:ea typeface="Lato" panose="020F0502020204030203" pitchFamily="34" charset="0"/>
                <a:cs typeface="Lato" panose="020F0502020204030203" pitchFamily="34" charset="0"/>
              </a:rPr>
              <a:t>diam</a:t>
            </a:r>
            <a:r>
              <a:rPr lang="en-US" sz="1200" dirty="0">
                <a:latin typeface="Lato" panose="020F0502020204030203" pitchFamily="34" charset="0"/>
                <a:ea typeface="Lato" panose="020F0502020204030203" pitchFamily="34" charset="0"/>
                <a:cs typeface="Lato" panose="020F0502020204030203" pitchFamily="34" charset="0"/>
              </a:rPr>
              <a:t> </a:t>
            </a:r>
            <a:r>
              <a:rPr lang="en-US" sz="1200" dirty="0" err="1">
                <a:latin typeface="Lato" panose="020F0502020204030203" pitchFamily="34" charset="0"/>
                <a:ea typeface="Lato" panose="020F0502020204030203" pitchFamily="34" charset="0"/>
                <a:cs typeface="Lato" panose="020F0502020204030203" pitchFamily="34" charset="0"/>
              </a:rPr>
              <a:t>nonummy</a:t>
            </a:r>
            <a:r>
              <a:rPr lang="en-US" sz="1200" dirty="0">
                <a:latin typeface="Lato" panose="020F0502020204030203" pitchFamily="34" charset="0"/>
                <a:ea typeface="Lato" panose="020F0502020204030203" pitchFamily="34" charset="0"/>
                <a:cs typeface="Lato" panose="020F0502020204030203" pitchFamily="34" charset="0"/>
              </a:rPr>
              <a:t> </a:t>
            </a:r>
            <a:r>
              <a:rPr lang="en-US" sz="1200" dirty="0" err="1">
                <a:latin typeface="Lato" panose="020F0502020204030203" pitchFamily="34" charset="0"/>
                <a:ea typeface="Lato" panose="020F0502020204030203" pitchFamily="34" charset="0"/>
                <a:cs typeface="Lato" panose="020F0502020204030203" pitchFamily="34" charset="0"/>
              </a:rPr>
              <a:t>nibh</a:t>
            </a:r>
            <a:r>
              <a:rPr lang="en-US" sz="1200" dirty="0">
                <a:latin typeface="Lato" panose="020F0502020204030203" pitchFamily="34" charset="0"/>
                <a:ea typeface="Lato" panose="020F0502020204030203" pitchFamily="34" charset="0"/>
                <a:cs typeface="Lato" panose="020F0502020204030203" pitchFamily="34" charset="0"/>
              </a:rPr>
              <a:t> </a:t>
            </a:r>
            <a:r>
              <a:rPr lang="en-US" sz="1200" dirty="0" err="1">
                <a:latin typeface="Lato" panose="020F0502020204030203" pitchFamily="34" charset="0"/>
                <a:ea typeface="Lato" panose="020F0502020204030203" pitchFamily="34" charset="0"/>
                <a:cs typeface="Lato" panose="020F0502020204030203" pitchFamily="34" charset="0"/>
              </a:rPr>
              <a:t>euismod</a:t>
            </a:r>
            <a:endParaRPr lang="en-US" sz="1200" dirty="0">
              <a:latin typeface="Lato" panose="020F0502020204030203" pitchFamily="34" charset="0"/>
              <a:ea typeface="Lato" panose="020F0502020204030203" pitchFamily="34" charset="0"/>
              <a:cs typeface="Lato" panose="020F0502020204030203" pitchFamily="34" charset="0"/>
            </a:endParaRPr>
          </a:p>
        </p:txBody>
      </p:sp>
      <p:sp>
        <p:nvSpPr>
          <p:cNvPr id="55" name="Rectangle 54">
            <a:extLst>
              <a:ext uri="{FF2B5EF4-FFF2-40B4-BE49-F238E27FC236}">
                <a16:creationId xmlns:a16="http://schemas.microsoft.com/office/drawing/2014/main" id="{3941DB06-5991-4842-95FA-036DB8D7566E}"/>
              </a:ext>
            </a:extLst>
          </p:cNvPr>
          <p:cNvSpPr/>
          <p:nvPr/>
        </p:nvSpPr>
        <p:spPr>
          <a:xfrm>
            <a:off x="8778066" y="726335"/>
            <a:ext cx="2497599" cy="2585648"/>
          </a:xfrm>
          <a:prstGeom prst="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56" name="TextBox 55">
            <a:extLst>
              <a:ext uri="{FF2B5EF4-FFF2-40B4-BE49-F238E27FC236}">
                <a16:creationId xmlns:a16="http://schemas.microsoft.com/office/drawing/2014/main" id="{45961511-D0E1-43EC-A049-3C88A3D93FEE}"/>
              </a:ext>
            </a:extLst>
          </p:cNvPr>
          <p:cNvSpPr txBox="1"/>
          <p:nvPr/>
        </p:nvSpPr>
        <p:spPr>
          <a:xfrm>
            <a:off x="8923259" y="1033611"/>
            <a:ext cx="2188993" cy="646331"/>
          </a:xfrm>
          <a:prstGeom prst="rect">
            <a:avLst/>
          </a:prstGeom>
          <a:noFill/>
        </p:spPr>
        <p:txBody>
          <a:bodyPr wrap="square" rtlCol="0">
            <a:spAutoFit/>
          </a:bodyPr>
          <a:lstStyle/>
          <a:p>
            <a:pPr algn="ctr"/>
            <a:r>
              <a:rPr lang="en-US" sz="3600" dirty="0">
                <a:latin typeface="Garamond" panose="02020404030301010803" pitchFamily="18" charset="0"/>
                <a:ea typeface="Lato Black" panose="020F0502020204030203" pitchFamily="34" charset="0"/>
                <a:cs typeface="Lato Black" panose="020F0502020204030203" pitchFamily="34" charset="0"/>
              </a:rPr>
              <a:t>80K</a:t>
            </a:r>
          </a:p>
        </p:txBody>
      </p:sp>
      <p:sp>
        <p:nvSpPr>
          <p:cNvPr id="57" name="TextBox 56">
            <a:extLst>
              <a:ext uri="{FF2B5EF4-FFF2-40B4-BE49-F238E27FC236}">
                <a16:creationId xmlns:a16="http://schemas.microsoft.com/office/drawing/2014/main" id="{6C672C2C-18F5-4FE2-AFAC-DFFDDE18FBDB}"/>
              </a:ext>
            </a:extLst>
          </p:cNvPr>
          <p:cNvSpPr txBox="1"/>
          <p:nvPr/>
        </p:nvSpPr>
        <p:spPr>
          <a:xfrm>
            <a:off x="8712927" y="1530705"/>
            <a:ext cx="2627877" cy="369332"/>
          </a:xfrm>
          <a:prstGeom prst="rect">
            <a:avLst/>
          </a:prstGeom>
          <a:noFill/>
        </p:spPr>
        <p:txBody>
          <a:bodyPr wrap="square" rtlCol="0">
            <a:spAutoFit/>
          </a:bodyPr>
          <a:lstStyle/>
          <a:p>
            <a:pPr algn="ctr"/>
            <a:r>
              <a:rPr lang="en-US" dirty="0">
                <a:latin typeface="Garamond" panose="02020404030301010803" pitchFamily="18" charset="0"/>
                <a:ea typeface="Lato Black" panose="020F0502020204030203" pitchFamily="34" charset="0"/>
                <a:cs typeface="Lato Black" panose="020F0502020204030203" pitchFamily="34" charset="0"/>
              </a:rPr>
              <a:t>Per Month</a:t>
            </a:r>
          </a:p>
        </p:txBody>
      </p:sp>
      <p:sp>
        <p:nvSpPr>
          <p:cNvPr id="58" name="Rectangle 57">
            <a:extLst>
              <a:ext uri="{FF2B5EF4-FFF2-40B4-BE49-F238E27FC236}">
                <a16:creationId xmlns:a16="http://schemas.microsoft.com/office/drawing/2014/main" id="{CF9AC9BD-3F9F-48F2-8D30-4E7C3974B7C4}"/>
              </a:ext>
            </a:extLst>
          </p:cNvPr>
          <p:cNvSpPr/>
          <p:nvPr/>
        </p:nvSpPr>
        <p:spPr>
          <a:xfrm>
            <a:off x="8778066" y="3546016"/>
            <a:ext cx="2497599" cy="2585648"/>
          </a:xfrm>
          <a:prstGeom prst="rect">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59" name="TextBox 58">
            <a:extLst>
              <a:ext uri="{FF2B5EF4-FFF2-40B4-BE49-F238E27FC236}">
                <a16:creationId xmlns:a16="http://schemas.microsoft.com/office/drawing/2014/main" id="{BD23DD9B-D35F-44CC-88D8-D38EFB83D2AA}"/>
              </a:ext>
            </a:extLst>
          </p:cNvPr>
          <p:cNvSpPr txBox="1"/>
          <p:nvPr/>
        </p:nvSpPr>
        <p:spPr>
          <a:xfrm>
            <a:off x="8923259" y="3815192"/>
            <a:ext cx="2188993" cy="646331"/>
          </a:xfrm>
          <a:prstGeom prst="rect">
            <a:avLst/>
          </a:prstGeom>
          <a:noFill/>
        </p:spPr>
        <p:txBody>
          <a:bodyPr wrap="square" rtlCol="0">
            <a:spAutoFit/>
          </a:bodyPr>
          <a:lstStyle/>
          <a:p>
            <a:pPr algn="ctr"/>
            <a:r>
              <a:rPr lang="en-US" sz="3600" dirty="0">
                <a:latin typeface="Garamond" panose="02020404030301010803" pitchFamily="18" charset="0"/>
                <a:ea typeface="Lato Black" panose="020F0502020204030203" pitchFamily="34" charset="0"/>
                <a:cs typeface="Lato Black" panose="020F0502020204030203" pitchFamily="34" charset="0"/>
              </a:rPr>
              <a:t>$700</a:t>
            </a:r>
          </a:p>
        </p:txBody>
      </p:sp>
      <p:sp>
        <p:nvSpPr>
          <p:cNvPr id="60" name="TextBox 59">
            <a:extLst>
              <a:ext uri="{FF2B5EF4-FFF2-40B4-BE49-F238E27FC236}">
                <a16:creationId xmlns:a16="http://schemas.microsoft.com/office/drawing/2014/main" id="{242DBB2F-4B50-41B8-AB0E-FEF11B65117A}"/>
              </a:ext>
            </a:extLst>
          </p:cNvPr>
          <p:cNvSpPr txBox="1"/>
          <p:nvPr/>
        </p:nvSpPr>
        <p:spPr>
          <a:xfrm>
            <a:off x="8712927" y="4312286"/>
            <a:ext cx="2627877" cy="369332"/>
          </a:xfrm>
          <a:prstGeom prst="rect">
            <a:avLst/>
          </a:prstGeom>
          <a:noFill/>
        </p:spPr>
        <p:txBody>
          <a:bodyPr wrap="square" rtlCol="0">
            <a:spAutoFit/>
          </a:bodyPr>
          <a:lstStyle/>
          <a:p>
            <a:pPr algn="ctr"/>
            <a:r>
              <a:rPr lang="en-US" dirty="0">
                <a:latin typeface="Garamond" panose="02020404030301010803" pitchFamily="18" charset="0"/>
                <a:ea typeface="Lato Black" panose="020F0502020204030203" pitchFamily="34" charset="0"/>
                <a:cs typeface="Lato Black" panose="020F0502020204030203" pitchFamily="34" charset="0"/>
              </a:rPr>
              <a:t>Per Month</a:t>
            </a:r>
          </a:p>
        </p:txBody>
      </p:sp>
      <p:sp>
        <p:nvSpPr>
          <p:cNvPr id="61" name="TextBox 60">
            <a:extLst>
              <a:ext uri="{FF2B5EF4-FFF2-40B4-BE49-F238E27FC236}">
                <a16:creationId xmlns:a16="http://schemas.microsoft.com/office/drawing/2014/main" id="{A8917BCA-02C8-4D8D-AE21-C125979E9E2D}"/>
              </a:ext>
            </a:extLst>
          </p:cNvPr>
          <p:cNvSpPr txBox="1"/>
          <p:nvPr/>
        </p:nvSpPr>
        <p:spPr>
          <a:xfrm>
            <a:off x="9042276" y="1832956"/>
            <a:ext cx="1950958" cy="1163845"/>
          </a:xfrm>
          <a:prstGeom prst="rect">
            <a:avLst/>
          </a:prstGeom>
          <a:noFill/>
        </p:spPr>
        <p:txBody>
          <a:bodyPr wrap="square" rtlCol="0">
            <a:spAutoFit/>
          </a:bodyPr>
          <a:lstStyle/>
          <a:p>
            <a:pPr algn="ctr">
              <a:lnSpc>
                <a:spcPct val="150000"/>
              </a:lnSpc>
            </a:pPr>
            <a:r>
              <a:rPr lang="en-US" sz="1200" dirty="0">
                <a:latin typeface="Lato" panose="020F0502020204030203" pitchFamily="34" charset="0"/>
                <a:ea typeface="Lato" panose="020F0502020204030203" pitchFamily="34" charset="0"/>
                <a:cs typeface="Lato" panose="020F0502020204030203" pitchFamily="34" charset="0"/>
              </a:rPr>
              <a:t>Lorem ipsum dolor sit </a:t>
            </a:r>
            <a:r>
              <a:rPr lang="en-US" sz="1200" dirty="0" err="1">
                <a:latin typeface="Lato" panose="020F0502020204030203" pitchFamily="34" charset="0"/>
                <a:ea typeface="Lato" panose="020F0502020204030203" pitchFamily="34" charset="0"/>
                <a:cs typeface="Lato" panose="020F0502020204030203" pitchFamily="34" charset="0"/>
              </a:rPr>
              <a:t>amet</a:t>
            </a:r>
            <a:r>
              <a:rPr lang="en-US" sz="1200" dirty="0">
                <a:latin typeface="Lato" panose="020F0502020204030203" pitchFamily="34" charset="0"/>
                <a:ea typeface="Lato" panose="020F0502020204030203" pitchFamily="34" charset="0"/>
                <a:cs typeface="Lato" panose="020F0502020204030203" pitchFamily="34" charset="0"/>
              </a:rPr>
              <a:t>, </a:t>
            </a:r>
            <a:r>
              <a:rPr lang="en-US" sz="1200" dirty="0" err="1">
                <a:latin typeface="Lato" panose="020F0502020204030203" pitchFamily="34" charset="0"/>
                <a:ea typeface="Lato" panose="020F0502020204030203" pitchFamily="34" charset="0"/>
                <a:cs typeface="Lato" panose="020F0502020204030203" pitchFamily="34" charset="0"/>
              </a:rPr>
              <a:t>consectetuer</a:t>
            </a:r>
            <a:r>
              <a:rPr lang="en-US" sz="1200" dirty="0">
                <a:latin typeface="Lato" panose="020F0502020204030203" pitchFamily="34" charset="0"/>
                <a:ea typeface="Lato" panose="020F0502020204030203" pitchFamily="34" charset="0"/>
                <a:cs typeface="Lato" panose="020F0502020204030203" pitchFamily="34" charset="0"/>
              </a:rPr>
              <a:t> </a:t>
            </a:r>
            <a:r>
              <a:rPr lang="en-US" sz="1200" dirty="0" err="1">
                <a:latin typeface="Lato" panose="020F0502020204030203" pitchFamily="34" charset="0"/>
                <a:ea typeface="Lato" panose="020F0502020204030203" pitchFamily="34" charset="0"/>
                <a:cs typeface="Lato" panose="020F0502020204030203" pitchFamily="34" charset="0"/>
              </a:rPr>
              <a:t>adipiscing</a:t>
            </a:r>
            <a:r>
              <a:rPr lang="en-US" sz="1200" dirty="0">
                <a:latin typeface="Lato" panose="020F0502020204030203" pitchFamily="34" charset="0"/>
                <a:ea typeface="Lato" panose="020F0502020204030203" pitchFamily="34" charset="0"/>
                <a:cs typeface="Lato" panose="020F0502020204030203" pitchFamily="34" charset="0"/>
              </a:rPr>
              <a:t> </a:t>
            </a:r>
            <a:r>
              <a:rPr lang="en-US" sz="1200" dirty="0" err="1">
                <a:latin typeface="Lato" panose="020F0502020204030203" pitchFamily="34" charset="0"/>
                <a:ea typeface="Lato" panose="020F0502020204030203" pitchFamily="34" charset="0"/>
                <a:cs typeface="Lato" panose="020F0502020204030203" pitchFamily="34" charset="0"/>
              </a:rPr>
              <a:t>elit</a:t>
            </a:r>
            <a:r>
              <a:rPr lang="en-US" sz="1200" dirty="0">
                <a:latin typeface="Lato" panose="020F0502020204030203" pitchFamily="34" charset="0"/>
                <a:ea typeface="Lato" panose="020F0502020204030203" pitchFamily="34" charset="0"/>
                <a:cs typeface="Lato" panose="020F0502020204030203" pitchFamily="34" charset="0"/>
              </a:rPr>
              <a:t>, </a:t>
            </a:r>
            <a:r>
              <a:rPr lang="en-US" sz="1200" dirty="0" err="1">
                <a:latin typeface="Lato" panose="020F0502020204030203" pitchFamily="34" charset="0"/>
                <a:ea typeface="Lato" panose="020F0502020204030203" pitchFamily="34" charset="0"/>
                <a:cs typeface="Lato" panose="020F0502020204030203" pitchFamily="34" charset="0"/>
              </a:rPr>
              <a:t>sed</a:t>
            </a:r>
            <a:r>
              <a:rPr lang="en-US" sz="1200" dirty="0">
                <a:latin typeface="Lato" panose="020F0502020204030203" pitchFamily="34" charset="0"/>
                <a:ea typeface="Lato" panose="020F0502020204030203" pitchFamily="34" charset="0"/>
                <a:cs typeface="Lato" panose="020F0502020204030203" pitchFamily="34" charset="0"/>
              </a:rPr>
              <a:t> </a:t>
            </a:r>
            <a:r>
              <a:rPr lang="en-US" sz="1200" dirty="0" err="1">
                <a:latin typeface="Lato" panose="020F0502020204030203" pitchFamily="34" charset="0"/>
                <a:ea typeface="Lato" panose="020F0502020204030203" pitchFamily="34" charset="0"/>
                <a:cs typeface="Lato" panose="020F0502020204030203" pitchFamily="34" charset="0"/>
              </a:rPr>
              <a:t>diam</a:t>
            </a:r>
            <a:r>
              <a:rPr lang="en-US" sz="1200" dirty="0">
                <a:latin typeface="Lato" panose="020F0502020204030203" pitchFamily="34" charset="0"/>
                <a:ea typeface="Lato" panose="020F0502020204030203" pitchFamily="34" charset="0"/>
                <a:cs typeface="Lato" panose="020F0502020204030203" pitchFamily="34" charset="0"/>
              </a:rPr>
              <a:t> </a:t>
            </a:r>
            <a:r>
              <a:rPr lang="en-US" sz="1200" dirty="0" err="1">
                <a:latin typeface="Lato" panose="020F0502020204030203" pitchFamily="34" charset="0"/>
                <a:ea typeface="Lato" panose="020F0502020204030203" pitchFamily="34" charset="0"/>
                <a:cs typeface="Lato" panose="020F0502020204030203" pitchFamily="34" charset="0"/>
              </a:rPr>
              <a:t>nonummy</a:t>
            </a:r>
            <a:r>
              <a:rPr lang="en-US" sz="1200" dirty="0">
                <a:latin typeface="Lato" panose="020F0502020204030203" pitchFamily="34" charset="0"/>
                <a:ea typeface="Lato" panose="020F0502020204030203" pitchFamily="34" charset="0"/>
                <a:cs typeface="Lato" panose="020F0502020204030203" pitchFamily="34" charset="0"/>
              </a:rPr>
              <a:t> </a:t>
            </a:r>
            <a:r>
              <a:rPr lang="en-US" sz="1200" dirty="0" err="1">
                <a:latin typeface="Lato" panose="020F0502020204030203" pitchFamily="34" charset="0"/>
                <a:ea typeface="Lato" panose="020F0502020204030203" pitchFamily="34" charset="0"/>
                <a:cs typeface="Lato" panose="020F0502020204030203" pitchFamily="34" charset="0"/>
              </a:rPr>
              <a:t>nibh</a:t>
            </a:r>
            <a:r>
              <a:rPr lang="en-US" sz="1200" dirty="0">
                <a:latin typeface="Lato" panose="020F0502020204030203" pitchFamily="34" charset="0"/>
                <a:ea typeface="Lato" panose="020F0502020204030203" pitchFamily="34" charset="0"/>
                <a:cs typeface="Lato" panose="020F0502020204030203" pitchFamily="34" charset="0"/>
              </a:rPr>
              <a:t> </a:t>
            </a:r>
            <a:r>
              <a:rPr lang="en-US" sz="1200" dirty="0" err="1">
                <a:latin typeface="Lato" panose="020F0502020204030203" pitchFamily="34" charset="0"/>
                <a:ea typeface="Lato" panose="020F0502020204030203" pitchFamily="34" charset="0"/>
                <a:cs typeface="Lato" panose="020F0502020204030203" pitchFamily="34" charset="0"/>
              </a:rPr>
              <a:t>euismod</a:t>
            </a:r>
            <a:endParaRPr lang="en-US" sz="1200" dirty="0">
              <a:latin typeface="Lato" panose="020F0502020204030203" pitchFamily="34" charset="0"/>
              <a:ea typeface="Lato" panose="020F0502020204030203" pitchFamily="34" charset="0"/>
              <a:cs typeface="Lato" panose="020F0502020204030203" pitchFamily="34" charset="0"/>
            </a:endParaRPr>
          </a:p>
        </p:txBody>
      </p:sp>
      <p:sp>
        <p:nvSpPr>
          <p:cNvPr id="62" name="TextBox 61">
            <a:extLst>
              <a:ext uri="{FF2B5EF4-FFF2-40B4-BE49-F238E27FC236}">
                <a16:creationId xmlns:a16="http://schemas.microsoft.com/office/drawing/2014/main" id="{12E8F283-5DD0-4071-8554-48B12F36A3FE}"/>
              </a:ext>
            </a:extLst>
          </p:cNvPr>
          <p:cNvSpPr txBox="1"/>
          <p:nvPr/>
        </p:nvSpPr>
        <p:spPr>
          <a:xfrm>
            <a:off x="9042276" y="4679594"/>
            <a:ext cx="1950958" cy="1163845"/>
          </a:xfrm>
          <a:prstGeom prst="rect">
            <a:avLst/>
          </a:prstGeom>
          <a:noFill/>
        </p:spPr>
        <p:txBody>
          <a:bodyPr wrap="square" rtlCol="0">
            <a:spAutoFit/>
          </a:bodyPr>
          <a:lstStyle/>
          <a:p>
            <a:pPr algn="ctr">
              <a:lnSpc>
                <a:spcPct val="150000"/>
              </a:lnSpc>
            </a:pPr>
            <a:r>
              <a:rPr lang="en-US" sz="1200" dirty="0">
                <a:latin typeface="Lato" panose="020F0502020204030203" pitchFamily="34" charset="0"/>
                <a:ea typeface="Lato" panose="020F0502020204030203" pitchFamily="34" charset="0"/>
                <a:cs typeface="Lato" panose="020F0502020204030203" pitchFamily="34" charset="0"/>
              </a:rPr>
              <a:t>Lorem ipsum dolor sit </a:t>
            </a:r>
            <a:r>
              <a:rPr lang="en-US" sz="1200" dirty="0" err="1">
                <a:latin typeface="Lato" panose="020F0502020204030203" pitchFamily="34" charset="0"/>
                <a:ea typeface="Lato" panose="020F0502020204030203" pitchFamily="34" charset="0"/>
                <a:cs typeface="Lato" panose="020F0502020204030203" pitchFamily="34" charset="0"/>
              </a:rPr>
              <a:t>amet</a:t>
            </a:r>
            <a:r>
              <a:rPr lang="en-US" sz="1200" dirty="0">
                <a:latin typeface="Lato" panose="020F0502020204030203" pitchFamily="34" charset="0"/>
                <a:ea typeface="Lato" panose="020F0502020204030203" pitchFamily="34" charset="0"/>
                <a:cs typeface="Lato" panose="020F0502020204030203" pitchFamily="34" charset="0"/>
              </a:rPr>
              <a:t>, </a:t>
            </a:r>
            <a:r>
              <a:rPr lang="en-US" sz="1200" dirty="0" err="1">
                <a:latin typeface="Lato" panose="020F0502020204030203" pitchFamily="34" charset="0"/>
                <a:ea typeface="Lato" panose="020F0502020204030203" pitchFamily="34" charset="0"/>
                <a:cs typeface="Lato" panose="020F0502020204030203" pitchFamily="34" charset="0"/>
              </a:rPr>
              <a:t>consectetuer</a:t>
            </a:r>
            <a:r>
              <a:rPr lang="en-US" sz="1200" dirty="0">
                <a:latin typeface="Lato" panose="020F0502020204030203" pitchFamily="34" charset="0"/>
                <a:ea typeface="Lato" panose="020F0502020204030203" pitchFamily="34" charset="0"/>
                <a:cs typeface="Lato" panose="020F0502020204030203" pitchFamily="34" charset="0"/>
              </a:rPr>
              <a:t> </a:t>
            </a:r>
            <a:r>
              <a:rPr lang="en-US" sz="1200" dirty="0" err="1">
                <a:latin typeface="Lato" panose="020F0502020204030203" pitchFamily="34" charset="0"/>
                <a:ea typeface="Lato" panose="020F0502020204030203" pitchFamily="34" charset="0"/>
                <a:cs typeface="Lato" panose="020F0502020204030203" pitchFamily="34" charset="0"/>
              </a:rPr>
              <a:t>adipiscing</a:t>
            </a:r>
            <a:r>
              <a:rPr lang="en-US" sz="1200" dirty="0">
                <a:latin typeface="Lato" panose="020F0502020204030203" pitchFamily="34" charset="0"/>
                <a:ea typeface="Lato" panose="020F0502020204030203" pitchFamily="34" charset="0"/>
                <a:cs typeface="Lato" panose="020F0502020204030203" pitchFamily="34" charset="0"/>
              </a:rPr>
              <a:t> </a:t>
            </a:r>
            <a:r>
              <a:rPr lang="en-US" sz="1200" dirty="0" err="1">
                <a:latin typeface="Lato" panose="020F0502020204030203" pitchFamily="34" charset="0"/>
                <a:ea typeface="Lato" panose="020F0502020204030203" pitchFamily="34" charset="0"/>
                <a:cs typeface="Lato" panose="020F0502020204030203" pitchFamily="34" charset="0"/>
              </a:rPr>
              <a:t>elit</a:t>
            </a:r>
            <a:r>
              <a:rPr lang="en-US" sz="1200" dirty="0">
                <a:latin typeface="Lato" panose="020F0502020204030203" pitchFamily="34" charset="0"/>
                <a:ea typeface="Lato" panose="020F0502020204030203" pitchFamily="34" charset="0"/>
                <a:cs typeface="Lato" panose="020F0502020204030203" pitchFamily="34" charset="0"/>
              </a:rPr>
              <a:t>, </a:t>
            </a:r>
            <a:r>
              <a:rPr lang="en-US" sz="1200" dirty="0" err="1">
                <a:latin typeface="Lato" panose="020F0502020204030203" pitchFamily="34" charset="0"/>
                <a:ea typeface="Lato" panose="020F0502020204030203" pitchFamily="34" charset="0"/>
                <a:cs typeface="Lato" panose="020F0502020204030203" pitchFamily="34" charset="0"/>
              </a:rPr>
              <a:t>sed</a:t>
            </a:r>
            <a:r>
              <a:rPr lang="en-US" sz="1200" dirty="0">
                <a:latin typeface="Lato" panose="020F0502020204030203" pitchFamily="34" charset="0"/>
                <a:ea typeface="Lato" panose="020F0502020204030203" pitchFamily="34" charset="0"/>
                <a:cs typeface="Lato" panose="020F0502020204030203" pitchFamily="34" charset="0"/>
              </a:rPr>
              <a:t> </a:t>
            </a:r>
            <a:r>
              <a:rPr lang="en-US" sz="1200" dirty="0" err="1">
                <a:latin typeface="Lato" panose="020F0502020204030203" pitchFamily="34" charset="0"/>
                <a:ea typeface="Lato" panose="020F0502020204030203" pitchFamily="34" charset="0"/>
                <a:cs typeface="Lato" panose="020F0502020204030203" pitchFamily="34" charset="0"/>
              </a:rPr>
              <a:t>diam</a:t>
            </a:r>
            <a:r>
              <a:rPr lang="en-US" sz="1200" dirty="0">
                <a:latin typeface="Lato" panose="020F0502020204030203" pitchFamily="34" charset="0"/>
                <a:ea typeface="Lato" panose="020F0502020204030203" pitchFamily="34" charset="0"/>
                <a:cs typeface="Lato" panose="020F0502020204030203" pitchFamily="34" charset="0"/>
              </a:rPr>
              <a:t> </a:t>
            </a:r>
            <a:r>
              <a:rPr lang="en-US" sz="1200" dirty="0" err="1">
                <a:latin typeface="Lato" panose="020F0502020204030203" pitchFamily="34" charset="0"/>
                <a:ea typeface="Lato" panose="020F0502020204030203" pitchFamily="34" charset="0"/>
                <a:cs typeface="Lato" panose="020F0502020204030203" pitchFamily="34" charset="0"/>
              </a:rPr>
              <a:t>nonummy</a:t>
            </a:r>
            <a:r>
              <a:rPr lang="en-US" sz="1200" dirty="0">
                <a:latin typeface="Lato" panose="020F0502020204030203" pitchFamily="34" charset="0"/>
                <a:ea typeface="Lato" panose="020F0502020204030203" pitchFamily="34" charset="0"/>
                <a:cs typeface="Lato" panose="020F0502020204030203" pitchFamily="34" charset="0"/>
              </a:rPr>
              <a:t> </a:t>
            </a:r>
            <a:r>
              <a:rPr lang="en-US" sz="1200" dirty="0" err="1">
                <a:latin typeface="Lato" panose="020F0502020204030203" pitchFamily="34" charset="0"/>
                <a:ea typeface="Lato" panose="020F0502020204030203" pitchFamily="34" charset="0"/>
                <a:cs typeface="Lato" panose="020F0502020204030203" pitchFamily="34" charset="0"/>
              </a:rPr>
              <a:t>nibh</a:t>
            </a:r>
            <a:r>
              <a:rPr lang="en-US" sz="1200" dirty="0">
                <a:latin typeface="Lato" panose="020F0502020204030203" pitchFamily="34" charset="0"/>
                <a:ea typeface="Lato" panose="020F0502020204030203" pitchFamily="34" charset="0"/>
                <a:cs typeface="Lato" panose="020F0502020204030203" pitchFamily="34" charset="0"/>
              </a:rPr>
              <a:t> </a:t>
            </a:r>
            <a:r>
              <a:rPr lang="en-US" sz="1200" dirty="0" err="1">
                <a:latin typeface="Lato" panose="020F0502020204030203" pitchFamily="34" charset="0"/>
                <a:ea typeface="Lato" panose="020F0502020204030203" pitchFamily="34" charset="0"/>
                <a:cs typeface="Lato" panose="020F0502020204030203" pitchFamily="34" charset="0"/>
              </a:rPr>
              <a:t>euismod</a:t>
            </a:r>
            <a:endParaRPr lang="en-US" sz="1200" dirty="0">
              <a:latin typeface="Lato" panose="020F0502020204030203" pitchFamily="34" charset="0"/>
              <a:ea typeface="Lato" panose="020F0502020204030203" pitchFamily="34" charset="0"/>
              <a:cs typeface="Lato" panose="020F0502020204030203" pitchFamily="34" charset="0"/>
            </a:endParaRPr>
          </a:p>
        </p:txBody>
      </p:sp>
      <p:sp>
        <p:nvSpPr>
          <p:cNvPr id="64" name="Rectangle 63">
            <a:extLst>
              <a:ext uri="{FF2B5EF4-FFF2-40B4-BE49-F238E27FC236}">
                <a16:creationId xmlns:a16="http://schemas.microsoft.com/office/drawing/2014/main" id="{224E6A8E-7DC1-4B6B-ADCD-F40E7E3AC5F4}"/>
              </a:ext>
            </a:extLst>
          </p:cNvPr>
          <p:cNvSpPr/>
          <p:nvPr/>
        </p:nvSpPr>
        <p:spPr>
          <a:xfrm>
            <a:off x="11788474" y="906757"/>
            <a:ext cx="403526" cy="504448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4855194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m 3">
            <a:extLst>
              <a:ext uri="{FF2B5EF4-FFF2-40B4-BE49-F238E27FC236}">
                <a16:creationId xmlns:a16="http://schemas.microsoft.com/office/drawing/2014/main" id="{AE06A1DC-8E26-4562-878C-30E1B1C8A502}"/>
              </a:ext>
            </a:extLst>
          </p:cNvPr>
          <p:cNvGraphicFramePr>
            <a:graphicFrameLocks/>
          </p:cNvGraphicFramePr>
          <p:nvPr>
            <p:extLst>
              <p:ext uri="{D42A27DB-BD31-4B8C-83A1-F6EECF244321}">
                <p14:modId xmlns:p14="http://schemas.microsoft.com/office/powerpoint/2010/main" val="1074379930"/>
              </p:ext>
            </p:extLst>
          </p:nvPr>
        </p:nvGraphicFramePr>
        <p:xfrm>
          <a:off x="3759200" y="1739981"/>
          <a:ext cx="7536596" cy="3849832"/>
        </p:xfrm>
        <a:graphic>
          <a:graphicData uri="http://schemas.openxmlformats.org/drawingml/2006/chart">
            <c:chart xmlns:c="http://schemas.openxmlformats.org/drawingml/2006/chart" xmlns:r="http://schemas.openxmlformats.org/officeDocument/2006/relationships" r:id="rId2"/>
          </a:graphicData>
        </a:graphic>
      </p:graphicFrame>
      <p:sp>
        <p:nvSpPr>
          <p:cNvPr id="6" name="Rectangle 5">
            <a:extLst>
              <a:ext uri="{FF2B5EF4-FFF2-40B4-BE49-F238E27FC236}">
                <a16:creationId xmlns:a16="http://schemas.microsoft.com/office/drawing/2014/main" id="{11745468-DCE2-4E59-AFE9-8DDBF6524086}"/>
              </a:ext>
            </a:extLst>
          </p:cNvPr>
          <p:cNvSpPr/>
          <p:nvPr/>
        </p:nvSpPr>
        <p:spPr>
          <a:xfrm flipV="1">
            <a:off x="0" y="3460928"/>
            <a:ext cx="2880309" cy="527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6">
            <a:extLst>
              <a:ext uri="{FF2B5EF4-FFF2-40B4-BE49-F238E27FC236}">
                <a16:creationId xmlns:a16="http://schemas.microsoft.com/office/drawing/2014/main" id="{91C1C9C2-1A09-42D9-864C-6E3399406672}"/>
              </a:ext>
            </a:extLst>
          </p:cNvPr>
          <p:cNvGrpSpPr/>
          <p:nvPr/>
        </p:nvGrpSpPr>
        <p:grpSpPr>
          <a:xfrm>
            <a:off x="542133" y="1994726"/>
            <a:ext cx="3654122" cy="1396338"/>
            <a:chOff x="9153099" y="2169230"/>
            <a:chExt cx="3768210" cy="1396338"/>
          </a:xfrm>
        </p:grpSpPr>
        <p:sp>
          <p:nvSpPr>
            <p:cNvPr id="8" name="TextBox 7">
              <a:extLst>
                <a:ext uri="{FF2B5EF4-FFF2-40B4-BE49-F238E27FC236}">
                  <a16:creationId xmlns:a16="http://schemas.microsoft.com/office/drawing/2014/main" id="{0DFC9DCA-105E-40EA-B98E-F2A48E18D700}"/>
                </a:ext>
              </a:extLst>
            </p:cNvPr>
            <p:cNvSpPr txBox="1"/>
            <p:nvPr/>
          </p:nvSpPr>
          <p:spPr>
            <a:xfrm>
              <a:off x="9207025" y="2169230"/>
              <a:ext cx="3634476" cy="830997"/>
            </a:xfrm>
            <a:prstGeom prst="rect">
              <a:avLst/>
            </a:prstGeom>
            <a:noFill/>
          </p:spPr>
          <p:txBody>
            <a:bodyPr wrap="square" rtlCol="0">
              <a:spAutoFit/>
            </a:bodyPr>
            <a:lstStyle/>
            <a:p>
              <a:r>
                <a:rPr lang="en-US" sz="4800" dirty="0">
                  <a:latin typeface="Garamond" panose="02020404030301010803" pitchFamily="18" charset="0"/>
                  <a:ea typeface="Roboto" panose="02000000000000000000" pitchFamily="2" charset="0"/>
                  <a:cs typeface="Lato" panose="020F0502020204030203" pitchFamily="34" charset="0"/>
                </a:rPr>
                <a:t>Clustered</a:t>
              </a:r>
            </a:p>
          </p:txBody>
        </p:sp>
        <p:sp>
          <p:nvSpPr>
            <p:cNvPr id="9" name="TextBox 8">
              <a:extLst>
                <a:ext uri="{FF2B5EF4-FFF2-40B4-BE49-F238E27FC236}">
                  <a16:creationId xmlns:a16="http://schemas.microsoft.com/office/drawing/2014/main" id="{63A1626E-D0D3-406F-AAA3-D18B48536EFF}"/>
                </a:ext>
              </a:extLst>
            </p:cNvPr>
            <p:cNvSpPr txBox="1"/>
            <p:nvPr/>
          </p:nvSpPr>
          <p:spPr>
            <a:xfrm>
              <a:off x="9153099" y="2734571"/>
              <a:ext cx="3768210" cy="830997"/>
            </a:xfrm>
            <a:prstGeom prst="rect">
              <a:avLst/>
            </a:prstGeom>
            <a:noFill/>
          </p:spPr>
          <p:txBody>
            <a:bodyPr wrap="square" rtlCol="0">
              <a:spAutoFit/>
            </a:bodyPr>
            <a:lstStyle/>
            <a:p>
              <a:r>
                <a:rPr lang="nl-NL" sz="4800" dirty="0">
                  <a:latin typeface="Garamond" panose="02020404030301010803" pitchFamily="18" charset="0"/>
                  <a:ea typeface="Roboto" panose="02000000000000000000" pitchFamily="2" charset="0"/>
                  <a:cs typeface="Lato" panose="020F0502020204030203" pitchFamily="34" charset="0"/>
                </a:rPr>
                <a:t>chart style</a:t>
              </a:r>
              <a:endParaRPr lang="en-US" sz="4800" dirty="0">
                <a:latin typeface="Garamond" panose="02020404030301010803" pitchFamily="18" charset="0"/>
                <a:ea typeface="Roboto" panose="02000000000000000000" pitchFamily="2" charset="0"/>
                <a:cs typeface="Lato" panose="020F0502020204030203" pitchFamily="34" charset="0"/>
              </a:endParaRPr>
            </a:p>
          </p:txBody>
        </p:sp>
      </p:grpSp>
      <p:sp>
        <p:nvSpPr>
          <p:cNvPr id="10" name="TextBox 9">
            <a:extLst>
              <a:ext uri="{FF2B5EF4-FFF2-40B4-BE49-F238E27FC236}">
                <a16:creationId xmlns:a16="http://schemas.microsoft.com/office/drawing/2014/main" id="{9409A4FF-9ECC-463E-9FF7-14E29588E736}"/>
              </a:ext>
            </a:extLst>
          </p:cNvPr>
          <p:cNvSpPr txBox="1"/>
          <p:nvPr/>
        </p:nvSpPr>
        <p:spPr>
          <a:xfrm>
            <a:off x="594427" y="3976427"/>
            <a:ext cx="3164774" cy="886846"/>
          </a:xfrm>
          <a:prstGeom prst="rect">
            <a:avLst/>
          </a:prstGeom>
          <a:noFill/>
        </p:spPr>
        <p:txBody>
          <a:bodyPr wrap="square" rtlCol="0">
            <a:spAutoFit/>
          </a:bodyPr>
          <a:lstStyle/>
          <a:p>
            <a:pPr>
              <a:lnSpc>
                <a:spcPct val="150000"/>
              </a:lnSpc>
            </a:pPr>
            <a:r>
              <a:rPr lang="id-ID" sz="1200" dirty="0">
                <a:solidFill>
                  <a:schemeClr val="tx2"/>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a:t>
            </a:r>
            <a:r>
              <a:rPr lang="nl-NL" sz="1200" dirty="0">
                <a:solidFill>
                  <a:schemeClr val="tx2"/>
                </a:solidFill>
                <a:latin typeface="Lato" panose="020F0502020204030203" pitchFamily="34" charset="0"/>
                <a:ea typeface="Lato" panose="020F0502020204030203" pitchFamily="34" charset="0"/>
                <a:cs typeface="Lato" panose="020F0502020204030203" pitchFamily="34" charset="0"/>
              </a:rPr>
              <a:t>.</a:t>
            </a:r>
            <a:endParaRPr lang="en-US" sz="1200" dirty="0">
              <a:solidFill>
                <a:schemeClr val="tx2"/>
              </a:solidFill>
              <a:latin typeface="Lato" panose="020F0502020204030203" pitchFamily="34" charset="0"/>
              <a:ea typeface="Lato" panose="020F0502020204030203" pitchFamily="34" charset="0"/>
              <a:cs typeface="Lato" panose="020F0502020204030203" pitchFamily="34" charset="0"/>
            </a:endParaRPr>
          </a:p>
        </p:txBody>
      </p:sp>
      <p:sp>
        <p:nvSpPr>
          <p:cNvPr id="12" name="Rectangle 11">
            <a:extLst>
              <a:ext uri="{FF2B5EF4-FFF2-40B4-BE49-F238E27FC236}">
                <a16:creationId xmlns:a16="http://schemas.microsoft.com/office/drawing/2014/main" id="{3FEFF0F3-00EC-49CC-9ABA-D4DF6A054D06}"/>
              </a:ext>
            </a:extLst>
          </p:cNvPr>
          <p:cNvSpPr/>
          <p:nvPr/>
        </p:nvSpPr>
        <p:spPr>
          <a:xfrm>
            <a:off x="0" y="0"/>
            <a:ext cx="542133" cy="52787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85BF7BB2-3195-4F3C-A6C0-F85617B1D7CC}"/>
              </a:ext>
            </a:extLst>
          </p:cNvPr>
          <p:cNvSpPr/>
          <p:nvPr/>
        </p:nvSpPr>
        <p:spPr>
          <a:xfrm>
            <a:off x="11649867" y="6330129"/>
            <a:ext cx="542133" cy="52787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6287083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Rectangle 43">
            <a:extLst>
              <a:ext uri="{FF2B5EF4-FFF2-40B4-BE49-F238E27FC236}">
                <a16:creationId xmlns:a16="http://schemas.microsoft.com/office/drawing/2014/main" id="{B6B6EC5A-F4E8-42FC-8442-6B37EAE4D483}"/>
              </a:ext>
            </a:extLst>
          </p:cNvPr>
          <p:cNvSpPr/>
          <p:nvPr/>
        </p:nvSpPr>
        <p:spPr>
          <a:xfrm flipV="1">
            <a:off x="0" y="3323608"/>
            <a:ext cx="2880309" cy="527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5" name="Group 44">
            <a:extLst>
              <a:ext uri="{FF2B5EF4-FFF2-40B4-BE49-F238E27FC236}">
                <a16:creationId xmlns:a16="http://schemas.microsoft.com/office/drawing/2014/main" id="{E33391DF-0172-4982-B050-183CC94E44F6}"/>
              </a:ext>
            </a:extLst>
          </p:cNvPr>
          <p:cNvGrpSpPr/>
          <p:nvPr/>
        </p:nvGrpSpPr>
        <p:grpSpPr>
          <a:xfrm>
            <a:off x="542133" y="1857406"/>
            <a:ext cx="3654122" cy="1396338"/>
            <a:chOff x="9153099" y="2169230"/>
            <a:chExt cx="3768210" cy="1396338"/>
          </a:xfrm>
        </p:grpSpPr>
        <p:sp>
          <p:nvSpPr>
            <p:cNvPr id="46" name="TextBox 45">
              <a:extLst>
                <a:ext uri="{FF2B5EF4-FFF2-40B4-BE49-F238E27FC236}">
                  <a16:creationId xmlns:a16="http://schemas.microsoft.com/office/drawing/2014/main" id="{312DDFA8-302C-44D8-B03F-BC2DEEDDE92A}"/>
                </a:ext>
              </a:extLst>
            </p:cNvPr>
            <p:cNvSpPr txBox="1"/>
            <p:nvPr/>
          </p:nvSpPr>
          <p:spPr>
            <a:xfrm>
              <a:off x="9207025" y="2169230"/>
              <a:ext cx="3634476" cy="830997"/>
            </a:xfrm>
            <a:prstGeom prst="rect">
              <a:avLst/>
            </a:prstGeom>
            <a:noFill/>
          </p:spPr>
          <p:txBody>
            <a:bodyPr wrap="square" rtlCol="0">
              <a:spAutoFit/>
            </a:bodyPr>
            <a:lstStyle/>
            <a:p>
              <a:r>
                <a:rPr lang="en-US" sz="4800" dirty="0">
                  <a:latin typeface="Garamond" panose="02020404030301010803" pitchFamily="18" charset="0"/>
                  <a:ea typeface="Roboto" panose="02000000000000000000" pitchFamily="2" charset="0"/>
                  <a:cs typeface="Lato" panose="020F0502020204030203" pitchFamily="34" charset="0"/>
                </a:rPr>
                <a:t>Clustered</a:t>
              </a:r>
            </a:p>
          </p:txBody>
        </p:sp>
        <p:sp>
          <p:nvSpPr>
            <p:cNvPr id="47" name="TextBox 46">
              <a:extLst>
                <a:ext uri="{FF2B5EF4-FFF2-40B4-BE49-F238E27FC236}">
                  <a16:creationId xmlns:a16="http://schemas.microsoft.com/office/drawing/2014/main" id="{04A10E27-5E14-48A6-8673-B9D6DB9EE49D}"/>
                </a:ext>
              </a:extLst>
            </p:cNvPr>
            <p:cNvSpPr txBox="1"/>
            <p:nvPr/>
          </p:nvSpPr>
          <p:spPr>
            <a:xfrm>
              <a:off x="9153099" y="2734571"/>
              <a:ext cx="3768210" cy="830997"/>
            </a:xfrm>
            <a:prstGeom prst="rect">
              <a:avLst/>
            </a:prstGeom>
            <a:noFill/>
          </p:spPr>
          <p:txBody>
            <a:bodyPr wrap="square" rtlCol="0">
              <a:spAutoFit/>
            </a:bodyPr>
            <a:lstStyle/>
            <a:p>
              <a:r>
                <a:rPr lang="nl-NL" sz="4800" dirty="0">
                  <a:latin typeface="Garamond" panose="02020404030301010803" pitchFamily="18" charset="0"/>
                  <a:ea typeface="Roboto" panose="02000000000000000000" pitchFamily="2" charset="0"/>
                  <a:cs typeface="Lato" panose="020F0502020204030203" pitchFamily="34" charset="0"/>
                </a:rPr>
                <a:t>price style</a:t>
              </a:r>
              <a:endParaRPr lang="en-US" sz="4800" dirty="0">
                <a:latin typeface="Garamond" panose="02020404030301010803" pitchFamily="18" charset="0"/>
                <a:ea typeface="Roboto" panose="02000000000000000000" pitchFamily="2" charset="0"/>
                <a:cs typeface="Lato" panose="020F0502020204030203" pitchFamily="34" charset="0"/>
              </a:endParaRPr>
            </a:p>
          </p:txBody>
        </p:sp>
      </p:grpSp>
      <p:sp>
        <p:nvSpPr>
          <p:cNvPr id="48" name="TextBox 47">
            <a:extLst>
              <a:ext uri="{FF2B5EF4-FFF2-40B4-BE49-F238E27FC236}">
                <a16:creationId xmlns:a16="http://schemas.microsoft.com/office/drawing/2014/main" id="{C04576EC-B165-4BF2-B2AC-C98695591B19}"/>
              </a:ext>
            </a:extLst>
          </p:cNvPr>
          <p:cNvSpPr txBox="1"/>
          <p:nvPr/>
        </p:nvSpPr>
        <p:spPr>
          <a:xfrm>
            <a:off x="594427" y="3839107"/>
            <a:ext cx="3164774" cy="886846"/>
          </a:xfrm>
          <a:prstGeom prst="rect">
            <a:avLst/>
          </a:prstGeom>
          <a:noFill/>
        </p:spPr>
        <p:txBody>
          <a:bodyPr wrap="square" rtlCol="0">
            <a:spAutoFit/>
          </a:bodyPr>
          <a:lstStyle/>
          <a:p>
            <a:pPr>
              <a:lnSpc>
                <a:spcPct val="150000"/>
              </a:lnSpc>
            </a:pPr>
            <a:r>
              <a:rPr lang="id-ID" sz="1200" dirty="0">
                <a:solidFill>
                  <a:schemeClr val="tx2"/>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a:t>
            </a:r>
            <a:r>
              <a:rPr lang="nl-NL" sz="1200" dirty="0">
                <a:solidFill>
                  <a:schemeClr val="tx2"/>
                </a:solidFill>
                <a:latin typeface="Lato" panose="020F0502020204030203" pitchFamily="34" charset="0"/>
                <a:ea typeface="Lato" panose="020F0502020204030203" pitchFamily="34" charset="0"/>
                <a:cs typeface="Lato" panose="020F0502020204030203" pitchFamily="34" charset="0"/>
              </a:rPr>
              <a:t>.</a:t>
            </a:r>
            <a:endParaRPr lang="en-US" sz="1200" dirty="0">
              <a:solidFill>
                <a:schemeClr val="tx2"/>
              </a:solidFill>
              <a:latin typeface="Lato" panose="020F0502020204030203" pitchFamily="34" charset="0"/>
              <a:ea typeface="Lato" panose="020F0502020204030203" pitchFamily="34" charset="0"/>
              <a:cs typeface="Lato" panose="020F0502020204030203" pitchFamily="34" charset="0"/>
            </a:endParaRPr>
          </a:p>
        </p:txBody>
      </p:sp>
      <p:grpSp>
        <p:nvGrpSpPr>
          <p:cNvPr id="63" name="Group 62">
            <a:extLst>
              <a:ext uri="{FF2B5EF4-FFF2-40B4-BE49-F238E27FC236}">
                <a16:creationId xmlns:a16="http://schemas.microsoft.com/office/drawing/2014/main" id="{D194A9A2-A25E-4C47-8A86-FF2E7640270B}"/>
              </a:ext>
            </a:extLst>
          </p:cNvPr>
          <p:cNvGrpSpPr/>
          <p:nvPr/>
        </p:nvGrpSpPr>
        <p:grpSpPr>
          <a:xfrm>
            <a:off x="4248548" y="1120686"/>
            <a:ext cx="7155966" cy="4616627"/>
            <a:chOff x="4118863" y="1352548"/>
            <a:chExt cx="7155966" cy="4616627"/>
          </a:xfrm>
        </p:grpSpPr>
        <p:grpSp>
          <p:nvGrpSpPr>
            <p:cNvPr id="49" name="Group 48">
              <a:extLst>
                <a:ext uri="{FF2B5EF4-FFF2-40B4-BE49-F238E27FC236}">
                  <a16:creationId xmlns:a16="http://schemas.microsoft.com/office/drawing/2014/main" id="{0BE600DD-EFD3-45DC-A4A8-4135905C53C7}"/>
                </a:ext>
              </a:extLst>
            </p:cNvPr>
            <p:cNvGrpSpPr/>
            <p:nvPr/>
          </p:nvGrpSpPr>
          <p:grpSpPr>
            <a:xfrm>
              <a:off x="4531924" y="1352548"/>
              <a:ext cx="2491520" cy="2491520"/>
              <a:chOff x="2571933" y="1352548"/>
              <a:chExt cx="2491520" cy="2491520"/>
            </a:xfrm>
          </p:grpSpPr>
          <p:sp>
            <p:nvSpPr>
              <p:cNvPr id="4" name="Oval 3">
                <a:extLst>
                  <a:ext uri="{FF2B5EF4-FFF2-40B4-BE49-F238E27FC236}">
                    <a16:creationId xmlns:a16="http://schemas.microsoft.com/office/drawing/2014/main" id="{133BDE5C-7BBE-43B8-B2F4-84246F36C486}"/>
                  </a:ext>
                </a:extLst>
              </p:cNvPr>
              <p:cNvSpPr/>
              <p:nvPr/>
            </p:nvSpPr>
            <p:spPr>
              <a:xfrm>
                <a:off x="2571933" y="1352548"/>
                <a:ext cx="2491520" cy="2491520"/>
              </a:xfrm>
              <a:prstGeom prst="ellipse">
                <a:avLst/>
              </a:prstGeom>
              <a:solidFill>
                <a:schemeClr val="accent1"/>
              </a:solidFill>
              <a:ln w="381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j-lt"/>
                </a:endParaRPr>
              </a:p>
            </p:txBody>
          </p:sp>
          <p:grpSp>
            <p:nvGrpSpPr>
              <p:cNvPr id="40" name="Group 39">
                <a:extLst>
                  <a:ext uri="{FF2B5EF4-FFF2-40B4-BE49-F238E27FC236}">
                    <a16:creationId xmlns:a16="http://schemas.microsoft.com/office/drawing/2014/main" id="{98649467-67E7-41A1-9987-B03D1F6D6078}"/>
                  </a:ext>
                </a:extLst>
              </p:cNvPr>
              <p:cNvGrpSpPr/>
              <p:nvPr/>
            </p:nvGrpSpPr>
            <p:grpSpPr>
              <a:xfrm>
                <a:off x="3298961" y="1857406"/>
                <a:ext cx="1037465" cy="1481804"/>
                <a:chOff x="3298957" y="1945497"/>
                <a:chExt cx="1037465" cy="1481804"/>
              </a:xfrm>
            </p:grpSpPr>
            <p:sp>
              <p:nvSpPr>
                <p:cNvPr id="5" name="TextBox 4">
                  <a:extLst>
                    <a:ext uri="{FF2B5EF4-FFF2-40B4-BE49-F238E27FC236}">
                      <a16:creationId xmlns:a16="http://schemas.microsoft.com/office/drawing/2014/main" id="{C7B1AB08-544A-47CD-AB34-4755F1102785}"/>
                    </a:ext>
                  </a:extLst>
                </p:cNvPr>
                <p:cNvSpPr txBox="1"/>
                <p:nvPr/>
              </p:nvSpPr>
              <p:spPr>
                <a:xfrm>
                  <a:off x="3446629" y="1945497"/>
                  <a:ext cx="742126" cy="276999"/>
                </a:xfrm>
                <a:prstGeom prst="rect">
                  <a:avLst/>
                </a:prstGeom>
                <a:noFill/>
              </p:spPr>
              <p:txBody>
                <a:bodyPr wrap="none" rtlCol="0">
                  <a:spAutoFit/>
                </a:bodyPr>
                <a:lstStyle/>
                <a:p>
                  <a:pPr algn="ctr"/>
                  <a:r>
                    <a:rPr lang="en-US" sz="1200" dirty="0">
                      <a:solidFill>
                        <a:schemeClr val="bg1"/>
                      </a:solidFill>
                      <a:latin typeface="Garamond" panose="02020404030301010803" pitchFamily="18" charset="0"/>
                    </a:rPr>
                    <a:t>STARUP</a:t>
                  </a:r>
                </a:p>
              </p:txBody>
            </p:sp>
            <p:sp>
              <p:nvSpPr>
                <p:cNvPr id="6" name="TextBox 5">
                  <a:extLst>
                    <a:ext uri="{FF2B5EF4-FFF2-40B4-BE49-F238E27FC236}">
                      <a16:creationId xmlns:a16="http://schemas.microsoft.com/office/drawing/2014/main" id="{CB23B80F-464B-488D-846C-9CBDC7261F62}"/>
                    </a:ext>
                  </a:extLst>
                </p:cNvPr>
                <p:cNvSpPr txBox="1"/>
                <p:nvPr/>
              </p:nvSpPr>
              <p:spPr>
                <a:xfrm>
                  <a:off x="3298957" y="2184840"/>
                  <a:ext cx="1037465" cy="830997"/>
                </a:xfrm>
                <a:prstGeom prst="rect">
                  <a:avLst/>
                </a:prstGeom>
                <a:noFill/>
              </p:spPr>
              <p:txBody>
                <a:bodyPr wrap="none" rtlCol="0">
                  <a:spAutoFit/>
                </a:bodyPr>
                <a:lstStyle/>
                <a:p>
                  <a:pPr algn="ctr"/>
                  <a:r>
                    <a:rPr lang="en-US" sz="4800" dirty="0">
                      <a:solidFill>
                        <a:schemeClr val="bg1"/>
                      </a:solidFill>
                      <a:latin typeface="Garamond" panose="02020404030301010803" pitchFamily="18" charset="0"/>
                    </a:rPr>
                    <a:t>$40</a:t>
                  </a:r>
                </a:p>
              </p:txBody>
            </p:sp>
            <p:cxnSp>
              <p:nvCxnSpPr>
                <p:cNvPr id="7" name="Straight Connector 6">
                  <a:extLst>
                    <a:ext uri="{FF2B5EF4-FFF2-40B4-BE49-F238E27FC236}">
                      <a16:creationId xmlns:a16="http://schemas.microsoft.com/office/drawing/2014/main" id="{5DDE71B5-6700-4593-9A29-A56FD8E76C09}"/>
                    </a:ext>
                  </a:extLst>
                </p:cNvPr>
                <p:cNvCxnSpPr/>
                <p:nvPr/>
              </p:nvCxnSpPr>
              <p:spPr>
                <a:xfrm>
                  <a:off x="3562371" y="3010616"/>
                  <a:ext cx="51063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2BBF914E-E5BD-4B6A-852D-32EBC42B51B5}"/>
                    </a:ext>
                  </a:extLst>
                </p:cNvPr>
                <p:cNvSpPr txBox="1"/>
                <p:nvPr/>
              </p:nvSpPr>
              <p:spPr>
                <a:xfrm>
                  <a:off x="3404725" y="3150302"/>
                  <a:ext cx="825932" cy="276999"/>
                </a:xfrm>
                <a:prstGeom prst="rect">
                  <a:avLst/>
                </a:prstGeom>
                <a:noFill/>
              </p:spPr>
              <p:txBody>
                <a:bodyPr wrap="none" rtlCol="0">
                  <a:spAutoFit/>
                </a:bodyPr>
                <a:lstStyle/>
                <a:p>
                  <a:pPr algn="ctr"/>
                  <a:r>
                    <a:rPr lang="en-US" sz="1200" dirty="0">
                      <a:solidFill>
                        <a:schemeClr val="bg1"/>
                      </a:solidFill>
                      <a:latin typeface="Garamond" panose="02020404030301010803" pitchFamily="18" charset="0"/>
                    </a:rPr>
                    <a:t>Per Mount</a:t>
                  </a:r>
                </a:p>
              </p:txBody>
            </p:sp>
          </p:grpSp>
        </p:grpSp>
        <p:grpSp>
          <p:nvGrpSpPr>
            <p:cNvPr id="52" name="Group 51">
              <a:extLst>
                <a:ext uri="{FF2B5EF4-FFF2-40B4-BE49-F238E27FC236}">
                  <a16:creationId xmlns:a16="http://schemas.microsoft.com/office/drawing/2014/main" id="{C3418D94-1A98-47F8-9EED-DE6C35372B6B}"/>
                </a:ext>
              </a:extLst>
            </p:cNvPr>
            <p:cNvGrpSpPr/>
            <p:nvPr/>
          </p:nvGrpSpPr>
          <p:grpSpPr>
            <a:xfrm>
              <a:off x="4118863" y="4102822"/>
              <a:ext cx="3408392" cy="1835466"/>
              <a:chOff x="3973976" y="4155024"/>
              <a:chExt cx="3408392" cy="1835466"/>
            </a:xfrm>
          </p:grpSpPr>
          <p:grpSp>
            <p:nvGrpSpPr>
              <p:cNvPr id="10" name="Group 9">
                <a:extLst>
                  <a:ext uri="{FF2B5EF4-FFF2-40B4-BE49-F238E27FC236}">
                    <a16:creationId xmlns:a16="http://schemas.microsoft.com/office/drawing/2014/main" id="{CF58C5D6-836E-40E4-8484-BFD95BB146B4}"/>
                  </a:ext>
                </a:extLst>
              </p:cNvPr>
              <p:cNvGrpSpPr/>
              <p:nvPr/>
            </p:nvGrpSpPr>
            <p:grpSpPr>
              <a:xfrm>
                <a:off x="3973976" y="4295769"/>
                <a:ext cx="170599" cy="113640"/>
                <a:chOff x="4864608" y="3304032"/>
                <a:chExt cx="280416" cy="186792"/>
              </a:xfrm>
            </p:grpSpPr>
            <p:cxnSp>
              <p:nvCxnSpPr>
                <p:cNvPr id="20" name="Straight Connector 19">
                  <a:extLst>
                    <a:ext uri="{FF2B5EF4-FFF2-40B4-BE49-F238E27FC236}">
                      <a16:creationId xmlns:a16="http://schemas.microsoft.com/office/drawing/2014/main" id="{B7CF198A-6F46-4516-94D1-DF60CEE47B8C}"/>
                    </a:ext>
                  </a:extLst>
                </p:cNvPr>
                <p:cNvCxnSpPr/>
                <p:nvPr/>
              </p:nvCxnSpPr>
              <p:spPr>
                <a:xfrm>
                  <a:off x="4864608" y="3401568"/>
                  <a:ext cx="87631" cy="89255"/>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7BC2CFA7-5A48-411B-AD98-530CED25FF28}"/>
                    </a:ext>
                  </a:extLst>
                </p:cNvPr>
                <p:cNvCxnSpPr/>
                <p:nvPr/>
              </p:nvCxnSpPr>
              <p:spPr>
                <a:xfrm flipV="1">
                  <a:off x="4952239" y="3304032"/>
                  <a:ext cx="192785" cy="186792"/>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13" name="TextBox 12">
                <a:extLst>
                  <a:ext uri="{FF2B5EF4-FFF2-40B4-BE49-F238E27FC236}">
                    <a16:creationId xmlns:a16="http://schemas.microsoft.com/office/drawing/2014/main" id="{0821B000-A3A3-4DF9-A71A-1F375B77B0BA}"/>
                  </a:ext>
                </a:extLst>
              </p:cNvPr>
              <p:cNvSpPr txBox="1"/>
              <p:nvPr/>
            </p:nvSpPr>
            <p:spPr>
              <a:xfrm>
                <a:off x="4366471" y="4155024"/>
                <a:ext cx="3015897" cy="886846"/>
              </a:xfrm>
              <a:prstGeom prst="rect">
                <a:avLst/>
              </a:prstGeom>
              <a:noFill/>
            </p:spPr>
            <p:txBody>
              <a:bodyPr wrap="square" rtlCol="0">
                <a:spAutoFit/>
              </a:bodyPr>
              <a:lstStyle/>
              <a:p>
                <a:pPr>
                  <a:lnSpc>
                    <a:spcPct val="150000"/>
                  </a:lnSpc>
                </a:pPr>
                <a:r>
                  <a:rPr lang="id-ID" sz="1200" dirty="0">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a:t>
                </a:r>
                <a:r>
                  <a:rPr lang="en-US" sz="1200" dirty="0">
                    <a:latin typeface="Lato" panose="020F0502020204030203" pitchFamily="34" charset="0"/>
                    <a:ea typeface="Lato" panose="020F0502020204030203" pitchFamily="34" charset="0"/>
                    <a:cs typeface="Lato" panose="020F0502020204030203" pitchFamily="34" charset="0"/>
                  </a:rPr>
                  <a:t>.</a:t>
                </a:r>
              </a:p>
            </p:txBody>
          </p:sp>
          <p:grpSp>
            <p:nvGrpSpPr>
              <p:cNvPr id="51" name="Group 50">
                <a:extLst>
                  <a:ext uri="{FF2B5EF4-FFF2-40B4-BE49-F238E27FC236}">
                    <a16:creationId xmlns:a16="http://schemas.microsoft.com/office/drawing/2014/main" id="{B7CD376F-8A5A-4A09-8F98-7AE290A3FA96}"/>
                  </a:ext>
                </a:extLst>
              </p:cNvPr>
              <p:cNvGrpSpPr/>
              <p:nvPr/>
            </p:nvGrpSpPr>
            <p:grpSpPr>
              <a:xfrm>
                <a:off x="3973976" y="5103644"/>
                <a:ext cx="3408392" cy="886846"/>
                <a:chOff x="3846198" y="5184084"/>
                <a:chExt cx="3408392" cy="886846"/>
              </a:xfrm>
            </p:grpSpPr>
            <p:grpSp>
              <p:nvGrpSpPr>
                <p:cNvPr id="11" name="Group 10">
                  <a:extLst>
                    <a:ext uri="{FF2B5EF4-FFF2-40B4-BE49-F238E27FC236}">
                      <a16:creationId xmlns:a16="http://schemas.microsoft.com/office/drawing/2014/main" id="{21FD222B-8EDE-43F5-8C5C-135EEA1C6617}"/>
                    </a:ext>
                  </a:extLst>
                </p:cNvPr>
                <p:cNvGrpSpPr/>
                <p:nvPr/>
              </p:nvGrpSpPr>
              <p:grpSpPr>
                <a:xfrm>
                  <a:off x="3846198" y="5321030"/>
                  <a:ext cx="170599" cy="113640"/>
                  <a:chOff x="4864608" y="3304032"/>
                  <a:chExt cx="280416" cy="186792"/>
                </a:xfrm>
              </p:grpSpPr>
              <p:cxnSp>
                <p:nvCxnSpPr>
                  <p:cNvPr id="18" name="Straight Connector 17">
                    <a:extLst>
                      <a:ext uri="{FF2B5EF4-FFF2-40B4-BE49-F238E27FC236}">
                        <a16:creationId xmlns:a16="http://schemas.microsoft.com/office/drawing/2014/main" id="{8BF886F1-FAAA-4E2F-B509-D0FBF53453A1}"/>
                      </a:ext>
                    </a:extLst>
                  </p:cNvPr>
                  <p:cNvCxnSpPr/>
                  <p:nvPr/>
                </p:nvCxnSpPr>
                <p:spPr>
                  <a:xfrm>
                    <a:off x="4864608" y="3401568"/>
                    <a:ext cx="87631" cy="89255"/>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7E8F1B5C-0D8F-4785-9E14-1D309746821E}"/>
                      </a:ext>
                    </a:extLst>
                  </p:cNvPr>
                  <p:cNvCxnSpPr/>
                  <p:nvPr/>
                </p:nvCxnSpPr>
                <p:spPr>
                  <a:xfrm flipV="1">
                    <a:off x="4952239" y="3304032"/>
                    <a:ext cx="192785" cy="186792"/>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14" name="TextBox 13">
                  <a:extLst>
                    <a:ext uri="{FF2B5EF4-FFF2-40B4-BE49-F238E27FC236}">
                      <a16:creationId xmlns:a16="http://schemas.microsoft.com/office/drawing/2014/main" id="{999B9951-11A4-4A35-92FF-A7C7018295B8}"/>
                    </a:ext>
                  </a:extLst>
                </p:cNvPr>
                <p:cNvSpPr txBox="1"/>
                <p:nvPr/>
              </p:nvSpPr>
              <p:spPr>
                <a:xfrm>
                  <a:off x="4238693" y="5184084"/>
                  <a:ext cx="3015897" cy="886846"/>
                </a:xfrm>
                <a:prstGeom prst="rect">
                  <a:avLst/>
                </a:prstGeom>
                <a:noFill/>
              </p:spPr>
              <p:txBody>
                <a:bodyPr wrap="square" rtlCol="0">
                  <a:spAutoFit/>
                </a:bodyPr>
                <a:lstStyle/>
                <a:p>
                  <a:pPr>
                    <a:lnSpc>
                      <a:spcPct val="150000"/>
                    </a:lnSpc>
                  </a:pPr>
                  <a:r>
                    <a:rPr lang="id-ID" sz="1200" dirty="0">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a:t>
                  </a:r>
                  <a:r>
                    <a:rPr lang="en-US" sz="1200" dirty="0">
                      <a:latin typeface="Lato" panose="020F0502020204030203" pitchFamily="34" charset="0"/>
                      <a:ea typeface="Lato" panose="020F0502020204030203" pitchFamily="34" charset="0"/>
                      <a:cs typeface="Lato" panose="020F0502020204030203" pitchFamily="34" charset="0"/>
                    </a:rPr>
                    <a:t>.</a:t>
                  </a:r>
                </a:p>
              </p:txBody>
            </p:sp>
          </p:grpSp>
        </p:grpSp>
        <p:grpSp>
          <p:nvGrpSpPr>
            <p:cNvPr id="50" name="Group 49">
              <a:extLst>
                <a:ext uri="{FF2B5EF4-FFF2-40B4-BE49-F238E27FC236}">
                  <a16:creationId xmlns:a16="http://schemas.microsoft.com/office/drawing/2014/main" id="{353F5041-D2E4-472F-8462-E92A78CFDB23}"/>
                </a:ext>
              </a:extLst>
            </p:cNvPr>
            <p:cNvGrpSpPr/>
            <p:nvPr/>
          </p:nvGrpSpPr>
          <p:grpSpPr>
            <a:xfrm>
              <a:off x="8258932" y="1352548"/>
              <a:ext cx="2491520" cy="2491520"/>
              <a:chOff x="7170459" y="1352548"/>
              <a:chExt cx="2491520" cy="2491520"/>
            </a:xfrm>
          </p:grpSpPr>
          <p:sp>
            <p:nvSpPr>
              <p:cNvPr id="23" name="Oval 22">
                <a:extLst>
                  <a:ext uri="{FF2B5EF4-FFF2-40B4-BE49-F238E27FC236}">
                    <a16:creationId xmlns:a16="http://schemas.microsoft.com/office/drawing/2014/main" id="{5E779C37-203D-4093-8380-2F0210103471}"/>
                  </a:ext>
                </a:extLst>
              </p:cNvPr>
              <p:cNvSpPr/>
              <p:nvPr/>
            </p:nvSpPr>
            <p:spPr>
              <a:xfrm>
                <a:off x="7170459" y="1352548"/>
                <a:ext cx="2491520" cy="2491520"/>
              </a:xfrm>
              <a:prstGeom prst="ellipse">
                <a:avLst/>
              </a:prstGeom>
              <a:solidFill>
                <a:schemeClr val="accent2"/>
              </a:solidFill>
              <a:ln w="381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j-lt"/>
                </a:endParaRPr>
              </a:p>
            </p:txBody>
          </p:sp>
          <p:grpSp>
            <p:nvGrpSpPr>
              <p:cNvPr id="41" name="Group 40">
                <a:extLst>
                  <a:ext uri="{FF2B5EF4-FFF2-40B4-BE49-F238E27FC236}">
                    <a16:creationId xmlns:a16="http://schemas.microsoft.com/office/drawing/2014/main" id="{4B665961-B451-4D90-9F77-5AB0AAA06B91}"/>
                  </a:ext>
                </a:extLst>
              </p:cNvPr>
              <p:cNvGrpSpPr/>
              <p:nvPr/>
            </p:nvGrpSpPr>
            <p:grpSpPr>
              <a:xfrm>
                <a:off x="7753217" y="1857406"/>
                <a:ext cx="1326004" cy="1481804"/>
                <a:chOff x="7753217" y="1903674"/>
                <a:chExt cx="1326004" cy="1481804"/>
              </a:xfrm>
            </p:grpSpPr>
            <p:sp>
              <p:nvSpPr>
                <p:cNvPr id="24" name="TextBox 23">
                  <a:extLst>
                    <a:ext uri="{FF2B5EF4-FFF2-40B4-BE49-F238E27FC236}">
                      <a16:creationId xmlns:a16="http://schemas.microsoft.com/office/drawing/2014/main" id="{26FFEDDF-5295-4109-B937-27D63568C483}"/>
                    </a:ext>
                  </a:extLst>
                </p:cNvPr>
                <p:cNvSpPr txBox="1"/>
                <p:nvPr/>
              </p:nvSpPr>
              <p:spPr>
                <a:xfrm>
                  <a:off x="8174328" y="1903674"/>
                  <a:ext cx="483786" cy="276999"/>
                </a:xfrm>
                <a:prstGeom prst="rect">
                  <a:avLst/>
                </a:prstGeom>
                <a:noFill/>
              </p:spPr>
              <p:txBody>
                <a:bodyPr wrap="none" rtlCol="0">
                  <a:spAutoFit/>
                </a:bodyPr>
                <a:lstStyle/>
                <a:p>
                  <a:pPr algn="ctr"/>
                  <a:r>
                    <a:rPr lang="en-US" sz="1200" dirty="0">
                      <a:solidFill>
                        <a:schemeClr val="bg1"/>
                      </a:solidFill>
                      <a:latin typeface="Garamond" panose="02020404030301010803" pitchFamily="18" charset="0"/>
                    </a:rPr>
                    <a:t>PRO</a:t>
                  </a:r>
                </a:p>
              </p:txBody>
            </p:sp>
            <p:sp>
              <p:nvSpPr>
                <p:cNvPr id="25" name="TextBox 24">
                  <a:extLst>
                    <a:ext uri="{FF2B5EF4-FFF2-40B4-BE49-F238E27FC236}">
                      <a16:creationId xmlns:a16="http://schemas.microsoft.com/office/drawing/2014/main" id="{B7E0A4E9-D306-4FAA-8729-1BBA12980066}"/>
                    </a:ext>
                  </a:extLst>
                </p:cNvPr>
                <p:cNvSpPr txBox="1"/>
                <p:nvPr/>
              </p:nvSpPr>
              <p:spPr>
                <a:xfrm>
                  <a:off x="7753217" y="2143016"/>
                  <a:ext cx="1326004" cy="830997"/>
                </a:xfrm>
                <a:prstGeom prst="rect">
                  <a:avLst/>
                </a:prstGeom>
                <a:noFill/>
              </p:spPr>
              <p:txBody>
                <a:bodyPr wrap="none" rtlCol="0">
                  <a:spAutoFit/>
                </a:bodyPr>
                <a:lstStyle/>
                <a:p>
                  <a:pPr algn="ctr"/>
                  <a:r>
                    <a:rPr lang="en-US" sz="4800" dirty="0">
                      <a:solidFill>
                        <a:schemeClr val="bg1"/>
                      </a:solidFill>
                      <a:latin typeface="Garamond" panose="02020404030301010803" pitchFamily="18" charset="0"/>
                    </a:rPr>
                    <a:t>$100</a:t>
                  </a:r>
                </a:p>
              </p:txBody>
            </p:sp>
            <p:cxnSp>
              <p:nvCxnSpPr>
                <p:cNvPr id="26" name="Straight Connector 25">
                  <a:extLst>
                    <a:ext uri="{FF2B5EF4-FFF2-40B4-BE49-F238E27FC236}">
                      <a16:creationId xmlns:a16="http://schemas.microsoft.com/office/drawing/2014/main" id="{5BFC86C0-596C-467C-AD9B-0577840609AC}"/>
                    </a:ext>
                  </a:extLst>
                </p:cNvPr>
                <p:cNvCxnSpPr/>
                <p:nvPr/>
              </p:nvCxnSpPr>
              <p:spPr>
                <a:xfrm>
                  <a:off x="8160901" y="2968792"/>
                  <a:ext cx="51063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68A6190D-E992-496A-89FC-4DE54F69033F}"/>
                    </a:ext>
                  </a:extLst>
                </p:cNvPr>
                <p:cNvSpPr txBox="1"/>
                <p:nvPr/>
              </p:nvSpPr>
              <p:spPr>
                <a:xfrm>
                  <a:off x="8003255" y="3108479"/>
                  <a:ext cx="825932" cy="276999"/>
                </a:xfrm>
                <a:prstGeom prst="rect">
                  <a:avLst/>
                </a:prstGeom>
                <a:noFill/>
              </p:spPr>
              <p:txBody>
                <a:bodyPr wrap="none" rtlCol="0">
                  <a:spAutoFit/>
                </a:bodyPr>
                <a:lstStyle/>
                <a:p>
                  <a:pPr algn="ctr"/>
                  <a:r>
                    <a:rPr lang="en-US" sz="1200" dirty="0">
                      <a:solidFill>
                        <a:schemeClr val="bg1"/>
                      </a:solidFill>
                      <a:latin typeface="Garamond" panose="02020404030301010803" pitchFamily="18" charset="0"/>
                    </a:rPr>
                    <a:t>Per Mount</a:t>
                  </a:r>
                </a:p>
              </p:txBody>
            </p:sp>
          </p:grpSp>
        </p:grpSp>
        <p:grpSp>
          <p:nvGrpSpPr>
            <p:cNvPr id="53" name="Group 52">
              <a:extLst>
                <a:ext uri="{FF2B5EF4-FFF2-40B4-BE49-F238E27FC236}">
                  <a16:creationId xmlns:a16="http://schemas.microsoft.com/office/drawing/2014/main" id="{4F3BA441-919B-46CC-888F-622FC3DF5BE3}"/>
                </a:ext>
              </a:extLst>
            </p:cNvPr>
            <p:cNvGrpSpPr/>
            <p:nvPr/>
          </p:nvGrpSpPr>
          <p:grpSpPr>
            <a:xfrm>
              <a:off x="7866437" y="4133709"/>
              <a:ext cx="3408392" cy="1835466"/>
              <a:chOff x="3973976" y="4155024"/>
              <a:chExt cx="3408392" cy="1835466"/>
            </a:xfrm>
          </p:grpSpPr>
          <p:grpSp>
            <p:nvGrpSpPr>
              <p:cNvPr id="54" name="Group 53">
                <a:extLst>
                  <a:ext uri="{FF2B5EF4-FFF2-40B4-BE49-F238E27FC236}">
                    <a16:creationId xmlns:a16="http://schemas.microsoft.com/office/drawing/2014/main" id="{7EC22C56-DB4C-483D-8FE2-2F551EEFF2B9}"/>
                  </a:ext>
                </a:extLst>
              </p:cNvPr>
              <p:cNvGrpSpPr/>
              <p:nvPr/>
            </p:nvGrpSpPr>
            <p:grpSpPr>
              <a:xfrm>
                <a:off x="3973976" y="4295769"/>
                <a:ext cx="170599" cy="113640"/>
                <a:chOff x="4864608" y="3304032"/>
                <a:chExt cx="280416" cy="186792"/>
              </a:xfrm>
            </p:grpSpPr>
            <p:cxnSp>
              <p:nvCxnSpPr>
                <p:cNvPr id="61" name="Straight Connector 60">
                  <a:extLst>
                    <a:ext uri="{FF2B5EF4-FFF2-40B4-BE49-F238E27FC236}">
                      <a16:creationId xmlns:a16="http://schemas.microsoft.com/office/drawing/2014/main" id="{74732EDE-C670-430C-8776-BCD08222D112}"/>
                    </a:ext>
                  </a:extLst>
                </p:cNvPr>
                <p:cNvCxnSpPr/>
                <p:nvPr/>
              </p:nvCxnSpPr>
              <p:spPr>
                <a:xfrm>
                  <a:off x="4864608" y="3401568"/>
                  <a:ext cx="87631" cy="89255"/>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E4C0A9AB-6949-4942-9089-3C0154B90668}"/>
                    </a:ext>
                  </a:extLst>
                </p:cNvPr>
                <p:cNvCxnSpPr/>
                <p:nvPr/>
              </p:nvCxnSpPr>
              <p:spPr>
                <a:xfrm flipV="1">
                  <a:off x="4952239" y="3304032"/>
                  <a:ext cx="192785" cy="186792"/>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55" name="TextBox 54">
                <a:extLst>
                  <a:ext uri="{FF2B5EF4-FFF2-40B4-BE49-F238E27FC236}">
                    <a16:creationId xmlns:a16="http://schemas.microsoft.com/office/drawing/2014/main" id="{9008C638-410A-4694-BF29-ED4125CEB2DC}"/>
                  </a:ext>
                </a:extLst>
              </p:cNvPr>
              <p:cNvSpPr txBox="1"/>
              <p:nvPr/>
            </p:nvSpPr>
            <p:spPr>
              <a:xfrm>
                <a:off x="4366471" y="4155024"/>
                <a:ext cx="3015897" cy="886846"/>
              </a:xfrm>
              <a:prstGeom prst="rect">
                <a:avLst/>
              </a:prstGeom>
              <a:noFill/>
            </p:spPr>
            <p:txBody>
              <a:bodyPr wrap="square" rtlCol="0">
                <a:spAutoFit/>
              </a:bodyPr>
              <a:lstStyle/>
              <a:p>
                <a:pPr>
                  <a:lnSpc>
                    <a:spcPct val="150000"/>
                  </a:lnSpc>
                </a:pPr>
                <a:r>
                  <a:rPr lang="id-ID" sz="1200" dirty="0">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a:t>
                </a:r>
                <a:r>
                  <a:rPr lang="en-US" sz="1200" dirty="0">
                    <a:latin typeface="Lato" panose="020F0502020204030203" pitchFamily="34" charset="0"/>
                    <a:ea typeface="Lato" panose="020F0502020204030203" pitchFamily="34" charset="0"/>
                    <a:cs typeface="Lato" panose="020F0502020204030203" pitchFamily="34" charset="0"/>
                  </a:rPr>
                  <a:t>.</a:t>
                </a:r>
              </a:p>
            </p:txBody>
          </p:sp>
          <p:grpSp>
            <p:nvGrpSpPr>
              <p:cNvPr id="56" name="Group 55">
                <a:extLst>
                  <a:ext uri="{FF2B5EF4-FFF2-40B4-BE49-F238E27FC236}">
                    <a16:creationId xmlns:a16="http://schemas.microsoft.com/office/drawing/2014/main" id="{B80845C9-4C87-4FA8-8748-92ED769EC370}"/>
                  </a:ext>
                </a:extLst>
              </p:cNvPr>
              <p:cNvGrpSpPr/>
              <p:nvPr/>
            </p:nvGrpSpPr>
            <p:grpSpPr>
              <a:xfrm>
                <a:off x="3973976" y="5103644"/>
                <a:ext cx="3408392" cy="886846"/>
                <a:chOff x="3846198" y="5184084"/>
                <a:chExt cx="3408392" cy="886846"/>
              </a:xfrm>
            </p:grpSpPr>
            <p:grpSp>
              <p:nvGrpSpPr>
                <p:cNvPr id="57" name="Group 56">
                  <a:extLst>
                    <a:ext uri="{FF2B5EF4-FFF2-40B4-BE49-F238E27FC236}">
                      <a16:creationId xmlns:a16="http://schemas.microsoft.com/office/drawing/2014/main" id="{7E7E8A9F-6111-490F-A08B-9181DD1D41FC}"/>
                    </a:ext>
                  </a:extLst>
                </p:cNvPr>
                <p:cNvGrpSpPr/>
                <p:nvPr/>
              </p:nvGrpSpPr>
              <p:grpSpPr>
                <a:xfrm>
                  <a:off x="3846198" y="5321030"/>
                  <a:ext cx="170599" cy="113640"/>
                  <a:chOff x="4864608" y="3304032"/>
                  <a:chExt cx="280416" cy="186792"/>
                </a:xfrm>
              </p:grpSpPr>
              <p:cxnSp>
                <p:nvCxnSpPr>
                  <p:cNvPr id="59" name="Straight Connector 58">
                    <a:extLst>
                      <a:ext uri="{FF2B5EF4-FFF2-40B4-BE49-F238E27FC236}">
                        <a16:creationId xmlns:a16="http://schemas.microsoft.com/office/drawing/2014/main" id="{15A1B5F7-E0DF-4C05-A26A-D3F16C8FD0B1}"/>
                      </a:ext>
                    </a:extLst>
                  </p:cNvPr>
                  <p:cNvCxnSpPr/>
                  <p:nvPr/>
                </p:nvCxnSpPr>
                <p:spPr>
                  <a:xfrm>
                    <a:off x="4864608" y="3401568"/>
                    <a:ext cx="87631" cy="89255"/>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B7E4A3CB-0357-4047-80C8-2A0587A80678}"/>
                      </a:ext>
                    </a:extLst>
                  </p:cNvPr>
                  <p:cNvCxnSpPr/>
                  <p:nvPr/>
                </p:nvCxnSpPr>
                <p:spPr>
                  <a:xfrm flipV="1">
                    <a:off x="4952239" y="3304032"/>
                    <a:ext cx="192785" cy="186792"/>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58" name="TextBox 57">
                  <a:extLst>
                    <a:ext uri="{FF2B5EF4-FFF2-40B4-BE49-F238E27FC236}">
                      <a16:creationId xmlns:a16="http://schemas.microsoft.com/office/drawing/2014/main" id="{E0A3C9A5-235F-4812-89D2-D1AA11DD8FB5}"/>
                    </a:ext>
                  </a:extLst>
                </p:cNvPr>
                <p:cNvSpPr txBox="1"/>
                <p:nvPr/>
              </p:nvSpPr>
              <p:spPr>
                <a:xfrm>
                  <a:off x="4238693" y="5184084"/>
                  <a:ext cx="3015897" cy="886846"/>
                </a:xfrm>
                <a:prstGeom prst="rect">
                  <a:avLst/>
                </a:prstGeom>
                <a:noFill/>
              </p:spPr>
              <p:txBody>
                <a:bodyPr wrap="square" rtlCol="0">
                  <a:spAutoFit/>
                </a:bodyPr>
                <a:lstStyle/>
                <a:p>
                  <a:pPr>
                    <a:lnSpc>
                      <a:spcPct val="150000"/>
                    </a:lnSpc>
                  </a:pPr>
                  <a:r>
                    <a:rPr lang="id-ID" sz="1200" dirty="0">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a:t>
                  </a:r>
                  <a:r>
                    <a:rPr lang="en-US" sz="1200" dirty="0">
                      <a:latin typeface="Lato" panose="020F0502020204030203" pitchFamily="34" charset="0"/>
                      <a:ea typeface="Lato" panose="020F0502020204030203" pitchFamily="34" charset="0"/>
                      <a:cs typeface="Lato" panose="020F0502020204030203" pitchFamily="34" charset="0"/>
                    </a:rPr>
                    <a:t>.</a:t>
                  </a:r>
                </a:p>
              </p:txBody>
            </p:sp>
          </p:grpSp>
        </p:grpSp>
      </p:grpSp>
      <p:sp>
        <p:nvSpPr>
          <p:cNvPr id="64" name="Rectangle 63">
            <a:extLst>
              <a:ext uri="{FF2B5EF4-FFF2-40B4-BE49-F238E27FC236}">
                <a16:creationId xmlns:a16="http://schemas.microsoft.com/office/drawing/2014/main" id="{24AFD848-3857-4770-BD28-D41171CB66D4}"/>
              </a:ext>
            </a:extLst>
          </p:cNvPr>
          <p:cNvSpPr/>
          <p:nvPr/>
        </p:nvSpPr>
        <p:spPr>
          <a:xfrm>
            <a:off x="0" y="0"/>
            <a:ext cx="542133" cy="52787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5" name="Rectangle 64">
            <a:extLst>
              <a:ext uri="{FF2B5EF4-FFF2-40B4-BE49-F238E27FC236}">
                <a16:creationId xmlns:a16="http://schemas.microsoft.com/office/drawing/2014/main" id="{3D11B4EF-A99D-420C-AE94-8EC9696D79A5}"/>
              </a:ext>
            </a:extLst>
          </p:cNvPr>
          <p:cNvSpPr/>
          <p:nvPr/>
        </p:nvSpPr>
        <p:spPr>
          <a:xfrm>
            <a:off x="11649867" y="6330129"/>
            <a:ext cx="542133" cy="52787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1326253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a:extLst>
              <a:ext uri="{FF2B5EF4-FFF2-40B4-BE49-F238E27FC236}">
                <a16:creationId xmlns:a16="http://schemas.microsoft.com/office/drawing/2014/main" id="{96DC98AF-AED2-48E6-B0DD-7C52023F8522}"/>
              </a:ext>
            </a:extLst>
          </p:cNvPr>
          <p:cNvSpPr/>
          <p:nvPr/>
        </p:nvSpPr>
        <p:spPr>
          <a:xfrm>
            <a:off x="1" y="1194557"/>
            <a:ext cx="3062514" cy="143860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a:extLst>
              <a:ext uri="{FF2B5EF4-FFF2-40B4-BE49-F238E27FC236}">
                <a16:creationId xmlns:a16="http://schemas.microsoft.com/office/drawing/2014/main" id="{4C5882B4-43ED-484F-AA32-D41090ACFB98}"/>
              </a:ext>
            </a:extLst>
          </p:cNvPr>
          <p:cNvSpPr/>
          <p:nvPr/>
        </p:nvSpPr>
        <p:spPr>
          <a:xfrm flipV="1">
            <a:off x="6183475" y="2726452"/>
            <a:ext cx="2880309" cy="527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1" name="Group 30">
            <a:extLst>
              <a:ext uri="{FF2B5EF4-FFF2-40B4-BE49-F238E27FC236}">
                <a16:creationId xmlns:a16="http://schemas.microsoft.com/office/drawing/2014/main" id="{2E582BC5-44DB-47E7-A31A-C725BF510196}"/>
              </a:ext>
            </a:extLst>
          </p:cNvPr>
          <p:cNvGrpSpPr/>
          <p:nvPr/>
        </p:nvGrpSpPr>
        <p:grpSpPr>
          <a:xfrm>
            <a:off x="7001379" y="1260250"/>
            <a:ext cx="3654122" cy="1396338"/>
            <a:chOff x="9153099" y="2169230"/>
            <a:chExt cx="3768210" cy="1396338"/>
          </a:xfrm>
        </p:grpSpPr>
        <p:sp>
          <p:nvSpPr>
            <p:cNvPr id="32" name="TextBox 31">
              <a:extLst>
                <a:ext uri="{FF2B5EF4-FFF2-40B4-BE49-F238E27FC236}">
                  <a16:creationId xmlns:a16="http://schemas.microsoft.com/office/drawing/2014/main" id="{9E43A55F-494A-4A64-8696-16F4CFFC474E}"/>
                </a:ext>
              </a:extLst>
            </p:cNvPr>
            <p:cNvSpPr txBox="1"/>
            <p:nvPr/>
          </p:nvSpPr>
          <p:spPr>
            <a:xfrm>
              <a:off x="9207025" y="2169230"/>
              <a:ext cx="3634476" cy="830997"/>
            </a:xfrm>
            <a:prstGeom prst="rect">
              <a:avLst/>
            </a:prstGeom>
            <a:noFill/>
          </p:spPr>
          <p:txBody>
            <a:bodyPr wrap="square" rtlCol="0">
              <a:spAutoFit/>
            </a:bodyPr>
            <a:lstStyle/>
            <a:p>
              <a:r>
                <a:rPr lang="en-US" sz="4800" dirty="0">
                  <a:latin typeface="Garamond" panose="02020404030301010803" pitchFamily="18" charset="0"/>
                  <a:ea typeface="Roboto" panose="02000000000000000000" pitchFamily="2" charset="0"/>
                  <a:cs typeface="Lato" panose="020F0502020204030203" pitchFamily="34" charset="0"/>
                </a:rPr>
                <a:t>State of </a:t>
              </a:r>
            </a:p>
          </p:txBody>
        </p:sp>
        <p:sp>
          <p:nvSpPr>
            <p:cNvPr id="33" name="TextBox 32">
              <a:extLst>
                <a:ext uri="{FF2B5EF4-FFF2-40B4-BE49-F238E27FC236}">
                  <a16:creationId xmlns:a16="http://schemas.microsoft.com/office/drawing/2014/main" id="{B4208F23-BE13-46CE-B1C3-B55494812F0A}"/>
                </a:ext>
              </a:extLst>
            </p:cNvPr>
            <p:cNvSpPr txBox="1"/>
            <p:nvPr/>
          </p:nvSpPr>
          <p:spPr>
            <a:xfrm>
              <a:off x="9153099" y="2734571"/>
              <a:ext cx="3768210" cy="830997"/>
            </a:xfrm>
            <a:prstGeom prst="rect">
              <a:avLst/>
            </a:prstGeom>
            <a:noFill/>
          </p:spPr>
          <p:txBody>
            <a:bodyPr wrap="square" rtlCol="0">
              <a:spAutoFit/>
            </a:bodyPr>
            <a:lstStyle/>
            <a:p>
              <a:r>
                <a:rPr lang="nl-NL" sz="4800" dirty="0">
                  <a:latin typeface="Garamond" panose="02020404030301010803" pitchFamily="18" charset="0"/>
                  <a:ea typeface="Roboto" panose="02000000000000000000" pitchFamily="2" charset="0"/>
                  <a:cs typeface="Lato" panose="020F0502020204030203" pitchFamily="34" charset="0"/>
                </a:rPr>
                <a:t>the service</a:t>
              </a:r>
              <a:endParaRPr lang="en-US" sz="4800" dirty="0">
                <a:latin typeface="Garamond" panose="02020404030301010803" pitchFamily="18" charset="0"/>
                <a:ea typeface="Roboto" panose="02000000000000000000" pitchFamily="2" charset="0"/>
                <a:cs typeface="Lato" panose="020F0502020204030203" pitchFamily="34" charset="0"/>
              </a:endParaRPr>
            </a:p>
          </p:txBody>
        </p:sp>
      </p:grpSp>
      <p:grpSp>
        <p:nvGrpSpPr>
          <p:cNvPr id="39" name="Group 38">
            <a:extLst>
              <a:ext uri="{FF2B5EF4-FFF2-40B4-BE49-F238E27FC236}">
                <a16:creationId xmlns:a16="http://schemas.microsoft.com/office/drawing/2014/main" id="{B9EC2EBA-0EE1-4320-8DCE-4F3EBEA1F804}"/>
              </a:ext>
            </a:extLst>
          </p:cNvPr>
          <p:cNvGrpSpPr/>
          <p:nvPr/>
        </p:nvGrpSpPr>
        <p:grpSpPr>
          <a:xfrm>
            <a:off x="7053672" y="3128643"/>
            <a:ext cx="4445849" cy="2677944"/>
            <a:chOff x="7193702" y="2521734"/>
            <a:chExt cx="4262057" cy="2679903"/>
          </a:xfrm>
        </p:grpSpPr>
        <p:sp>
          <p:nvSpPr>
            <p:cNvPr id="34" name="TextBox 33">
              <a:extLst>
                <a:ext uri="{FF2B5EF4-FFF2-40B4-BE49-F238E27FC236}">
                  <a16:creationId xmlns:a16="http://schemas.microsoft.com/office/drawing/2014/main" id="{B33720EE-A8E2-40A2-972C-3AE8AF9511E1}"/>
                </a:ext>
              </a:extLst>
            </p:cNvPr>
            <p:cNvSpPr txBox="1"/>
            <p:nvPr/>
          </p:nvSpPr>
          <p:spPr>
            <a:xfrm>
              <a:off x="7193702" y="2521734"/>
              <a:ext cx="4262056" cy="609847"/>
            </a:xfrm>
            <a:prstGeom prst="rect">
              <a:avLst/>
            </a:prstGeom>
            <a:noFill/>
          </p:spPr>
          <p:txBody>
            <a:bodyPr wrap="square" rtlCol="0">
              <a:spAutoFit/>
            </a:bodyPr>
            <a:lstStyle/>
            <a:p>
              <a:pPr>
                <a:lnSpc>
                  <a:spcPct val="150000"/>
                </a:lnSpc>
              </a:pPr>
              <a:r>
                <a:rPr lang="id-ID" sz="1200" dirty="0">
                  <a:solidFill>
                    <a:schemeClr val="tx2"/>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a:t>
              </a:r>
              <a:r>
                <a:rPr lang="nl-NL" sz="1200" dirty="0">
                  <a:solidFill>
                    <a:schemeClr val="tx2"/>
                  </a:solidFill>
                  <a:latin typeface="Lato" panose="020F0502020204030203" pitchFamily="34" charset="0"/>
                  <a:ea typeface="Lato" panose="020F0502020204030203" pitchFamily="34" charset="0"/>
                  <a:cs typeface="Lato" panose="020F0502020204030203" pitchFamily="34" charset="0"/>
                </a:rPr>
                <a:t>.</a:t>
              </a:r>
              <a:endParaRPr lang="en-US" sz="1200" dirty="0">
                <a:solidFill>
                  <a:schemeClr val="tx2"/>
                </a:solidFill>
                <a:latin typeface="Lato" panose="020F0502020204030203" pitchFamily="34" charset="0"/>
                <a:ea typeface="Lato" panose="020F0502020204030203" pitchFamily="34" charset="0"/>
                <a:cs typeface="Lato" panose="020F0502020204030203" pitchFamily="34" charset="0"/>
              </a:endParaRPr>
            </a:p>
          </p:txBody>
        </p:sp>
        <p:sp>
          <p:nvSpPr>
            <p:cNvPr id="35" name="TextBox 34">
              <a:extLst>
                <a:ext uri="{FF2B5EF4-FFF2-40B4-BE49-F238E27FC236}">
                  <a16:creationId xmlns:a16="http://schemas.microsoft.com/office/drawing/2014/main" id="{BB114565-05BB-4971-A571-5EECC9924727}"/>
                </a:ext>
              </a:extLst>
            </p:cNvPr>
            <p:cNvSpPr txBox="1"/>
            <p:nvPr/>
          </p:nvSpPr>
          <p:spPr>
            <a:xfrm>
              <a:off x="8119622" y="3310651"/>
              <a:ext cx="3336137" cy="886846"/>
            </a:xfrm>
            <a:prstGeom prst="rect">
              <a:avLst/>
            </a:prstGeom>
            <a:noFill/>
          </p:spPr>
          <p:txBody>
            <a:bodyPr wrap="square" rtlCol="0">
              <a:spAutoFit/>
            </a:bodyPr>
            <a:lstStyle/>
            <a:p>
              <a:pPr>
                <a:lnSpc>
                  <a:spcPct val="150000"/>
                </a:lnSpc>
              </a:pPr>
              <a:r>
                <a:rPr lang="id-ID" sz="1200" dirty="0">
                  <a:solidFill>
                    <a:schemeClr val="tx2"/>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a:t>
              </a:r>
              <a:r>
                <a:rPr lang="nl-NL" sz="1200" dirty="0">
                  <a:solidFill>
                    <a:schemeClr val="tx2"/>
                  </a:solidFill>
                  <a:latin typeface="Lato" panose="020F0502020204030203" pitchFamily="34" charset="0"/>
                  <a:ea typeface="Lato" panose="020F0502020204030203" pitchFamily="34" charset="0"/>
                  <a:cs typeface="Lato" panose="020F0502020204030203" pitchFamily="34" charset="0"/>
                </a:rPr>
                <a:t>.</a:t>
              </a:r>
              <a:endParaRPr lang="en-US" sz="1200" dirty="0">
                <a:solidFill>
                  <a:schemeClr val="tx2"/>
                </a:solidFill>
                <a:latin typeface="Lato" panose="020F0502020204030203" pitchFamily="34" charset="0"/>
                <a:ea typeface="Lato" panose="020F0502020204030203" pitchFamily="34" charset="0"/>
                <a:cs typeface="Lato" panose="020F0502020204030203" pitchFamily="34" charset="0"/>
              </a:endParaRPr>
            </a:p>
          </p:txBody>
        </p:sp>
        <p:sp>
          <p:nvSpPr>
            <p:cNvPr id="36" name="TextBox 35">
              <a:extLst>
                <a:ext uri="{FF2B5EF4-FFF2-40B4-BE49-F238E27FC236}">
                  <a16:creationId xmlns:a16="http://schemas.microsoft.com/office/drawing/2014/main" id="{62F77035-A929-41C4-93AA-CD960B8ACF54}"/>
                </a:ext>
              </a:extLst>
            </p:cNvPr>
            <p:cNvSpPr txBox="1"/>
            <p:nvPr/>
          </p:nvSpPr>
          <p:spPr>
            <a:xfrm>
              <a:off x="7214710" y="3200076"/>
              <a:ext cx="1757592" cy="830997"/>
            </a:xfrm>
            <a:prstGeom prst="rect">
              <a:avLst/>
            </a:prstGeom>
            <a:noFill/>
          </p:spPr>
          <p:txBody>
            <a:bodyPr wrap="square" rtlCol="0">
              <a:spAutoFit/>
            </a:bodyPr>
            <a:lstStyle/>
            <a:p>
              <a:r>
                <a:rPr lang="en-US" sz="4800" dirty="0">
                  <a:latin typeface="Garamond" panose="02020404030301010803" pitchFamily="18" charset="0"/>
                  <a:ea typeface="Roboto" panose="02000000000000000000" pitchFamily="2" charset="0"/>
                  <a:cs typeface="Lato" panose="020F0502020204030203" pitchFamily="34" charset="0"/>
                </a:rPr>
                <a:t>01.</a:t>
              </a:r>
            </a:p>
          </p:txBody>
        </p:sp>
        <p:sp>
          <p:nvSpPr>
            <p:cNvPr id="37" name="TextBox 36">
              <a:extLst>
                <a:ext uri="{FF2B5EF4-FFF2-40B4-BE49-F238E27FC236}">
                  <a16:creationId xmlns:a16="http://schemas.microsoft.com/office/drawing/2014/main" id="{D399D2F3-3D8C-417F-B082-0CDF3A0E60F4}"/>
                </a:ext>
              </a:extLst>
            </p:cNvPr>
            <p:cNvSpPr txBox="1"/>
            <p:nvPr/>
          </p:nvSpPr>
          <p:spPr>
            <a:xfrm>
              <a:off x="8119622" y="4314791"/>
              <a:ext cx="3336136" cy="886846"/>
            </a:xfrm>
            <a:prstGeom prst="rect">
              <a:avLst/>
            </a:prstGeom>
            <a:noFill/>
          </p:spPr>
          <p:txBody>
            <a:bodyPr wrap="square" rtlCol="0">
              <a:spAutoFit/>
            </a:bodyPr>
            <a:lstStyle/>
            <a:p>
              <a:pPr>
                <a:lnSpc>
                  <a:spcPct val="150000"/>
                </a:lnSpc>
              </a:pPr>
              <a:r>
                <a:rPr lang="id-ID" sz="1200" dirty="0">
                  <a:solidFill>
                    <a:schemeClr val="tx2"/>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a:t>
              </a:r>
              <a:r>
                <a:rPr lang="nl-NL" sz="1200" dirty="0">
                  <a:solidFill>
                    <a:schemeClr val="tx2"/>
                  </a:solidFill>
                  <a:latin typeface="Lato" panose="020F0502020204030203" pitchFamily="34" charset="0"/>
                  <a:ea typeface="Lato" panose="020F0502020204030203" pitchFamily="34" charset="0"/>
                  <a:cs typeface="Lato" panose="020F0502020204030203" pitchFamily="34" charset="0"/>
                </a:rPr>
                <a:t>.</a:t>
              </a:r>
              <a:endParaRPr lang="en-US" sz="1200" dirty="0">
                <a:solidFill>
                  <a:schemeClr val="tx2"/>
                </a:solidFill>
                <a:latin typeface="Lato" panose="020F0502020204030203" pitchFamily="34" charset="0"/>
                <a:ea typeface="Lato" panose="020F0502020204030203" pitchFamily="34" charset="0"/>
                <a:cs typeface="Lato" panose="020F0502020204030203" pitchFamily="34" charset="0"/>
              </a:endParaRPr>
            </a:p>
          </p:txBody>
        </p:sp>
        <p:sp>
          <p:nvSpPr>
            <p:cNvPr id="38" name="TextBox 37">
              <a:extLst>
                <a:ext uri="{FF2B5EF4-FFF2-40B4-BE49-F238E27FC236}">
                  <a16:creationId xmlns:a16="http://schemas.microsoft.com/office/drawing/2014/main" id="{B90401EC-9B45-428B-9176-40BCA28D4C6E}"/>
                </a:ext>
              </a:extLst>
            </p:cNvPr>
            <p:cNvSpPr txBox="1"/>
            <p:nvPr/>
          </p:nvSpPr>
          <p:spPr>
            <a:xfrm>
              <a:off x="7214710" y="4204216"/>
              <a:ext cx="1757592" cy="830997"/>
            </a:xfrm>
            <a:prstGeom prst="rect">
              <a:avLst/>
            </a:prstGeom>
            <a:noFill/>
          </p:spPr>
          <p:txBody>
            <a:bodyPr wrap="square" rtlCol="0">
              <a:spAutoFit/>
            </a:bodyPr>
            <a:lstStyle/>
            <a:p>
              <a:r>
                <a:rPr lang="en-US" sz="4800" dirty="0">
                  <a:latin typeface="Garamond" panose="02020404030301010803" pitchFamily="18" charset="0"/>
                  <a:ea typeface="Roboto" panose="02000000000000000000" pitchFamily="2" charset="0"/>
                  <a:cs typeface="Lato" panose="020F0502020204030203" pitchFamily="34" charset="0"/>
                </a:rPr>
                <a:t>02.</a:t>
              </a:r>
            </a:p>
          </p:txBody>
        </p:sp>
      </p:grpSp>
      <p:grpSp>
        <p:nvGrpSpPr>
          <p:cNvPr id="40" name="Group 39">
            <a:extLst>
              <a:ext uri="{FF2B5EF4-FFF2-40B4-BE49-F238E27FC236}">
                <a16:creationId xmlns:a16="http://schemas.microsoft.com/office/drawing/2014/main" id="{51B7DE8B-658F-4ACE-89E7-220B941BAA28}"/>
              </a:ext>
            </a:extLst>
          </p:cNvPr>
          <p:cNvGrpSpPr/>
          <p:nvPr/>
        </p:nvGrpSpPr>
        <p:grpSpPr>
          <a:xfrm>
            <a:off x="3062515" y="3128643"/>
            <a:ext cx="3701143" cy="2913478"/>
            <a:chOff x="2536722" y="3632859"/>
            <a:chExt cx="7920880" cy="6756911"/>
          </a:xfrm>
        </p:grpSpPr>
        <p:sp>
          <p:nvSpPr>
            <p:cNvPr id="41" name="Rectangle 17">
              <a:extLst>
                <a:ext uri="{FF2B5EF4-FFF2-40B4-BE49-F238E27FC236}">
                  <a16:creationId xmlns:a16="http://schemas.microsoft.com/office/drawing/2014/main" id="{09E19E2E-2377-42FE-AD13-7104F58B3CCA}"/>
                </a:ext>
              </a:extLst>
            </p:cNvPr>
            <p:cNvSpPr>
              <a:spLocks/>
            </p:cNvSpPr>
            <p:nvPr/>
          </p:nvSpPr>
          <p:spPr bwMode="auto">
            <a:xfrm>
              <a:off x="5135499" y="3632859"/>
              <a:ext cx="2940189" cy="801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square" lIns="0" tIns="0" rIns="0" bIns="0" anchor="ctr">
              <a:spAutoFit/>
            </a:bodyPr>
            <a:lstStyle>
              <a:lvl1pPr algn="l">
                <a:defRPr sz="1200">
                  <a:solidFill>
                    <a:schemeClr val="tx1"/>
                  </a:solidFill>
                  <a:latin typeface="Gill Sans" charset="0"/>
                </a:defRPr>
              </a:lvl1pPr>
              <a:lvl2pPr algn="l">
                <a:defRPr sz="1200">
                  <a:solidFill>
                    <a:schemeClr val="tx1"/>
                  </a:solidFill>
                  <a:latin typeface="Gill Sans" charset="0"/>
                </a:defRPr>
              </a:lvl2pPr>
              <a:lvl3pPr algn="l">
                <a:defRPr sz="1200">
                  <a:solidFill>
                    <a:schemeClr val="tx1"/>
                  </a:solidFill>
                  <a:latin typeface="Gill Sans" charset="0"/>
                </a:defRPr>
              </a:lvl3pPr>
              <a:lvl4pPr algn="l">
                <a:defRPr sz="1200">
                  <a:solidFill>
                    <a:schemeClr val="tx1"/>
                  </a:solidFill>
                  <a:latin typeface="Gill Sans" charset="0"/>
                </a:defRPr>
              </a:lvl4pPr>
              <a:lvl5pPr algn="l">
                <a:defRPr sz="1200">
                  <a:solidFill>
                    <a:schemeClr val="tx1"/>
                  </a:solidFill>
                  <a:latin typeface="Gill Sans" charset="0"/>
                </a:defRPr>
              </a:lvl5pPr>
              <a:lvl6pPr fontAlgn="base">
                <a:spcBef>
                  <a:spcPct val="0"/>
                </a:spcBef>
                <a:spcAft>
                  <a:spcPct val="0"/>
                </a:spcAft>
                <a:defRPr sz="1200">
                  <a:solidFill>
                    <a:schemeClr val="tx1"/>
                  </a:solidFill>
                  <a:latin typeface="Gill Sans" charset="0"/>
                </a:defRPr>
              </a:lvl6pPr>
              <a:lvl7pPr fontAlgn="base">
                <a:spcBef>
                  <a:spcPct val="0"/>
                </a:spcBef>
                <a:spcAft>
                  <a:spcPct val="0"/>
                </a:spcAft>
                <a:defRPr sz="1200">
                  <a:solidFill>
                    <a:schemeClr val="tx1"/>
                  </a:solidFill>
                  <a:latin typeface="Gill Sans" charset="0"/>
                </a:defRPr>
              </a:lvl7pPr>
              <a:lvl8pPr fontAlgn="base">
                <a:spcBef>
                  <a:spcPct val="0"/>
                </a:spcBef>
                <a:spcAft>
                  <a:spcPct val="0"/>
                </a:spcAft>
                <a:defRPr sz="1200">
                  <a:solidFill>
                    <a:schemeClr val="tx1"/>
                  </a:solidFill>
                  <a:latin typeface="Gill Sans" charset="0"/>
                </a:defRPr>
              </a:lvl8pPr>
              <a:lvl9pPr fontAlgn="base">
                <a:spcBef>
                  <a:spcPct val="0"/>
                </a:spcBef>
                <a:spcAft>
                  <a:spcPct val="0"/>
                </a:spcAft>
                <a:defRPr sz="1200">
                  <a:solidFill>
                    <a:schemeClr val="tx1"/>
                  </a:solidFill>
                  <a:latin typeface="Gill Sans" charset="0"/>
                </a:defRPr>
              </a:lvl9pPr>
            </a:lstStyle>
            <a:p>
              <a:pPr algn="ctr">
                <a:lnSpc>
                  <a:spcPct val="120000"/>
                </a:lnSpc>
              </a:pPr>
              <a:r>
                <a:rPr lang="en-US" sz="1800" dirty="0">
                  <a:latin typeface="Lato" panose="020F0502020204030203" pitchFamily="34" charset="0"/>
                  <a:ea typeface="Lato" panose="020F0502020204030203" pitchFamily="34" charset="0"/>
                  <a:cs typeface="Lato" panose="020F0502020204030203" pitchFamily="34" charset="0"/>
                  <a:sym typeface="Calibri Bold" panose="020F0702030404030204" pitchFamily="34" charset="0"/>
                </a:rPr>
                <a:t>About Data</a:t>
              </a:r>
            </a:p>
          </p:txBody>
        </p:sp>
        <p:graphicFrame>
          <p:nvGraphicFramePr>
            <p:cNvPr id="42" name="Chart 41">
              <a:extLst>
                <a:ext uri="{FF2B5EF4-FFF2-40B4-BE49-F238E27FC236}">
                  <a16:creationId xmlns:a16="http://schemas.microsoft.com/office/drawing/2014/main" id="{D755C1D1-711B-4FF3-88A4-4D444C06416C}"/>
                </a:ext>
              </a:extLst>
            </p:cNvPr>
            <p:cNvGraphicFramePr/>
            <p:nvPr>
              <p:extLst>
                <p:ext uri="{D42A27DB-BD31-4B8C-83A1-F6EECF244321}">
                  <p14:modId xmlns:p14="http://schemas.microsoft.com/office/powerpoint/2010/main" val="1986594661"/>
                </p:ext>
              </p:extLst>
            </p:nvPr>
          </p:nvGraphicFramePr>
          <p:xfrm>
            <a:off x="2536722" y="4542504"/>
            <a:ext cx="7920880" cy="5847266"/>
          </p:xfrm>
          <a:graphic>
            <a:graphicData uri="http://schemas.openxmlformats.org/drawingml/2006/chart">
              <c:chart xmlns:c="http://schemas.openxmlformats.org/drawingml/2006/chart" xmlns:r="http://schemas.openxmlformats.org/officeDocument/2006/relationships" r:id="rId2"/>
            </a:graphicData>
          </a:graphic>
        </p:graphicFrame>
      </p:grpSp>
      <p:sp>
        <p:nvSpPr>
          <p:cNvPr id="43" name="Rectangle 42">
            <a:extLst>
              <a:ext uri="{FF2B5EF4-FFF2-40B4-BE49-F238E27FC236}">
                <a16:creationId xmlns:a16="http://schemas.microsoft.com/office/drawing/2014/main" id="{C08955AB-CC24-4192-8711-656ECDA80574}"/>
              </a:ext>
            </a:extLst>
          </p:cNvPr>
          <p:cNvSpPr/>
          <p:nvPr/>
        </p:nvSpPr>
        <p:spPr>
          <a:xfrm>
            <a:off x="7001379" y="6253049"/>
            <a:ext cx="5190621" cy="2565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Rectangle 43">
            <a:extLst>
              <a:ext uri="{FF2B5EF4-FFF2-40B4-BE49-F238E27FC236}">
                <a16:creationId xmlns:a16="http://schemas.microsoft.com/office/drawing/2014/main" id="{8599CE1D-A23F-43FB-AC62-07553C11BE0B}"/>
              </a:ext>
            </a:extLst>
          </p:cNvPr>
          <p:cNvSpPr/>
          <p:nvPr/>
        </p:nvSpPr>
        <p:spPr>
          <a:xfrm>
            <a:off x="6763658" y="-24396"/>
            <a:ext cx="932542" cy="93515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图片占位符 3" descr="图片包含 树, 户外, 草, 地面&#10;&#10;描述已自动生成">
            <a:extLst>
              <a:ext uri="{FF2B5EF4-FFF2-40B4-BE49-F238E27FC236}">
                <a16:creationId xmlns:a16="http://schemas.microsoft.com/office/drawing/2014/main" id="{D773A776-0ECF-404C-A5BD-8DE697C3CC8C}"/>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pic>
        <p:nvPicPr>
          <p:cNvPr id="7" name="图片占位符 6" descr="图片包含 建筑物, 人员, 服装, 户外&#10;&#10;描述已自动生成">
            <a:extLst>
              <a:ext uri="{FF2B5EF4-FFF2-40B4-BE49-F238E27FC236}">
                <a16:creationId xmlns:a16="http://schemas.microsoft.com/office/drawing/2014/main" id="{5529231D-1F69-439F-A206-03942014CA13}"/>
              </a:ext>
            </a:extLst>
          </p:cNvPr>
          <p:cNvPicPr>
            <a:picLocks noGrp="1" noChangeAspect="1"/>
          </p:cNvPicPr>
          <p:nvPr>
            <p:ph type="pic" sz="quarter" idx="11"/>
          </p:nvPr>
        </p:nvPicPr>
        <p:blipFill>
          <a:blip r:embed="rId4"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46234378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占位符 19" descr="图片包含 餐桌, 咖啡, 室内, 地板&#10;&#10;描述已自动生成">
            <a:extLst>
              <a:ext uri="{FF2B5EF4-FFF2-40B4-BE49-F238E27FC236}">
                <a16:creationId xmlns:a16="http://schemas.microsoft.com/office/drawing/2014/main" id="{67AAEAF7-971E-442A-8314-5025C666F7B3}"/>
              </a:ext>
            </a:extLst>
          </p:cNvPr>
          <p:cNvPicPr>
            <a:picLocks noGrp="1" noChangeAspect="1"/>
          </p:cNvPicPr>
          <p:nvPr>
            <p:ph type="pic" sz="quarter" idx="13"/>
          </p:nvPr>
        </p:nvPicPr>
        <p:blipFill>
          <a:blip r:embed="rId2" cstate="screen">
            <a:extLst>
              <a:ext uri="{28A0092B-C50C-407E-A947-70E740481C1C}">
                <a14:useLocalDpi xmlns:a14="http://schemas.microsoft.com/office/drawing/2010/main"/>
              </a:ext>
            </a:extLst>
          </a:blip>
          <a:srcRect/>
          <a:stretch>
            <a:fillRect/>
          </a:stretch>
        </p:blipFill>
        <p:spPr/>
      </p:pic>
      <p:sp>
        <p:nvSpPr>
          <p:cNvPr id="16" name="Rectangle 15">
            <a:extLst>
              <a:ext uri="{FF2B5EF4-FFF2-40B4-BE49-F238E27FC236}">
                <a16:creationId xmlns:a16="http://schemas.microsoft.com/office/drawing/2014/main" id="{5C4CA168-8FC4-4661-9634-B2D51DCC2195}"/>
              </a:ext>
            </a:extLst>
          </p:cNvPr>
          <p:cNvSpPr/>
          <p:nvPr/>
        </p:nvSpPr>
        <p:spPr>
          <a:xfrm>
            <a:off x="1" y="1519070"/>
            <a:ext cx="1695449" cy="143860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FF2B5EF4-FFF2-40B4-BE49-F238E27FC236}">
                <a16:creationId xmlns:a16="http://schemas.microsoft.com/office/drawing/2014/main" id="{338DC620-06A6-45A8-87B8-C804802EA64D}"/>
              </a:ext>
            </a:extLst>
          </p:cNvPr>
          <p:cNvSpPr/>
          <p:nvPr/>
        </p:nvSpPr>
        <p:spPr>
          <a:xfrm>
            <a:off x="11753850" y="628650"/>
            <a:ext cx="438149" cy="29718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79C07643-CEDA-48B1-A494-91666C21B1AA}"/>
              </a:ext>
            </a:extLst>
          </p:cNvPr>
          <p:cNvSpPr/>
          <p:nvPr/>
        </p:nvSpPr>
        <p:spPr>
          <a:xfrm>
            <a:off x="1276350" y="6076950"/>
            <a:ext cx="2133600" cy="3429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3" name="Group 22">
            <a:extLst>
              <a:ext uri="{FF2B5EF4-FFF2-40B4-BE49-F238E27FC236}">
                <a16:creationId xmlns:a16="http://schemas.microsoft.com/office/drawing/2014/main" id="{B4089B79-FFC4-471F-96B2-EA327AA23EDB}"/>
              </a:ext>
            </a:extLst>
          </p:cNvPr>
          <p:cNvGrpSpPr/>
          <p:nvPr/>
        </p:nvGrpSpPr>
        <p:grpSpPr>
          <a:xfrm>
            <a:off x="3917873" y="4272562"/>
            <a:ext cx="3038900" cy="1396338"/>
            <a:chOff x="9153100" y="2169230"/>
            <a:chExt cx="3038900" cy="1396338"/>
          </a:xfrm>
        </p:grpSpPr>
        <p:sp>
          <p:nvSpPr>
            <p:cNvPr id="24" name="TextBox 23">
              <a:extLst>
                <a:ext uri="{FF2B5EF4-FFF2-40B4-BE49-F238E27FC236}">
                  <a16:creationId xmlns:a16="http://schemas.microsoft.com/office/drawing/2014/main" id="{2387EFA9-C994-48D6-94E6-27D53487090E}"/>
                </a:ext>
              </a:extLst>
            </p:cNvPr>
            <p:cNvSpPr txBox="1"/>
            <p:nvPr/>
          </p:nvSpPr>
          <p:spPr>
            <a:xfrm>
              <a:off x="9207025" y="2169230"/>
              <a:ext cx="2931049" cy="830997"/>
            </a:xfrm>
            <a:prstGeom prst="rect">
              <a:avLst/>
            </a:prstGeom>
            <a:noFill/>
          </p:spPr>
          <p:txBody>
            <a:bodyPr wrap="square" rtlCol="0">
              <a:spAutoFit/>
            </a:bodyPr>
            <a:lstStyle/>
            <a:p>
              <a:r>
                <a:rPr lang="en-US" sz="4800" dirty="0">
                  <a:latin typeface="Garamond" panose="02020404030301010803" pitchFamily="18" charset="0"/>
                  <a:ea typeface="Roboto" panose="02000000000000000000" pitchFamily="2" charset="0"/>
                  <a:cs typeface="Lato" panose="020F0502020204030203" pitchFamily="34" charset="0"/>
                </a:rPr>
                <a:t>Your</a:t>
              </a:r>
            </a:p>
          </p:txBody>
        </p:sp>
        <p:sp>
          <p:nvSpPr>
            <p:cNvPr id="25" name="TextBox 24">
              <a:extLst>
                <a:ext uri="{FF2B5EF4-FFF2-40B4-BE49-F238E27FC236}">
                  <a16:creationId xmlns:a16="http://schemas.microsoft.com/office/drawing/2014/main" id="{842BC0B5-4DF4-4E34-9AFD-E9F6C1E5A324}"/>
                </a:ext>
              </a:extLst>
            </p:cNvPr>
            <p:cNvSpPr txBox="1"/>
            <p:nvPr/>
          </p:nvSpPr>
          <p:spPr>
            <a:xfrm>
              <a:off x="9153100" y="2734571"/>
              <a:ext cx="3038900" cy="830997"/>
            </a:xfrm>
            <a:prstGeom prst="rect">
              <a:avLst/>
            </a:prstGeom>
            <a:noFill/>
          </p:spPr>
          <p:txBody>
            <a:bodyPr wrap="square" rtlCol="0">
              <a:spAutoFit/>
            </a:bodyPr>
            <a:lstStyle/>
            <a:p>
              <a:r>
                <a:rPr lang="nl-NL" sz="4800" dirty="0">
                  <a:latin typeface="Garamond" panose="02020404030301010803" pitchFamily="18" charset="0"/>
                  <a:ea typeface="Roboto" panose="02000000000000000000" pitchFamily="2" charset="0"/>
                  <a:cs typeface="Lato" panose="020F0502020204030203" pitchFamily="34" charset="0"/>
                </a:rPr>
                <a:t>title here </a:t>
              </a:r>
              <a:endParaRPr lang="en-US" sz="4800" dirty="0">
                <a:latin typeface="Garamond" panose="02020404030301010803" pitchFamily="18" charset="0"/>
                <a:ea typeface="Roboto" panose="02000000000000000000" pitchFamily="2" charset="0"/>
                <a:cs typeface="Lato" panose="020F0502020204030203" pitchFamily="34" charset="0"/>
              </a:endParaRPr>
            </a:p>
          </p:txBody>
        </p:sp>
      </p:grpSp>
      <p:sp>
        <p:nvSpPr>
          <p:cNvPr id="26" name="TextBox 25">
            <a:extLst>
              <a:ext uri="{FF2B5EF4-FFF2-40B4-BE49-F238E27FC236}">
                <a16:creationId xmlns:a16="http://schemas.microsoft.com/office/drawing/2014/main" id="{08CFAF5F-4A22-4400-8B88-533320099608}"/>
              </a:ext>
            </a:extLst>
          </p:cNvPr>
          <p:cNvSpPr txBox="1"/>
          <p:nvPr/>
        </p:nvSpPr>
        <p:spPr>
          <a:xfrm>
            <a:off x="6366621" y="2990726"/>
            <a:ext cx="5129631" cy="609847"/>
          </a:xfrm>
          <a:prstGeom prst="rect">
            <a:avLst/>
          </a:prstGeom>
          <a:noFill/>
        </p:spPr>
        <p:txBody>
          <a:bodyPr wrap="square" rtlCol="0">
            <a:spAutoFit/>
          </a:bodyPr>
          <a:lstStyle/>
          <a:p>
            <a:pPr>
              <a:lnSpc>
                <a:spcPct val="150000"/>
              </a:lnSpc>
            </a:pPr>
            <a:r>
              <a:rPr lang="id-ID" sz="1200" dirty="0">
                <a:solidFill>
                  <a:schemeClr val="tx2"/>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a:t>
            </a:r>
            <a:r>
              <a:rPr lang="nl-NL" sz="1200" dirty="0">
                <a:solidFill>
                  <a:schemeClr val="tx2"/>
                </a:solidFill>
                <a:latin typeface="Lato" panose="020F0502020204030203" pitchFamily="34" charset="0"/>
                <a:ea typeface="Lato" panose="020F0502020204030203" pitchFamily="34" charset="0"/>
                <a:cs typeface="Lato" panose="020F0502020204030203" pitchFamily="34" charset="0"/>
              </a:rPr>
              <a:t>.</a:t>
            </a:r>
            <a:endParaRPr lang="en-US" sz="1200" dirty="0">
              <a:solidFill>
                <a:schemeClr val="tx2"/>
              </a:solidFill>
              <a:latin typeface="Lato" panose="020F0502020204030203" pitchFamily="34" charset="0"/>
              <a:ea typeface="Lato" panose="020F0502020204030203" pitchFamily="34" charset="0"/>
              <a:cs typeface="Lato" panose="020F0502020204030203" pitchFamily="34" charset="0"/>
            </a:endParaRPr>
          </a:p>
        </p:txBody>
      </p:sp>
      <p:sp>
        <p:nvSpPr>
          <p:cNvPr id="27" name="Rectangle 26">
            <a:extLst>
              <a:ext uri="{FF2B5EF4-FFF2-40B4-BE49-F238E27FC236}">
                <a16:creationId xmlns:a16="http://schemas.microsoft.com/office/drawing/2014/main" id="{8593ECA5-1B3E-4EB3-90A0-AB8F7CE7C4B6}"/>
              </a:ext>
            </a:extLst>
          </p:cNvPr>
          <p:cNvSpPr/>
          <p:nvPr/>
        </p:nvSpPr>
        <p:spPr>
          <a:xfrm flipV="1">
            <a:off x="3917873" y="5727487"/>
            <a:ext cx="2708858" cy="8339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C0F3141-62F2-4795-BE50-DA8EF47C5C58}"/>
              </a:ext>
            </a:extLst>
          </p:cNvPr>
          <p:cNvSpPr txBox="1"/>
          <p:nvPr/>
        </p:nvSpPr>
        <p:spPr>
          <a:xfrm>
            <a:off x="6366621" y="1419545"/>
            <a:ext cx="2051665" cy="1163845"/>
          </a:xfrm>
          <a:prstGeom prst="rect">
            <a:avLst/>
          </a:prstGeom>
          <a:noFill/>
        </p:spPr>
        <p:txBody>
          <a:bodyPr wrap="square" rtlCol="0">
            <a:spAutoFit/>
          </a:bodyPr>
          <a:lstStyle/>
          <a:p>
            <a:pPr>
              <a:lnSpc>
                <a:spcPct val="150000"/>
              </a:lnSpc>
            </a:pPr>
            <a:r>
              <a:rPr lang="id-ID" sz="1200" dirty="0">
                <a:solidFill>
                  <a:schemeClr val="tx2"/>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a:t>
            </a:r>
            <a:r>
              <a:rPr lang="nl-NL" sz="1200" dirty="0">
                <a:solidFill>
                  <a:schemeClr val="tx2"/>
                </a:solidFill>
                <a:latin typeface="Lato" panose="020F0502020204030203" pitchFamily="34" charset="0"/>
                <a:ea typeface="Lato" panose="020F0502020204030203" pitchFamily="34" charset="0"/>
                <a:cs typeface="Lato" panose="020F0502020204030203" pitchFamily="34" charset="0"/>
              </a:rPr>
              <a:t>.</a:t>
            </a:r>
            <a:endParaRPr lang="en-US" sz="1200" dirty="0">
              <a:solidFill>
                <a:schemeClr val="tx2"/>
              </a:solidFill>
              <a:latin typeface="Lato" panose="020F0502020204030203" pitchFamily="34" charset="0"/>
              <a:ea typeface="Lato" panose="020F0502020204030203" pitchFamily="34" charset="0"/>
              <a:cs typeface="Lato" panose="020F0502020204030203" pitchFamily="34" charset="0"/>
            </a:endParaRPr>
          </a:p>
        </p:txBody>
      </p:sp>
      <p:pic>
        <p:nvPicPr>
          <p:cNvPr id="11" name="图片占位符 10" descr="图片包含 人员, 户外, 服装&#10;&#10;描述已自动生成">
            <a:extLst>
              <a:ext uri="{FF2B5EF4-FFF2-40B4-BE49-F238E27FC236}">
                <a16:creationId xmlns:a16="http://schemas.microsoft.com/office/drawing/2014/main" id="{70388DCF-706D-4FD3-AF1B-5880757A5E30}"/>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pic>
        <p:nvPicPr>
          <p:cNvPr id="15" name="图片占位符 14" descr="图片包含 人员, 户外, 树, 就坐&#10;&#10;描述已自动生成">
            <a:extLst>
              <a:ext uri="{FF2B5EF4-FFF2-40B4-BE49-F238E27FC236}">
                <a16:creationId xmlns:a16="http://schemas.microsoft.com/office/drawing/2014/main" id="{5057249A-36CD-4FBB-A04C-405B52417238}"/>
              </a:ext>
            </a:extLst>
          </p:cNvPr>
          <p:cNvPicPr>
            <a:picLocks noGrp="1" noChangeAspect="1"/>
          </p:cNvPicPr>
          <p:nvPr>
            <p:ph type="pic" sz="quarter" idx="12"/>
          </p:nvPr>
        </p:nvPicPr>
        <p:blipFill>
          <a:blip r:embed="rId4" cstate="screen">
            <a:extLst>
              <a:ext uri="{28A0092B-C50C-407E-A947-70E740481C1C}">
                <a14:useLocalDpi xmlns:a14="http://schemas.microsoft.com/office/drawing/2010/main"/>
              </a:ext>
            </a:extLst>
          </a:blip>
          <a:srcRect/>
          <a:stretch>
            <a:fillRect/>
          </a:stretch>
        </p:blipFill>
        <p:spPr/>
      </p:pic>
      <p:pic>
        <p:nvPicPr>
          <p:cNvPr id="13" name="图片占位符 12" descr="图片包含 人员, 户外, 妇女, 围栏&#10;&#10;描述已自动生成">
            <a:extLst>
              <a:ext uri="{FF2B5EF4-FFF2-40B4-BE49-F238E27FC236}">
                <a16:creationId xmlns:a16="http://schemas.microsoft.com/office/drawing/2014/main" id="{840BFB1E-4135-4AB7-B247-73CC68A26B21}"/>
              </a:ext>
            </a:extLst>
          </p:cNvPr>
          <p:cNvPicPr>
            <a:picLocks noGrp="1" noChangeAspect="1"/>
          </p:cNvPicPr>
          <p:nvPr>
            <p:ph type="pic" sz="quarter" idx="11"/>
          </p:nvPr>
        </p:nvPicPr>
        <p:blipFill rotWithShape="1">
          <a:blip r:embed="rId5" cstate="screen">
            <a:extLst>
              <a:ext uri="{28A0092B-C50C-407E-A947-70E740481C1C}">
                <a14:useLocalDpi xmlns:a14="http://schemas.microsoft.com/office/drawing/2010/main"/>
              </a:ext>
            </a:extLst>
          </a:blip>
          <a:srcRect r="-668"/>
          <a:stretch/>
        </p:blipFill>
        <p:spPr>
          <a:xfrm>
            <a:off x="8915400" y="0"/>
            <a:ext cx="2552700" cy="2583390"/>
          </a:xfrm>
        </p:spPr>
      </p:pic>
    </p:spTree>
    <p:extLst>
      <p:ext uri="{BB962C8B-B14F-4D97-AF65-F5344CB8AC3E}">
        <p14:creationId xmlns:p14="http://schemas.microsoft.com/office/powerpoint/2010/main" val="42073508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D369C90F-66D2-4BF4-A776-D01F9066C4D9}"/>
              </a:ext>
            </a:extLst>
          </p:cNvPr>
          <p:cNvSpPr/>
          <p:nvPr/>
        </p:nvSpPr>
        <p:spPr>
          <a:xfrm>
            <a:off x="11466287" y="3893458"/>
            <a:ext cx="725714" cy="60234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a:extLst>
              <a:ext uri="{FF2B5EF4-FFF2-40B4-BE49-F238E27FC236}">
                <a16:creationId xmlns:a16="http://schemas.microsoft.com/office/drawing/2014/main" id="{33D56AE2-214C-4EDC-8AF6-DD0F0F246F29}"/>
              </a:ext>
            </a:extLst>
          </p:cNvPr>
          <p:cNvSpPr/>
          <p:nvPr/>
        </p:nvSpPr>
        <p:spPr>
          <a:xfrm>
            <a:off x="1" y="3064841"/>
            <a:ext cx="2452913" cy="6298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B7F30125-FC17-49BB-A9CC-ACE072B6FCAA}"/>
              </a:ext>
            </a:extLst>
          </p:cNvPr>
          <p:cNvSpPr/>
          <p:nvPr/>
        </p:nvSpPr>
        <p:spPr>
          <a:xfrm>
            <a:off x="5029200" y="0"/>
            <a:ext cx="725714" cy="60234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TextBox 21">
            <a:extLst>
              <a:ext uri="{FF2B5EF4-FFF2-40B4-BE49-F238E27FC236}">
                <a16:creationId xmlns:a16="http://schemas.microsoft.com/office/drawing/2014/main" id="{157434A5-FB29-4504-9A0C-ABB2E58B60E0}"/>
              </a:ext>
            </a:extLst>
          </p:cNvPr>
          <p:cNvSpPr txBox="1"/>
          <p:nvPr/>
        </p:nvSpPr>
        <p:spPr>
          <a:xfrm>
            <a:off x="7734347" y="1821987"/>
            <a:ext cx="3731937" cy="609401"/>
          </a:xfrm>
          <a:prstGeom prst="rect">
            <a:avLst/>
          </a:prstGeom>
          <a:noFill/>
        </p:spPr>
        <p:txBody>
          <a:bodyPr wrap="square" rtlCol="0">
            <a:spAutoFit/>
          </a:bodyPr>
          <a:lstStyle/>
          <a:p>
            <a:pPr>
              <a:lnSpc>
                <a:spcPct val="150000"/>
              </a:lnSpc>
            </a:pPr>
            <a:r>
              <a:rPr lang="id-ID" sz="1200" dirty="0">
                <a:solidFill>
                  <a:schemeClr val="tx2"/>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a:t>
            </a:r>
            <a:r>
              <a:rPr lang="nl-NL" sz="1200" dirty="0">
                <a:solidFill>
                  <a:schemeClr val="tx2"/>
                </a:solidFill>
                <a:latin typeface="Lato" panose="020F0502020204030203" pitchFamily="34" charset="0"/>
                <a:ea typeface="Lato" panose="020F0502020204030203" pitchFamily="34" charset="0"/>
                <a:cs typeface="Lato" panose="020F0502020204030203" pitchFamily="34" charset="0"/>
              </a:rPr>
              <a:t>.</a:t>
            </a:r>
            <a:endParaRPr lang="en-US" sz="1200" dirty="0">
              <a:solidFill>
                <a:schemeClr val="tx2"/>
              </a:solidFill>
              <a:latin typeface="Lato" panose="020F0502020204030203" pitchFamily="34" charset="0"/>
              <a:ea typeface="Lato" panose="020F0502020204030203" pitchFamily="34" charset="0"/>
              <a:cs typeface="Lato" panose="020F0502020204030203" pitchFamily="34" charset="0"/>
            </a:endParaRPr>
          </a:p>
        </p:txBody>
      </p:sp>
      <p:sp>
        <p:nvSpPr>
          <p:cNvPr id="23" name="TextBox 22">
            <a:extLst>
              <a:ext uri="{FF2B5EF4-FFF2-40B4-BE49-F238E27FC236}">
                <a16:creationId xmlns:a16="http://schemas.microsoft.com/office/drawing/2014/main" id="{9C006A58-CC2C-4929-91C5-B9F3728B5448}"/>
              </a:ext>
            </a:extLst>
          </p:cNvPr>
          <p:cNvSpPr txBox="1"/>
          <p:nvPr/>
        </p:nvSpPr>
        <p:spPr>
          <a:xfrm>
            <a:off x="2794001" y="4617698"/>
            <a:ext cx="2960914" cy="886846"/>
          </a:xfrm>
          <a:prstGeom prst="rect">
            <a:avLst/>
          </a:prstGeom>
          <a:noFill/>
        </p:spPr>
        <p:txBody>
          <a:bodyPr wrap="square" rtlCol="0">
            <a:spAutoFit/>
          </a:bodyPr>
          <a:lstStyle/>
          <a:p>
            <a:pPr>
              <a:lnSpc>
                <a:spcPct val="150000"/>
              </a:lnSpc>
            </a:pPr>
            <a:r>
              <a:rPr lang="id-ID" sz="1200" dirty="0">
                <a:solidFill>
                  <a:schemeClr val="tx2"/>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a:t>
            </a:r>
            <a:r>
              <a:rPr lang="nl-NL" sz="1200" dirty="0">
                <a:solidFill>
                  <a:schemeClr val="tx2"/>
                </a:solidFill>
                <a:latin typeface="Lato" panose="020F0502020204030203" pitchFamily="34" charset="0"/>
                <a:ea typeface="Lato" panose="020F0502020204030203" pitchFamily="34" charset="0"/>
                <a:cs typeface="Lato" panose="020F0502020204030203" pitchFamily="34" charset="0"/>
              </a:rPr>
              <a:t>.</a:t>
            </a:r>
            <a:endParaRPr lang="en-US" sz="1200" dirty="0">
              <a:solidFill>
                <a:schemeClr val="tx2"/>
              </a:solidFill>
              <a:latin typeface="Lato" panose="020F0502020204030203" pitchFamily="34" charset="0"/>
              <a:ea typeface="Lato" panose="020F0502020204030203" pitchFamily="34" charset="0"/>
              <a:cs typeface="Lato" panose="020F0502020204030203" pitchFamily="34" charset="0"/>
            </a:endParaRPr>
          </a:p>
        </p:txBody>
      </p:sp>
      <p:sp>
        <p:nvSpPr>
          <p:cNvPr id="24" name="TextBox 23">
            <a:extLst>
              <a:ext uri="{FF2B5EF4-FFF2-40B4-BE49-F238E27FC236}">
                <a16:creationId xmlns:a16="http://schemas.microsoft.com/office/drawing/2014/main" id="{4791EA79-7058-43CD-8942-57E48D4CDCA1}"/>
              </a:ext>
            </a:extLst>
          </p:cNvPr>
          <p:cNvSpPr txBox="1"/>
          <p:nvPr/>
        </p:nvSpPr>
        <p:spPr>
          <a:xfrm>
            <a:off x="449942" y="1997869"/>
            <a:ext cx="1988457" cy="886846"/>
          </a:xfrm>
          <a:prstGeom prst="rect">
            <a:avLst/>
          </a:prstGeom>
          <a:noFill/>
        </p:spPr>
        <p:txBody>
          <a:bodyPr wrap="square" rtlCol="0">
            <a:spAutoFit/>
          </a:bodyPr>
          <a:lstStyle/>
          <a:p>
            <a:pPr algn="r">
              <a:lnSpc>
                <a:spcPct val="150000"/>
              </a:lnSpc>
            </a:pPr>
            <a:r>
              <a:rPr lang="id-ID" sz="1200" dirty="0">
                <a:solidFill>
                  <a:schemeClr val="tx2"/>
                </a:solidFill>
                <a:latin typeface="Lato" panose="020F0502020204030203" pitchFamily="34" charset="0"/>
                <a:ea typeface="Lato" panose="020F0502020204030203" pitchFamily="34" charset="0"/>
                <a:cs typeface="Lato" panose="020F0502020204030203" pitchFamily="34" charset="0"/>
              </a:rPr>
              <a:t>Lorem ipsum dolor sit amet, consectetur adipiscing elit</a:t>
            </a:r>
            <a:r>
              <a:rPr lang="en-US" sz="1200" dirty="0">
                <a:solidFill>
                  <a:schemeClr val="tx2"/>
                </a:solidFill>
                <a:latin typeface="Lato" panose="020F0502020204030203" pitchFamily="34" charset="0"/>
                <a:ea typeface="Lato" panose="020F0502020204030203" pitchFamily="34" charset="0"/>
                <a:cs typeface="Lato" panose="020F0502020204030203" pitchFamily="34" charset="0"/>
              </a:rPr>
              <a:t>.</a:t>
            </a:r>
          </a:p>
        </p:txBody>
      </p:sp>
      <p:sp>
        <p:nvSpPr>
          <p:cNvPr id="25" name="Rectangle 24">
            <a:extLst>
              <a:ext uri="{FF2B5EF4-FFF2-40B4-BE49-F238E27FC236}">
                <a16:creationId xmlns:a16="http://schemas.microsoft.com/office/drawing/2014/main" id="{69D292FD-A89E-41F8-A602-2AEBC01E7AA0}"/>
              </a:ext>
            </a:extLst>
          </p:cNvPr>
          <p:cNvSpPr/>
          <p:nvPr/>
        </p:nvSpPr>
        <p:spPr>
          <a:xfrm>
            <a:off x="6095999" y="5856514"/>
            <a:ext cx="725714" cy="60234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TextBox 25">
            <a:extLst>
              <a:ext uri="{FF2B5EF4-FFF2-40B4-BE49-F238E27FC236}">
                <a16:creationId xmlns:a16="http://schemas.microsoft.com/office/drawing/2014/main" id="{C3012DB0-6C37-4493-954C-009CBC62563D}"/>
              </a:ext>
            </a:extLst>
          </p:cNvPr>
          <p:cNvSpPr txBox="1"/>
          <p:nvPr/>
        </p:nvSpPr>
        <p:spPr>
          <a:xfrm>
            <a:off x="7053944" y="5841754"/>
            <a:ext cx="4412340" cy="609847"/>
          </a:xfrm>
          <a:prstGeom prst="rect">
            <a:avLst/>
          </a:prstGeom>
          <a:noFill/>
        </p:spPr>
        <p:txBody>
          <a:bodyPr wrap="square" rtlCol="0">
            <a:spAutoFit/>
          </a:bodyPr>
          <a:lstStyle/>
          <a:p>
            <a:pPr>
              <a:lnSpc>
                <a:spcPct val="150000"/>
              </a:lnSpc>
            </a:pPr>
            <a:r>
              <a:rPr lang="id-ID" sz="1200" dirty="0">
                <a:solidFill>
                  <a:schemeClr val="tx2"/>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a:t>
            </a:r>
            <a:r>
              <a:rPr lang="nl-NL" sz="1200" dirty="0">
                <a:solidFill>
                  <a:schemeClr val="tx2"/>
                </a:solidFill>
                <a:latin typeface="Lato" panose="020F0502020204030203" pitchFamily="34" charset="0"/>
                <a:ea typeface="Lato" panose="020F0502020204030203" pitchFamily="34" charset="0"/>
                <a:cs typeface="Lato" panose="020F0502020204030203" pitchFamily="34" charset="0"/>
              </a:rPr>
              <a:t>.</a:t>
            </a:r>
            <a:endParaRPr lang="en-US" sz="1200" dirty="0">
              <a:solidFill>
                <a:schemeClr val="tx2"/>
              </a:solidFill>
              <a:latin typeface="Lato" panose="020F0502020204030203" pitchFamily="34" charset="0"/>
              <a:ea typeface="Lato" panose="020F0502020204030203" pitchFamily="34" charset="0"/>
              <a:cs typeface="Lato" panose="020F0502020204030203" pitchFamily="34" charset="0"/>
            </a:endParaRPr>
          </a:p>
        </p:txBody>
      </p:sp>
      <p:grpSp>
        <p:nvGrpSpPr>
          <p:cNvPr id="28" name="Group 27">
            <a:extLst>
              <a:ext uri="{FF2B5EF4-FFF2-40B4-BE49-F238E27FC236}">
                <a16:creationId xmlns:a16="http://schemas.microsoft.com/office/drawing/2014/main" id="{BDDF393D-9EC7-4BC4-9C54-6941F9C9D080}"/>
              </a:ext>
            </a:extLst>
          </p:cNvPr>
          <p:cNvGrpSpPr/>
          <p:nvPr/>
        </p:nvGrpSpPr>
        <p:grpSpPr>
          <a:xfrm>
            <a:off x="6130379" y="1140557"/>
            <a:ext cx="1382667" cy="1382667"/>
            <a:chOff x="6586406" y="4646399"/>
            <a:chExt cx="1439997" cy="1439997"/>
          </a:xfrm>
        </p:grpSpPr>
        <p:grpSp>
          <p:nvGrpSpPr>
            <p:cNvPr id="29" name="Group 28">
              <a:extLst>
                <a:ext uri="{FF2B5EF4-FFF2-40B4-BE49-F238E27FC236}">
                  <a16:creationId xmlns:a16="http://schemas.microsoft.com/office/drawing/2014/main" id="{F62ED278-49E1-4B38-BDE8-0A7CB56E679F}"/>
                </a:ext>
              </a:extLst>
            </p:cNvPr>
            <p:cNvGrpSpPr/>
            <p:nvPr/>
          </p:nvGrpSpPr>
          <p:grpSpPr>
            <a:xfrm>
              <a:off x="6586406" y="4646399"/>
              <a:ext cx="1439997" cy="1439997"/>
              <a:chOff x="572687" y="4146692"/>
              <a:chExt cx="1439997" cy="1439997"/>
            </a:xfrm>
          </p:grpSpPr>
          <p:grpSp>
            <p:nvGrpSpPr>
              <p:cNvPr id="31" name="Group 30">
                <a:extLst>
                  <a:ext uri="{FF2B5EF4-FFF2-40B4-BE49-F238E27FC236}">
                    <a16:creationId xmlns:a16="http://schemas.microsoft.com/office/drawing/2014/main" id="{54F70668-FCD8-4682-9592-03C0ACA429AF}"/>
                  </a:ext>
                </a:extLst>
              </p:cNvPr>
              <p:cNvGrpSpPr/>
              <p:nvPr/>
            </p:nvGrpSpPr>
            <p:grpSpPr>
              <a:xfrm>
                <a:off x="572687" y="4146692"/>
                <a:ext cx="1439997" cy="1439997"/>
                <a:chOff x="4649812" y="3440065"/>
                <a:chExt cx="1013644" cy="1013644"/>
              </a:xfrm>
            </p:grpSpPr>
            <p:sp>
              <p:nvSpPr>
                <p:cNvPr id="33" name="Oval 32">
                  <a:extLst>
                    <a:ext uri="{FF2B5EF4-FFF2-40B4-BE49-F238E27FC236}">
                      <a16:creationId xmlns:a16="http://schemas.microsoft.com/office/drawing/2014/main" id="{CB6C8FB0-F854-4A29-85FD-13EEBBB85956}"/>
                    </a:ext>
                  </a:extLst>
                </p:cNvPr>
                <p:cNvSpPr/>
                <p:nvPr/>
              </p:nvSpPr>
              <p:spPr>
                <a:xfrm>
                  <a:off x="4649812" y="3440065"/>
                  <a:ext cx="1013644" cy="1013644"/>
                </a:xfrm>
                <a:prstGeom prst="ellipse">
                  <a:avLst/>
                </a:prstGeom>
                <a:solidFill>
                  <a:schemeClr val="bg1">
                    <a:alpha val="90000"/>
                  </a:schemeClr>
                </a:solidFill>
                <a:ln>
                  <a:noFill/>
                </a:ln>
                <a:effectLst>
                  <a:outerShdw blurRad="50800" dist="50800" dir="5400000" algn="ctr" rotWithShape="0">
                    <a:srgbClr val="000000">
                      <a:alpha val="56000"/>
                    </a:srgbClr>
                  </a:outerShdw>
                </a:effectLst>
              </p:spPr>
              <p:style>
                <a:lnRef idx="1">
                  <a:schemeClr val="accent1"/>
                </a:lnRef>
                <a:fillRef idx="3">
                  <a:schemeClr val="accent1"/>
                </a:fillRef>
                <a:effectRef idx="2">
                  <a:schemeClr val="accent1"/>
                </a:effectRef>
                <a:fontRef idx="minor">
                  <a:schemeClr val="lt1"/>
                </a:fontRef>
              </p:style>
              <p:txBody>
                <a:bodyPr wrap="none" rtlCol="0" anchor="ctr"/>
                <a:lstStyle/>
                <a:p>
                  <a:pPr algn="ctr"/>
                  <a:endParaRPr lang="en-US" dirty="0">
                    <a:solidFill>
                      <a:schemeClr val="tx2"/>
                    </a:solidFill>
                    <a:latin typeface="Montserrat" panose="00000500000000000000" pitchFamily="50" charset="0"/>
                  </a:endParaRPr>
                </a:p>
              </p:txBody>
            </p:sp>
            <p:sp>
              <p:nvSpPr>
                <p:cNvPr id="34" name="Pie 14">
                  <a:extLst>
                    <a:ext uri="{FF2B5EF4-FFF2-40B4-BE49-F238E27FC236}">
                      <a16:creationId xmlns:a16="http://schemas.microsoft.com/office/drawing/2014/main" id="{90FFCA8F-77C5-40DC-A087-E8E566D23344}"/>
                    </a:ext>
                  </a:extLst>
                </p:cNvPr>
                <p:cNvSpPr/>
                <p:nvPr/>
              </p:nvSpPr>
              <p:spPr>
                <a:xfrm flipH="1">
                  <a:off x="4649812" y="3440065"/>
                  <a:ext cx="1013644" cy="1013644"/>
                </a:xfrm>
                <a:prstGeom prst="pie">
                  <a:avLst>
                    <a:gd name="adj1" fmla="val 8092163"/>
                    <a:gd name="adj2" fmla="val 1620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wrap="none" rtlCol="0" anchor="ctr"/>
                <a:lstStyle/>
                <a:p>
                  <a:pPr algn="ctr"/>
                  <a:endParaRPr lang="en-US" dirty="0">
                    <a:solidFill>
                      <a:schemeClr val="tx2"/>
                    </a:solidFill>
                    <a:latin typeface="Montserrat" panose="00000500000000000000" pitchFamily="50" charset="0"/>
                  </a:endParaRPr>
                </a:p>
              </p:txBody>
            </p:sp>
            <p:sp>
              <p:nvSpPr>
                <p:cNvPr id="35" name="Oval 34">
                  <a:extLst>
                    <a:ext uri="{FF2B5EF4-FFF2-40B4-BE49-F238E27FC236}">
                      <a16:creationId xmlns:a16="http://schemas.microsoft.com/office/drawing/2014/main" id="{9FCFE5F8-B04C-4E70-9670-C24EBCA807CD}"/>
                    </a:ext>
                  </a:extLst>
                </p:cNvPr>
                <p:cNvSpPr/>
                <p:nvPr/>
              </p:nvSpPr>
              <p:spPr>
                <a:xfrm>
                  <a:off x="4730680" y="3520933"/>
                  <a:ext cx="851908" cy="851908"/>
                </a:xfrm>
                <a:prstGeom prst="ellipse">
                  <a:avLst/>
                </a:prstGeom>
                <a:solidFill>
                  <a:schemeClr val="accent4"/>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wrap="none" rtlCol="0" anchor="ctr"/>
                <a:lstStyle/>
                <a:p>
                  <a:pPr algn="ctr"/>
                  <a:endParaRPr lang="en-US" dirty="0">
                    <a:solidFill>
                      <a:schemeClr val="tx2"/>
                    </a:solidFill>
                    <a:latin typeface="Montserrat" panose="00000500000000000000" pitchFamily="50" charset="0"/>
                  </a:endParaRPr>
                </a:p>
              </p:txBody>
            </p:sp>
          </p:grpSp>
          <p:sp>
            <p:nvSpPr>
              <p:cNvPr id="32" name="Oval 31">
                <a:extLst>
                  <a:ext uri="{FF2B5EF4-FFF2-40B4-BE49-F238E27FC236}">
                    <a16:creationId xmlns:a16="http://schemas.microsoft.com/office/drawing/2014/main" id="{DD4017D7-30DA-43E3-B85C-1F477741252E}"/>
                  </a:ext>
                </a:extLst>
              </p:cNvPr>
              <p:cNvSpPr/>
              <p:nvPr/>
            </p:nvSpPr>
            <p:spPr>
              <a:xfrm>
                <a:off x="1646000" y="5238892"/>
                <a:ext cx="206162" cy="206162"/>
              </a:xfrm>
              <a:prstGeom prst="ellipse">
                <a:avLst/>
              </a:prstGeom>
              <a:solidFill>
                <a:schemeClr val="accent4"/>
              </a:solidFill>
              <a:ln>
                <a:noFill/>
              </a:ln>
              <a:effectLst>
                <a:outerShdw blurRad="88900" dist="50800" dir="5400000" algn="ctr" rotWithShape="0">
                  <a:srgbClr val="000000">
                    <a:alpha val="9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grpSp>
        <p:sp>
          <p:nvSpPr>
            <p:cNvPr id="30" name="AutoShape 59">
              <a:extLst>
                <a:ext uri="{FF2B5EF4-FFF2-40B4-BE49-F238E27FC236}">
                  <a16:creationId xmlns:a16="http://schemas.microsoft.com/office/drawing/2014/main" id="{18E2FF68-9225-45FC-A4CE-B16414505984}"/>
                </a:ext>
              </a:extLst>
            </p:cNvPr>
            <p:cNvSpPr>
              <a:spLocks/>
            </p:cNvSpPr>
            <p:nvPr/>
          </p:nvSpPr>
          <p:spPr bwMode="auto">
            <a:xfrm>
              <a:off x="6931765" y="5049724"/>
              <a:ext cx="634428" cy="633346"/>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36" name="TextBox 35">
            <a:extLst>
              <a:ext uri="{FF2B5EF4-FFF2-40B4-BE49-F238E27FC236}">
                <a16:creationId xmlns:a16="http://schemas.microsoft.com/office/drawing/2014/main" id="{77B0A7CB-F323-4E9C-9549-02E5B24C9468}"/>
              </a:ext>
            </a:extLst>
          </p:cNvPr>
          <p:cNvSpPr txBox="1"/>
          <p:nvPr/>
        </p:nvSpPr>
        <p:spPr>
          <a:xfrm>
            <a:off x="7734347" y="1198613"/>
            <a:ext cx="2188993" cy="646331"/>
          </a:xfrm>
          <a:prstGeom prst="rect">
            <a:avLst/>
          </a:prstGeom>
          <a:noFill/>
        </p:spPr>
        <p:txBody>
          <a:bodyPr wrap="square" rtlCol="0">
            <a:spAutoFit/>
          </a:bodyPr>
          <a:lstStyle/>
          <a:p>
            <a:r>
              <a:rPr lang="en-US" sz="3600" dirty="0">
                <a:latin typeface="Garamond" panose="02020404030301010803" pitchFamily="18" charset="0"/>
                <a:ea typeface="Lato Black" panose="020F0502020204030203" pitchFamily="34" charset="0"/>
                <a:cs typeface="Lato Black" panose="020F0502020204030203" pitchFamily="34" charset="0"/>
              </a:rPr>
              <a:t>$980</a:t>
            </a:r>
          </a:p>
        </p:txBody>
      </p:sp>
      <p:pic>
        <p:nvPicPr>
          <p:cNvPr id="10" name="图片占位符 9" descr="图片包含 树, 户外, 人员, 天空&#10;&#10;描述已自动生成">
            <a:extLst>
              <a:ext uri="{FF2B5EF4-FFF2-40B4-BE49-F238E27FC236}">
                <a16:creationId xmlns:a16="http://schemas.microsoft.com/office/drawing/2014/main" id="{5F859643-C9CF-444B-A670-3140894EA5D4}"/>
              </a:ext>
            </a:extLst>
          </p:cNvPr>
          <p:cNvPicPr>
            <a:picLocks noGrp="1" noChangeAspect="1"/>
          </p:cNvPicPr>
          <p:nvPr>
            <p:ph type="pic" sz="quarter" idx="12"/>
          </p:nvPr>
        </p:nvPicPr>
        <p:blipFill>
          <a:blip r:embed="rId2" cstate="screen">
            <a:extLst>
              <a:ext uri="{28A0092B-C50C-407E-A947-70E740481C1C}">
                <a14:useLocalDpi xmlns:a14="http://schemas.microsoft.com/office/drawing/2010/main"/>
              </a:ext>
            </a:extLst>
          </a:blip>
          <a:srcRect/>
          <a:stretch>
            <a:fillRect/>
          </a:stretch>
        </p:blipFill>
        <p:spPr/>
      </p:pic>
      <p:pic>
        <p:nvPicPr>
          <p:cNvPr id="4" name="图片占位符 3" descr="图片包含 人员, 妇女&#10;&#10;描述已自动生成">
            <a:extLst>
              <a:ext uri="{FF2B5EF4-FFF2-40B4-BE49-F238E27FC236}">
                <a16:creationId xmlns:a16="http://schemas.microsoft.com/office/drawing/2014/main" id="{BD37A5F8-AB2B-4218-82E1-6F798F2A1015}"/>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pic>
        <p:nvPicPr>
          <p:cNvPr id="14" name="图片占位符 13">
            <a:extLst>
              <a:ext uri="{FF2B5EF4-FFF2-40B4-BE49-F238E27FC236}">
                <a16:creationId xmlns:a16="http://schemas.microsoft.com/office/drawing/2014/main" id="{E3D0B4FF-29EE-4B00-8DE3-DDED449B44E2}"/>
              </a:ext>
            </a:extLst>
          </p:cNvPr>
          <p:cNvPicPr>
            <a:picLocks noGrp="1" noChangeAspect="1"/>
          </p:cNvPicPr>
          <p:nvPr>
            <p:ph type="pic" sz="quarter" idx="11"/>
          </p:nvPr>
        </p:nvPicPr>
        <p:blipFill>
          <a:blip r:embed="rId4"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117627850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占位符 15" descr="图片包含 人员, 男士&#10;&#10;描述已自动生成">
            <a:extLst>
              <a:ext uri="{FF2B5EF4-FFF2-40B4-BE49-F238E27FC236}">
                <a16:creationId xmlns:a16="http://schemas.microsoft.com/office/drawing/2014/main" id="{C3AA80C7-DD5A-43B7-88F8-EEA57D906E17}"/>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pic>
        <p:nvPicPr>
          <p:cNvPr id="10" name="图片占位符 9" descr="图片包含 室内, 植物, 餐桌&#10;&#10;描述已自动生成">
            <a:extLst>
              <a:ext uri="{FF2B5EF4-FFF2-40B4-BE49-F238E27FC236}">
                <a16:creationId xmlns:a16="http://schemas.microsoft.com/office/drawing/2014/main" id="{E48E4CB4-7121-49AF-9A08-B1B404225928}"/>
              </a:ext>
            </a:extLst>
          </p:cNvPr>
          <p:cNvPicPr>
            <a:picLocks noGrp="1" noChangeAspect="1"/>
          </p:cNvPicPr>
          <p:nvPr>
            <p:ph type="pic" sz="quarter" idx="12"/>
          </p:nvPr>
        </p:nvPicPr>
        <p:blipFill>
          <a:blip r:embed="rId3" cstate="screen">
            <a:extLst>
              <a:ext uri="{28A0092B-C50C-407E-A947-70E740481C1C}">
                <a14:useLocalDpi xmlns:a14="http://schemas.microsoft.com/office/drawing/2010/main"/>
              </a:ext>
            </a:extLst>
          </a:blip>
          <a:srcRect/>
          <a:stretch>
            <a:fillRect/>
          </a:stretch>
        </p:blipFill>
        <p:spPr/>
      </p:pic>
      <p:sp>
        <p:nvSpPr>
          <p:cNvPr id="14" name="Rectangle 13">
            <a:extLst>
              <a:ext uri="{FF2B5EF4-FFF2-40B4-BE49-F238E27FC236}">
                <a16:creationId xmlns:a16="http://schemas.microsoft.com/office/drawing/2014/main" id="{59B1AB0E-590F-42A1-8101-9CF441E5DF3B}"/>
              </a:ext>
            </a:extLst>
          </p:cNvPr>
          <p:cNvSpPr/>
          <p:nvPr/>
        </p:nvSpPr>
        <p:spPr>
          <a:xfrm>
            <a:off x="6212114" y="2647950"/>
            <a:ext cx="3643086" cy="320040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62F238E6-4E93-42A1-AB93-81819B3FB574}"/>
              </a:ext>
            </a:extLst>
          </p:cNvPr>
          <p:cNvSpPr/>
          <p:nvPr/>
        </p:nvSpPr>
        <p:spPr>
          <a:xfrm flipV="1">
            <a:off x="6089006" y="4195450"/>
            <a:ext cx="2880309" cy="527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nvGrpSpPr>
          <p:cNvPr id="20" name="Group 19">
            <a:extLst>
              <a:ext uri="{FF2B5EF4-FFF2-40B4-BE49-F238E27FC236}">
                <a16:creationId xmlns:a16="http://schemas.microsoft.com/office/drawing/2014/main" id="{4B834880-8CAB-4171-AEB6-759A239CD02E}"/>
              </a:ext>
            </a:extLst>
          </p:cNvPr>
          <p:cNvGrpSpPr/>
          <p:nvPr/>
        </p:nvGrpSpPr>
        <p:grpSpPr>
          <a:xfrm>
            <a:off x="6490419" y="3305827"/>
            <a:ext cx="3524437" cy="1887795"/>
            <a:chOff x="6473040" y="3364453"/>
            <a:chExt cx="3524437" cy="1887795"/>
          </a:xfrm>
        </p:grpSpPr>
        <p:sp>
          <p:nvSpPr>
            <p:cNvPr id="17" name="TextBox 16">
              <a:extLst>
                <a:ext uri="{FF2B5EF4-FFF2-40B4-BE49-F238E27FC236}">
                  <a16:creationId xmlns:a16="http://schemas.microsoft.com/office/drawing/2014/main" id="{722CBA65-4CFB-4B60-9305-5047139C0E72}"/>
                </a:ext>
              </a:extLst>
            </p:cNvPr>
            <p:cNvSpPr txBox="1"/>
            <p:nvPr/>
          </p:nvSpPr>
          <p:spPr>
            <a:xfrm>
              <a:off x="6473040" y="3364453"/>
              <a:ext cx="3524437" cy="830997"/>
            </a:xfrm>
            <a:prstGeom prst="rect">
              <a:avLst/>
            </a:prstGeom>
            <a:noFill/>
          </p:spPr>
          <p:txBody>
            <a:bodyPr wrap="square" rtlCol="0">
              <a:spAutoFit/>
            </a:bodyPr>
            <a:lstStyle/>
            <a:p>
              <a:r>
                <a:rPr lang="en-US" sz="4800" dirty="0">
                  <a:latin typeface="Garamond" panose="02020404030301010803" pitchFamily="18" charset="0"/>
                  <a:ea typeface="Roboto" panose="02000000000000000000" pitchFamily="2" charset="0"/>
                  <a:cs typeface="Lato" panose="020F0502020204030203" pitchFamily="34" charset="0"/>
                </a:rPr>
                <a:t>Portfolio</a:t>
              </a:r>
            </a:p>
          </p:txBody>
        </p:sp>
        <p:sp>
          <p:nvSpPr>
            <p:cNvPr id="19" name="TextBox 18">
              <a:extLst>
                <a:ext uri="{FF2B5EF4-FFF2-40B4-BE49-F238E27FC236}">
                  <a16:creationId xmlns:a16="http://schemas.microsoft.com/office/drawing/2014/main" id="{3CF3B3A0-3D22-4194-A9FD-FA13CDE6861E}"/>
                </a:ext>
              </a:extLst>
            </p:cNvPr>
            <p:cNvSpPr txBox="1"/>
            <p:nvPr/>
          </p:nvSpPr>
          <p:spPr>
            <a:xfrm>
              <a:off x="6473040" y="4365402"/>
              <a:ext cx="3164774" cy="886846"/>
            </a:xfrm>
            <a:prstGeom prst="rect">
              <a:avLst/>
            </a:prstGeom>
            <a:noFill/>
          </p:spPr>
          <p:txBody>
            <a:bodyPr wrap="square" rtlCol="0">
              <a:spAutoFit/>
            </a:bodyPr>
            <a:lstStyle/>
            <a:p>
              <a:pPr>
                <a:lnSpc>
                  <a:spcPct val="150000"/>
                </a:lnSpc>
              </a:pPr>
              <a:r>
                <a:rPr lang="id-ID" sz="1200" dirty="0">
                  <a:solidFill>
                    <a:schemeClr val="tx2"/>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a:t>
              </a:r>
              <a:r>
                <a:rPr lang="nl-NL" sz="1200" dirty="0">
                  <a:solidFill>
                    <a:schemeClr val="tx2"/>
                  </a:solidFill>
                  <a:latin typeface="Lato" panose="020F0502020204030203" pitchFamily="34" charset="0"/>
                  <a:ea typeface="Lato" panose="020F0502020204030203" pitchFamily="34" charset="0"/>
                  <a:cs typeface="Lato" panose="020F0502020204030203" pitchFamily="34" charset="0"/>
                </a:rPr>
                <a:t>.</a:t>
              </a:r>
              <a:endParaRPr lang="en-US" sz="1200" dirty="0">
                <a:solidFill>
                  <a:schemeClr val="tx2"/>
                </a:solidFill>
                <a:latin typeface="Lato" panose="020F0502020204030203" pitchFamily="34" charset="0"/>
                <a:ea typeface="Lato" panose="020F0502020204030203" pitchFamily="34" charset="0"/>
                <a:cs typeface="Lato" panose="020F0502020204030203" pitchFamily="34" charset="0"/>
              </a:endParaRPr>
            </a:p>
          </p:txBody>
        </p:sp>
      </p:grpSp>
      <p:sp>
        <p:nvSpPr>
          <p:cNvPr id="21" name="Rectangle 20">
            <a:extLst>
              <a:ext uri="{FF2B5EF4-FFF2-40B4-BE49-F238E27FC236}">
                <a16:creationId xmlns:a16="http://schemas.microsoft.com/office/drawing/2014/main" id="{DD83FAFC-8700-4500-9272-95E313102014}"/>
              </a:ext>
            </a:extLst>
          </p:cNvPr>
          <p:cNvSpPr/>
          <p:nvPr/>
        </p:nvSpPr>
        <p:spPr>
          <a:xfrm>
            <a:off x="284449" y="1025056"/>
            <a:ext cx="311108" cy="480788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21">
            <a:extLst>
              <a:ext uri="{FF2B5EF4-FFF2-40B4-BE49-F238E27FC236}">
                <a16:creationId xmlns:a16="http://schemas.microsoft.com/office/drawing/2014/main" id="{851FEE41-D34F-4C7F-81B7-A80C576E232C}"/>
              </a:ext>
            </a:extLst>
          </p:cNvPr>
          <p:cNvSpPr/>
          <p:nvPr/>
        </p:nvSpPr>
        <p:spPr>
          <a:xfrm>
            <a:off x="11579965" y="1025055"/>
            <a:ext cx="311108" cy="480788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5" name="图片占位符 24" descr="图片包含 妇女, 人员, 服装&#10;&#10;描述已自动生成">
            <a:extLst>
              <a:ext uri="{FF2B5EF4-FFF2-40B4-BE49-F238E27FC236}">
                <a16:creationId xmlns:a16="http://schemas.microsoft.com/office/drawing/2014/main" id="{41EA0B1F-AAC8-4A8D-ABB1-F7887039C86D}"/>
              </a:ext>
            </a:extLst>
          </p:cNvPr>
          <p:cNvPicPr>
            <a:picLocks noGrp="1" noChangeAspect="1"/>
          </p:cNvPicPr>
          <p:nvPr>
            <p:ph type="pic" sz="quarter" idx="10"/>
          </p:nvPr>
        </p:nvPicPr>
        <p:blipFill>
          <a:blip r:embed="rId4"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62115750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2466B78-1CD9-4235-8C0D-ECD366D9294A}"/>
              </a:ext>
            </a:extLst>
          </p:cNvPr>
          <p:cNvSpPr/>
          <p:nvPr/>
        </p:nvSpPr>
        <p:spPr>
          <a:xfrm>
            <a:off x="2206171" y="-104775"/>
            <a:ext cx="8781737" cy="6858000"/>
          </a:xfrm>
          <a:prstGeom prst="rect">
            <a:avLst/>
          </a:prstGeom>
          <a:solidFill>
            <a:schemeClr val="accent2">
              <a:lumMod val="20000"/>
              <a:lumOff val="80000"/>
            </a:schemeClr>
          </a:solidFill>
          <a:ln>
            <a:noFill/>
          </a:ln>
          <a:effectLst>
            <a:outerShdw blurRad="1524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图片占位符 9" descr="图片包含 树&#10;&#10;描述已自动生成">
            <a:extLst>
              <a:ext uri="{FF2B5EF4-FFF2-40B4-BE49-F238E27FC236}">
                <a16:creationId xmlns:a16="http://schemas.microsoft.com/office/drawing/2014/main" id="{15252B63-4951-40C6-B821-ABDCC088ACCE}"/>
              </a:ext>
            </a:extLst>
          </p:cNvPr>
          <p:cNvPicPr>
            <a:picLocks noGrp="1" noChangeAspect="1"/>
          </p:cNvPicPr>
          <p:nvPr>
            <p:ph type="pic" sz="quarter" idx="12"/>
          </p:nvPr>
        </p:nvPicPr>
        <p:blipFill>
          <a:blip r:embed="rId2" cstate="screen">
            <a:extLst>
              <a:ext uri="{28A0092B-C50C-407E-A947-70E740481C1C}">
                <a14:useLocalDpi xmlns:a14="http://schemas.microsoft.com/office/drawing/2010/main"/>
              </a:ext>
            </a:extLst>
          </a:blip>
          <a:srcRect/>
          <a:stretch>
            <a:fillRect/>
          </a:stretch>
        </p:blipFill>
        <p:spPr/>
      </p:pic>
      <p:sp>
        <p:nvSpPr>
          <p:cNvPr id="16" name="Rectangle 15">
            <a:extLst>
              <a:ext uri="{FF2B5EF4-FFF2-40B4-BE49-F238E27FC236}">
                <a16:creationId xmlns:a16="http://schemas.microsoft.com/office/drawing/2014/main" id="{AC1E34B9-08AD-4B11-AE09-D484888F9F45}"/>
              </a:ext>
            </a:extLst>
          </p:cNvPr>
          <p:cNvSpPr/>
          <p:nvPr/>
        </p:nvSpPr>
        <p:spPr>
          <a:xfrm>
            <a:off x="11370722" y="0"/>
            <a:ext cx="48745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F2CD4B81-18E8-4C73-9E69-4E6F175BD465}"/>
              </a:ext>
            </a:extLst>
          </p:cNvPr>
          <p:cNvSpPr/>
          <p:nvPr/>
        </p:nvSpPr>
        <p:spPr>
          <a:xfrm>
            <a:off x="435429" y="551544"/>
            <a:ext cx="1770742" cy="342990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FF2B5EF4-FFF2-40B4-BE49-F238E27FC236}">
                <a16:creationId xmlns:a16="http://schemas.microsoft.com/office/drawing/2014/main" id="{16F60CEE-B644-4CAC-84B7-DF187AADEE23}"/>
              </a:ext>
            </a:extLst>
          </p:cNvPr>
          <p:cNvSpPr/>
          <p:nvPr/>
        </p:nvSpPr>
        <p:spPr>
          <a:xfrm flipV="1">
            <a:off x="7822197" y="3487626"/>
            <a:ext cx="2880309" cy="527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9" name="TextBox 18">
            <a:extLst>
              <a:ext uri="{FF2B5EF4-FFF2-40B4-BE49-F238E27FC236}">
                <a16:creationId xmlns:a16="http://schemas.microsoft.com/office/drawing/2014/main" id="{F2B7F27F-EDC9-48EB-8FEA-77D25D4A1E99}"/>
              </a:ext>
            </a:extLst>
          </p:cNvPr>
          <p:cNvSpPr txBox="1"/>
          <p:nvPr/>
        </p:nvSpPr>
        <p:spPr>
          <a:xfrm>
            <a:off x="8223610" y="2598003"/>
            <a:ext cx="3524437" cy="830997"/>
          </a:xfrm>
          <a:prstGeom prst="rect">
            <a:avLst/>
          </a:prstGeom>
          <a:noFill/>
        </p:spPr>
        <p:txBody>
          <a:bodyPr wrap="square" rtlCol="0">
            <a:spAutoFit/>
          </a:bodyPr>
          <a:lstStyle/>
          <a:p>
            <a:r>
              <a:rPr lang="en-US" sz="4800" dirty="0">
                <a:latin typeface="Garamond" panose="02020404030301010803" pitchFamily="18" charset="0"/>
                <a:ea typeface="Roboto" panose="02000000000000000000" pitchFamily="2" charset="0"/>
                <a:cs typeface="Lato" panose="020F0502020204030203" pitchFamily="34" charset="0"/>
              </a:rPr>
              <a:t>Portfolio</a:t>
            </a:r>
          </a:p>
        </p:txBody>
      </p:sp>
      <p:sp>
        <p:nvSpPr>
          <p:cNvPr id="20" name="TextBox 19">
            <a:extLst>
              <a:ext uri="{FF2B5EF4-FFF2-40B4-BE49-F238E27FC236}">
                <a16:creationId xmlns:a16="http://schemas.microsoft.com/office/drawing/2014/main" id="{0598F99C-B88B-4BC3-9FB8-AC5473B91F43}"/>
              </a:ext>
            </a:extLst>
          </p:cNvPr>
          <p:cNvSpPr txBox="1"/>
          <p:nvPr/>
        </p:nvSpPr>
        <p:spPr>
          <a:xfrm>
            <a:off x="3639865" y="4425758"/>
            <a:ext cx="2435772" cy="1163845"/>
          </a:xfrm>
          <a:prstGeom prst="rect">
            <a:avLst/>
          </a:prstGeom>
          <a:noFill/>
        </p:spPr>
        <p:txBody>
          <a:bodyPr wrap="square" rtlCol="0">
            <a:spAutoFit/>
          </a:bodyPr>
          <a:lstStyle/>
          <a:p>
            <a:pPr>
              <a:lnSpc>
                <a:spcPct val="150000"/>
              </a:lnSpc>
            </a:pPr>
            <a:r>
              <a:rPr lang="id-ID" sz="1200" dirty="0">
                <a:solidFill>
                  <a:schemeClr val="tx2"/>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a:t>
            </a:r>
            <a:r>
              <a:rPr lang="nl-NL" sz="1200" dirty="0">
                <a:solidFill>
                  <a:schemeClr val="tx2"/>
                </a:solidFill>
                <a:latin typeface="Lato" panose="020F0502020204030203" pitchFamily="34" charset="0"/>
                <a:ea typeface="Lato" panose="020F0502020204030203" pitchFamily="34" charset="0"/>
                <a:cs typeface="Lato" panose="020F0502020204030203" pitchFamily="34" charset="0"/>
              </a:rPr>
              <a:t>.</a:t>
            </a:r>
            <a:endParaRPr lang="en-US" sz="1200" dirty="0">
              <a:solidFill>
                <a:schemeClr val="tx2"/>
              </a:solidFill>
              <a:latin typeface="Lato" panose="020F0502020204030203" pitchFamily="34" charset="0"/>
              <a:ea typeface="Lato" panose="020F0502020204030203" pitchFamily="34" charset="0"/>
              <a:cs typeface="Lato" panose="020F0502020204030203" pitchFamily="34" charset="0"/>
            </a:endParaRPr>
          </a:p>
        </p:txBody>
      </p:sp>
      <p:sp>
        <p:nvSpPr>
          <p:cNvPr id="21" name="TextBox 20">
            <a:extLst>
              <a:ext uri="{FF2B5EF4-FFF2-40B4-BE49-F238E27FC236}">
                <a16:creationId xmlns:a16="http://schemas.microsoft.com/office/drawing/2014/main" id="{8DBCE662-2C51-4C12-BF26-860D89C14812}"/>
              </a:ext>
            </a:extLst>
          </p:cNvPr>
          <p:cNvSpPr txBox="1"/>
          <p:nvPr/>
        </p:nvSpPr>
        <p:spPr>
          <a:xfrm>
            <a:off x="6346278" y="4348195"/>
            <a:ext cx="2435772" cy="1163845"/>
          </a:xfrm>
          <a:prstGeom prst="rect">
            <a:avLst/>
          </a:prstGeom>
          <a:noFill/>
        </p:spPr>
        <p:txBody>
          <a:bodyPr wrap="square" rtlCol="0">
            <a:spAutoFit/>
          </a:bodyPr>
          <a:lstStyle/>
          <a:p>
            <a:pPr>
              <a:lnSpc>
                <a:spcPct val="150000"/>
              </a:lnSpc>
            </a:pPr>
            <a:r>
              <a:rPr lang="id-ID" sz="1200" dirty="0">
                <a:solidFill>
                  <a:schemeClr val="tx2"/>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a:t>
            </a:r>
            <a:r>
              <a:rPr lang="nl-NL" sz="1200" dirty="0">
                <a:solidFill>
                  <a:schemeClr val="tx2"/>
                </a:solidFill>
                <a:latin typeface="Lato" panose="020F0502020204030203" pitchFamily="34" charset="0"/>
                <a:ea typeface="Lato" panose="020F0502020204030203" pitchFamily="34" charset="0"/>
                <a:cs typeface="Lato" panose="020F0502020204030203" pitchFamily="34" charset="0"/>
              </a:rPr>
              <a:t>.</a:t>
            </a:r>
            <a:endParaRPr lang="en-US" sz="1200" dirty="0">
              <a:solidFill>
                <a:schemeClr val="tx2"/>
              </a:solidFill>
              <a:latin typeface="Lato" panose="020F0502020204030203" pitchFamily="34" charset="0"/>
              <a:ea typeface="Lato" panose="020F0502020204030203" pitchFamily="34" charset="0"/>
              <a:cs typeface="Lato" panose="020F0502020204030203" pitchFamily="34" charset="0"/>
            </a:endParaRPr>
          </a:p>
        </p:txBody>
      </p:sp>
      <p:grpSp>
        <p:nvGrpSpPr>
          <p:cNvPr id="28" name="Group 27">
            <a:extLst>
              <a:ext uri="{FF2B5EF4-FFF2-40B4-BE49-F238E27FC236}">
                <a16:creationId xmlns:a16="http://schemas.microsoft.com/office/drawing/2014/main" id="{03DD38F0-15B8-48E4-B4CE-574D0980629C}"/>
              </a:ext>
            </a:extLst>
          </p:cNvPr>
          <p:cNvGrpSpPr/>
          <p:nvPr/>
        </p:nvGrpSpPr>
        <p:grpSpPr>
          <a:xfrm>
            <a:off x="9103114" y="3706367"/>
            <a:ext cx="1278328" cy="275083"/>
            <a:chOff x="9032490" y="3739812"/>
            <a:chExt cx="1278328" cy="275083"/>
          </a:xfrm>
        </p:grpSpPr>
        <p:sp>
          <p:nvSpPr>
            <p:cNvPr id="23" name="Freeform 85">
              <a:extLst>
                <a:ext uri="{FF2B5EF4-FFF2-40B4-BE49-F238E27FC236}">
                  <a16:creationId xmlns:a16="http://schemas.microsoft.com/office/drawing/2014/main" id="{A53F5735-1612-4F2B-A0D4-9F8E40DD9C1F}"/>
                </a:ext>
              </a:extLst>
            </p:cNvPr>
            <p:cNvSpPr>
              <a:spLocks noChangeArrowheads="1"/>
            </p:cNvSpPr>
            <p:nvPr userDrawn="1"/>
          </p:nvSpPr>
          <p:spPr bwMode="auto">
            <a:xfrm>
              <a:off x="9448927" y="3760125"/>
              <a:ext cx="291685" cy="234457"/>
            </a:xfrm>
            <a:custGeom>
              <a:avLst/>
              <a:gdLst>
                <a:gd name="T0" fmla="*/ 250282 w 462"/>
                <a:gd name="T1" fmla="*/ 24258 h 374"/>
                <a:gd name="T2" fmla="*/ 250282 w 462"/>
                <a:gd name="T3" fmla="*/ 24258 h 374"/>
                <a:gd name="T4" fmla="*/ 221508 w 462"/>
                <a:gd name="T5" fmla="*/ 33962 h 374"/>
                <a:gd name="T6" fmla="*/ 240510 w 462"/>
                <a:gd name="T7" fmla="*/ 5391 h 374"/>
                <a:gd name="T8" fmla="*/ 211192 w 462"/>
                <a:gd name="T9" fmla="*/ 19407 h 374"/>
                <a:gd name="T10" fmla="*/ 173189 w 462"/>
                <a:gd name="T11" fmla="*/ 0 h 374"/>
                <a:gd name="T12" fmla="*/ 119983 w 462"/>
                <a:gd name="T13" fmla="*/ 52829 h 374"/>
                <a:gd name="T14" fmla="*/ 124870 w 462"/>
                <a:gd name="T15" fmla="*/ 62532 h 374"/>
                <a:gd name="T16" fmla="*/ 19002 w 462"/>
                <a:gd name="T17" fmla="*/ 10242 h 374"/>
                <a:gd name="T18" fmla="*/ 9229 w 462"/>
                <a:gd name="T19" fmla="*/ 38813 h 374"/>
                <a:gd name="T20" fmla="*/ 33118 w 462"/>
                <a:gd name="T21" fmla="*/ 81400 h 374"/>
                <a:gd name="T22" fmla="*/ 9229 w 462"/>
                <a:gd name="T23" fmla="*/ 72236 h 374"/>
                <a:gd name="T24" fmla="*/ 9229 w 462"/>
                <a:gd name="T25" fmla="*/ 72236 h 374"/>
                <a:gd name="T26" fmla="*/ 53205 w 462"/>
                <a:gd name="T27" fmla="*/ 124526 h 374"/>
                <a:gd name="T28" fmla="*/ 38004 w 462"/>
                <a:gd name="T29" fmla="*/ 124526 h 374"/>
                <a:gd name="T30" fmla="*/ 28774 w 462"/>
                <a:gd name="T31" fmla="*/ 124526 h 374"/>
                <a:gd name="T32" fmla="*/ 77093 w 462"/>
                <a:gd name="T33" fmla="*/ 158487 h 374"/>
                <a:gd name="T34" fmla="*/ 14116 w 462"/>
                <a:gd name="T35" fmla="*/ 182206 h 374"/>
                <a:gd name="T36" fmla="*/ 0 w 462"/>
                <a:gd name="T37" fmla="*/ 182206 h 374"/>
                <a:gd name="T38" fmla="*/ 77093 w 462"/>
                <a:gd name="T39" fmla="*/ 201074 h 374"/>
                <a:gd name="T40" fmla="*/ 221508 w 462"/>
                <a:gd name="T41" fmla="*/ 57681 h 374"/>
                <a:gd name="T42" fmla="*/ 221508 w 462"/>
                <a:gd name="T43" fmla="*/ 52829 h 374"/>
                <a:gd name="T44" fmla="*/ 250282 w 462"/>
                <a:gd name="T45" fmla="*/ 24258 h 37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62" h="374">
                  <a:moveTo>
                    <a:pt x="461" y="45"/>
                  </a:moveTo>
                  <a:lnTo>
                    <a:pt x="461" y="45"/>
                  </a:lnTo>
                  <a:cubicBezTo>
                    <a:pt x="443" y="54"/>
                    <a:pt x="425" y="63"/>
                    <a:pt x="408" y="63"/>
                  </a:cubicBezTo>
                  <a:cubicBezTo>
                    <a:pt x="425" y="54"/>
                    <a:pt x="443" y="36"/>
                    <a:pt x="443" y="10"/>
                  </a:cubicBezTo>
                  <a:cubicBezTo>
                    <a:pt x="425" y="19"/>
                    <a:pt x="408" y="27"/>
                    <a:pt x="389" y="36"/>
                  </a:cubicBezTo>
                  <a:cubicBezTo>
                    <a:pt x="372" y="19"/>
                    <a:pt x="345" y="0"/>
                    <a:pt x="319" y="0"/>
                  </a:cubicBezTo>
                  <a:cubicBezTo>
                    <a:pt x="265" y="0"/>
                    <a:pt x="221" y="45"/>
                    <a:pt x="221" y="98"/>
                  </a:cubicBezTo>
                  <a:cubicBezTo>
                    <a:pt x="221" y="107"/>
                    <a:pt x="221" y="116"/>
                    <a:pt x="230" y="116"/>
                  </a:cubicBezTo>
                  <a:cubicBezTo>
                    <a:pt x="151" y="116"/>
                    <a:pt x="79" y="81"/>
                    <a:pt x="35" y="19"/>
                  </a:cubicBezTo>
                  <a:cubicBezTo>
                    <a:pt x="26" y="36"/>
                    <a:pt x="17" y="54"/>
                    <a:pt x="17" y="72"/>
                  </a:cubicBezTo>
                  <a:cubicBezTo>
                    <a:pt x="17" y="98"/>
                    <a:pt x="35" y="134"/>
                    <a:pt x="61" y="151"/>
                  </a:cubicBezTo>
                  <a:cubicBezTo>
                    <a:pt x="44" y="143"/>
                    <a:pt x="35" y="143"/>
                    <a:pt x="17" y="134"/>
                  </a:cubicBezTo>
                  <a:cubicBezTo>
                    <a:pt x="17" y="178"/>
                    <a:pt x="53" y="222"/>
                    <a:pt x="98" y="231"/>
                  </a:cubicBezTo>
                  <a:cubicBezTo>
                    <a:pt x="89" y="231"/>
                    <a:pt x="79" y="231"/>
                    <a:pt x="70" y="231"/>
                  </a:cubicBezTo>
                  <a:cubicBezTo>
                    <a:pt x="61" y="231"/>
                    <a:pt x="61" y="231"/>
                    <a:pt x="53" y="231"/>
                  </a:cubicBezTo>
                  <a:cubicBezTo>
                    <a:pt x="61" y="266"/>
                    <a:pt x="98" y="294"/>
                    <a:pt x="142" y="294"/>
                  </a:cubicBezTo>
                  <a:cubicBezTo>
                    <a:pt x="106" y="319"/>
                    <a:pt x="70" y="338"/>
                    <a:pt x="26" y="338"/>
                  </a:cubicBezTo>
                  <a:cubicBezTo>
                    <a:pt x="17" y="338"/>
                    <a:pt x="8" y="338"/>
                    <a:pt x="0" y="338"/>
                  </a:cubicBezTo>
                  <a:cubicBezTo>
                    <a:pt x="44" y="364"/>
                    <a:pt x="89" y="373"/>
                    <a:pt x="142" y="373"/>
                  </a:cubicBezTo>
                  <a:cubicBezTo>
                    <a:pt x="319" y="373"/>
                    <a:pt x="408" y="231"/>
                    <a:pt x="408" y="107"/>
                  </a:cubicBezTo>
                  <a:lnTo>
                    <a:pt x="408" y="98"/>
                  </a:lnTo>
                  <a:cubicBezTo>
                    <a:pt x="434" y="81"/>
                    <a:pt x="443" y="72"/>
                    <a:pt x="461" y="45"/>
                  </a:cubicBezTo>
                </a:path>
              </a:pathLst>
            </a:custGeom>
            <a:solidFill>
              <a:schemeClr val="accent1"/>
            </a:solidFill>
            <a:ln>
              <a:noFill/>
            </a:ln>
            <a:effectLst/>
          </p:spPr>
          <p:txBody>
            <a:bodyPr wrap="none" lIns="54775" tIns="27387" rIns="54775" bIns="27387" anchor="ctr"/>
            <a:lstStyle/>
            <a:p>
              <a:endParaRPr lang="en-US" sz="4596" dirty="0">
                <a:solidFill>
                  <a:schemeClr val="bg1">
                    <a:alpha val="70000"/>
                  </a:schemeClr>
                </a:solidFill>
              </a:endParaRPr>
            </a:p>
          </p:txBody>
        </p:sp>
        <p:grpSp>
          <p:nvGrpSpPr>
            <p:cNvPr id="24" name="Group 23">
              <a:extLst>
                <a:ext uri="{FF2B5EF4-FFF2-40B4-BE49-F238E27FC236}">
                  <a16:creationId xmlns:a16="http://schemas.microsoft.com/office/drawing/2014/main" id="{BBB15AA4-DD71-47F5-82EC-ABEF82F6E374}"/>
                </a:ext>
              </a:extLst>
            </p:cNvPr>
            <p:cNvGrpSpPr/>
            <p:nvPr userDrawn="1"/>
          </p:nvGrpSpPr>
          <p:grpSpPr>
            <a:xfrm>
              <a:off x="9985828" y="3753269"/>
              <a:ext cx="324990" cy="248168"/>
              <a:chOff x="10541000" y="3240088"/>
              <a:chExt cx="1282701" cy="979487"/>
            </a:xfrm>
            <a:solidFill>
              <a:schemeClr val="accent1"/>
            </a:solidFill>
          </p:grpSpPr>
          <p:sp>
            <p:nvSpPr>
              <p:cNvPr id="26" name="Freeform 5">
                <a:extLst>
                  <a:ext uri="{FF2B5EF4-FFF2-40B4-BE49-F238E27FC236}">
                    <a16:creationId xmlns:a16="http://schemas.microsoft.com/office/drawing/2014/main" id="{BE8605AC-3B06-47C8-9A3E-72F84393CA67}"/>
                  </a:ext>
                </a:extLst>
              </p:cNvPr>
              <p:cNvSpPr>
                <a:spLocks/>
              </p:cNvSpPr>
              <p:nvPr userDrawn="1"/>
            </p:nvSpPr>
            <p:spPr bwMode="auto">
              <a:xfrm>
                <a:off x="10541000" y="3240088"/>
                <a:ext cx="984250" cy="979487"/>
              </a:xfrm>
              <a:custGeom>
                <a:avLst/>
                <a:gdLst>
                  <a:gd name="T0" fmla="*/ 2709 w 2709"/>
                  <a:gd name="T1" fmla="*/ 1204 h 2709"/>
                  <a:gd name="T2" fmla="*/ 1445 w 2709"/>
                  <a:gd name="T3" fmla="*/ 1204 h 2709"/>
                  <a:gd name="T4" fmla="*/ 1445 w 2709"/>
                  <a:gd name="T5" fmla="*/ 1626 h 2709"/>
                  <a:gd name="T6" fmla="*/ 2216 w 2709"/>
                  <a:gd name="T7" fmla="*/ 1626 h 2709"/>
                  <a:gd name="T8" fmla="*/ 1355 w 2709"/>
                  <a:gd name="T9" fmla="*/ 2258 h 2709"/>
                  <a:gd name="T10" fmla="*/ 452 w 2709"/>
                  <a:gd name="T11" fmla="*/ 1355 h 2709"/>
                  <a:gd name="T12" fmla="*/ 1355 w 2709"/>
                  <a:gd name="T13" fmla="*/ 452 h 2709"/>
                  <a:gd name="T14" fmla="*/ 1997 w 2709"/>
                  <a:gd name="T15" fmla="*/ 720 h 2709"/>
                  <a:gd name="T16" fmla="*/ 2303 w 2709"/>
                  <a:gd name="T17" fmla="*/ 387 h 2709"/>
                  <a:gd name="T18" fmla="*/ 1355 w 2709"/>
                  <a:gd name="T19" fmla="*/ 0 h 2709"/>
                  <a:gd name="T20" fmla="*/ 0 w 2709"/>
                  <a:gd name="T21" fmla="*/ 1355 h 2709"/>
                  <a:gd name="T22" fmla="*/ 1355 w 2709"/>
                  <a:gd name="T23" fmla="*/ 2709 h 2709"/>
                  <a:gd name="T24" fmla="*/ 2709 w 2709"/>
                  <a:gd name="T25" fmla="*/ 1626 h 2709"/>
                  <a:gd name="T26" fmla="*/ 2709 w 2709"/>
                  <a:gd name="T27" fmla="*/ 1204 h 2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09" h="2709">
                    <a:moveTo>
                      <a:pt x="2709" y="1204"/>
                    </a:moveTo>
                    <a:lnTo>
                      <a:pt x="1445" y="1204"/>
                    </a:lnTo>
                    <a:lnTo>
                      <a:pt x="1445" y="1626"/>
                    </a:lnTo>
                    <a:lnTo>
                      <a:pt x="2216" y="1626"/>
                    </a:lnTo>
                    <a:cubicBezTo>
                      <a:pt x="2101" y="1992"/>
                      <a:pt x="1759" y="2258"/>
                      <a:pt x="1355" y="2258"/>
                    </a:cubicBezTo>
                    <a:cubicBezTo>
                      <a:pt x="856" y="2258"/>
                      <a:pt x="452" y="1854"/>
                      <a:pt x="452" y="1355"/>
                    </a:cubicBezTo>
                    <a:cubicBezTo>
                      <a:pt x="452" y="856"/>
                      <a:pt x="856" y="452"/>
                      <a:pt x="1355" y="452"/>
                    </a:cubicBezTo>
                    <a:cubicBezTo>
                      <a:pt x="1606" y="452"/>
                      <a:pt x="1833" y="554"/>
                      <a:pt x="1997" y="720"/>
                    </a:cubicBezTo>
                    <a:lnTo>
                      <a:pt x="2303" y="387"/>
                    </a:lnTo>
                    <a:cubicBezTo>
                      <a:pt x="2058" y="148"/>
                      <a:pt x="1724" y="0"/>
                      <a:pt x="1355" y="0"/>
                    </a:cubicBezTo>
                    <a:cubicBezTo>
                      <a:pt x="607" y="0"/>
                      <a:pt x="0" y="607"/>
                      <a:pt x="0" y="1355"/>
                    </a:cubicBezTo>
                    <a:cubicBezTo>
                      <a:pt x="0" y="2103"/>
                      <a:pt x="607" y="2709"/>
                      <a:pt x="1355" y="2709"/>
                    </a:cubicBezTo>
                    <a:cubicBezTo>
                      <a:pt x="2010" y="2709"/>
                      <a:pt x="2584" y="2244"/>
                      <a:pt x="2709" y="1626"/>
                    </a:cubicBezTo>
                    <a:lnTo>
                      <a:pt x="2709" y="12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46066" tIns="73033" rIns="146066" bIns="73033" numCol="1" anchor="t" anchorCtr="0" compatLnSpc="1">
                <a:prstTxWarp prst="textNoShape">
                  <a:avLst/>
                </a:prstTxWarp>
              </a:bodyPr>
              <a:lstStyle/>
              <a:p>
                <a:endParaRPr lang="id-ID" sz="4596"/>
              </a:p>
            </p:txBody>
          </p:sp>
          <p:sp>
            <p:nvSpPr>
              <p:cNvPr id="27" name="Freeform 6">
                <a:extLst>
                  <a:ext uri="{FF2B5EF4-FFF2-40B4-BE49-F238E27FC236}">
                    <a16:creationId xmlns:a16="http://schemas.microsoft.com/office/drawing/2014/main" id="{08F5510D-4674-4946-A03C-616380275EC6}"/>
                  </a:ext>
                </a:extLst>
              </p:cNvPr>
              <p:cNvSpPr>
                <a:spLocks/>
              </p:cNvSpPr>
              <p:nvPr userDrawn="1"/>
            </p:nvSpPr>
            <p:spPr bwMode="auto">
              <a:xfrm>
                <a:off x="11555413" y="3581400"/>
                <a:ext cx="268288" cy="268287"/>
              </a:xfrm>
              <a:custGeom>
                <a:avLst/>
                <a:gdLst>
                  <a:gd name="T0" fmla="*/ 739 w 739"/>
                  <a:gd name="T1" fmla="*/ 258 h 739"/>
                  <a:gd name="T2" fmla="*/ 480 w 739"/>
                  <a:gd name="T3" fmla="*/ 258 h 739"/>
                  <a:gd name="T4" fmla="*/ 480 w 739"/>
                  <a:gd name="T5" fmla="*/ 0 h 739"/>
                  <a:gd name="T6" fmla="*/ 258 w 739"/>
                  <a:gd name="T7" fmla="*/ 0 h 739"/>
                  <a:gd name="T8" fmla="*/ 258 w 739"/>
                  <a:gd name="T9" fmla="*/ 258 h 739"/>
                  <a:gd name="T10" fmla="*/ 0 w 739"/>
                  <a:gd name="T11" fmla="*/ 258 h 739"/>
                  <a:gd name="T12" fmla="*/ 0 w 739"/>
                  <a:gd name="T13" fmla="*/ 480 h 739"/>
                  <a:gd name="T14" fmla="*/ 258 w 739"/>
                  <a:gd name="T15" fmla="*/ 480 h 739"/>
                  <a:gd name="T16" fmla="*/ 258 w 739"/>
                  <a:gd name="T17" fmla="*/ 739 h 739"/>
                  <a:gd name="T18" fmla="*/ 480 w 739"/>
                  <a:gd name="T19" fmla="*/ 739 h 739"/>
                  <a:gd name="T20" fmla="*/ 480 w 739"/>
                  <a:gd name="T21" fmla="*/ 480 h 739"/>
                  <a:gd name="T22" fmla="*/ 739 w 739"/>
                  <a:gd name="T23" fmla="*/ 480 h 739"/>
                  <a:gd name="T24" fmla="*/ 739 w 739"/>
                  <a:gd name="T25" fmla="*/ 258 h 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39" h="739">
                    <a:moveTo>
                      <a:pt x="739" y="258"/>
                    </a:moveTo>
                    <a:lnTo>
                      <a:pt x="480" y="258"/>
                    </a:lnTo>
                    <a:lnTo>
                      <a:pt x="480" y="0"/>
                    </a:lnTo>
                    <a:lnTo>
                      <a:pt x="258" y="0"/>
                    </a:lnTo>
                    <a:lnTo>
                      <a:pt x="258" y="258"/>
                    </a:lnTo>
                    <a:lnTo>
                      <a:pt x="0" y="258"/>
                    </a:lnTo>
                    <a:lnTo>
                      <a:pt x="0" y="480"/>
                    </a:lnTo>
                    <a:lnTo>
                      <a:pt x="258" y="480"/>
                    </a:lnTo>
                    <a:lnTo>
                      <a:pt x="258" y="739"/>
                    </a:lnTo>
                    <a:lnTo>
                      <a:pt x="480" y="739"/>
                    </a:lnTo>
                    <a:lnTo>
                      <a:pt x="480" y="480"/>
                    </a:lnTo>
                    <a:lnTo>
                      <a:pt x="739" y="480"/>
                    </a:lnTo>
                    <a:lnTo>
                      <a:pt x="739" y="2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46066" tIns="73033" rIns="146066" bIns="73033" numCol="1" anchor="t" anchorCtr="0" compatLnSpc="1">
                <a:prstTxWarp prst="textNoShape">
                  <a:avLst/>
                </a:prstTxWarp>
              </a:bodyPr>
              <a:lstStyle/>
              <a:p>
                <a:endParaRPr lang="id-ID" sz="4596"/>
              </a:p>
            </p:txBody>
          </p:sp>
        </p:grpSp>
        <p:sp>
          <p:nvSpPr>
            <p:cNvPr id="25" name="Freeform 75">
              <a:extLst>
                <a:ext uri="{FF2B5EF4-FFF2-40B4-BE49-F238E27FC236}">
                  <a16:creationId xmlns:a16="http://schemas.microsoft.com/office/drawing/2014/main" id="{17D4C557-DA59-4A6A-AE29-E0C55ED9C8AC}"/>
                </a:ext>
              </a:extLst>
            </p:cNvPr>
            <p:cNvSpPr>
              <a:spLocks noChangeArrowheads="1"/>
            </p:cNvSpPr>
            <p:nvPr userDrawn="1"/>
          </p:nvSpPr>
          <p:spPr bwMode="auto">
            <a:xfrm>
              <a:off x="9032490" y="3739812"/>
              <a:ext cx="148121" cy="275083"/>
            </a:xfrm>
            <a:custGeom>
              <a:avLst/>
              <a:gdLst>
                <a:gd name="T0" fmla="*/ 132814 w 249"/>
                <a:gd name="T1" fmla="*/ 43735 h 453"/>
                <a:gd name="T2" fmla="*/ 132814 w 249"/>
                <a:gd name="T3" fmla="*/ 43735 h 453"/>
                <a:gd name="T4" fmla="*/ 94791 w 249"/>
                <a:gd name="T5" fmla="*/ 43735 h 453"/>
                <a:gd name="T6" fmla="*/ 85687 w 249"/>
                <a:gd name="T7" fmla="*/ 58496 h 453"/>
                <a:gd name="T8" fmla="*/ 85687 w 249"/>
                <a:gd name="T9" fmla="*/ 87470 h 453"/>
                <a:gd name="T10" fmla="*/ 132814 w 249"/>
                <a:gd name="T11" fmla="*/ 87470 h 453"/>
                <a:gd name="T12" fmla="*/ 132814 w 249"/>
                <a:gd name="T13" fmla="*/ 126285 h 453"/>
                <a:gd name="T14" fmla="*/ 85687 w 249"/>
                <a:gd name="T15" fmla="*/ 126285 h 453"/>
                <a:gd name="T16" fmla="*/ 85687 w 249"/>
                <a:gd name="T17" fmla="*/ 247103 h 453"/>
                <a:gd name="T18" fmla="*/ 42308 w 249"/>
                <a:gd name="T19" fmla="*/ 247103 h 453"/>
                <a:gd name="T20" fmla="*/ 42308 w 249"/>
                <a:gd name="T21" fmla="*/ 126285 h 453"/>
                <a:gd name="T22" fmla="*/ 0 w 249"/>
                <a:gd name="T23" fmla="*/ 126285 h 453"/>
                <a:gd name="T24" fmla="*/ 0 w 249"/>
                <a:gd name="T25" fmla="*/ 87470 h 453"/>
                <a:gd name="T26" fmla="*/ 42308 w 249"/>
                <a:gd name="T27" fmla="*/ 87470 h 453"/>
                <a:gd name="T28" fmla="*/ 42308 w 249"/>
                <a:gd name="T29" fmla="*/ 63416 h 453"/>
                <a:gd name="T30" fmla="*/ 94791 w 249"/>
                <a:gd name="T31" fmla="*/ 0 h 453"/>
                <a:gd name="T32" fmla="*/ 132814 w 249"/>
                <a:gd name="T33" fmla="*/ 0 h 453"/>
                <a:gd name="T34" fmla="*/ 132814 w 249"/>
                <a:gd name="T35" fmla="*/ 43735 h 4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49" h="453">
                  <a:moveTo>
                    <a:pt x="248" y="80"/>
                  </a:moveTo>
                  <a:lnTo>
                    <a:pt x="248" y="80"/>
                  </a:lnTo>
                  <a:cubicBezTo>
                    <a:pt x="177" y="80"/>
                    <a:pt x="177" y="80"/>
                    <a:pt x="177" y="80"/>
                  </a:cubicBezTo>
                  <a:cubicBezTo>
                    <a:pt x="169" y="80"/>
                    <a:pt x="160" y="89"/>
                    <a:pt x="160" y="107"/>
                  </a:cubicBezTo>
                  <a:cubicBezTo>
                    <a:pt x="160" y="160"/>
                    <a:pt x="160" y="160"/>
                    <a:pt x="160" y="160"/>
                  </a:cubicBezTo>
                  <a:cubicBezTo>
                    <a:pt x="248" y="160"/>
                    <a:pt x="248" y="160"/>
                    <a:pt x="248" y="160"/>
                  </a:cubicBezTo>
                  <a:cubicBezTo>
                    <a:pt x="248" y="231"/>
                    <a:pt x="248" y="231"/>
                    <a:pt x="248" y="231"/>
                  </a:cubicBezTo>
                  <a:cubicBezTo>
                    <a:pt x="160" y="231"/>
                    <a:pt x="160" y="231"/>
                    <a:pt x="160" y="231"/>
                  </a:cubicBezTo>
                  <a:cubicBezTo>
                    <a:pt x="160" y="452"/>
                    <a:pt x="160" y="452"/>
                    <a:pt x="160" y="452"/>
                  </a:cubicBezTo>
                  <a:cubicBezTo>
                    <a:pt x="79" y="452"/>
                    <a:pt x="79" y="452"/>
                    <a:pt x="79" y="452"/>
                  </a:cubicBezTo>
                  <a:cubicBezTo>
                    <a:pt x="79" y="231"/>
                    <a:pt x="79" y="231"/>
                    <a:pt x="79" y="231"/>
                  </a:cubicBezTo>
                  <a:cubicBezTo>
                    <a:pt x="0" y="231"/>
                    <a:pt x="0" y="231"/>
                    <a:pt x="0" y="231"/>
                  </a:cubicBezTo>
                  <a:cubicBezTo>
                    <a:pt x="0" y="160"/>
                    <a:pt x="0" y="160"/>
                    <a:pt x="0" y="160"/>
                  </a:cubicBezTo>
                  <a:cubicBezTo>
                    <a:pt x="79" y="160"/>
                    <a:pt x="79" y="160"/>
                    <a:pt x="79" y="160"/>
                  </a:cubicBezTo>
                  <a:cubicBezTo>
                    <a:pt x="79" y="116"/>
                    <a:pt x="79" y="116"/>
                    <a:pt x="79" y="116"/>
                  </a:cubicBezTo>
                  <a:cubicBezTo>
                    <a:pt x="79" y="54"/>
                    <a:pt x="115" y="0"/>
                    <a:pt x="177" y="0"/>
                  </a:cubicBezTo>
                  <a:cubicBezTo>
                    <a:pt x="248" y="0"/>
                    <a:pt x="248" y="0"/>
                    <a:pt x="248" y="0"/>
                  </a:cubicBezTo>
                  <a:lnTo>
                    <a:pt x="248" y="80"/>
                  </a:lnTo>
                </a:path>
              </a:pathLst>
            </a:custGeom>
            <a:solidFill>
              <a:schemeClr val="accent1"/>
            </a:solidFill>
            <a:ln>
              <a:noFill/>
            </a:ln>
            <a:effectLst/>
          </p:spPr>
          <p:txBody>
            <a:bodyPr wrap="none" lIns="54775" tIns="27387" rIns="54775" bIns="27387" anchor="ctr"/>
            <a:lstStyle/>
            <a:p>
              <a:endParaRPr lang="en-US" sz="4596" dirty="0">
                <a:solidFill>
                  <a:schemeClr val="bg1">
                    <a:lumMod val="85000"/>
                  </a:schemeClr>
                </a:solidFill>
              </a:endParaRPr>
            </a:p>
          </p:txBody>
        </p:sp>
      </p:grpSp>
      <p:sp>
        <p:nvSpPr>
          <p:cNvPr id="29" name="Rectangle 28">
            <a:extLst>
              <a:ext uri="{FF2B5EF4-FFF2-40B4-BE49-F238E27FC236}">
                <a16:creationId xmlns:a16="http://schemas.microsoft.com/office/drawing/2014/main" id="{B43C196C-6030-4048-B011-1F877392D718}"/>
              </a:ext>
            </a:extLst>
          </p:cNvPr>
          <p:cNvSpPr/>
          <p:nvPr/>
        </p:nvSpPr>
        <p:spPr>
          <a:xfrm>
            <a:off x="3639864" y="894185"/>
            <a:ext cx="7348044" cy="1093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a:extLst>
              <a:ext uri="{FF2B5EF4-FFF2-40B4-BE49-F238E27FC236}">
                <a16:creationId xmlns:a16="http://schemas.microsoft.com/office/drawing/2014/main" id="{3878AC1F-8A60-4014-BC2F-F2DEDD145370}"/>
              </a:ext>
            </a:extLst>
          </p:cNvPr>
          <p:cNvSpPr/>
          <p:nvPr/>
        </p:nvSpPr>
        <p:spPr>
          <a:xfrm>
            <a:off x="0" y="6225760"/>
            <a:ext cx="2206171" cy="2296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图片占位符 7" descr="图片包含 妇女&#10;&#10;描述已自动生成">
            <a:extLst>
              <a:ext uri="{FF2B5EF4-FFF2-40B4-BE49-F238E27FC236}">
                <a16:creationId xmlns:a16="http://schemas.microsoft.com/office/drawing/2014/main" id="{A9A82097-FBCC-4C0D-B825-AAB61C65E20C}"/>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pic>
        <p:nvPicPr>
          <p:cNvPr id="4" name="图片占位符 3" descr="图片包含 人员, 建筑物, 服装, 室内&#10;&#10;描述已自动生成">
            <a:extLst>
              <a:ext uri="{FF2B5EF4-FFF2-40B4-BE49-F238E27FC236}">
                <a16:creationId xmlns:a16="http://schemas.microsoft.com/office/drawing/2014/main" id="{24718EEC-2A57-44C2-B2C7-98F1A0A45CA3}"/>
              </a:ext>
            </a:extLst>
          </p:cNvPr>
          <p:cNvPicPr>
            <a:picLocks noGrp="1" noChangeAspect="1"/>
          </p:cNvPicPr>
          <p:nvPr>
            <p:ph type="pic" sz="quarter" idx="10"/>
          </p:nvPr>
        </p:nvPicPr>
        <p:blipFill>
          <a:blip r:embed="rId4"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229666434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ectangle 47">
            <a:extLst>
              <a:ext uri="{FF2B5EF4-FFF2-40B4-BE49-F238E27FC236}">
                <a16:creationId xmlns:a16="http://schemas.microsoft.com/office/drawing/2014/main" id="{60C165CE-E5BF-45DD-A4D4-CDB2382E967E}"/>
              </a:ext>
            </a:extLst>
          </p:cNvPr>
          <p:cNvSpPr/>
          <p:nvPr/>
        </p:nvSpPr>
        <p:spPr>
          <a:xfrm>
            <a:off x="4324351" y="3962400"/>
            <a:ext cx="7867649" cy="2895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9" name="Rectangle 48">
            <a:extLst>
              <a:ext uri="{FF2B5EF4-FFF2-40B4-BE49-F238E27FC236}">
                <a16:creationId xmlns:a16="http://schemas.microsoft.com/office/drawing/2014/main" id="{44DD5418-8E89-4DA6-8D38-F0685362F982}"/>
              </a:ext>
            </a:extLst>
          </p:cNvPr>
          <p:cNvSpPr/>
          <p:nvPr/>
        </p:nvSpPr>
        <p:spPr>
          <a:xfrm flipV="1">
            <a:off x="-40822" y="3446237"/>
            <a:ext cx="2880309" cy="527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0" name="TextBox 49">
            <a:extLst>
              <a:ext uri="{FF2B5EF4-FFF2-40B4-BE49-F238E27FC236}">
                <a16:creationId xmlns:a16="http://schemas.microsoft.com/office/drawing/2014/main" id="{46E63D2E-950C-4559-AC3C-B01A8AC272F8}"/>
              </a:ext>
            </a:extLst>
          </p:cNvPr>
          <p:cNvSpPr txBox="1"/>
          <p:nvPr/>
        </p:nvSpPr>
        <p:spPr>
          <a:xfrm>
            <a:off x="360591" y="2556614"/>
            <a:ext cx="3524437" cy="830997"/>
          </a:xfrm>
          <a:prstGeom prst="rect">
            <a:avLst/>
          </a:prstGeom>
          <a:noFill/>
        </p:spPr>
        <p:txBody>
          <a:bodyPr wrap="square" rtlCol="0">
            <a:spAutoFit/>
          </a:bodyPr>
          <a:lstStyle/>
          <a:p>
            <a:r>
              <a:rPr lang="en-US" sz="4800" dirty="0">
                <a:latin typeface="Garamond" panose="02020404030301010803" pitchFamily="18" charset="0"/>
                <a:ea typeface="Roboto" panose="02000000000000000000" pitchFamily="2" charset="0"/>
                <a:cs typeface="Lato" panose="020F0502020204030203" pitchFamily="34" charset="0"/>
              </a:rPr>
              <a:t>Portfolio</a:t>
            </a:r>
          </a:p>
        </p:txBody>
      </p:sp>
      <p:sp>
        <p:nvSpPr>
          <p:cNvPr id="51" name="TextBox 50">
            <a:extLst>
              <a:ext uri="{FF2B5EF4-FFF2-40B4-BE49-F238E27FC236}">
                <a16:creationId xmlns:a16="http://schemas.microsoft.com/office/drawing/2014/main" id="{F3DA276D-28E9-4670-8FD4-F0B6C6950A66}"/>
              </a:ext>
            </a:extLst>
          </p:cNvPr>
          <p:cNvSpPr txBox="1"/>
          <p:nvPr/>
        </p:nvSpPr>
        <p:spPr>
          <a:xfrm>
            <a:off x="451031" y="3733801"/>
            <a:ext cx="3035119" cy="886846"/>
          </a:xfrm>
          <a:prstGeom prst="rect">
            <a:avLst/>
          </a:prstGeom>
          <a:noFill/>
        </p:spPr>
        <p:txBody>
          <a:bodyPr wrap="square" rtlCol="0">
            <a:spAutoFit/>
          </a:bodyPr>
          <a:lstStyle/>
          <a:p>
            <a:pPr>
              <a:lnSpc>
                <a:spcPct val="150000"/>
              </a:lnSpc>
            </a:pPr>
            <a:r>
              <a:rPr lang="id-ID" sz="1200" dirty="0">
                <a:solidFill>
                  <a:schemeClr val="tx2"/>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a:t>
            </a:r>
            <a:r>
              <a:rPr lang="nl-NL" sz="1200" dirty="0">
                <a:solidFill>
                  <a:schemeClr val="tx2"/>
                </a:solidFill>
                <a:latin typeface="Lato" panose="020F0502020204030203" pitchFamily="34" charset="0"/>
                <a:ea typeface="Lato" panose="020F0502020204030203" pitchFamily="34" charset="0"/>
                <a:cs typeface="Lato" panose="020F0502020204030203" pitchFamily="34" charset="0"/>
              </a:rPr>
              <a:t>.</a:t>
            </a:r>
            <a:endParaRPr lang="en-US" sz="1200" dirty="0">
              <a:solidFill>
                <a:schemeClr val="tx2"/>
              </a:solidFill>
              <a:latin typeface="Lato" panose="020F0502020204030203" pitchFamily="34" charset="0"/>
              <a:ea typeface="Lato" panose="020F0502020204030203" pitchFamily="34" charset="0"/>
              <a:cs typeface="Lato" panose="020F0502020204030203" pitchFamily="34" charset="0"/>
            </a:endParaRPr>
          </a:p>
        </p:txBody>
      </p:sp>
      <p:sp>
        <p:nvSpPr>
          <p:cNvPr id="52" name="Rectangle 51">
            <a:extLst>
              <a:ext uri="{FF2B5EF4-FFF2-40B4-BE49-F238E27FC236}">
                <a16:creationId xmlns:a16="http://schemas.microsoft.com/office/drawing/2014/main" id="{B8660C41-4E9F-4863-BAE7-FDFDD50F5309}"/>
              </a:ext>
            </a:extLst>
          </p:cNvPr>
          <p:cNvSpPr/>
          <p:nvPr/>
        </p:nvSpPr>
        <p:spPr>
          <a:xfrm>
            <a:off x="0" y="0"/>
            <a:ext cx="838200" cy="83099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图片占位符 3" descr="图片包含 人员, 墙壁, 室内, 服装&#10;&#10;描述已自动生成">
            <a:extLst>
              <a:ext uri="{FF2B5EF4-FFF2-40B4-BE49-F238E27FC236}">
                <a16:creationId xmlns:a16="http://schemas.microsoft.com/office/drawing/2014/main" id="{099744A4-4802-476D-BC2A-B8562ABB6C7B}"/>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pic>
        <p:nvPicPr>
          <p:cNvPr id="8" name="图片占位符 7" descr="图片包含 人员, 室内, 领带, 地板&#10;&#10;描述已自动生成">
            <a:extLst>
              <a:ext uri="{FF2B5EF4-FFF2-40B4-BE49-F238E27FC236}">
                <a16:creationId xmlns:a16="http://schemas.microsoft.com/office/drawing/2014/main" id="{C55C02EC-9481-4C01-A136-76EF50E4FAFF}"/>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pic>
        <p:nvPicPr>
          <p:cNvPr id="10" name="图片占位符 9" descr="图片包含 妇女&#10;&#10;描述已自动生成">
            <a:extLst>
              <a:ext uri="{FF2B5EF4-FFF2-40B4-BE49-F238E27FC236}">
                <a16:creationId xmlns:a16="http://schemas.microsoft.com/office/drawing/2014/main" id="{47FDAC69-8998-48E1-9B35-59BB2430BC6C}"/>
              </a:ext>
            </a:extLst>
          </p:cNvPr>
          <p:cNvPicPr>
            <a:picLocks noGrp="1" noChangeAspect="1"/>
          </p:cNvPicPr>
          <p:nvPr>
            <p:ph type="pic" sz="quarter" idx="12"/>
          </p:nvPr>
        </p:nvPicPr>
        <p:blipFill>
          <a:blip r:embed="rId4"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199110364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41C1B28-44EF-4270-884E-32B610E4DD14}"/>
              </a:ext>
            </a:extLst>
          </p:cNvPr>
          <p:cNvSpPr/>
          <p:nvPr/>
        </p:nvSpPr>
        <p:spPr>
          <a:xfrm>
            <a:off x="6574971" y="0"/>
            <a:ext cx="2873829"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图片占位符 4" descr="图片包含 室内, 餐桌, 墙壁&#10;&#10;描述已自动生成">
            <a:extLst>
              <a:ext uri="{FF2B5EF4-FFF2-40B4-BE49-F238E27FC236}">
                <a16:creationId xmlns:a16="http://schemas.microsoft.com/office/drawing/2014/main" id="{307E5062-BAF9-47BF-9672-F09EB4A569DB}"/>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pic>
        <p:nvPicPr>
          <p:cNvPr id="14" name="图片占位符 13" descr="图片包含 地板, 水, 天空, 地面&#10;&#10;描述已自动生成">
            <a:extLst>
              <a:ext uri="{FF2B5EF4-FFF2-40B4-BE49-F238E27FC236}">
                <a16:creationId xmlns:a16="http://schemas.microsoft.com/office/drawing/2014/main" id="{EC6A9A23-EB2D-4143-84B2-650ADD51A9E3}"/>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sp>
        <p:nvSpPr>
          <p:cNvPr id="21" name="TextBox 20">
            <a:extLst>
              <a:ext uri="{FF2B5EF4-FFF2-40B4-BE49-F238E27FC236}">
                <a16:creationId xmlns:a16="http://schemas.microsoft.com/office/drawing/2014/main" id="{0474ED4F-CB8B-4E46-B365-01514BF45934}"/>
              </a:ext>
            </a:extLst>
          </p:cNvPr>
          <p:cNvSpPr txBox="1"/>
          <p:nvPr/>
        </p:nvSpPr>
        <p:spPr>
          <a:xfrm>
            <a:off x="668740" y="4337275"/>
            <a:ext cx="5427260" cy="886846"/>
          </a:xfrm>
          <a:prstGeom prst="rect">
            <a:avLst/>
          </a:prstGeom>
          <a:noFill/>
        </p:spPr>
        <p:txBody>
          <a:bodyPr wrap="square" rtlCol="0">
            <a:spAutoFit/>
          </a:bodyPr>
          <a:lstStyle/>
          <a:p>
            <a:pPr algn="r">
              <a:lnSpc>
                <a:spcPct val="150000"/>
              </a:lnSpc>
            </a:pPr>
            <a:r>
              <a:rPr lang="id-ID" sz="1200" dirty="0">
                <a:solidFill>
                  <a:schemeClr val="tx2"/>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a:t>
            </a:r>
            <a:endParaRPr lang="en-US" sz="1200" dirty="0">
              <a:solidFill>
                <a:schemeClr val="tx2"/>
              </a:solidFill>
              <a:latin typeface="Lato" panose="020F0502020204030203" pitchFamily="34" charset="0"/>
              <a:ea typeface="Lato" panose="020F0502020204030203" pitchFamily="34" charset="0"/>
              <a:cs typeface="Lato" panose="020F0502020204030203" pitchFamily="34" charset="0"/>
            </a:endParaRPr>
          </a:p>
        </p:txBody>
      </p:sp>
      <p:grpSp>
        <p:nvGrpSpPr>
          <p:cNvPr id="25" name="Group 24">
            <a:extLst>
              <a:ext uri="{FF2B5EF4-FFF2-40B4-BE49-F238E27FC236}">
                <a16:creationId xmlns:a16="http://schemas.microsoft.com/office/drawing/2014/main" id="{B668DEB0-9AE7-4121-B515-681B8BC63196}"/>
              </a:ext>
            </a:extLst>
          </p:cNvPr>
          <p:cNvGrpSpPr/>
          <p:nvPr/>
        </p:nvGrpSpPr>
        <p:grpSpPr>
          <a:xfrm>
            <a:off x="346038" y="1965521"/>
            <a:ext cx="5749962" cy="2218661"/>
            <a:chOff x="346038" y="1471568"/>
            <a:chExt cx="5749962" cy="2218661"/>
          </a:xfrm>
        </p:grpSpPr>
        <p:sp>
          <p:nvSpPr>
            <p:cNvPr id="22" name="TextBox 21">
              <a:extLst>
                <a:ext uri="{FF2B5EF4-FFF2-40B4-BE49-F238E27FC236}">
                  <a16:creationId xmlns:a16="http://schemas.microsoft.com/office/drawing/2014/main" id="{39A25D7F-0807-4A94-87B4-4FD9F715ADD7}"/>
                </a:ext>
              </a:extLst>
            </p:cNvPr>
            <p:cNvSpPr txBox="1"/>
            <p:nvPr/>
          </p:nvSpPr>
          <p:spPr>
            <a:xfrm>
              <a:off x="346038" y="1471568"/>
              <a:ext cx="5749962" cy="830997"/>
            </a:xfrm>
            <a:prstGeom prst="rect">
              <a:avLst/>
            </a:prstGeom>
            <a:noFill/>
          </p:spPr>
          <p:txBody>
            <a:bodyPr wrap="square" rtlCol="0">
              <a:spAutoFit/>
            </a:bodyPr>
            <a:lstStyle/>
            <a:p>
              <a:pPr algn="r"/>
              <a:r>
                <a:rPr lang="en-US" sz="4800" dirty="0">
                  <a:solidFill>
                    <a:schemeClr val="tx2"/>
                  </a:solidFill>
                  <a:latin typeface="Garamond" panose="02020404030301010803" pitchFamily="18" charset="0"/>
                  <a:ea typeface="Roboto" panose="02000000000000000000" pitchFamily="2" charset="0"/>
                  <a:cs typeface="Lato" panose="020F0502020204030203" pitchFamily="34" charset="0"/>
                </a:rPr>
                <a:t>She started through</a:t>
              </a:r>
            </a:p>
          </p:txBody>
        </p:sp>
        <p:sp>
          <p:nvSpPr>
            <p:cNvPr id="23" name="TextBox 22">
              <a:extLst>
                <a:ext uri="{FF2B5EF4-FFF2-40B4-BE49-F238E27FC236}">
                  <a16:creationId xmlns:a16="http://schemas.microsoft.com/office/drawing/2014/main" id="{09251367-EEC8-4D42-9AF5-162DDD375D76}"/>
                </a:ext>
              </a:extLst>
            </p:cNvPr>
            <p:cNvSpPr txBox="1"/>
            <p:nvPr/>
          </p:nvSpPr>
          <p:spPr>
            <a:xfrm>
              <a:off x="346038" y="2227986"/>
              <a:ext cx="5749962" cy="830997"/>
            </a:xfrm>
            <a:prstGeom prst="rect">
              <a:avLst/>
            </a:prstGeom>
            <a:noFill/>
          </p:spPr>
          <p:txBody>
            <a:bodyPr wrap="square" rtlCol="0">
              <a:spAutoFit/>
            </a:bodyPr>
            <a:lstStyle/>
            <a:p>
              <a:pPr algn="r"/>
              <a:r>
                <a:rPr lang="nl-NL" sz="4800" dirty="0">
                  <a:solidFill>
                    <a:schemeClr val="tx2"/>
                  </a:solidFill>
                  <a:latin typeface="Garamond" panose="02020404030301010803" pitchFamily="18" charset="0"/>
                  <a:ea typeface="Roboto" panose="02000000000000000000" pitchFamily="2" charset="0"/>
                  <a:cs typeface="Lato" panose="020F0502020204030203" pitchFamily="34" charset="0"/>
                </a:rPr>
                <a:t>t</a:t>
              </a:r>
              <a:r>
                <a:rPr lang="en-US" sz="4800" dirty="0">
                  <a:solidFill>
                    <a:schemeClr val="tx2"/>
                  </a:solidFill>
                  <a:latin typeface="Garamond" panose="02020404030301010803" pitchFamily="18" charset="0"/>
                  <a:ea typeface="Roboto" panose="02000000000000000000" pitchFamily="2" charset="0"/>
                  <a:cs typeface="Lato" panose="020F0502020204030203" pitchFamily="34" charset="0"/>
                </a:rPr>
                <a:t>he window at the</a:t>
              </a:r>
            </a:p>
          </p:txBody>
        </p:sp>
        <p:sp>
          <p:nvSpPr>
            <p:cNvPr id="24" name="TextBox 23">
              <a:extLst>
                <a:ext uri="{FF2B5EF4-FFF2-40B4-BE49-F238E27FC236}">
                  <a16:creationId xmlns:a16="http://schemas.microsoft.com/office/drawing/2014/main" id="{845812F7-BD0C-44BD-9351-D9BA72DCCDA4}"/>
                </a:ext>
              </a:extLst>
            </p:cNvPr>
            <p:cNvSpPr txBox="1"/>
            <p:nvPr/>
          </p:nvSpPr>
          <p:spPr>
            <a:xfrm>
              <a:off x="346038" y="2859232"/>
              <a:ext cx="5749962" cy="830997"/>
            </a:xfrm>
            <a:prstGeom prst="rect">
              <a:avLst/>
            </a:prstGeom>
            <a:noFill/>
          </p:spPr>
          <p:txBody>
            <a:bodyPr wrap="square" rtlCol="0">
              <a:spAutoFit/>
            </a:bodyPr>
            <a:lstStyle/>
            <a:p>
              <a:pPr algn="r"/>
              <a:r>
                <a:rPr lang="nl-NL" sz="4800" dirty="0">
                  <a:solidFill>
                    <a:schemeClr val="tx2"/>
                  </a:solidFill>
                  <a:latin typeface="Garamond" panose="02020404030301010803" pitchFamily="18" charset="0"/>
                  <a:ea typeface="Roboto" panose="02000000000000000000" pitchFamily="2" charset="0"/>
                  <a:cs typeface="Lato" panose="020F0502020204030203" pitchFamily="34" charset="0"/>
                </a:rPr>
                <a:t>stars.</a:t>
              </a:r>
              <a:endParaRPr lang="en-US" sz="4800" dirty="0">
                <a:solidFill>
                  <a:schemeClr val="tx2"/>
                </a:solidFill>
                <a:latin typeface="Garamond" panose="02020404030301010803" pitchFamily="18" charset="0"/>
                <a:ea typeface="Roboto" panose="02000000000000000000" pitchFamily="2" charset="0"/>
                <a:cs typeface="Lato" panose="020F0502020204030203" pitchFamily="34" charset="0"/>
              </a:endParaRPr>
            </a:p>
          </p:txBody>
        </p:sp>
      </p:grpSp>
      <p:sp>
        <p:nvSpPr>
          <p:cNvPr id="27" name="Rectangle 26">
            <a:extLst>
              <a:ext uri="{FF2B5EF4-FFF2-40B4-BE49-F238E27FC236}">
                <a16:creationId xmlns:a16="http://schemas.microsoft.com/office/drawing/2014/main" id="{C6BCD2B0-1888-488E-98FA-A7CA978ED280}"/>
              </a:ext>
            </a:extLst>
          </p:cNvPr>
          <p:cNvSpPr/>
          <p:nvPr/>
        </p:nvSpPr>
        <p:spPr>
          <a:xfrm>
            <a:off x="4374509" y="1428096"/>
            <a:ext cx="2200462" cy="8227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6E375EBF-ACC4-4ECC-9DFD-664110554959}"/>
              </a:ext>
            </a:extLst>
          </p:cNvPr>
          <p:cNvSpPr/>
          <p:nvPr/>
        </p:nvSpPr>
        <p:spPr>
          <a:xfrm>
            <a:off x="6574971" y="1428096"/>
            <a:ext cx="1524000" cy="8227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912766E6-BA95-47CE-89C2-1172DA3CC4CD}"/>
              </a:ext>
            </a:extLst>
          </p:cNvPr>
          <p:cNvSpPr txBox="1"/>
          <p:nvPr/>
        </p:nvSpPr>
        <p:spPr>
          <a:xfrm>
            <a:off x="10282220" y="3137437"/>
            <a:ext cx="1990761" cy="2215991"/>
          </a:xfrm>
          <a:prstGeom prst="rect">
            <a:avLst/>
          </a:prstGeom>
          <a:noFill/>
        </p:spPr>
        <p:txBody>
          <a:bodyPr wrap="square" rtlCol="0">
            <a:spAutoFit/>
          </a:bodyPr>
          <a:lstStyle/>
          <a:p>
            <a:r>
              <a:rPr lang="en-US" sz="13800" dirty="0">
                <a:solidFill>
                  <a:schemeClr val="tx2"/>
                </a:solidFill>
                <a:latin typeface="Garamond" panose="02020404030301010803" pitchFamily="18" charset="0"/>
                <a:ea typeface="Roboto" panose="02000000000000000000" pitchFamily="2" charset="0"/>
                <a:cs typeface="Lato" panose="020F0502020204030203" pitchFamily="34" charset="0"/>
              </a:rPr>
              <a:t>01</a:t>
            </a:r>
          </a:p>
        </p:txBody>
      </p:sp>
    </p:spTree>
    <p:extLst>
      <p:ext uri="{BB962C8B-B14F-4D97-AF65-F5344CB8AC3E}">
        <p14:creationId xmlns:p14="http://schemas.microsoft.com/office/powerpoint/2010/main" val="6140677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Rectangle 45">
            <a:extLst>
              <a:ext uri="{FF2B5EF4-FFF2-40B4-BE49-F238E27FC236}">
                <a16:creationId xmlns:a16="http://schemas.microsoft.com/office/drawing/2014/main" id="{CF91F723-B810-41E1-ACAD-462E21B65804}"/>
              </a:ext>
            </a:extLst>
          </p:cNvPr>
          <p:cNvSpPr/>
          <p:nvPr/>
        </p:nvSpPr>
        <p:spPr>
          <a:xfrm>
            <a:off x="7069540" y="-1"/>
            <a:ext cx="5122460" cy="324816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图片占位符 3" descr="图片包含 树, 户外, 人员, 植物&#10;&#10;描述已自动生成">
            <a:extLst>
              <a:ext uri="{FF2B5EF4-FFF2-40B4-BE49-F238E27FC236}">
                <a16:creationId xmlns:a16="http://schemas.microsoft.com/office/drawing/2014/main" id="{CBE0EDD5-2CD3-4B89-9C4A-E861BADCB2FB}"/>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b="-162"/>
          <a:stretch/>
        </p:blipFill>
        <p:spPr>
          <a:xfrm>
            <a:off x="8621484" y="495300"/>
            <a:ext cx="3083379" cy="5886450"/>
          </a:xfrm>
        </p:spPr>
      </p:pic>
      <p:sp>
        <p:nvSpPr>
          <p:cNvPr id="25" name="Rounded Rectangle 56">
            <a:extLst>
              <a:ext uri="{FF2B5EF4-FFF2-40B4-BE49-F238E27FC236}">
                <a16:creationId xmlns:a16="http://schemas.microsoft.com/office/drawing/2014/main" id="{437B8820-AE39-4B07-BF5C-C1417D49A9CA}"/>
              </a:ext>
            </a:extLst>
          </p:cNvPr>
          <p:cNvSpPr/>
          <p:nvPr/>
        </p:nvSpPr>
        <p:spPr>
          <a:xfrm>
            <a:off x="6197600" y="4323914"/>
            <a:ext cx="1952625" cy="889872"/>
          </a:xfrm>
          <a:prstGeom prst="roundRect">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26" name="Rectangle 25">
            <a:extLst>
              <a:ext uri="{FF2B5EF4-FFF2-40B4-BE49-F238E27FC236}">
                <a16:creationId xmlns:a16="http://schemas.microsoft.com/office/drawing/2014/main" id="{C4DAE7F7-3675-4F94-BBE3-6D51CB4BD57D}"/>
              </a:ext>
            </a:extLst>
          </p:cNvPr>
          <p:cNvSpPr/>
          <p:nvPr/>
        </p:nvSpPr>
        <p:spPr>
          <a:xfrm rot="18900000">
            <a:off x="6045670" y="4616921"/>
            <a:ext cx="303859" cy="303859"/>
          </a:xfrm>
          <a:prstGeom prst="rect">
            <a:avLst/>
          </a:prstGeom>
          <a:solidFill>
            <a:schemeClr val="accent1"/>
          </a:solidFill>
          <a:ln w="63500">
            <a:solidFill>
              <a:schemeClr val="bg1"/>
            </a:solidFill>
          </a:ln>
          <a:effectLst>
            <a:outerShdw blurRad="3429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Shape 5411">
            <a:extLst>
              <a:ext uri="{FF2B5EF4-FFF2-40B4-BE49-F238E27FC236}">
                <a16:creationId xmlns:a16="http://schemas.microsoft.com/office/drawing/2014/main" id="{F9ADFE20-298D-4711-8193-88B277B186DE}"/>
              </a:ext>
            </a:extLst>
          </p:cNvPr>
          <p:cNvSpPr/>
          <p:nvPr/>
        </p:nvSpPr>
        <p:spPr>
          <a:xfrm>
            <a:off x="6587919" y="4582610"/>
            <a:ext cx="124561" cy="96118"/>
          </a:xfrm>
          <a:custGeom>
            <a:avLst/>
            <a:gdLst/>
            <a:ahLst/>
            <a:cxnLst>
              <a:cxn ang="0">
                <a:pos x="wd2" y="hd2"/>
              </a:cxn>
              <a:cxn ang="5400000">
                <a:pos x="wd2" y="hd2"/>
              </a:cxn>
              <a:cxn ang="10800000">
                <a:pos x="wd2" y="hd2"/>
              </a:cxn>
              <a:cxn ang="16200000">
                <a:pos x="wd2" y="hd2"/>
              </a:cxn>
            </a:cxnLst>
            <a:rect l="0" t="0" r="r" b="b"/>
            <a:pathLst>
              <a:path w="21600" h="21600" extrusionOk="0">
                <a:moveTo>
                  <a:pt x="21234" y="5760"/>
                </a:moveTo>
                <a:cubicBezTo>
                  <a:pt x="10983" y="18720"/>
                  <a:pt x="10983" y="18720"/>
                  <a:pt x="10983" y="18720"/>
                </a:cubicBezTo>
                <a:cubicBezTo>
                  <a:pt x="9153" y="21120"/>
                  <a:pt x="9153" y="21120"/>
                  <a:pt x="9153" y="21120"/>
                </a:cubicBezTo>
                <a:cubicBezTo>
                  <a:pt x="8786" y="21600"/>
                  <a:pt x="8786" y="21600"/>
                  <a:pt x="8420" y="21600"/>
                </a:cubicBezTo>
                <a:cubicBezTo>
                  <a:pt x="8054" y="21600"/>
                  <a:pt x="7688" y="21600"/>
                  <a:pt x="7322" y="21120"/>
                </a:cubicBezTo>
                <a:cubicBezTo>
                  <a:pt x="5492" y="18720"/>
                  <a:pt x="5492" y="18720"/>
                  <a:pt x="5492" y="18720"/>
                </a:cubicBezTo>
                <a:cubicBezTo>
                  <a:pt x="366" y="12480"/>
                  <a:pt x="366" y="12480"/>
                  <a:pt x="366" y="12480"/>
                </a:cubicBezTo>
                <a:cubicBezTo>
                  <a:pt x="0" y="12000"/>
                  <a:pt x="0" y="11520"/>
                  <a:pt x="0" y="11040"/>
                </a:cubicBezTo>
                <a:cubicBezTo>
                  <a:pt x="0" y="10560"/>
                  <a:pt x="0" y="10080"/>
                  <a:pt x="366" y="9600"/>
                </a:cubicBezTo>
                <a:cubicBezTo>
                  <a:pt x="2197" y="7200"/>
                  <a:pt x="2197" y="7200"/>
                  <a:pt x="2197" y="7200"/>
                </a:cubicBezTo>
                <a:cubicBezTo>
                  <a:pt x="2563" y="6720"/>
                  <a:pt x="2929" y="6720"/>
                  <a:pt x="3295" y="6720"/>
                </a:cubicBezTo>
                <a:cubicBezTo>
                  <a:pt x="3661" y="6720"/>
                  <a:pt x="4027" y="6720"/>
                  <a:pt x="4027" y="7200"/>
                </a:cubicBezTo>
                <a:cubicBezTo>
                  <a:pt x="8420" y="12480"/>
                  <a:pt x="8420" y="12480"/>
                  <a:pt x="8420" y="12480"/>
                </a:cubicBezTo>
                <a:cubicBezTo>
                  <a:pt x="17207" y="480"/>
                  <a:pt x="17207" y="480"/>
                  <a:pt x="17207" y="480"/>
                </a:cubicBezTo>
                <a:cubicBezTo>
                  <a:pt x="17573" y="480"/>
                  <a:pt x="17939" y="0"/>
                  <a:pt x="18305" y="0"/>
                </a:cubicBezTo>
                <a:cubicBezTo>
                  <a:pt x="18671" y="0"/>
                  <a:pt x="19037" y="480"/>
                  <a:pt x="19403" y="480"/>
                </a:cubicBezTo>
                <a:cubicBezTo>
                  <a:pt x="21234" y="3360"/>
                  <a:pt x="21234" y="3360"/>
                  <a:pt x="21234" y="3360"/>
                </a:cubicBezTo>
                <a:cubicBezTo>
                  <a:pt x="21234" y="3360"/>
                  <a:pt x="21600" y="3840"/>
                  <a:pt x="21600" y="4320"/>
                </a:cubicBezTo>
                <a:cubicBezTo>
                  <a:pt x="21600" y="4800"/>
                  <a:pt x="21234" y="5280"/>
                  <a:pt x="21234" y="5760"/>
                </a:cubicBezTo>
                <a:close/>
              </a:path>
            </a:pathLst>
          </a:custGeom>
          <a:solidFill>
            <a:schemeClr val="accent2">
              <a:lumMod val="20000"/>
              <a:lumOff val="80000"/>
            </a:schemeClr>
          </a:solidFill>
          <a:ln w="12700" cap="flat">
            <a:noFill/>
            <a:miter lim="400000"/>
          </a:ln>
          <a:effectLst/>
        </p:spPr>
        <p:txBody>
          <a:bodyPr wrap="square" lIns="91438" tIns="91438" rIns="91438" bIns="91438" numCol="1" anchor="t">
            <a:noAutofit/>
          </a:bodyPr>
          <a:lstStyle>
            <a:defPPr>
              <a:defRPr lang="en-US"/>
            </a:defPPr>
            <a:lvl1pPr marL="0" algn="l" defTabSz="1828891" rtl="0" eaLnBrk="1" latinLnBrk="0" hangingPunct="1">
              <a:defRPr sz="3600" kern="1200">
                <a:solidFill>
                  <a:schemeClr val="tx1"/>
                </a:solidFill>
                <a:latin typeface="+mn-lt"/>
                <a:ea typeface="+mn-ea"/>
                <a:cs typeface="+mn-cs"/>
              </a:defRPr>
            </a:lvl1pPr>
            <a:lvl2pPr marL="914446" algn="l" defTabSz="1828891" rtl="0" eaLnBrk="1" latinLnBrk="0" hangingPunct="1">
              <a:defRPr sz="3600" kern="1200">
                <a:solidFill>
                  <a:schemeClr val="tx1"/>
                </a:solidFill>
                <a:latin typeface="+mn-lt"/>
                <a:ea typeface="+mn-ea"/>
                <a:cs typeface="+mn-cs"/>
              </a:defRPr>
            </a:lvl2pPr>
            <a:lvl3pPr marL="1828891" algn="l" defTabSz="1828891" rtl="0" eaLnBrk="1" latinLnBrk="0" hangingPunct="1">
              <a:defRPr sz="3600" kern="1200">
                <a:solidFill>
                  <a:schemeClr val="tx1"/>
                </a:solidFill>
                <a:latin typeface="+mn-lt"/>
                <a:ea typeface="+mn-ea"/>
                <a:cs typeface="+mn-cs"/>
              </a:defRPr>
            </a:lvl3pPr>
            <a:lvl4pPr marL="2743337" algn="l" defTabSz="1828891" rtl="0" eaLnBrk="1" latinLnBrk="0" hangingPunct="1">
              <a:defRPr sz="3600" kern="1200">
                <a:solidFill>
                  <a:schemeClr val="tx1"/>
                </a:solidFill>
                <a:latin typeface="+mn-lt"/>
                <a:ea typeface="+mn-ea"/>
                <a:cs typeface="+mn-cs"/>
              </a:defRPr>
            </a:lvl4pPr>
            <a:lvl5pPr marL="3657783" algn="l" defTabSz="1828891" rtl="0" eaLnBrk="1" latinLnBrk="0" hangingPunct="1">
              <a:defRPr sz="3600" kern="1200">
                <a:solidFill>
                  <a:schemeClr val="tx1"/>
                </a:solidFill>
                <a:latin typeface="+mn-lt"/>
                <a:ea typeface="+mn-ea"/>
                <a:cs typeface="+mn-cs"/>
              </a:defRPr>
            </a:lvl5pPr>
            <a:lvl6pPr marL="4572229" algn="l" defTabSz="1828891" rtl="0" eaLnBrk="1" latinLnBrk="0" hangingPunct="1">
              <a:defRPr sz="3600" kern="1200">
                <a:solidFill>
                  <a:schemeClr val="tx1"/>
                </a:solidFill>
                <a:latin typeface="+mn-lt"/>
                <a:ea typeface="+mn-ea"/>
                <a:cs typeface="+mn-cs"/>
              </a:defRPr>
            </a:lvl6pPr>
            <a:lvl7pPr marL="5486674" algn="l" defTabSz="1828891" rtl="0" eaLnBrk="1" latinLnBrk="0" hangingPunct="1">
              <a:defRPr sz="3600" kern="1200">
                <a:solidFill>
                  <a:schemeClr val="tx1"/>
                </a:solidFill>
                <a:latin typeface="+mn-lt"/>
                <a:ea typeface="+mn-ea"/>
                <a:cs typeface="+mn-cs"/>
              </a:defRPr>
            </a:lvl7pPr>
            <a:lvl8pPr marL="6401120" algn="l" defTabSz="1828891" rtl="0" eaLnBrk="1" latinLnBrk="0" hangingPunct="1">
              <a:defRPr sz="3600" kern="1200">
                <a:solidFill>
                  <a:schemeClr val="tx1"/>
                </a:solidFill>
                <a:latin typeface="+mn-lt"/>
                <a:ea typeface="+mn-ea"/>
                <a:cs typeface="+mn-cs"/>
              </a:defRPr>
            </a:lvl8pPr>
            <a:lvl9pPr marL="7315566" algn="l" defTabSz="1828891" rtl="0" eaLnBrk="1" latinLnBrk="0" hangingPunct="1">
              <a:defRPr sz="3600" kern="1200">
                <a:solidFill>
                  <a:schemeClr val="tx1"/>
                </a:solidFill>
                <a:latin typeface="+mn-lt"/>
                <a:ea typeface="+mn-ea"/>
                <a:cs typeface="+mn-cs"/>
              </a:defRPr>
            </a:lvl9pPr>
          </a:lstStyle>
          <a:p>
            <a:pPr defTabSz="914400">
              <a:defRPr sz="2400">
                <a:solidFill>
                  <a:srgbClr val="000000"/>
                </a:solidFill>
                <a:latin typeface="Calibri"/>
                <a:ea typeface="Calibri"/>
                <a:cs typeface="Calibri"/>
                <a:sym typeface="Calibri"/>
              </a:defRPr>
            </a:pPr>
            <a:endParaRPr sz="4800">
              <a:solidFill>
                <a:schemeClr val="bg1"/>
              </a:solidFill>
            </a:endParaRPr>
          </a:p>
        </p:txBody>
      </p:sp>
      <p:sp>
        <p:nvSpPr>
          <p:cNvPr id="28" name="Shape 5411">
            <a:extLst>
              <a:ext uri="{FF2B5EF4-FFF2-40B4-BE49-F238E27FC236}">
                <a16:creationId xmlns:a16="http://schemas.microsoft.com/office/drawing/2014/main" id="{0EDA91DA-0B17-44D2-9D34-5702195EB09B}"/>
              </a:ext>
            </a:extLst>
          </p:cNvPr>
          <p:cNvSpPr/>
          <p:nvPr/>
        </p:nvSpPr>
        <p:spPr>
          <a:xfrm>
            <a:off x="6587919" y="4858972"/>
            <a:ext cx="124561" cy="96118"/>
          </a:xfrm>
          <a:custGeom>
            <a:avLst/>
            <a:gdLst/>
            <a:ahLst/>
            <a:cxnLst>
              <a:cxn ang="0">
                <a:pos x="wd2" y="hd2"/>
              </a:cxn>
              <a:cxn ang="5400000">
                <a:pos x="wd2" y="hd2"/>
              </a:cxn>
              <a:cxn ang="10800000">
                <a:pos x="wd2" y="hd2"/>
              </a:cxn>
              <a:cxn ang="16200000">
                <a:pos x="wd2" y="hd2"/>
              </a:cxn>
            </a:cxnLst>
            <a:rect l="0" t="0" r="r" b="b"/>
            <a:pathLst>
              <a:path w="21600" h="21600" extrusionOk="0">
                <a:moveTo>
                  <a:pt x="21234" y="5760"/>
                </a:moveTo>
                <a:cubicBezTo>
                  <a:pt x="10983" y="18720"/>
                  <a:pt x="10983" y="18720"/>
                  <a:pt x="10983" y="18720"/>
                </a:cubicBezTo>
                <a:cubicBezTo>
                  <a:pt x="9153" y="21120"/>
                  <a:pt x="9153" y="21120"/>
                  <a:pt x="9153" y="21120"/>
                </a:cubicBezTo>
                <a:cubicBezTo>
                  <a:pt x="8786" y="21600"/>
                  <a:pt x="8786" y="21600"/>
                  <a:pt x="8420" y="21600"/>
                </a:cubicBezTo>
                <a:cubicBezTo>
                  <a:pt x="8054" y="21600"/>
                  <a:pt x="7688" y="21600"/>
                  <a:pt x="7322" y="21120"/>
                </a:cubicBezTo>
                <a:cubicBezTo>
                  <a:pt x="5492" y="18720"/>
                  <a:pt x="5492" y="18720"/>
                  <a:pt x="5492" y="18720"/>
                </a:cubicBezTo>
                <a:cubicBezTo>
                  <a:pt x="366" y="12480"/>
                  <a:pt x="366" y="12480"/>
                  <a:pt x="366" y="12480"/>
                </a:cubicBezTo>
                <a:cubicBezTo>
                  <a:pt x="0" y="12000"/>
                  <a:pt x="0" y="11520"/>
                  <a:pt x="0" y="11040"/>
                </a:cubicBezTo>
                <a:cubicBezTo>
                  <a:pt x="0" y="10560"/>
                  <a:pt x="0" y="10080"/>
                  <a:pt x="366" y="9600"/>
                </a:cubicBezTo>
                <a:cubicBezTo>
                  <a:pt x="2197" y="7200"/>
                  <a:pt x="2197" y="7200"/>
                  <a:pt x="2197" y="7200"/>
                </a:cubicBezTo>
                <a:cubicBezTo>
                  <a:pt x="2563" y="6720"/>
                  <a:pt x="2929" y="6720"/>
                  <a:pt x="3295" y="6720"/>
                </a:cubicBezTo>
                <a:cubicBezTo>
                  <a:pt x="3661" y="6720"/>
                  <a:pt x="4027" y="6720"/>
                  <a:pt x="4027" y="7200"/>
                </a:cubicBezTo>
                <a:cubicBezTo>
                  <a:pt x="8420" y="12480"/>
                  <a:pt x="8420" y="12480"/>
                  <a:pt x="8420" y="12480"/>
                </a:cubicBezTo>
                <a:cubicBezTo>
                  <a:pt x="17207" y="480"/>
                  <a:pt x="17207" y="480"/>
                  <a:pt x="17207" y="480"/>
                </a:cubicBezTo>
                <a:cubicBezTo>
                  <a:pt x="17573" y="480"/>
                  <a:pt x="17939" y="0"/>
                  <a:pt x="18305" y="0"/>
                </a:cubicBezTo>
                <a:cubicBezTo>
                  <a:pt x="18671" y="0"/>
                  <a:pt x="19037" y="480"/>
                  <a:pt x="19403" y="480"/>
                </a:cubicBezTo>
                <a:cubicBezTo>
                  <a:pt x="21234" y="3360"/>
                  <a:pt x="21234" y="3360"/>
                  <a:pt x="21234" y="3360"/>
                </a:cubicBezTo>
                <a:cubicBezTo>
                  <a:pt x="21234" y="3360"/>
                  <a:pt x="21600" y="3840"/>
                  <a:pt x="21600" y="4320"/>
                </a:cubicBezTo>
                <a:cubicBezTo>
                  <a:pt x="21600" y="4800"/>
                  <a:pt x="21234" y="5280"/>
                  <a:pt x="21234" y="5760"/>
                </a:cubicBezTo>
                <a:close/>
              </a:path>
            </a:pathLst>
          </a:custGeom>
          <a:solidFill>
            <a:schemeClr val="accent2">
              <a:lumMod val="20000"/>
              <a:lumOff val="80000"/>
            </a:schemeClr>
          </a:solidFill>
          <a:ln w="12700" cap="flat">
            <a:noFill/>
            <a:miter lim="400000"/>
          </a:ln>
          <a:effectLst/>
        </p:spPr>
        <p:txBody>
          <a:bodyPr wrap="square" lIns="91438" tIns="91438" rIns="91438" bIns="91438" numCol="1" anchor="t">
            <a:noAutofit/>
          </a:bodyPr>
          <a:lstStyle>
            <a:defPPr>
              <a:defRPr lang="en-US"/>
            </a:defPPr>
            <a:lvl1pPr marL="0" algn="l" defTabSz="1828891" rtl="0" eaLnBrk="1" latinLnBrk="0" hangingPunct="1">
              <a:defRPr sz="3600" kern="1200">
                <a:solidFill>
                  <a:schemeClr val="tx1"/>
                </a:solidFill>
                <a:latin typeface="+mn-lt"/>
                <a:ea typeface="+mn-ea"/>
                <a:cs typeface="+mn-cs"/>
              </a:defRPr>
            </a:lvl1pPr>
            <a:lvl2pPr marL="914446" algn="l" defTabSz="1828891" rtl="0" eaLnBrk="1" latinLnBrk="0" hangingPunct="1">
              <a:defRPr sz="3600" kern="1200">
                <a:solidFill>
                  <a:schemeClr val="tx1"/>
                </a:solidFill>
                <a:latin typeface="+mn-lt"/>
                <a:ea typeface="+mn-ea"/>
                <a:cs typeface="+mn-cs"/>
              </a:defRPr>
            </a:lvl2pPr>
            <a:lvl3pPr marL="1828891" algn="l" defTabSz="1828891" rtl="0" eaLnBrk="1" latinLnBrk="0" hangingPunct="1">
              <a:defRPr sz="3600" kern="1200">
                <a:solidFill>
                  <a:schemeClr val="tx1"/>
                </a:solidFill>
                <a:latin typeface="+mn-lt"/>
                <a:ea typeface="+mn-ea"/>
                <a:cs typeface="+mn-cs"/>
              </a:defRPr>
            </a:lvl3pPr>
            <a:lvl4pPr marL="2743337" algn="l" defTabSz="1828891" rtl="0" eaLnBrk="1" latinLnBrk="0" hangingPunct="1">
              <a:defRPr sz="3600" kern="1200">
                <a:solidFill>
                  <a:schemeClr val="tx1"/>
                </a:solidFill>
                <a:latin typeface="+mn-lt"/>
                <a:ea typeface="+mn-ea"/>
                <a:cs typeface="+mn-cs"/>
              </a:defRPr>
            </a:lvl4pPr>
            <a:lvl5pPr marL="3657783" algn="l" defTabSz="1828891" rtl="0" eaLnBrk="1" latinLnBrk="0" hangingPunct="1">
              <a:defRPr sz="3600" kern="1200">
                <a:solidFill>
                  <a:schemeClr val="tx1"/>
                </a:solidFill>
                <a:latin typeface="+mn-lt"/>
                <a:ea typeface="+mn-ea"/>
                <a:cs typeface="+mn-cs"/>
              </a:defRPr>
            </a:lvl5pPr>
            <a:lvl6pPr marL="4572229" algn="l" defTabSz="1828891" rtl="0" eaLnBrk="1" latinLnBrk="0" hangingPunct="1">
              <a:defRPr sz="3600" kern="1200">
                <a:solidFill>
                  <a:schemeClr val="tx1"/>
                </a:solidFill>
                <a:latin typeface="+mn-lt"/>
                <a:ea typeface="+mn-ea"/>
                <a:cs typeface="+mn-cs"/>
              </a:defRPr>
            </a:lvl6pPr>
            <a:lvl7pPr marL="5486674" algn="l" defTabSz="1828891" rtl="0" eaLnBrk="1" latinLnBrk="0" hangingPunct="1">
              <a:defRPr sz="3600" kern="1200">
                <a:solidFill>
                  <a:schemeClr val="tx1"/>
                </a:solidFill>
                <a:latin typeface="+mn-lt"/>
                <a:ea typeface="+mn-ea"/>
                <a:cs typeface="+mn-cs"/>
              </a:defRPr>
            </a:lvl7pPr>
            <a:lvl8pPr marL="6401120" algn="l" defTabSz="1828891" rtl="0" eaLnBrk="1" latinLnBrk="0" hangingPunct="1">
              <a:defRPr sz="3600" kern="1200">
                <a:solidFill>
                  <a:schemeClr val="tx1"/>
                </a:solidFill>
                <a:latin typeface="+mn-lt"/>
                <a:ea typeface="+mn-ea"/>
                <a:cs typeface="+mn-cs"/>
              </a:defRPr>
            </a:lvl8pPr>
            <a:lvl9pPr marL="7315566" algn="l" defTabSz="1828891" rtl="0" eaLnBrk="1" latinLnBrk="0" hangingPunct="1">
              <a:defRPr sz="3600" kern="1200">
                <a:solidFill>
                  <a:schemeClr val="tx1"/>
                </a:solidFill>
                <a:latin typeface="+mn-lt"/>
                <a:ea typeface="+mn-ea"/>
                <a:cs typeface="+mn-cs"/>
              </a:defRPr>
            </a:lvl9pPr>
          </a:lstStyle>
          <a:p>
            <a:pPr defTabSz="914400">
              <a:defRPr sz="2400">
                <a:solidFill>
                  <a:srgbClr val="000000"/>
                </a:solidFill>
                <a:latin typeface="Calibri"/>
                <a:ea typeface="Calibri"/>
                <a:cs typeface="Calibri"/>
                <a:sym typeface="Calibri"/>
              </a:defRPr>
            </a:pPr>
            <a:endParaRPr sz="4800" dirty="0">
              <a:solidFill>
                <a:schemeClr val="bg1"/>
              </a:solidFill>
            </a:endParaRPr>
          </a:p>
        </p:txBody>
      </p:sp>
      <p:sp>
        <p:nvSpPr>
          <p:cNvPr id="29" name="Rounded Rectangle 74">
            <a:extLst>
              <a:ext uri="{FF2B5EF4-FFF2-40B4-BE49-F238E27FC236}">
                <a16:creationId xmlns:a16="http://schemas.microsoft.com/office/drawing/2014/main" id="{25ADA423-2ABF-4961-A9DC-E6A50B53ECED}"/>
              </a:ext>
            </a:extLst>
          </p:cNvPr>
          <p:cNvSpPr/>
          <p:nvPr/>
        </p:nvSpPr>
        <p:spPr>
          <a:xfrm>
            <a:off x="6197600" y="5336625"/>
            <a:ext cx="1952625" cy="889872"/>
          </a:xfrm>
          <a:prstGeom prst="roundRect">
            <a:avLst/>
          </a:pr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D29CF437-3B83-4B64-98DB-8526025D1E4F}"/>
              </a:ext>
            </a:extLst>
          </p:cNvPr>
          <p:cNvSpPr/>
          <p:nvPr/>
        </p:nvSpPr>
        <p:spPr>
          <a:xfrm rot="18900000">
            <a:off x="6045670" y="5629632"/>
            <a:ext cx="303859" cy="303859"/>
          </a:xfrm>
          <a:prstGeom prst="rect">
            <a:avLst/>
          </a:prstGeom>
          <a:solidFill>
            <a:schemeClr val="accent2"/>
          </a:solidFill>
          <a:ln w="63500">
            <a:solidFill>
              <a:schemeClr val="bg1"/>
            </a:solidFill>
          </a:ln>
          <a:effectLst>
            <a:outerShdw blurRad="3429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Shape 5411">
            <a:extLst>
              <a:ext uri="{FF2B5EF4-FFF2-40B4-BE49-F238E27FC236}">
                <a16:creationId xmlns:a16="http://schemas.microsoft.com/office/drawing/2014/main" id="{15459BF9-4139-4D6A-8D14-143F17F261A7}"/>
              </a:ext>
            </a:extLst>
          </p:cNvPr>
          <p:cNvSpPr/>
          <p:nvPr/>
        </p:nvSpPr>
        <p:spPr>
          <a:xfrm>
            <a:off x="6587919" y="5595321"/>
            <a:ext cx="124561" cy="96118"/>
          </a:xfrm>
          <a:custGeom>
            <a:avLst/>
            <a:gdLst/>
            <a:ahLst/>
            <a:cxnLst>
              <a:cxn ang="0">
                <a:pos x="wd2" y="hd2"/>
              </a:cxn>
              <a:cxn ang="5400000">
                <a:pos x="wd2" y="hd2"/>
              </a:cxn>
              <a:cxn ang="10800000">
                <a:pos x="wd2" y="hd2"/>
              </a:cxn>
              <a:cxn ang="16200000">
                <a:pos x="wd2" y="hd2"/>
              </a:cxn>
            </a:cxnLst>
            <a:rect l="0" t="0" r="r" b="b"/>
            <a:pathLst>
              <a:path w="21600" h="21600" extrusionOk="0">
                <a:moveTo>
                  <a:pt x="21234" y="5760"/>
                </a:moveTo>
                <a:cubicBezTo>
                  <a:pt x="10983" y="18720"/>
                  <a:pt x="10983" y="18720"/>
                  <a:pt x="10983" y="18720"/>
                </a:cubicBezTo>
                <a:cubicBezTo>
                  <a:pt x="9153" y="21120"/>
                  <a:pt x="9153" y="21120"/>
                  <a:pt x="9153" y="21120"/>
                </a:cubicBezTo>
                <a:cubicBezTo>
                  <a:pt x="8786" y="21600"/>
                  <a:pt x="8786" y="21600"/>
                  <a:pt x="8420" y="21600"/>
                </a:cubicBezTo>
                <a:cubicBezTo>
                  <a:pt x="8054" y="21600"/>
                  <a:pt x="7688" y="21600"/>
                  <a:pt x="7322" y="21120"/>
                </a:cubicBezTo>
                <a:cubicBezTo>
                  <a:pt x="5492" y="18720"/>
                  <a:pt x="5492" y="18720"/>
                  <a:pt x="5492" y="18720"/>
                </a:cubicBezTo>
                <a:cubicBezTo>
                  <a:pt x="366" y="12480"/>
                  <a:pt x="366" y="12480"/>
                  <a:pt x="366" y="12480"/>
                </a:cubicBezTo>
                <a:cubicBezTo>
                  <a:pt x="0" y="12000"/>
                  <a:pt x="0" y="11520"/>
                  <a:pt x="0" y="11040"/>
                </a:cubicBezTo>
                <a:cubicBezTo>
                  <a:pt x="0" y="10560"/>
                  <a:pt x="0" y="10080"/>
                  <a:pt x="366" y="9600"/>
                </a:cubicBezTo>
                <a:cubicBezTo>
                  <a:pt x="2197" y="7200"/>
                  <a:pt x="2197" y="7200"/>
                  <a:pt x="2197" y="7200"/>
                </a:cubicBezTo>
                <a:cubicBezTo>
                  <a:pt x="2563" y="6720"/>
                  <a:pt x="2929" y="6720"/>
                  <a:pt x="3295" y="6720"/>
                </a:cubicBezTo>
                <a:cubicBezTo>
                  <a:pt x="3661" y="6720"/>
                  <a:pt x="4027" y="6720"/>
                  <a:pt x="4027" y="7200"/>
                </a:cubicBezTo>
                <a:cubicBezTo>
                  <a:pt x="8420" y="12480"/>
                  <a:pt x="8420" y="12480"/>
                  <a:pt x="8420" y="12480"/>
                </a:cubicBezTo>
                <a:cubicBezTo>
                  <a:pt x="17207" y="480"/>
                  <a:pt x="17207" y="480"/>
                  <a:pt x="17207" y="480"/>
                </a:cubicBezTo>
                <a:cubicBezTo>
                  <a:pt x="17573" y="480"/>
                  <a:pt x="17939" y="0"/>
                  <a:pt x="18305" y="0"/>
                </a:cubicBezTo>
                <a:cubicBezTo>
                  <a:pt x="18671" y="0"/>
                  <a:pt x="19037" y="480"/>
                  <a:pt x="19403" y="480"/>
                </a:cubicBezTo>
                <a:cubicBezTo>
                  <a:pt x="21234" y="3360"/>
                  <a:pt x="21234" y="3360"/>
                  <a:pt x="21234" y="3360"/>
                </a:cubicBezTo>
                <a:cubicBezTo>
                  <a:pt x="21234" y="3360"/>
                  <a:pt x="21600" y="3840"/>
                  <a:pt x="21600" y="4320"/>
                </a:cubicBezTo>
                <a:cubicBezTo>
                  <a:pt x="21600" y="4800"/>
                  <a:pt x="21234" y="5280"/>
                  <a:pt x="21234" y="5760"/>
                </a:cubicBezTo>
                <a:close/>
              </a:path>
            </a:pathLst>
          </a:custGeom>
          <a:solidFill>
            <a:schemeClr val="bg1"/>
          </a:solidFill>
          <a:ln w="12700" cap="flat">
            <a:noFill/>
            <a:miter lim="400000"/>
          </a:ln>
          <a:effectLst/>
        </p:spPr>
        <p:txBody>
          <a:bodyPr wrap="square" lIns="91438" tIns="91438" rIns="91438" bIns="91438" numCol="1" anchor="t">
            <a:noAutofit/>
          </a:bodyPr>
          <a:lstStyle>
            <a:defPPr>
              <a:defRPr lang="en-US"/>
            </a:defPPr>
            <a:lvl1pPr marL="0" algn="l" defTabSz="1828891" rtl="0" eaLnBrk="1" latinLnBrk="0" hangingPunct="1">
              <a:defRPr sz="3600" kern="1200">
                <a:solidFill>
                  <a:schemeClr val="tx1"/>
                </a:solidFill>
                <a:latin typeface="+mn-lt"/>
                <a:ea typeface="+mn-ea"/>
                <a:cs typeface="+mn-cs"/>
              </a:defRPr>
            </a:lvl1pPr>
            <a:lvl2pPr marL="914446" algn="l" defTabSz="1828891" rtl="0" eaLnBrk="1" latinLnBrk="0" hangingPunct="1">
              <a:defRPr sz="3600" kern="1200">
                <a:solidFill>
                  <a:schemeClr val="tx1"/>
                </a:solidFill>
                <a:latin typeface="+mn-lt"/>
                <a:ea typeface="+mn-ea"/>
                <a:cs typeface="+mn-cs"/>
              </a:defRPr>
            </a:lvl2pPr>
            <a:lvl3pPr marL="1828891" algn="l" defTabSz="1828891" rtl="0" eaLnBrk="1" latinLnBrk="0" hangingPunct="1">
              <a:defRPr sz="3600" kern="1200">
                <a:solidFill>
                  <a:schemeClr val="tx1"/>
                </a:solidFill>
                <a:latin typeface="+mn-lt"/>
                <a:ea typeface="+mn-ea"/>
                <a:cs typeface="+mn-cs"/>
              </a:defRPr>
            </a:lvl3pPr>
            <a:lvl4pPr marL="2743337" algn="l" defTabSz="1828891" rtl="0" eaLnBrk="1" latinLnBrk="0" hangingPunct="1">
              <a:defRPr sz="3600" kern="1200">
                <a:solidFill>
                  <a:schemeClr val="tx1"/>
                </a:solidFill>
                <a:latin typeface="+mn-lt"/>
                <a:ea typeface="+mn-ea"/>
                <a:cs typeface="+mn-cs"/>
              </a:defRPr>
            </a:lvl4pPr>
            <a:lvl5pPr marL="3657783" algn="l" defTabSz="1828891" rtl="0" eaLnBrk="1" latinLnBrk="0" hangingPunct="1">
              <a:defRPr sz="3600" kern="1200">
                <a:solidFill>
                  <a:schemeClr val="tx1"/>
                </a:solidFill>
                <a:latin typeface="+mn-lt"/>
                <a:ea typeface="+mn-ea"/>
                <a:cs typeface="+mn-cs"/>
              </a:defRPr>
            </a:lvl5pPr>
            <a:lvl6pPr marL="4572229" algn="l" defTabSz="1828891" rtl="0" eaLnBrk="1" latinLnBrk="0" hangingPunct="1">
              <a:defRPr sz="3600" kern="1200">
                <a:solidFill>
                  <a:schemeClr val="tx1"/>
                </a:solidFill>
                <a:latin typeface="+mn-lt"/>
                <a:ea typeface="+mn-ea"/>
                <a:cs typeface="+mn-cs"/>
              </a:defRPr>
            </a:lvl6pPr>
            <a:lvl7pPr marL="5486674" algn="l" defTabSz="1828891" rtl="0" eaLnBrk="1" latinLnBrk="0" hangingPunct="1">
              <a:defRPr sz="3600" kern="1200">
                <a:solidFill>
                  <a:schemeClr val="tx1"/>
                </a:solidFill>
                <a:latin typeface="+mn-lt"/>
                <a:ea typeface="+mn-ea"/>
                <a:cs typeface="+mn-cs"/>
              </a:defRPr>
            </a:lvl7pPr>
            <a:lvl8pPr marL="6401120" algn="l" defTabSz="1828891" rtl="0" eaLnBrk="1" latinLnBrk="0" hangingPunct="1">
              <a:defRPr sz="3600" kern="1200">
                <a:solidFill>
                  <a:schemeClr val="tx1"/>
                </a:solidFill>
                <a:latin typeface="+mn-lt"/>
                <a:ea typeface="+mn-ea"/>
                <a:cs typeface="+mn-cs"/>
              </a:defRPr>
            </a:lvl8pPr>
            <a:lvl9pPr marL="7315566" algn="l" defTabSz="1828891" rtl="0" eaLnBrk="1" latinLnBrk="0" hangingPunct="1">
              <a:defRPr sz="3600" kern="1200">
                <a:solidFill>
                  <a:schemeClr val="tx1"/>
                </a:solidFill>
                <a:latin typeface="+mn-lt"/>
                <a:ea typeface="+mn-ea"/>
                <a:cs typeface="+mn-cs"/>
              </a:defRPr>
            </a:lvl9pPr>
          </a:lstStyle>
          <a:p>
            <a:pPr defTabSz="914400">
              <a:defRPr sz="2400">
                <a:solidFill>
                  <a:srgbClr val="000000"/>
                </a:solidFill>
                <a:latin typeface="Calibri"/>
                <a:ea typeface="Calibri"/>
                <a:cs typeface="Calibri"/>
                <a:sym typeface="Calibri"/>
              </a:defRPr>
            </a:pPr>
            <a:endParaRPr sz="4800"/>
          </a:p>
        </p:txBody>
      </p:sp>
      <p:sp>
        <p:nvSpPr>
          <p:cNvPr id="32" name="Shape 5411">
            <a:extLst>
              <a:ext uri="{FF2B5EF4-FFF2-40B4-BE49-F238E27FC236}">
                <a16:creationId xmlns:a16="http://schemas.microsoft.com/office/drawing/2014/main" id="{DA557A93-757B-459F-91D0-F82EE26C5EF8}"/>
              </a:ext>
            </a:extLst>
          </p:cNvPr>
          <p:cNvSpPr/>
          <p:nvPr/>
        </p:nvSpPr>
        <p:spPr>
          <a:xfrm>
            <a:off x="6587919" y="5871684"/>
            <a:ext cx="124561" cy="96118"/>
          </a:xfrm>
          <a:custGeom>
            <a:avLst/>
            <a:gdLst/>
            <a:ahLst/>
            <a:cxnLst>
              <a:cxn ang="0">
                <a:pos x="wd2" y="hd2"/>
              </a:cxn>
              <a:cxn ang="5400000">
                <a:pos x="wd2" y="hd2"/>
              </a:cxn>
              <a:cxn ang="10800000">
                <a:pos x="wd2" y="hd2"/>
              </a:cxn>
              <a:cxn ang="16200000">
                <a:pos x="wd2" y="hd2"/>
              </a:cxn>
            </a:cxnLst>
            <a:rect l="0" t="0" r="r" b="b"/>
            <a:pathLst>
              <a:path w="21600" h="21600" extrusionOk="0">
                <a:moveTo>
                  <a:pt x="21234" y="5760"/>
                </a:moveTo>
                <a:cubicBezTo>
                  <a:pt x="10983" y="18720"/>
                  <a:pt x="10983" y="18720"/>
                  <a:pt x="10983" y="18720"/>
                </a:cubicBezTo>
                <a:cubicBezTo>
                  <a:pt x="9153" y="21120"/>
                  <a:pt x="9153" y="21120"/>
                  <a:pt x="9153" y="21120"/>
                </a:cubicBezTo>
                <a:cubicBezTo>
                  <a:pt x="8786" y="21600"/>
                  <a:pt x="8786" y="21600"/>
                  <a:pt x="8420" y="21600"/>
                </a:cubicBezTo>
                <a:cubicBezTo>
                  <a:pt x="8054" y="21600"/>
                  <a:pt x="7688" y="21600"/>
                  <a:pt x="7322" y="21120"/>
                </a:cubicBezTo>
                <a:cubicBezTo>
                  <a:pt x="5492" y="18720"/>
                  <a:pt x="5492" y="18720"/>
                  <a:pt x="5492" y="18720"/>
                </a:cubicBezTo>
                <a:cubicBezTo>
                  <a:pt x="366" y="12480"/>
                  <a:pt x="366" y="12480"/>
                  <a:pt x="366" y="12480"/>
                </a:cubicBezTo>
                <a:cubicBezTo>
                  <a:pt x="0" y="12000"/>
                  <a:pt x="0" y="11520"/>
                  <a:pt x="0" y="11040"/>
                </a:cubicBezTo>
                <a:cubicBezTo>
                  <a:pt x="0" y="10560"/>
                  <a:pt x="0" y="10080"/>
                  <a:pt x="366" y="9600"/>
                </a:cubicBezTo>
                <a:cubicBezTo>
                  <a:pt x="2197" y="7200"/>
                  <a:pt x="2197" y="7200"/>
                  <a:pt x="2197" y="7200"/>
                </a:cubicBezTo>
                <a:cubicBezTo>
                  <a:pt x="2563" y="6720"/>
                  <a:pt x="2929" y="6720"/>
                  <a:pt x="3295" y="6720"/>
                </a:cubicBezTo>
                <a:cubicBezTo>
                  <a:pt x="3661" y="6720"/>
                  <a:pt x="4027" y="6720"/>
                  <a:pt x="4027" y="7200"/>
                </a:cubicBezTo>
                <a:cubicBezTo>
                  <a:pt x="8420" y="12480"/>
                  <a:pt x="8420" y="12480"/>
                  <a:pt x="8420" y="12480"/>
                </a:cubicBezTo>
                <a:cubicBezTo>
                  <a:pt x="17207" y="480"/>
                  <a:pt x="17207" y="480"/>
                  <a:pt x="17207" y="480"/>
                </a:cubicBezTo>
                <a:cubicBezTo>
                  <a:pt x="17573" y="480"/>
                  <a:pt x="17939" y="0"/>
                  <a:pt x="18305" y="0"/>
                </a:cubicBezTo>
                <a:cubicBezTo>
                  <a:pt x="18671" y="0"/>
                  <a:pt x="19037" y="480"/>
                  <a:pt x="19403" y="480"/>
                </a:cubicBezTo>
                <a:cubicBezTo>
                  <a:pt x="21234" y="3360"/>
                  <a:pt x="21234" y="3360"/>
                  <a:pt x="21234" y="3360"/>
                </a:cubicBezTo>
                <a:cubicBezTo>
                  <a:pt x="21234" y="3360"/>
                  <a:pt x="21600" y="3840"/>
                  <a:pt x="21600" y="4320"/>
                </a:cubicBezTo>
                <a:cubicBezTo>
                  <a:pt x="21600" y="4800"/>
                  <a:pt x="21234" y="5280"/>
                  <a:pt x="21234" y="5760"/>
                </a:cubicBezTo>
                <a:close/>
              </a:path>
            </a:pathLst>
          </a:custGeom>
          <a:solidFill>
            <a:schemeClr val="bg1"/>
          </a:solidFill>
          <a:ln w="12700" cap="flat">
            <a:noFill/>
            <a:miter lim="400000"/>
          </a:ln>
          <a:effectLst/>
        </p:spPr>
        <p:txBody>
          <a:bodyPr wrap="square" lIns="91438" tIns="91438" rIns="91438" bIns="91438" numCol="1" anchor="t">
            <a:noAutofit/>
          </a:bodyPr>
          <a:lstStyle>
            <a:defPPr>
              <a:defRPr lang="en-US"/>
            </a:defPPr>
            <a:lvl1pPr marL="0" algn="l" defTabSz="1828891" rtl="0" eaLnBrk="1" latinLnBrk="0" hangingPunct="1">
              <a:defRPr sz="3600" kern="1200">
                <a:solidFill>
                  <a:schemeClr val="tx1"/>
                </a:solidFill>
                <a:latin typeface="+mn-lt"/>
                <a:ea typeface="+mn-ea"/>
                <a:cs typeface="+mn-cs"/>
              </a:defRPr>
            </a:lvl1pPr>
            <a:lvl2pPr marL="914446" algn="l" defTabSz="1828891" rtl="0" eaLnBrk="1" latinLnBrk="0" hangingPunct="1">
              <a:defRPr sz="3600" kern="1200">
                <a:solidFill>
                  <a:schemeClr val="tx1"/>
                </a:solidFill>
                <a:latin typeface="+mn-lt"/>
                <a:ea typeface="+mn-ea"/>
                <a:cs typeface="+mn-cs"/>
              </a:defRPr>
            </a:lvl2pPr>
            <a:lvl3pPr marL="1828891" algn="l" defTabSz="1828891" rtl="0" eaLnBrk="1" latinLnBrk="0" hangingPunct="1">
              <a:defRPr sz="3600" kern="1200">
                <a:solidFill>
                  <a:schemeClr val="tx1"/>
                </a:solidFill>
                <a:latin typeface="+mn-lt"/>
                <a:ea typeface="+mn-ea"/>
                <a:cs typeface="+mn-cs"/>
              </a:defRPr>
            </a:lvl3pPr>
            <a:lvl4pPr marL="2743337" algn="l" defTabSz="1828891" rtl="0" eaLnBrk="1" latinLnBrk="0" hangingPunct="1">
              <a:defRPr sz="3600" kern="1200">
                <a:solidFill>
                  <a:schemeClr val="tx1"/>
                </a:solidFill>
                <a:latin typeface="+mn-lt"/>
                <a:ea typeface="+mn-ea"/>
                <a:cs typeface="+mn-cs"/>
              </a:defRPr>
            </a:lvl4pPr>
            <a:lvl5pPr marL="3657783" algn="l" defTabSz="1828891" rtl="0" eaLnBrk="1" latinLnBrk="0" hangingPunct="1">
              <a:defRPr sz="3600" kern="1200">
                <a:solidFill>
                  <a:schemeClr val="tx1"/>
                </a:solidFill>
                <a:latin typeface="+mn-lt"/>
                <a:ea typeface="+mn-ea"/>
                <a:cs typeface="+mn-cs"/>
              </a:defRPr>
            </a:lvl5pPr>
            <a:lvl6pPr marL="4572229" algn="l" defTabSz="1828891" rtl="0" eaLnBrk="1" latinLnBrk="0" hangingPunct="1">
              <a:defRPr sz="3600" kern="1200">
                <a:solidFill>
                  <a:schemeClr val="tx1"/>
                </a:solidFill>
                <a:latin typeface="+mn-lt"/>
                <a:ea typeface="+mn-ea"/>
                <a:cs typeface="+mn-cs"/>
              </a:defRPr>
            </a:lvl6pPr>
            <a:lvl7pPr marL="5486674" algn="l" defTabSz="1828891" rtl="0" eaLnBrk="1" latinLnBrk="0" hangingPunct="1">
              <a:defRPr sz="3600" kern="1200">
                <a:solidFill>
                  <a:schemeClr val="tx1"/>
                </a:solidFill>
                <a:latin typeface="+mn-lt"/>
                <a:ea typeface="+mn-ea"/>
                <a:cs typeface="+mn-cs"/>
              </a:defRPr>
            </a:lvl7pPr>
            <a:lvl8pPr marL="6401120" algn="l" defTabSz="1828891" rtl="0" eaLnBrk="1" latinLnBrk="0" hangingPunct="1">
              <a:defRPr sz="3600" kern="1200">
                <a:solidFill>
                  <a:schemeClr val="tx1"/>
                </a:solidFill>
                <a:latin typeface="+mn-lt"/>
                <a:ea typeface="+mn-ea"/>
                <a:cs typeface="+mn-cs"/>
              </a:defRPr>
            </a:lvl8pPr>
            <a:lvl9pPr marL="7315566" algn="l" defTabSz="1828891" rtl="0" eaLnBrk="1" latinLnBrk="0" hangingPunct="1">
              <a:defRPr sz="3600" kern="1200">
                <a:solidFill>
                  <a:schemeClr val="tx1"/>
                </a:solidFill>
                <a:latin typeface="+mn-lt"/>
                <a:ea typeface="+mn-ea"/>
                <a:cs typeface="+mn-cs"/>
              </a:defRPr>
            </a:lvl9pPr>
          </a:lstStyle>
          <a:p>
            <a:pPr defTabSz="914400">
              <a:defRPr sz="2400">
                <a:solidFill>
                  <a:srgbClr val="000000"/>
                </a:solidFill>
                <a:latin typeface="Calibri"/>
                <a:ea typeface="Calibri"/>
                <a:cs typeface="Calibri"/>
                <a:sym typeface="Calibri"/>
              </a:defRPr>
            </a:pPr>
            <a:endParaRPr sz="4800"/>
          </a:p>
        </p:txBody>
      </p:sp>
      <p:sp>
        <p:nvSpPr>
          <p:cNvPr id="33" name="Shape 5229">
            <a:extLst>
              <a:ext uri="{FF2B5EF4-FFF2-40B4-BE49-F238E27FC236}">
                <a16:creationId xmlns:a16="http://schemas.microsoft.com/office/drawing/2014/main" id="{FEA2B4EF-73F8-4F2E-A0C7-135DCF2C0281}"/>
              </a:ext>
            </a:extLst>
          </p:cNvPr>
          <p:cNvSpPr/>
          <p:nvPr/>
        </p:nvSpPr>
        <p:spPr>
          <a:xfrm>
            <a:off x="6123557" y="4688445"/>
            <a:ext cx="148084" cy="160809"/>
          </a:xfrm>
          <a:custGeom>
            <a:avLst/>
            <a:gdLst/>
            <a:ahLst/>
            <a:cxnLst>
              <a:cxn ang="0">
                <a:pos x="wd2" y="hd2"/>
              </a:cxn>
              <a:cxn ang="5400000">
                <a:pos x="wd2" y="hd2"/>
              </a:cxn>
              <a:cxn ang="10800000">
                <a:pos x="wd2" y="hd2"/>
              </a:cxn>
              <a:cxn ang="16200000">
                <a:pos x="wd2" y="hd2"/>
              </a:cxn>
            </a:cxnLst>
            <a:rect l="0" t="0" r="r" b="b"/>
            <a:pathLst>
              <a:path w="21600" h="21600" extrusionOk="0">
                <a:moveTo>
                  <a:pt x="20136" y="18562"/>
                </a:moveTo>
                <a:cubicBezTo>
                  <a:pt x="14278" y="18562"/>
                  <a:pt x="14278" y="18562"/>
                  <a:pt x="14278" y="18562"/>
                </a:cubicBezTo>
                <a:cubicBezTo>
                  <a:pt x="14278" y="20250"/>
                  <a:pt x="12814" y="21600"/>
                  <a:pt x="10983" y="21600"/>
                </a:cubicBezTo>
                <a:cubicBezTo>
                  <a:pt x="9153" y="21600"/>
                  <a:pt x="7688" y="20250"/>
                  <a:pt x="7688" y="18562"/>
                </a:cubicBezTo>
                <a:cubicBezTo>
                  <a:pt x="1831" y="18562"/>
                  <a:pt x="1831" y="18562"/>
                  <a:pt x="1831" y="18562"/>
                </a:cubicBezTo>
                <a:cubicBezTo>
                  <a:pt x="732" y="18562"/>
                  <a:pt x="0" y="17887"/>
                  <a:pt x="0" y="16875"/>
                </a:cubicBezTo>
                <a:cubicBezTo>
                  <a:pt x="1831" y="15525"/>
                  <a:pt x="4027" y="12825"/>
                  <a:pt x="4027" y="6750"/>
                </a:cubicBezTo>
                <a:cubicBezTo>
                  <a:pt x="4027" y="4388"/>
                  <a:pt x="6224" y="2025"/>
                  <a:pt x="9885" y="1688"/>
                </a:cubicBezTo>
                <a:cubicBezTo>
                  <a:pt x="9519" y="1350"/>
                  <a:pt x="9519" y="1350"/>
                  <a:pt x="9519" y="1013"/>
                </a:cubicBezTo>
                <a:cubicBezTo>
                  <a:pt x="9519" y="338"/>
                  <a:pt x="10251" y="0"/>
                  <a:pt x="10983" y="0"/>
                </a:cubicBezTo>
                <a:cubicBezTo>
                  <a:pt x="11715" y="0"/>
                  <a:pt x="12081" y="338"/>
                  <a:pt x="12081" y="1013"/>
                </a:cubicBezTo>
                <a:cubicBezTo>
                  <a:pt x="12081" y="1350"/>
                  <a:pt x="12081" y="1350"/>
                  <a:pt x="12081" y="1688"/>
                </a:cubicBezTo>
                <a:cubicBezTo>
                  <a:pt x="15376" y="2025"/>
                  <a:pt x="17573" y="4388"/>
                  <a:pt x="17573" y="6750"/>
                </a:cubicBezTo>
                <a:cubicBezTo>
                  <a:pt x="17573" y="12825"/>
                  <a:pt x="19769" y="15525"/>
                  <a:pt x="21600" y="16875"/>
                </a:cubicBezTo>
                <a:cubicBezTo>
                  <a:pt x="21600" y="17887"/>
                  <a:pt x="20868" y="18562"/>
                  <a:pt x="20136" y="18562"/>
                </a:cubicBezTo>
                <a:close/>
                <a:moveTo>
                  <a:pt x="10983" y="20250"/>
                </a:moveTo>
                <a:cubicBezTo>
                  <a:pt x="9885" y="20250"/>
                  <a:pt x="9153" y="19237"/>
                  <a:pt x="9153" y="18562"/>
                </a:cubicBezTo>
                <a:cubicBezTo>
                  <a:pt x="9153" y="18225"/>
                  <a:pt x="8786" y="18225"/>
                  <a:pt x="8786" y="18225"/>
                </a:cubicBezTo>
                <a:cubicBezTo>
                  <a:pt x="8786" y="18225"/>
                  <a:pt x="8420" y="18225"/>
                  <a:pt x="8420" y="18562"/>
                </a:cubicBezTo>
                <a:cubicBezTo>
                  <a:pt x="8420" y="19575"/>
                  <a:pt x="9519" y="20587"/>
                  <a:pt x="10983" y="20587"/>
                </a:cubicBezTo>
                <a:cubicBezTo>
                  <a:pt x="10983" y="20587"/>
                  <a:pt x="10983" y="20587"/>
                  <a:pt x="10983" y="20250"/>
                </a:cubicBezTo>
                <a:cubicBezTo>
                  <a:pt x="10983" y="20250"/>
                  <a:pt x="10983" y="20250"/>
                  <a:pt x="10983" y="20250"/>
                </a:cubicBezTo>
                <a:close/>
              </a:path>
            </a:pathLst>
          </a:custGeom>
          <a:solidFill>
            <a:schemeClr val="bg1"/>
          </a:solidFill>
          <a:ln w="12700" cap="flat">
            <a:noFill/>
            <a:miter lim="400000"/>
          </a:ln>
          <a:effectLst/>
        </p:spPr>
        <p:txBody>
          <a:bodyPr wrap="square" lIns="91438" tIns="91438" rIns="91438" bIns="91438" numCol="1" anchor="t">
            <a:noAutofit/>
          </a:bodyPr>
          <a:lstStyle>
            <a:defPPr>
              <a:defRPr lang="en-US"/>
            </a:defPPr>
            <a:lvl1pPr marL="0" algn="l" defTabSz="1828891" rtl="0" eaLnBrk="1" latinLnBrk="0" hangingPunct="1">
              <a:defRPr sz="3600" kern="1200">
                <a:solidFill>
                  <a:schemeClr val="tx1"/>
                </a:solidFill>
                <a:latin typeface="+mn-lt"/>
                <a:ea typeface="+mn-ea"/>
                <a:cs typeface="+mn-cs"/>
              </a:defRPr>
            </a:lvl1pPr>
            <a:lvl2pPr marL="914446" algn="l" defTabSz="1828891" rtl="0" eaLnBrk="1" latinLnBrk="0" hangingPunct="1">
              <a:defRPr sz="3600" kern="1200">
                <a:solidFill>
                  <a:schemeClr val="tx1"/>
                </a:solidFill>
                <a:latin typeface="+mn-lt"/>
                <a:ea typeface="+mn-ea"/>
                <a:cs typeface="+mn-cs"/>
              </a:defRPr>
            </a:lvl2pPr>
            <a:lvl3pPr marL="1828891" algn="l" defTabSz="1828891" rtl="0" eaLnBrk="1" latinLnBrk="0" hangingPunct="1">
              <a:defRPr sz="3600" kern="1200">
                <a:solidFill>
                  <a:schemeClr val="tx1"/>
                </a:solidFill>
                <a:latin typeface="+mn-lt"/>
                <a:ea typeface="+mn-ea"/>
                <a:cs typeface="+mn-cs"/>
              </a:defRPr>
            </a:lvl3pPr>
            <a:lvl4pPr marL="2743337" algn="l" defTabSz="1828891" rtl="0" eaLnBrk="1" latinLnBrk="0" hangingPunct="1">
              <a:defRPr sz="3600" kern="1200">
                <a:solidFill>
                  <a:schemeClr val="tx1"/>
                </a:solidFill>
                <a:latin typeface="+mn-lt"/>
                <a:ea typeface="+mn-ea"/>
                <a:cs typeface="+mn-cs"/>
              </a:defRPr>
            </a:lvl4pPr>
            <a:lvl5pPr marL="3657783" algn="l" defTabSz="1828891" rtl="0" eaLnBrk="1" latinLnBrk="0" hangingPunct="1">
              <a:defRPr sz="3600" kern="1200">
                <a:solidFill>
                  <a:schemeClr val="tx1"/>
                </a:solidFill>
                <a:latin typeface="+mn-lt"/>
                <a:ea typeface="+mn-ea"/>
                <a:cs typeface="+mn-cs"/>
              </a:defRPr>
            </a:lvl5pPr>
            <a:lvl6pPr marL="4572229" algn="l" defTabSz="1828891" rtl="0" eaLnBrk="1" latinLnBrk="0" hangingPunct="1">
              <a:defRPr sz="3600" kern="1200">
                <a:solidFill>
                  <a:schemeClr val="tx1"/>
                </a:solidFill>
                <a:latin typeface="+mn-lt"/>
                <a:ea typeface="+mn-ea"/>
                <a:cs typeface="+mn-cs"/>
              </a:defRPr>
            </a:lvl6pPr>
            <a:lvl7pPr marL="5486674" algn="l" defTabSz="1828891" rtl="0" eaLnBrk="1" latinLnBrk="0" hangingPunct="1">
              <a:defRPr sz="3600" kern="1200">
                <a:solidFill>
                  <a:schemeClr val="tx1"/>
                </a:solidFill>
                <a:latin typeface="+mn-lt"/>
                <a:ea typeface="+mn-ea"/>
                <a:cs typeface="+mn-cs"/>
              </a:defRPr>
            </a:lvl7pPr>
            <a:lvl8pPr marL="6401120" algn="l" defTabSz="1828891" rtl="0" eaLnBrk="1" latinLnBrk="0" hangingPunct="1">
              <a:defRPr sz="3600" kern="1200">
                <a:solidFill>
                  <a:schemeClr val="tx1"/>
                </a:solidFill>
                <a:latin typeface="+mn-lt"/>
                <a:ea typeface="+mn-ea"/>
                <a:cs typeface="+mn-cs"/>
              </a:defRPr>
            </a:lvl8pPr>
            <a:lvl9pPr marL="7315566" algn="l" defTabSz="1828891" rtl="0" eaLnBrk="1" latinLnBrk="0" hangingPunct="1">
              <a:defRPr sz="3600" kern="1200">
                <a:solidFill>
                  <a:schemeClr val="tx1"/>
                </a:solidFill>
                <a:latin typeface="+mn-lt"/>
                <a:ea typeface="+mn-ea"/>
                <a:cs typeface="+mn-cs"/>
              </a:defRPr>
            </a:lvl9pPr>
          </a:lstStyle>
          <a:p>
            <a:pPr defTabSz="914400">
              <a:defRPr sz="2400">
                <a:solidFill>
                  <a:srgbClr val="000000"/>
                </a:solidFill>
                <a:latin typeface="Calibri"/>
                <a:ea typeface="Calibri"/>
                <a:cs typeface="Calibri"/>
                <a:sym typeface="Calibri"/>
              </a:defRPr>
            </a:pPr>
            <a:endParaRPr sz="4800">
              <a:solidFill>
                <a:schemeClr val="bg1"/>
              </a:solidFill>
            </a:endParaRPr>
          </a:p>
        </p:txBody>
      </p:sp>
      <p:sp>
        <p:nvSpPr>
          <p:cNvPr id="34" name="Shape 5321">
            <a:extLst>
              <a:ext uri="{FF2B5EF4-FFF2-40B4-BE49-F238E27FC236}">
                <a16:creationId xmlns:a16="http://schemas.microsoft.com/office/drawing/2014/main" id="{D8D6B45A-EB40-4622-BC5F-0DCAC2141BDC}"/>
              </a:ext>
            </a:extLst>
          </p:cNvPr>
          <p:cNvSpPr/>
          <p:nvPr/>
        </p:nvSpPr>
        <p:spPr>
          <a:xfrm>
            <a:off x="6112836" y="5713204"/>
            <a:ext cx="169527" cy="136715"/>
          </a:xfrm>
          <a:custGeom>
            <a:avLst/>
            <a:gdLst/>
            <a:ahLst/>
            <a:cxnLst>
              <a:cxn ang="0">
                <a:pos x="wd2" y="hd2"/>
              </a:cxn>
              <a:cxn ang="5400000">
                <a:pos x="wd2" y="hd2"/>
              </a:cxn>
              <a:cxn ang="10800000">
                <a:pos x="wd2" y="hd2"/>
              </a:cxn>
              <a:cxn ang="16200000">
                <a:pos x="wd2" y="hd2"/>
              </a:cxn>
            </a:cxnLst>
            <a:rect l="0" t="0" r="r" b="b"/>
            <a:pathLst>
              <a:path w="21600" h="21600" extrusionOk="0">
                <a:moveTo>
                  <a:pt x="20842" y="12678"/>
                </a:moveTo>
                <a:cubicBezTo>
                  <a:pt x="20842" y="12678"/>
                  <a:pt x="20463" y="12678"/>
                  <a:pt x="20463" y="12678"/>
                </a:cubicBezTo>
                <a:cubicBezTo>
                  <a:pt x="20463" y="12678"/>
                  <a:pt x="20463" y="12678"/>
                  <a:pt x="20463" y="12678"/>
                </a:cubicBezTo>
                <a:cubicBezTo>
                  <a:pt x="20463" y="12678"/>
                  <a:pt x="20084" y="12678"/>
                  <a:pt x="20084" y="12678"/>
                </a:cubicBezTo>
                <a:cubicBezTo>
                  <a:pt x="10611" y="2817"/>
                  <a:pt x="10611" y="2817"/>
                  <a:pt x="10611" y="2817"/>
                </a:cubicBezTo>
                <a:cubicBezTo>
                  <a:pt x="1516" y="12678"/>
                  <a:pt x="1516" y="12678"/>
                  <a:pt x="1516" y="12678"/>
                </a:cubicBezTo>
                <a:cubicBezTo>
                  <a:pt x="1516" y="12678"/>
                  <a:pt x="1137" y="12678"/>
                  <a:pt x="1137" y="12678"/>
                </a:cubicBezTo>
                <a:cubicBezTo>
                  <a:pt x="1137" y="12678"/>
                  <a:pt x="758" y="12678"/>
                  <a:pt x="758" y="12678"/>
                </a:cubicBezTo>
                <a:cubicBezTo>
                  <a:pt x="0" y="11270"/>
                  <a:pt x="0" y="11270"/>
                  <a:pt x="0" y="11270"/>
                </a:cubicBezTo>
                <a:cubicBezTo>
                  <a:pt x="0" y="11270"/>
                  <a:pt x="0" y="10800"/>
                  <a:pt x="0" y="10800"/>
                </a:cubicBezTo>
                <a:cubicBezTo>
                  <a:pt x="9853" y="470"/>
                  <a:pt x="9853" y="470"/>
                  <a:pt x="9853" y="470"/>
                </a:cubicBezTo>
                <a:cubicBezTo>
                  <a:pt x="10232" y="0"/>
                  <a:pt x="11368" y="0"/>
                  <a:pt x="11747" y="470"/>
                </a:cubicBezTo>
                <a:cubicBezTo>
                  <a:pt x="15158" y="3757"/>
                  <a:pt x="15158" y="3757"/>
                  <a:pt x="15158" y="3757"/>
                </a:cubicBezTo>
                <a:cubicBezTo>
                  <a:pt x="15158" y="470"/>
                  <a:pt x="15158" y="470"/>
                  <a:pt x="15158" y="470"/>
                </a:cubicBezTo>
                <a:cubicBezTo>
                  <a:pt x="15158" y="470"/>
                  <a:pt x="15158" y="0"/>
                  <a:pt x="15537" y="0"/>
                </a:cubicBezTo>
                <a:cubicBezTo>
                  <a:pt x="18189" y="0"/>
                  <a:pt x="18189" y="0"/>
                  <a:pt x="18189" y="0"/>
                </a:cubicBezTo>
                <a:cubicBezTo>
                  <a:pt x="18568" y="0"/>
                  <a:pt x="18568" y="470"/>
                  <a:pt x="18568" y="470"/>
                </a:cubicBezTo>
                <a:cubicBezTo>
                  <a:pt x="18568" y="7513"/>
                  <a:pt x="18568" y="7513"/>
                  <a:pt x="18568" y="7513"/>
                </a:cubicBezTo>
                <a:cubicBezTo>
                  <a:pt x="21600" y="10800"/>
                  <a:pt x="21600" y="10800"/>
                  <a:pt x="21600" y="10800"/>
                </a:cubicBezTo>
                <a:cubicBezTo>
                  <a:pt x="21600" y="10800"/>
                  <a:pt x="21600" y="11270"/>
                  <a:pt x="21600" y="11270"/>
                </a:cubicBezTo>
                <a:lnTo>
                  <a:pt x="20842" y="12678"/>
                </a:lnTo>
                <a:close/>
                <a:moveTo>
                  <a:pt x="18568" y="20661"/>
                </a:moveTo>
                <a:cubicBezTo>
                  <a:pt x="18568" y="21130"/>
                  <a:pt x="18189" y="21600"/>
                  <a:pt x="17811" y="21600"/>
                </a:cubicBezTo>
                <a:cubicBezTo>
                  <a:pt x="12505" y="21600"/>
                  <a:pt x="12505" y="21600"/>
                  <a:pt x="12505" y="21600"/>
                </a:cubicBezTo>
                <a:cubicBezTo>
                  <a:pt x="12505" y="15026"/>
                  <a:pt x="12505" y="15026"/>
                  <a:pt x="12505" y="15026"/>
                </a:cubicBezTo>
                <a:cubicBezTo>
                  <a:pt x="9095" y="15026"/>
                  <a:pt x="9095" y="15026"/>
                  <a:pt x="9095" y="15026"/>
                </a:cubicBezTo>
                <a:cubicBezTo>
                  <a:pt x="9095" y="21600"/>
                  <a:pt x="9095" y="21600"/>
                  <a:pt x="9095" y="21600"/>
                </a:cubicBezTo>
                <a:cubicBezTo>
                  <a:pt x="3789" y="21600"/>
                  <a:pt x="3789" y="21600"/>
                  <a:pt x="3789" y="21600"/>
                </a:cubicBezTo>
                <a:cubicBezTo>
                  <a:pt x="3411" y="21600"/>
                  <a:pt x="3032" y="21130"/>
                  <a:pt x="3032" y="20661"/>
                </a:cubicBezTo>
                <a:cubicBezTo>
                  <a:pt x="3032" y="12678"/>
                  <a:pt x="3032" y="12678"/>
                  <a:pt x="3032" y="12678"/>
                </a:cubicBezTo>
                <a:cubicBezTo>
                  <a:pt x="3032" y="12678"/>
                  <a:pt x="3032" y="12209"/>
                  <a:pt x="3032" y="12209"/>
                </a:cubicBezTo>
                <a:cubicBezTo>
                  <a:pt x="10611" y="4226"/>
                  <a:pt x="10611" y="4226"/>
                  <a:pt x="10611" y="4226"/>
                </a:cubicBezTo>
                <a:cubicBezTo>
                  <a:pt x="18568" y="12209"/>
                  <a:pt x="18568" y="12209"/>
                  <a:pt x="18568" y="12209"/>
                </a:cubicBezTo>
                <a:cubicBezTo>
                  <a:pt x="18568" y="12209"/>
                  <a:pt x="18568" y="12678"/>
                  <a:pt x="18568" y="12678"/>
                </a:cubicBezTo>
                <a:lnTo>
                  <a:pt x="18568" y="20661"/>
                </a:lnTo>
                <a:close/>
              </a:path>
            </a:pathLst>
          </a:custGeom>
          <a:solidFill>
            <a:schemeClr val="bg1"/>
          </a:solidFill>
          <a:ln w="12700" cap="flat">
            <a:noFill/>
            <a:miter lim="400000"/>
          </a:ln>
          <a:effectLst/>
        </p:spPr>
        <p:txBody>
          <a:bodyPr wrap="square" lIns="91438" tIns="91438" rIns="91438" bIns="91438" numCol="1" anchor="t">
            <a:noAutofit/>
          </a:bodyPr>
          <a:lstStyle>
            <a:defPPr>
              <a:defRPr lang="en-US"/>
            </a:defPPr>
            <a:lvl1pPr marL="0" algn="l" defTabSz="1828891" rtl="0" eaLnBrk="1" latinLnBrk="0" hangingPunct="1">
              <a:defRPr sz="3600" kern="1200">
                <a:solidFill>
                  <a:schemeClr val="tx1"/>
                </a:solidFill>
                <a:latin typeface="+mn-lt"/>
                <a:ea typeface="+mn-ea"/>
                <a:cs typeface="+mn-cs"/>
              </a:defRPr>
            </a:lvl1pPr>
            <a:lvl2pPr marL="914446" algn="l" defTabSz="1828891" rtl="0" eaLnBrk="1" latinLnBrk="0" hangingPunct="1">
              <a:defRPr sz="3600" kern="1200">
                <a:solidFill>
                  <a:schemeClr val="tx1"/>
                </a:solidFill>
                <a:latin typeface="+mn-lt"/>
                <a:ea typeface="+mn-ea"/>
                <a:cs typeface="+mn-cs"/>
              </a:defRPr>
            </a:lvl2pPr>
            <a:lvl3pPr marL="1828891" algn="l" defTabSz="1828891" rtl="0" eaLnBrk="1" latinLnBrk="0" hangingPunct="1">
              <a:defRPr sz="3600" kern="1200">
                <a:solidFill>
                  <a:schemeClr val="tx1"/>
                </a:solidFill>
                <a:latin typeface="+mn-lt"/>
                <a:ea typeface="+mn-ea"/>
                <a:cs typeface="+mn-cs"/>
              </a:defRPr>
            </a:lvl3pPr>
            <a:lvl4pPr marL="2743337" algn="l" defTabSz="1828891" rtl="0" eaLnBrk="1" latinLnBrk="0" hangingPunct="1">
              <a:defRPr sz="3600" kern="1200">
                <a:solidFill>
                  <a:schemeClr val="tx1"/>
                </a:solidFill>
                <a:latin typeface="+mn-lt"/>
                <a:ea typeface="+mn-ea"/>
                <a:cs typeface="+mn-cs"/>
              </a:defRPr>
            </a:lvl4pPr>
            <a:lvl5pPr marL="3657783" algn="l" defTabSz="1828891" rtl="0" eaLnBrk="1" latinLnBrk="0" hangingPunct="1">
              <a:defRPr sz="3600" kern="1200">
                <a:solidFill>
                  <a:schemeClr val="tx1"/>
                </a:solidFill>
                <a:latin typeface="+mn-lt"/>
                <a:ea typeface="+mn-ea"/>
                <a:cs typeface="+mn-cs"/>
              </a:defRPr>
            </a:lvl5pPr>
            <a:lvl6pPr marL="4572229" algn="l" defTabSz="1828891" rtl="0" eaLnBrk="1" latinLnBrk="0" hangingPunct="1">
              <a:defRPr sz="3600" kern="1200">
                <a:solidFill>
                  <a:schemeClr val="tx1"/>
                </a:solidFill>
                <a:latin typeface="+mn-lt"/>
                <a:ea typeface="+mn-ea"/>
                <a:cs typeface="+mn-cs"/>
              </a:defRPr>
            </a:lvl6pPr>
            <a:lvl7pPr marL="5486674" algn="l" defTabSz="1828891" rtl="0" eaLnBrk="1" latinLnBrk="0" hangingPunct="1">
              <a:defRPr sz="3600" kern="1200">
                <a:solidFill>
                  <a:schemeClr val="tx1"/>
                </a:solidFill>
                <a:latin typeface="+mn-lt"/>
                <a:ea typeface="+mn-ea"/>
                <a:cs typeface="+mn-cs"/>
              </a:defRPr>
            </a:lvl7pPr>
            <a:lvl8pPr marL="6401120" algn="l" defTabSz="1828891" rtl="0" eaLnBrk="1" latinLnBrk="0" hangingPunct="1">
              <a:defRPr sz="3600" kern="1200">
                <a:solidFill>
                  <a:schemeClr val="tx1"/>
                </a:solidFill>
                <a:latin typeface="+mn-lt"/>
                <a:ea typeface="+mn-ea"/>
                <a:cs typeface="+mn-cs"/>
              </a:defRPr>
            </a:lvl8pPr>
            <a:lvl9pPr marL="7315566" algn="l" defTabSz="1828891" rtl="0" eaLnBrk="1" latinLnBrk="0" hangingPunct="1">
              <a:defRPr sz="3600" kern="1200">
                <a:solidFill>
                  <a:schemeClr val="tx1"/>
                </a:solidFill>
                <a:latin typeface="+mn-lt"/>
                <a:ea typeface="+mn-ea"/>
                <a:cs typeface="+mn-cs"/>
              </a:defRPr>
            </a:lvl9pPr>
          </a:lstStyle>
          <a:p>
            <a:pPr defTabSz="914400">
              <a:defRPr sz="2400">
                <a:solidFill>
                  <a:srgbClr val="000000"/>
                </a:solidFill>
                <a:latin typeface="Calibri"/>
                <a:ea typeface="Calibri"/>
                <a:cs typeface="Calibri"/>
                <a:sym typeface="Calibri"/>
              </a:defRPr>
            </a:pPr>
            <a:endParaRPr sz="4800">
              <a:solidFill>
                <a:schemeClr val="bg1"/>
              </a:solidFill>
            </a:endParaRPr>
          </a:p>
        </p:txBody>
      </p:sp>
      <p:sp>
        <p:nvSpPr>
          <p:cNvPr id="35" name="TextBox 34">
            <a:extLst>
              <a:ext uri="{FF2B5EF4-FFF2-40B4-BE49-F238E27FC236}">
                <a16:creationId xmlns:a16="http://schemas.microsoft.com/office/drawing/2014/main" id="{7DF8323E-448A-4917-8CAC-24FBEDC322BB}"/>
              </a:ext>
            </a:extLst>
          </p:cNvPr>
          <p:cNvSpPr txBox="1"/>
          <p:nvPr/>
        </p:nvSpPr>
        <p:spPr>
          <a:xfrm>
            <a:off x="6767182" y="4474210"/>
            <a:ext cx="1561127" cy="276999"/>
          </a:xfrm>
          <a:prstGeom prst="rect">
            <a:avLst/>
          </a:prstGeom>
          <a:noFill/>
        </p:spPr>
        <p:txBody>
          <a:bodyPr wrap="square" rtlCol="0">
            <a:spAutoFit/>
          </a:bodyPr>
          <a:lstStyle/>
          <a:p>
            <a:r>
              <a:rPr lang="en-US" sz="1200" b="1" dirty="0">
                <a:solidFill>
                  <a:schemeClr val="bg1"/>
                </a:solidFill>
                <a:latin typeface="+mj-lt"/>
                <a:ea typeface="Lato" panose="020F0502020204030203" pitchFamily="34" charset="0"/>
                <a:cs typeface="Lato" panose="020F0502020204030203" pitchFamily="34" charset="0"/>
              </a:rPr>
              <a:t>TITLE HERE</a:t>
            </a:r>
          </a:p>
        </p:txBody>
      </p:sp>
      <p:sp>
        <p:nvSpPr>
          <p:cNvPr id="36" name="TextBox 35">
            <a:extLst>
              <a:ext uri="{FF2B5EF4-FFF2-40B4-BE49-F238E27FC236}">
                <a16:creationId xmlns:a16="http://schemas.microsoft.com/office/drawing/2014/main" id="{B2C1CE83-E266-453C-851E-3D54C33CB3D6}"/>
              </a:ext>
            </a:extLst>
          </p:cNvPr>
          <p:cNvSpPr txBox="1"/>
          <p:nvPr/>
        </p:nvSpPr>
        <p:spPr>
          <a:xfrm>
            <a:off x="6767182" y="4765335"/>
            <a:ext cx="1561127" cy="276999"/>
          </a:xfrm>
          <a:prstGeom prst="rect">
            <a:avLst/>
          </a:prstGeom>
          <a:noFill/>
        </p:spPr>
        <p:txBody>
          <a:bodyPr wrap="square" rtlCol="0">
            <a:spAutoFit/>
          </a:bodyPr>
          <a:lstStyle/>
          <a:p>
            <a:r>
              <a:rPr lang="en-US" sz="1200" b="1" dirty="0">
                <a:solidFill>
                  <a:schemeClr val="bg1"/>
                </a:solidFill>
                <a:latin typeface="+mj-lt"/>
                <a:ea typeface="Lato" panose="020F0502020204030203" pitchFamily="34" charset="0"/>
                <a:cs typeface="Lato" panose="020F0502020204030203" pitchFamily="34" charset="0"/>
              </a:rPr>
              <a:t>TITLE HERE</a:t>
            </a:r>
          </a:p>
        </p:txBody>
      </p:sp>
      <p:sp>
        <p:nvSpPr>
          <p:cNvPr id="37" name="TextBox 36">
            <a:extLst>
              <a:ext uri="{FF2B5EF4-FFF2-40B4-BE49-F238E27FC236}">
                <a16:creationId xmlns:a16="http://schemas.microsoft.com/office/drawing/2014/main" id="{4C0E3175-FC3B-4E8B-8757-D3B01EF84D0D}"/>
              </a:ext>
            </a:extLst>
          </p:cNvPr>
          <p:cNvSpPr txBox="1"/>
          <p:nvPr/>
        </p:nvSpPr>
        <p:spPr>
          <a:xfrm>
            <a:off x="6767182" y="5524551"/>
            <a:ext cx="1561127" cy="276999"/>
          </a:xfrm>
          <a:prstGeom prst="rect">
            <a:avLst/>
          </a:prstGeom>
          <a:noFill/>
        </p:spPr>
        <p:txBody>
          <a:bodyPr wrap="square" rtlCol="0">
            <a:spAutoFit/>
          </a:bodyPr>
          <a:lstStyle/>
          <a:p>
            <a:r>
              <a:rPr lang="en-US" sz="1200" b="1" dirty="0">
                <a:solidFill>
                  <a:schemeClr val="bg1"/>
                </a:solidFill>
                <a:latin typeface="+mj-lt"/>
                <a:ea typeface="Lato" panose="020F0502020204030203" pitchFamily="34" charset="0"/>
                <a:cs typeface="Lato" panose="020F0502020204030203" pitchFamily="34" charset="0"/>
              </a:rPr>
              <a:t>TITLE HERE</a:t>
            </a:r>
          </a:p>
        </p:txBody>
      </p:sp>
      <p:sp>
        <p:nvSpPr>
          <p:cNvPr id="38" name="TextBox 37">
            <a:extLst>
              <a:ext uri="{FF2B5EF4-FFF2-40B4-BE49-F238E27FC236}">
                <a16:creationId xmlns:a16="http://schemas.microsoft.com/office/drawing/2014/main" id="{F8D221DA-464D-40BE-99FD-AAF07AAC7CFB}"/>
              </a:ext>
            </a:extLst>
          </p:cNvPr>
          <p:cNvSpPr txBox="1"/>
          <p:nvPr/>
        </p:nvSpPr>
        <p:spPr>
          <a:xfrm>
            <a:off x="6767182" y="5815676"/>
            <a:ext cx="1561127" cy="276999"/>
          </a:xfrm>
          <a:prstGeom prst="rect">
            <a:avLst/>
          </a:prstGeom>
          <a:noFill/>
        </p:spPr>
        <p:txBody>
          <a:bodyPr wrap="square" rtlCol="0">
            <a:spAutoFit/>
          </a:bodyPr>
          <a:lstStyle/>
          <a:p>
            <a:r>
              <a:rPr lang="en-US" sz="1200" b="1" dirty="0">
                <a:solidFill>
                  <a:schemeClr val="bg1"/>
                </a:solidFill>
                <a:latin typeface="+mj-lt"/>
                <a:ea typeface="Lato" panose="020F0502020204030203" pitchFamily="34" charset="0"/>
                <a:cs typeface="Lato" panose="020F0502020204030203" pitchFamily="34" charset="0"/>
              </a:rPr>
              <a:t>TITLE HERE</a:t>
            </a:r>
          </a:p>
        </p:txBody>
      </p:sp>
      <p:sp>
        <p:nvSpPr>
          <p:cNvPr id="39" name="Rounded Rectangle 74">
            <a:extLst>
              <a:ext uri="{FF2B5EF4-FFF2-40B4-BE49-F238E27FC236}">
                <a16:creationId xmlns:a16="http://schemas.microsoft.com/office/drawing/2014/main" id="{1F612F12-D01E-49CE-92FC-28424A6F3A98}"/>
              </a:ext>
            </a:extLst>
          </p:cNvPr>
          <p:cNvSpPr/>
          <p:nvPr/>
        </p:nvSpPr>
        <p:spPr>
          <a:xfrm>
            <a:off x="8579948" y="5278723"/>
            <a:ext cx="1952625" cy="889872"/>
          </a:xfrm>
          <a:prstGeom prst="roundRect">
            <a:avLst/>
          </a:prstGeom>
          <a:solidFill>
            <a:schemeClr val="accent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Shape 5411">
            <a:extLst>
              <a:ext uri="{FF2B5EF4-FFF2-40B4-BE49-F238E27FC236}">
                <a16:creationId xmlns:a16="http://schemas.microsoft.com/office/drawing/2014/main" id="{1383290E-E3FB-4E81-8E27-04DBF48FBB05}"/>
              </a:ext>
            </a:extLst>
          </p:cNvPr>
          <p:cNvSpPr/>
          <p:nvPr/>
        </p:nvSpPr>
        <p:spPr>
          <a:xfrm>
            <a:off x="8970267" y="5537419"/>
            <a:ext cx="124561" cy="96118"/>
          </a:xfrm>
          <a:custGeom>
            <a:avLst/>
            <a:gdLst/>
            <a:ahLst/>
            <a:cxnLst>
              <a:cxn ang="0">
                <a:pos x="wd2" y="hd2"/>
              </a:cxn>
              <a:cxn ang="5400000">
                <a:pos x="wd2" y="hd2"/>
              </a:cxn>
              <a:cxn ang="10800000">
                <a:pos x="wd2" y="hd2"/>
              </a:cxn>
              <a:cxn ang="16200000">
                <a:pos x="wd2" y="hd2"/>
              </a:cxn>
            </a:cxnLst>
            <a:rect l="0" t="0" r="r" b="b"/>
            <a:pathLst>
              <a:path w="21600" h="21600" extrusionOk="0">
                <a:moveTo>
                  <a:pt x="21234" y="5760"/>
                </a:moveTo>
                <a:cubicBezTo>
                  <a:pt x="10983" y="18720"/>
                  <a:pt x="10983" y="18720"/>
                  <a:pt x="10983" y="18720"/>
                </a:cubicBezTo>
                <a:cubicBezTo>
                  <a:pt x="9153" y="21120"/>
                  <a:pt x="9153" y="21120"/>
                  <a:pt x="9153" y="21120"/>
                </a:cubicBezTo>
                <a:cubicBezTo>
                  <a:pt x="8786" y="21600"/>
                  <a:pt x="8786" y="21600"/>
                  <a:pt x="8420" y="21600"/>
                </a:cubicBezTo>
                <a:cubicBezTo>
                  <a:pt x="8054" y="21600"/>
                  <a:pt x="7688" y="21600"/>
                  <a:pt x="7322" y="21120"/>
                </a:cubicBezTo>
                <a:cubicBezTo>
                  <a:pt x="5492" y="18720"/>
                  <a:pt x="5492" y="18720"/>
                  <a:pt x="5492" y="18720"/>
                </a:cubicBezTo>
                <a:cubicBezTo>
                  <a:pt x="366" y="12480"/>
                  <a:pt x="366" y="12480"/>
                  <a:pt x="366" y="12480"/>
                </a:cubicBezTo>
                <a:cubicBezTo>
                  <a:pt x="0" y="12000"/>
                  <a:pt x="0" y="11520"/>
                  <a:pt x="0" y="11040"/>
                </a:cubicBezTo>
                <a:cubicBezTo>
                  <a:pt x="0" y="10560"/>
                  <a:pt x="0" y="10080"/>
                  <a:pt x="366" y="9600"/>
                </a:cubicBezTo>
                <a:cubicBezTo>
                  <a:pt x="2197" y="7200"/>
                  <a:pt x="2197" y="7200"/>
                  <a:pt x="2197" y="7200"/>
                </a:cubicBezTo>
                <a:cubicBezTo>
                  <a:pt x="2563" y="6720"/>
                  <a:pt x="2929" y="6720"/>
                  <a:pt x="3295" y="6720"/>
                </a:cubicBezTo>
                <a:cubicBezTo>
                  <a:pt x="3661" y="6720"/>
                  <a:pt x="4027" y="6720"/>
                  <a:pt x="4027" y="7200"/>
                </a:cubicBezTo>
                <a:cubicBezTo>
                  <a:pt x="8420" y="12480"/>
                  <a:pt x="8420" y="12480"/>
                  <a:pt x="8420" y="12480"/>
                </a:cubicBezTo>
                <a:cubicBezTo>
                  <a:pt x="17207" y="480"/>
                  <a:pt x="17207" y="480"/>
                  <a:pt x="17207" y="480"/>
                </a:cubicBezTo>
                <a:cubicBezTo>
                  <a:pt x="17573" y="480"/>
                  <a:pt x="17939" y="0"/>
                  <a:pt x="18305" y="0"/>
                </a:cubicBezTo>
                <a:cubicBezTo>
                  <a:pt x="18671" y="0"/>
                  <a:pt x="19037" y="480"/>
                  <a:pt x="19403" y="480"/>
                </a:cubicBezTo>
                <a:cubicBezTo>
                  <a:pt x="21234" y="3360"/>
                  <a:pt x="21234" y="3360"/>
                  <a:pt x="21234" y="3360"/>
                </a:cubicBezTo>
                <a:cubicBezTo>
                  <a:pt x="21234" y="3360"/>
                  <a:pt x="21600" y="3840"/>
                  <a:pt x="21600" y="4320"/>
                </a:cubicBezTo>
                <a:cubicBezTo>
                  <a:pt x="21600" y="4800"/>
                  <a:pt x="21234" y="5280"/>
                  <a:pt x="21234" y="5760"/>
                </a:cubicBezTo>
                <a:close/>
              </a:path>
            </a:pathLst>
          </a:custGeom>
          <a:solidFill>
            <a:schemeClr val="bg1"/>
          </a:solidFill>
          <a:ln w="12700" cap="flat">
            <a:noFill/>
            <a:miter lim="400000"/>
          </a:ln>
          <a:effectLst/>
        </p:spPr>
        <p:txBody>
          <a:bodyPr wrap="square" lIns="91438" tIns="91438" rIns="91438" bIns="91438" numCol="1" anchor="t">
            <a:noAutofit/>
          </a:bodyPr>
          <a:lstStyle>
            <a:defPPr>
              <a:defRPr lang="en-US"/>
            </a:defPPr>
            <a:lvl1pPr marL="0" algn="l" defTabSz="1828891" rtl="0" eaLnBrk="1" latinLnBrk="0" hangingPunct="1">
              <a:defRPr sz="3600" kern="1200">
                <a:solidFill>
                  <a:schemeClr val="tx1"/>
                </a:solidFill>
                <a:latin typeface="+mn-lt"/>
                <a:ea typeface="+mn-ea"/>
                <a:cs typeface="+mn-cs"/>
              </a:defRPr>
            </a:lvl1pPr>
            <a:lvl2pPr marL="914446" algn="l" defTabSz="1828891" rtl="0" eaLnBrk="1" latinLnBrk="0" hangingPunct="1">
              <a:defRPr sz="3600" kern="1200">
                <a:solidFill>
                  <a:schemeClr val="tx1"/>
                </a:solidFill>
                <a:latin typeface="+mn-lt"/>
                <a:ea typeface="+mn-ea"/>
                <a:cs typeface="+mn-cs"/>
              </a:defRPr>
            </a:lvl2pPr>
            <a:lvl3pPr marL="1828891" algn="l" defTabSz="1828891" rtl="0" eaLnBrk="1" latinLnBrk="0" hangingPunct="1">
              <a:defRPr sz="3600" kern="1200">
                <a:solidFill>
                  <a:schemeClr val="tx1"/>
                </a:solidFill>
                <a:latin typeface="+mn-lt"/>
                <a:ea typeface="+mn-ea"/>
                <a:cs typeface="+mn-cs"/>
              </a:defRPr>
            </a:lvl3pPr>
            <a:lvl4pPr marL="2743337" algn="l" defTabSz="1828891" rtl="0" eaLnBrk="1" latinLnBrk="0" hangingPunct="1">
              <a:defRPr sz="3600" kern="1200">
                <a:solidFill>
                  <a:schemeClr val="tx1"/>
                </a:solidFill>
                <a:latin typeface="+mn-lt"/>
                <a:ea typeface="+mn-ea"/>
                <a:cs typeface="+mn-cs"/>
              </a:defRPr>
            </a:lvl4pPr>
            <a:lvl5pPr marL="3657783" algn="l" defTabSz="1828891" rtl="0" eaLnBrk="1" latinLnBrk="0" hangingPunct="1">
              <a:defRPr sz="3600" kern="1200">
                <a:solidFill>
                  <a:schemeClr val="tx1"/>
                </a:solidFill>
                <a:latin typeface="+mn-lt"/>
                <a:ea typeface="+mn-ea"/>
                <a:cs typeface="+mn-cs"/>
              </a:defRPr>
            </a:lvl5pPr>
            <a:lvl6pPr marL="4572229" algn="l" defTabSz="1828891" rtl="0" eaLnBrk="1" latinLnBrk="0" hangingPunct="1">
              <a:defRPr sz="3600" kern="1200">
                <a:solidFill>
                  <a:schemeClr val="tx1"/>
                </a:solidFill>
                <a:latin typeface="+mn-lt"/>
                <a:ea typeface="+mn-ea"/>
                <a:cs typeface="+mn-cs"/>
              </a:defRPr>
            </a:lvl6pPr>
            <a:lvl7pPr marL="5486674" algn="l" defTabSz="1828891" rtl="0" eaLnBrk="1" latinLnBrk="0" hangingPunct="1">
              <a:defRPr sz="3600" kern="1200">
                <a:solidFill>
                  <a:schemeClr val="tx1"/>
                </a:solidFill>
                <a:latin typeface="+mn-lt"/>
                <a:ea typeface="+mn-ea"/>
                <a:cs typeface="+mn-cs"/>
              </a:defRPr>
            </a:lvl7pPr>
            <a:lvl8pPr marL="6401120" algn="l" defTabSz="1828891" rtl="0" eaLnBrk="1" latinLnBrk="0" hangingPunct="1">
              <a:defRPr sz="3600" kern="1200">
                <a:solidFill>
                  <a:schemeClr val="tx1"/>
                </a:solidFill>
                <a:latin typeface="+mn-lt"/>
                <a:ea typeface="+mn-ea"/>
                <a:cs typeface="+mn-cs"/>
              </a:defRPr>
            </a:lvl8pPr>
            <a:lvl9pPr marL="7315566" algn="l" defTabSz="1828891" rtl="0" eaLnBrk="1" latinLnBrk="0" hangingPunct="1">
              <a:defRPr sz="3600" kern="1200">
                <a:solidFill>
                  <a:schemeClr val="tx1"/>
                </a:solidFill>
                <a:latin typeface="+mn-lt"/>
                <a:ea typeface="+mn-ea"/>
                <a:cs typeface="+mn-cs"/>
              </a:defRPr>
            </a:lvl9pPr>
          </a:lstStyle>
          <a:p>
            <a:pPr defTabSz="914400">
              <a:defRPr sz="2400">
                <a:solidFill>
                  <a:srgbClr val="000000"/>
                </a:solidFill>
                <a:latin typeface="Calibri"/>
                <a:ea typeface="Calibri"/>
                <a:cs typeface="Calibri"/>
                <a:sym typeface="Calibri"/>
              </a:defRPr>
            </a:pPr>
            <a:endParaRPr sz="4800"/>
          </a:p>
        </p:txBody>
      </p:sp>
      <p:sp>
        <p:nvSpPr>
          <p:cNvPr id="42" name="Shape 5411">
            <a:extLst>
              <a:ext uri="{FF2B5EF4-FFF2-40B4-BE49-F238E27FC236}">
                <a16:creationId xmlns:a16="http://schemas.microsoft.com/office/drawing/2014/main" id="{9BC27AE8-F6CA-4E7F-AF7C-0C745C4D7C4C}"/>
              </a:ext>
            </a:extLst>
          </p:cNvPr>
          <p:cNvSpPr/>
          <p:nvPr/>
        </p:nvSpPr>
        <p:spPr>
          <a:xfrm>
            <a:off x="8970267" y="5813782"/>
            <a:ext cx="124561" cy="96118"/>
          </a:xfrm>
          <a:custGeom>
            <a:avLst/>
            <a:gdLst/>
            <a:ahLst/>
            <a:cxnLst>
              <a:cxn ang="0">
                <a:pos x="wd2" y="hd2"/>
              </a:cxn>
              <a:cxn ang="5400000">
                <a:pos x="wd2" y="hd2"/>
              </a:cxn>
              <a:cxn ang="10800000">
                <a:pos x="wd2" y="hd2"/>
              </a:cxn>
              <a:cxn ang="16200000">
                <a:pos x="wd2" y="hd2"/>
              </a:cxn>
            </a:cxnLst>
            <a:rect l="0" t="0" r="r" b="b"/>
            <a:pathLst>
              <a:path w="21600" h="21600" extrusionOk="0">
                <a:moveTo>
                  <a:pt x="21234" y="5760"/>
                </a:moveTo>
                <a:cubicBezTo>
                  <a:pt x="10983" y="18720"/>
                  <a:pt x="10983" y="18720"/>
                  <a:pt x="10983" y="18720"/>
                </a:cubicBezTo>
                <a:cubicBezTo>
                  <a:pt x="9153" y="21120"/>
                  <a:pt x="9153" y="21120"/>
                  <a:pt x="9153" y="21120"/>
                </a:cubicBezTo>
                <a:cubicBezTo>
                  <a:pt x="8786" y="21600"/>
                  <a:pt x="8786" y="21600"/>
                  <a:pt x="8420" y="21600"/>
                </a:cubicBezTo>
                <a:cubicBezTo>
                  <a:pt x="8054" y="21600"/>
                  <a:pt x="7688" y="21600"/>
                  <a:pt x="7322" y="21120"/>
                </a:cubicBezTo>
                <a:cubicBezTo>
                  <a:pt x="5492" y="18720"/>
                  <a:pt x="5492" y="18720"/>
                  <a:pt x="5492" y="18720"/>
                </a:cubicBezTo>
                <a:cubicBezTo>
                  <a:pt x="366" y="12480"/>
                  <a:pt x="366" y="12480"/>
                  <a:pt x="366" y="12480"/>
                </a:cubicBezTo>
                <a:cubicBezTo>
                  <a:pt x="0" y="12000"/>
                  <a:pt x="0" y="11520"/>
                  <a:pt x="0" y="11040"/>
                </a:cubicBezTo>
                <a:cubicBezTo>
                  <a:pt x="0" y="10560"/>
                  <a:pt x="0" y="10080"/>
                  <a:pt x="366" y="9600"/>
                </a:cubicBezTo>
                <a:cubicBezTo>
                  <a:pt x="2197" y="7200"/>
                  <a:pt x="2197" y="7200"/>
                  <a:pt x="2197" y="7200"/>
                </a:cubicBezTo>
                <a:cubicBezTo>
                  <a:pt x="2563" y="6720"/>
                  <a:pt x="2929" y="6720"/>
                  <a:pt x="3295" y="6720"/>
                </a:cubicBezTo>
                <a:cubicBezTo>
                  <a:pt x="3661" y="6720"/>
                  <a:pt x="4027" y="6720"/>
                  <a:pt x="4027" y="7200"/>
                </a:cubicBezTo>
                <a:cubicBezTo>
                  <a:pt x="8420" y="12480"/>
                  <a:pt x="8420" y="12480"/>
                  <a:pt x="8420" y="12480"/>
                </a:cubicBezTo>
                <a:cubicBezTo>
                  <a:pt x="17207" y="480"/>
                  <a:pt x="17207" y="480"/>
                  <a:pt x="17207" y="480"/>
                </a:cubicBezTo>
                <a:cubicBezTo>
                  <a:pt x="17573" y="480"/>
                  <a:pt x="17939" y="0"/>
                  <a:pt x="18305" y="0"/>
                </a:cubicBezTo>
                <a:cubicBezTo>
                  <a:pt x="18671" y="0"/>
                  <a:pt x="19037" y="480"/>
                  <a:pt x="19403" y="480"/>
                </a:cubicBezTo>
                <a:cubicBezTo>
                  <a:pt x="21234" y="3360"/>
                  <a:pt x="21234" y="3360"/>
                  <a:pt x="21234" y="3360"/>
                </a:cubicBezTo>
                <a:cubicBezTo>
                  <a:pt x="21234" y="3360"/>
                  <a:pt x="21600" y="3840"/>
                  <a:pt x="21600" y="4320"/>
                </a:cubicBezTo>
                <a:cubicBezTo>
                  <a:pt x="21600" y="4800"/>
                  <a:pt x="21234" y="5280"/>
                  <a:pt x="21234" y="5760"/>
                </a:cubicBezTo>
                <a:close/>
              </a:path>
            </a:pathLst>
          </a:custGeom>
          <a:solidFill>
            <a:schemeClr val="bg1"/>
          </a:solidFill>
          <a:ln w="12700" cap="flat">
            <a:noFill/>
            <a:miter lim="400000"/>
          </a:ln>
          <a:effectLst/>
        </p:spPr>
        <p:txBody>
          <a:bodyPr wrap="square" lIns="91438" tIns="91438" rIns="91438" bIns="91438" numCol="1" anchor="t">
            <a:noAutofit/>
          </a:bodyPr>
          <a:lstStyle>
            <a:defPPr>
              <a:defRPr lang="en-US"/>
            </a:defPPr>
            <a:lvl1pPr marL="0" algn="l" defTabSz="1828891" rtl="0" eaLnBrk="1" latinLnBrk="0" hangingPunct="1">
              <a:defRPr sz="3600" kern="1200">
                <a:solidFill>
                  <a:schemeClr val="tx1"/>
                </a:solidFill>
                <a:latin typeface="+mn-lt"/>
                <a:ea typeface="+mn-ea"/>
                <a:cs typeface="+mn-cs"/>
              </a:defRPr>
            </a:lvl1pPr>
            <a:lvl2pPr marL="914446" algn="l" defTabSz="1828891" rtl="0" eaLnBrk="1" latinLnBrk="0" hangingPunct="1">
              <a:defRPr sz="3600" kern="1200">
                <a:solidFill>
                  <a:schemeClr val="tx1"/>
                </a:solidFill>
                <a:latin typeface="+mn-lt"/>
                <a:ea typeface="+mn-ea"/>
                <a:cs typeface="+mn-cs"/>
              </a:defRPr>
            </a:lvl2pPr>
            <a:lvl3pPr marL="1828891" algn="l" defTabSz="1828891" rtl="0" eaLnBrk="1" latinLnBrk="0" hangingPunct="1">
              <a:defRPr sz="3600" kern="1200">
                <a:solidFill>
                  <a:schemeClr val="tx1"/>
                </a:solidFill>
                <a:latin typeface="+mn-lt"/>
                <a:ea typeface="+mn-ea"/>
                <a:cs typeface="+mn-cs"/>
              </a:defRPr>
            </a:lvl3pPr>
            <a:lvl4pPr marL="2743337" algn="l" defTabSz="1828891" rtl="0" eaLnBrk="1" latinLnBrk="0" hangingPunct="1">
              <a:defRPr sz="3600" kern="1200">
                <a:solidFill>
                  <a:schemeClr val="tx1"/>
                </a:solidFill>
                <a:latin typeface="+mn-lt"/>
                <a:ea typeface="+mn-ea"/>
                <a:cs typeface="+mn-cs"/>
              </a:defRPr>
            </a:lvl4pPr>
            <a:lvl5pPr marL="3657783" algn="l" defTabSz="1828891" rtl="0" eaLnBrk="1" latinLnBrk="0" hangingPunct="1">
              <a:defRPr sz="3600" kern="1200">
                <a:solidFill>
                  <a:schemeClr val="tx1"/>
                </a:solidFill>
                <a:latin typeface="+mn-lt"/>
                <a:ea typeface="+mn-ea"/>
                <a:cs typeface="+mn-cs"/>
              </a:defRPr>
            </a:lvl5pPr>
            <a:lvl6pPr marL="4572229" algn="l" defTabSz="1828891" rtl="0" eaLnBrk="1" latinLnBrk="0" hangingPunct="1">
              <a:defRPr sz="3600" kern="1200">
                <a:solidFill>
                  <a:schemeClr val="tx1"/>
                </a:solidFill>
                <a:latin typeface="+mn-lt"/>
                <a:ea typeface="+mn-ea"/>
                <a:cs typeface="+mn-cs"/>
              </a:defRPr>
            </a:lvl6pPr>
            <a:lvl7pPr marL="5486674" algn="l" defTabSz="1828891" rtl="0" eaLnBrk="1" latinLnBrk="0" hangingPunct="1">
              <a:defRPr sz="3600" kern="1200">
                <a:solidFill>
                  <a:schemeClr val="tx1"/>
                </a:solidFill>
                <a:latin typeface="+mn-lt"/>
                <a:ea typeface="+mn-ea"/>
                <a:cs typeface="+mn-cs"/>
              </a:defRPr>
            </a:lvl7pPr>
            <a:lvl8pPr marL="6401120" algn="l" defTabSz="1828891" rtl="0" eaLnBrk="1" latinLnBrk="0" hangingPunct="1">
              <a:defRPr sz="3600" kern="1200">
                <a:solidFill>
                  <a:schemeClr val="tx1"/>
                </a:solidFill>
                <a:latin typeface="+mn-lt"/>
                <a:ea typeface="+mn-ea"/>
                <a:cs typeface="+mn-cs"/>
              </a:defRPr>
            </a:lvl8pPr>
            <a:lvl9pPr marL="7315566" algn="l" defTabSz="1828891" rtl="0" eaLnBrk="1" latinLnBrk="0" hangingPunct="1">
              <a:defRPr sz="3600" kern="1200">
                <a:solidFill>
                  <a:schemeClr val="tx1"/>
                </a:solidFill>
                <a:latin typeface="+mn-lt"/>
                <a:ea typeface="+mn-ea"/>
                <a:cs typeface="+mn-cs"/>
              </a:defRPr>
            </a:lvl9pPr>
          </a:lstStyle>
          <a:p>
            <a:pPr defTabSz="914400">
              <a:defRPr sz="2400">
                <a:solidFill>
                  <a:srgbClr val="000000"/>
                </a:solidFill>
                <a:latin typeface="Calibri"/>
                <a:ea typeface="Calibri"/>
                <a:cs typeface="Calibri"/>
                <a:sym typeface="Calibri"/>
              </a:defRPr>
            </a:pPr>
            <a:endParaRPr sz="4800"/>
          </a:p>
        </p:txBody>
      </p:sp>
      <p:sp>
        <p:nvSpPr>
          <p:cNvPr id="44" name="TextBox 43">
            <a:extLst>
              <a:ext uri="{FF2B5EF4-FFF2-40B4-BE49-F238E27FC236}">
                <a16:creationId xmlns:a16="http://schemas.microsoft.com/office/drawing/2014/main" id="{250FB43C-EE98-4982-B759-1FB19EC48A1B}"/>
              </a:ext>
            </a:extLst>
          </p:cNvPr>
          <p:cNvSpPr txBox="1"/>
          <p:nvPr/>
        </p:nvSpPr>
        <p:spPr>
          <a:xfrm>
            <a:off x="9149530" y="5466649"/>
            <a:ext cx="1561127" cy="276999"/>
          </a:xfrm>
          <a:prstGeom prst="rect">
            <a:avLst/>
          </a:prstGeom>
          <a:noFill/>
        </p:spPr>
        <p:txBody>
          <a:bodyPr wrap="square" rtlCol="0">
            <a:spAutoFit/>
          </a:bodyPr>
          <a:lstStyle/>
          <a:p>
            <a:r>
              <a:rPr lang="en-US" sz="1200" b="1" dirty="0">
                <a:solidFill>
                  <a:schemeClr val="bg1"/>
                </a:solidFill>
                <a:latin typeface="+mj-lt"/>
                <a:ea typeface="Lato" panose="020F0502020204030203" pitchFamily="34" charset="0"/>
                <a:cs typeface="Lato" panose="020F0502020204030203" pitchFamily="34" charset="0"/>
              </a:rPr>
              <a:t>TITLE HERE</a:t>
            </a:r>
          </a:p>
        </p:txBody>
      </p:sp>
      <p:sp>
        <p:nvSpPr>
          <p:cNvPr id="45" name="TextBox 44">
            <a:extLst>
              <a:ext uri="{FF2B5EF4-FFF2-40B4-BE49-F238E27FC236}">
                <a16:creationId xmlns:a16="http://schemas.microsoft.com/office/drawing/2014/main" id="{67453CAC-FF2D-4146-BC08-D3FB81526596}"/>
              </a:ext>
            </a:extLst>
          </p:cNvPr>
          <p:cNvSpPr txBox="1"/>
          <p:nvPr/>
        </p:nvSpPr>
        <p:spPr>
          <a:xfrm>
            <a:off x="9149530" y="5757774"/>
            <a:ext cx="1561127" cy="276999"/>
          </a:xfrm>
          <a:prstGeom prst="rect">
            <a:avLst/>
          </a:prstGeom>
          <a:noFill/>
        </p:spPr>
        <p:txBody>
          <a:bodyPr wrap="square" rtlCol="0">
            <a:spAutoFit/>
          </a:bodyPr>
          <a:lstStyle/>
          <a:p>
            <a:r>
              <a:rPr lang="en-US" sz="1200" b="1" dirty="0">
                <a:solidFill>
                  <a:schemeClr val="bg1"/>
                </a:solidFill>
                <a:latin typeface="+mj-lt"/>
                <a:ea typeface="Lato" panose="020F0502020204030203" pitchFamily="34" charset="0"/>
                <a:cs typeface="Lato" panose="020F0502020204030203" pitchFamily="34" charset="0"/>
              </a:rPr>
              <a:t>TITLE HERE</a:t>
            </a:r>
          </a:p>
        </p:txBody>
      </p:sp>
      <p:sp>
        <p:nvSpPr>
          <p:cNvPr id="47" name="Rectangle 46">
            <a:extLst>
              <a:ext uri="{FF2B5EF4-FFF2-40B4-BE49-F238E27FC236}">
                <a16:creationId xmlns:a16="http://schemas.microsoft.com/office/drawing/2014/main" id="{5FD9342E-F24D-454A-8A0E-FB883069D40E}"/>
              </a:ext>
            </a:extLst>
          </p:cNvPr>
          <p:cNvSpPr/>
          <p:nvPr/>
        </p:nvSpPr>
        <p:spPr>
          <a:xfrm flipV="1">
            <a:off x="0" y="2383996"/>
            <a:ext cx="2880309" cy="527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8" name="TextBox 47">
            <a:extLst>
              <a:ext uri="{FF2B5EF4-FFF2-40B4-BE49-F238E27FC236}">
                <a16:creationId xmlns:a16="http://schemas.microsoft.com/office/drawing/2014/main" id="{B689F6B8-0567-4A79-BC13-380FBD9E174A}"/>
              </a:ext>
            </a:extLst>
          </p:cNvPr>
          <p:cNvSpPr txBox="1"/>
          <p:nvPr/>
        </p:nvSpPr>
        <p:spPr>
          <a:xfrm>
            <a:off x="594576" y="1467077"/>
            <a:ext cx="3524437" cy="830997"/>
          </a:xfrm>
          <a:prstGeom prst="rect">
            <a:avLst/>
          </a:prstGeom>
          <a:noFill/>
        </p:spPr>
        <p:txBody>
          <a:bodyPr wrap="square" rtlCol="0">
            <a:spAutoFit/>
          </a:bodyPr>
          <a:lstStyle/>
          <a:p>
            <a:r>
              <a:rPr lang="en-US" sz="4800" dirty="0">
                <a:latin typeface="Garamond" panose="02020404030301010803" pitchFamily="18" charset="0"/>
                <a:ea typeface="Roboto" panose="02000000000000000000" pitchFamily="2" charset="0"/>
                <a:cs typeface="Lato" panose="020F0502020204030203" pitchFamily="34" charset="0"/>
              </a:rPr>
              <a:t>Portfolio</a:t>
            </a:r>
          </a:p>
        </p:txBody>
      </p:sp>
      <p:sp>
        <p:nvSpPr>
          <p:cNvPr id="49" name="TextBox 48">
            <a:extLst>
              <a:ext uri="{FF2B5EF4-FFF2-40B4-BE49-F238E27FC236}">
                <a16:creationId xmlns:a16="http://schemas.microsoft.com/office/drawing/2014/main" id="{C876C0DD-50BF-40F3-8EA2-A5A94B7101EE}"/>
              </a:ext>
            </a:extLst>
          </p:cNvPr>
          <p:cNvSpPr txBox="1"/>
          <p:nvPr/>
        </p:nvSpPr>
        <p:spPr>
          <a:xfrm>
            <a:off x="594576" y="2712826"/>
            <a:ext cx="4571466" cy="609847"/>
          </a:xfrm>
          <a:prstGeom prst="rect">
            <a:avLst/>
          </a:prstGeom>
          <a:noFill/>
        </p:spPr>
        <p:txBody>
          <a:bodyPr wrap="square" rtlCol="0">
            <a:spAutoFit/>
          </a:bodyPr>
          <a:lstStyle/>
          <a:p>
            <a:pPr>
              <a:lnSpc>
                <a:spcPct val="150000"/>
              </a:lnSpc>
            </a:pPr>
            <a:r>
              <a:rPr lang="id-ID" sz="1200" dirty="0">
                <a:solidFill>
                  <a:schemeClr val="tx2"/>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a:t>
            </a:r>
            <a:r>
              <a:rPr lang="nl-NL" sz="1200" dirty="0">
                <a:solidFill>
                  <a:schemeClr val="tx2"/>
                </a:solidFill>
                <a:latin typeface="Lato" panose="020F0502020204030203" pitchFamily="34" charset="0"/>
                <a:ea typeface="Lato" panose="020F0502020204030203" pitchFamily="34" charset="0"/>
                <a:cs typeface="Lato" panose="020F0502020204030203" pitchFamily="34" charset="0"/>
              </a:rPr>
              <a:t>.</a:t>
            </a:r>
            <a:endParaRPr lang="en-US" sz="1200" dirty="0">
              <a:solidFill>
                <a:schemeClr val="tx2"/>
              </a:solidFill>
              <a:latin typeface="Lato" panose="020F0502020204030203" pitchFamily="34" charset="0"/>
              <a:ea typeface="Lato" panose="020F0502020204030203" pitchFamily="34" charset="0"/>
              <a:cs typeface="Lato" panose="020F0502020204030203" pitchFamily="34" charset="0"/>
            </a:endParaRPr>
          </a:p>
        </p:txBody>
      </p:sp>
      <p:sp>
        <p:nvSpPr>
          <p:cNvPr id="50" name="TextBox 49">
            <a:extLst>
              <a:ext uri="{FF2B5EF4-FFF2-40B4-BE49-F238E27FC236}">
                <a16:creationId xmlns:a16="http://schemas.microsoft.com/office/drawing/2014/main" id="{89BB729A-6908-490A-8765-64F82CFF762B}"/>
              </a:ext>
            </a:extLst>
          </p:cNvPr>
          <p:cNvSpPr txBox="1"/>
          <p:nvPr/>
        </p:nvSpPr>
        <p:spPr>
          <a:xfrm>
            <a:off x="1538510" y="3599469"/>
            <a:ext cx="3480001" cy="886198"/>
          </a:xfrm>
          <a:prstGeom prst="rect">
            <a:avLst/>
          </a:prstGeom>
          <a:noFill/>
        </p:spPr>
        <p:txBody>
          <a:bodyPr wrap="square" rtlCol="0">
            <a:spAutoFit/>
          </a:bodyPr>
          <a:lstStyle/>
          <a:p>
            <a:pPr>
              <a:lnSpc>
                <a:spcPct val="150000"/>
              </a:lnSpc>
            </a:pPr>
            <a:r>
              <a:rPr lang="id-ID" sz="1200" dirty="0">
                <a:solidFill>
                  <a:schemeClr val="tx2"/>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a:t>
            </a:r>
            <a:r>
              <a:rPr lang="nl-NL" sz="1200" dirty="0">
                <a:solidFill>
                  <a:schemeClr val="tx2"/>
                </a:solidFill>
                <a:latin typeface="Lato" panose="020F0502020204030203" pitchFamily="34" charset="0"/>
                <a:ea typeface="Lato" panose="020F0502020204030203" pitchFamily="34" charset="0"/>
                <a:cs typeface="Lato" panose="020F0502020204030203" pitchFamily="34" charset="0"/>
              </a:rPr>
              <a:t>.</a:t>
            </a:r>
            <a:endParaRPr lang="en-US" sz="1200" dirty="0">
              <a:solidFill>
                <a:schemeClr val="tx2"/>
              </a:solidFill>
              <a:latin typeface="Lato" panose="020F0502020204030203" pitchFamily="34" charset="0"/>
              <a:ea typeface="Lato" panose="020F0502020204030203" pitchFamily="34" charset="0"/>
              <a:cs typeface="Lato" panose="020F0502020204030203" pitchFamily="34" charset="0"/>
            </a:endParaRPr>
          </a:p>
        </p:txBody>
      </p:sp>
      <p:sp>
        <p:nvSpPr>
          <p:cNvPr id="51" name="TextBox 50">
            <a:extLst>
              <a:ext uri="{FF2B5EF4-FFF2-40B4-BE49-F238E27FC236}">
                <a16:creationId xmlns:a16="http://schemas.microsoft.com/office/drawing/2014/main" id="{DC378352-6E4B-42B0-A9E9-D5B68D644A62}"/>
              </a:ext>
            </a:extLst>
          </p:cNvPr>
          <p:cNvSpPr txBox="1"/>
          <p:nvPr/>
        </p:nvSpPr>
        <p:spPr>
          <a:xfrm>
            <a:off x="594576" y="3488975"/>
            <a:ext cx="1833384" cy="830390"/>
          </a:xfrm>
          <a:prstGeom prst="rect">
            <a:avLst/>
          </a:prstGeom>
          <a:noFill/>
        </p:spPr>
        <p:txBody>
          <a:bodyPr wrap="square" rtlCol="0">
            <a:spAutoFit/>
          </a:bodyPr>
          <a:lstStyle/>
          <a:p>
            <a:r>
              <a:rPr lang="en-US" sz="4800" dirty="0">
                <a:latin typeface="Garamond" panose="02020404030301010803" pitchFamily="18" charset="0"/>
                <a:ea typeface="Roboto" panose="02000000000000000000" pitchFamily="2" charset="0"/>
                <a:cs typeface="Lato" panose="020F0502020204030203" pitchFamily="34" charset="0"/>
              </a:rPr>
              <a:t>01.</a:t>
            </a:r>
          </a:p>
        </p:txBody>
      </p:sp>
      <p:sp>
        <p:nvSpPr>
          <p:cNvPr id="52" name="TextBox 51">
            <a:extLst>
              <a:ext uri="{FF2B5EF4-FFF2-40B4-BE49-F238E27FC236}">
                <a16:creationId xmlns:a16="http://schemas.microsoft.com/office/drawing/2014/main" id="{67159255-54A5-4EA5-BFF4-D3FDE424290D}"/>
              </a:ext>
            </a:extLst>
          </p:cNvPr>
          <p:cNvSpPr txBox="1"/>
          <p:nvPr/>
        </p:nvSpPr>
        <p:spPr>
          <a:xfrm>
            <a:off x="1538510" y="4602875"/>
            <a:ext cx="3480000" cy="886198"/>
          </a:xfrm>
          <a:prstGeom prst="rect">
            <a:avLst/>
          </a:prstGeom>
          <a:noFill/>
        </p:spPr>
        <p:txBody>
          <a:bodyPr wrap="square" rtlCol="0">
            <a:spAutoFit/>
          </a:bodyPr>
          <a:lstStyle/>
          <a:p>
            <a:pPr>
              <a:lnSpc>
                <a:spcPct val="150000"/>
              </a:lnSpc>
            </a:pPr>
            <a:r>
              <a:rPr lang="id-ID" sz="1200" dirty="0">
                <a:solidFill>
                  <a:schemeClr val="tx2"/>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a:t>
            </a:r>
            <a:r>
              <a:rPr lang="nl-NL" sz="1200" dirty="0">
                <a:solidFill>
                  <a:schemeClr val="tx2"/>
                </a:solidFill>
                <a:latin typeface="Lato" panose="020F0502020204030203" pitchFamily="34" charset="0"/>
                <a:ea typeface="Lato" panose="020F0502020204030203" pitchFamily="34" charset="0"/>
                <a:cs typeface="Lato" panose="020F0502020204030203" pitchFamily="34" charset="0"/>
              </a:rPr>
              <a:t>.</a:t>
            </a:r>
            <a:endParaRPr lang="en-US" sz="1200" dirty="0">
              <a:solidFill>
                <a:schemeClr val="tx2"/>
              </a:solidFill>
              <a:latin typeface="Lato" panose="020F0502020204030203" pitchFamily="34" charset="0"/>
              <a:ea typeface="Lato" panose="020F0502020204030203" pitchFamily="34" charset="0"/>
              <a:cs typeface="Lato" panose="020F0502020204030203" pitchFamily="34" charset="0"/>
            </a:endParaRPr>
          </a:p>
        </p:txBody>
      </p:sp>
      <p:sp>
        <p:nvSpPr>
          <p:cNvPr id="53" name="TextBox 52">
            <a:extLst>
              <a:ext uri="{FF2B5EF4-FFF2-40B4-BE49-F238E27FC236}">
                <a16:creationId xmlns:a16="http://schemas.microsoft.com/office/drawing/2014/main" id="{F371A011-2E97-4DF8-AC23-3F09605D09AB}"/>
              </a:ext>
            </a:extLst>
          </p:cNvPr>
          <p:cNvSpPr txBox="1"/>
          <p:nvPr/>
        </p:nvSpPr>
        <p:spPr>
          <a:xfrm>
            <a:off x="594576" y="4492381"/>
            <a:ext cx="1833384" cy="830390"/>
          </a:xfrm>
          <a:prstGeom prst="rect">
            <a:avLst/>
          </a:prstGeom>
          <a:noFill/>
        </p:spPr>
        <p:txBody>
          <a:bodyPr wrap="square" rtlCol="0">
            <a:spAutoFit/>
          </a:bodyPr>
          <a:lstStyle/>
          <a:p>
            <a:r>
              <a:rPr lang="en-US" sz="4800" dirty="0">
                <a:latin typeface="Garamond" panose="02020404030301010803" pitchFamily="18" charset="0"/>
                <a:ea typeface="Roboto" panose="02000000000000000000" pitchFamily="2" charset="0"/>
                <a:cs typeface="Lato" panose="020F0502020204030203" pitchFamily="34" charset="0"/>
              </a:rPr>
              <a:t>02.</a:t>
            </a:r>
          </a:p>
        </p:txBody>
      </p:sp>
      <p:grpSp>
        <p:nvGrpSpPr>
          <p:cNvPr id="55" name="Group 54">
            <a:extLst>
              <a:ext uri="{FF2B5EF4-FFF2-40B4-BE49-F238E27FC236}">
                <a16:creationId xmlns:a16="http://schemas.microsoft.com/office/drawing/2014/main" id="{385BD44B-B968-4CF7-BC62-3226EC881448}"/>
              </a:ext>
            </a:extLst>
          </p:cNvPr>
          <p:cNvGrpSpPr/>
          <p:nvPr/>
        </p:nvGrpSpPr>
        <p:grpSpPr>
          <a:xfrm>
            <a:off x="8428018" y="5571730"/>
            <a:ext cx="303859" cy="303859"/>
            <a:chOff x="8428018" y="5571730"/>
            <a:chExt cx="303859" cy="303859"/>
          </a:xfrm>
        </p:grpSpPr>
        <p:sp>
          <p:nvSpPr>
            <p:cNvPr id="40" name="Rectangle 39">
              <a:extLst>
                <a:ext uri="{FF2B5EF4-FFF2-40B4-BE49-F238E27FC236}">
                  <a16:creationId xmlns:a16="http://schemas.microsoft.com/office/drawing/2014/main" id="{5DD4E3C8-E2A7-4778-ADB3-7295E74B7CFA}"/>
                </a:ext>
              </a:extLst>
            </p:cNvPr>
            <p:cNvSpPr/>
            <p:nvPr/>
          </p:nvSpPr>
          <p:spPr>
            <a:xfrm rot="18900000">
              <a:off x="8428018" y="5571730"/>
              <a:ext cx="303859" cy="303859"/>
            </a:xfrm>
            <a:prstGeom prst="rect">
              <a:avLst/>
            </a:prstGeom>
            <a:solidFill>
              <a:schemeClr val="accent3"/>
            </a:solidFill>
            <a:ln w="63500">
              <a:solidFill>
                <a:schemeClr val="bg1"/>
              </a:solidFill>
            </a:ln>
            <a:effectLst>
              <a:outerShdw blurRad="342900" dist="228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Shape 5503">
              <a:extLst>
                <a:ext uri="{FF2B5EF4-FFF2-40B4-BE49-F238E27FC236}">
                  <a16:creationId xmlns:a16="http://schemas.microsoft.com/office/drawing/2014/main" id="{C93D0D9C-FE29-4FD7-AD4A-0DC05B79208B}"/>
                </a:ext>
              </a:extLst>
            </p:cNvPr>
            <p:cNvSpPr/>
            <p:nvPr/>
          </p:nvSpPr>
          <p:spPr>
            <a:xfrm>
              <a:off x="8516049" y="5670411"/>
              <a:ext cx="127795" cy="106496"/>
            </a:xfrm>
            <a:custGeom>
              <a:avLst/>
              <a:gdLst/>
              <a:ahLst/>
              <a:cxnLst>
                <a:cxn ang="0">
                  <a:pos x="wd2" y="hd2"/>
                </a:cxn>
                <a:cxn ang="5400000">
                  <a:pos x="wd2" y="hd2"/>
                </a:cxn>
                <a:cxn ang="10800000">
                  <a:pos x="wd2" y="hd2"/>
                </a:cxn>
                <a:cxn ang="16200000">
                  <a:pos x="wd2" y="hd2"/>
                </a:cxn>
              </a:cxnLst>
              <a:rect l="0" t="0" r="r" b="b"/>
              <a:pathLst>
                <a:path w="21600" h="21600" extrusionOk="0">
                  <a:moveTo>
                    <a:pt x="21600" y="19155"/>
                  </a:moveTo>
                  <a:cubicBezTo>
                    <a:pt x="21600" y="20377"/>
                    <a:pt x="20588" y="21600"/>
                    <a:pt x="19575" y="21600"/>
                  </a:cubicBezTo>
                  <a:cubicBezTo>
                    <a:pt x="2362" y="21600"/>
                    <a:pt x="2362" y="21600"/>
                    <a:pt x="2362" y="21600"/>
                  </a:cubicBezTo>
                  <a:cubicBezTo>
                    <a:pt x="1012" y="21600"/>
                    <a:pt x="0" y="20377"/>
                    <a:pt x="0" y="19155"/>
                  </a:cubicBezTo>
                  <a:cubicBezTo>
                    <a:pt x="0" y="2445"/>
                    <a:pt x="0" y="2445"/>
                    <a:pt x="0" y="2445"/>
                  </a:cubicBezTo>
                  <a:cubicBezTo>
                    <a:pt x="0" y="815"/>
                    <a:pt x="1012" y="0"/>
                    <a:pt x="2362" y="0"/>
                  </a:cubicBezTo>
                  <a:cubicBezTo>
                    <a:pt x="19575" y="0"/>
                    <a:pt x="19575" y="0"/>
                    <a:pt x="19575" y="0"/>
                  </a:cubicBezTo>
                  <a:cubicBezTo>
                    <a:pt x="20588" y="0"/>
                    <a:pt x="21600" y="815"/>
                    <a:pt x="21600" y="2445"/>
                  </a:cubicBezTo>
                  <a:lnTo>
                    <a:pt x="21600" y="19155"/>
                  </a:lnTo>
                  <a:close/>
                  <a:moveTo>
                    <a:pt x="6750" y="4075"/>
                  </a:moveTo>
                  <a:cubicBezTo>
                    <a:pt x="6750" y="4075"/>
                    <a:pt x="6412" y="3668"/>
                    <a:pt x="6412" y="3668"/>
                  </a:cubicBezTo>
                  <a:cubicBezTo>
                    <a:pt x="2362" y="3668"/>
                    <a:pt x="2362" y="3668"/>
                    <a:pt x="2362" y="3668"/>
                  </a:cubicBezTo>
                  <a:cubicBezTo>
                    <a:pt x="2025" y="3668"/>
                    <a:pt x="1687" y="4075"/>
                    <a:pt x="1687" y="4075"/>
                  </a:cubicBezTo>
                  <a:cubicBezTo>
                    <a:pt x="1687" y="7336"/>
                    <a:pt x="1687" y="7336"/>
                    <a:pt x="1687" y="7336"/>
                  </a:cubicBezTo>
                  <a:cubicBezTo>
                    <a:pt x="1687" y="7336"/>
                    <a:pt x="2025" y="7743"/>
                    <a:pt x="2362" y="7743"/>
                  </a:cubicBezTo>
                  <a:cubicBezTo>
                    <a:pt x="6412" y="7743"/>
                    <a:pt x="6412" y="7743"/>
                    <a:pt x="6412" y="7743"/>
                  </a:cubicBezTo>
                  <a:cubicBezTo>
                    <a:pt x="6412" y="7743"/>
                    <a:pt x="6750" y="7336"/>
                    <a:pt x="6750" y="7336"/>
                  </a:cubicBezTo>
                  <a:lnTo>
                    <a:pt x="6750" y="4075"/>
                  </a:lnTo>
                  <a:close/>
                  <a:moveTo>
                    <a:pt x="6750" y="10189"/>
                  </a:moveTo>
                  <a:cubicBezTo>
                    <a:pt x="6750" y="9781"/>
                    <a:pt x="6412" y="9781"/>
                    <a:pt x="6412" y="9781"/>
                  </a:cubicBezTo>
                  <a:cubicBezTo>
                    <a:pt x="2362" y="9781"/>
                    <a:pt x="2362" y="9781"/>
                    <a:pt x="2362" y="9781"/>
                  </a:cubicBezTo>
                  <a:cubicBezTo>
                    <a:pt x="2025" y="9781"/>
                    <a:pt x="1687" y="9781"/>
                    <a:pt x="1687" y="10189"/>
                  </a:cubicBezTo>
                  <a:cubicBezTo>
                    <a:pt x="1687" y="13042"/>
                    <a:pt x="1687" y="13042"/>
                    <a:pt x="1687" y="13042"/>
                  </a:cubicBezTo>
                  <a:cubicBezTo>
                    <a:pt x="1687" y="13449"/>
                    <a:pt x="2025" y="13857"/>
                    <a:pt x="2362" y="13857"/>
                  </a:cubicBezTo>
                  <a:cubicBezTo>
                    <a:pt x="6412" y="13857"/>
                    <a:pt x="6412" y="13857"/>
                    <a:pt x="6412" y="13857"/>
                  </a:cubicBezTo>
                  <a:cubicBezTo>
                    <a:pt x="6412" y="13857"/>
                    <a:pt x="6750" y="13449"/>
                    <a:pt x="6750" y="13042"/>
                  </a:cubicBezTo>
                  <a:lnTo>
                    <a:pt x="6750" y="10189"/>
                  </a:lnTo>
                  <a:close/>
                  <a:moveTo>
                    <a:pt x="6750" y="16302"/>
                  </a:moveTo>
                  <a:cubicBezTo>
                    <a:pt x="6750" y="15894"/>
                    <a:pt x="6412" y="15487"/>
                    <a:pt x="6412" y="15487"/>
                  </a:cubicBezTo>
                  <a:cubicBezTo>
                    <a:pt x="2362" y="15487"/>
                    <a:pt x="2362" y="15487"/>
                    <a:pt x="2362" y="15487"/>
                  </a:cubicBezTo>
                  <a:cubicBezTo>
                    <a:pt x="2025" y="15487"/>
                    <a:pt x="1687" y="15894"/>
                    <a:pt x="1687" y="16302"/>
                  </a:cubicBezTo>
                  <a:cubicBezTo>
                    <a:pt x="1687" y="19155"/>
                    <a:pt x="1687" y="19155"/>
                    <a:pt x="1687" y="19155"/>
                  </a:cubicBezTo>
                  <a:cubicBezTo>
                    <a:pt x="1687" y="19562"/>
                    <a:pt x="2025" y="19562"/>
                    <a:pt x="2362" y="19562"/>
                  </a:cubicBezTo>
                  <a:cubicBezTo>
                    <a:pt x="6412" y="19562"/>
                    <a:pt x="6412" y="19562"/>
                    <a:pt x="6412" y="19562"/>
                  </a:cubicBezTo>
                  <a:cubicBezTo>
                    <a:pt x="6412" y="19562"/>
                    <a:pt x="6750" y="19562"/>
                    <a:pt x="6750" y="19155"/>
                  </a:cubicBezTo>
                  <a:lnTo>
                    <a:pt x="6750" y="16302"/>
                  </a:lnTo>
                  <a:close/>
                  <a:moveTo>
                    <a:pt x="13163" y="4075"/>
                  </a:moveTo>
                  <a:cubicBezTo>
                    <a:pt x="13163" y="4075"/>
                    <a:pt x="13163" y="3668"/>
                    <a:pt x="12825" y="3668"/>
                  </a:cubicBezTo>
                  <a:cubicBezTo>
                    <a:pt x="8775" y="3668"/>
                    <a:pt x="8775" y="3668"/>
                    <a:pt x="8775" y="3668"/>
                  </a:cubicBezTo>
                  <a:cubicBezTo>
                    <a:pt x="8437" y="3668"/>
                    <a:pt x="8437" y="4075"/>
                    <a:pt x="8437" y="4075"/>
                  </a:cubicBezTo>
                  <a:cubicBezTo>
                    <a:pt x="8437" y="7336"/>
                    <a:pt x="8437" y="7336"/>
                    <a:pt x="8437" y="7336"/>
                  </a:cubicBezTo>
                  <a:cubicBezTo>
                    <a:pt x="8437" y="7336"/>
                    <a:pt x="8437" y="7743"/>
                    <a:pt x="8775" y="7743"/>
                  </a:cubicBezTo>
                  <a:cubicBezTo>
                    <a:pt x="12825" y="7743"/>
                    <a:pt x="12825" y="7743"/>
                    <a:pt x="12825" y="7743"/>
                  </a:cubicBezTo>
                  <a:cubicBezTo>
                    <a:pt x="13163" y="7743"/>
                    <a:pt x="13163" y="7336"/>
                    <a:pt x="13163" y="7336"/>
                  </a:cubicBezTo>
                  <a:lnTo>
                    <a:pt x="13163" y="4075"/>
                  </a:lnTo>
                  <a:close/>
                  <a:moveTo>
                    <a:pt x="13163" y="10189"/>
                  </a:moveTo>
                  <a:cubicBezTo>
                    <a:pt x="13163" y="9781"/>
                    <a:pt x="13163" y="9781"/>
                    <a:pt x="12825" y="9781"/>
                  </a:cubicBezTo>
                  <a:cubicBezTo>
                    <a:pt x="8775" y="9781"/>
                    <a:pt x="8775" y="9781"/>
                    <a:pt x="8775" y="9781"/>
                  </a:cubicBezTo>
                  <a:cubicBezTo>
                    <a:pt x="8437" y="9781"/>
                    <a:pt x="8437" y="9781"/>
                    <a:pt x="8437" y="10189"/>
                  </a:cubicBezTo>
                  <a:cubicBezTo>
                    <a:pt x="8437" y="13042"/>
                    <a:pt x="8437" y="13042"/>
                    <a:pt x="8437" y="13042"/>
                  </a:cubicBezTo>
                  <a:cubicBezTo>
                    <a:pt x="8437" y="13449"/>
                    <a:pt x="8437" y="13857"/>
                    <a:pt x="8775" y="13857"/>
                  </a:cubicBezTo>
                  <a:cubicBezTo>
                    <a:pt x="12825" y="13857"/>
                    <a:pt x="12825" y="13857"/>
                    <a:pt x="12825" y="13857"/>
                  </a:cubicBezTo>
                  <a:cubicBezTo>
                    <a:pt x="13163" y="13857"/>
                    <a:pt x="13163" y="13449"/>
                    <a:pt x="13163" y="13042"/>
                  </a:cubicBezTo>
                  <a:lnTo>
                    <a:pt x="13163" y="10189"/>
                  </a:lnTo>
                  <a:close/>
                  <a:moveTo>
                    <a:pt x="13163" y="16302"/>
                  </a:moveTo>
                  <a:cubicBezTo>
                    <a:pt x="13163" y="15894"/>
                    <a:pt x="13163" y="15487"/>
                    <a:pt x="12825" y="15487"/>
                  </a:cubicBezTo>
                  <a:cubicBezTo>
                    <a:pt x="8775" y="15487"/>
                    <a:pt x="8775" y="15487"/>
                    <a:pt x="8775" y="15487"/>
                  </a:cubicBezTo>
                  <a:cubicBezTo>
                    <a:pt x="8437" y="15487"/>
                    <a:pt x="8437" y="15894"/>
                    <a:pt x="8437" y="16302"/>
                  </a:cubicBezTo>
                  <a:cubicBezTo>
                    <a:pt x="8437" y="19155"/>
                    <a:pt x="8437" y="19155"/>
                    <a:pt x="8437" y="19155"/>
                  </a:cubicBezTo>
                  <a:cubicBezTo>
                    <a:pt x="8437" y="19562"/>
                    <a:pt x="8437" y="19562"/>
                    <a:pt x="8775" y="19562"/>
                  </a:cubicBezTo>
                  <a:cubicBezTo>
                    <a:pt x="12825" y="19562"/>
                    <a:pt x="12825" y="19562"/>
                    <a:pt x="12825" y="19562"/>
                  </a:cubicBezTo>
                  <a:cubicBezTo>
                    <a:pt x="13163" y="19562"/>
                    <a:pt x="13163" y="19562"/>
                    <a:pt x="13163" y="19155"/>
                  </a:cubicBezTo>
                  <a:lnTo>
                    <a:pt x="13163" y="16302"/>
                  </a:lnTo>
                  <a:close/>
                  <a:moveTo>
                    <a:pt x="19913" y="4075"/>
                  </a:moveTo>
                  <a:cubicBezTo>
                    <a:pt x="19913" y="4075"/>
                    <a:pt x="19575" y="3668"/>
                    <a:pt x="19575" y="3668"/>
                  </a:cubicBezTo>
                  <a:cubicBezTo>
                    <a:pt x="15188" y="3668"/>
                    <a:pt x="15188" y="3668"/>
                    <a:pt x="15188" y="3668"/>
                  </a:cubicBezTo>
                  <a:cubicBezTo>
                    <a:pt x="15188" y="3668"/>
                    <a:pt x="14850" y="4075"/>
                    <a:pt x="14850" y="4075"/>
                  </a:cubicBezTo>
                  <a:cubicBezTo>
                    <a:pt x="14850" y="7336"/>
                    <a:pt x="14850" y="7336"/>
                    <a:pt x="14850" y="7336"/>
                  </a:cubicBezTo>
                  <a:cubicBezTo>
                    <a:pt x="14850" y="7336"/>
                    <a:pt x="15188" y="7743"/>
                    <a:pt x="15188" y="7743"/>
                  </a:cubicBezTo>
                  <a:cubicBezTo>
                    <a:pt x="19575" y="7743"/>
                    <a:pt x="19575" y="7743"/>
                    <a:pt x="19575" y="7743"/>
                  </a:cubicBezTo>
                  <a:cubicBezTo>
                    <a:pt x="19575" y="7743"/>
                    <a:pt x="19913" y="7336"/>
                    <a:pt x="19913" y="7336"/>
                  </a:cubicBezTo>
                  <a:lnTo>
                    <a:pt x="19913" y="4075"/>
                  </a:lnTo>
                  <a:close/>
                  <a:moveTo>
                    <a:pt x="19913" y="10189"/>
                  </a:moveTo>
                  <a:cubicBezTo>
                    <a:pt x="19913" y="9781"/>
                    <a:pt x="19575" y="9781"/>
                    <a:pt x="19575" y="9781"/>
                  </a:cubicBezTo>
                  <a:cubicBezTo>
                    <a:pt x="15188" y="9781"/>
                    <a:pt x="15188" y="9781"/>
                    <a:pt x="15188" y="9781"/>
                  </a:cubicBezTo>
                  <a:cubicBezTo>
                    <a:pt x="15188" y="9781"/>
                    <a:pt x="14850" y="9781"/>
                    <a:pt x="14850" y="10189"/>
                  </a:cubicBezTo>
                  <a:cubicBezTo>
                    <a:pt x="14850" y="13042"/>
                    <a:pt x="14850" y="13042"/>
                    <a:pt x="14850" y="13042"/>
                  </a:cubicBezTo>
                  <a:cubicBezTo>
                    <a:pt x="14850" y="13449"/>
                    <a:pt x="15188" y="13857"/>
                    <a:pt x="15188" y="13857"/>
                  </a:cubicBezTo>
                  <a:cubicBezTo>
                    <a:pt x="19575" y="13857"/>
                    <a:pt x="19575" y="13857"/>
                    <a:pt x="19575" y="13857"/>
                  </a:cubicBezTo>
                  <a:cubicBezTo>
                    <a:pt x="19575" y="13857"/>
                    <a:pt x="19913" y="13449"/>
                    <a:pt x="19913" y="13042"/>
                  </a:cubicBezTo>
                  <a:lnTo>
                    <a:pt x="19913" y="10189"/>
                  </a:lnTo>
                  <a:close/>
                  <a:moveTo>
                    <a:pt x="19913" y="16302"/>
                  </a:moveTo>
                  <a:cubicBezTo>
                    <a:pt x="19913" y="15894"/>
                    <a:pt x="19575" y="15487"/>
                    <a:pt x="19575" y="15487"/>
                  </a:cubicBezTo>
                  <a:cubicBezTo>
                    <a:pt x="15188" y="15487"/>
                    <a:pt x="15188" y="15487"/>
                    <a:pt x="15188" y="15487"/>
                  </a:cubicBezTo>
                  <a:cubicBezTo>
                    <a:pt x="15188" y="15487"/>
                    <a:pt x="14850" y="15894"/>
                    <a:pt x="14850" y="16302"/>
                  </a:cubicBezTo>
                  <a:cubicBezTo>
                    <a:pt x="14850" y="19155"/>
                    <a:pt x="14850" y="19155"/>
                    <a:pt x="14850" y="19155"/>
                  </a:cubicBezTo>
                  <a:cubicBezTo>
                    <a:pt x="14850" y="19562"/>
                    <a:pt x="15188" y="19562"/>
                    <a:pt x="15188" y="19562"/>
                  </a:cubicBezTo>
                  <a:cubicBezTo>
                    <a:pt x="19575" y="19562"/>
                    <a:pt x="19575" y="19562"/>
                    <a:pt x="19575" y="19562"/>
                  </a:cubicBezTo>
                  <a:cubicBezTo>
                    <a:pt x="19575" y="19562"/>
                    <a:pt x="19913" y="19562"/>
                    <a:pt x="19913" y="19155"/>
                  </a:cubicBezTo>
                  <a:lnTo>
                    <a:pt x="19913" y="16302"/>
                  </a:lnTo>
                  <a:close/>
                </a:path>
              </a:pathLst>
            </a:custGeom>
            <a:solidFill>
              <a:schemeClr val="bg1"/>
            </a:solidFill>
            <a:ln w="12700" cap="flat">
              <a:noFill/>
              <a:miter lim="400000"/>
            </a:ln>
            <a:effectLst/>
          </p:spPr>
          <p:txBody>
            <a:bodyPr wrap="square" lIns="91438" tIns="91438" rIns="91438" bIns="91438" numCol="1" anchor="t">
              <a:noAutofit/>
            </a:bodyPr>
            <a:lstStyle>
              <a:defPPr>
                <a:defRPr lang="en-US"/>
              </a:defPPr>
              <a:lvl1pPr marL="0" algn="l" defTabSz="1828891" rtl="0" eaLnBrk="1" latinLnBrk="0" hangingPunct="1">
                <a:defRPr sz="3600" kern="1200">
                  <a:solidFill>
                    <a:schemeClr val="tx1"/>
                  </a:solidFill>
                  <a:latin typeface="+mn-lt"/>
                  <a:ea typeface="+mn-ea"/>
                  <a:cs typeface="+mn-cs"/>
                </a:defRPr>
              </a:lvl1pPr>
              <a:lvl2pPr marL="914446" algn="l" defTabSz="1828891" rtl="0" eaLnBrk="1" latinLnBrk="0" hangingPunct="1">
                <a:defRPr sz="3600" kern="1200">
                  <a:solidFill>
                    <a:schemeClr val="tx1"/>
                  </a:solidFill>
                  <a:latin typeface="+mn-lt"/>
                  <a:ea typeface="+mn-ea"/>
                  <a:cs typeface="+mn-cs"/>
                </a:defRPr>
              </a:lvl2pPr>
              <a:lvl3pPr marL="1828891" algn="l" defTabSz="1828891" rtl="0" eaLnBrk="1" latinLnBrk="0" hangingPunct="1">
                <a:defRPr sz="3600" kern="1200">
                  <a:solidFill>
                    <a:schemeClr val="tx1"/>
                  </a:solidFill>
                  <a:latin typeface="+mn-lt"/>
                  <a:ea typeface="+mn-ea"/>
                  <a:cs typeface="+mn-cs"/>
                </a:defRPr>
              </a:lvl3pPr>
              <a:lvl4pPr marL="2743337" algn="l" defTabSz="1828891" rtl="0" eaLnBrk="1" latinLnBrk="0" hangingPunct="1">
                <a:defRPr sz="3600" kern="1200">
                  <a:solidFill>
                    <a:schemeClr val="tx1"/>
                  </a:solidFill>
                  <a:latin typeface="+mn-lt"/>
                  <a:ea typeface="+mn-ea"/>
                  <a:cs typeface="+mn-cs"/>
                </a:defRPr>
              </a:lvl4pPr>
              <a:lvl5pPr marL="3657783" algn="l" defTabSz="1828891" rtl="0" eaLnBrk="1" latinLnBrk="0" hangingPunct="1">
                <a:defRPr sz="3600" kern="1200">
                  <a:solidFill>
                    <a:schemeClr val="tx1"/>
                  </a:solidFill>
                  <a:latin typeface="+mn-lt"/>
                  <a:ea typeface="+mn-ea"/>
                  <a:cs typeface="+mn-cs"/>
                </a:defRPr>
              </a:lvl5pPr>
              <a:lvl6pPr marL="4572229" algn="l" defTabSz="1828891" rtl="0" eaLnBrk="1" latinLnBrk="0" hangingPunct="1">
                <a:defRPr sz="3600" kern="1200">
                  <a:solidFill>
                    <a:schemeClr val="tx1"/>
                  </a:solidFill>
                  <a:latin typeface="+mn-lt"/>
                  <a:ea typeface="+mn-ea"/>
                  <a:cs typeface="+mn-cs"/>
                </a:defRPr>
              </a:lvl6pPr>
              <a:lvl7pPr marL="5486674" algn="l" defTabSz="1828891" rtl="0" eaLnBrk="1" latinLnBrk="0" hangingPunct="1">
                <a:defRPr sz="3600" kern="1200">
                  <a:solidFill>
                    <a:schemeClr val="tx1"/>
                  </a:solidFill>
                  <a:latin typeface="+mn-lt"/>
                  <a:ea typeface="+mn-ea"/>
                  <a:cs typeface="+mn-cs"/>
                </a:defRPr>
              </a:lvl7pPr>
              <a:lvl8pPr marL="6401120" algn="l" defTabSz="1828891" rtl="0" eaLnBrk="1" latinLnBrk="0" hangingPunct="1">
                <a:defRPr sz="3600" kern="1200">
                  <a:solidFill>
                    <a:schemeClr val="tx1"/>
                  </a:solidFill>
                  <a:latin typeface="+mn-lt"/>
                  <a:ea typeface="+mn-ea"/>
                  <a:cs typeface="+mn-cs"/>
                </a:defRPr>
              </a:lvl8pPr>
              <a:lvl9pPr marL="7315566" algn="l" defTabSz="1828891" rtl="0" eaLnBrk="1" latinLnBrk="0" hangingPunct="1">
                <a:defRPr sz="3600" kern="1200">
                  <a:solidFill>
                    <a:schemeClr val="tx1"/>
                  </a:solidFill>
                  <a:latin typeface="+mn-lt"/>
                  <a:ea typeface="+mn-ea"/>
                  <a:cs typeface="+mn-cs"/>
                </a:defRPr>
              </a:lvl9pPr>
            </a:lstStyle>
            <a:p>
              <a:pPr defTabSz="914400">
                <a:defRPr sz="2400">
                  <a:solidFill>
                    <a:srgbClr val="000000"/>
                  </a:solidFill>
                  <a:latin typeface="Calibri"/>
                  <a:ea typeface="Calibri"/>
                  <a:cs typeface="Calibri"/>
                  <a:sym typeface="Calibri"/>
                </a:defRPr>
              </a:pPr>
              <a:endParaRPr sz="4800"/>
            </a:p>
          </p:txBody>
        </p:sp>
      </p:grpSp>
      <p:pic>
        <p:nvPicPr>
          <p:cNvPr id="10" name="图片占位符 9" descr="图片包含 人员, 建筑物, 室内, 服装&#10;&#10;描述已自动生成">
            <a:extLst>
              <a:ext uri="{FF2B5EF4-FFF2-40B4-BE49-F238E27FC236}">
                <a16:creationId xmlns:a16="http://schemas.microsoft.com/office/drawing/2014/main" id="{9D000C58-FEC3-457D-B60E-4D0F3A08459A}"/>
              </a:ext>
            </a:extLst>
          </p:cNvPr>
          <p:cNvPicPr>
            <a:picLocks noGrp="1" noChangeAspect="1"/>
          </p:cNvPicPr>
          <p:nvPr>
            <p:ph type="pic" sz="quarter" idx="12"/>
          </p:nvPr>
        </p:nvPicPr>
        <p:blipFill>
          <a:blip r:embed="rId3" cstate="screen">
            <a:extLst>
              <a:ext uri="{28A0092B-C50C-407E-A947-70E740481C1C}">
                <a14:useLocalDpi xmlns:a14="http://schemas.microsoft.com/office/drawing/2010/main"/>
              </a:ext>
            </a:extLst>
          </a:blip>
          <a:srcRect/>
          <a:stretch>
            <a:fillRect/>
          </a:stretch>
        </p:blipFill>
        <p:spPr/>
      </p:pic>
      <p:pic>
        <p:nvPicPr>
          <p:cNvPr id="8" name="图片占位符 7" descr="图片包含 人员, 妇女&#10;&#10;描述已自动生成">
            <a:extLst>
              <a:ext uri="{FF2B5EF4-FFF2-40B4-BE49-F238E27FC236}">
                <a16:creationId xmlns:a16="http://schemas.microsoft.com/office/drawing/2014/main" id="{F3F649CB-B8A8-4021-A68E-2DD54FF74463}"/>
              </a:ext>
            </a:extLst>
          </p:cNvPr>
          <p:cNvPicPr>
            <a:picLocks noGrp="1" noChangeAspect="1"/>
          </p:cNvPicPr>
          <p:nvPr>
            <p:ph type="pic" sz="quarter" idx="11"/>
          </p:nvPr>
        </p:nvPicPr>
        <p:blipFill>
          <a:blip r:embed="rId4"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327515221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997AFCA2-C062-4732-A0D0-05B284DF6391}"/>
              </a:ext>
            </a:extLst>
          </p:cNvPr>
          <p:cNvSpPr/>
          <p:nvPr/>
        </p:nvSpPr>
        <p:spPr>
          <a:xfrm>
            <a:off x="0" y="3425401"/>
            <a:ext cx="4818743" cy="16237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图片占位符 3" descr="图片包含 室内, 人员, 布置&#10;&#10;描述已自动生成">
            <a:extLst>
              <a:ext uri="{FF2B5EF4-FFF2-40B4-BE49-F238E27FC236}">
                <a16:creationId xmlns:a16="http://schemas.microsoft.com/office/drawing/2014/main" id="{300E3595-9323-4EA1-95FA-86D88E6D438D}"/>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
        <p:nvSpPr>
          <p:cNvPr id="7" name="TextBox 6">
            <a:extLst>
              <a:ext uri="{FF2B5EF4-FFF2-40B4-BE49-F238E27FC236}">
                <a16:creationId xmlns:a16="http://schemas.microsoft.com/office/drawing/2014/main" id="{BA16BE39-7D3A-47D1-9022-18AD5C6019CE}"/>
              </a:ext>
            </a:extLst>
          </p:cNvPr>
          <p:cNvSpPr txBox="1"/>
          <p:nvPr/>
        </p:nvSpPr>
        <p:spPr>
          <a:xfrm>
            <a:off x="9114972" y="2594404"/>
            <a:ext cx="2685143" cy="830997"/>
          </a:xfrm>
          <a:prstGeom prst="rect">
            <a:avLst/>
          </a:prstGeom>
          <a:noFill/>
        </p:spPr>
        <p:txBody>
          <a:bodyPr wrap="square" rtlCol="0">
            <a:spAutoFit/>
          </a:bodyPr>
          <a:lstStyle/>
          <a:p>
            <a:r>
              <a:rPr lang="en-US" sz="4800" dirty="0">
                <a:latin typeface="Garamond" panose="02020404030301010803" pitchFamily="18" charset="0"/>
                <a:ea typeface="Roboto" panose="02000000000000000000" pitchFamily="2" charset="0"/>
                <a:cs typeface="Lato" panose="020F0502020204030203" pitchFamily="34" charset="0"/>
              </a:rPr>
              <a:t>Creative</a:t>
            </a:r>
          </a:p>
        </p:txBody>
      </p:sp>
      <p:sp>
        <p:nvSpPr>
          <p:cNvPr id="8" name="TextBox 7">
            <a:extLst>
              <a:ext uri="{FF2B5EF4-FFF2-40B4-BE49-F238E27FC236}">
                <a16:creationId xmlns:a16="http://schemas.microsoft.com/office/drawing/2014/main" id="{B882B666-E89E-4B80-87E9-ACB61FBF029F}"/>
              </a:ext>
            </a:extLst>
          </p:cNvPr>
          <p:cNvSpPr txBox="1"/>
          <p:nvPr/>
        </p:nvSpPr>
        <p:spPr>
          <a:xfrm>
            <a:off x="9114971" y="3129818"/>
            <a:ext cx="2685143" cy="830997"/>
          </a:xfrm>
          <a:prstGeom prst="rect">
            <a:avLst/>
          </a:prstGeom>
          <a:noFill/>
        </p:spPr>
        <p:txBody>
          <a:bodyPr wrap="square" rtlCol="0">
            <a:spAutoFit/>
          </a:bodyPr>
          <a:lstStyle/>
          <a:p>
            <a:r>
              <a:rPr lang="en-US" sz="4800" dirty="0">
                <a:latin typeface="Garamond" panose="02020404030301010803" pitchFamily="18" charset="0"/>
                <a:ea typeface="Roboto" panose="02000000000000000000" pitchFamily="2" charset="0"/>
                <a:cs typeface="Lato" panose="020F0502020204030203" pitchFamily="34" charset="0"/>
              </a:rPr>
              <a:t>gallery</a:t>
            </a:r>
          </a:p>
        </p:txBody>
      </p:sp>
      <p:sp>
        <p:nvSpPr>
          <p:cNvPr id="6" name="Rectangle 5">
            <a:extLst>
              <a:ext uri="{FF2B5EF4-FFF2-40B4-BE49-F238E27FC236}">
                <a16:creationId xmlns:a16="http://schemas.microsoft.com/office/drawing/2014/main" id="{74DF8279-9AF6-41C0-A79B-B25540555849}"/>
              </a:ext>
            </a:extLst>
          </p:cNvPr>
          <p:cNvSpPr/>
          <p:nvPr/>
        </p:nvSpPr>
        <p:spPr>
          <a:xfrm flipV="1">
            <a:off x="8447824" y="4191025"/>
            <a:ext cx="2880309" cy="527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7" name="TextBox 16">
            <a:extLst>
              <a:ext uri="{FF2B5EF4-FFF2-40B4-BE49-F238E27FC236}">
                <a16:creationId xmlns:a16="http://schemas.microsoft.com/office/drawing/2014/main" id="{D3D47799-BB02-4D11-91B9-BFA38E7E880C}"/>
              </a:ext>
            </a:extLst>
          </p:cNvPr>
          <p:cNvSpPr txBox="1"/>
          <p:nvPr/>
        </p:nvSpPr>
        <p:spPr>
          <a:xfrm>
            <a:off x="597042" y="638628"/>
            <a:ext cx="656540" cy="2646878"/>
          </a:xfrm>
          <a:prstGeom prst="rect">
            <a:avLst/>
          </a:prstGeom>
          <a:noFill/>
        </p:spPr>
        <p:txBody>
          <a:bodyPr wrap="square" rtlCol="0">
            <a:spAutoFit/>
          </a:bodyPr>
          <a:lstStyle/>
          <a:p>
            <a:r>
              <a:rPr lang="en-US" sz="16600" dirty="0">
                <a:latin typeface="Garamond" panose="02020404030301010803" pitchFamily="18" charset="0"/>
                <a:ea typeface="Roboto" panose="02000000000000000000" pitchFamily="2" charset="0"/>
                <a:cs typeface="Lato" panose="020F0502020204030203" pitchFamily="34" charset="0"/>
              </a:rPr>
              <a:t>T</a:t>
            </a:r>
          </a:p>
        </p:txBody>
      </p:sp>
      <p:sp>
        <p:nvSpPr>
          <p:cNvPr id="18" name="TextBox 17">
            <a:extLst>
              <a:ext uri="{FF2B5EF4-FFF2-40B4-BE49-F238E27FC236}">
                <a16:creationId xmlns:a16="http://schemas.microsoft.com/office/drawing/2014/main" id="{5780AA91-9A52-4BAB-A02E-73963CD18E42}"/>
              </a:ext>
            </a:extLst>
          </p:cNvPr>
          <p:cNvSpPr txBox="1"/>
          <p:nvPr/>
        </p:nvSpPr>
        <p:spPr>
          <a:xfrm>
            <a:off x="2047061" y="647356"/>
            <a:ext cx="656540" cy="2646878"/>
          </a:xfrm>
          <a:prstGeom prst="rect">
            <a:avLst/>
          </a:prstGeom>
          <a:noFill/>
        </p:spPr>
        <p:txBody>
          <a:bodyPr wrap="square" rtlCol="0">
            <a:spAutoFit/>
          </a:bodyPr>
          <a:lstStyle/>
          <a:p>
            <a:r>
              <a:rPr lang="en-US" sz="16600" dirty="0">
                <a:latin typeface="Garamond" panose="02020404030301010803" pitchFamily="18" charset="0"/>
                <a:ea typeface="Roboto" panose="02000000000000000000" pitchFamily="2" charset="0"/>
                <a:cs typeface="Lato" panose="020F0502020204030203" pitchFamily="34" charset="0"/>
              </a:rPr>
              <a:t>R</a:t>
            </a:r>
          </a:p>
        </p:txBody>
      </p:sp>
      <p:sp>
        <p:nvSpPr>
          <p:cNvPr id="19" name="TextBox 18">
            <a:extLst>
              <a:ext uri="{FF2B5EF4-FFF2-40B4-BE49-F238E27FC236}">
                <a16:creationId xmlns:a16="http://schemas.microsoft.com/office/drawing/2014/main" id="{B2DFE606-07E1-4F9B-A1A7-0E4DFFC6CA2A}"/>
              </a:ext>
            </a:extLst>
          </p:cNvPr>
          <p:cNvSpPr txBox="1"/>
          <p:nvPr/>
        </p:nvSpPr>
        <p:spPr>
          <a:xfrm>
            <a:off x="3497080" y="672058"/>
            <a:ext cx="656540" cy="2646878"/>
          </a:xfrm>
          <a:prstGeom prst="rect">
            <a:avLst/>
          </a:prstGeom>
          <a:noFill/>
        </p:spPr>
        <p:txBody>
          <a:bodyPr wrap="square" rtlCol="0">
            <a:spAutoFit/>
          </a:bodyPr>
          <a:lstStyle/>
          <a:p>
            <a:r>
              <a:rPr lang="en-US" sz="16600" dirty="0">
                <a:latin typeface="Garamond" panose="02020404030301010803" pitchFamily="18" charset="0"/>
                <a:ea typeface="Roboto" panose="02000000000000000000" pitchFamily="2" charset="0"/>
                <a:cs typeface="Lato" panose="020F0502020204030203" pitchFamily="34" charset="0"/>
              </a:rPr>
              <a:t>I</a:t>
            </a:r>
          </a:p>
        </p:txBody>
      </p:sp>
      <p:sp>
        <p:nvSpPr>
          <p:cNvPr id="20" name="TextBox 19">
            <a:extLst>
              <a:ext uri="{FF2B5EF4-FFF2-40B4-BE49-F238E27FC236}">
                <a16:creationId xmlns:a16="http://schemas.microsoft.com/office/drawing/2014/main" id="{008449A0-A67D-4F95-AA26-A4370FBDC028}"/>
              </a:ext>
            </a:extLst>
          </p:cNvPr>
          <p:cNvSpPr txBox="1"/>
          <p:nvPr/>
        </p:nvSpPr>
        <p:spPr>
          <a:xfrm>
            <a:off x="4240961" y="4170494"/>
            <a:ext cx="656540" cy="2646878"/>
          </a:xfrm>
          <a:prstGeom prst="rect">
            <a:avLst/>
          </a:prstGeom>
          <a:noFill/>
        </p:spPr>
        <p:txBody>
          <a:bodyPr wrap="square" rtlCol="0">
            <a:spAutoFit/>
          </a:bodyPr>
          <a:lstStyle/>
          <a:p>
            <a:r>
              <a:rPr lang="en-US" sz="16600" dirty="0">
                <a:latin typeface="Garamond" panose="02020404030301010803" pitchFamily="18" charset="0"/>
                <a:ea typeface="Roboto" panose="02000000000000000000" pitchFamily="2" charset="0"/>
                <a:cs typeface="Lato" panose="020F0502020204030203" pitchFamily="34" charset="0"/>
              </a:rPr>
              <a:t>S</a:t>
            </a:r>
          </a:p>
        </p:txBody>
      </p:sp>
      <p:sp>
        <p:nvSpPr>
          <p:cNvPr id="21" name="TextBox 20">
            <a:extLst>
              <a:ext uri="{FF2B5EF4-FFF2-40B4-BE49-F238E27FC236}">
                <a16:creationId xmlns:a16="http://schemas.microsoft.com/office/drawing/2014/main" id="{FB9CF4E1-0F9B-4BBD-9B86-B0A81A05A762}"/>
              </a:ext>
            </a:extLst>
          </p:cNvPr>
          <p:cNvSpPr txBox="1"/>
          <p:nvPr/>
        </p:nvSpPr>
        <p:spPr>
          <a:xfrm>
            <a:off x="5376315" y="4170494"/>
            <a:ext cx="656540" cy="2646878"/>
          </a:xfrm>
          <a:prstGeom prst="rect">
            <a:avLst/>
          </a:prstGeom>
          <a:noFill/>
        </p:spPr>
        <p:txBody>
          <a:bodyPr wrap="square" rtlCol="0">
            <a:spAutoFit/>
          </a:bodyPr>
          <a:lstStyle/>
          <a:p>
            <a:r>
              <a:rPr lang="en-US" sz="16600" dirty="0">
                <a:latin typeface="Garamond" panose="02020404030301010803" pitchFamily="18" charset="0"/>
                <a:ea typeface="Roboto" panose="02000000000000000000" pitchFamily="2" charset="0"/>
                <a:cs typeface="Lato" panose="020F0502020204030203" pitchFamily="34" charset="0"/>
              </a:rPr>
              <a:t>H</a:t>
            </a:r>
          </a:p>
        </p:txBody>
      </p:sp>
      <p:sp>
        <p:nvSpPr>
          <p:cNvPr id="22" name="TextBox 21">
            <a:extLst>
              <a:ext uri="{FF2B5EF4-FFF2-40B4-BE49-F238E27FC236}">
                <a16:creationId xmlns:a16="http://schemas.microsoft.com/office/drawing/2014/main" id="{F68A21DD-DE73-4F74-A7D9-0EAB24997FA5}"/>
              </a:ext>
            </a:extLst>
          </p:cNvPr>
          <p:cNvSpPr txBox="1"/>
          <p:nvPr/>
        </p:nvSpPr>
        <p:spPr>
          <a:xfrm>
            <a:off x="7108012" y="4191025"/>
            <a:ext cx="656540" cy="2646878"/>
          </a:xfrm>
          <a:prstGeom prst="rect">
            <a:avLst/>
          </a:prstGeom>
          <a:noFill/>
        </p:spPr>
        <p:txBody>
          <a:bodyPr wrap="square" rtlCol="0">
            <a:spAutoFit/>
          </a:bodyPr>
          <a:lstStyle/>
          <a:p>
            <a:r>
              <a:rPr lang="en-US" sz="16600" dirty="0">
                <a:latin typeface="Garamond" panose="02020404030301010803" pitchFamily="18" charset="0"/>
                <a:ea typeface="Roboto" panose="02000000000000000000" pitchFamily="2" charset="0"/>
                <a:cs typeface="Lato" panose="020F0502020204030203" pitchFamily="34" charset="0"/>
              </a:rPr>
              <a:t>A</a:t>
            </a:r>
          </a:p>
        </p:txBody>
      </p:sp>
      <p:sp>
        <p:nvSpPr>
          <p:cNvPr id="23" name="Rectangle 22">
            <a:extLst>
              <a:ext uri="{FF2B5EF4-FFF2-40B4-BE49-F238E27FC236}">
                <a16:creationId xmlns:a16="http://schemas.microsoft.com/office/drawing/2014/main" id="{0541F1B4-4653-4637-B0F8-300F1B4047A1}"/>
              </a:ext>
            </a:extLst>
          </p:cNvPr>
          <p:cNvSpPr/>
          <p:nvPr/>
        </p:nvSpPr>
        <p:spPr>
          <a:xfrm>
            <a:off x="7926981" y="1879444"/>
            <a:ext cx="520843" cy="80086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32601232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Rectangle 53">
            <a:extLst>
              <a:ext uri="{FF2B5EF4-FFF2-40B4-BE49-F238E27FC236}">
                <a16:creationId xmlns:a16="http://schemas.microsoft.com/office/drawing/2014/main" id="{138DC0F5-9EBD-46C3-8245-FCA046BFD110}"/>
              </a:ext>
            </a:extLst>
          </p:cNvPr>
          <p:cNvSpPr/>
          <p:nvPr/>
        </p:nvSpPr>
        <p:spPr>
          <a:xfrm>
            <a:off x="0" y="406401"/>
            <a:ext cx="10160000" cy="88631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6" name="图片占位符 45" descr="图片包含 树, 户外, 草, 植物&#10;&#10;描述已自动生成">
            <a:extLst>
              <a:ext uri="{FF2B5EF4-FFF2-40B4-BE49-F238E27FC236}">
                <a16:creationId xmlns:a16="http://schemas.microsoft.com/office/drawing/2014/main" id="{576DBC2C-8713-4931-BCBF-71D95339DB6C}"/>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grpSp>
        <p:nvGrpSpPr>
          <p:cNvPr id="5" name="Group 4">
            <a:extLst>
              <a:ext uri="{FF2B5EF4-FFF2-40B4-BE49-F238E27FC236}">
                <a16:creationId xmlns:a16="http://schemas.microsoft.com/office/drawing/2014/main" id="{581768CD-7005-4C7F-A371-02B16C10C93E}"/>
              </a:ext>
            </a:extLst>
          </p:cNvPr>
          <p:cNvGrpSpPr/>
          <p:nvPr/>
        </p:nvGrpSpPr>
        <p:grpSpPr>
          <a:xfrm>
            <a:off x="6096000" y="2498696"/>
            <a:ext cx="4453771" cy="760224"/>
            <a:chOff x="5454397" y="4229917"/>
            <a:chExt cx="4453771" cy="760224"/>
          </a:xfrm>
        </p:grpSpPr>
        <p:grpSp>
          <p:nvGrpSpPr>
            <p:cNvPr id="6" name="Group 5">
              <a:extLst>
                <a:ext uri="{FF2B5EF4-FFF2-40B4-BE49-F238E27FC236}">
                  <a16:creationId xmlns:a16="http://schemas.microsoft.com/office/drawing/2014/main" id="{E428858D-3006-469E-B087-9206B5A0B60D}"/>
                </a:ext>
              </a:extLst>
            </p:cNvPr>
            <p:cNvGrpSpPr/>
            <p:nvPr/>
          </p:nvGrpSpPr>
          <p:grpSpPr>
            <a:xfrm>
              <a:off x="5454397" y="4229918"/>
              <a:ext cx="758252" cy="758252"/>
              <a:chOff x="2325688" y="-2133600"/>
              <a:chExt cx="1014412" cy="1014412"/>
            </a:xfrm>
          </p:grpSpPr>
          <p:sp>
            <p:nvSpPr>
              <p:cNvPr id="19" name="Oval 18">
                <a:extLst>
                  <a:ext uri="{FF2B5EF4-FFF2-40B4-BE49-F238E27FC236}">
                    <a16:creationId xmlns:a16="http://schemas.microsoft.com/office/drawing/2014/main" id="{0E33B7C7-5805-4D55-8DE9-F5214EB71DE0}"/>
                  </a:ext>
                </a:extLst>
              </p:cNvPr>
              <p:cNvSpPr/>
              <p:nvPr/>
            </p:nvSpPr>
            <p:spPr>
              <a:xfrm>
                <a:off x="2325688" y="-2133600"/>
                <a:ext cx="1014412" cy="101441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0" name="Shape 5503">
                <a:extLst>
                  <a:ext uri="{FF2B5EF4-FFF2-40B4-BE49-F238E27FC236}">
                    <a16:creationId xmlns:a16="http://schemas.microsoft.com/office/drawing/2014/main" id="{2B20D853-F059-4584-9A67-555BB2EE905D}"/>
                  </a:ext>
                </a:extLst>
              </p:cNvPr>
              <p:cNvSpPr/>
              <p:nvPr/>
            </p:nvSpPr>
            <p:spPr>
              <a:xfrm>
                <a:off x="2630146" y="-1795351"/>
                <a:ext cx="405497" cy="337914"/>
              </a:xfrm>
              <a:custGeom>
                <a:avLst/>
                <a:gdLst/>
                <a:ahLst/>
                <a:cxnLst>
                  <a:cxn ang="0">
                    <a:pos x="wd2" y="hd2"/>
                  </a:cxn>
                  <a:cxn ang="5400000">
                    <a:pos x="wd2" y="hd2"/>
                  </a:cxn>
                  <a:cxn ang="10800000">
                    <a:pos x="wd2" y="hd2"/>
                  </a:cxn>
                  <a:cxn ang="16200000">
                    <a:pos x="wd2" y="hd2"/>
                  </a:cxn>
                </a:cxnLst>
                <a:rect l="0" t="0" r="r" b="b"/>
                <a:pathLst>
                  <a:path w="21600" h="21600" extrusionOk="0">
                    <a:moveTo>
                      <a:pt x="21600" y="19155"/>
                    </a:moveTo>
                    <a:cubicBezTo>
                      <a:pt x="21600" y="20377"/>
                      <a:pt x="20588" y="21600"/>
                      <a:pt x="19575" y="21600"/>
                    </a:cubicBezTo>
                    <a:cubicBezTo>
                      <a:pt x="2362" y="21600"/>
                      <a:pt x="2362" y="21600"/>
                      <a:pt x="2362" y="21600"/>
                    </a:cubicBezTo>
                    <a:cubicBezTo>
                      <a:pt x="1012" y="21600"/>
                      <a:pt x="0" y="20377"/>
                      <a:pt x="0" y="19155"/>
                    </a:cubicBezTo>
                    <a:cubicBezTo>
                      <a:pt x="0" y="2445"/>
                      <a:pt x="0" y="2445"/>
                      <a:pt x="0" y="2445"/>
                    </a:cubicBezTo>
                    <a:cubicBezTo>
                      <a:pt x="0" y="815"/>
                      <a:pt x="1012" y="0"/>
                      <a:pt x="2362" y="0"/>
                    </a:cubicBezTo>
                    <a:cubicBezTo>
                      <a:pt x="19575" y="0"/>
                      <a:pt x="19575" y="0"/>
                      <a:pt x="19575" y="0"/>
                    </a:cubicBezTo>
                    <a:cubicBezTo>
                      <a:pt x="20588" y="0"/>
                      <a:pt x="21600" y="815"/>
                      <a:pt x="21600" y="2445"/>
                    </a:cubicBezTo>
                    <a:lnTo>
                      <a:pt x="21600" y="19155"/>
                    </a:lnTo>
                    <a:close/>
                    <a:moveTo>
                      <a:pt x="6750" y="4075"/>
                    </a:moveTo>
                    <a:cubicBezTo>
                      <a:pt x="6750" y="4075"/>
                      <a:pt x="6412" y="3668"/>
                      <a:pt x="6412" y="3668"/>
                    </a:cubicBezTo>
                    <a:cubicBezTo>
                      <a:pt x="2362" y="3668"/>
                      <a:pt x="2362" y="3668"/>
                      <a:pt x="2362" y="3668"/>
                    </a:cubicBezTo>
                    <a:cubicBezTo>
                      <a:pt x="2025" y="3668"/>
                      <a:pt x="1687" y="4075"/>
                      <a:pt x="1687" y="4075"/>
                    </a:cubicBezTo>
                    <a:cubicBezTo>
                      <a:pt x="1687" y="7336"/>
                      <a:pt x="1687" y="7336"/>
                      <a:pt x="1687" y="7336"/>
                    </a:cubicBezTo>
                    <a:cubicBezTo>
                      <a:pt x="1687" y="7336"/>
                      <a:pt x="2025" y="7743"/>
                      <a:pt x="2362" y="7743"/>
                    </a:cubicBezTo>
                    <a:cubicBezTo>
                      <a:pt x="6412" y="7743"/>
                      <a:pt x="6412" y="7743"/>
                      <a:pt x="6412" y="7743"/>
                    </a:cubicBezTo>
                    <a:cubicBezTo>
                      <a:pt x="6412" y="7743"/>
                      <a:pt x="6750" y="7336"/>
                      <a:pt x="6750" y="7336"/>
                    </a:cubicBezTo>
                    <a:lnTo>
                      <a:pt x="6750" y="4075"/>
                    </a:lnTo>
                    <a:close/>
                    <a:moveTo>
                      <a:pt x="6750" y="10189"/>
                    </a:moveTo>
                    <a:cubicBezTo>
                      <a:pt x="6750" y="9781"/>
                      <a:pt x="6412" y="9781"/>
                      <a:pt x="6412" y="9781"/>
                    </a:cubicBezTo>
                    <a:cubicBezTo>
                      <a:pt x="2362" y="9781"/>
                      <a:pt x="2362" y="9781"/>
                      <a:pt x="2362" y="9781"/>
                    </a:cubicBezTo>
                    <a:cubicBezTo>
                      <a:pt x="2025" y="9781"/>
                      <a:pt x="1687" y="9781"/>
                      <a:pt x="1687" y="10189"/>
                    </a:cubicBezTo>
                    <a:cubicBezTo>
                      <a:pt x="1687" y="13042"/>
                      <a:pt x="1687" y="13042"/>
                      <a:pt x="1687" y="13042"/>
                    </a:cubicBezTo>
                    <a:cubicBezTo>
                      <a:pt x="1687" y="13449"/>
                      <a:pt x="2025" y="13857"/>
                      <a:pt x="2362" y="13857"/>
                    </a:cubicBezTo>
                    <a:cubicBezTo>
                      <a:pt x="6412" y="13857"/>
                      <a:pt x="6412" y="13857"/>
                      <a:pt x="6412" y="13857"/>
                    </a:cubicBezTo>
                    <a:cubicBezTo>
                      <a:pt x="6412" y="13857"/>
                      <a:pt x="6750" y="13449"/>
                      <a:pt x="6750" y="13042"/>
                    </a:cubicBezTo>
                    <a:lnTo>
                      <a:pt x="6750" y="10189"/>
                    </a:lnTo>
                    <a:close/>
                    <a:moveTo>
                      <a:pt x="6750" y="16302"/>
                    </a:moveTo>
                    <a:cubicBezTo>
                      <a:pt x="6750" y="15894"/>
                      <a:pt x="6412" y="15487"/>
                      <a:pt x="6412" y="15487"/>
                    </a:cubicBezTo>
                    <a:cubicBezTo>
                      <a:pt x="2362" y="15487"/>
                      <a:pt x="2362" y="15487"/>
                      <a:pt x="2362" y="15487"/>
                    </a:cubicBezTo>
                    <a:cubicBezTo>
                      <a:pt x="2025" y="15487"/>
                      <a:pt x="1687" y="15894"/>
                      <a:pt x="1687" y="16302"/>
                    </a:cubicBezTo>
                    <a:cubicBezTo>
                      <a:pt x="1687" y="19155"/>
                      <a:pt x="1687" y="19155"/>
                      <a:pt x="1687" y="19155"/>
                    </a:cubicBezTo>
                    <a:cubicBezTo>
                      <a:pt x="1687" y="19562"/>
                      <a:pt x="2025" y="19562"/>
                      <a:pt x="2362" y="19562"/>
                    </a:cubicBezTo>
                    <a:cubicBezTo>
                      <a:pt x="6412" y="19562"/>
                      <a:pt x="6412" y="19562"/>
                      <a:pt x="6412" y="19562"/>
                    </a:cubicBezTo>
                    <a:cubicBezTo>
                      <a:pt x="6412" y="19562"/>
                      <a:pt x="6750" y="19562"/>
                      <a:pt x="6750" y="19155"/>
                    </a:cubicBezTo>
                    <a:lnTo>
                      <a:pt x="6750" y="16302"/>
                    </a:lnTo>
                    <a:close/>
                    <a:moveTo>
                      <a:pt x="13163" y="4075"/>
                    </a:moveTo>
                    <a:cubicBezTo>
                      <a:pt x="13163" y="4075"/>
                      <a:pt x="13163" y="3668"/>
                      <a:pt x="12825" y="3668"/>
                    </a:cubicBezTo>
                    <a:cubicBezTo>
                      <a:pt x="8775" y="3668"/>
                      <a:pt x="8775" y="3668"/>
                      <a:pt x="8775" y="3668"/>
                    </a:cubicBezTo>
                    <a:cubicBezTo>
                      <a:pt x="8437" y="3668"/>
                      <a:pt x="8437" y="4075"/>
                      <a:pt x="8437" y="4075"/>
                    </a:cubicBezTo>
                    <a:cubicBezTo>
                      <a:pt x="8437" y="7336"/>
                      <a:pt x="8437" y="7336"/>
                      <a:pt x="8437" y="7336"/>
                    </a:cubicBezTo>
                    <a:cubicBezTo>
                      <a:pt x="8437" y="7336"/>
                      <a:pt x="8437" y="7743"/>
                      <a:pt x="8775" y="7743"/>
                    </a:cubicBezTo>
                    <a:cubicBezTo>
                      <a:pt x="12825" y="7743"/>
                      <a:pt x="12825" y="7743"/>
                      <a:pt x="12825" y="7743"/>
                    </a:cubicBezTo>
                    <a:cubicBezTo>
                      <a:pt x="13163" y="7743"/>
                      <a:pt x="13163" y="7336"/>
                      <a:pt x="13163" y="7336"/>
                    </a:cubicBezTo>
                    <a:lnTo>
                      <a:pt x="13163" y="4075"/>
                    </a:lnTo>
                    <a:close/>
                    <a:moveTo>
                      <a:pt x="13163" y="10189"/>
                    </a:moveTo>
                    <a:cubicBezTo>
                      <a:pt x="13163" y="9781"/>
                      <a:pt x="13163" y="9781"/>
                      <a:pt x="12825" y="9781"/>
                    </a:cubicBezTo>
                    <a:cubicBezTo>
                      <a:pt x="8775" y="9781"/>
                      <a:pt x="8775" y="9781"/>
                      <a:pt x="8775" y="9781"/>
                    </a:cubicBezTo>
                    <a:cubicBezTo>
                      <a:pt x="8437" y="9781"/>
                      <a:pt x="8437" y="9781"/>
                      <a:pt x="8437" y="10189"/>
                    </a:cubicBezTo>
                    <a:cubicBezTo>
                      <a:pt x="8437" y="13042"/>
                      <a:pt x="8437" y="13042"/>
                      <a:pt x="8437" y="13042"/>
                    </a:cubicBezTo>
                    <a:cubicBezTo>
                      <a:pt x="8437" y="13449"/>
                      <a:pt x="8437" y="13857"/>
                      <a:pt x="8775" y="13857"/>
                    </a:cubicBezTo>
                    <a:cubicBezTo>
                      <a:pt x="12825" y="13857"/>
                      <a:pt x="12825" y="13857"/>
                      <a:pt x="12825" y="13857"/>
                    </a:cubicBezTo>
                    <a:cubicBezTo>
                      <a:pt x="13163" y="13857"/>
                      <a:pt x="13163" y="13449"/>
                      <a:pt x="13163" y="13042"/>
                    </a:cubicBezTo>
                    <a:lnTo>
                      <a:pt x="13163" y="10189"/>
                    </a:lnTo>
                    <a:close/>
                    <a:moveTo>
                      <a:pt x="13163" y="16302"/>
                    </a:moveTo>
                    <a:cubicBezTo>
                      <a:pt x="13163" y="15894"/>
                      <a:pt x="13163" y="15487"/>
                      <a:pt x="12825" y="15487"/>
                    </a:cubicBezTo>
                    <a:cubicBezTo>
                      <a:pt x="8775" y="15487"/>
                      <a:pt x="8775" y="15487"/>
                      <a:pt x="8775" y="15487"/>
                    </a:cubicBezTo>
                    <a:cubicBezTo>
                      <a:pt x="8437" y="15487"/>
                      <a:pt x="8437" y="15894"/>
                      <a:pt x="8437" y="16302"/>
                    </a:cubicBezTo>
                    <a:cubicBezTo>
                      <a:pt x="8437" y="19155"/>
                      <a:pt x="8437" y="19155"/>
                      <a:pt x="8437" y="19155"/>
                    </a:cubicBezTo>
                    <a:cubicBezTo>
                      <a:pt x="8437" y="19562"/>
                      <a:pt x="8437" y="19562"/>
                      <a:pt x="8775" y="19562"/>
                    </a:cubicBezTo>
                    <a:cubicBezTo>
                      <a:pt x="12825" y="19562"/>
                      <a:pt x="12825" y="19562"/>
                      <a:pt x="12825" y="19562"/>
                    </a:cubicBezTo>
                    <a:cubicBezTo>
                      <a:pt x="13163" y="19562"/>
                      <a:pt x="13163" y="19562"/>
                      <a:pt x="13163" y="19155"/>
                    </a:cubicBezTo>
                    <a:lnTo>
                      <a:pt x="13163" y="16302"/>
                    </a:lnTo>
                    <a:close/>
                    <a:moveTo>
                      <a:pt x="19913" y="4075"/>
                    </a:moveTo>
                    <a:cubicBezTo>
                      <a:pt x="19913" y="4075"/>
                      <a:pt x="19575" y="3668"/>
                      <a:pt x="19575" y="3668"/>
                    </a:cubicBezTo>
                    <a:cubicBezTo>
                      <a:pt x="15188" y="3668"/>
                      <a:pt x="15188" y="3668"/>
                      <a:pt x="15188" y="3668"/>
                    </a:cubicBezTo>
                    <a:cubicBezTo>
                      <a:pt x="15188" y="3668"/>
                      <a:pt x="14850" y="4075"/>
                      <a:pt x="14850" y="4075"/>
                    </a:cubicBezTo>
                    <a:cubicBezTo>
                      <a:pt x="14850" y="7336"/>
                      <a:pt x="14850" y="7336"/>
                      <a:pt x="14850" y="7336"/>
                    </a:cubicBezTo>
                    <a:cubicBezTo>
                      <a:pt x="14850" y="7336"/>
                      <a:pt x="15188" y="7743"/>
                      <a:pt x="15188" y="7743"/>
                    </a:cubicBezTo>
                    <a:cubicBezTo>
                      <a:pt x="19575" y="7743"/>
                      <a:pt x="19575" y="7743"/>
                      <a:pt x="19575" y="7743"/>
                    </a:cubicBezTo>
                    <a:cubicBezTo>
                      <a:pt x="19575" y="7743"/>
                      <a:pt x="19913" y="7336"/>
                      <a:pt x="19913" y="7336"/>
                    </a:cubicBezTo>
                    <a:lnTo>
                      <a:pt x="19913" y="4075"/>
                    </a:lnTo>
                    <a:close/>
                    <a:moveTo>
                      <a:pt x="19913" y="10189"/>
                    </a:moveTo>
                    <a:cubicBezTo>
                      <a:pt x="19913" y="9781"/>
                      <a:pt x="19575" y="9781"/>
                      <a:pt x="19575" y="9781"/>
                    </a:cubicBezTo>
                    <a:cubicBezTo>
                      <a:pt x="15188" y="9781"/>
                      <a:pt x="15188" y="9781"/>
                      <a:pt x="15188" y="9781"/>
                    </a:cubicBezTo>
                    <a:cubicBezTo>
                      <a:pt x="15188" y="9781"/>
                      <a:pt x="14850" y="9781"/>
                      <a:pt x="14850" y="10189"/>
                    </a:cubicBezTo>
                    <a:cubicBezTo>
                      <a:pt x="14850" y="13042"/>
                      <a:pt x="14850" y="13042"/>
                      <a:pt x="14850" y="13042"/>
                    </a:cubicBezTo>
                    <a:cubicBezTo>
                      <a:pt x="14850" y="13449"/>
                      <a:pt x="15188" y="13857"/>
                      <a:pt x="15188" y="13857"/>
                    </a:cubicBezTo>
                    <a:cubicBezTo>
                      <a:pt x="19575" y="13857"/>
                      <a:pt x="19575" y="13857"/>
                      <a:pt x="19575" y="13857"/>
                    </a:cubicBezTo>
                    <a:cubicBezTo>
                      <a:pt x="19575" y="13857"/>
                      <a:pt x="19913" y="13449"/>
                      <a:pt x="19913" y="13042"/>
                    </a:cubicBezTo>
                    <a:lnTo>
                      <a:pt x="19913" y="10189"/>
                    </a:lnTo>
                    <a:close/>
                    <a:moveTo>
                      <a:pt x="19913" y="16302"/>
                    </a:moveTo>
                    <a:cubicBezTo>
                      <a:pt x="19913" y="15894"/>
                      <a:pt x="19575" y="15487"/>
                      <a:pt x="19575" y="15487"/>
                    </a:cubicBezTo>
                    <a:cubicBezTo>
                      <a:pt x="15188" y="15487"/>
                      <a:pt x="15188" y="15487"/>
                      <a:pt x="15188" y="15487"/>
                    </a:cubicBezTo>
                    <a:cubicBezTo>
                      <a:pt x="15188" y="15487"/>
                      <a:pt x="14850" y="15894"/>
                      <a:pt x="14850" y="16302"/>
                    </a:cubicBezTo>
                    <a:cubicBezTo>
                      <a:pt x="14850" y="19155"/>
                      <a:pt x="14850" y="19155"/>
                      <a:pt x="14850" y="19155"/>
                    </a:cubicBezTo>
                    <a:cubicBezTo>
                      <a:pt x="14850" y="19562"/>
                      <a:pt x="15188" y="19562"/>
                      <a:pt x="15188" y="19562"/>
                    </a:cubicBezTo>
                    <a:cubicBezTo>
                      <a:pt x="19575" y="19562"/>
                      <a:pt x="19575" y="19562"/>
                      <a:pt x="19575" y="19562"/>
                    </a:cubicBezTo>
                    <a:cubicBezTo>
                      <a:pt x="19575" y="19562"/>
                      <a:pt x="19913" y="19562"/>
                      <a:pt x="19913" y="19155"/>
                    </a:cubicBezTo>
                    <a:lnTo>
                      <a:pt x="19913" y="16302"/>
                    </a:lnTo>
                    <a:close/>
                  </a:path>
                </a:pathLst>
              </a:custGeom>
              <a:solidFill>
                <a:schemeClr val="bg1"/>
              </a:solidFill>
              <a:ln w="12700" cap="flat">
                <a:noFill/>
                <a:miter lim="400000"/>
              </a:ln>
              <a:effectLst/>
            </p:spPr>
            <p:txBody>
              <a:bodyPr wrap="square" lIns="91438" tIns="91438" rIns="91438" bIns="91438" numCol="1" anchor="t">
                <a:noAutofit/>
              </a:bodyPr>
              <a:lstStyle>
                <a:defPPr>
                  <a:defRPr lang="en-US"/>
                </a:defPPr>
                <a:lvl1pPr marL="0" algn="l" defTabSz="1828891" rtl="0" eaLnBrk="1" latinLnBrk="0" hangingPunct="1">
                  <a:defRPr sz="3600" kern="1200">
                    <a:solidFill>
                      <a:schemeClr val="tx1"/>
                    </a:solidFill>
                    <a:latin typeface="+mn-lt"/>
                    <a:ea typeface="+mn-ea"/>
                    <a:cs typeface="+mn-cs"/>
                  </a:defRPr>
                </a:lvl1pPr>
                <a:lvl2pPr marL="914446" algn="l" defTabSz="1828891" rtl="0" eaLnBrk="1" latinLnBrk="0" hangingPunct="1">
                  <a:defRPr sz="3600" kern="1200">
                    <a:solidFill>
                      <a:schemeClr val="tx1"/>
                    </a:solidFill>
                    <a:latin typeface="+mn-lt"/>
                    <a:ea typeface="+mn-ea"/>
                    <a:cs typeface="+mn-cs"/>
                  </a:defRPr>
                </a:lvl2pPr>
                <a:lvl3pPr marL="1828891" algn="l" defTabSz="1828891" rtl="0" eaLnBrk="1" latinLnBrk="0" hangingPunct="1">
                  <a:defRPr sz="3600" kern="1200">
                    <a:solidFill>
                      <a:schemeClr val="tx1"/>
                    </a:solidFill>
                    <a:latin typeface="+mn-lt"/>
                    <a:ea typeface="+mn-ea"/>
                    <a:cs typeface="+mn-cs"/>
                  </a:defRPr>
                </a:lvl3pPr>
                <a:lvl4pPr marL="2743337" algn="l" defTabSz="1828891" rtl="0" eaLnBrk="1" latinLnBrk="0" hangingPunct="1">
                  <a:defRPr sz="3600" kern="1200">
                    <a:solidFill>
                      <a:schemeClr val="tx1"/>
                    </a:solidFill>
                    <a:latin typeface="+mn-lt"/>
                    <a:ea typeface="+mn-ea"/>
                    <a:cs typeface="+mn-cs"/>
                  </a:defRPr>
                </a:lvl4pPr>
                <a:lvl5pPr marL="3657783" algn="l" defTabSz="1828891" rtl="0" eaLnBrk="1" latinLnBrk="0" hangingPunct="1">
                  <a:defRPr sz="3600" kern="1200">
                    <a:solidFill>
                      <a:schemeClr val="tx1"/>
                    </a:solidFill>
                    <a:latin typeface="+mn-lt"/>
                    <a:ea typeface="+mn-ea"/>
                    <a:cs typeface="+mn-cs"/>
                  </a:defRPr>
                </a:lvl5pPr>
                <a:lvl6pPr marL="4572229" algn="l" defTabSz="1828891" rtl="0" eaLnBrk="1" latinLnBrk="0" hangingPunct="1">
                  <a:defRPr sz="3600" kern="1200">
                    <a:solidFill>
                      <a:schemeClr val="tx1"/>
                    </a:solidFill>
                    <a:latin typeface="+mn-lt"/>
                    <a:ea typeface="+mn-ea"/>
                    <a:cs typeface="+mn-cs"/>
                  </a:defRPr>
                </a:lvl6pPr>
                <a:lvl7pPr marL="5486674" algn="l" defTabSz="1828891" rtl="0" eaLnBrk="1" latinLnBrk="0" hangingPunct="1">
                  <a:defRPr sz="3600" kern="1200">
                    <a:solidFill>
                      <a:schemeClr val="tx1"/>
                    </a:solidFill>
                    <a:latin typeface="+mn-lt"/>
                    <a:ea typeface="+mn-ea"/>
                    <a:cs typeface="+mn-cs"/>
                  </a:defRPr>
                </a:lvl7pPr>
                <a:lvl8pPr marL="6401120" algn="l" defTabSz="1828891" rtl="0" eaLnBrk="1" latinLnBrk="0" hangingPunct="1">
                  <a:defRPr sz="3600" kern="1200">
                    <a:solidFill>
                      <a:schemeClr val="tx1"/>
                    </a:solidFill>
                    <a:latin typeface="+mn-lt"/>
                    <a:ea typeface="+mn-ea"/>
                    <a:cs typeface="+mn-cs"/>
                  </a:defRPr>
                </a:lvl8pPr>
                <a:lvl9pPr marL="7315566" algn="l" defTabSz="1828891" rtl="0" eaLnBrk="1" latinLnBrk="0" hangingPunct="1">
                  <a:defRPr sz="3600" kern="1200">
                    <a:solidFill>
                      <a:schemeClr val="tx1"/>
                    </a:solidFill>
                    <a:latin typeface="+mn-lt"/>
                    <a:ea typeface="+mn-ea"/>
                    <a:cs typeface="+mn-cs"/>
                  </a:defRPr>
                </a:lvl9pPr>
              </a:lstStyle>
              <a:p>
                <a:pPr defTabSz="914400">
                  <a:defRPr sz="2400">
                    <a:solidFill>
                      <a:srgbClr val="000000"/>
                    </a:solidFill>
                    <a:latin typeface="Calibri"/>
                    <a:ea typeface="Calibri"/>
                    <a:cs typeface="Calibri"/>
                    <a:sym typeface="Calibri"/>
                  </a:defRPr>
                </a:pPr>
                <a:endParaRPr sz="4800"/>
              </a:p>
            </p:txBody>
          </p:sp>
        </p:grpSp>
        <p:grpSp>
          <p:nvGrpSpPr>
            <p:cNvPr id="7" name="Group 6">
              <a:extLst>
                <a:ext uri="{FF2B5EF4-FFF2-40B4-BE49-F238E27FC236}">
                  <a16:creationId xmlns:a16="http://schemas.microsoft.com/office/drawing/2014/main" id="{337988CA-4E9E-4F10-9B03-295A0AD11CF2}"/>
                </a:ext>
              </a:extLst>
            </p:cNvPr>
            <p:cNvGrpSpPr/>
            <p:nvPr/>
          </p:nvGrpSpPr>
          <p:grpSpPr>
            <a:xfrm>
              <a:off x="7302156" y="4231889"/>
              <a:ext cx="758252" cy="758252"/>
              <a:chOff x="16393916" y="-2209800"/>
              <a:chExt cx="1014412" cy="1014412"/>
            </a:xfrm>
          </p:grpSpPr>
          <p:sp>
            <p:nvSpPr>
              <p:cNvPr id="17" name="Oval 16">
                <a:extLst>
                  <a:ext uri="{FF2B5EF4-FFF2-40B4-BE49-F238E27FC236}">
                    <a16:creationId xmlns:a16="http://schemas.microsoft.com/office/drawing/2014/main" id="{D5AE7AAE-4F79-46DF-9FB1-36E63C1E802A}"/>
                  </a:ext>
                </a:extLst>
              </p:cNvPr>
              <p:cNvSpPr/>
              <p:nvPr/>
            </p:nvSpPr>
            <p:spPr>
              <a:xfrm>
                <a:off x="16393916" y="-2209800"/>
                <a:ext cx="1014412" cy="10144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8" name="Shape 5503">
                <a:extLst>
                  <a:ext uri="{FF2B5EF4-FFF2-40B4-BE49-F238E27FC236}">
                    <a16:creationId xmlns:a16="http://schemas.microsoft.com/office/drawing/2014/main" id="{8BEA55FA-11E0-419B-A861-BDEC27B7DCC4}"/>
                  </a:ext>
                </a:extLst>
              </p:cNvPr>
              <p:cNvSpPr/>
              <p:nvPr/>
            </p:nvSpPr>
            <p:spPr>
              <a:xfrm>
                <a:off x="16698374" y="-1871551"/>
                <a:ext cx="405497" cy="337914"/>
              </a:xfrm>
              <a:custGeom>
                <a:avLst/>
                <a:gdLst/>
                <a:ahLst/>
                <a:cxnLst>
                  <a:cxn ang="0">
                    <a:pos x="wd2" y="hd2"/>
                  </a:cxn>
                  <a:cxn ang="5400000">
                    <a:pos x="wd2" y="hd2"/>
                  </a:cxn>
                  <a:cxn ang="10800000">
                    <a:pos x="wd2" y="hd2"/>
                  </a:cxn>
                  <a:cxn ang="16200000">
                    <a:pos x="wd2" y="hd2"/>
                  </a:cxn>
                </a:cxnLst>
                <a:rect l="0" t="0" r="r" b="b"/>
                <a:pathLst>
                  <a:path w="21600" h="21600" extrusionOk="0">
                    <a:moveTo>
                      <a:pt x="21600" y="19155"/>
                    </a:moveTo>
                    <a:cubicBezTo>
                      <a:pt x="21600" y="20377"/>
                      <a:pt x="20588" y="21600"/>
                      <a:pt x="19575" y="21600"/>
                    </a:cubicBezTo>
                    <a:cubicBezTo>
                      <a:pt x="2362" y="21600"/>
                      <a:pt x="2362" y="21600"/>
                      <a:pt x="2362" y="21600"/>
                    </a:cubicBezTo>
                    <a:cubicBezTo>
                      <a:pt x="1012" y="21600"/>
                      <a:pt x="0" y="20377"/>
                      <a:pt x="0" y="19155"/>
                    </a:cubicBezTo>
                    <a:cubicBezTo>
                      <a:pt x="0" y="2445"/>
                      <a:pt x="0" y="2445"/>
                      <a:pt x="0" y="2445"/>
                    </a:cubicBezTo>
                    <a:cubicBezTo>
                      <a:pt x="0" y="815"/>
                      <a:pt x="1012" y="0"/>
                      <a:pt x="2362" y="0"/>
                    </a:cubicBezTo>
                    <a:cubicBezTo>
                      <a:pt x="19575" y="0"/>
                      <a:pt x="19575" y="0"/>
                      <a:pt x="19575" y="0"/>
                    </a:cubicBezTo>
                    <a:cubicBezTo>
                      <a:pt x="20588" y="0"/>
                      <a:pt x="21600" y="815"/>
                      <a:pt x="21600" y="2445"/>
                    </a:cubicBezTo>
                    <a:lnTo>
                      <a:pt x="21600" y="19155"/>
                    </a:lnTo>
                    <a:close/>
                    <a:moveTo>
                      <a:pt x="6750" y="4075"/>
                    </a:moveTo>
                    <a:cubicBezTo>
                      <a:pt x="6750" y="4075"/>
                      <a:pt x="6412" y="3668"/>
                      <a:pt x="6412" y="3668"/>
                    </a:cubicBezTo>
                    <a:cubicBezTo>
                      <a:pt x="2362" y="3668"/>
                      <a:pt x="2362" y="3668"/>
                      <a:pt x="2362" y="3668"/>
                    </a:cubicBezTo>
                    <a:cubicBezTo>
                      <a:pt x="2025" y="3668"/>
                      <a:pt x="1687" y="4075"/>
                      <a:pt x="1687" y="4075"/>
                    </a:cubicBezTo>
                    <a:cubicBezTo>
                      <a:pt x="1687" y="7336"/>
                      <a:pt x="1687" y="7336"/>
                      <a:pt x="1687" y="7336"/>
                    </a:cubicBezTo>
                    <a:cubicBezTo>
                      <a:pt x="1687" y="7336"/>
                      <a:pt x="2025" y="7743"/>
                      <a:pt x="2362" y="7743"/>
                    </a:cubicBezTo>
                    <a:cubicBezTo>
                      <a:pt x="6412" y="7743"/>
                      <a:pt x="6412" y="7743"/>
                      <a:pt x="6412" y="7743"/>
                    </a:cubicBezTo>
                    <a:cubicBezTo>
                      <a:pt x="6412" y="7743"/>
                      <a:pt x="6750" y="7336"/>
                      <a:pt x="6750" y="7336"/>
                    </a:cubicBezTo>
                    <a:lnTo>
                      <a:pt x="6750" y="4075"/>
                    </a:lnTo>
                    <a:close/>
                    <a:moveTo>
                      <a:pt x="6750" y="10189"/>
                    </a:moveTo>
                    <a:cubicBezTo>
                      <a:pt x="6750" y="9781"/>
                      <a:pt x="6412" y="9781"/>
                      <a:pt x="6412" y="9781"/>
                    </a:cubicBezTo>
                    <a:cubicBezTo>
                      <a:pt x="2362" y="9781"/>
                      <a:pt x="2362" y="9781"/>
                      <a:pt x="2362" y="9781"/>
                    </a:cubicBezTo>
                    <a:cubicBezTo>
                      <a:pt x="2025" y="9781"/>
                      <a:pt x="1687" y="9781"/>
                      <a:pt x="1687" y="10189"/>
                    </a:cubicBezTo>
                    <a:cubicBezTo>
                      <a:pt x="1687" y="13042"/>
                      <a:pt x="1687" y="13042"/>
                      <a:pt x="1687" y="13042"/>
                    </a:cubicBezTo>
                    <a:cubicBezTo>
                      <a:pt x="1687" y="13449"/>
                      <a:pt x="2025" y="13857"/>
                      <a:pt x="2362" y="13857"/>
                    </a:cubicBezTo>
                    <a:cubicBezTo>
                      <a:pt x="6412" y="13857"/>
                      <a:pt x="6412" y="13857"/>
                      <a:pt x="6412" y="13857"/>
                    </a:cubicBezTo>
                    <a:cubicBezTo>
                      <a:pt x="6412" y="13857"/>
                      <a:pt x="6750" y="13449"/>
                      <a:pt x="6750" y="13042"/>
                    </a:cubicBezTo>
                    <a:lnTo>
                      <a:pt x="6750" y="10189"/>
                    </a:lnTo>
                    <a:close/>
                    <a:moveTo>
                      <a:pt x="6750" y="16302"/>
                    </a:moveTo>
                    <a:cubicBezTo>
                      <a:pt x="6750" y="15894"/>
                      <a:pt x="6412" y="15487"/>
                      <a:pt x="6412" y="15487"/>
                    </a:cubicBezTo>
                    <a:cubicBezTo>
                      <a:pt x="2362" y="15487"/>
                      <a:pt x="2362" y="15487"/>
                      <a:pt x="2362" y="15487"/>
                    </a:cubicBezTo>
                    <a:cubicBezTo>
                      <a:pt x="2025" y="15487"/>
                      <a:pt x="1687" y="15894"/>
                      <a:pt x="1687" y="16302"/>
                    </a:cubicBezTo>
                    <a:cubicBezTo>
                      <a:pt x="1687" y="19155"/>
                      <a:pt x="1687" y="19155"/>
                      <a:pt x="1687" y="19155"/>
                    </a:cubicBezTo>
                    <a:cubicBezTo>
                      <a:pt x="1687" y="19562"/>
                      <a:pt x="2025" y="19562"/>
                      <a:pt x="2362" y="19562"/>
                    </a:cubicBezTo>
                    <a:cubicBezTo>
                      <a:pt x="6412" y="19562"/>
                      <a:pt x="6412" y="19562"/>
                      <a:pt x="6412" y="19562"/>
                    </a:cubicBezTo>
                    <a:cubicBezTo>
                      <a:pt x="6412" y="19562"/>
                      <a:pt x="6750" y="19562"/>
                      <a:pt x="6750" y="19155"/>
                    </a:cubicBezTo>
                    <a:lnTo>
                      <a:pt x="6750" y="16302"/>
                    </a:lnTo>
                    <a:close/>
                    <a:moveTo>
                      <a:pt x="13163" y="4075"/>
                    </a:moveTo>
                    <a:cubicBezTo>
                      <a:pt x="13163" y="4075"/>
                      <a:pt x="13163" y="3668"/>
                      <a:pt x="12825" y="3668"/>
                    </a:cubicBezTo>
                    <a:cubicBezTo>
                      <a:pt x="8775" y="3668"/>
                      <a:pt x="8775" y="3668"/>
                      <a:pt x="8775" y="3668"/>
                    </a:cubicBezTo>
                    <a:cubicBezTo>
                      <a:pt x="8437" y="3668"/>
                      <a:pt x="8437" y="4075"/>
                      <a:pt x="8437" y="4075"/>
                    </a:cubicBezTo>
                    <a:cubicBezTo>
                      <a:pt x="8437" y="7336"/>
                      <a:pt x="8437" y="7336"/>
                      <a:pt x="8437" y="7336"/>
                    </a:cubicBezTo>
                    <a:cubicBezTo>
                      <a:pt x="8437" y="7336"/>
                      <a:pt x="8437" y="7743"/>
                      <a:pt x="8775" y="7743"/>
                    </a:cubicBezTo>
                    <a:cubicBezTo>
                      <a:pt x="12825" y="7743"/>
                      <a:pt x="12825" y="7743"/>
                      <a:pt x="12825" y="7743"/>
                    </a:cubicBezTo>
                    <a:cubicBezTo>
                      <a:pt x="13163" y="7743"/>
                      <a:pt x="13163" y="7336"/>
                      <a:pt x="13163" y="7336"/>
                    </a:cubicBezTo>
                    <a:lnTo>
                      <a:pt x="13163" y="4075"/>
                    </a:lnTo>
                    <a:close/>
                    <a:moveTo>
                      <a:pt x="13163" y="10189"/>
                    </a:moveTo>
                    <a:cubicBezTo>
                      <a:pt x="13163" y="9781"/>
                      <a:pt x="13163" y="9781"/>
                      <a:pt x="12825" y="9781"/>
                    </a:cubicBezTo>
                    <a:cubicBezTo>
                      <a:pt x="8775" y="9781"/>
                      <a:pt x="8775" y="9781"/>
                      <a:pt x="8775" y="9781"/>
                    </a:cubicBezTo>
                    <a:cubicBezTo>
                      <a:pt x="8437" y="9781"/>
                      <a:pt x="8437" y="9781"/>
                      <a:pt x="8437" y="10189"/>
                    </a:cubicBezTo>
                    <a:cubicBezTo>
                      <a:pt x="8437" y="13042"/>
                      <a:pt x="8437" y="13042"/>
                      <a:pt x="8437" y="13042"/>
                    </a:cubicBezTo>
                    <a:cubicBezTo>
                      <a:pt x="8437" y="13449"/>
                      <a:pt x="8437" y="13857"/>
                      <a:pt x="8775" y="13857"/>
                    </a:cubicBezTo>
                    <a:cubicBezTo>
                      <a:pt x="12825" y="13857"/>
                      <a:pt x="12825" y="13857"/>
                      <a:pt x="12825" y="13857"/>
                    </a:cubicBezTo>
                    <a:cubicBezTo>
                      <a:pt x="13163" y="13857"/>
                      <a:pt x="13163" y="13449"/>
                      <a:pt x="13163" y="13042"/>
                    </a:cubicBezTo>
                    <a:lnTo>
                      <a:pt x="13163" y="10189"/>
                    </a:lnTo>
                    <a:close/>
                    <a:moveTo>
                      <a:pt x="13163" y="16302"/>
                    </a:moveTo>
                    <a:cubicBezTo>
                      <a:pt x="13163" y="15894"/>
                      <a:pt x="13163" y="15487"/>
                      <a:pt x="12825" y="15487"/>
                    </a:cubicBezTo>
                    <a:cubicBezTo>
                      <a:pt x="8775" y="15487"/>
                      <a:pt x="8775" y="15487"/>
                      <a:pt x="8775" y="15487"/>
                    </a:cubicBezTo>
                    <a:cubicBezTo>
                      <a:pt x="8437" y="15487"/>
                      <a:pt x="8437" y="15894"/>
                      <a:pt x="8437" y="16302"/>
                    </a:cubicBezTo>
                    <a:cubicBezTo>
                      <a:pt x="8437" y="19155"/>
                      <a:pt x="8437" y="19155"/>
                      <a:pt x="8437" y="19155"/>
                    </a:cubicBezTo>
                    <a:cubicBezTo>
                      <a:pt x="8437" y="19562"/>
                      <a:pt x="8437" y="19562"/>
                      <a:pt x="8775" y="19562"/>
                    </a:cubicBezTo>
                    <a:cubicBezTo>
                      <a:pt x="12825" y="19562"/>
                      <a:pt x="12825" y="19562"/>
                      <a:pt x="12825" y="19562"/>
                    </a:cubicBezTo>
                    <a:cubicBezTo>
                      <a:pt x="13163" y="19562"/>
                      <a:pt x="13163" y="19562"/>
                      <a:pt x="13163" y="19155"/>
                    </a:cubicBezTo>
                    <a:lnTo>
                      <a:pt x="13163" y="16302"/>
                    </a:lnTo>
                    <a:close/>
                    <a:moveTo>
                      <a:pt x="19913" y="4075"/>
                    </a:moveTo>
                    <a:cubicBezTo>
                      <a:pt x="19913" y="4075"/>
                      <a:pt x="19575" y="3668"/>
                      <a:pt x="19575" y="3668"/>
                    </a:cubicBezTo>
                    <a:cubicBezTo>
                      <a:pt x="15188" y="3668"/>
                      <a:pt x="15188" y="3668"/>
                      <a:pt x="15188" y="3668"/>
                    </a:cubicBezTo>
                    <a:cubicBezTo>
                      <a:pt x="15188" y="3668"/>
                      <a:pt x="14850" y="4075"/>
                      <a:pt x="14850" y="4075"/>
                    </a:cubicBezTo>
                    <a:cubicBezTo>
                      <a:pt x="14850" y="7336"/>
                      <a:pt x="14850" y="7336"/>
                      <a:pt x="14850" y="7336"/>
                    </a:cubicBezTo>
                    <a:cubicBezTo>
                      <a:pt x="14850" y="7336"/>
                      <a:pt x="15188" y="7743"/>
                      <a:pt x="15188" y="7743"/>
                    </a:cubicBezTo>
                    <a:cubicBezTo>
                      <a:pt x="19575" y="7743"/>
                      <a:pt x="19575" y="7743"/>
                      <a:pt x="19575" y="7743"/>
                    </a:cubicBezTo>
                    <a:cubicBezTo>
                      <a:pt x="19575" y="7743"/>
                      <a:pt x="19913" y="7336"/>
                      <a:pt x="19913" y="7336"/>
                    </a:cubicBezTo>
                    <a:lnTo>
                      <a:pt x="19913" y="4075"/>
                    </a:lnTo>
                    <a:close/>
                    <a:moveTo>
                      <a:pt x="19913" y="10189"/>
                    </a:moveTo>
                    <a:cubicBezTo>
                      <a:pt x="19913" y="9781"/>
                      <a:pt x="19575" y="9781"/>
                      <a:pt x="19575" y="9781"/>
                    </a:cubicBezTo>
                    <a:cubicBezTo>
                      <a:pt x="15188" y="9781"/>
                      <a:pt x="15188" y="9781"/>
                      <a:pt x="15188" y="9781"/>
                    </a:cubicBezTo>
                    <a:cubicBezTo>
                      <a:pt x="15188" y="9781"/>
                      <a:pt x="14850" y="9781"/>
                      <a:pt x="14850" y="10189"/>
                    </a:cubicBezTo>
                    <a:cubicBezTo>
                      <a:pt x="14850" y="13042"/>
                      <a:pt x="14850" y="13042"/>
                      <a:pt x="14850" y="13042"/>
                    </a:cubicBezTo>
                    <a:cubicBezTo>
                      <a:pt x="14850" y="13449"/>
                      <a:pt x="15188" y="13857"/>
                      <a:pt x="15188" y="13857"/>
                    </a:cubicBezTo>
                    <a:cubicBezTo>
                      <a:pt x="19575" y="13857"/>
                      <a:pt x="19575" y="13857"/>
                      <a:pt x="19575" y="13857"/>
                    </a:cubicBezTo>
                    <a:cubicBezTo>
                      <a:pt x="19575" y="13857"/>
                      <a:pt x="19913" y="13449"/>
                      <a:pt x="19913" y="13042"/>
                    </a:cubicBezTo>
                    <a:lnTo>
                      <a:pt x="19913" y="10189"/>
                    </a:lnTo>
                    <a:close/>
                    <a:moveTo>
                      <a:pt x="19913" y="16302"/>
                    </a:moveTo>
                    <a:cubicBezTo>
                      <a:pt x="19913" y="15894"/>
                      <a:pt x="19575" y="15487"/>
                      <a:pt x="19575" y="15487"/>
                    </a:cubicBezTo>
                    <a:cubicBezTo>
                      <a:pt x="15188" y="15487"/>
                      <a:pt x="15188" y="15487"/>
                      <a:pt x="15188" y="15487"/>
                    </a:cubicBezTo>
                    <a:cubicBezTo>
                      <a:pt x="15188" y="15487"/>
                      <a:pt x="14850" y="15894"/>
                      <a:pt x="14850" y="16302"/>
                    </a:cubicBezTo>
                    <a:cubicBezTo>
                      <a:pt x="14850" y="19155"/>
                      <a:pt x="14850" y="19155"/>
                      <a:pt x="14850" y="19155"/>
                    </a:cubicBezTo>
                    <a:cubicBezTo>
                      <a:pt x="14850" y="19562"/>
                      <a:pt x="15188" y="19562"/>
                      <a:pt x="15188" y="19562"/>
                    </a:cubicBezTo>
                    <a:cubicBezTo>
                      <a:pt x="19575" y="19562"/>
                      <a:pt x="19575" y="19562"/>
                      <a:pt x="19575" y="19562"/>
                    </a:cubicBezTo>
                    <a:cubicBezTo>
                      <a:pt x="19575" y="19562"/>
                      <a:pt x="19913" y="19562"/>
                      <a:pt x="19913" y="19155"/>
                    </a:cubicBezTo>
                    <a:lnTo>
                      <a:pt x="19913" y="16302"/>
                    </a:lnTo>
                    <a:close/>
                  </a:path>
                </a:pathLst>
              </a:custGeom>
              <a:solidFill>
                <a:schemeClr val="bg1"/>
              </a:solidFill>
              <a:ln w="12700" cap="flat">
                <a:noFill/>
                <a:miter lim="400000"/>
              </a:ln>
              <a:effectLst/>
            </p:spPr>
            <p:txBody>
              <a:bodyPr wrap="square" lIns="91438" tIns="91438" rIns="91438" bIns="91438" numCol="1" anchor="t">
                <a:noAutofit/>
              </a:bodyPr>
              <a:lstStyle>
                <a:defPPr>
                  <a:defRPr lang="en-US"/>
                </a:defPPr>
                <a:lvl1pPr marL="0" algn="l" defTabSz="1828891" rtl="0" eaLnBrk="1" latinLnBrk="0" hangingPunct="1">
                  <a:defRPr sz="3600" kern="1200">
                    <a:solidFill>
                      <a:schemeClr val="tx1"/>
                    </a:solidFill>
                    <a:latin typeface="+mn-lt"/>
                    <a:ea typeface="+mn-ea"/>
                    <a:cs typeface="+mn-cs"/>
                  </a:defRPr>
                </a:lvl1pPr>
                <a:lvl2pPr marL="914446" algn="l" defTabSz="1828891" rtl="0" eaLnBrk="1" latinLnBrk="0" hangingPunct="1">
                  <a:defRPr sz="3600" kern="1200">
                    <a:solidFill>
                      <a:schemeClr val="tx1"/>
                    </a:solidFill>
                    <a:latin typeface="+mn-lt"/>
                    <a:ea typeface="+mn-ea"/>
                    <a:cs typeface="+mn-cs"/>
                  </a:defRPr>
                </a:lvl2pPr>
                <a:lvl3pPr marL="1828891" algn="l" defTabSz="1828891" rtl="0" eaLnBrk="1" latinLnBrk="0" hangingPunct="1">
                  <a:defRPr sz="3600" kern="1200">
                    <a:solidFill>
                      <a:schemeClr val="tx1"/>
                    </a:solidFill>
                    <a:latin typeface="+mn-lt"/>
                    <a:ea typeface="+mn-ea"/>
                    <a:cs typeface="+mn-cs"/>
                  </a:defRPr>
                </a:lvl3pPr>
                <a:lvl4pPr marL="2743337" algn="l" defTabSz="1828891" rtl="0" eaLnBrk="1" latinLnBrk="0" hangingPunct="1">
                  <a:defRPr sz="3600" kern="1200">
                    <a:solidFill>
                      <a:schemeClr val="tx1"/>
                    </a:solidFill>
                    <a:latin typeface="+mn-lt"/>
                    <a:ea typeface="+mn-ea"/>
                    <a:cs typeface="+mn-cs"/>
                  </a:defRPr>
                </a:lvl4pPr>
                <a:lvl5pPr marL="3657783" algn="l" defTabSz="1828891" rtl="0" eaLnBrk="1" latinLnBrk="0" hangingPunct="1">
                  <a:defRPr sz="3600" kern="1200">
                    <a:solidFill>
                      <a:schemeClr val="tx1"/>
                    </a:solidFill>
                    <a:latin typeface="+mn-lt"/>
                    <a:ea typeface="+mn-ea"/>
                    <a:cs typeface="+mn-cs"/>
                  </a:defRPr>
                </a:lvl5pPr>
                <a:lvl6pPr marL="4572229" algn="l" defTabSz="1828891" rtl="0" eaLnBrk="1" latinLnBrk="0" hangingPunct="1">
                  <a:defRPr sz="3600" kern="1200">
                    <a:solidFill>
                      <a:schemeClr val="tx1"/>
                    </a:solidFill>
                    <a:latin typeface="+mn-lt"/>
                    <a:ea typeface="+mn-ea"/>
                    <a:cs typeface="+mn-cs"/>
                  </a:defRPr>
                </a:lvl6pPr>
                <a:lvl7pPr marL="5486674" algn="l" defTabSz="1828891" rtl="0" eaLnBrk="1" latinLnBrk="0" hangingPunct="1">
                  <a:defRPr sz="3600" kern="1200">
                    <a:solidFill>
                      <a:schemeClr val="tx1"/>
                    </a:solidFill>
                    <a:latin typeface="+mn-lt"/>
                    <a:ea typeface="+mn-ea"/>
                    <a:cs typeface="+mn-cs"/>
                  </a:defRPr>
                </a:lvl7pPr>
                <a:lvl8pPr marL="6401120" algn="l" defTabSz="1828891" rtl="0" eaLnBrk="1" latinLnBrk="0" hangingPunct="1">
                  <a:defRPr sz="3600" kern="1200">
                    <a:solidFill>
                      <a:schemeClr val="tx1"/>
                    </a:solidFill>
                    <a:latin typeface="+mn-lt"/>
                    <a:ea typeface="+mn-ea"/>
                    <a:cs typeface="+mn-cs"/>
                  </a:defRPr>
                </a:lvl8pPr>
                <a:lvl9pPr marL="7315566" algn="l" defTabSz="1828891" rtl="0" eaLnBrk="1" latinLnBrk="0" hangingPunct="1">
                  <a:defRPr sz="3600" kern="1200">
                    <a:solidFill>
                      <a:schemeClr val="tx1"/>
                    </a:solidFill>
                    <a:latin typeface="+mn-lt"/>
                    <a:ea typeface="+mn-ea"/>
                    <a:cs typeface="+mn-cs"/>
                  </a:defRPr>
                </a:lvl9pPr>
              </a:lstStyle>
              <a:p>
                <a:pPr defTabSz="914400">
                  <a:defRPr sz="2400">
                    <a:solidFill>
                      <a:srgbClr val="000000"/>
                    </a:solidFill>
                    <a:latin typeface="Calibri"/>
                    <a:ea typeface="Calibri"/>
                    <a:cs typeface="Calibri"/>
                    <a:sym typeface="Calibri"/>
                  </a:defRPr>
                </a:pPr>
                <a:endParaRPr sz="4800"/>
              </a:p>
            </p:txBody>
          </p:sp>
        </p:grpSp>
        <p:grpSp>
          <p:nvGrpSpPr>
            <p:cNvPr id="8" name="Group 7">
              <a:extLst>
                <a:ext uri="{FF2B5EF4-FFF2-40B4-BE49-F238E27FC236}">
                  <a16:creationId xmlns:a16="http://schemas.microsoft.com/office/drawing/2014/main" id="{510404BE-05B1-4616-8BA0-6F9210686379}"/>
                </a:ext>
              </a:extLst>
            </p:cNvPr>
            <p:cNvGrpSpPr/>
            <p:nvPr/>
          </p:nvGrpSpPr>
          <p:grpSpPr>
            <a:xfrm>
              <a:off x="6341164" y="4229918"/>
              <a:ext cx="758252" cy="758252"/>
              <a:chOff x="9186406" y="7449484"/>
              <a:chExt cx="1014412" cy="1014412"/>
            </a:xfrm>
          </p:grpSpPr>
          <p:sp>
            <p:nvSpPr>
              <p:cNvPr id="15" name="Oval 14">
                <a:extLst>
                  <a:ext uri="{FF2B5EF4-FFF2-40B4-BE49-F238E27FC236}">
                    <a16:creationId xmlns:a16="http://schemas.microsoft.com/office/drawing/2014/main" id="{EDAB2E10-B2D2-458B-8D35-590B6D8AF961}"/>
                  </a:ext>
                </a:extLst>
              </p:cNvPr>
              <p:cNvSpPr/>
              <p:nvPr/>
            </p:nvSpPr>
            <p:spPr>
              <a:xfrm>
                <a:off x="9186406" y="7449484"/>
                <a:ext cx="1014412" cy="101441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6" name="Shape 5271">
                <a:extLst>
                  <a:ext uri="{FF2B5EF4-FFF2-40B4-BE49-F238E27FC236}">
                    <a16:creationId xmlns:a16="http://schemas.microsoft.com/office/drawing/2014/main" id="{5D869F49-BE74-4AC1-984C-B2D58CC8C29B}"/>
                  </a:ext>
                </a:extLst>
              </p:cNvPr>
              <p:cNvSpPr/>
              <p:nvPr/>
            </p:nvSpPr>
            <p:spPr>
              <a:xfrm>
                <a:off x="9518755" y="7752446"/>
                <a:ext cx="349714" cy="408488"/>
              </a:xfrm>
              <a:custGeom>
                <a:avLst/>
                <a:gdLst/>
                <a:ahLst/>
                <a:cxnLst>
                  <a:cxn ang="0">
                    <a:pos x="wd2" y="hd2"/>
                  </a:cxn>
                  <a:cxn ang="5400000">
                    <a:pos x="wd2" y="hd2"/>
                  </a:cxn>
                  <a:cxn ang="10800000">
                    <a:pos x="wd2" y="hd2"/>
                  </a:cxn>
                  <a:cxn ang="16200000">
                    <a:pos x="wd2" y="hd2"/>
                  </a:cxn>
                </a:cxnLst>
                <a:rect l="0" t="0" r="r" b="b"/>
                <a:pathLst>
                  <a:path w="21600" h="21600" extrusionOk="0">
                    <a:moveTo>
                      <a:pt x="21600" y="3038"/>
                    </a:moveTo>
                    <a:cubicBezTo>
                      <a:pt x="21600" y="4725"/>
                      <a:pt x="21600" y="4725"/>
                      <a:pt x="21600" y="4725"/>
                    </a:cubicBezTo>
                    <a:cubicBezTo>
                      <a:pt x="21600" y="6413"/>
                      <a:pt x="16495" y="7763"/>
                      <a:pt x="10604" y="7763"/>
                    </a:cubicBezTo>
                    <a:cubicBezTo>
                      <a:pt x="4713" y="7763"/>
                      <a:pt x="0" y="6413"/>
                      <a:pt x="0" y="4725"/>
                    </a:cubicBezTo>
                    <a:cubicBezTo>
                      <a:pt x="0" y="3038"/>
                      <a:pt x="0" y="3038"/>
                      <a:pt x="0" y="3038"/>
                    </a:cubicBezTo>
                    <a:cubicBezTo>
                      <a:pt x="0" y="1350"/>
                      <a:pt x="4713" y="0"/>
                      <a:pt x="10604" y="0"/>
                    </a:cubicBezTo>
                    <a:cubicBezTo>
                      <a:pt x="16495" y="0"/>
                      <a:pt x="21600" y="1350"/>
                      <a:pt x="21600" y="3038"/>
                    </a:cubicBezTo>
                    <a:close/>
                    <a:moveTo>
                      <a:pt x="21600" y="7088"/>
                    </a:moveTo>
                    <a:cubicBezTo>
                      <a:pt x="21600" y="9113"/>
                      <a:pt x="21600" y="9113"/>
                      <a:pt x="21600" y="9113"/>
                    </a:cubicBezTo>
                    <a:cubicBezTo>
                      <a:pt x="21600" y="10800"/>
                      <a:pt x="16495" y="12487"/>
                      <a:pt x="10604" y="12487"/>
                    </a:cubicBezTo>
                    <a:cubicBezTo>
                      <a:pt x="4713" y="12487"/>
                      <a:pt x="0" y="10800"/>
                      <a:pt x="0" y="9113"/>
                    </a:cubicBezTo>
                    <a:cubicBezTo>
                      <a:pt x="0" y="7088"/>
                      <a:pt x="0" y="7088"/>
                      <a:pt x="0" y="7088"/>
                    </a:cubicBezTo>
                    <a:cubicBezTo>
                      <a:pt x="2356" y="8438"/>
                      <a:pt x="6284" y="9113"/>
                      <a:pt x="10604" y="9113"/>
                    </a:cubicBezTo>
                    <a:cubicBezTo>
                      <a:pt x="14924" y="9113"/>
                      <a:pt x="19244" y="8438"/>
                      <a:pt x="21600" y="7088"/>
                    </a:cubicBezTo>
                    <a:close/>
                    <a:moveTo>
                      <a:pt x="21600" y="11812"/>
                    </a:moveTo>
                    <a:cubicBezTo>
                      <a:pt x="21600" y="13837"/>
                      <a:pt x="21600" y="13837"/>
                      <a:pt x="21600" y="13837"/>
                    </a:cubicBezTo>
                    <a:cubicBezTo>
                      <a:pt x="21600" y="15525"/>
                      <a:pt x="16495" y="16875"/>
                      <a:pt x="10604" y="16875"/>
                    </a:cubicBezTo>
                    <a:cubicBezTo>
                      <a:pt x="4713" y="16875"/>
                      <a:pt x="0" y="15525"/>
                      <a:pt x="0" y="13837"/>
                    </a:cubicBezTo>
                    <a:cubicBezTo>
                      <a:pt x="0" y="11812"/>
                      <a:pt x="0" y="11812"/>
                      <a:pt x="0" y="11812"/>
                    </a:cubicBezTo>
                    <a:cubicBezTo>
                      <a:pt x="2356" y="13162"/>
                      <a:pt x="6284" y="13837"/>
                      <a:pt x="10604" y="13837"/>
                    </a:cubicBezTo>
                    <a:cubicBezTo>
                      <a:pt x="14924" y="13837"/>
                      <a:pt x="19244" y="13162"/>
                      <a:pt x="21600" y="11812"/>
                    </a:cubicBezTo>
                    <a:close/>
                    <a:moveTo>
                      <a:pt x="21600" y="16537"/>
                    </a:moveTo>
                    <a:cubicBezTo>
                      <a:pt x="21600" y="18562"/>
                      <a:pt x="21600" y="18562"/>
                      <a:pt x="21600" y="18562"/>
                    </a:cubicBezTo>
                    <a:cubicBezTo>
                      <a:pt x="21600" y="20250"/>
                      <a:pt x="16495" y="21600"/>
                      <a:pt x="10604" y="21600"/>
                    </a:cubicBezTo>
                    <a:cubicBezTo>
                      <a:pt x="4713" y="21600"/>
                      <a:pt x="0" y="20250"/>
                      <a:pt x="0" y="18562"/>
                    </a:cubicBezTo>
                    <a:cubicBezTo>
                      <a:pt x="0" y="16537"/>
                      <a:pt x="0" y="16537"/>
                      <a:pt x="0" y="16537"/>
                    </a:cubicBezTo>
                    <a:cubicBezTo>
                      <a:pt x="2356" y="17887"/>
                      <a:pt x="6284" y="18562"/>
                      <a:pt x="10604" y="18562"/>
                    </a:cubicBezTo>
                    <a:cubicBezTo>
                      <a:pt x="14924" y="18562"/>
                      <a:pt x="19244" y="17887"/>
                      <a:pt x="21600" y="16537"/>
                    </a:cubicBezTo>
                    <a:close/>
                  </a:path>
                </a:pathLst>
              </a:custGeom>
              <a:solidFill>
                <a:schemeClr val="bg1"/>
              </a:solidFill>
              <a:ln w="12700" cap="flat">
                <a:noFill/>
                <a:miter lim="400000"/>
              </a:ln>
              <a:effectLst/>
            </p:spPr>
            <p:txBody>
              <a:bodyPr wrap="square" lIns="91438" tIns="91438" rIns="91438" bIns="91438" numCol="1" anchor="t">
                <a:noAutofit/>
              </a:bodyPr>
              <a:lstStyle>
                <a:defPPr>
                  <a:defRPr lang="en-US"/>
                </a:defPPr>
                <a:lvl1pPr marL="0" algn="l" defTabSz="1828891" rtl="0" eaLnBrk="1" latinLnBrk="0" hangingPunct="1">
                  <a:defRPr sz="3600" kern="1200">
                    <a:solidFill>
                      <a:schemeClr val="tx1"/>
                    </a:solidFill>
                    <a:latin typeface="+mn-lt"/>
                    <a:ea typeface="+mn-ea"/>
                    <a:cs typeface="+mn-cs"/>
                  </a:defRPr>
                </a:lvl1pPr>
                <a:lvl2pPr marL="914446" algn="l" defTabSz="1828891" rtl="0" eaLnBrk="1" latinLnBrk="0" hangingPunct="1">
                  <a:defRPr sz="3600" kern="1200">
                    <a:solidFill>
                      <a:schemeClr val="tx1"/>
                    </a:solidFill>
                    <a:latin typeface="+mn-lt"/>
                    <a:ea typeface="+mn-ea"/>
                    <a:cs typeface="+mn-cs"/>
                  </a:defRPr>
                </a:lvl2pPr>
                <a:lvl3pPr marL="1828891" algn="l" defTabSz="1828891" rtl="0" eaLnBrk="1" latinLnBrk="0" hangingPunct="1">
                  <a:defRPr sz="3600" kern="1200">
                    <a:solidFill>
                      <a:schemeClr val="tx1"/>
                    </a:solidFill>
                    <a:latin typeface="+mn-lt"/>
                    <a:ea typeface="+mn-ea"/>
                    <a:cs typeface="+mn-cs"/>
                  </a:defRPr>
                </a:lvl3pPr>
                <a:lvl4pPr marL="2743337" algn="l" defTabSz="1828891" rtl="0" eaLnBrk="1" latinLnBrk="0" hangingPunct="1">
                  <a:defRPr sz="3600" kern="1200">
                    <a:solidFill>
                      <a:schemeClr val="tx1"/>
                    </a:solidFill>
                    <a:latin typeface="+mn-lt"/>
                    <a:ea typeface="+mn-ea"/>
                    <a:cs typeface="+mn-cs"/>
                  </a:defRPr>
                </a:lvl4pPr>
                <a:lvl5pPr marL="3657783" algn="l" defTabSz="1828891" rtl="0" eaLnBrk="1" latinLnBrk="0" hangingPunct="1">
                  <a:defRPr sz="3600" kern="1200">
                    <a:solidFill>
                      <a:schemeClr val="tx1"/>
                    </a:solidFill>
                    <a:latin typeface="+mn-lt"/>
                    <a:ea typeface="+mn-ea"/>
                    <a:cs typeface="+mn-cs"/>
                  </a:defRPr>
                </a:lvl5pPr>
                <a:lvl6pPr marL="4572229" algn="l" defTabSz="1828891" rtl="0" eaLnBrk="1" latinLnBrk="0" hangingPunct="1">
                  <a:defRPr sz="3600" kern="1200">
                    <a:solidFill>
                      <a:schemeClr val="tx1"/>
                    </a:solidFill>
                    <a:latin typeface="+mn-lt"/>
                    <a:ea typeface="+mn-ea"/>
                    <a:cs typeface="+mn-cs"/>
                  </a:defRPr>
                </a:lvl6pPr>
                <a:lvl7pPr marL="5486674" algn="l" defTabSz="1828891" rtl="0" eaLnBrk="1" latinLnBrk="0" hangingPunct="1">
                  <a:defRPr sz="3600" kern="1200">
                    <a:solidFill>
                      <a:schemeClr val="tx1"/>
                    </a:solidFill>
                    <a:latin typeface="+mn-lt"/>
                    <a:ea typeface="+mn-ea"/>
                    <a:cs typeface="+mn-cs"/>
                  </a:defRPr>
                </a:lvl7pPr>
                <a:lvl8pPr marL="6401120" algn="l" defTabSz="1828891" rtl="0" eaLnBrk="1" latinLnBrk="0" hangingPunct="1">
                  <a:defRPr sz="3600" kern="1200">
                    <a:solidFill>
                      <a:schemeClr val="tx1"/>
                    </a:solidFill>
                    <a:latin typeface="+mn-lt"/>
                    <a:ea typeface="+mn-ea"/>
                    <a:cs typeface="+mn-cs"/>
                  </a:defRPr>
                </a:lvl8pPr>
                <a:lvl9pPr marL="7315566" algn="l" defTabSz="1828891" rtl="0" eaLnBrk="1" latinLnBrk="0" hangingPunct="1">
                  <a:defRPr sz="3600" kern="1200">
                    <a:solidFill>
                      <a:schemeClr val="tx1"/>
                    </a:solidFill>
                    <a:latin typeface="+mn-lt"/>
                    <a:ea typeface="+mn-ea"/>
                    <a:cs typeface="+mn-cs"/>
                  </a:defRPr>
                </a:lvl9pPr>
              </a:lstStyle>
              <a:p>
                <a:pPr defTabSz="914400">
                  <a:defRPr sz="2400">
                    <a:solidFill>
                      <a:srgbClr val="000000"/>
                    </a:solidFill>
                    <a:latin typeface="Calibri"/>
                    <a:ea typeface="Calibri"/>
                    <a:cs typeface="Calibri"/>
                    <a:sym typeface="Calibri"/>
                  </a:defRPr>
                </a:pPr>
                <a:endParaRPr sz="4800">
                  <a:solidFill>
                    <a:schemeClr val="bg1"/>
                  </a:solidFill>
                </a:endParaRPr>
              </a:p>
            </p:txBody>
          </p:sp>
        </p:grpSp>
        <p:grpSp>
          <p:nvGrpSpPr>
            <p:cNvPr id="9" name="Group 8">
              <a:extLst>
                <a:ext uri="{FF2B5EF4-FFF2-40B4-BE49-F238E27FC236}">
                  <a16:creationId xmlns:a16="http://schemas.microsoft.com/office/drawing/2014/main" id="{E9B2041D-C1A6-4795-B303-83FF6CE1E63C}"/>
                </a:ext>
              </a:extLst>
            </p:cNvPr>
            <p:cNvGrpSpPr/>
            <p:nvPr/>
          </p:nvGrpSpPr>
          <p:grpSpPr>
            <a:xfrm>
              <a:off x="9149915" y="4229917"/>
              <a:ext cx="758253" cy="758253"/>
              <a:chOff x="9323390" y="1358900"/>
              <a:chExt cx="1014412" cy="1014412"/>
            </a:xfrm>
          </p:grpSpPr>
          <p:sp>
            <p:nvSpPr>
              <p:cNvPr id="13" name="Oval 12">
                <a:extLst>
                  <a:ext uri="{FF2B5EF4-FFF2-40B4-BE49-F238E27FC236}">
                    <a16:creationId xmlns:a16="http://schemas.microsoft.com/office/drawing/2014/main" id="{2F5CD82F-82B9-4E8A-AA88-9D3D5C33007A}"/>
                  </a:ext>
                </a:extLst>
              </p:cNvPr>
              <p:cNvSpPr/>
              <p:nvPr/>
            </p:nvSpPr>
            <p:spPr>
              <a:xfrm>
                <a:off x="9323390" y="1358900"/>
                <a:ext cx="1014412" cy="101441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4" name="Shape 5422">
                <a:extLst>
                  <a:ext uri="{FF2B5EF4-FFF2-40B4-BE49-F238E27FC236}">
                    <a16:creationId xmlns:a16="http://schemas.microsoft.com/office/drawing/2014/main" id="{73D30E64-E2D2-4684-8507-63785656B0F6}"/>
                  </a:ext>
                </a:extLst>
              </p:cNvPr>
              <p:cNvSpPr/>
              <p:nvPr/>
            </p:nvSpPr>
            <p:spPr>
              <a:xfrm>
                <a:off x="9594622" y="1628397"/>
                <a:ext cx="471948" cy="475419"/>
              </a:xfrm>
              <a:custGeom>
                <a:avLst/>
                <a:gdLst/>
                <a:ahLst/>
                <a:cxnLst>
                  <a:cxn ang="0">
                    <a:pos x="wd2" y="hd2"/>
                  </a:cxn>
                  <a:cxn ang="5400000">
                    <a:pos x="wd2" y="hd2"/>
                  </a:cxn>
                  <a:cxn ang="10800000">
                    <a:pos x="wd2" y="hd2"/>
                  </a:cxn>
                  <a:cxn ang="16200000">
                    <a:pos x="wd2" y="hd2"/>
                  </a:cxn>
                </a:cxnLst>
                <a:rect l="0" t="0" r="r" b="b"/>
                <a:pathLst>
                  <a:path w="21600" h="21600" extrusionOk="0">
                    <a:moveTo>
                      <a:pt x="21600" y="14743"/>
                    </a:moveTo>
                    <a:cubicBezTo>
                      <a:pt x="21600" y="15429"/>
                      <a:pt x="21257" y="16114"/>
                      <a:pt x="20571" y="16457"/>
                    </a:cubicBezTo>
                    <a:cubicBezTo>
                      <a:pt x="11657" y="21257"/>
                      <a:pt x="11657" y="21257"/>
                      <a:pt x="11657" y="21257"/>
                    </a:cubicBezTo>
                    <a:cubicBezTo>
                      <a:pt x="11314" y="21600"/>
                      <a:pt x="10971" y="21600"/>
                      <a:pt x="10629" y="21600"/>
                    </a:cubicBezTo>
                    <a:cubicBezTo>
                      <a:pt x="10629" y="21600"/>
                      <a:pt x="10286" y="21600"/>
                      <a:pt x="9943" y="21257"/>
                    </a:cubicBezTo>
                    <a:cubicBezTo>
                      <a:pt x="686" y="16457"/>
                      <a:pt x="686" y="16457"/>
                      <a:pt x="686" y="16457"/>
                    </a:cubicBezTo>
                    <a:cubicBezTo>
                      <a:pt x="343" y="16114"/>
                      <a:pt x="0" y="15429"/>
                      <a:pt x="0" y="14743"/>
                    </a:cubicBezTo>
                    <a:cubicBezTo>
                      <a:pt x="0" y="4800"/>
                      <a:pt x="0" y="4800"/>
                      <a:pt x="0" y="4800"/>
                    </a:cubicBezTo>
                    <a:cubicBezTo>
                      <a:pt x="0" y="4114"/>
                      <a:pt x="343" y="3429"/>
                      <a:pt x="1029" y="3429"/>
                    </a:cubicBezTo>
                    <a:cubicBezTo>
                      <a:pt x="10286" y="0"/>
                      <a:pt x="10286" y="0"/>
                      <a:pt x="10286" y="0"/>
                    </a:cubicBezTo>
                    <a:cubicBezTo>
                      <a:pt x="10286" y="0"/>
                      <a:pt x="10629" y="0"/>
                      <a:pt x="10629" y="0"/>
                    </a:cubicBezTo>
                    <a:cubicBezTo>
                      <a:pt x="10971" y="0"/>
                      <a:pt x="10971" y="0"/>
                      <a:pt x="11314" y="0"/>
                    </a:cubicBezTo>
                    <a:cubicBezTo>
                      <a:pt x="20571" y="3429"/>
                      <a:pt x="20571" y="3429"/>
                      <a:pt x="20571" y="3429"/>
                    </a:cubicBezTo>
                    <a:cubicBezTo>
                      <a:pt x="21257" y="3429"/>
                      <a:pt x="21600" y="4114"/>
                      <a:pt x="21600" y="4800"/>
                    </a:cubicBezTo>
                    <a:lnTo>
                      <a:pt x="21600" y="14743"/>
                    </a:lnTo>
                    <a:close/>
                    <a:moveTo>
                      <a:pt x="19886" y="4800"/>
                    </a:moveTo>
                    <a:cubicBezTo>
                      <a:pt x="10629" y="1371"/>
                      <a:pt x="10629" y="1371"/>
                      <a:pt x="10629" y="1371"/>
                    </a:cubicBezTo>
                    <a:cubicBezTo>
                      <a:pt x="1714" y="4800"/>
                      <a:pt x="1714" y="4800"/>
                      <a:pt x="1714" y="4800"/>
                    </a:cubicBezTo>
                    <a:cubicBezTo>
                      <a:pt x="10629" y="8229"/>
                      <a:pt x="10629" y="8229"/>
                      <a:pt x="10629" y="8229"/>
                    </a:cubicBezTo>
                    <a:lnTo>
                      <a:pt x="19886" y="4800"/>
                    </a:lnTo>
                    <a:close/>
                    <a:moveTo>
                      <a:pt x="19886" y="14743"/>
                    </a:moveTo>
                    <a:cubicBezTo>
                      <a:pt x="19886" y="6514"/>
                      <a:pt x="19886" y="6514"/>
                      <a:pt x="19886" y="6514"/>
                    </a:cubicBezTo>
                    <a:cubicBezTo>
                      <a:pt x="11657" y="9600"/>
                      <a:pt x="11657" y="9600"/>
                      <a:pt x="11657" y="9600"/>
                    </a:cubicBezTo>
                    <a:cubicBezTo>
                      <a:pt x="11657" y="19543"/>
                      <a:pt x="11657" y="19543"/>
                      <a:pt x="11657" y="19543"/>
                    </a:cubicBezTo>
                    <a:lnTo>
                      <a:pt x="19886" y="14743"/>
                    </a:lnTo>
                    <a:close/>
                  </a:path>
                </a:pathLst>
              </a:custGeom>
              <a:solidFill>
                <a:schemeClr val="bg1"/>
              </a:solidFill>
              <a:ln w="12700" cap="flat">
                <a:noFill/>
                <a:miter lim="400000"/>
              </a:ln>
              <a:effectLst/>
            </p:spPr>
            <p:txBody>
              <a:bodyPr wrap="square" lIns="91438" tIns="91438" rIns="91438" bIns="91438" numCol="1" anchor="t">
                <a:noAutofit/>
              </a:bodyPr>
              <a:lstStyle>
                <a:defPPr>
                  <a:defRPr lang="en-US"/>
                </a:defPPr>
                <a:lvl1pPr marL="0" algn="l" defTabSz="1828891" rtl="0" eaLnBrk="1" latinLnBrk="0" hangingPunct="1">
                  <a:defRPr sz="3600" kern="1200">
                    <a:solidFill>
                      <a:schemeClr val="tx1"/>
                    </a:solidFill>
                    <a:latin typeface="+mn-lt"/>
                    <a:ea typeface="+mn-ea"/>
                    <a:cs typeface="+mn-cs"/>
                  </a:defRPr>
                </a:lvl1pPr>
                <a:lvl2pPr marL="914446" algn="l" defTabSz="1828891" rtl="0" eaLnBrk="1" latinLnBrk="0" hangingPunct="1">
                  <a:defRPr sz="3600" kern="1200">
                    <a:solidFill>
                      <a:schemeClr val="tx1"/>
                    </a:solidFill>
                    <a:latin typeface="+mn-lt"/>
                    <a:ea typeface="+mn-ea"/>
                    <a:cs typeface="+mn-cs"/>
                  </a:defRPr>
                </a:lvl2pPr>
                <a:lvl3pPr marL="1828891" algn="l" defTabSz="1828891" rtl="0" eaLnBrk="1" latinLnBrk="0" hangingPunct="1">
                  <a:defRPr sz="3600" kern="1200">
                    <a:solidFill>
                      <a:schemeClr val="tx1"/>
                    </a:solidFill>
                    <a:latin typeface="+mn-lt"/>
                    <a:ea typeface="+mn-ea"/>
                    <a:cs typeface="+mn-cs"/>
                  </a:defRPr>
                </a:lvl3pPr>
                <a:lvl4pPr marL="2743337" algn="l" defTabSz="1828891" rtl="0" eaLnBrk="1" latinLnBrk="0" hangingPunct="1">
                  <a:defRPr sz="3600" kern="1200">
                    <a:solidFill>
                      <a:schemeClr val="tx1"/>
                    </a:solidFill>
                    <a:latin typeface="+mn-lt"/>
                    <a:ea typeface="+mn-ea"/>
                    <a:cs typeface="+mn-cs"/>
                  </a:defRPr>
                </a:lvl4pPr>
                <a:lvl5pPr marL="3657783" algn="l" defTabSz="1828891" rtl="0" eaLnBrk="1" latinLnBrk="0" hangingPunct="1">
                  <a:defRPr sz="3600" kern="1200">
                    <a:solidFill>
                      <a:schemeClr val="tx1"/>
                    </a:solidFill>
                    <a:latin typeface="+mn-lt"/>
                    <a:ea typeface="+mn-ea"/>
                    <a:cs typeface="+mn-cs"/>
                  </a:defRPr>
                </a:lvl5pPr>
                <a:lvl6pPr marL="4572229" algn="l" defTabSz="1828891" rtl="0" eaLnBrk="1" latinLnBrk="0" hangingPunct="1">
                  <a:defRPr sz="3600" kern="1200">
                    <a:solidFill>
                      <a:schemeClr val="tx1"/>
                    </a:solidFill>
                    <a:latin typeface="+mn-lt"/>
                    <a:ea typeface="+mn-ea"/>
                    <a:cs typeface="+mn-cs"/>
                  </a:defRPr>
                </a:lvl6pPr>
                <a:lvl7pPr marL="5486674" algn="l" defTabSz="1828891" rtl="0" eaLnBrk="1" latinLnBrk="0" hangingPunct="1">
                  <a:defRPr sz="3600" kern="1200">
                    <a:solidFill>
                      <a:schemeClr val="tx1"/>
                    </a:solidFill>
                    <a:latin typeface="+mn-lt"/>
                    <a:ea typeface="+mn-ea"/>
                    <a:cs typeface="+mn-cs"/>
                  </a:defRPr>
                </a:lvl7pPr>
                <a:lvl8pPr marL="6401120" algn="l" defTabSz="1828891" rtl="0" eaLnBrk="1" latinLnBrk="0" hangingPunct="1">
                  <a:defRPr sz="3600" kern="1200">
                    <a:solidFill>
                      <a:schemeClr val="tx1"/>
                    </a:solidFill>
                    <a:latin typeface="+mn-lt"/>
                    <a:ea typeface="+mn-ea"/>
                    <a:cs typeface="+mn-cs"/>
                  </a:defRPr>
                </a:lvl8pPr>
                <a:lvl9pPr marL="7315566" algn="l" defTabSz="1828891" rtl="0" eaLnBrk="1" latinLnBrk="0" hangingPunct="1">
                  <a:defRPr sz="3600" kern="1200">
                    <a:solidFill>
                      <a:schemeClr val="tx1"/>
                    </a:solidFill>
                    <a:latin typeface="+mn-lt"/>
                    <a:ea typeface="+mn-ea"/>
                    <a:cs typeface="+mn-cs"/>
                  </a:defRPr>
                </a:lvl9pPr>
              </a:lstStyle>
              <a:p>
                <a:pPr defTabSz="914400">
                  <a:defRPr sz="2400">
                    <a:solidFill>
                      <a:srgbClr val="000000"/>
                    </a:solidFill>
                    <a:latin typeface="Calibri"/>
                    <a:ea typeface="Calibri"/>
                    <a:cs typeface="Calibri"/>
                    <a:sym typeface="Calibri"/>
                  </a:defRPr>
                </a:pPr>
                <a:endParaRPr sz="4800"/>
              </a:p>
            </p:txBody>
          </p:sp>
        </p:grpSp>
        <p:grpSp>
          <p:nvGrpSpPr>
            <p:cNvPr id="10" name="Group 9">
              <a:extLst>
                <a:ext uri="{FF2B5EF4-FFF2-40B4-BE49-F238E27FC236}">
                  <a16:creationId xmlns:a16="http://schemas.microsoft.com/office/drawing/2014/main" id="{217E3C41-43DE-4CDD-BD5C-03E9059FD35F}"/>
                </a:ext>
              </a:extLst>
            </p:cNvPr>
            <p:cNvGrpSpPr/>
            <p:nvPr/>
          </p:nvGrpSpPr>
          <p:grpSpPr>
            <a:xfrm>
              <a:off x="8226953" y="4229917"/>
              <a:ext cx="758253" cy="758253"/>
              <a:chOff x="2414588" y="1320800"/>
              <a:chExt cx="1014412" cy="1014412"/>
            </a:xfrm>
          </p:grpSpPr>
          <p:sp>
            <p:nvSpPr>
              <p:cNvPr id="11" name="Oval 10">
                <a:extLst>
                  <a:ext uri="{FF2B5EF4-FFF2-40B4-BE49-F238E27FC236}">
                    <a16:creationId xmlns:a16="http://schemas.microsoft.com/office/drawing/2014/main" id="{C3325CF2-5EFC-47C1-963E-F2160CCED68C}"/>
                  </a:ext>
                </a:extLst>
              </p:cNvPr>
              <p:cNvSpPr/>
              <p:nvPr/>
            </p:nvSpPr>
            <p:spPr>
              <a:xfrm>
                <a:off x="2414588" y="1320800"/>
                <a:ext cx="1014412" cy="10144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2" name="Shape 5595">
                <a:extLst>
                  <a:ext uri="{FF2B5EF4-FFF2-40B4-BE49-F238E27FC236}">
                    <a16:creationId xmlns:a16="http://schemas.microsoft.com/office/drawing/2014/main" id="{623B7900-C69F-4056-B520-514DEE747F27}"/>
                  </a:ext>
                </a:extLst>
              </p:cNvPr>
              <p:cNvSpPr/>
              <p:nvPr/>
            </p:nvSpPr>
            <p:spPr>
              <a:xfrm>
                <a:off x="2674970" y="1642887"/>
                <a:ext cx="493648" cy="37023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0" y="21600"/>
                      <a:pt x="0" y="21600"/>
                      <a:pt x="0" y="21600"/>
                    </a:cubicBezTo>
                    <a:cubicBezTo>
                      <a:pt x="0" y="0"/>
                      <a:pt x="0" y="0"/>
                      <a:pt x="0" y="0"/>
                    </a:cubicBezTo>
                    <a:cubicBezTo>
                      <a:pt x="1385" y="0"/>
                      <a:pt x="1385" y="0"/>
                      <a:pt x="1385" y="0"/>
                    </a:cubicBezTo>
                    <a:cubicBezTo>
                      <a:pt x="1385" y="19738"/>
                      <a:pt x="1385" y="19738"/>
                      <a:pt x="1385" y="19738"/>
                    </a:cubicBezTo>
                    <a:cubicBezTo>
                      <a:pt x="21600" y="19738"/>
                      <a:pt x="21600" y="19738"/>
                      <a:pt x="21600" y="19738"/>
                    </a:cubicBezTo>
                    <a:lnTo>
                      <a:pt x="21600" y="21600"/>
                    </a:lnTo>
                    <a:close/>
                    <a:moveTo>
                      <a:pt x="20215" y="8193"/>
                    </a:moveTo>
                    <a:cubicBezTo>
                      <a:pt x="20215" y="8566"/>
                      <a:pt x="19662" y="8938"/>
                      <a:pt x="19662" y="8566"/>
                    </a:cubicBezTo>
                    <a:cubicBezTo>
                      <a:pt x="18277" y="6703"/>
                      <a:pt x="18277" y="6703"/>
                      <a:pt x="18277" y="6703"/>
                    </a:cubicBezTo>
                    <a:cubicBezTo>
                      <a:pt x="11631" y="15641"/>
                      <a:pt x="11631" y="15641"/>
                      <a:pt x="11631" y="15641"/>
                    </a:cubicBezTo>
                    <a:cubicBezTo>
                      <a:pt x="11354" y="16014"/>
                      <a:pt x="11354" y="16014"/>
                      <a:pt x="11077" y="15641"/>
                    </a:cubicBezTo>
                    <a:cubicBezTo>
                      <a:pt x="8585" y="12662"/>
                      <a:pt x="8585" y="12662"/>
                      <a:pt x="8585" y="12662"/>
                    </a:cubicBezTo>
                    <a:cubicBezTo>
                      <a:pt x="4431" y="18248"/>
                      <a:pt x="4431" y="18248"/>
                      <a:pt x="4431" y="18248"/>
                    </a:cubicBezTo>
                    <a:cubicBezTo>
                      <a:pt x="2215" y="15641"/>
                      <a:pt x="2215" y="15641"/>
                      <a:pt x="2215" y="15641"/>
                    </a:cubicBezTo>
                    <a:cubicBezTo>
                      <a:pt x="8308" y="7448"/>
                      <a:pt x="8308" y="7448"/>
                      <a:pt x="8308" y="7448"/>
                    </a:cubicBezTo>
                    <a:cubicBezTo>
                      <a:pt x="8585" y="7076"/>
                      <a:pt x="8862" y="7076"/>
                      <a:pt x="8862" y="7448"/>
                    </a:cubicBezTo>
                    <a:cubicBezTo>
                      <a:pt x="11354" y="10800"/>
                      <a:pt x="11354" y="10800"/>
                      <a:pt x="11354" y="10800"/>
                    </a:cubicBezTo>
                    <a:cubicBezTo>
                      <a:pt x="16338" y="4097"/>
                      <a:pt x="16338" y="4097"/>
                      <a:pt x="16338" y="4097"/>
                    </a:cubicBezTo>
                    <a:cubicBezTo>
                      <a:pt x="14954" y="2234"/>
                      <a:pt x="14954" y="2234"/>
                      <a:pt x="14954" y="2234"/>
                    </a:cubicBezTo>
                    <a:cubicBezTo>
                      <a:pt x="14677" y="2234"/>
                      <a:pt x="14954" y="1490"/>
                      <a:pt x="15231" y="1490"/>
                    </a:cubicBezTo>
                    <a:cubicBezTo>
                      <a:pt x="19662" y="1490"/>
                      <a:pt x="19662" y="1490"/>
                      <a:pt x="19662" y="1490"/>
                    </a:cubicBezTo>
                    <a:cubicBezTo>
                      <a:pt x="19938" y="1490"/>
                      <a:pt x="20215" y="1862"/>
                      <a:pt x="20215" y="2234"/>
                    </a:cubicBezTo>
                    <a:lnTo>
                      <a:pt x="20215" y="8193"/>
                    </a:lnTo>
                    <a:close/>
                  </a:path>
                </a:pathLst>
              </a:custGeom>
              <a:solidFill>
                <a:schemeClr val="bg1"/>
              </a:solidFill>
              <a:ln w="12700" cap="flat">
                <a:noFill/>
                <a:miter lim="400000"/>
              </a:ln>
              <a:effectLst/>
            </p:spPr>
            <p:txBody>
              <a:bodyPr wrap="square" lIns="91438" tIns="91438" rIns="91438" bIns="91438" numCol="1" anchor="t">
                <a:noAutofit/>
              </a:bodyPr>
              <a:lstStyle>
                <a:defPPr>
                  <a:defRPr lang="en-US"/>
                </a:defPPr>
                <a:lvl1pPr marL="0" algn="l" defTabSz="1828891" rtl="0" eaLnBrk="1" latinLnBrk="0" hangingPunct="1">
                  <a:defRPr sz="3600" kern="1200">
                    <a:solidFill>
                      <a:schemeClr val="tx1"/>
                    </a:solidFill>
                    <a:latin typeface="+mn-lt"/>
                    <a:ea typeface="+mn-ea"/>
                    <a:cs typeface="+mn-cs"/>
                  </a:defRPr>
                </a:lvl1pPr>
                <a:lvl2pPr marL="914446" algn="l" defTabSz="1828891" rtl="0" eaLnBrk="1" latinLnBrk="0" hangingPunct="1">
                  <a:defRPr sz="3600" kern="1200">
                    <a:solidFill>
                      <a:schemeClr val="tx1"/>
                    </a:solidFill>
                    <a:latin typeface="+mn-lt"/>
                    <a:ea typeface="+mn-ea"/>
                    <a:cs typeface="+mn-cs"/>
                  </a:defRPr>
                </a:lvl2pPr>
                <a:lvl3pPr marL="1828891" algn="l" defTabSz="1828891" rtl="0" eaLnBrk="1" latinLnBrk="0" hangingPunct="1">
                  <a:defRPr sz="3600" kern="1200">
                    <a:solidFill>
                      <a:schemeClr val="tx1"/>
                    </a:solidFill>
                    <a:latin typeface="+mn-lt"/>
                    <a:ea typeface="+mn-ea"/>
                    <a:cs typeface="+mn-cs"/>
                  </a:defRPr>
                </a:lvl3pPr>
                <a:lvl4pPr marL="2743337" algn="l" defTabSz="1828891" rtl="0" eaLnBrk="1" latinLnBrk="0" hangingPunct="1">
                  <a:defRPr sz="3600" kern="1200">
                    <a:solidFill>
                      <a:schemeClr val="tx1"/>
                    </a:solidFill>
                    <a:latin typeface="+mn-lt"/>
                    <a:ea typeface="+mn-ea"/>
                    <a:cs typeface="+mn-cs"/>
                  </a:defRPr>
                </a:lvl4pPr>
                <a:lvl5pPr marL="3657783" algn="l" defTabSz="1828891" rtl="0" eaLnBrk="1" latinLnBrk="0" hangingPunct="1">
                  <a:defRPr sz="3600" kern="1200">
                    <a:solidFill>
                      <a:schemeClr val="tx1"/>
                    </a:solidFill>
                    <a:latin typeface="+mn-lt"/>
                    <a:ea typeface="+mn-ea"/>
                    <a:cs typeface="+mn-cs"/>
                  </a:defRPr>
                </a:lvl5pPr>
                <a:lvl6pPr marL="4572229" algn="l" defTabSz="1828891" rtl="0" eaLnBrk="1" latinLnBrk="0" hangingPunct="1">
                  <a:defRPr sz="3600" kern="1200">
                    <a:solidFill>
                      <a:schemeClr val="tx1"/>
                    </a:solidFill>
                    <a:latin typeface="+mn-lt"/>
                    <a:ea typeface="+mn-ea"/>
                    <a:cs typeface="+mn-cs"/>
                  </a:defRPr>
                </a:lvl6pPr>
                <a:lvl7pPr marL="5486674" algn="l" defTabSz="1828891" rtl="0" eaLnBrk="1" latinLnBrk="0" hangingPunct="1">
                  <a:defRPr sz="3600" kern="1200">
                    <a:solidFill>
                      <a:schemeClr val="tx1"/>
                    </a:solidFill>
                    <a:latin typeface="+mn-lt"/>
                    <a:ea typeface="+mn-ea"/>
                    <a:cs typeface="+mn-cs"/>
                  </a:defRPr>
                </a:lvl7pPr>
                <a:lvl8pPr marL="6401120" algn="l" defTabSz="1828891" rtl="0" eaLnBrk="1" latinLnBrk="0" hangingPunct="1">
                  <a:defRPr sz="3600" kern="1200">
                    <a:solidFill>
                      <a:schemeClr val="tx1"/>
                    </a:solidFill>
                    <a:latin typeface="+mn-lt"/>
                    <a:ea typeface="+mn-ea"/>
                    <a:cs typeface="+mn-cs"/>
                  </a:defRPr>
                </a:lvl8pPr>
                <a:lvl9pPr marL="7315566" algn="l" defTabSz="1828891" rtl="0" eaLnBrk="1" latinLnBrk="0" hangingPunct="1">
                  <a:defRPr sz="3600" kern="1200">
                    <a:solidFill>
                      <a:schemeClr val="tx1"/>
                    </a:solidFill>
                    <a:latin typeface="+mn-lt"/>
                    <a:ea typeface="+mn-ea"/>
                    <a:cs typeface="+mn-cs"/>
                  </a:defRPr>
                </a:lvl9pPr>
              </a:lstStyle>
              <a:p>
                <a:pPr defTabSz="914400">
                  <a:defRPr sz="2400">
                    <a:solidFill>
                      <a:srgbClr val="000000"/>
                    </a:solidFill>
                    <a:latin typeface="Calibri"/>
                    <a:ea typeface="Calibri"/>
                    <a:cs typeface="Calibri"/>
                    <a:sym typeface="Calibri"/>
                  </a:defRPr>
                </a:pPr>
                <a:endParaRPr sz="4800"/>
              </a:p>
            </p:txBody>
          </p:sp>
        </p:grpSp>
      </p:grpSp>
      <p:grpSp>
        <p:nvGrpSpPr>
          <p:cNvPr id="36" name="Group 35">
            <a:extLst>
              <a:ext uri="{FF2B5EF4-FFF2-40B4-BE49-F238E27FC236}">
                <a16:creationId xmlns:a16="http://schemas.microsoft.com/office/drawing/2014/main" id="{2C5B7892-38DE-4BE2-AB77-5CBE4BB53B8E}"/>
              </a:ext>
            </a:extLst>
          </p:cNvPr>
          <p:cNvGrpSpPr/>
          <p:nvPr/>
        </p:nvGrpSpPr>
        <p:grpSpPr>
          <a:xfrm>
            <a:off x="5962444" y="3626459"/>
            <a:ext cx="5399542" cy="1949457"/>
            <a:chOff x="6096000" y="4119826"/>
            <a:chExt cx="4537016" cy="1949457"/>
          </a:xfrm>
        </p:grpSpPr>
        <p:grpSp>
          <p:nvGrpSpPr>
            <p:cNvPr id="21" name="Group 20">
              <a:extLst>
                <a:ext uri="{FF2B5EF4-FFF2-40B4-BE49-F238E27FC236}">
                  <a16:creationId xmlns:a16="http://schemas.microsoft.com/office/drawing/2014/main" id="{0C5C8CE1-38DD-4AEC-844E-C857E2B6E405}"/>
                </a:ext>
              </a:extLst>
            </p:cNvPr>
            <p:cNvGrpSpPr/>
            <p:nvPr/>
          </p:nvGrpSpPr>
          <p:grpSpPr>
            <a:xfrm>
              <a:off x="6193532" y="4551289"/>
              <a:ext cx="4439484" cy="1517994"/>
              <a:chOff x="7778337" y="1719320"/>
              <a:chExt cx="3600000" cy="1517994"/>
            </a:xfrm>
          </p:grpSpPr>
          <p:grpSp>
            <p:nvGrpSpPr>
              <p:cNvPr id="22" name="Group 21">
                <a:extLst>
                  <a:ext uri="{FF2B5EF4-FFF2-40B4-BE49-F238E27FC236}">
                    <a16:creationId xmlns:a16="http://schemas.microsoft.com/office/drawing/2014/main" id="{D5FF27E3-7B2D-4A1A-915B-08E644A55C21}"/>
                  </a:ext>
                </a:extLst>
              </p:cNvPr>
              <p:cNvGrpSpPr/>
              <p:nvPr/>
            </p:nvGrpSpPr>
            <p:grpSpPr>
              <a:xfrm>
                <a:off x="7778337" y="1719320"/>
                <a:ext cx="3600000" cy="288000"/>
                <a:chOff x="7600207" y="2971316"/>
                <a:chExt cx="3600000" cy="288000"/>
              </a:xfrm>
            </p:grpSpPr>
            <p:sp>
              <p:nvSpPr>
                <p:cNvPr id="32" name="Rectangle 31">
                  <a:extLst>
                    <a:ext uri="{FF2B5EF4-FFF2-40B4-BE49-F238E27FC236}">
                      <a16:creationId xmlns:a16="http://schemas.microsoft.com/office/drawing/2014/main" id="{68ADBEC5-DAB5-4CBD-96D8-0271BE2E9B0E}"/>
                    </a:ext>
                  </a:extLst>
                </p:cNvPr>
                <p:cNvSpPr/>
                <p:nvPr/>
              </p:nvSpPr>
              <p:spPr>
                <a:xfrm>
                  <a:off x="7600207" y="2971316"/>
                  <a:ext cx="3600000" cy="28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0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33" name="Rectangle 32">
                  <a:extLst>
                    <a:ext uri="{FF2B5EF4-FFF2-40B4-BE49-F238E27FC236}">
                      <a16:creationId xmlns:a16="http://schemas.microsoft.com/office/drawing/2014/main" id="{71B85596-688A-49E4-8F37-D5CB1056BC34}"/>
                    </a:ext>
                  </a:extLst>
                </p:cNvPr>
                <p:cNvSpPr/>
                <p:nvPr/>
              </p:nvSpPr>
              <p:spPr>
                <a:xfrm>
                  <a:off x="7600207" y="2971316"/>
                  <a:ext cx="3372593" cy="28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1200" b="1" dirty="0">
                      <a:solidFill>
                        <a:schemeClr val="bg1"/>
                      </a:solidFill>
                      <a:latin typeface="Lato" panose="020F0502020204030203" pitchFamily="34" charset="0"/>
                      <a:ea typeface="Lato" panose="020F0502020204030203" pitchFamily="34" charset="0"/>
                      <a:cs typeface="Lato" panose="020F0502020204030203" pitchFamily="34" charset="0"/>
                    </a:rPr>
                    <a:t>Love</a:t>
                  </a:r>
                </a:p>
              </p:txBody>
            </p:sp>
          </p:grpSp>
          <p:grpSp>
            <p:nvGrpSpPr>
              <p:cNvPr id="23" name="Group 22">
                <a:extLst>
                  <a:ext uri="{FF2B5EF4-FFF2-40B4-BE49-F238E27FC236}">
                    <a16:creationId xmlns:a16="http://schemas.microsoft.com/office/drawing/2014/main" id="{88C0D955-4A38-4DE9-B8B8-5BF4A34ECB83}"/>
                  </a:ext>
                </a:extLst>
              </p:cNvPr>
              <p:cNvGrpSpPr/>
              <p:nvPr/>
            </p:nvGrpSpPr>
            <p:grpSpPr>
              <a:xfrm>
                <a:off x="7778337" y="2129318"/>
                <a:ext cx="3600000" cy="288000"/>
                <a:chOff x="7600207" y="2971316"/>
                <a:chExt cx="3600000" cy="288000"/>
              </a:xfrm>
            </p:grpSpPr>
            <p:sp>
              <p:nvSpPr>
                <p:cNvPr id="30" name="Rectangle 29">
                  <a:extLst>
                    <a:ext uri="{FF2B5EF4-FFF2-40B4-BE49-F238E27FC236}">
                      <a16:creationId xmlns:a16="http://schemas.microsoft.com/office/drawing/2014/main" id="{D396C28F-813F-4C0B-9B2C-C1759E871E53}"/>
                    </a:ext>
                  </a:extLst>
                </p:cNvPr>
                <p:cNvSpPr/>
                <p:nvPr/>
              </p:nvSpPr>
              <p:spPr>
                <a:xfrm>
                  <a:off x="7600207" y="2971316"/>
                  <a:ext cx="3600000" cy="28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0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31" name="Rectangle 30">
                  <a:extLst>
                    <a:ext uri="{FF2B5EF4-FFF2-40B4-BE49-F238E27FC236}">
                      <a16:creationId xmlns:a16="http://schemas.microsoft.com/office/drawing/2014/main" id="{16862CE7-A037-4F83-99CF-A919EA92928C}"/>
                    </a:ext>
                  </a:extLst>
                </p:cNvPr>
                <p:cNvSpPr/>
                <p:nvPr/>
              </p:nvSpPr>
              <p:spPr>
                <a:xfrm>
                  <a:off x="7600208" y="2971316"/>
                  <a:ext cx="3028208" cy="28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1200" b="1" dirty="0">
                      <a:solidFill>
                        <a:schemeClr val="bg1"/>
                      </a:solidFill>
                      <a:latin typeface="Lato" panose="020F0502020204030203" pitchFamily="34" charset="0"/>
                      <a:ea typeface="Lato" panose="020F0502020204030203" pitchFamily="34" charset="0"/>
                      <a:cs typeface="Lato" panose="020F0502020204030203" pitchFamily="34" charset="0"/>
                    </a:rPr>
                    <a:t>Design</a:t>
                  </a:r>
                </a:p>
              </p:txBody>
            </p:sp>
          </p:grpSp>
          <p:grpSp>
            <p:nvGrpSpPr>
              <p:cNvPr id="24" name="Group 23">
                <a:extLst>
                  <a:ext uri="{FF2B5EF4-FFF2-40B4-BE49-F238E27FC236}">
                    <a16:creationId xmlns:a16="http://schemas.microsoft.com/office/drawing/2014/main" id="{59A94520-173D-4995-83C9-9A1BB6C6E014}"/>
                  </a:ext>
                </a:extLst>
              </p:cNvPr>
              <p:cNvGrpSpPr/>
              <p:nvPr/>
            </p:nvGrpSpPr>
            <p:grpSpPr>
              <a:xfrm>
                <a:off x="7778337" y="2539316"/>
                <a:ext cx="3600000" cy="288000"/>
                <a:chOff x="7600207" y="2971316"/>
                <a:chExt cx="3600000" cy="288000"/>
              </a:xfrm>
            </p:grpSpPr>
            <p:sp>
              <p:nvSpPr>
                <p:cNvPr id="28" name="Rectangle 27">
                  <a:extLst>
                    <a:ext uri="{FF2B5EF4-FFF2-40B4-BE49-F238E27FC236}">
                      <a16:creationId xmlns:a16="http://schemas.microsoft.com/office/drawing/2014/main" id="{EEC787A3-C865-4931-9885-BB2A5ACA5BE1}"/>
                    </a:ext>
                  </a:extLst>
                </p:cNvPr>
                <p:cNvSpPr/>
                <p:nvPr/>
              </p:nvSpPr>
              <p:spPr>
                <a:xfrm>
                  <a:off x="7600207" y="2971316"/>
                  <a:ext cx="3600000" cy="28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0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29" name="Rectangle 28">
                  <a:extLst>
                    <a:ext uri="{FF2B5EF4-FFF2-40B4-BE49-F238E27FC236}">
                      <a16:creationId xmlns:a16="http://schemas.microsoft.com/office/drawing/2014/main" id="{BC497087-C4CA-43E8-9A21-809AB1348BAB}"/>
                    </a:ext>
                  </a:extLst>
                </p:cNvPr>
                <p:cNvSpPr/>
                <p:nvPr/>
              </p:nvSpPr>
              <p:spPr>
                <a:xfrm>
                  <a:off x="7600208" y="2971316"/>
                  <a:ext cx="2470068" cy="28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1200" b="1" dirty="0">
                      <a:solidFill>
                        <a:schemeClr val="bg1"/>
                      </a:solidFill>
                      <a:latin typeface="Lato" panose="020F0502020204030203" pitchFamily="34" charset="0"/>
                      <a:ea typeface="Lato" panose="020F0502020204030203" pitchFamily="34" charset="0"/>
                      <a:cs typeface="Lato" panose="020F0502020204030203" pitchFamily="34" charset="0"/>
                    </a:rPr>
                    <a:t>Mockup</a:t>
                  </a:r>
                </a:p>
              </p:txBody>
            </p:sp>
          </p:grpSp>
          <p:grpSp>
            <p:nvGrpSpPr>
              <p:cNvPr id="25" name="Group 24">
                <a:extLst>
                  <a:ext uri="{FF2B5EF4-FFF2-40B4-BE49-F238E27FC236}">
                    <a16:creationId xmlns:a16="http://schemas.microsoft.com/office/drawing/2014/main" id="{EC42D34D-91B8-4A3C-9944-0AC36970BD49}"/>
                  </a:ext>
                </a:extLst>
              </p:cNvPr>
              <p:cNvGrpSpPr/>
              <p:nvPr/>
            </p:nvGrpSpPr>
            <p:grpSpPr>
              <a:xfrm>
                <a:off x="7778337" y="2949314"/>
                <a:ext cx="3600000" cy="288000"/>
                <a:chOff x="7600207" y="2971316"/>
                <a:chExt cx="3600000" cy="288000"/>
              </a:xfrm>
            </p:grpSpPr>
            <p:sp>
              <p:nvSpPr>
                <p:cNvPr id="26" name="Rectangle 25">
                  <a:extLst>
                    <a:ext uri="{FF2B5EF4-FFF2-40B4-BE49-F238E27FC236}">
                      <a16:creationId xmlns:a16="http://schemas.microsoft.com/office/drawing/2014/main" id="{1ED2554E-7962-4012-AED7-6B01F597F423}"/>
                    </a:ext>
                  </a:extLst>
                </p:cNvPr>
                <p:cNvSpPr/>
                <p:nvPr/>
              </p:nvSpPr>
              <p:spPr>
                <a:xfrm>
                  <a:off x="7600207" y="2971316"/>
                  <a:ext cx="3600000" cy="28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0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27" name="Rectangle 26">
                  <a:extLst>
                    <a:ext uri="{FF2B5EF4-FFF2-40B4-BE49-F238E27FC236}">
                      <a16:creationId xmlns:a16="http://schemas.microsoft.com/office/drawing/2014/main" id="{3282A910-0708-469D-A75D-4B946FD0969B}"/>
                    </a:ext>
                  </a:extLst>
                </p:cNvPr>
                <p:cNvSpPr/>
                <p:nvPr/>
              </p:nvSpPr>
              <p:spPr>
                <a:xfrm>
                  <a:off x="7600208" y="2971316"/>
                  <a:ext cx="1163781" cy="28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1200" b="1" dirty="0">
                      <a:solidFill>
                        <a:schemeClr val="bg1"/>
                      </a:solidFill>
                      <a:latin typeface="Lato" panose="020F0502020204030203" pitchFamily="34" charset="0"/>
                      <a:ea typeface="Lato" panose="020F0502020204030203" pitchFamily="34" charset="0"/>
                      <a:cs typeface="Lato" panose="020F0502020204030203" pitchFamily="34" charset="0"/>
                    </a:rPr>
                    <a:t>Banana</a:t>
                  </a:r>
                </a:p>
              </p:txBody>
            </p:sp>
          </p:grpSp>
        </p:grpSp>
        <p:sp>
          <p:nvSpPr>
            <p:cNvPr id="34" name="TextBox 33">
              <a:extLst>
                <a:ext uri="{FF2B5EF4-FFF2-40B4-BE49-F238E27FC236}">
                  <a16:creationId xmlns:a16="http://schemas.microsoft.com/office/drawing/2014/main" id="{48410682-EEAF-44E1-B87C-3E1B4E5B71BE}"/>
                </a:ext>
              </a:extLst>
            </p:cNvPr>
            <p:cNvSpPr txBox="1"/>
            <p:nvPr/>
          </p:nvSpPr>
          <p:spPr>
            <a:xfrm>
              <a:off x="6096000" y="4119826"/>
              <a:ext cx="2218692" cy="276999"/>
            </a:xfrm>
            <a:prstGeom prst="rect">
              <a:avLst/>
            </a:prstGeom>
            <a:noFill/>
          </p:spPr>
          <p:txBody>
            <a:bodyPr wrap="square" rtlCol="0">
              <a:spAutoFit/>
            </a:bodyPr>
            <a:lstStyle/>
            <a:p>
              <a:r>
                <a:rPr lang="en-US" sz="1200" dirty="0">
                  <a:latin typeface="Lato" panose="020F0502020204030203" pitchFamily="34" charset="0"/>
                  <a:ea typeface="Lato" panose="020F0502020204030203" pitchFamily="34" charset="0"/>
                  <a:cs typeface="Lato" panose="020F0502020204030203" pitchFamily="34" charset="0"/>
                </a:rPr>
                <a:t>DESIGN PROGRESS</a:t>
              </a:r>
            </a:p>
          </p:txBody>
        </p:sp>
      </p:grpSp>
      <p:sp>
        <p:nvSpPr>
          <p:cNvPr id="37" name="Rectangle 36">
            <a:extLst>
              <a:ext uri="{FF2B5EF4-FFF2-40B4-BE49-F238E27FC236}">
                <a16:creationId xmlns:a16="http://schemas.microsoft.com/office/drawing/2014/main" id="{ACB43CF2-540F-4192-8B1C-58ABA44D46C8}"/>
              </a:ext>
            </a:extLst>
          </p:cNvPr>
          <p:cNvSpPr/>
          <p:nvPr/>
        </p:nvSpPr>
        <p:spPr>
          <a:xfrm flipV="1">
            <a:off x="0" y="2854705"/>
            <a:ext cx="2880309" cy="527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38" name="TextBox 37">
            <a:extLst>
              <a:ext uri="{FF2B5EF4-FFF2-40B4-BE49-F238E27FC236}">
                <a16:creationId xmlns:a16="http://schemas.microsoft.com/office/drawing/2014/main" id="{66483CCE-230E-452D-852A-B98F6C8211F9}"/>
              </a:ext>
            </a:extLst>
          </p:cNvPr>
          <p:cNvSpPr txBox="1"/>
          <p:nvPr/>
        </p:nvSpPr>
        <p:spPr>
          <a:xfrm>
            <a:off x="594576" y="1937786"/>
            <a:ext cx="3524437" cy="830997"/>
          </a:xfrm>
          <a:prstGeom prst="rect">
            <a:avLst/>
          </a:prstGeom>
          <a:noFill/>
        </p:spPr>
        <p:txBody>
          <a:bodyPr wrap="square" rtlCol="0">
            <a:spAutoFit/>
          </a:bodyPr>
          <a:lstStyle/>
          <a:p>
            <a:r>
              <a:rPr lang="en-US" sz="4800" dirty="0">
                <a:latin typeface="Garamond" panose="02020404030301010803" pitchFamily="18" charset="0"/>
                <a:ea typeface="Roboto" panose="02000000000000000000" pitchFamily="2" charset="0"/>
                <a:cs typeface="Lato" panose="020F0502020204030203" pitchFamily="34" charset="0"/>
              </a:rPr>
              <a:t>Portfolio</a:t>
            </a:r>
          </a:p>
        </p:txBody>
      </p:sp>
      <p:sp>
        <p:nvSpPr>
          <p:cNvPr id="39" name="TextBox 38">
            <a:extLst>
              <a:ext uri="{FF2B5EF4-FFF2-40B4-BE49-F238E27FC236}">
                <a16:creationId xmlns:a16="http://schemas.microsoft.com/office/drawing/2014/main" id="{9A6AF998-AFB5-4801-A478-62A074B78627}"/>
              </a:ext>
            </a:extLst>
          </p:cNvPr>
          <p:cNvSpPr txBox="1"/>
          <p:nvPr/>
        </p:nvSpPr>
        <p:spPr>
          <a:xfrm>
            <a:off x="594576" y="3256949"/>
            <a:ext cx="4571466" cy="609847"/>
          </a:xfrm>
          <a:prstGeom prst="rect">
            <a:avLst/>
          </a:prstGeom>
          <a:noFill/>
        </p:spPr>
        <p:txBody>
          <a:bodyPr wrap="square" rtlCol="0">
            <a:spAutoFit/>
          </a:bodyPr>
          <a:lstStyle/>
          <a:p>
            <a:pPr>
              <a:lnSpc>
                <a:spcPct val="150000"/>
              </a:lnSpc>
            </a:pPr>
            <a:r>
              <a:rPr lang="id-ID" sz="1200" dirty="0">
                <a:solidFill>
                  <a:schemeClr val="tx2"/>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a:t>
            </a:r>
            <a:r>
              <a:rPr lang="nl-NL" sz="1200" dirty="0">
                <a:solidFill>
                  <a:schemeClr val="tx2"/>
                </a:solidFill>
                <a:latin typeface="Lato" panose="020F0502020204030203" pitchFamily="34" charset="0"/>
                <a:ea typeface="Lato" panose="020F0502020204030203" pitchFamily="34" charset="0"/>
                <a:cs typeface="Lato" panose="020F0502020204030203" pitchFamily="34" charset="0"/>
              </a:rPr>
              <a:t>.</a:t>
            </a:r>
            <a:endParaRPr lang="en-US" sz="1200" dirty="0">
              <a:solidFill>
                <a:schemeClr val="tx2"/>
              </a:solidFill>
              <a:latin typeface="Lato" panose="020F0502020204030203" pitchFamily="34" charset="0"/>
              <a:ea typeface="Lato" panose="020F0502020204030203" pitchFamily="34" charset="0"/>
              <a:cs typeface="Lato" panose="020F0502020204030203" pitchFamily="34" charset="0"/>
            </a:endParaRPr>
          </a:p>
        </p:txBody>
      </p:sp>
      <p:sp>
        <p:nvSpPr>
          <p:cNvPr id="40" name="TextBox 39">
            <a:extLst>
              <a:ext uri="{FF2B5EF4-FFF2-40B4-BE49-F238E27FC236}">
                <a16:creationId xmlns:a16="http://schemas.microsoft.com/office/drawing/2014/main" id="{D660FF14-5721-4429-BA47-FBFB24BBD02C}"/>
              </a:ext>
            </a:extLst>
          </p:cNvPr>
          <p:cNvSpPr txBox="1"/>
          <p:nvPr/>
        </p:nvSpPr>
        <p:spPr>
          <a:xfrm>
            <a:off x="1538510" y="4143592"/>
            <a:ext cx="3875320" cy="609847"/>
          </a:xfrm>
          <a:prstGeom prst="rect">
            <a:avLst/>
          </a:prstGeom>
          <a:noFill/>
        </p:spPr>
        <p:txBody>
          <a:bodyPr wrap="square" rtlCol="0">
            <a:spAutoFit/>
          </a:bodyPr>
          <a:lstStyle/>
          <a:p>
            <a:pPr>
              <a:lnSpc>
                <a:spcPct val="150000"/>
              </a:lnSpc>
            </a:pPr>
            <a:r>
              <a:rPr lang="id-ID" sz="1200" dirty="0">
                <a:solidFill>
                  <a:schemeClr val="tx2"/>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a:t>
            </a:r>
            <a:r>
              <a:rPr lang="nl-NL" sz="1200" dirty="0">
                <a:solidFill>
                  <a:schemeClr val="tx2"/>
                </a:solidFill>
                <a:latin typeface="Lato" panose="020F0502020204030203" pitchFamily="34" charset="0"/>
                <a:ea typeface="Lato" panose="020F0502020204030203" pitchFamily="34" charset="0"/>
                <a:cs typeface="Lato" panose="020F0502020204030203" pitchFamily="34" charset="0"/>
              </a:rPr>
              <a:t>.</a:t>
            </a:r>
            <a:endParaRPr lang="en-US" sz="1200" dirty="0">
              <a:solidFill>
                <a:schemeClr val="tx2"/>
              </a:solidFill>
              <a:latin typeface="Lato" panose="020F0502020204030203" pitchFamily="34" charset="0"/>
              <a:ea typeface="Lato" panose="020F0502020204030203" pitchFamily="34" charset="0"/>
              <a:cs typeface="Lato" panose="020F0502020204030203" pitchFamily="34" charset="0"/>
            </a:endParaRPr>
          </a:p>
        </p:txBody>
      </p:sp>
      <p:sp>
        <p:nvSpPr>
          <p:cNvPr id="41" name="TextBox 40">
            <a:extLst>
              <a:ext uri="{FF2B5EF4-FFF2-40B4-BE49-F238E27FC236}">
                <a16:creationId xmlns:a16="http://schemas.microsoft.com/office/drawing/2014/main" id="{7CF3ACB0-3956-41BE-B1F5-51E9AF276575}"/>
              </a:ext>
            </a:extLst>
          </p:cNvPr>
          <p:cNvSpPr txBox="1"/>
          <p:nvPr/>
        </p:nvSpPr>
        <p:spPr>
          <a:xfrm>
            <a:off x="594576" y="4033098"/>
            <a:ext cx="1833384" cy="830390"/>
          </a:xfrm>
          <a:prstGeom prst="rect">
            <a:avLst/>
          </a:prstGeom>
          <a:noFill/>
        </p:spPr>
        <p:txBody>
          <a:bodyPr wrap="square" rtlCol="0">
            <a:spAutoFit/>
          </a:bodyPr>
          <a:lstStyle/>
          <a:p>
            <a:r>
              <a:rPr lang="en-US" sz="4800" dirty="0">
                <a:latin typeface="Garamond" panose="02020404030301010803" pitchFamily="18" charset="0"/>
                <a:ea typeface="Roboto" panose="02000000000000000000" pitchFamily="2" charset="0"/>
                <a:cs typeface="Lato" panose="020F0502020204030203" pitchFamily="34" charset="0"/>
              </a:rPr>
              <a:t>01.</a:t>
            </a:r>
          </a:p>
        </p:txBody>
      </p:sp>
      <p:sp>
        <p:nvSpPr>
          <p:cNvPr id="42" name="TextBox 41">
            <a:extLst>
              <a:ext uri="{FF2B5EF4-FFF2-40B4-BE49-F238E27FC236}">
                <a16:creationId xmlns:a16="http://schemas.microsoft.com/office/drawing/2014/main" id="{96F146E7-B881-4FBF-A635-21FCCFB0A52C}"/>
              </a:ext>
            </a:extLst>
          </p:cNvPr>
          <p:cNvSpPr txBox="1"/>
          <p:nvPr/>
        </p:nvSpPr>
        <p:spPr>
          <a:xfrm>
            <a:off x="1538509" y="5146998"/>
            <a:ext cx="3875319" cy="609847"/>
          </a:xfrm>
          <a:prstGeom prst="rect">
            <a:avLst/>
          </a:prstGeom>
          <a:noFill/>
        </p:spPr>
        <p:txBody>
          <a:bodyPr wrap="square" rtlCol="0">
            <a:spAutoFit/>
          </a:bodyPr>
          <a:lstStyle/>
          <a:p>
            <a:pPr>
              <a:lnSpc>
                <a:spcPct val="150000"/>
              </a:lnSpc>
            </a:pPr>
            <a:r>
              <a:rPr lang="id-ID" sz="1200" dirty="0">
                <a:solidFill>
                  <a:schemeClr val="tx2"/>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a:t>
            </a:r>
            <a:r>
              <a:rPr lang="nl-NL" sz="1200" dirty="0">
                <a:solidFill>
                  <a:schemeClr val="tx2"/>
                </a:solidFill>
                <a:latin typeface="Lato" panose="020F0502020204030203" pitchFamily="34" charset="0"/>
                <a:ea typeface="Lato" panose="020F0502020204030203" pitchFamily="34" charset="0"/>
                <a:cs typeface="Lato" panose="020F0502020204030203" pitchFamily="34" charset="0"/>
              </a:rPr>
              <a:t>.</a:t>
            </a:r>
            <a:endParaRPr lang="en-US" sz="1200" dirty="0">
              <a:solidFill>
                <a:schemeClr val="tx2"/>
              </a:solidFill>
              <a:latin typeface="Lato" panose="020F0502020204030203" pitchFamily="34" charset="0"/>
              <a:ea typeface="Lato" panose="020F0502020204030203" pitchFamily="34" charset="0"/>
              <a:cs typeface="Lato" panose="020F0502020204030203" pitchFamily="34" charset="0"/>
            </a:endParaRPr>
          </a:p>
        </p:txBody>
      </p:sp>
      <p:sp>
        <p:nvSpPr>
          <p:cNvPr id="43" name="TextBox 42">
            <a:extLst>
              <a:ext uri="{FF2B5EF4-FFF2-40B4-BE49-F238E27FC236}">
                <a16:creationId xmlns:a16="http://schemas.microsoft.com/office/drawing/2014/main" id="{59AF0EEB-5ED9-410C-A0C3-61E68FA009B2}"/>
              </a:ext>
            </a:extLst>
          </p:cNvPr>
          <p:cNvSpPr txBox="1"/>
          <p:nvPr/>
        </p:nvSpPr>
        <p:spPr>
          <a:xfrm>
            <a:off x="594576" y="5036504"/>
            <a:ext cx="1833384" cy="830390"/>
          </a:xfrm>
          <a:prstGeom prst="rect">
            <a:avLst/>
          </a:prstGeom>
          <a:noFill/>
        </p:spPr>
        <p:txBody>
          <a:bodyPr wrap="square" rtlCol="0">
            <a:spAutoFit/>
          </a:bodyPr>
          <a:lstStyle/>
          <a:p>
            <a:r>
              <a:rPr lang="en-US" sz="4800" dirty="0">
                <a:latin typeface="Garamond" panose="02020404030301010803" pitchFamily="18" charset="0"/>
                <a:ea typeface="Roboto" panose="02000000000000000000" pitchFamily="2" charset="0"/>
                <a:cs typeface="Lato" panose="020F0502020204030203" pitchFamily="34" charset="0"/>
              </a:rPr>
              <a:t>02.</a:t>
            </a:r>
          </a:p>
        </p:txBody>
      </p:sp>
    </p:spTree>
    <p:extLst>
      <p:ext uri="{BB962C8B-B14F-4D97-AF65-F5344CB8AC3E}">
        <p14:creationId xmlns:p14="http://schemas.microsoft.com/office/powerpoint/2010/main" val="74882889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90263CDE-F6C1-456B-9879-B54D150E1796}"/>
              </a:ext>
            </a:extLst>
          </p:cNvPr>
          <p:cNvSpPr/>
          <p:nvPr/>
        </p:nvSpPr>
        <p:spPr>
          <a:xfrm>
            <a:off x="0" y="2298074"/>
            <a:ext cx="3149809" cy="16910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196EB8F6-1AFD-4626-8A09-66CB2E87B2A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3216" y="-414522"/>
            <a:ext cx="7291977" cy="7291977"/>
          </a:xfrm>
          <a:prstGeom prst="rect">
            <a:avLst/>
          </a:prstGeom>
        </p:spPr>
      </p:pic>
      <p:sp>
        <p:nvSpPr>
          <p:cNvPr id="6" name="Rectangle 5">
            <a:extLst>
              <a:ext uri="{FF2B5EF4-FFF2-40B4-BE49-F238E27FC236}">
                <a16:creationId xmlns:a16="http://schemas.microsoft.com/office/drawing/2014/main" id="{84E5EDAE-5A2B-4660-8A22-7218AE15798B}"/>
              </a:ext>
            </a:extLst>
          </p:cNvPr>
          <p:cNvSpPr/>
          <p:nvPr/>
        </p:nvSpPr>
        <p:spPr>
          <a:xfrm flipV="1">
            <a:off x="4014977" y="2421181"/>
            <a:ext cx="2880309" cy="527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7" name="TextBox 6">
            <a:extLst>
              <a:ext uri="{FF2B5EF4-FFF2-40B4-BE49-F238E27FC236}">
                <a16:creationId xmlns:a16="http://schemas.microsoft.com/office/drawing/2014/main" id="{2D1508CC-A960-4FA7-ACE4-3E19103033F4}"/>
              </a:ext>
            </a:extLst>
          </p:cNvPr>
          <p:cNvSpPr txBox="1"/>
          <p:nvPr/>
        </p:nvSpPr>
        <p:spPr>
          <a:xfrm>
            <a:off x="4725924" y="1467077"/>
            <a:ext cx="3524437" cy="830997"/>
          </a:xfrm>
          <a:prstGeom prst="rect">
            <a:avLst/>
          </a:prstGeom>
          <a:noFill/>
        </p:spPr>
        <p:txBody>
          <a:bodyPr wrap="square" rtlCol="0">
            <a:spAutoFit/>
          </a:bodyPr>
          <a:lstStyle/>
          <a:p>
            <a:r>
              <a:rPr lang="en-US" sz="4800" dirty="0">
                <a:latin typeface="Garamond" panose="02020404030301010803" pitchFamily="18" charset="0"/>
                <a:ea typeface="Roboto" panose="02000000000000000000" pitchFamily="2" charset="0"/>
                <a:cs typeface="Lato" panose="020F0502020204030203" pitchFamily="34" charset="0"/>
              </a:rPr>
              <a:t>Mockup</a:t>
            </a:r>
          </a:p>
        </p:txBody>
      </p:sp>
      <p:sp>
        <p:nvSpPr>
          <p:cNvPr id="8" name="TextBox 7">
            <a:extLst>
              <a:ext uri="{FF2B5EF4-FFF2-40B4-BE49-F238E27FC236}">
                <a16:creationId xmlns:a16="http://schemas.microsoft.com/office/drawing/2014/main" id="{9517D9B3-3725-48C4-9153-0576B544E30B}"/>
              </a:ext>
            </a:extLst>
          </p:cNvPr>
          <p:cNvSpPr txBox="1"/>
          <p:nvPr/>
        </p:nvSpPr>
        <p:spPr>
          <a:xfrm>
            <a:off x="4706612" y="2758238"/>
            <a:ext cx="6102254" cy="609847"/>
          </a:xfrm>
          <a:prstGeom prst="rect">
            <a:avLst/>
          </a:prstGeom>
          <a:noFill/>
        </p:spPr>
        <p:txBody>
          <a:bodyPr wrap="square" rtlCol="0">
            <a:spAutoFit/>
          </a:bodyPr>
          <a:lstStyle/>
          <a:p>
            <a:pPr>
              <a:lnSpc>
                <a:spcPct val="150000"/>
              </a:lnSpc>
            </a:pPr>
            <a:r>
              <a:rPr lang="id-ID" sz="1200" dirty="0">
                <a:solidFill>
                  <a:schemeClr val="tx2"/>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a:t>
            </a:r>
            <a:r>
              <a:rPr lang="nl-NL" sz="1200" dirty="0">
                <a:solidFill>
                  <a:schemeClr val="tx2"/>
                </a:solidFill>
                <a:latin typeface="Lato" panose="020F0502020204030203" pitchFamily="34" charset="0"/>
                <a:ea typeface="Lato" panose="020F0502020204030203" pitchFamily="34" charset="0"/>
                <a:cs typeface="Lato" panose="020F0502020204030203" pitchFamily="34" charset="0"/>
              </a:rPr>
              <a:t>.</a:t>
            </a:r>
            <a:endParaRPr lang="en-US" sz="1200" dirty="0">
              <a:solidFill>
                <a:schemeClr val="tx2"/>
              </a:solidFill>
              <a:latin typeface="Lato" panose="020F0502020204030203" pitchFamily="34" charset="0"/>
              <a:ea typeface="Lato" panose="020F0502020204030203" pitchFamily="34" charset="0"/>
              <a:cs typeface="Lato" panose="020F0502020204030203" pitchFamily="34" charset="0"/>
            </a:endParaRPr>
          </a:p>
        </p:txBody>
      </p:sp>
      <p:graphicFrame>
        <p:nvGraphicFramePr>
          <p:cNvPr id="10" name="Chart 9">
            <a:extLst>
              <a:ext uri="{FF2B5EF4-FFF2-40B4-BE49-F238E27FC236}">
                <a16:creationId xmlns:a16="http://schemas.microsoft.com/office/drawing/2014/main" id="{A1EC328B-3A88-443A-9334-123A1343B901}"/>
              </a:ext>
            </a:extLst>
          </p:cNvPr>
          <p:cNvGraphicFramePr/>
          <p:nvPr>
            <p:extLst>
              <p:ext uri="{D42A27DB-BD31-4B8C-83A1-F6EECF244321}">
                <p14:modId xmlns:p14="http://schemas.microsoft.com/office/powerpoint/2010/main" val="2342411638"/>
              </p:ext>
            </p:extLst>
          </p:nvPr>
        </p:nvGraphicFramePr>
        <p:xfrm>
          <a:off x="5199234" y="3747003"/>
          <a:ext cx="6102254" cy="1533756"/>
        </p:xfrm>
        <a:graphic>
          <a:graphicData uri="http://schemas.openxmlformats.org/drawingml/2006/chart">
            <c:chart xmlns:c="http://schemas.openxmlformats.org/drawingml/2006/chart" xmlns:r="http://schemas.openxmlformats.org/officeDocument/2006/relationships" r:id="rId3"/>
          </a:graphicData>
        </a:graphic>
      </p:graphicFrame>
      <p:grpSp>
        <p:nvGrpSpPr>
          <p:cNvPr id="12" name="Group 11">
            <a:extLst>
              <a:ext uri="{FF2B5EF4-FFF2-40B4-BE49-F238E27FC236}">
                <a16:creationId xmlns:a16="http://schemas.microsoft.com/office/drawing/2014/main" id="{98409E01-E9A5-4952-9104-642A67779650}"/>
              </a:ext>
            </a:extLst>
          </p:cNvPr>
          <p:cNvGrpSpPr/>
          <p:nvPr/>
        </p:nvGrpSpPr>
        <p:grpSpPr>
          <a:xfrm>
            <a:off x="385046" y="3297768"/>
            <a:ext cx="1382667" cy="1382667"/>
            <a:chOff x="6586406" y="4646399"/>
            <a:chExt cx="1439997" cy="1439997"/>
          </a:xfrm>
        </p:grpSpPr>
        <p:grpSp>
          <p:nvGrpSpPr>
            <p:cNvPr id="13" name="Group 12">
              <a:extLst>
                <a:ext uri="{FF2B5EF4-FFF2-40B4-BE49-F238E27FC236}">
                  <a16:creationId xmlns:a16="http://schemas.microsoft.com/office/drawing/2014/main" id="{3BBA0F51-6A13-4A77-BD8A-DE3E22A92925}"/>
                </a:ext>
              </a:extLst>
            </p:cNvPr>
            <p:cNvGrpSpPr/>
            <p:nvPr/>
          </p:nvGrpSpPr>
          <p:grpSpPr>
            <a:xfrm>
              <a:off x="6586406" y="4646399"/>
              <a:ext cx="1439997" cy="1439997"/>
              <a:chOff x="572687" y="4146692"/>
              <a:chExt cx="1439997" cy="1439997"/>
            </a:xfrm>
          </p:grpSpPr>
          <p:grpSp>
            <p:nvGrpSpPr>
              <p:cNvPr id="15" name="Group 14">
                <a:extLst>
                  <a:ext uri="{FF2B5EF4-FFF2-40B4-BE49-F238E27FC236}">
                    <a16:creationId xmlns:a16="http://schemas.microsoft.com/office/drawing/2014/main" id="{F393BDCA-39A1-49BD-B8AB-0D226C3825A2}"/>
                  </a:ext>
                </a:extLst>
              </p:cNvPr>
              <p:cNvGrpSpPr/>
              <p:nvPr/>
            </p:nvGrpSpPr>
            <p:grpSpPr>
              <a:xfrm>
                <a:off x="572687" y="4146692"/>
                <a:ext cx="1439997" cy="1439997"/>
                <a:chOff x="4649812" y="3440065"/>
                <a:chExt cx="1013644" cy="1013644"/>
              </a:xfrm>
            </p:grpSpPr>
            <p:sp>
              <p:nvSpPr>
                <p:cNvPr id="17" name="Oval 16">
                  <a:extLst>
                    <a:ext uri="{FF2B5EF4-FFF2-40B4-BE49-F238E27FC236}">
                      <a16:creationId xmlns:a16="http://schemas.microsoft.com/office/drawing/2014/main" id="{486371BE-CC0A-4F37-8F84-8BBDA0BB73BD}"/>
                    </a:ext>
                  </a:extLst>
                </p:cNvPr>
                <p:cNvSpPr/>
                <p:nvPr/>
              </p:nvSpPr>
              <p:spPr>
                <a:xfrm>
                  <a:off x="4649812" y="3440065"/>
                  <a:ext cx="1013644" cy="1013644"/>
                </a:xfrm>
                <a:prstGeom prst="ellipse">
                  <a:avLst/>
                </a:prstGeom>
                <a:solidFill>
                  <a:schemeClr val="bg1">
                    <a:alpha val="90000"/>
                  </a:schemeClr>
                </a:solidFill>
                <a:ln>
                  <a:noFill/>
                </a:ln>
                <a:effectLst>
                  <a:outerShdw blurRad="50800" dist="50800" dir="5400000" algn="ctr" rotWithShape="0">
                    <a:srgbClr val="000000">
                      <a:alpha val="56000"/>
                    </a:srgbClr>
                  </a:outerShdw>
                </a:effectLst>
              </p:spPr>
              <p:style>
                <a:lnRef idx="1">
                  <a:schemeClr val="accent1"/>
                </a:lnRef>
                <a:fillRef idx="3">
                  <a:schemeClr val="accent1"/>
                </a:fillRef>
                <a:effectRef idx="2">
                  <a:schemeClr val="accent1"/>
                </a:effectRef>
                <a:fontRef idx="minor">
                  <a:schemeClr val="lt1"/>
                </a:fontRef>
              </p:style>
              <p:txBody>
                <a:bodyPr wrap="none" rtlCol="0" anchor="ctr"/>
                <a:lstStyle/>
                <a:p>
                  <a:pPr algn="ctr"/>
                  <a:endParaRPr lang="en-US" dirty="0">
                    <a:solidFill>
                      <a:schemeClr val="tx2"/>
                    </a:solidFill>
                    <a:latin typeface="Montserrat" panose="00000500000000000000" pitchFamily="50" charset="0"/>
                  </a:endParaRPr>
                </a:p>
              </p:txBody>
            </p:sp>
            <p:sp>
              <p:nvSpPr>
                <p:cNvPr id="18" name="Pie 14">
                  <a:extLst>
                    <a:ext uri="{FF2B5EF4-FFF2-40B4-BE49-F238E27FC236}">
                      <a16:creationId xmlns:a16="http://schemas.microsoft.com/office/drawing/2014/main" id="{9593910F-5061-402F-8683-DF7E3AC7C40C}"/>
                    </a:ext>
                  </a:extLst>
                </p:cNvPr>
                <p:cNvSpPr/>
                <p:nvPr/>
              </p:nvSpPr>
              <p:spPr>
                <a:xfrm flipH="1">
                  <a:off x="4649812" y="3440065"/>
                  <a:ext cx="1013644" cy="1013644"/>
                </a:xfrm>
                <a:prstGeom prst="pie">
                  <a:avLst>
                    <a:gd name="adj1" fmla="val 8092163"/>
                    <a:gd name="adj2" fmla="val 1620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wrap="none" rtlCol="0" anchor="ctr"/>
                <a:lstStyle/>
                <a:p>
                  <a:pPr algn="ctr"/>
                  <a:endParaRPr lang="en-US" dirty="0">
                    <a:solidFill>
                      <a:schemeClr val="tx2"/>
                    </a:solidFill>
                    <a:latin typeface="Montserrat" panose="00000500000000000000" pitchFamily="50" charset="0"/>
                  </a:endParaRPr>
                </a:p>
              </p:txBody>
            </p:sp>
            <p:sp>
              <p:nvSpPr>
                <p:cNvPr id="19" name="Oval 18">
                  <a:extLst>
                    <a:ext uri="{FF2B5EF4-FFF2-40B4-BE49-F238E27FC236}">
                      <a16:creationId xmlns:a16="http://schemas.microsoft.com/office/drawing/2014/main" id="{26037388-B8EA-4732-88B9-B076E39E5C3A}"/>
                    </a:ext>
                  </a:extLst>
                </p:cNvPr>
                <p:cNvSpPr/>
                <p:nvPr/>
              </p:nvSpPr>
              <p:spPr>
                <a:xfrm>
                  <a:off x="4730680" y="3520933"/>
                  <a:ext cx="851908" cy="851908"/>
                </a:xfrm>
                <a:prstGeom prst="ellipse">
                  <a:avLst/>
                </a:prstGeom>
                <a:solidFill>
                  <a:schemeClr val="accent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wrap="none" rtlCol="0" anchor="ctr"/>
                <a:lstStyle/>
                <a:p>
                  <a:pPr algn="ctr"/>
                  <a:endParaRPr lang="en-US" dirty="0">
                    <a:solidFill>
                      <a:schemeClr val="tx2"/>
                    </a:solidFill>
                    <a:latin typeface="Montserrat" panose="00000500000000000000" pitchFamily="50" charset="0"/>
                  </a:endParaRPr>
                </a:p>
              </p:txBody>
            </p:sp>
          </p:grpSp>
          <p:sp>
            <p:nvSpPr>
              <p:cNvPr id="16" name="Oval 15">
                <a:extLst>
                  <a:ext uri="{FF2B5EF4-FFF2-40B4-BE49-F238E27FC236}">
                    <a16:creationId xmlns:a16="http://schemas.microsoft.com/office/drawing/2014/main" id="{FEB0976C-1D60-411E-BE5C-19549E4936D0}"/>
                  </a:ext>
                </a:extLst>
              </p:cNvPr>
              <p:cNvSpPr/>
              <p:nvPr/>
            </p:nvSpPr>
            <p:spPr>
              <a:xfrm>
                <a:off x="1646000" y="5238892"/>
                <a:ext cx="206162" cy="206162"/>
              </a:xfrm>
              <a:prstGeom prst="ellipse">
                <a:avLst/>
              </a:prstGeom>
              <a:solidFill>
                <a:schemeClr val="accent1"/>
              </a:solidFill>
              <a:ln>
                <a:noFill/>
              </a:ln>
              <a:effectLst>
                <a:outerShdw blurRad="88900" dist="50800" dir="5400000" algn="ctr" rotWithShape="0">
                  <a:srgbClr val="000000">
                    <a:alpha val="9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grpSp>
        <p:sp>
          <p:nvSpPr>
            <p:cNvPr id="14" name="AutoShape 59">
              <a:extLst>
                <a:ext uri="{FF2B5EF4-FFF2-40B4-BE49-F238E27FC236}">
                  <a16:creationId xmlns:a16="http://schemas.microsoft.com/office/drawing/2014/main" id="{4992DE8B-AD91-4795-8DEE-55F67C017668}"/>
                </a:ext>
              </a:extLst>
            </p:cNvPr>
            <p:cNvSpPr>
              <a:spLocks/>
            </p:cNvSpPr>
            <p:nvPr/>
          </p:nvSpPr>
          <p:spPr bwMode="auto">
            <a:xfrm>
              <a:off x="6931765" y="5049724"/>
              <a:ext cx="634428" cy="633346"/>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20" name="TextBox 19">
            <a:extLst>
              <a:ext uri="{FF2B5EF4-FFF2-40B4-BE49-F238E27FC236}">
                <a16:creationId xmlns:a16="http://schemas.microsoft.com/office/drawing/2014/main" id="{A4C4CC0D-389E-4EBA-A271-A36F89AE4EAE}"/>
              </a:ext>
            </a:extLst>
          </p:cNvPr>
          <p:cNvSpPr txBox="1"/>
          <p:nvPr/>
        </p:nvSpPr>
        <p:spPr>
          <a:xfrm>
            <a:off x="827315" y="5594494"/>
            <a:ext cx="2975572" cy="609847"/>
          </a:xfrm>
          <a:prstGeom prst="rect">
            <a:avLst/>
          </a:prstGeom>
          <a:noFill/>
        </p:spPr>
        <p:txBody>
          <a:bodyPr wrap="square" rtlCol="0">
            <a:spAutoFit/>
          </a:bodyPr>
          <a:lstStyle/>
          <a:p>
            <a:pPr>
              <a:lnSpc>
                <a:spcPct val="150000"/>
              </a:lnSpc>
            </a:pPr>
            <a:r>
              <a:rPr lang="id-ID" sz="1200" dirty="0">
                <a:solidFill>
                  <a:schemeClr val="tx2"/>
                </a:solidFill>
                <a:latin typeface="Lato" panose="020F0502020204030203" pitchFamily="34" charset="0"/>
                <a:ea typeface="Lato" panose="020F0502020204030203" pitchFamily="34" charset="0"/>
                <a:cs typeface="Lato" panose="020F0502020204030203" pitchFamily="34" charset="0"/>
              </a:rPr>
              <a:t>Lorem ipsum dolor sit amet, consectetur adipiscing elit</a:t>
            </a:r>
            <a:r>
              <a:rPr lang="en-US" sz="1200" dirty="0">
                <a:solidFill>
                  <a:schemeClr val="tx2"/>
                </a:solidFill>
                <a:latin typeface="Lato" panose="020F0502020204030203" pitchFamily="34" charset="0"/>
                <a:ea typeface="Lato" panose="020F0502020204030203" pitchFamily="34" charset="0"/>
                <a:cs typeface="Lato" panose="020F0502020204030203" pitchFamily="34" charset="0"/>
              </a:rPr>
              <a:t>.</a:t>
            </a:r>
          </a:p>
        </p:txBody>
      </p:sp>
      <p:sp>
        <p:nvSpPr>
          <p:cNvPr id="21" name="TextBox 20">
            <a:extLst>
              <a:ext uri="{FF2B5EF4-FFF2-40B4-BE49-F238E27FC236}">
                <a16:creationId xmlns:a16="http://schemas.microsoft.com/office/drawing/2014/main" id="{04FD0037-E030-4D88-95E8-5F832DCA48CB}"/>
              </a:ext>
            </a:extLst>
          </p:cNvPr>
          <p:cNvSpPr txBox="1"/>
          <p:nvPr/>
        </p:nvSpPr>
        <p:spPr>
          <a:xfrm>
            <a:off x="843161" y="4915588"/>
            <a:ext cx="1757592" cy="830997"/>
          </a:xfrm>
          <a:prstGeom prst="rect">
            <a:avLst/>
          </a:prstGeom>
          <a:noFill/>
        </p:spPr>
        <p:txBody>
          <a:bodyPr wrap="square" rtlCol="0">
            <a:spAutoFit/>
          </a:bodyPr>
          <a:lstStyle/>
          <a:p>
            <a:r>
              <a:rPr lang="en-US" sz="4800" dirty="0">
                <a:latin typeface="Garamond" panose="02020404030301010803" pitchFamily="18" charset="0"/>
                <a:ea typeface="Roboto" panose="02000000000000000000" pitchFamily="2" charset="0"/>
                <a:cs typeface="Lato" panose="020F0502020204030203" pitchFamily="34" charset="0"/>
              </a:rPr>
              <a:t>80K</a:t>
            </a:r>
          </a:p>
        </p:txBody>
      </p:sp>
      <p:pic>
        <p:nvPicPr>
          <p:cNvPr id="4" name="图片占位符 3" descr="图片包含 人员, 妇女, 服装, 墙壁&#10;&#10;描述已自动生成">
            <a:extLst>
              <a:ext uri="{FF2B5EF4-FFF2-40B4-BE49-F238E27FC236}">
                <a16:creationId xmlns:a16="http://schemas.microsoft.com/office/drawing/2014/main" id="{54A2AC11-598A-4C39-B02F-30ED57745EED}"/>
              </a:ext>
            </a:extLst>
          </p:cNvPr>
          <p:cNvPicPr>
            <a:picLocks noGrp="1" noChangeAspect="1"/>
          </p:cNvPicPr>
          <p:nvPr>
            <p:ph type="pic" sz="quarter" idx="10"/>
          </p:nvPr>
        </p:nvPicPr>
        <p:blipFill>
          <a:blip r:embed="rId4"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34131817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801942EA-B5D0-466B-A475-9B3F23191DD6}"/>
              </a:ext>
            </a:extLst>
          </p:cNvPr>
          <p:cNvSpPr/>
          <p:nvPr/>
        </p:nvSpPr>
        <p:spPr>
          <a:xfrm>
            <a:off x="8247379" y="0"/>
            <a:ext cx="203982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A753D2C5-BA93-412D-8060-6B89EC82D1E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23899" r="24268"/>
          <a:stretch/>
        </p:blipFill>
        <p:spPr>
          <a:xfrm>
            <a:off x="6096000" y="525780"/>
            <a:ext cx="5602514" cy="5806440"/>
          </a:xfrm>
          <a:prstGeom prst="rect">
            <a:avLst/>
          </a:prstGeom>
        </p:spPr>
      </p:pic>
      <p:sp>
        <p:nvSpPr>
          <p:cNvPr id="7" name="Rectangle 6">
            <a:extLst>
              <a:ext uri="{FF2B5EF4-FFF2-40B4-BE49-F238E27FC236}">
                <a16:creationId xmlns:a16="http://schemas.microsoft.com/office/drawing/2014/main" id="{4C9FEB3F-407D-44CB-A65B-91DEBB62B799}"/>
              </a:ext>
            </a:extLst>
          </p:cNvPr>
          <p:cNvSpPr/>
          <p:nvPr/>
        </p:nvSpPr>
        <p:spPr>
          <a:xfrm flipV="1">
            <a:off x="0" y="1978776"/>
            <a:ext cx="2880309" cy="527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8" name="TextBox 7">
            <a:extLst>
              <a:ext uri="{FF2B5EF4-FFF2-40B4-BE49-F238E27FC236}">
                <a16:creationId xmlns:a16="http://schemas.microsoft.com/office/drawing/2014/main" id="{799C48EA-C840-44D0-91DE-E84CE5BEE231}"/>
              </a:ext>
            </a:extLst>
          </p:cNvPr>
          <p:cNvSpPr txBox="1"/>
          <p:nvPr/>
        </p:nvSpPr>
        <p:spPr>
          <a:xfrm>
            <a:off x="710947" y="1024672"/>
            <a:ext cx="3524437" cy="830997"/>
          </a:xfrm>
          <a:prstGeom prst="rect">
            <a:avLst/>
          </a:prstGeom>
          <a:noFill/>
        </p:spPr>
        <p:txBody>
          <a:bodyPr wrap="square" rtlCol="0">
            <a:spAutoFit/>
          </a:bodyPr>
          <a:lstStyle/>
          <a:p>
            <a:r>
              <a:rPr lang="en-US" sz="4800" dirty="0">
                <a:latin typeface="Garamond" panose="02020404030301010803" pitchFamily="18" charset="0"/>
                <a:ea typeface="Roboto" panose="02000000000000000000" pitchFamily="2" charset="0"/>
                <a:cs typeface="Lato" panose="020F0502020204030203" pitchFamily="34" charset="0"/>
              </a:rPr>
              <a:t>Mockup</a:t>
            </a:r>
          </a:p>
        </p:txBody>
      </p:sp>
      <p:sp>
        <p:nvSpPr>
          <p:cNvPr id="9" name="TextBox 8">
            <a:extLst>
              <a:ext uri="{FF2B5EF4-FFF2-40B4-BE49-F238E27FC236}">
                <a16:creationId xmlns:a16="http://schemas.microsoft.com/office/drawing/2014/main" id="{4022871B-40CA-4C3F-BCA3-D3EC0EC8E2C3}"/>
              </a:ext>
            </a:extLst>
          </p:cNvPr>
          <p:cNvSpPr txBox="1"/>
          <p:nvPr/>
        </p:nvSpPr>
        <p:spPr>
          <a:xfrm>
            <a:off x="642553" y="2215259"/>
            <a:ext cx="5826486" cy="609847"/>
          </a:xfrm>
          <a:prstGeom prst="rect">
            <a:avLst/>
          </a:prstGeom>
          <a:noFill/>
        </p:spPr>
        <p:txBody>
          <a:bodyPr wrap="square" rtlCol="0">
            <a:spAutoFit/>
          </a:bodyPr>
          <a:lstStyle/>
          <a:p>
            <a:pPr>
              <a:lnSpc>
                <a:spcPct val="150000"/>
              </a:lnSpc>
            </a:pPr>
            <a:r>
              <a:rPr lang="id-ID" sz="1200" dirty="0">
                <a:solidFill>
                  <a:schemeClr val="tx2"/>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a:t>
            </a:r>
            <a:r>
              <a:rPr lang="nl-NL" sz="1200" dirty="0">
                <a:solidFill>
                  <a:schemeClr val="tx2"/>
                </a:solidFill>
                <a:latin typeface="Lato" panose="020F0502020204030203" pitchFamily="34" charset="0"/>
                <a:ea typeface="Lato" panose="020F0502020204030203" pitchFamily="34" charset="0"/>
                <a:cs typeface="Lato" panose="020F0502020204030203" pitchFamily="34" charset="0"/>
              </a:rPr>
              <a:t>.</a:t>
            </a:r>
            <a:endParaRPr lang="en-US" sz="1200" dirty="0">
              <a:solidFill>
                <a:schemeClr val="tx2"/>
              </a:solidFill>
              <a:latin typeface="Lato" panose="020F0502020204030203" pitchFamily="34" charset="0"/>
              <a:ea typeface="Lato" panose="020F0502020204030203" pitchFamily="34" charset="0"/>
              <a:cs typeface="Lato" panose="020F0502020204030203" pitchFamily="34" charset="0"/>
            </a:endParaRPr>
          </a:p>
        </p:txBody>
      </p:sp>
      <p:sp>
        <p:nvSpPr>
          <p:cNvPr id="10" name="TextBox 9">
            <a:extLst>
              <a:ext uri="{FF2B5EF4-FFF2-40B4-BE49-F238E27FC236}">
                <a16:creationId xmlns:a16="http://schemas.microsoft.com/office/drawing/2014/main" id="{B06F29D0-2AC8-4496-B1D6-D2C6D0C0587A}"/>
              </a:ext>
            </a:extLst>
          </p:cNvPr>
          <p:cNvSpPr txBox="1"/>
          <p:nvPr/>
        </p:nvSpPr>
        <p:spPr>
          <a:xfrm>
            <a:off x="1586487" y="3018798"/>
            <a:ext cx="5080656" cy="609847"/>
          </a:xfrm>
          <a:prstGeom prst="rect">
            <a:avLst/>
          </a:prstGeom>
          <a:noFill/>
        </p:spPr>
        <p:txBody>
          <a:bodyPr wrap="square" rtlCol="0">
            <a:spAutoFit/>
          </a:bodyPr>
          <a:lstStyle/>
          <a:p>
            <a:pPr>
              <a:lnSpc>
                <a:spcPct val="150000"/>
              </a:lnSpc>
            </a:pPr>
            <a:r>
              <a:rPr lang="id-ID" sz="1200" dirty="0">
                <a:solidFill>
                  <a:schemeClr val="tx2"/>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a:t>
            </a:r>
            <a:r>
              <a:rPr lang="nl-NL" sz="1200" dirty="0">
                <a:solidFill>
                  <a:schemeClr val="tx2"/>
                </a:solidFill>
                <a:latin typeface="Lato" panose="020F0502020204030203" pitchFamily="34" charset="0"/>
                <a:ea typeface="Lato" panose="020F0502020204030203" pitchFamily="34" charset="0"/>
                <a:cs typeface="Lato" panose="020F0502020204030203" pitchFamily="34" charset="0"/>
              </a:rPr>
              <a:t>.</a:t>
            </a:r>
            <a:endParaRPr lang="en-US" sz="1200" dirty="0">
              <a:solidFill>
                <a:schemeClr val="tx2"/>
              </a:solidFill>
              <a:latin typeface="Lato" panose="020F0502020204030203" pitchFamily="34" charset="0"/>
              <a:ea typeface="Lato" panose="020F0502020204030203" pitchFamily="34" charset="0"/>
              <a:cs typeface="Lato" panose="020F0502020204030203" pitchFamily="34" charset="0"/>
            </a:endParaRPr>
          </a:p>
        </p:txBody>
      </p:sp>
      <p:sp>
        <p:nvSpPr>
          <p:cNvPr id="11" name="TextBox 10">
            <a:extLst>
              <a:ext uri="{FF2B5EF4-FFF2-40B4-BE49-F238E27FC236}">
                <a16:creationId xmlns:a16="http://schemas.microsoft.com/office/drawing/2014/main" id="{74A60EB9-7A2A-499D-A620-5085DB76A9B1}"/>
              </a:ext>
            </a:extLst>
          </p:cNvPr>
          <p:cNvSpPr txBox="1"/>
          <p:nvPr/>
        </p:nvSpPr>
        <p:spPr>
          <a:xfrm>
            <a:off x="642553" y="2908304"/>
            <a:ext cx="1833384" cy="830390"/>
          </a:xfrm>
          <a:prstGeom prst="rect">
            <a:avLst/>
          </a:prstGeom>
          <a:noFill/>
        </p:spPr>
        <p:txBody>
          <a:bodyPr wrap="square" rtlCol="0">
            <a:spAutoFit/>
          </a:bodyPr>
          <a:lstStyle/>
          <a:p>
            <a:r>
              <a:rPr lang="en-US" sz="4800" dirty="0">
                <a:latin typeface="Garamond" panose="02020404030301010803" pitchFamily="18" charset="0"/>
                <a:ea typeface="Roboto" panose="02000000000000000000" pitchFamily="2" charset="0"/>
                <a:cs typeface="Lato" panose="020F0502020204030203" pitchFamily="34" charset="0"/>
              </a:rPr>
              <a:t>01.</a:t>
            </a:r>
          </a:p>
        </p:txBody>
      </p:sp>
      <p:sp>
        <p:nvSpPr>
          <p:cNvPr id="12" name="TextBox 11">
            <a:extLst>
              <a:ext uri="{FF2B5EF4-FFF2-40B4-BE49-F238E27FC236}">
                <a16:creationId xmlns:a16="http://schemas.microsoft.com/office/drawing/2014/main" id="{D83255B4-A55B-4D18-B1D7-1AE6D81EED55}"/>
              </a:ext>
            </a:extLst>
          </p:cNvPr>
          <p:cNvSpPr txBox="1"/>
          <p:nvPr/>
        </p:nvSpPr>
        <p:spPr>
          <a:xfrm>
            <a:off x="1586486" y="3849188"/>
            <a:ext cx="5080655" cy="609847"/>
          </a:xfrm>
          <a:prstGeom prst="rect">
            <a:avLst/>
          </a:prstGeom>
          <a:noFill/>
        </p:spPr>
        <p:txBody>
          <a:bodyPr wrap="square" rtlCol="0">
            <a:spAutoFit/>
          </a:bodyPr>
          <a:lstStyle/>
          <a:p>
            <a:pPr>
              <a:lnSpc>
                <a:spcPct val="150000"/>
              </a:lnSpc>
            </a:pPr>
            <a:r>
              <a:rPr lang="id-ID" sz="1200" dirty="0">
                <a:solidFill>
                  <a:schemeClr val="tx2"/>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a:t>
            </a:r>
            <a:r>
              <a:rPr lang="nl-NL" sz="1200" dirty="0">
                <a:solidFill>
                  <a:schemeClr val="tx2"/>
                </a:solidFill>
                <a:latin typeface="Lato" panose="020F0502020204030203" pitchFamily="34" charset="0"/>
                <a:ea typeface="Lato" panose="020F0502020204030203" pitchFamily="34" charset="0"/>
                <a:cs typeface="Lato" panose="020F0502020204030203" pitchFamily="34" charset="0"/>
              </a:rPr>
              <a:t>.</a:t>
            </a:r>
            <a:endParaRPr lang="en-US" sz="1200" dirty="0">
              <a:solidFill>
                <a:schemeClr val="tx2"/>
              </a:solidFill>
              <a:latin typeface="Lato" panose="020F0502020204030203" pitchFamily="34" charset="0"/>
              <a:ea typeface="Lato" panose="020F0502020204030203" pitchFamily="34" charset="0"/>
              <a:cs typeface="Lato" panose="020F0502020204030203" pitchFamily="34" charset="0"/>
            </a:endParaRPr>
          </a:p>
        </p:txBody>
      </p:sp>
      <p:sp>
        <p:nvSpPr>
          <p:cNvPr id="13" name="TextBox 12">
            <a:extLst>
              <a:ext uri="{FF2B5EF4-FFF2-40B4-BE49-F238E27FC236}">
                <a16:creationId xmlns:a16="http://schemas.microsoft.com/office/drawing/2014/main" id="{74E0EA23-5DCB-444B-94C9-BB3063B55C0A}"/>
              </a:ext>
            </a:extLst>
          </p:cNvPr>
          <p:cNvSpPr txBox="1"/>
          <p:nvPr/>
        </p:nvSpPr>
        <p:spPr>
          <a:xfrm>
            <a:off x="642553" y="3738694"/>
            <a:ext cx="1833384" cy="830390"/>
          </a:xfrm>
          <a:prstGeom prst="rect">
            <a:avLst/>
          </a:prstGeom>
          <a:noFill/>
        </p:spPr>
        <p:txBody>
          <a:bodyPr wrap="square" rtlCol="0">
            <a:spAutoFit/>
          </a:bodyPr>
          <a:lstStyle/>
          <a:p>
            <a:r>
              <a:rPr lang="en-US" sz="4800" dirty="0">
                <a:latin typeface="Garamond" panose="02020404030301010803" pitchFamily="18" charset="0"/>
                <a:ea typeface="Roboto" panose="02000000000000000000" pitchFamily="2" charset="0"/>
                <a:cs typeface="Lato" panose="020F0502020204030203" pitchFamily="34" charset="0"/>
              </a:rPr>
              <a:t>02.</a:t>
            </a:r>
          </a:p>
        </p:txBody>
      </p:sp>
      <p:sp>
        <p:nvSpPr>
          <p:cNvPr id="14" name="TextBox 13">
            <a:extLst>
              <a:ext uri="{FF2B5EF4-FFF2-40B4-BE49-F238E27FC236}">
                <a16:creationId xmlns:a16="http://schemas.microsoft.com/office/drawing/2014/main" id="{33AFE844-2205-4D47-B742-B1CEB2F9163A}"/>
              </a:ext>
            </a:extLst>
          </p:cNvPr>
          <p:cNvSpPr txBox="1"/>
          <p:nvPr/>
        </p:nvSpPr>
        <p:spPr>
          <a:xfrm>
            <a:off x="642553" y="4672469"/>
            <a:ext cx="1441452" cy="646331"/>
          </a:xfrm>
          <a:prstGeom prst="rect">
            <a:avLst/>
          </a:prstGeom>
          <a:noFill/>
        </p:spPr>
        <p:txBody>
          <a:bodyPr wrap="square" rtlCol="0">
            <a:spAutoFit/>
          </a:bodyPr>
          <a:lstStyle/>
          <a:p>
            <a:r>
              <a:rPr lang="en-US" sz="3600" b="1" dirty="0">
                <a:latin typeface="Garamond" panose="02020404030301010803" pitchFamily="18" charset="0"/>
                <a:ea typeface="Roboto" panose="02000000000000000000" pitchFamily="2" charset="0"/>
                <a:cs typeface="Lato" panose="020F0502020204030203" pitchFamily="34" charset="0"/>
              </a:rPr>
              <a:t>10000$</a:t>
            </a:r>
          </a:p>
        </p:txBody>
      </p:sp>
      <p:sp>
        <p:nvSpPr>
          <p:cNvPr id="15" name="TextBox 14">
            <a:extLst>
              <a:ext uri="{FF2B5EF4-FFF2-40B4-BE49-F238E27FC236}">
                <a16:creationId xmlns:a16="http://schemas.microsoft.com/office/drawing/2014/main" id="{7A0706BC-4E17-491F-9653-04A3F3CE1380}"/>
              </a:ext>
            </a:extLst>
          </p:cNvPr>
          <p:cNvSpPr txBox="1"/>
          <p:nvPr/>
        </p:nvSpPr>
        <p:spPr>
          <a:xfrm>
            <a:off x="3858244" y="4672469"/>
            <a:ext cx="1441452" cy="646331"/>
          </a:xfrm>
          <a:prstGeom prst="rect">
            <a:avLst/>
          </a:prstGeom>
          <a:noFill/>
        </p:spPr>
        <p:txBody>
          <a:bodyPr wrap="square" rtlCol="0">
            <a:spAutoFit/>
          </a:bodyPr>
          <a:lstStyle/>
          <a:p>
            <a:r>
              <a:rPr lang="en-US" sz="3600" b="1" dirty="0">
                <a:latin typeface="Garamond" panose="02020404030301010803" pitchFamily="18" charset="0"/>
                <a:ea typeface="Roboto" panose="02000000000000000000" pitchFamily="2" charset="0"/>
                <a:cs typeface="Lato" panose="020F0502020204030203" pitchFamily="34" charset="0"/>
              </a:rPr>
              <a:t>15000$</a:t>
            </a:r>
          </a:p>
        </p:txBody>
      </p:sp>
      <p:sp>
        <p:nvSpPr>
          <p:cNvPr id="18" name="TextBox 17">
            <a:extLst>
              <a:ext uri="{FF2B5EF4-FFF2-40B4-BE49-F238E27FC236}">
                <a16:creationId xmlns:a16="http://schemas.microsoft.com/office/drawing/2014/main" id="{94A2F296-F316-46DB-90DF-C0534A4847BE}"/>
              </a:ext>
            </a:extLst>
          </p:cNvPr>
          <p:cNvSpPr txBox="1"/>
          <p:nvPr/>
        </p:nvSpPr>
        <p:spPr>
          <a:xfrm>
            <a:off x="642553" y="5200584"/>
            <a:ext cx="3265479" cy="609847"/>
          </a:xfrm>
          <a:prstGeom prst="rect">
            <a:avLst/>
          </a:prstGeom>
          <a:noFill/>
        </p:spPr>
        <p:txBody>
          <a:bodyPr wrap="square" rtlCol="0">
            <a:spAutoFit/>
          </a:bodyPr>
          <a:lstStyle/>
          <a:p>
            <a:pPr>
              <a:lnSpc>
                <a:spcPct val="150000"/>
              </a:lnSpc>
            </a:pPr>
            <a:r>
              <a:rPr lang="id-ID" sz="1200" dirty="0">
                <a:latin typeface="Lato" panose="020F0502020204030203" pitchFamily="34" charset="0"/>
                <a:ea typeface="Lato" panose="020F0502020204030203" pitchFamily="34" charset="0"/>
                <a:cs typeface="Lato" panose="020F0502020204030203" pitchFamily="34" charset="0"/>
              </a:rPr>
              <a:t>Lorem ipsum dolor sit amet, consectetur adipiscing elit</a:t>
            </a:r>
            <a:r>
              <a:rPr lang="en-US" sz="1200" dirty="0">
                <a:latin typeface="Lato" panose="020F0502020204030203" pitchFamily="34" charset="0"/>
                <a:ea typeface="Lato" panose="020F0502020204030203" pitchFamily="34" charset="0"/>
                <a:cs typeface="Lato" panose="020F0502020204030203" pitchFamily="34" charset="0"/>
              </a:rPr>
              <a:t>.</a:t>
            </a:r>
          </a:p>
        </p:txBody>
      </p:sp>
      <p:sp>
        <p:nvSpPr>
          <p:cNvPr id="19" name="TextBox 18">
            <a:extLst>
              <a:ext uri="{FF2B5EF4-FFF2-40B4-BE49-F238E27FC236}">
                <a16:creationId xmlns:a16="http://schemas.microsoft.com/office/drawing/2014/main" id="{14536E38-C8B6-48EA-95C4-1252D69956B7}"/>
              </a:ext>
            </a:extLst>
          </p:cNvPr>
          <p:cNvSpPr txBox="1"/>
          <p:nvPr/>
        </p:nvSpPr>
        <p:spPr>
          <a:xfrm>
            <a:off x="3858243" y="5200584"/>
            <a:ext cx="3176190" cy="609847"/>
          </a:xfrm>
          <a:prstGeom prst="rect">
            <a:avLst/>
          </a:prstGeom>
          <a:noFill/>
        </p:spPr>
        <p:txBody>
          <a:bodyPr wrap="square" rtlCol="0">
            <a:spAutoFit/>
          </a:bodyPr>
          <a:lstStyle/>
          <a:p>
            <a:pPr>
              <a:lnSpc>
                <a:spcPct val="150000"/>
              </a:lnSpc>
            </a:pPr>
            <a:r>
              <a:rPr lang="id-ID" sz="1200" dirty="0">
                <a:latin typeface="Lato" panose="020F0502020204030203" pitchFamily="34" charset="0"/>
                <a:ea typeface="Lato" panose="020F0502020204030203" pitchFamily="34" charset="0"/>
                <a:cs typeface="Lato" panose="020F0502020204030203" pitchFamily="34" charset="0"/>
              </a:rPr>
              <a:t>Lorem ipsum dolor sit amet, consectetur adipiscing elit</a:t>
            </a:r>
            <a:r>
              <a:rPr lang="en-US" sz="1200" dirty="0">
                <a:latin typeface="Lato" panose="020F0502020204030203" pitchFamily="34" charset="0"/>
                <a:ea typeface="Lato" panose="020F0502020204030203" pitchFamily="34" charset="0"/>
                <a:cs typeface="Lato" panose="020F0502020204030203" pitchFamily="34" charset="0"/>
              </a:rPr>
              <a:t>.</a:t>
            </a:r>
          </a:p>
        </p:txBody>
      </p:sp>
      <p:pic>
        <p:nvPicPr>
          <p:cNvPr id="4" name="图片占位符 3" descr="图片包含 树&#10;&#10;描述已自动生成">
            <a:extLst>
              <a:ext uri="{FF2B5EF4-FFF2-40B4-BE49-F238E27FC236}">
                <a16:creationId xmlns:a16="http://schemas.microsoft.com/office/drawing/2014/main" id="{696664FD-BD3D-4C20-ACDB-99CE917E91E8}"/>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335752623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F20FD595-D7F9-4D05-A103-60FC4833F663}"/>
              </a:ext>
            </a:extLst>
          </p:cNvPr>
          <p:cNvSpPr/>
          <p:nvPr/>
        </p:nvSpPr>
        <p:spPr>
          <a:xfrm>
            <a:off x="566058" y="0"/>
            <a:ext cx="2843892"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2849CE9A-51AD-47BE-A0C2-836EA91D188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4924" r="23017"/>
          <a:stretch/>
        </p:blipFill>
        <p:spPr>
          <a:xfrm>
            <a:off x="566057" y="-145347"/>
            <a:ext cx="4978399" cy="6547348"/>
          </a:xfrm>
          <a:prstGeom prst="rect">
            <a:avLst/>
          </a:prstGeom>
        </p:spPr>
      </p:pic>
      <p:sp>
        <p:nvSpPr>
          <p:cNvPr id="15" name="Rectangle 14">
            <a:extLst>
              <a:ext uri="{FF2B5EF4-FFF2-40B4-BE49-F238E27FC236}">
                <a16:creationId xmlns:a16="http://schemas.microsoft.com/office/drawing/2014/main" id="{04C38F10-CA73-475D-863E-510B052E7316}"/>
              </a:ext>
            </a:extLst>
          </p:cNvPr>
          <p:cNvSpPr/>
          <p:nvPr/>
        </p:nvSpPr>
        <p:spPr>
          <a:xfrm flipV="1">
            <a:off x="566056" y="5660920"/>
            <a:ext cx="2314253" cy="45719"/>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6" name="TextBox 15">
            <a:extLst>
              <a:ext uri="{FF2B5EF4-FFF2-40B4-BE49-F238E27FC236}">
                <a16:creationId xmlns:a16="http://schemas.microsoft.com/office/drawing/2014/main" id="{D9DBE390-CA34-4C3E-A0FE-9AF9BBEA930A}"/>
              </a:ext>
            </a:extLst>
          </p:cNvPr>
          <p:cNvSpPr txBox="1"/>
          <p:nvPr/>
        </p:nvSpPr>
        <p:spPr>
          <a:xfrm>
            <a:off x="710947" y="4706816"/>
            <a:ext cx="3524437" cy="830997"/>
          </a:xfrm>
          <a:prstGeom prst="rect">
            <a:avLst/>
          </a:prstGeom>
          <a:noFill/>
        </p:spPr>
        <p:txBody>
          <a:bodyPr wrap="square" rtlCol="0">
            <a:spAutoFit/>
          </a:bodyPr>
          <a:lstStyle/>
          <a:p>
            <a:r>
              <a:rPr lang="en-US" sz="4800" dirty="0">
                <a:solidFill>
                  <a:schemeClr val="bg1"/>
                </a:solidFill>
                <a:latin typeface="Garamond" panose="02020404030301010803" pitchFamily="18" charset="0"/>
                <a:ea typeface="Roboto" panose="02000000000000000000" pitchFamily="2" charset="0"/>
                <a:cs typeface="Lato" panose="020F0502020204030203" pitchFamily="34" charset="0"/>
              </a:rPr>
              <a:t>Mockup</a:t>
            </a:r>
          </a:p>
        </p:txBody>
      </p:sp>
      <p:grpSp>
        <p:nvGrpSpPr>
          <p:cNvPr id="18" name="Group 17">
            <a:extLst>
              <a:ext uri="{FF2B5EF4-FFF2-40B4-BE49-F238E27FC236}">
                <a16:creationId xmlns:a16="http://schemas.microsoft.com/office/drawing/2014/main" id="{34AD4479-5668-463C-A50B-0581A102B41A}"/>
              </a:ext>
            </a:extLst>
          </p:cNvPr>
          <p:cNvGrpSpPr/>
          <p:nvPr/>
        </p:nvGrpSpPr>
        <p:grpSpPr>
          <a:xfrm>
            <a:off x="5399567" y="2576833"/>
            <a:ext cx="2946399" cy="2915237"/>
            <a:chOff x="6336432" y="1995055"/>
            <a:chExt cx="3728874" cy="3942608"/>
          </a:xfrm>
        </p:grpSpPr>
        <p:sp>
          <p:nvSpPr>
            <p:cNvPr id="19" name="Rounded Rectangle 3">
              <a:extLst>
                <a:ext uri="{FF2B5EF4-FFF2-40B4-BE49-F238E27FC236}">
                  <a16:creationId xmlns:a16="http://schemas.microsoft.com/office/drawing/2014/main" id="{E314DFC3-4F72-4F11-B1F2-EBD0DA64CFB5}"/>
                </a:ext>
              </a:extLst>
            </p:cNvPr>
            <p:cNvSpPr/>
            <p:nvPr/>
          </p:nvSpPr>
          <p:spPr>
            <a:xfrm>
              <a:off x="6496832" y="1995055"/>
              <a:ext cx="439252" cy="2776486"/>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20" name="Oval 19">
              <a:extLst>
                <a:ext uri="{FF2B5EF4-FFF2-40B4-BE49-F238E27FC236}">
                  <a16:creationId xmlns:a16="http://schemas.microsoft.com/office/drawing/2014/main" id="{20D6730C-5198-4A5E-9B41-17AAC166A803}"/>
                </a:ext>
              </a:extLst>
            </p:cNvPr>
            <p:cNvSpPr/>
            <p:nvPr/>
          </p:nvSpPr>
          <p:spPr>
            <a:xfrm>
              <a:off x="6336432" y="5177611"/>
              <a:ext cx="760052" cy="760052"/>
            </a:xfrm>
            <a:prstGeom prst="ellipse">
              <a:avLst/>
            </a:prstGeom>
            <a:solidFill>
              <a:schemeClr val="accent1"/>
            </a:solidFill>
            <a:ln w="381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21" name="Rounded Rectangle 2">
              <a:extLst>
                <a:ext uri="{FF2B5EF4-FFF2-40B4-BE49-F238E27FC236}">
                  <a16:creationId xmlns:a16="http://schemas.microsoft.com/office/drawing/2014/main" id="{FCF2EFD4-4983-4992-B03F-F56AC391822A}"/>
                </a:ext>
              </a:extLst>
            </p:cNvPr>
            <p:cNvSpPr/>
            <p:nvPr/>
          </p:nvSpPr>
          <p:spPr>
            <a:xfrm>
              <a:off x="6496832" y="3161178"/>
              <a:ext cx="439250" cy="2636415"/>
            </a:xfrm>
            <a:prstGeom prst="roundRect">
              <a:avLst>
                <a:gd name="adj" fmla="val 4826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22" name="TextBox 21">
              <a:extLst>
                <a:ext uri="{FF2B5EF4-FFF2-40B4-BE49-F238E27FC236}">
                  <a16:creationId xmlns:a16="http://schemas.microsoft.com/office/drawing/2014/main" id="{963E49CA-969C-4FE7-8397-AC00378288F9}"/>
                </a:ext>
              </a:extLst>
            </p:cNvPr>
            <p:cNvSpPr txBox="1"/>
            <p:nvPr/>
          </p:nvSpPr>
          <p:spPr>
            <a:xfrm>
              <a:off x="6385967" y="3290500"/>
              <a:ext cx="671012" cy="320904"/>
            </a:xfrm>
            <a:prstGeom prst="rect">
              <a:avLst/>
            </a:prstGeom>
            <a:noFill/>
          </p:spPr>
          <p:txBody>
            <a:bodyPr wrap="square" rtlCol="0">
              <a:spAutoFit/>
            </a:bodyPr>
            <a:lstStyle/>
            <a:p>
              <a:pPr algn="ctr"/>
              <a:r>
                <a:rPr lang="en-US" sz="1200" dirty="0">
                  <a:solidFill>
                    <a:schemeClr val="bg1"/>
                  </a:solidFill>
                  <a:latin typeface="Lato" panose="020F0502020204030203" pitchFamily="34" charset="0"/>
                  <a:ea typeface="Lato" panose="020F0502020204030203" pitchFamily="34" charset="0"/>
                  <a:cs typeface="Lato" panose="020F0502020204030203" pitchFamily="34" charset="0"/>
                </a:rPr>
                <a:t>78%</a:t>
              </a:r>
            </a:p>
          </p:txBody>
        </p:sp>
        <p:sp>
          <p:nvSpPr>
            <p:cNvPr id="23" name="Rounded Rectangle 25">
              <a:extLst>
                <a:ext uri="{FF2B5EF4-FFF2-40B4-BE49-F238E27FC236}">
                  <a16:creationId xmlns:a16="http://schemas.microsoft.com/office/drawing/2014/main" id="{AE304C96-993A-4911-A73E-8BEA1F0F2150}"/>
                </a:ext>
              </a:extLst>
            </p:cNvPr>
            <p:cNvSpPr/>
            <p:nvPr/>
          </p:nvSpPr>
          <p:spPr>
            <a:xfrm>
              <a:off x="7488604" y="1995055"/>
              <a:ext cx="439252" cy="2776486"/>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24" name="Oval 23">
              <a:extLst>
                <a:ext uri="{FF2B5EF4-FFF2-40B4-BE49-F238E27FC236}">
                  <a16:creationId xmlns:a16="http://schemas.microsoft.com/office/drawing/2014/main" id="{7DAB5DF1-F882-4970-A553-6436A3A2A2CE}"/>
                </a:ext>
              </a:extLst>
            </p:cNvPr>
            <p:cNvSpPr/>
            <p:nvPr/>
          </p:nvSpPr>
          <p:spPr>
            <a:xfrm>
              <a:off x="7328204" y="5177611"/>
              <a:ext cx="760052" cy="760052"/>
            </a:xfrm>
            <a:prstGeom prst="ellipse">
              <a:avLst/>
            </a:prstGeom>
            <a:solidFill>
              <a:schemeClr val="accent2"/>
            </a:solidFill>
            <a:ln w="381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25" name="Rounded Rectangle 27">
              <a:extLst>
                <a:ext uri="{FF2B5EF4-FFF2-40B4-BE49-F238E27FC236}">
                  <a16:creationId xmlns:a16="http://schemas.microsoft.com/office/drawing/2014/main" id="{7D111423-008F-4474-9F34-96696B502DFC}"/>
                </a:ext>
              </a:extLst>
            </p:cNvPr>
            <p:cNvSpPr/>
            <p:nvPr/>
          </p:nvSpPr>
          <p:spPr>
            <a:xfrm>
              <a:off x="7488604" y="2895709"/>
              <a:ext cx="439252" cy="2636415"/>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26" name="TextBox 25">
              <a:extLst>
                <a:ext uri="{FF2B5EF4-FFF2-40B4-BE49-F238E27FC236}">
                  <a16:creationId xmlns:a16="http://schemas.microsoft.com/office/drawing/2014/main" id="{FD513926-2EFD-4D46-8DB9-08C84E48AC17}"/>
                </a:ext>
              </a:extLst>
            </p:cNvPr>
            <p:cNvSpPr txBox="1"/>
            <p:nvPr/>
          </p:nvSpPr>
          <p:spPr>
            <a:xfrm>
              <a:off x="7377738" y="2999986"/>
              <a:ext cx="671012" cy="320904"/>
            </a:xfrm>
            <a:prstGeom prst="rect">
              <a:avLst/>
            </a:prstGeom>
            <a:noFill/>
          </p:spPr>
          <p:txBody>
            <a:bodyPr wrap="square" rtlCol="0">
              <a:spAutoFit/>
            </a:bodyPr>
            <a:lstStyle/>
            <a:p>
              <a:pPr algn="ctr"/>
              <a:r>
                <a:rPr lang="en-US" sz="1200" dirty="0">
                  <a:solidFill>
                    <a:schemeClr val="bg1"/>
                  </a:solidFill>
                  <a:latin typeface="Lato" panose="020F0502020204030203" pitchFamily="34" charset="0"/>
                  <a:ea typeface="Lato" panose="020F0502020204030203" pitchFamily="34" charset="0"/>
                  <a:cs typeface="Lato" panose="020F0502020204030203" pitchFamily="34" charset="0"/>
                </a:rPr>
                <a:t>80%</a:t>
              </a:r>
            </a:p>
          </p:txBody>
        </p:sp>
        <p:sp>
          <p:nvSpPr>
            <p:cNvPr id="27" name="Rounded Rectangle 36">
              <a:extLst>
                <a:ext uri="{FF2B5EF4-FFF2-40B4-BE49-F238E27FC236}">
                  <a16:creationId xmlns:a16="http://schemas.microsoft.com/office/drawing/2014/main" id="{FB187467-8C84-42A6-9B8E-7989D4CBD8FA}"/>
                </a:ext>
              </a:extLst>
            </p:cNvPr>
            <p:cNvSpPr/>
            <p:nvPr/>
          </p:nvSpPr>
          <p:spPr>
            <a:xfrm>
              <a:off x="8477266" y="1995055"/>
              <a:ext cx="439252" cy="2776486"/>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28" name="Oval 27">
              <a:extLst>
                <a:ext uri="{FF2B5EF4-FFF2-40B4-BE49-F238E27FC236}">
                  <a16:creationId xmlns:a16="http://schemas.microsoft.com/office/drawing/2014/main" id="{EBC3A9CD-5AE6-40F6-A813-C00E812E8703}"/>
                </a:ext>
              </a:extLst>
            </p:cNvPr>
            <p:cNvSpPr/>
            <p:nvPr/>
          </p:nvSpPr>
          <p:spPr>
            <a:xfrm>
              <a:off x="8316866" y="5177611"/>
              <a:ext cx="760052" cy="760052"/>
            </a:xfrm>
            <a:prstGeom prst="ellipse">
              <a:avLst/>
            </a:prstGeom>
            <a:solidFill>
              <a:schemeClr val="accent3"/>
            </a:solidFill>
            <a:ln w="381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29" name="Rounded Rectangle 38">
              <a:extLst>
                <a:ext uri="{FF2B5EF4-FFF2-40B4-BE49-F238E27FC236}">
                  <a16:creationId xmlns:a16="http://schemas.microsoft.com/office/drawing/2014/main" id="{82BF1BA5-5BE7-4B9C-9C20-A3BF18BA2712}"/>
                </a:ext>
              </a:extLst>
            </p:cNvPr>
            <p:cNvSpPr/>
            <p:nvPr/>
          </p:nvSpPr>
          <p:spPr>
            <a:xfrm>
              <a:off x="8477266" y="3710941"/>
              <a:ext cx="439252" cy="2007680"/>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30" name="TextBox 29">
              <a:extLst>
                <a:ext uri="{FF2B5EF4-FFF2-40B4-BE49-F238E27FC236}">
                  <a16:creationId xmlns:a16="http://schemas.microsoft.com/office/drawing/2014/main" id="{8AD8FCED-C14A-469B-927A-F6F39BE1BA20}"/>
                </a:ext>
              </a:extLst>
            </p:cNvPr>
            <p:cNvSpPr txBox="1"/>
            <p:nvPr/>
          </p:nvSpPr>
          <p:spPr>
            <a:xfrm>
              <a:off x="8384834" y="3782713"/>
              <a:ext cx="623844" cy="320904"/>
            </a:xfrm>
            <a:prstGeom prst="rect">
              <a:avLst/>
            </a:prstGeom>
            <a:noFill/>
          </p:spPr>
          <p:txBody>
            <a:bodyPr wrap="square" rtlCol="0">
              <a:spAutoFit/>
            </a:bodyPr>
            <a:lstStyle/>
            <a:p>
              <a:pPr algn="ctr"/>
              <a:r>
                <a:rPr lang="en-US" sz="1200" dirty="0">
                  <a:solidFill>
                    <a:schemeClr val="bg1"/>
                  </a:solidFill>
                  <a:latin typeface="Lato" panose="020F0502020204030203" pitchFamily="34" charset="0"/>
                  <a:ea typeface="Lato" panose="020F0502020204030203" pitchFamily="34" charset="0"/>
                  <a:cs typeface="Lato" panose="020F0502020204030203" pitchFamily="34" charset="0"/>
                </a:rPr>
                <a:t>65%</a:t>
              </a:r>
            </a:p>
          </p:txBody>
        </p:sp>
        <p:sp>
          <p:nvSpPr>
            <p:cNvPr id="31" name="Rounded Rectangle 47">
              <a:extLst>
                <a:ext uri="{FF2B5EF4-FFF2-40B4-BE49-F238E27FC236}">
                  <a16:creationId xmlns:a16="http://schemas.microsoft.com/office/drawing/2014/main" id="{88A754B0-7A23-4480-91A4-8E9A7A0B0462}"/>
                </a:ext>
              </a:extLst>
            </p:cNvPr>
            <p:cNvSpPr/>
            <p:nvPr/>
          </p:nvSpPr>
          <p:spPr>
            <a:xfrm>
              <a:off x="9465654" y="1995055"/>
              <a:ext cx="439252" cy="2776486"/>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32" name="Oval 31">
              <a:extLst>
                <a:ext uri="{FF2B5EF4-FFF2-40B4-BE49-F238E27FC236}">
                  <a16:creationId xmlns:a16="http://schemas.microsoft.com/office/drawing/2014/main" id="{330D8E18-71EB-4FE9-A794-49920A95A944}"/>
                </a:ext>
              </a:extLst>
            </p:cNvPr>
            <p:cNvSpPr/>
            <p:nvPr/>
          </p:nvSpPr>
          <p:spPr>
            <a:xfrm>
              <a:off x="9305254" y="5177611"/>
              <a:ext cx="760052" cy="760052"/>
            </a:xfrm>
            <a:prstGeom prst="ellipse">
              <a:avLst/>
            </a:prstGeom>
            <a:solidFill>
              <a:schemeClr val="accent4"/>
            </a:solidFill>
            <a:ln w="381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33" name="Rounded Rectangle 49">
              <a:extLst>
                <a:ext uri="{FF2B5EF4-FFF2-40B4-BE49-F238E27FC236}">
                  <a16:creationId xmlns:a16="http://schemas.microsoft.com/office/drawing/2014/main" id="{92886EE6-524F-49B1-8D8D-9541FCCB68D2}"/>
                </a:ext>
              </a:extLst>
            </p:cNvPr>
            <p:cNvSpPr/>
            <p:nvPr/>
          </p:nvSpPr>
          <p:spPr>
            <a:xfrm>
              <a:off x="9465654" y="2484120"/>
              <a:ext cx="439252" cy="3215413"/>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34" name="TextBox 33">
              <a:extLst>
                <a:ext uri="{FF2B5EF4-FFF2-40B4-BE49-F238E27FC236}">
                  <a16:creationId xmlns:a16="http://schemas.microsoft.com/office/drawing/2014/main" id="{C10822E9-E455-437B-ABC1-A02C65F49C54}"/>
                </a:ext>
              </a:extLst>
            </p:cNvPr>
            <p:cNvSpPr txBox="1"/>
            <p:nvPr/>
          </p:nvSpPr>
          <p:spPr>
            <a:xfrm>
              <a:off x="9354788" y="2618710"/>
              <a:ext cx="671012" cy="320904"/>
            </a:xfrm>
            <a:prstGeom prst="rect">
              <a:avLst/>
            </a:prstGeom>
            <a:noFill/>
          </p:spPr>
          <p:txBody>
            <a:bodyPr wrap="square" rtlCol="0">
              <a:spAutoFit/>
            </a:bodyPr>
            <a:lstStyle/>
            <a:p>
              <a:pPr algn="ctr"/>
              <a:r>
                <a:rPr lang="en-US" sz="1200" dirty="0">
                  <a:solidFill>
                    <a:schemeClr val="bg1"/>
                  </a:solidFill>
                  <a:latin typeface="Lato" panose="020F0502020204030203" pitchFamily="34" charset="0"/>
                  <a:ea typeface="Lato" panose="020F0502020204030203" pitchFamily="34" charset="0"/>
                  <a:cs typeface="Lato" panose="020F0502020204030203" pitchFamily="34" charset="0"/>
                </a:rPr>
                <a:t>90%</a:t>
              </a:r>
            </a:p>
          </p:txBody>
        </p:sp>
        <p:grpSp>
          <p:nvGrpSpPr>
            <p:cNvPr id="35" name="Group 34">
              <a:extLst>
                <a:ext uri="{FF2B5EF4-FFF2-40B4-BE49-F238E27FC236}">
                  <a16:creationId xmlns:a16="http://schemas.microsoft.com/office/drawing/2014/main" id="{D16942F8-954F-4AEC-8A73-6EF57D0D9A32}"/>
                </a:ext>
              </a:extLst>
            </p:cNvPr>
            <p:cNvGrpSpPr/>
            <p:nvPr/>
          </p:nvGrpSpPr>
          <p:grpSpPr>
            <a:xfrm>
              <a:off x="8565315" y="5401283"/>
              <a:ext cx="263152" cy="312708"/>
              <a:chOff x="214314" y="3121025"/>
              <a:chExt cx="244475" cy="290513"/>
            </a:xfrm>
            <a:solidFill>
              <a:schemeClr val="tx1"/>
            </a:solidFill>
          </p:grpSpPr>
          <p:sp>
            <p:nvSpPr>
              <p:cNvPr id="47" name="Freeform 16">
                <a:extLst>
                  <a:ext uri="{FF2B5EF4-FFF2-40B4-BE49-F238E27FC236}">
                    <a16:creationId xmlns:a16="http://schemas.microsoft.com/office/drawing/2014/main" id="{5C7AE0EB-F8A7-4BE3-90EE-2A4712FF12F5}"/>
                  </a:ext>
                </a:extLst>
              </p:cNvPr>
              <p:cNvSpPr>
                <a:spLocks/>
              </p:cNvSpPr>
              <p:nvPr/>
            </p:nvSpPr>
            <p:spPr bwMode="auto">
              <a:xfrm>
                <a:off x="287339" y="3121025"/>
                <a:ext cx="90488" cy="9525"/>
              </a:xfrm>
              <a:custGeom>
                <a:avLst/>
                <a:gdLst/>
                <a:ahLst/>
                <a:cxnLst>
                  <a:cxn ang="0">
                    <a:pos x="38" y="4"/>
                  </a:cxn>
                  <a:cxn ang="0">
                    <a:pos x="40" y="2"/>
                  </a:cxn>
                  <a:cxn ang="0">
                    <a:pos x="38" y="0"/>
                  </a:cxn>
                  <a:cxn ang="0">
                    <a:pos x="2" y="0"/>
                  </a:cxn>
                  <a:cxn ang="0">
                    <a:pos x="0" y="2"/>
                  </a:cxn>
                  <a:cxn ang="0">
                    <a:pos x="2" y="4"/>
                  </a:cxn>
                  <a:cxn ang="0">
                    <a:pos x="38" y="4"/>
                  </a:cxn>
                </a:cxnLst>
                <a:rect l="0" t="0" r="r" b="b"/>
                <a:pathLst>
                  <a:path w="40" h="4">
                    <a:moveTo>
                      <a:pt x="38" y="4"/>
                    </a:moveTo>
                    <a:cubicBezTo>
                      <a:pt x="39" y="4"/>
                      <a:pt x="40" y="3"/>
                      <a:pt x="40" y="2"/>
                    </a:cubicBezTo>
                    <a:cubicBezTo>
                      <a:pt x="40" y="1"/>
                      <a:pt x="39" y="0"/>
                      <a:pt x="38" y="0"/>
                    </a:cubicBezTo>
                    <a:cubicBezTo>
                      <a:pt x="2" y="0"/>
                      <a:pt x="2" y="0"/>
                      <a:pt x="2" y="0"/>
                    </a:cubicBezTo>
                    <a:cubicBezTo>
                      <a:pt x="1" y="0"/>
                      <a:pt x="0" y="1"/>
                      <a:pt x="0" y="2"/>
                    </a:cubicBezTo>
                    <a:cubicBezTo>
                      <a:pt x="0" y="3"/>
                      <a:pt x="1" y="4"/>
                      <a:pt x="2" y="4"/>
                    </a:cubicBezTo>
                    <a:lnTo>
                      <a:pt x="38" y="4"/>
                    </a:lnTo>
                    <a:close/>
                  </a:path>
                </a:pathLst>
              </a:custGeom>
              <a:solidFill>
                <a:schemeClr val="bg1"/>
              </a:solidFill>
              <a:ln w="12700">
                <a:noFill/>
                <a:round/>
                <a:headEnd/>
                <a:tailEnd/>
              </a:ln>
            </p:spPr>
            <p:txBody>
              <a:bodyPr vert="horz" wrap="square" lIns="121920" tIns="60960" rIns="121920" bIns="60960" numCol="1" anchor="t" anchorCtr="0" compatLnSpc="1">
                <a:prstTxWarp prst="textNoShape">
                  <a:avLst/>
                </a:prstTxWarp>
              </a:bodyPr>
              <a:lstStyle/>
              <a:p>
                <a:endParaRPr lang="id-ID" sz="120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48" name="Freeform 17">
                <a:extLst>
                  <a:ext uri="{FF2B5EF4-FFF2-40B4-BE49-F238E27FC236}">
                    <a16:creationId xmlns:a16="http://schemas.microsoft.com/office/drawing/2014/main" id="{57460DD9-EEAC-4E3A-86FA-D68F17D50B86}"/>
                  </a:ext>
                </a:extLst>
              </p:cNvPr>
              <p:cNvSpPr>
                <a:spLocks noEditPoints="1"/>
              </p:cNvSpPr>
              <p:nvPr/>
            </p:nvSpPr>
            <p:spPr bwMode="auto">
              <a:xfrm>
                <a:off x="214314" y="3140075"/>
                <a:ext cx="244475" cy="271463"/>
              </a:xfrm>
              <a:custGeom>
                <a:avLst/>
                <a:gdLst/>
                <a:ahLst/>
                <a:cxnLst>
                  <a:cxn ang="0">
                    <a:pos x="4" y="103"/>
                  </a:cxn>
                  <a:cxn ang="0">
                    <a:pos x="1" y="115"/>
                  </a:cxn>
                  <a:cxn ang="0">
                    <a:pos x="14" y="120"/>
                  </a:cxn>
                  <a:cxn ang="0">
                    <a:pos x="94" y="120"/>
                  </a:cxn>
                  <a:cxn ang="0">
                    <a:pos x="107" y="115"/>
                  </a:cxn>
                  <a:cxn ang="0">
                    <a:pos x="104" y="103"/>
                  </a:cxn>
                  <a:cxn ang="0">
                    <a:pos x="79" y="63"/>
                  </a:cxn>
                  <a:cxn ang="0">
                    <a:pos x="79" y="62"/>
                  </a:cxn>
                  <a:cxn ang="0">
                    <a:pos x="68" y="31"/>
                  </a:cxn>
                  <a:cxn ang="0">
                    <a:pos x="68" y="2"/>
                  </a:cxn>
                  <a:cxn ang="0">
                    <a:pos x="66" y="0"/>
                  </a:cxn>
                  <a:cxn ang="0">
                    <a:pos x="38" y="0"/>
                  </a:cxn>
                  <a:cxn ang="0">
                    <a:pos x="36" y="2"/>
                  </a:cxn>
                  <a:cxn ang="0">
                    <a:pos x="36" y="31"/>
                  </a:cxn>
                  <a:cxn ang="0">
                    <a:pos x="26" y="63"/>
                  </a:cxn>
                  <a:cxn ang="0">
                    <a:pos x="4" y="103"/>
                  </a:cxn>
                  <a:cxn ang="0">
                    <a:pos x="103" y="113"/>
                  </a:cxn>
                  <a:cxn ang="0">
                    <a:pos x="94" y="116"/>
                  </a:cxn>
                  <a:cxn ang="0">
                    <a:pos x="14" y="116"/>
                  </a:cxn>
                  <a:cxn ang="0">
                    <a:pos x="5" y="113"/>
                  </a:cxn>
                  <a:cxn ang="0">
                    <a:pos x="7" y="105"/>
                  </a:cxn>
                  <a:cxn ang="0">
                    <a:pos x="27" y="69"/>
                  </a:cxn>
                  <a:cxn ang="0">
                    <a:pos x="27" y="69"/>
                  </a:cxn>
                  <a:cxn ang="0">
                    <a:pos x="42" y="73"/>
                  </a:cxn>
                  <a:cxn ang="0">
                    <a:pos x="57" y="69"/>
                  </a:cxn>
                  <a:cxn ang="0">
                    <a:pos x="70" y="65"/>
                  </a:cxn>
                  <a:cxn ang="0">
                    <a:pos x="76" y="66"/>
                  </a:cxn>
                  <a:cxn ang="0">
                    <a:pos x="101" y="105"/>
                  </a:cxn>
                  <a:cxn ang="0">
                    <a:pos x="103" y="113"/>
                  </a:cxn>
                  <a:cxn ang="0">
                    <a:pos x="40" y="31"/>
                  </a:cxn>
                  <a:cxn ang="0">
                    <a:pos x="40" y="4"/>
                  </a:cxn>
                  <a:cxn ang="0">
                    <a:pos x="64" y="4"/>
                  </a:cxn>
                  <a:cxn ang="0">
                    <a:pos x="64" y="31"/>
                  </a:cxn>
                  <a:cxn ang="0">
                    <a:pos x="74" y="61"/>
                  </a:cxn>
                  <a:cxn ang="0">
                    <a:pos x="70" y="61"/>
                  </a:cxn>
                  <a:cxn ang="0">
                    <a:pos x="55" y="65"/>
                  </a:cxn>
                  <a:cxn ang="0">
                    <a:pos x="42" y="69"/>
                  </a:cxn>
                  <a:cxn ang="0">
                    <a:pos x="29" y="65"/>
                  </a:cxn>
                  <a:cxn ang="0">
                    <a:pos x="29" y="65"/>
                  </a:cxn>
                  <a:cxn ang="0">
                    <a:pos x="29" y="65"/>
                  </a:cxn>
                  <a:cxn ang="0">
                    <a:pos x="40" y="31"/>
                  </a:cxn>
                </a:cxnLst>
                <a:rect l="0" t="0" r="r" b="b"/>
                <a:pathLst>
                  <a:path w="108" h="120">
                    <a:moveTo>
                      <a:pt x="4" y="103"/>
                    </a:moveTo>
                    <a:cubicBezTo>
                      <a:pt x="0" y="109"/>
                      <a:pt x="0" y="113"/>
                      <a:pt x="1" y="115"/>
                    </a:cubicBezTo>
                    <a:cubicBezTo>
                      <a:pt x="3" y="117"/>
                      <a:pt x="6" y="120"/>
                      <a:pt x="14" y="120"/>
                    </a:cubicBezTo>
                    <a:cubicBezTo>
                      <a:pt x="94" y="120"/>
                      <a:pt x="94" y="120"/>
                      <a:pt x="94" y="120"/>
                    </a:cubicBezTo>
                    <a:cubicBezTo>
                      <a:pt x="102" y="120"/>
                      <a:pt x="105" y="117"/>
                      <a:pt x="107" y="115"/>
                    </a:cubicBezTo>
                    <a:cubicBezTo>
                      <a:pt x="108" y="113"/>
                      <a:pt x="108" y="109"/>
                      <a:pt x="104" y="103"/>
                    </a:cubicBezTo>
                    <a:cubicBezTo>
                      <a:pt x="79" y="63"/>
                      <a:pt x="79" y="63"/>
                      <a:pt x="79" y="63"/>
                    </a:cubicBezTo>
                    <a:cubicBezTo>
                      <a:pt x="79" y="62"/>
                      <a:pt x="79" y="62"/>
                      <a:pt x="79" y="62"/>
                    </a:cubicBezTo>
                    <a:cubicBezTo>
                      <a:pt x="77" y="60"/>
                      <a:pt x="68" y="44"/>
                      <a:pt x="68" y="31"/>
                    </a:cubicBezTo>
                    <a:cubicBezTo>
                      <a:pt x="68" y="2"/>
                      <a:pt x="68" y="2"/>
                      <a:pt x="68" y="2"/>
                    </a:cubicBezTo>
                    <a:cubicBezTo>
                      <a:pt x="68" y="1"/>
                      <a:pt x="67" y="0"/>
                      <a:pt x="66" y="0"/>
                    </a:cubicBezTo>
                    <a:cubicBezTo>
                      <a:pt x="38" y="0"/>
                      <a:pt x="38" y="0"/>
                      <a:pt x="38" y="0"/>
                    </a:cubicBezTo>
                    <a:cubicBezTo>
                      <a:pt x="37" y="0"/>
                      <a:pt x="36" y="1"/>
                      <a:pt x="36" y="2"/>
                    </a:cubicBezTo>
                    <a:cubicBezTo>
                      <a:pt x="36" y="31"/>
                      <a:pt x="36" y="31"/>
                      <a:pt x="36" y="31"/>
                    </a:cubicBezTo>
                    <a:cubicBezTo>
                      <a:pt x="36" y="45"/>
                      <a:pt x="26" y="63"/>
                      <a:pt x="26" y="63"/>
                    </a:cubicBezTo>
                    <a:lnTo>
                      <a:pt x="4" y="103"/>
                    </a:lnTo>
                    <a:close/>
                    <a:moveTo>
                      <a:pt x="103" y="113"/>
                    </a:moveTo>
                    <a:cubicBezTo>
                      <a:pt x="102" y="115"/>
                      <a:pt x="99" y="116"/>
                      <a:pt x="94" y="116"/>
                    </a:cubicBezTo>
                    <a:cubicBezTo>
                      <a:pt x="14" y="116"/>
                      <a:pt x="14" y="116"/>
                      <a:pt x="14" y="116"/>
                    </a:cubicBezTo>
                    <a:cubicBezTo>
                      <a:pt x="9" y="116"/>
                      <a:pt x="6" y="115"/>
                      <a:pt x="5" y="113"/>
                    </a:cubicBezTo>
                    <a:cubicBezTo>
                      <a:pt x="4" y="111"/>
                      <a:pt x="5" y="108"/>
                      <a:pt x="7" y="105"/>
                    </a:cubicBezTo>
                    <a:cubicBezTo>
                      <a:pt x="27" y="69"/>
                      <a:pt x="27" y="69"/>
                      <a:pt x="27" y="69"/>
                    </a:cubicBezTo>
                    <a:cubicBezTo>
                      <a:pt x="27" y="69"/>
                      <a:pt x="27" y="69"/>
                      <a:pt x="27" y="69"/>
                    </a:cubicBezTo>
                    <a:cubicBezTo>
                      <a:pt x="31" y="71"/>
                      <a:pt x="35" y="73"/>
                      <a:pt x="42" y="73"/>
                    </a:cubicBezTo>
                    <a:cubicBezTo>
                      <a:pt x="50" y="73"/>
                      <a:pt x="53" y="71"/>
                      <a:pt x="57" y="69"/>
                    </a:cubicBezTo>
                    <a:cubicBezTo>
                      <a:pt x="60" y="67"/>
                      <a:pt x="64" y="65"/>
                      <a:pt x="70" y="65"/>
                    </a:cubicBezTo>
                    <a:cubicBezTo>
                      <a:pt x="72" y="65"/>
                      <a:pt x="75" y="65"/>
                      <a:pt x="76" y="66"/>
                    </a:cubicBezTo>
                    <a:cubicBezTo>
                      <a:pt x="101" y="105"/>
                      <a:pt x="101" y="105"/>
                      <a:pt x="101" y="105"/>
                    </a:cubicBezTo>
                    <a:cubicBezTo>
                      <a:pt x="103" y="108"/>
                      <a:pt x="104" y="111"/>
                      <a:pt x="103" y="113"/>
                    </a:cubicBezTo>
                    <a:close/>
                    <a:moveTo>
                      <a:pt x="40" y="31"/>
                    </a:moveTo>
                    <a:cubicBezTo>
                      <a:pt x="40" y="4"/>
                      <a:pt x="40" y="4"/>
                      <a:pt x="40" y="4"/>
                    </a:cubicBezTo>
                    <a:cubicBezTo>
                      <a:pt x="64" y="4"/>
                      <a:pt x="64" y="4"/>
                      <a:pt x="64" y="4"/>
                    </a:cubicBezTo>
                    <a:cubicBezTo>
                      <a:pt x="64" y="31"/>
                      <a:pt x="64" y="31"/>
                      <a:pt x="64" y="31"/>
                    </a:cubicBezTo>
                    <a:cubicBezTo>
                      <a:pt x="64" y="42"/>
                      <a:pt x="70" y="55"/>
                      <a:pt x="74" y="61"/>
                    </a:cubicBezTo>
                    <a:cubicBezTo>
                      <a:pt x="72" y="61"/>
                      <a:pt x="71" y="61"/>
                      <a:pt x="70" y="61"/>
                    </a:cubicBezTo>
                    <a:cubicBezTo>
                      <a:pt x="63" y="61"/>
                      <a:pt x="59" y="63"/>
                      <a:pt x="55" y="65"/>
                    </a:cubicBezTo>
                    <a:cubicBezTo>
                      <a:pt x="52" y="67"/>
                      <a:pt x="49" y="69"/>
                      <a:pt x="42" y="69"/>
                    </a:cubicBezTo>
                    <a:cubicBezTo>
                      <a:pt x="36" y="69"/>
                      <a:pt x="33" y="67"/>
                      <a:pt x="29" y="65"/>
                    </a:cubicBezTo>
                    <a:cubicBezTo>
                      <a:pt x="29" y="65"/>
                      <a:pt x="29" y="65"/>
                      <a:pt x="29" y="65"/>
                    </a:cubicBezTo>
                    <a:cubicBezTo>
                      <a:pt x="29" y="65"/>
                      <a:pt x="29" y="65"/>
                      <a:pt x="29" y="65"/>
                    </a:cubicBezTo>
                    <a:cubicBezTo>
                      <a:pt x="30" y="65"/>
                      <a:pt x="40" y="46"/>
                      <a:pt x="40" y="31"/>
                    </a:cubicBezTo>
                    <a:close/>
                  </a:path>
                </a:pathLst>
              </a:custGeom>
              <a:solidFill>
                <a:schemeClr val="bg1"/>
              </a:solidFill>
              <a:ln w="12700">
                <a:noFill/>
                <a:round/>
                <a:headEnd/>
                <a:tailEnd/>
              </a:ln>
            </p:spPr>
            <p:txBody>
              <a:bodyPr vert="horz" wrap="square" lIns="121920" tIns="60960" rIns="121920" bIns="60960" numCol="1" anchor="t" anchorCtr="0" compatLnSpc="1">
                <a:prstTxWarp prst="textNoShape">
                  <a:avLst/>
                </a:prstTxWarp>
              </a:bodyPr>
              <a:lstStyle/>
              <a:p>
                <a:endParaRPr lang="id-ID" sz="12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grpSp>
          <p:nvGrpSpPr>
            <p:cNvPr id="36" name="Group 35">
              <a:extLst>
                <a:ext uri="{FF2B5EF4-FFF2-40B4-BE49-F238E27FC236}">
                  <a16:creationId xmlns:a16="http://schemas.microsoft.com/office/drawing/2014/main" id="{C382D707-B414-4C43-8C06-9CC27EB281FA}"/>
                </a:ext>
              </a:extLst>
            </p:cNvPr>
            <p:cNvGrpSpPr/>
            <p:nvPr/>
          </p:nvGrpSpPr>
          <p:grpSpPr>
            <a:xfrm>
              <a:off x="7569563" y="5406376"/>
              <a:ext cx="280077" cy="281601"/>
              <a:chOff x="774701" y="2646363"/>
              <a:chExt cx="292100" cy="293688"/>
            </a:xfrm>
            <a:solidFill>
              <a:schemeClr val="tx1"/>
            </a:solidFill>
          </p:grpSpPr>
          <p:sp>
            <p:nvSpPr>
              <p:cNvPr id="44" name="Freeform 309">
                <a:extLst>
                  <a:ext uri="{FF2B5EF4-FFF2-40B4-BE49-F238E27FC236}">
                    <a16:creationId xmlns:a16="http://schemas.microsoft.com/office/drawing/2014/main" id="{C0CBDE01-8B2D-4442-AB6E-3DA07A5094F1}"/>
                  </a:ext>
                </a:extLst>
              </p:cNvPr>
              <p:cNvSpPr>
                <a:spLocks/>
              </p:cNvSpPr>
              <p:nvPr/>
            </p:nvSpPr>
            <p:spPr bwMode="auto">
              <a:xfrm>
                <a:off x="774701" y="2646363"/>
                <a:ext cx="138113" cy="138113"/>
              </a:xfrm>
              <a:custGeom>
                <a:avLst/>
                <a:gdLst/>
                <a:ahLst/>
                <a:cxnLst>
                  <a:cxn ang="0">
                    <a:pos x="4" y="24"/>
                  </a:cxn>
                  <a:cxn ang="0">
                    <a:pos x="4" y="34"/>
                  </a:cxn>
                  <a:cxn ang="0">
                    <a:pos x="30" y="60"/>
                  </a:cxn>
                  <a:cxn ang="0">
                    <a:pos x="31" y="61"/>
                  </a:cxn>
                  <a:cxn ang="0">
                    <a:pos x="33" y="60"/>
                  </a:cxn>
                  <a:cxn ang="0">
                    <a:pos x="33" y="57"/>
                  </a:cxn>
                  <a:cxn ang="0">
                    <a:pos x="26" y="51"/>
                  </a:cxn>
                  <a:cxn ang="0">
                    <a:pos x="32" y="44"/>
                  </a:cxn>
                  <a:cxn ang="0">
                    <a:pos x="32" y="42"/>
                  </a:cxn>
                  <a:cxn ang="0">
                    <a:pos x="30" y="42"/>
                  </a:cxn>
                  <a:cxn ang="0">
                    <a:pos x="23" y="48"/>
                  </a:cxn>
                  <a:cxn ang="0">
                    <a:pos x="14" y="39"/>
                  </a:cxn>
                  <a:cxn ang="0">
                    <a:pos x="28" y="24"/>
                  </a:cxn>
                  <a:cxn ang="0">
                    <a:pos x="28" y="22"/>
                  </a:cxn>
                  <a:cxn ang="0">
                    <a:pos x="26" y="22"/>
                  </a:cxn>
                  <a:cxn ang="0">
                    <a:pos x="11" y="36"/>
                  </a:cxn>
                  <a:cxn ang="0">
                    <a:pos x="6" y="32"/>
                  </a:cxn>
                  <a:cxn ang="0">
                    <a:pos x="6" y="26"/>
                  </a:cxn>
                  <a:cxn ang="0">
                    <a:pos x="26" y="6"/>
                  </a:cxn>
                  <a:cxn ang="0">
                    <a:pos x="31" y="6"/>
                  </a:cxn>
                  <a:cxn ang="0">
                    <a:pos x="57" y="33"/>
                  </a:cxn>
                  <a:cxn ang="0">
                    <a:pos x="60" y="33"/>
                  </a:cxn>
                  <a:cxn ang="0">
                    <a:pos x="60" y="30"/>
                  </a:cxn>
                  <a:cxn ang="0">
                    <a:pos x="34" y="4"/>
                  </a:cxn>
                  <a:cxn ang="0">
                    <a:pos x="24" y="4"/>
                  </a:cxn>
                  <a:cxn ang="0">
                    <a:pos x="4" y="24"/>
                  </a:cxn>
                </a:cxnLst>
                <a:rect l="0" t="0" r="r" b="b"/>
                <a:pathLst>
                  <a:path w="61" h="61">
                    <a:moveTo>
                      <a:pt x="4" y="24"/>
                    </a:moveTo>
                    <a:cubicBezTo>
                      <a:pt x="0" y="27"/>
                      <a:pt x="1" y="32"/>
                      <a:pt x="4" y="34"/>
                    </a:cubicBezTo>
                    <a:cubicBezTo>
                      <a:pt x="4" y="35"/>
                      <a:pt x="15" y="45"/>
                      <a:pt x="30" y="60"/>
                    </a:cubicBezTo>
                    <a:cubicBezTo>
                      <a:pt x="30" y="61"/>
                      <a:pt x="31" y="61"/>
                      <a:pt x="31" y="61"/>
                    </a:cubicBezTo>
                    <a:cubicBezTo>
                      <a:pt x="32" y="61"/>
                      <a:pt x="32" y="61"/>
                      <a:pt x="33" y="60"/>
                    </a:cubicBezTo>
                    <a:cubicBezTo>
                      <a:pt x="33" y="59"/>
                      <a:pt x="33" y="58"/>
                      <a:pt x="33" y="57"/>
                    </a:cubicBezTo>
                    <a:cubicBezTo>
                      <a:pt x="30" y="55"/>
                      <a:pt x="28" y="53"/>
                      <a:pt x="26" y="51"/>
                    </a:cubicBezTo>
                    <a:cubicBezTo>
                      <a:pt x="32" y="44"/>
                      <a:pt x="32" y="44"/>
                      <a:pt x="32" y="44"/>
                    </a:cubicBezTo>
                    <a:cubicBezTo>
                      <a:pt x="33" y="44"/>
                      <a:pt x="33" y="42"/>
                      <a:pt x="32" y="42"/>
                    </a:cubicBezTo>
                    <a:cubicBezTo>
                      <a:pt x="32" y="41"/>
                      <a:pt x="30" y="41"/>
                      <a:pt x="30" y="42"/>
                    </a:cubicBezTo>
                    <a:cubicBezTo>
                      <a:pt x="23" y="48"/>
                      <a:pt x="23" y="48"/>
                      <a:pt x="23" y="48"/>
                    </a:cubicBezTo>
                    <a:cubicBezTo>
                      <a:pt x="20" y="44"/>
                      <a:pt x="17" y="41"/>
                      <a:pt x="14" y="39"/>
                    </a:cubicBezTo>
                    <a:cubicBezTo>
                      <a:pt x="28" y="24"/>
                      <a:pt x="28" y="24"/>
                      <a:pt x="28" y="24"/>
                    </a:cubicBezTo>
                    <a:cubicBezTo>
                      <a:pt x="29" y="24"/>
                      <a:pt x="29" y="22"/>
                      <a:pt x="28" y="22"/>
                    </a:cubicBezTo>
                    <a:cubicBezTo>
                      <a:pt x="28" y="21"/>
                      <a:pt x="26" y="21"/>
                      <a:pt x="26" y="22"/>
                    </a:cubicBezTo>
                    <a:cubicBezTo>
                      <a:pt x="11" y="36"/>
                      <a:pt x="11" y="36"/>
                      <a:pt x="11" y="36"/>
                    </a:cubicBezTo>
                    <a:cubicBezTo>
                      <a:pt x="8" y="33"/>
                      <a:pt x="6" y="32"/>
                      <a:pt x="6" y="32"/>
                    </a:cubicBezTo>
                    <a:cubicBezTo>
                      <a:pt x="6" y="31"/>
                      <a:pt x="4" y="28"/>
                      <a:pt x="6" y="26"/>
                    </a:cubicBezTo>
                    <a:cubicBezTo>
                      <a:pt x="26" y="6"/>
                      <a:pt x="26" y="6"/>
                      <a:pt x="26" y="6"/>
                    </a:cubicBezTo>
                    <a:cubicBezTo>
                      <a:pt x="27" y="6"/>
                      <a:pt x="29" y="4"/>
                      <a:pt x="31" y="6"/>
                    </a:cubicBezTo>
                    <a:cubicBezTo>
                      <a:pt x="32" y="6"/>
                      <a:pt x="42" y="18"/>
                      <a:pt x="57" y="33"/>
                    </a:cubicBezTo>
                    <a:cubicBezTo>
                      <a:pt x="58" y="34"/>
                      <a:pt x="59" y="34"/>
                      <a:pt x="60" y="33"/>
                    </a:cubicBezTo>
                    <a:cubicBezTo>
                      <a:pt x="61" y="33"/>
                      <a:pt x="61" y="31"/>
                      <a:pt x="60" y="30"/>
                    </a:cubicBezTo>
                    <a:cubicBezTo>
                      <a:pt x="45" y="15"/>
                      <a:pt x="35" y="4"/>
                      <a:pt x="34" y="4"/>
                    </a:cubicBezTo>
                    <a:cubicBezTo>
                      <a:pt x="31" y="0"/>
                      <a:pt x="26" y="1"/>
                      <a:pt x="24" y="4"/>
                    </a:cubicBezTo>
                    <a:lnTo>
                      <a:pt x="4" y="24"/>
                    </a:lnTo>
                    <a:close/>
                  </a:path>
                </a:pathLst>
              </a:custGeom>
              <a:solidFill>
                <a:schemeClr val="bg1"/>
              </a:solidFill>
              <a:ln w="12700">
                <a:noFill/>
                <a:round/>
                <a:headEnd/>
                <a:tailEnd/>
              </a:ln>
            </p:spPr>
            <p:txBody>
              <a:bodyPr vert="horz" wrap="square" lIns="121920" tIns="60960" rIns="121920" bIns="60960" numCol="1" anchor="t" anchorCtr="0" compatLnSpc="1">
                <a:prstTxWarp prst="textNoShape">
                  <a:avLst/>
                </a:prstTxWarp>
              </a:bodyPr>
              <a:lstStyle/>
              <a:p>
                <a:endParaRPr lang="id-ID" sz="12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45" name="Freeform 310">
                <a:extLst>
                  <a:ext uri="{FF2B5EF4-FFF2-40B4-BE49-F238E27FC236}">
                    <a16:creationId xmlns:a16="http://schemas.microsoft.com/office/drawing/2014/main" id="{31FC7656-635D-47BB-8A29-12E1E5988280}"/>
                  </a:ext>
                </a:extLst>
              </p:cNvPr>
              <p:cNvSpPr>
                <a:spLocks/>
              </p:cNvSpPr>
              <p:nvPr/>
            </p:nvSpPr>
            <p:spPr bwMode="auto">
              <a:xfrm>
                <a:off x="931863" y="2805113"/>
                <a:ext cx="134938" cy="134938"/>
              </a:xfrm>
              <a:custGeom>
                <a:avLst/>
                <a:gdLst/>
                <a:ahLst/>
                <a:cxnLst>
                  <a:cxn ang="0">
                    <a:pos x="19" y="28"/>
                  </a:cxn>
                  <a:cxn ang="0">
                    <a:pos x="17" y="28"/>
                  </a:cxn>
                  <a:cxn ang="0">
                    <a:pos x="10" y="34"/>
                  </a:cxn>
                  <a:cxn ang="0">
                    <a:pos x="4" y="28"/>
                  </a:cxn>
                  <a:cxn ang="0">
                    <a:pos x="1" y="28"/>
                  </a:cxn>
                  <a:cxn ang="0">
                    <a:pos x="1" y="31"/>
                  </a:cxn>
                  <a:cxn ang="0">
                    <a:pos x="27" y="57"/>
                  </a:cxn>
                  <a:cxn ang="0">
                    <a:pos x="32" y="59"/>
                  </a:cxn>
                  <a:cxn ang="0">
                    <a:pos x="32" y="59"/>
                  </a:cxn>
                  <a:cxn ang="0">
                    <a:pos x="37" y="57"/>
                  </a:cxn>
                  <a:cxn ang="0">
                    <a:pos x="57" y="36"/>
                  </a:cxn>
                  <a:cxn ang="0">
                    <a:pos x="58" y="27"/>
                  </a:cxn>
                  <a:cxn ang="0">
                    <a:pos x="31" y="0"/>
                  </a:cxn>
                  <a:cxn ang="0">
                    <a:pos x="28" y="0"/>
                  </a:cxn>
                  <a:cxn ang="0">
                    <a:pos x="28" y="3"/>
                  </a:cxn>
                  <a:cxn ang="0">
                    <a:pos x="55" y="30"/>
                  </a:cxn>
                  <a:cxn ang="0">
                    <a:pos x="55" y="34"/>
                  </a:cxn>
                  <a:cxn ang="0">
                    <a:pos x="35" y="54"/>
                  </a:cxn>
                  <a:cxn ang="0">
                    <a:pos x="32" y="55"/>
                  </a:cxn>
                  <a:cxn ang="0">
                    <a:pos x="32" y="55"/>
                  </a:cxn>
                  <a:cxn ang="0">
                    <a:pos x="29" y="54"/>
                  </a:cxn>
                  <a:cxn ang="0">
                    <a:pos x="25" y="49"/>
                  </a:cxn>
                  <a:cxn ang="0">
                    <a:pos x="39" y="34"/>
                  </a:cxn>
                  <a:cxn ang="0">
                    <a:pos x="39" y="32"/>
                  </a:cxn>
                  <a:cxn ang="0">
                    <a:pos x="37" y="32"/>
                  </a:cxn>
                  <a:cxn ang="0">
                    <a:pos x="22" y="46"/>
                  </a:cxn>
                  <a:cxn ang="0">
                    <a:pos x="13" y="37"/>
                  </a:cxn>
                  <a:cxn ang="0">
                    <a:pos x="19" y="30"/>
                  </a:cxn>
                  <a:cxn ang="0">
                    <a:pos x="19" y="28"/>
                  </a:cxn>
                </a:cxnLst>
                <a:rect l="0" t="0" r="r" b="b"/>
                <a:pathLst>
                  <a:path w="60" h="59">
                    <a:moveTo>
                      <a:pt x="19" y="28"/>
                    </a:moveTo>
                    <a:cubicBezTo>
                      <a:pt x="19" y="27"/>
                      <a:pt x="17" y="27"/>
                      <a:pt x="17" y="28"/>
                    </a:cubicBezTo>
                    <a:cubicBezTo>
                      <a:pt x="10" y="34"/>
                      <a:pt x="10" y="34"/>
                      <a:pt x="10" y="34"/>
                    </a:cubicBezTo>
                    <a:cubicBezTo>
                      <a:pt x="8" y="32"/>
                      <a:pt x="6" y="30"/>
                      <a:pt x="4" y="28"/>
                    </a:cubicBezTo>
                    <a:cubicBezTo>
                      <a:pt x="3" y="27"/>
                      <a:pt x="2" y="27"/>
                      <a:pt x="1" y="28"/>
                    </a:cubicBezTo>
                    <a:cubicBezTo>
                      <a:pt x="0" y="29"/>
                      <a:pt x="0" y="30"/>
                      <a:pt x="1" y="31"/>
                    </a:cubicBezTo>
                    <a:cubicBezTo>
                      <a:pt x="16" y="45"/>
                      <a:pt x="26" y="56"/>
                      <a:pt x="27" y="57"/>
                    </a:cubicBezTo>
                    <a:cubicBezTo>
                      <a:pt x="28" y="58"/>
                      <a:pt x="30" y="59"/>
                      <a:pt x="32" y="59"/>
                    </a:cubicBezTo>
                    <a:cubicBezTo>
                      <a:pt x="32" y="59"/>
                      <a:pt x="32" y="59"/>
                      <a:pt x="32" y="59"/>
                    </a:cubicBezTo>
                    <a:cubicBezTo>
                      <a:pt x="34" y="59"/>
                      <a:pt x="36" y="58"/>
                      <a:pt x="37" y="57"/>
                    </a:cubicBezTo>
                    <a:cubicBezTo>
                      <a:pt x="57" y="36"/>
                      <a:pt x="57" y="36"/>
                      <a:pt x="57" y="36"/>
                    </a:cubicBezTo>
                    <a:cubicBezTo>
                      <a:pt x="60" y="34"/>
                      <a:pt x="60" y="30"/>
                      <a:pt x="58" y="27"/>
                    </a:cubicBezTo>
                    <a:cubicBezTo>
                      <a:pt x="31" y="0"/>
                      <a:pt x="31" y="0"/>
                      <a:pt x="31" y="0"/>
                    </a:cubicBezTo>
                    <a:cubicBezTo>
                      <a:pt x="30" y="0"/>
                      <a:pt x="29" y="0"/>
                      <a:pt x="28" y="0"/>
                    </a:cubicBezTo>
                    <a:cubicBezTo>
                      <a:pt x="27" y="1"/>
                      <a:pt x="27" y="3"/>
                      <a:pt x="28" y="3"/>
                    </a:cubicBezTo>
                    <a:cubicBezTo>
                      <a:pt x="55" y="30"/>
                      <a:pt x="55" y="30"/>
                      <a:pt x="55" y="30"/>
                    </a:cubicBezTo>
                    <a:cubicBezTo>
                      <a:pt x="56" y="31"/>
                      <a:pt x="56" y="33"/>
                      <a:pt x="55" y="34"/>
                    </a:cubicBezTo>
                    <a:cubicBezTo>
                      <a:pt x="35" y="54"/>
                      <a:pt x="35" y="54"/>
                      <a:pt x="35" y="54"/>
                    </a:cubicBezTo>
                    <a:cubicBezTo>
                      <a:pt x="34" y="54"/>
                      <a:pt x="33" y="55"/>
                      <a:pt x="32" y="55"/>
                    </a:cubicBezTo>
                    <a:cubicBezTo>
                      <a:pt x="32" y="55"/>
                      <a:pt x="32" y="55"/>
                      <a:pt x="32" y="55"/>
                    </a:cubicBezTo>
                    <a:cubicBezTo>
                      <a:pt x="31" y="55"/>
                      <a:pt x="30" y="55"/>
                      <a:pt x="29" y="54"/>
                    </a:cubicBezTo>
                    <a:cubicBezTo>
                      <a:pt x="29" y="54"/>
                      <a:pt x="28" y="52"/>
                      <a:pt x="25" y="49"/>
                    </a:cubicBezTo>
                    <a:cubicBezTo>
                      <a:pt x="39" y="34"/>
                      <a:pt x="39" y="34"/>
                      <a:pt x="39" y="34"/>
                    </a:cubicBezTo>
                    <a:cubicBezTo>
                      <a:pt x="40" y="34"/>
                      <a:pt x="40" y="32"/>
                      <a:pt x="39" y="32"/>
                    </a:cubicBezTo>
                    <a:cubicBezTo>
                      <a:pt x="39" y="31"/>
                      <a:pt x="37" y="31"/>
                      <a:pt x="37" y="32"/>
                    </a:cubicBezTo>
                    <a:cubicBezTo>
                      <a:pt x="22" y="46"/>
                      <a:pt x="22" y="46"/>
                      <a:pt x="22" y="46"/>
                    </a:cubicBezTo>
                    <a:cubicBezTo>
                      <a:pt x="20" y="44"/>
                      <a:pt x="17" y="40"/>
                      <a:pt x="13" y="37"/>
                    </a:cubicBezTo>
                    <a:cubicBezTo>
                      <a:pt x="19" y="30"/>
                      <a:pt x="19" y="30"/>
                      <a:pt x="19" y="30"/>
                    </a:cubicBezTo>
                    <a:cubicBezTo>
                      <a:pt x="20" y="30"/>
                      <a:pt x="20" y="28"/>
                      <a:pt x="19" y="28"/>
                    </a:cubicBezTo>
                    <a:close/>
                  </a:path>
                </a:pathLst>
              </a:custGeom>
              <a:solidFill>
                <a:schemeClr val="bg1"/>
              </a:solidFill>
              <a:ln w="12700">
                <a:noFill/>
                <a:round/>
                <a:headEnd/>
                <a:tailEnd/>
              </a:ln>
            </p:spPr>
            <p:txBody>
              <a:bodyPr vert="horz" wrap="square" lIns="121920" tIns="60960" rIns="121920" bIns="60960" numCol="1" anchor="t" anchorCtr="0" compatLnSpc="1">
                <a:prstTxWarp prst="textNoShape">
                  <a:avLst/>
                </a:prstTxWarp>
              </a:bodyPr>
              <a:lstStyle/>
              <a:p>
                <a:endParaRPr lang="id-ID" sz="120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46" name="Freeform 311">
                <a:extLst>
                  <a:ext uri="{FF2B5EF4-FFF2-40B4-BE49-F238E27FC236}">
                    <a16:creationId xmlns:a16="http://schemas.microsoft.com/office/drawing/2014/main" id="{6E5C3216-E25E-480C-AFCC-EB026CE5FA4A}"/>
                  </a:ext>
                </a:extLst>
              </p:cNvPr>
              <p:cNvSpPr>
                <a:spLocks noEditPoints="1"/>
              </p:cNvSpPr>
              <p:nvPr/>
            </p:nvSpPr>
            <p:spPr bwMode="auto">
              <a:xfrm>
                <a:off x="776288" y="2649538"/>
                <a:ext cx="290513" cy="290513"/>
              </a:xfrm>
              <a:custGeom>
                <a:avLst/>
                <a:gdLst/>
                <a:ahLst/>
                <a:cxnLst>
                  <a:cxn ang="0">
                    <a:pos x="1" y="127"/>
                  </a:cxn>
                  <a:cxn ang="0">
                    <a:pos x="2" y="128"/>
                  </a:cxn>
                  <a:cxn ang="0">
                    <a:pos x="3" y="128"/>
                  </a:cxn>
                  <a:cxn ang="0">
                    <a:pos x="43" y="116"/>
                  </a:cxn>
                  <a:cxn ang="0">
                    <a:pos x="43" y="115"/>
                  </a:cxn>
                  <a:cxn ang="0">
                    <a:pos x="112" y="47"/>
                  </a:cxn>
                  <a:cxn ang="0">
                    <a:pos x="112" y="46"/>
                  </a:cxn>
                  <a:cxn ang="0">
                    <a:pos x="127" y="32"/>
                  </a:cxn>
                  <a:cxn ang="0">
                    <a:pos x="128" y="27"/>
                  </a:cxn>
                  <a:cxn ang="0">
                    <a:pos x="127" y="23"/>
                  </a:cxn>
                  <a:cxn ang="0">
                    <a:pos x="106" y="2"/>
                  </a:cxn>
                  <a:cxn ang="0">
                    <a:pos x="97" y="2"/>
                  </a:cxn>
                  <a:cxn ang="0">
                    <a:pos x="82" y="17"/>
                  </a:cxn>
                  <a:cxn ang="0">
                    <a:pos x="82" y="17"/>
                  </a:cxn>
                  <a:cxn ang="0">
                    <a:pos x="13" y="86"/>
                  </a:cxn>
                  <a:cxn ang="0">
                    <a:pos x="13" y="86"/>
                  </a:cxn>
                  <a:cxn ang="0">
                    <a:pos x="0" y="125"/>
                  </a:cxn>
                  <a:cxn ang="0">
                    <a:pos x="1" y="127"/>
                  </a:cxn>
                  <a:cxn ang="0">
                    <a:pos x="83" y="21"/>
                  </a:cxn>
                  <a:cxn ang="0">
                    <a:pos x="88" y="25"/>
                  </a:cxn>
                  <a:cxn ang="0">
                    <a:pos x="26" y="88"/>
                  </a:cxn>
                  <a:cxn ang="0">
                    <a:pos x="19" y="86"/>
                  </a:cxn>
                  <a:cxn ang="0">
                    <a:pos x="83" y="21"/>
                  </a:cxn>
                  <a:cxn ang="0">
                    <a:pos x="28" y="91"/>
                  </a:cxn>
                  <a:cxn ang="0">
                    <a:pos x="90" y="28"/>
                  </a:cxn>
                  <a:cxn ang="0">
                    <a:pos x="100" y="38"/>
                  </a:cxn>
                  <a:cxn ang="0">
                    <a:pos x="37" y="100"/>
                  </a:cxn>
                  <a:cxn ang="0">
                    <a:pos x="28" y="100"/>
                  </a:cxn>
                  <a:cxn ang="0">
                    <a:pos x="28" y="91"/>
                  </a:cxn>
                  <a:cxn ang="0">
                    <a:pos x="108" y="45"/>
                  </a:cxn>
                  <a:cxn ang="0">
                    <a:pos x="43" y="111"/>
                  </a:cxn>
                  <a:cxn ang="0">
                    <a:pos x="40" y="103"/>
                  </a:cxn>
                  <a:cxn ang="0">
                    <a:pos x="103" y="41"/>
                  </a:cxn>
                  <a:cxn ang="0">
                    <a:pos x="108" y="45"/>
                  </a:cxn>
                  <a:cxn ang="0">
                    <a:pos x="16" y="89"/>
                  </a:cxn>
                  <a:cxn ang="0">
                    <a:pos x="24" y="91"/>
                  </a:cxn>
                  <a:cxn ang="0">
                    <a:pos x="24" y="102"/>
                  </a:cxn>
                  <a:cxn ang="0">
                    <a:pos x="26" y="104"/>
                  </a:cxn>
                  <a:cxn ang="0">
                    <a:pos x="36" y="104"/>
                  </a:cxn>
                  <a:cxn ang="0">
                    <a:pos x="39" y="113"/>
                  </a:cxn>
                  <a:cxn ang="0">
                    <a:pos x="5" y="123"/>
                  </a:cxn>
                  <a:cxn ang="0">
                    <a:pos x="16" y="89"/>
                  </a:cxn>
                  <a:cxn ang="0">
                    <a:pos x="100" y="5"/>
                  </a:cxn>
                  <a:cxn ang="0">
                    <a:pos x="103" y="5"/>
                  </a:cxn>
                  <a:cxn ang="0">
                    <a:pos x="124" y="26"/>
                  </a:cxn>
                  <a:cxn ang="0">
                    <a:pos x="124" y="27"/>
                  </a:cxn>
                  <a:cxn ang="0">
                    <a:pos x="124" y="29"/>
                  </a:cxn>
                  <a:cxn ang="0">
                    <a:pos x="110" y="42"/>
                  </a:cxn>
                  <a:cxn ang="0">
                    <a:pos x="86" y="18"/>
                  </a:cxn>
                  <a:cxn ang="0">
                    <a:pos x="100" y="5"/>
                  </a:cxn>
                </a:cxnLst>
                <a:rect l="0" t="0" r="r" b="b"/>
                <a:pathLst>
                  <a:path w="128" h="128">
                    <a:moveTo>
                      <a:pt x="1" y="127"/>
                    </a:moveTo>
                    <a:cubicBezTo>
                      <a:pt x="1" y="128"/>
                      <a:pt x="1" y="128"/>
                      <a:pt x="2" y="128"/>
                    </a:cubicBezTo>
                    <a:cubicBezTo>
                      <a:pt x="2" y="128"/>
                      <a:pt x="2" y="128"/>
                      <a:pt x="3" y="128"/>
                    </a:cubicBezTo>
                    <a:cubicBezTo>
                      <a:pt x="43" y="116"/>
                      <a:pt x="43" y="116"/>
                      <a:pt x="43" y="116"/>
                    </a:cubicBezTo>
                    <a:cubicBezTo>
                      <a:pt x="43" y="116"/>
                      <a:pt x="43" y="116"/>
                      <a:pt x="43" y="115"/>
                    </a:cubicBezTo>
                    <a:cubicBezTo>
                      <a:pt x="112" y="47"/>
                      <a:pt x="112" y="47"/>
                      <a:pt x="112" y="47"/>
                    </a:cubicBezTo>
                    <a:cubicBezTo>
                      <a:pt x="112" y="46"/>
                      <a:pt x="112" y="46"/>
                      <a:pt x="112" y="46"/>
                    </a:cubicBezTo>
                    <a:cubicBezTo>
                      <a:pt x="127" y="32"/>
                      <a:pt x="127" y="32"/>
                      <a:pt x="127" y="32"/>
                    </a:cubicBezTo>
                    <a:cubicBezTo>
                      <a:pt x="128" y="30"/>
                      <a:pt x="128" y="29"/>
                      <a:pt x="128" y="27"/>
                    </a:cubicBezTo>
                    <a:cubicBezTo>
                      <a:pt x="128" y="26"/>
                      <a:pt x="128" y="24"/>
                      <a:pt x="127" y="23"/>
                    </a:cubicBezTo>
                    <a:cubicBezTo>
                      <a:pt x="106" y="2"/>
                      <a:pt x="106" y="2"/>
                      <a:pt x="106" y="2"/>
                    </a:cubicBezTo>
                    <a:cubicBezTo>
                      <a:pt x="103" y="0"/>
                      <a:pt x="99" y="0"/>
                      <a:pt x="97" y="2"/>
                    </a:cubicBezTo>
                    <a:cubicBezTo>
                      <a:pt x="82" y="17"/>
                      <a:pt x="82" y="17"/>
                      <a:pt x="82" y="17"/>
                    </a:cubicBezTo>
                    <a:cubicBezTo>
                      <a:pt x="82" y="17"/>
                      <a:pt x="82" y="17"/>
                      <a:pt x="82" y="17"/>
                    </a:cubicBezTo>
                    <a:cubicBezTo>
                      <a:pt x="13" y="86"/>
                      <a:pt x="13" y="86"/>
                      <a:pt x="13" y="86"/>
                    </a:cubicBezTo>
                    <a:cubicBezTo>
                      <a:pt x="13" y="86"/>
                      <a:pt x="13" y="86"/>
                      <a:pt x="13" y="86"/>
                    </a:cubicBezTo>
                    <a:cubicBezTo>
                      <a:pt x="0" y="125"/>
                      <a:pt x="0" y="125"/>
                      <a:pt x="0" y="125"/>
                    </a:cubicBezTo>
                    <a:cubicBezTo>
                      <a:pt x="0" y="126"/>
                      <a:pt x="0" y="127"/>
                      <a:pt x="1" y="127"/>
                    </a:cubicBezTo>
                    <a:close/>
                    <a:moveTo>
                      <a:pt x="83" y="21"/>
                    </a:moveTo>
                    <a:cubicBezTo>
                      <a:pt x="88" y="25"/>
                      <a:pt x="88" y="25"/>
                      <a:pt x="88" y="25"/>
                    </a:cubicBezTo>
                    <a:cubicBezTo>
                      <a:pt x="26" y="88"/>
                      <a:pt x="26" y="88"/>
                      <a:pt x="26" y="88"/>
                    </a:cubicBezTo>
                    <a:cubicBezTo>
                      <a:pt x="19" y="86"/>
                      <a:pt x="19" y="86"/>
                      <a:pt x="19" y="86"/>
                    </a:cubicBezTo>
                    <a:lnTo>
                      <a:pt x="83" y="21"/>
                    </a:lnTo>
                    <a:close/>
                    <a:moveTo>
                      <a:pt x="28" y="91"/>
                    </a:moveTo>
                    <a:cubicBezTo>
                      <a:pt x="90" y="28"/>
                      <a:pt x="90" y="28"/>
                      <a:pt x="90" y="28"/>
                    </a:cubicBezTo>
                    <a:cubicBezTo>
                      <a:pt x="100" y="38"/>
                      <a:pt x="100" y="38"/>
                      <a:pt x="100" y="38"/>
                    </a:cubicBezTo>
                    <a:cubicBezTo>
                      <a:pt x="37" y="100"/>
                      <a:pt x="37" y="100"/>
                      <a:pt x="37" y="100"/>
                    </a:cubicBezTo>
                    <a:cubicBezTo>
                      <a:pt x="28" y="100"/>
                      <a:pt x="28" y="100"/>
                      <a:pt x="28" y="100"/>
                    </a:cubicBezTo>
                    <a:lnTo>
                      <a:pt x="28" y="91"/>
                    </a:lnTo>
                    <a:close/>
                    <a:moveTo>
                      <a:pt x="108" y="45"/>
                    </a:moveTo>
                    <a:cubicBezTo>
                      <a:pt x="43" y="111"/>
                      <a:pt x="43" y="111"/>
                      <a:pt x="43" y="111"/>
                    </a:cubicBezTo>
                    <a:cubicBezTo>
                      <a:pt x="40" y="103"/>
                      <a:pt x="40" y="103"/>
                      <a:pt x="40" y="103"/>
                    </a:cubicBezTo>
                    <a:cubicBezTo>
                      <a:pt x="103" y="41"/>
                      <a:pt x="103" y="41"/>
                      <a:pt x="103" y="41"/>
                    </a:cubicBezTo>
                    <a:lnTo>
                      <a:pt x="108" y="45"/>
                    </a:lnTo>
                    <a:close/>
                    <a:moveTo>
                      <a:pt x="16" y="89"/>
                    </a:moveTo>
                    <a:cubicBezTo>
                      <a:pt x="24" y="91"/>
                      <a:pt x="24" y="91"/>
                      <a:pt x="24" y="91"/>
                    </a:cubicBezTo>
                    <a:cubicBezTo>
                      <a:pt x="24" y="102"/>
                      <a:pt x="24" y="102"/>
                      <a:pt x="24" y="102"/>
                    </a:cubicBezTo>
                    <a:cubicBezTo>
                      <a:pt x="24" y="103"/>
                      <a:pt x="25" y="104"/>
                      <a:pt x="26" y="104"/>
                    </a:cubicBezTo>
                    <a:cubicBezTo>
                      <a:pt x="36" y="104"/>
                      <a:pt x="36" y="104"/>
                      <a:pt x="36" y="104"/>
                    </a:cubicBezTo>
                    <a:cubicBezTo>
                      <a:pt x="39" y="113"/>
                      <a:pt x="39" y="113"/>
                      <a:pt x="39" y="113"/>
                    </a:cubicBezTo>
                    <a:cubicBezTo>
                      <a:pt x="5" y="123"/>
                      <a:pt x="5" y="123"/>
                      <a:pt x="5" y="123"/>
                    </a:cubicBezTo>
                    <a:lnTo>
                      <a:pt x="16" y="89"/>
                    </a:lnTo>
                    <a:close/>
                    <a:moveTo>
                      <a:pt x="100" y="5"/>
                    </a:moveTo>
                    <a:cubicBezTo>
                      <a:pt x="101" y="4"/>
                      <a:pt x="102" y="4"/>
                      <a:pt x="103" y="5"/>
                    </a:cubicBezTo>
                    <a:cubicBezTo>
                      <a:pt x="124" y="26"/>
                      <a:pt x="124" y="26"/>
                      <a:pt x="124" y="26"/>
                    </a:cubicBezTo>
                    <a:cubicBezTo>
                      <a:pt x="124" y="26"/>
                      <a:pt x="124" y="27"/>
                      <a:pt x="124" y="27"/>
                    </a:cubicBezTo>
                    <a:cubicBezTo>
                      <a:pt x="124" y="28"/>
                      <a:pt x="124" y="28"/>
                      <a:pt x="124" y="29"/>
                    </a:cubicBezTo>
                    <a:cubicBezTo>
                      <a:pt x="110" y="42"/>
                      <a:pt x="110" y="42"/>
                      <a:pt x="110" y="42"/>
                    </a:cubicBezTo>
                    <a:cubicBezTo>
                      <a:pt x="86" y="18"/>
                      <a:pt x="86" y="18"/>
                      <a:pt x="86" y="18"/>
                    </a:cubicBezTo>
                    <a:lnTo>
                      <a:pt x="100" y="5"/>
                    </a:lnTo>
                    <a:close/>
                  </a:path>
                </a:pathLst>
              </a:custGeom>
              <a:solidFill>
                <a:schemeClr val="bg1"/>
              </a:solidFill>
              <a:ln w="12700">
                <a:noFill/>
                <a:round/>
                <a:headEnd/>
                <a:tailEnd/>
              </a:ln>
            </p:spPr>
            <p:txBody>
              <a:bodyPr vert="horz" wrap="square" lIns="121920" tIns="60960" rIns="121920" bIns="60960" numCol="1" anchor="t" anchorCtr="0" compatLnSpc="1">
                <a:prstTxWarp prst="textNoShape">
                  <a:avLst/>
                </a:prstTxWarp>
              </a:bodyPr>
              <a:lstStyle/>
              <a:p>
                <a:endParaRPr lang="id-ID" sz="12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grpSp>
          <p:nvGrpSpPr>
            <p:cNvPr id="37" name="Group 36">
              <a:extLst>
                <a:ext uri="{FF2B5EF4-FFF2-40B4-BE49-F238E27FC236}">
                  <a16:creationId xmlns:a16="http://schemas.microsoft.com/office/drawing/2014/main" id="{594B31F7-97D9-4648-9C15-EBAB4DA16CC2}"/>
                </a:ext>
              </a:extLst>
            </p:cNvPr>
            <p:cNvGrpSpPr/>
            <p:nvPr/>
          </p:nvGrpSpPr>
          <p:grpSpPr>
            <a:xfrm>
              <a:off x="6561848" y="5397830"/>
              <a:ext cx="310272" cy="320790"/>
              <a:chOff x="209551" y="3594100"/>
              <a:chExt cx="280988" cy="290513"/>
            </a:xfrm>
            <a:solidFill>
              <a:schemeClr val="tx1"/>
            </a:solidFill>
          </p:grpSpPr>
          <p:sp>
            <p:nvSpPr>
              <p:cNvPr id="42" name="Freeform 154">
                <a:extLst>
                  <a:ext uri="{FF2B5EF4-FFF2-40B4-BE49-F238E27FC236}">
                    <a16:creationId xmlns:a16="http://schemas.microsoft.com/office/drawing/2014/main" id="{46C016A2-87BB-4BA5-8911-F3CACD4C6F9D}"/>
                  </a:ext>
                </a:extLst>
              </p:cNvPr>
              <p:cNvSpPr>
                <a:spLocks noEditPoints="1"/>
              </p:cNvSpPr>
              <p:nvPr/>
            </p:nvSpPr>
            <p:spPr bwMode="auto">
              <a:xfrm>
                <a:off x="209551" y="3594100"/>
                <a:ext cx="280988" cy="290513"/>
              </a:xfrm>
              <a:custGeom>
                <a:avLst/>
                <a:gdLst/>
                <a:ahLst/>
                <a:cxnLst>
                  <a:cxn ang="0">
                    <a:pos x="25" y="104"/>
                  </a:cxn>
                  <a:cxn ang="0">
                    <a:pos x="40" y="103"/>
                  </a:cxn>
                  <a:cxn ang="0">
                    <a:pos x="84" y="103"/>
                  </a:cxn>
                  <a:cxn ang="0">
                    <a:pos x="99" y="104"/>
                  </a:cxn>
                  <a:cxn ang="0">
                    <a:pos x="108" y="64"/>
                  </a:cxn>
                  <a:cxn ang="0">
                    <a:pos x="99" y="24"/>
                  </a:cxn>
                  <a:cxn ang="0">
                    <a:pos x="62" y="0"/>
                  </a:cxn>
                  <a:cxn ang="0">
                    <a:pos x="25" y="24"/>
                  </a:cxn>
                  <a:cxn ang="0">
                    <a:pos x="16" y="64"/>
                  </a:cxn>
                  <a:cxn ang="0">
                    <a:pos x="62" y="124"/>
                  </a:cxn>
                  <a:cxn ang="0">
                    <a:pos x="62" y="95"/>
                  </a:cxn>
                  <a:cxn ang="0">
                    <a:pos x="62" y="124"/>
                  </a:cxn>
                  <a:cxn ang="0">
                    <a:pos x="39" y="50"/>
                  </a:cxn>
                  <a:cxn ang="0">
                    <a:pos x="62" y="37"/>
                  </a:cxn>
                  <a:cxn ang="0">
                    <a:pos x="85" y="50"/>
                  </a:cxn>
                  <a:cxn ang="0">
                    <a:pos x="85" y="78"/>
                  </a:cxn>
                  <a:cxn ang="0">
                    <a:pos x="62" y="91"/>
                  </a:cxn>
                  <a:cxn ang="0">
                    <a:pos x="39" y="78"/>
                  </a:cxn>
                  <a:cxn ang="0">
                    <a:pos x="34" y="74"/>
                  </a:cxn>
                  <a:cxn ang="0">
                    <a:pos x="34" y="54"/>
                  </a:cxn>
                  <a:cxn ang="0">
                    <a:pos x="34" y="74"/>
                  </a:cxn>
                  <a:cxn ang="0">
                    <a:pos x="42" y="30"/>
                  </a:cxn>
                  <a:cxn ang="0">
                    <a:pos x="48" y="40"/>
                  </a:cxn>
                  <a:cxn ang="0">
                    <a:pos x="67" y="35"/>
                  </a:cxn>
                  <a:cxn ang="0">
                    <a:pos x="85" y="45"/>
                  </a:cxn>
                  <a:cxn ang="0">
                    <a:pos x="67" y="35"/>
                  </a:cxn>
                  <a:cxn ang="0">
                    <a:pos x="102" y="64"/>
                  </a:cxn>
                  <a:cxn ang="0">
                    <a:pos x="90" y="64"/>
                  </a:cxn>
                  <a:cxn ang="0">
                    <a:pos x="85" y="83"/>
                  </a:cxn>
                  <a:cxn ang="0">
                    <a:pos x="67" y="93"/>
                  </a:cxn>
                  <a:cxn ang="0">
                    <a:pos x="85" y="83"/>
                  </a:cxn>
                  <a:cxn ang="0">
                    <a:pos x="57" y="93"/>
                  </a:cxn>
                  <a:cxn ang="0">
                    <a:pos x="39" y="83"/>
                  </a:cxn>
                  <a:cxn ang="0">
                    <a:pos x="116" y="94"/>
                  </a:cxn>
                  <a:cxn ang="0">
                    <a:pos x="86" y="99"/>
                  </a:cxn>
                  <a:cxn ang="0">
                    <a:pos x="105" y="67"/>
                  </a:cxn>
                  <a:cxn ang="0">
                    <a:pos x="99" y="28"/>
                  </a:cxn>
                  <a:cxn ang="0">
                    <a:pos x="105" y="61"/>
                  </a:cxn>
                  <a:cxn ang="0">
                    <a:pos x="86" y="29"/>
                  </a:cxn>
                  <a:cxn ang="0">
                    <a:pos x="62" y="4"/>
                  </a:cxn>
                  <a:cxn ang="0">
                    <a:pos x="62" y="33"/>
                  </a:cxn>
                  <a:cxn ang="0">
                    <a:pos x="62" y="4"/>
                  </a:cxn>
                  <a:cxn ang="0">
                    <a:pos x="25" y="28"/>
                  </a:cxn>
                  <a:cxn ang="0">
                    <a:pos x="35" y="48"/>
                  </a:cxn>
                  <a:cxn ang="0">
                    <a:pos x="8" y="34"/>
                  </a:cxn>
                  <a:cxn ang="0">
                    <a:pos x="35" y="80"/>
                  </a:cxn>
                  <a:cxn ang="0">
                    <a:pos x="25" y="100"/>
                  </a:cxn>
                  <a:cxn ang="0">
                    <a:pos x="8" y="94"/>
                  </a:cxn>
                </a:cxnLst>
                <a:rect l="0" t="0" r="r" b="b"/>
                <a:pathLst>
                  <a:path w="124" h="128">
                    <a:moveTo>
                      <a:pt x="4" y="96"/>
                    </a:moveTo>
                    <a:cubicBezTo>
                      <a:pt x="7" y="101"/>
                      <a:pt x="14" y="104"/>
                      <a:pt x="25" y="104"/>
                    </a:cubicBezTo>
                    <a:cubicBezTo>
                      <a:pt x="25" y="104"/>
                      <a:pt x="25" y="104"/>
                      <a:pt x="25" y="104"/>
                    </a:cubicBezTo>
                    <a:cubicBezTo>
                      <a:pt x="29" y="104"/>
                      <a:pt x="34" y="104"/>
                      <a:pt x="40" y="103"/>
                    </a:cubicBezTo>
                    <a:cubicBezTo>
                      <a:pt x="45" y="118"/>
                      <a:pt x="53" y="128"/>
                      <a:pt x="62" y="128"/>
                    </a:cubicBezTo>
                    <a:cubicBezTo>
                      <a:pt x="71" y="128"/>
                      <a:pt x="79" y="118"/>
                      <a:pt x="84" y="103"/>
                    </a:cubicBezTo>
                    <a:cubicBezTo>
                      <a:pt x="90" y="104"/>
                      <a:pt x="95" y="104"/>
                      <a:pt x="99" y="104"/>
                    </a:cubicBezTo>
                    <a:cubicBezTo>
                      <a:pt x="99" y="104"/>
                      <a:pt x="99" y="104"/>
                      <a:pt x="99" y="104"/>
                    </a:cubicBezTo>
                    <a:cubicBezTo>
                      <a:pt x="110" y="104"/>
                      <a:pt x="117" y="101"/>
                      <a:pt x="120" y="96"/>
                    </a:cubicBezTo>
                    <a:cubicBezTo>
                      <a:pt x="124" y="89"/>
                      <a:pt x="120" y="77"/>
                      <a:pt x="108" y="64"/>
                    </a:cubicBezTo>
                    <a:cubicBezTo>
                      <a:pt x="120" y="51"/>
                      <a:pt x="124" y="39"/>
                      <a:pt x="120" y="32"/>
                    </a:cubicBezTo>
                    <a:cubicBezTo>
                      <a:pt x="117" y="27"/>
                      <a:pt x="110" y="24"/>
                      <a:pt x="99" y="24"/>
                    </a:cubicBezTo>
                    <a:cubicBezTo>
                      <a:pt x="95" y="24"/>
                      <a:pt x="90" y="24"/>
                      <a:pt x="84" y="25"/>
                    </a:cubicBezTo>
                    <a:cubicBezTo>
                      <a:pt x="79" y="10"/>
                      <a:pt x="71" y="0"/>
                      <a:pt x="62" y="0"/>
                    </a:cubicBezTo>
                    <a:cubicBezTo>
                      <a:pt x="53" y="0"/>
                      <a:pt x="45" y="10"/>
                      <a:pt x="40" y="25"/>
                    </a:cubicBezTo>
                    <a:cubicBezTo>
                      <a:pt x="34" y="24"/>
                      <a:pt x="29" y="24"/>
                      <a:pt x="25" y="24"/>
                    </a:cubicBezTo>
                    <a:cubicBezTo>
                      <a:pt x="14" y="24"/>
                      <a:pt x="7" y="27"/>
                      <a:pt x="4" y="32"/>
                    </a:cubicBezTo>
                    <a:cubicBezTo>
                      <a:pt x="0" y="39"/>
                      <a:pt x="4" y="51"/>
                      <a:pt x="16" y="64"/>
                    </a:cubicBezTo>
                    <a:cubicBezTo>
                      <a:pt x="4" y="77"/>
                      <a:pt x="0" y="89"/>
                      <a:pt x="4" y="96"/>
                    </a:cubicBezTo>
                    <a:close/>
                    <a:moveTo>
                      <a:pt x="62" y="124"/>
                    </a:moveTo>
                    <a:cubicBezTo>
                      <a:pt x="55" y="124"/>
                      <a:pt x="48" y="115"/>
                      <a:pt x="43" y="102"/>
                    </a:cubicBezTo>
                    <a:cubicBezTo>
                      <a:pt x="50" y="100"/>
                      <a:pt x="56" y="98"/>
                      <a:pt x="62" y="95"/>
                    </a:cubicBezTo>
                    <a:cubicBezTo>
                      <a:pt x="68" y="98"/>
                      <a:pt x="74" y="100"/>
                      <a:pt x="81" y="102"/>
                    </a:cubicBezTo>
                    <a:cubicBezTo>
                      <a:pt x="76" y="115"/>
                      <a:pt x="69" y="124"/>
                      <a:pt x="62" y="124"/>
                    </a:cubicBezTo>
                    <a:close/>
                    <a:moveTo>
                      <a:pt x="38" y="64"/>
                    </a:moveTo>
                    <a:cubicBezTo>
                      <a:pt x="38" y="59"/>
                      <a:pt x="38" y="55"/>
                      <a:pt x="39" y="50"/>
                    </a:cubicBezTo>
                    <a:cubicBezTo>
                      <a:pt x="42" y="48"/>
                      <a:pt x="46" y="46"/>
                      <a:pt x="50" y="43"/>
                    </a:cubicBezTo>
                    <a:cubicBezTo>
                      <a:pt x="54" y="41"/>
                      <a:pt x="58" y="39"/>
                      <a:pt x="62" y="37"/>
                    </a:cubicBezTo>
                    <a:cubicBezTo>
                      <a:pt x="66" y="39"/>
                      <a:pt x="70" y="41"/>
                      <a:pt x="74" y="43"/>
                    </a:cubicBezTo>
                    <a:cubicBezTo>
                      <a:pt x="78" y="46"/>
                      <a:pt x="82" y="48"/>
                      <a:pt x="85" y="50"/>
                    </a:cubicBezTo>
                    <a:cubicBezTo>
                      <a:pt x="86" y="55"/>
                      <a:pt x="86" y="59"/>
                      <a:pt x="86" y="64"/>
                    </a:cubicBezTo>
                    <a:cubicBezTo>
                      <a:pt x="86" y="69"/>
                      <a:pt x="86" y="73"/>
                      <a:pt x="85" y="78"/>
                    </a:cubicBezTo>
                    <a:cubicBezTo>
                      <a:pt x="82" y="80"/>
                      <a:pt x="78" y="82"/>
                      <a:pt x="74" y="85"/>
                    </a:cubicBezTo>
                    <a:cubicBezTo>
                      <a:pt x="70" y="87"/>
                      <a:pt x="66" y="89"/>
                      <a:pt x="62" y="91"/>
                    </a:cubicBezTo>
                    <a:cubicBezTo>
                      <a:pt x="58" y="89"/>
                      <a:pt x="54" y="87"/>
                      <a:pt x="50" y="85"/>
                    </a:cubicBezTo>
                    <a:cubicBezTo>
                      <a:pt x="46" y="82"/>
                      <a:pt x="42" y="80"/>
                      <a:pt x="39" y="78"/>
                    </a:cubicBezTo>
                    <a:cubicBezTo>
                      <a:pt x="38" y="73"/>
                      <a:pt x="38" y="69"/>
                      <a:pt x="38" y="64"/>
                    </a:cubicBezTo>
                    <a:close/>
                    <a:moveTo>
                      <a:pt x="34" y="74"/>
                    </a:moveTo>
                    <a:cubicBezTo>
                      <a:pt x="30" y="71"/>
                      <a:pt x="26" y="68"/>
                      <a:pt x="22" y="64"/>
                    </a:cubicBezTo>
                    <a:cubicBezTo>
                      <a:pt x="26" y="60"/>
                      <a:pt x="30" y="57"/>
                      <a:pt x="34" y="54"/>
                    </a:cubicBezTo>
                    <a:cubicBezTo>
                      <a:pt x="34" y="57"/>
                      <a:pt x="34" y="60"/>
                      <a:pt x="34" y="64"/>
                    </a:cubicBezTo>
                    <a:cubicBezTo>
                      <a:pt x="34" y="68"/>
                      <a:pt x="34" y="71"/>
                      <a:pt x="34" y="74"/>
                    </a:cubicBezTo>
                    <a:close/>
                    <a:moveTo>
                      <a:pt x="39" y="45"/>
                    </a:moveTo>
                    <a:cubicBezTo>
                      <a:pt x="40" y="40"/>
                      <a:pt x="41" y="35"/>
                      <a:pt x="42" y="30"/>
                    </a:cubicBezTo>
                    <a:cubicBezTo>
                      <a:pt x="47" y="31"/>
                      <a:pt x="52" y="33"/>
                      <a:pt x="57" y="35"/>
                    </a:cubicBezTo>
                    <a:cubicBezTo>
                      <a:pt x="54" y="36"/>
                      <a:pt x="51" y="38"/>
                      <a:pt x="48" y="40"/>
                    </a:cubicBezTo>
                    <a:cubicBezTo>
                      <a:pt x="45" y="42"/>
                      <a:pt x="42" y="43"/>
                      <a:pt x="39" y="45"/>
                    </a:cubicBezTo>
                    <a:close/>
                    <a:moveTo>
                      <a:pt x="67" y="35"/>
                    </a:moveTo>
                    <a:cubicBezTo>
                      <a:pt x="72" y="33"/>
                      <a:pt x="77" y="31"/>
                      <a:pt x="82" y="30"/>
                    </a:cubicBezTo>
                    <a:cubicBezTo>
                      <a:pt x="83" y="35"/>
                      <a:pt x="84" y="40"/>
                      <a:pt x="85" y="45"/>
                    </a:cubicBezTo>
                    <a:cubicBezTo>
                      <a:pt x="82" y="43"/>
                      <a:pt x="79" y="42"/>
                      <a:pt x="76" y="40"/>
                    </a:cubicBezTo>
                    <a:cubicBezTo>
                      <a:pt x="73" y="38"/>
                      <a:pt x="70" y="36"/>
                      <a:pt x="67" y="35"/>
                    </a:cubicBezTo>
                    <a:close/>
                    <a:moveTo>
                      <a:pt x="90" y="54"/>
                    </a:moveTo>
                    <a:cubicBezTo>
                      <a:pt x="94" y="57"/>
                      <a:pt x="98" y="60"/>
                      <a:pt x="102" y="64"/>
                    </a:cubicBezTo>
                    <a:cubicBezTo>
                      <a:pt x="98" y="68"/>
                      <a:pt x="94" y="71"/>
                      <a:pt x="90" y="74"/>
                    </a:cubicBezTo>
                    <a:cubicBezTo>
                      <a:pt x="90" y="71"/>
                      <a:pt x="90" y="68"/>
                      <a:pt x="90" y="64"/>
                    </a:cubicBezTo>
                    <a:cubicBezTo>
                      <a:pt x="90" y="60"/>
                      <a:pt x="90" y="57"/>
                      <a:pt x="90" y="54"/>
                    </a:cubicBezTo>
                    <a:close/>
                    <a:moveTo>
                      <a:pt x="85" y="83"/>
                    </a:moveTo>
                    <a:cubicBezTo>
                      <a:pt x="84" y="88"/>
                      <a:pt x="83" y="93"/>
                      <a:pt x="82" y="98"/>
                    </a:cubicBezTo>
                    <a:cubicBezTo>
                      <a:pt x="77" y="97"/>
                      <a:pt x="72" y="95"/>
                      <a:pt x="67" y="93"/>
                    </a:cubicBezTo>
                    <a:cubicBezTo>
                      <a:pt x="70" y="92"/>
                      <a:pt x="73" y="90"/>
                      <a:pt x="76" y="88"/>
                    </a:cubicBezTo>
                    <a:cubicBezTo>
                      <a:pt x="79" y="86"/>
                      <a:pt x="82" y="85"/>
                      <a:pt x="85" y="83"/>
                    </a:cubicBezTo>
                    <a:close/>
                    <a:moveTo>
                      <a:pt x="48" y="88"/>
                    </a:moveTo>
                    <a:cubicBezTo>
                      <a:pt x="51" y="90"/>
                      <a:pt x="54" y="92"/>
                      <a:pt x="57" y="93"/>
                    </a:cubicBezTo>
                    <a:cubicBezTo>
                      <a:pt x="52" y="95"/>
                      <a:pt x="47" y="97"/>
                      <a:pt x="42" y="98"/>
                    </a:cubicBezTo>
                    <a:cubicBezTo>
                      <a:pt x="41" y="93"/>
                      <a:pt x="40" y="88"/>
                      <a:pt x="39" y="83"/>
                    </a:cubicBezTo>
                    <a:cubicBezTo>
                      <a:pt x="42" y="85"/>
                      <a:pt x="45" y="86"/>
                      <a:pt x="48" y="88"/>
                    </a:cubicBezTo>
                    <a:close/>
                    <a:moveTo>
                      <a:pt x="116" y="94"/>
                    </a:moveTo>
                    <a:cubicBezTo>
                      <a:pt x="114" y="98"/>
                      <a:pt x="108" y="100"/>
                      <a:pt x="99" y="100"/>
                    </a:cubicBezTo>
                    <a:cubicBezTo>
                      <a:pt x="95" y="100"/>
                      <a:pt x="90" y="100"/>
                      <a:pt x="86" y="99"/>
                    </a:cubicBezTo>
                    <a:cubicBezTo>
                      <a:pt x="87" y="93"/>
                      <a:pt x="88" y="87"/>
                      <a:pt x="89" y="80"/>
                    </a:cubicBezTo>
                    <a:cubicBezTo>
                      <a:pt x="95" y="76"/>
                      <a:pt x="101" y="71"/>
                      <a:pt x="105" y="67"/>
                    </a:cubicBezTo>
                    <a:cubicBezTo>
                      <a:pt x="115" y="78"/>
                      <a:pt x="120" y="88"/>
                      <a:pt x="116" y="94"/>
                    </a:cubicBezTo>
                    <a:close/>
                    <a:moveTo>
                      <a:pt x="99" y="28"/>
                    </a:moveTo>
                    <a:cubicBezTo>
                      <a:pt x="108" y="28"/>
                      <a:pt x="114" y="30"/>
                      <a:pt x="116" y="34"/>
                    </a:cubicBezTo>
                    <a:cubicBezTo>
                      <a:pt x="120" y="40"/>
                      <a:pt x="115" y="50"/>
                      <a:pt x="105" y="61"/>
                    </a:cubicBezTo>
                    <a:cubicBezTo>
                      <a:pt x="101" y="57"/>
                      <a:pt x="95" y="52"/>
                      <a:pt x="89" y="48"/>
                    </a:cubicBezTo>
                    <a:cubicBezTo>
                      <a:pt x="88" y="41"/>
                      <a:pt x="87" y="35"/>
                      <a:pt x="86" y="29"/>
                    </a:cubicBezTo>
                    <a:cubicBezTo>
                      <a:pt x="90" y="28"/>
                      <a:pt x="95" y="28"/>
                      <a:pt x="99" y="28"/>
                    </a:cubicBezTo>
                    <a:close/>
                    <a:moveTo>
                      <a:pt x="62" y="4"/>
                    </a:moveTo>
                    <a:cubicBezTo>
                      <a:pt x="69" y="4"/>
                      <a:pt x="76" y="13"/>
                      <a:pt x="81" y="26"/>
                    </a:cubicBezTo>
                    <a:cubicBezTo>
                      <a:pt x="74" y="28"/>
                      <a:pt x="68" y="30"/>
                      <a:pt x="62" y="33"/>
                    </a:cubicBezTo>
                    <a:cubicBezTo>
                      <a:pt x="56" y="30"/>
                      <a:pt x="50" y="28"/>
                      <a:pt x="43" y="26"/>
                    </a:cubicBezTo>
                    <a:cubicBezTo>
                      <a:pt x="48" y="13"/>
                      <a:pt x="55" y="4"/>
                      <a:pt x="62" y="4"/>
                    </a:cubicBezTo>
                    <a:close/>
                    <a:moveTo>
                      <a:pt x="8" y="34"/>
                    </a:moveTo>
                    <a:cubicBezTo>
                      <a:pt x="10" y="30"/>
                      <a:pt x="16" y="28"/>
                      <a:pt x="25" y="28"/>
                    </a:cubicBezTo>
                    <a:cubicBezTo>
                      <a:pt x="29" y="28"/>
                      <a:pt x="34" y="28"/>
                      <a:pt x="38" y="29"/>
                    </a:cubicBezTo>
                    <a:cubicBezTo>
                      <a:pt x="37" y="35"/>
                      <a:pt x="36" y="41"/>
                      <a:pt x="35" y="48"/>
                    </a:cubicBezTo>
                    <a:cubicBezTo>
                      <a:pt x="29" y="52"/>
                      <a:pt x="23" y="57"/>
                      <a:pt x="19" y="61"/>
                    </a:cubicBezTo>
                    <a:cubicBezTo>
                      <a:pt x="9" y="50"/>
                      <a:pt x="4" y="40"/>
                      <a:pt x="8" y="34"/>
                    </a:cubicBezTo>
                    <a:close/>
                    <a:moveTo>
                      <a:pt x="19" y="67"/>
                    </a:moveTo>
                    <a:cubicBezTo>
                      <a:pt x="23" y="71"/>
                      <a:pt x="29" y="76"/>
                      <a:pt x="35" y="80"/>
                    </a:cubicBezTo>
                    <a:cubicBezTo>
                      <a:pt x="36" y="87"/>
                      <a:pt x="37" y="93"/>
                      <a:pt x="38" y="99"/>
                    </a:cubicBezTo>
                    <a:cubicBezTo>
                      <a:pt x="34" y="100"/>
                      <a:pt x="29" y="100"/>
                      <a:pt x="25" y="100"/>
                    </a:cubicBezTo>
                    <a:cubicBezTo>
                      <a:pt x="25" y="100"/>
                      <a:pt x="25" y="100"/>
                      <a:pt x="25" y="100"/>
                    </a:cubicBezTo>
                    <a:cubicBezTo>
                      <a:pt x="16" y="100"/>
                      <a:pt x="10" y="98"/>
                      <a:pt x="8" y="94"/>
                    </a:cubicBezTo>
                    <a:cubicBezTo>
                      <a:pt x="4" y="88"/>
                      <a:pt x="9" y="78"/>
                      <a:pt x="19" y="67"/>
                    </a:cubicBezTo>
                    <a:close/>
                  </a:path>
                </a:pathLst>
              </a:custGeom>
              <a:solidFill>
                <a:schemeClr val="bg1"/>
              </a:solidFill>
              <a:ln w="12700">
                <a:noFill/>
                <a:round/>
                <a:headEnd/>
                <a:tailEnd/>
              </a:ln>
            </p:spPr>
            <p:txBody>
              <a:bodyPr vert="horz" wrap="square" lIns="121920" tIns="60960" rIns="121920" bIns="60960" numCol="1" anchor="t" anchorCtr="0" compatLnSpc="1">
                <a:prstTxWarp prst="textNoShape">
                  <a:avLst/>
                </a:prstTxWarp>
              </a:bodyPr>
              <a:lstStyle/>
              <a:p>
                <a:endParaRPr lang="id-ID" sz="120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43" name="Freeform 155">
                <a:extLst>
                  <a:ext uri="{FF2B5EF4-FFF2-40B4-BE49-F238E27FC236}">
                    <a16:creationId xmlns:a16="http://schemas.microsoft.com/office/drawing/2014/main" id="{B244C0EE-F9E3-4CD4-B7F8-3BA7254D1101}"/>
                  </a:ext>
                </a:extLst>
              </p:cNvPr>
              <p:cNvSpPr>
                <a:spLocks noEditPoints="1"/>
              </p:cNvSpPr>
              <p:nvPr/>
            </p:nvSpPr>
            <p:spPr bwMode="auto">
              <a:xfrm>
                <a:off x="327026" y="3716338"/>
                <a:ext cx="46038" cy="46038"/>
              </a:xfrm>
              <a:custGeom>
                <a:avLst/>
                <a:gdLst/>
                <a:ahLst/>
                <a:cxnLst>
                  <a:cxn ang="0">
                    <a:pos x="10" y="20"/>
                  </a:cxn>
                  <a:cxn ang="0">
                    <a:pos x="20" y="10"/>
                  </a:cxn>
                  <a:cxn ang="0">
                    <a:pos x="10" y="0"/>
                  </a:cxn>
                  <a:cxn ang="0">
                    <a:pos x="0" y="10"/>
                  </a:cxn>
                  <a:cxn ang="0">
                    <a:pos x="10" y="20"/>
                  </a:cxn>
                  <a:cxn ang="0">
                    <a:pos x="10" y="4"/>
                  </a:cxn>
                  <a:cxn ang="0">
                    <a:pos x="16" y="10"/>
                  </a:cxn>
                  <a:cxn ang="0">
                    <a:pos x="10" y="16"/>
                  </a:cxn>
                  <a:cxn ang="0">
                    <a:pos x="4" y="10"/>
                  </a:cxn>
                  <a:cxn ang="0">
                    <a:pos x="10" y="4"/>
                  </a:cxn>
                </a:cxnLst>
                <a:rect l="0" t="0" r="r" b="b"/>
                <a:pathLst>
                  <a:path w="20" h="20">
                    <a:moveTo>
                      <a:pt x="10" y="20"/>
                    </a:moveTo>
                    <a:cubicBezTo>
                      <a:pt x="16" y="20"/>
                      <a:pt x="20" y="16"/>
                      <a:pt x="20" y="10"/>
                    </a:cubicBezTo>
                    <a:cubicBezTo>
                      <a:pt x="20" y="4"/>
                      <a:pt x="16" y="0"/>
                      <a:pt x="10" y="0"/>
                    </a:cubicBezTo>
                    <a:cubicBezTo>
                      <a:pt x="4" y="0"/>
                      <a:pt x="0" y="4"/>
                      <a:pt x="0" y="10"/>
                    </a:cubicBezTo>
                    <a:cubicBezTo>
                      <a:pt x="0" y="16"/>
                      <a:pt x="4" y="20"/>
                      <a:pt x="10" y="20"/>
                    </a:cubicBezTo>
                    <a:close/>
                    <a:moveTo>
                      <a:pt x="10" y="4"/>
                    </a:moveTo>
                    <a:cubicBezTo>
                      <a:pt x="13" y="4"/>
                      <a:pt x="16" y="7"/>
                      <a:pt x="16" y="10"/>
                    </a:cubicBezTo>
                    <a:cubicBezTo>
                      <a:pt x="16" y="13"/>
                      <a:pt x="13" y="16"/>
                      <a:pt x="10" y="16"/>
                    </a:cubicBezTo>
                    <a:cubicBezTo>
                      <a:pt x="7" y="16"/>
                      <a:pt x="4" y="13"/>
                      <a:pt x="4" y="10"/>
                    </a:cubicBezTo>
                    <a:cubicBezTo>
                      <a:pt x="4" y="7"/>
                      <a:pt x="7" y="4"/>
                      <a:pt x="10" y="4"/>
                    </a:cubicBezTo>
                    <a:close/>
                  </a:path>
                </a:pathLst>
              </a:custGeom>
              <a:solidFill>
                <a:schemeClr val="bg1"/>
              </a:solidFill>
              <a:ln w="12700">
                <a:noFill/>
                <a:round/>
                <a:headEnd/>
                <a:tailEnd/>
              </a:ln>
            </p:spPr>
            <p:txBody>
              <a:bodyPr vert="horz" wrap="square" lIns="121920" tIns="60960" rIns="121920" bIns="60960" numCol="1" anchor="t" anchorCtr="0" compatLnSpc="1">
                <a:prstTxWarp prst="textNoShape">
                  <a:avLst/>
                </a:prstTxWarp>
              </a:bodyPr>
              <a:lstStyle/>
              <a:p>
                <a:endParaRPr lang="id-ID" sz="12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grpSp>
          <p:nvGrpSpPr>
            <p:cNvPr id="38" name="Group 37">
              <a:extLst>
                <a:ext uri="{FF2B5EF4-FFF2-40B4-BE49-F238E27FC236}">
                  <a16:creationId xmlns:a16="http://schemas.microsoft.com/office/drawing/2014/main" id="{BA3CF734-2806-4C36-8BC4-0449C5572BA9}"/>
                </a:ext>
              </a:extLst>
            </p:cNvPr>
            <p:cNvGrpSpPr/>
            <p:nvPr/>
          </p:nvGrpSpPr>
          <p:grpSpPr>
            <a:xfrm>
              <a:off x="9531983" y="5409863"/>
              <a:ext cx="302082" cy="308757"/>
              <a:chOff x="5327651" y="2173288"/>
              <a:chExt cx="287338" cy="293687"/>
            </a:xfrm>
            <a:solidFill>
              <a:schemeClr val="tx1"/>
            </a:solidFill>
          </p:grpSpPr>
          <p:sp>
            <p:nvSpPr>
              <p:cNvPr id="39" name="Freeform 358">
                <a:extLst>
                  <a:ext uri="{FF2B5EF4-FFF2-40B4-BE49-F238E27FC236}">
                    <a16:creationId xmlns:a16="http://schemas.microsoft.com/office/drawing/2014/main" id="{C4815458-90BB-439A-B34A-E691F7081BFF}"/>
                  </a:ext>
                </a:extLst>
              </p:cNvPr>
              <p:cNvSpPr>
                <a:spLocks noEditPoints="1"/>
              </p:cNvSpPr>
              <p:nvPr/>
            </p:nvSpPr>
            <p:spPr bwMode="auto">
              <a:xfrm>
                <a:off x="5327651" y="2173288"/>
                <a:ext cx="287338" cy="171450"/>
              </a:xfrm>
              <a:custGeom>
                <a:avLst/>
                <a:gdLst/>
                <a:ahLst/>
                <a:cxnLst>
                  <a:cxn ang="0">
                    <a:pos x="121" y="30"/>
                  </a:cxn>
                  <a:cxn ang="0">
                    <a:pos x="75" y="4"/>
                  </a:cxn>
                  <a:cxn ang="0">
                    <a:pos x="52" y="4"/>
                  </a:cxn>
                  <a:cxn ang="0">
                    <a:pos x="5" y="30"/>
                  </a:cxn>
                  <a:cxn ang="0">
                    <a:pos x="0" y="38"/>
                  </a:cxn>
                  <a:cxn ang="0">
                    <a:pos x="5" y="46"/>
                  </a:cxn>
                  <a:cxn ang="0">
                    <a:pos x="52" y="72"/>
                  </a:cxn>
                  <a:cxn ang="0">
                    <a:pos x="63" y="75"/>
                  </a:cxn>
                  <a:cxn ang="0">
                    <a:pos x="75" y="72"/>
                  </a:cxn>
                  <a:cxn ang="0">
                    <a:pos x="121" y="46"/>
                  </a:cxn>
                  <a:cxn ang="0">
                    <a:pos x="127" y="38"/>
                  </a:cxn>
                  <a:cxn ang="0">
                    <a:pos x="121" y="30"/>
                  </a:cxn>
                  <a:cxn ang="0">
                    <a:pos x="119" y="42"/>
                  </a:cxn>
                  <a:cxn ang="0">
                    <a:pos x="73" y="68"/>
                  </a:cxn>
                  <a:cxn ang="0">
                    <a:pos x="54" y="68"/>
                  </a:cxn>
                  <a:cxn ang="0">
                    <a:pos x="7" y="42"/>
                  </a:cxn>
                  <a:cxn ang="0">
                    <a:pos x="4" y="38"/>
                  </a:cxn>
                  <a:cxn ang="0">
                    <a:pos x="7" y="34"/>
                  </a:cxn>
                  <a:cxn ang="0">
                    <a:pos x="54" y="8"/>
                  </a:cxn>
                  <a:cxn ang="0">
                    <a:pos x="63" y="6"/>
                  </a:cxn>
                  <a:cxn ang="0">
                    <a:pos x="73" y="8"/>
                  </a:cxn>
                  <a:cxn ang="0">
                    <a:pos x="119" y="34"/>
                  </a:cxn>
                  <a:cxn ang="0">
                    <a:pos x="122" y="38"/>
                  </a:cxn>
                  <a:cxn ang="0">
                    <a:pos x="119" y="42"/>
                  </a:cxn>
                </a:cxnLst>
                <a:rect l="0" t="0" r="r" b="b"/>
                <a:pathLst>
                  <a:path w="127" h="75">
                    <a:moveTo>
                      <a:pt x="121" y="30"/>
                    </a:moveTo>
                    <a:cubicBezTo>
                      <a:pt x="75" y="4"/>
                      <a:pt x="75" y="4"/>
                      <a:pt x="75" y="4"/>
                    </a:cubicBezTo>
                    <a:cubicBezTo>
                      <a:pt x="69" y="0"/>
                      <a:pt x="58" y="0"/>
                      <a:pt x="52" y="4"/>
                    </a:cubicBezTo>
                    <a:cubicBezTo>
                      <a:pt x="5" y="30"/>
                      <a:pt x="5" y="30"/>
                      <a:pt x="5" y="30"/>
                    </a:cubicBezTo>
                    <a:cubicBezTo>
                      <a:pt x="2" y="32"/>
                      <a:pt x="0" y="35"/>
                      <a:pt x="0" y="38"/>
                    </a:cubicBezTo>
                    <a:cubicBezTo>
                      <a:pt x="0" y="41"/>
                      <a:pt x="2" y="44"/>
                      <a:pt x="5" y="46"/>
                    </a:cubicBezTo>
                    <a:cubicBezTo>
                      <a:pt x="52" y="72"/>
                      <a:pt x="52" y="72"/>
                      <a:pt x="52" y="72"/>
                    </a:cubicBezTo>
                    <a:cubicBezTo>
                      <a:pt x="55" y="74"/>
                      <a:pt x="59" y="75"/>
                      <a:pt x="63" y="75"/>
                    </a:cubicBezTo>
                    <a:cubicBezTo>
                      <a:pt x="68" y="75"/>
                      <a:pt x="72" y="74"/>
                      <a:pt x="75" y="72"/>
                    </a:cubicBezTo>
                    <a:cubicBezTo>
                      <a:pt x="121" y="46"/>
                      <a:pt x="121" y="46"/>
                      <a:pt x="121" y="46"/>
                    </a:cubicBezTo>
                    <a:cubicBezTo>
                      <a:pt x="125" y="44"/>
                      <a:pt x="127" y="41"/>
                      <a:pt x="127" y="38"/>
                    </a:cubicBezTo>
                    <a:cubicBezTo>
                      <a:pt x="127" y="35"/>
                      <a:pt x="125" y="32"/>
                      <a:pt x="121" y="30"/>
                    </a:cubicBezTo>
                    <a:close/>
                    <a:moveTo>
                      <a:pt x="119" y="42"/>
                    </a:moveTo>
                    <a:cubicBezTo>
                      <a:pt x="73" y="68"/>
                      <a:pt x="73" y="68"/>
                      <a:pt x="73" y="68"/>
                    </a:cubicBezTo>
                    <a:cubicBezTo>
                      <a:pt x="68" y="71"/>
                      <a:pt x="59" y="71"/>
                      <a:pt x="54" y="68"/>
                    </a:cubicBezTo>
                    <a:cubicBezTo>
                      <a:pt x="7" y="42"/>
                      <a:pt x="7" y="42"/>
                      <a:pt x="7" y="42"/>
                    </a:cubicBezTo>
                    <a:cubicBezTo>
                      <a:pt x="5" y="41"/>
                      <a:pt x="4" y="39"/>
                      <a:pt x="4" y="38"/>
                    </a:cubicBezTo>
                    <a:cubicBezTo>
                      <a:pt x="4" y="36"/>
                      <a:pt x="5" y="35"/>
                      <a:pt x="7" y="34"/>
                    </a:cubicBezTo>
                    <a:cubicBezTo>
                      <a:pt x="54" y="8"/>
                      <a:pt x="54" y="8"/>
                      <a:pt x="54" y="8"/>
                    </a:cubicBezTo>
                    <a:cubicBezTo>
                      <a:pt x="56" y="6"/>
                      <a:pt x="60" y="6"/>
                      <a:pt x="63" y="6"/>
                    </a:cubicBezTo>
                    <a:cubicBezTo>
                      <a:pt x="67" y="6"/>
                      <a:pt x="70" y="6"/>
                      <a:pt x="73" y="8"/>
                    </a:cubicBezTo>
                    <a:cubicBezTo>
                      <a:pt x="119" y="34"/>
                      <a:pt x="119" y="34"/>
                      <a:pt x="119" y="34"/>
                    </a:cubicBezTo>
                    <a:cubicBezTo>
                      <a:pt x="121" y="35"/>
                      <a:pt x="122" y="36"/>
                      <a:pt x="122" y="38"/>
                    </a:cubicBezTo>
                    <a:cubicBezTo>
                      <a:pt x="122" y="39"/>
                      <a:pt x="121" y="41"/>
                      <a:pt x="119" y="42"/>
                    </a:cubicBezTo>
                    <a:close/>
                  </a:path>
                </a:pathLst>
              </a:custGeom>
              <a:solidFill>
                <a:schemeClr val="bg1"/>
              </a:solidFill>
              <a:ln w="12700">
                <a:noFill/>
                <a:round/>
                <a:headEnd/>
                <a:tailEnd/>
              </a:ln>
            </p:spPr>
            <p:txBody>
              <a:bodyPr vert="horz" wrap="square" lIns="121920" tIns="60960" rIns="121920" bIns="60960" numCol="1" anchor="t" anchorCtr="0" compatLnSpc="1">
                <a:prstTxWarp prst="textNoShape">
                  <a:avLst/>
                </a:prstTxWarp>
              </a:bodyPr>
              <a:lstStyle/>
              <a:p>
                <a:endParaRPr lang="id-ID" sz="120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40" name="Freeform 359">
                <a:extLst>
                  <a:ext uri="{FF2B5EF4-FFF2-40B4-BE49-F238E27FC236}">
                    <a16:creationId xmlns:a16="http://schemas.microsoft.com/office/drawing/2014/main" id="{D7A8D3AF-EBED-40C8-95A5-26726C01B00D}"/>
                  </a:ext>
                </a:extLst>
              </p:cNvPr>
              <p:cNvSpPr>
                <a:spLocks/>
              </p:cNvSpPr>
              <p:nvPr/>
            </p:nvSpPr>
            <p:spPr bwMode="auto">
              <a:xfrm>
                <a:off x="5327651" y="2303463"/>
                <a:ext cx="287338" cy="101600"/>
              </a:xfrm>
              <a:custGeom>
                <a:avLst/>
                <a:gdLst/>
                <a:ahLst/>
                <a:cxnLst>
                  <a:cxn ang="0">
                    <a:pos x="121" y="0"/>
                  </a:cxn>
                  <a:cxn ang="0">
                    <a:pos x="118" y="1"/>
                  </a:cxn>
                  <a:cxn ang="0">
                    <a:pos x="119" y="4"/>
                  </a:cxn>
                  <a:cxn ang="0">
                    <a:pos x="122" y="8"/>
                  </a:cxn>
                  <a:cxn ang="0">
                    <a:pos x="119" y="12"/>
                  </a:cxn>
                  <a:cxn ang="0">
                    <a:pos x="73" y="38"/>
                  </a:cxn>
                  <a:cxn ang="0">
                    <a:pos x="54" y="38"/>
                  </a:cxn>
                  <a:cxn ang="0">
                    <a:pos x="7" y="12"/>
                  </a:cxn>
                  <a:cxn ang="0">
                    <a:pos x="4" y="8"/>
                  </a:cxn>
                  <a:cxn ang="0">
                    <a:pos x="7" y="4"/>
                  </a:cxn>
                  <a:cxn ang="0">
                    <a:pos x="8" y="1"/>
                  </a:cxn>
                  <a:cxn ang="0">
                    <a:pos x="5" y="0"/>
                  </a:cxn>
                  <a:cxn ang="0">
                    <a:pos x="0" y="8"/>
                  </a:cxn>
                  <a:cxn ang="0">
                    <a:pos x="5" y="16"/>
                  </a:cxn>
                  <a:cxn ang="0">
                    <a:pos x="52" y="42"/>
                  </a:cxn>
                  <a:cxn ang="0">
                    <a:pos x="63" y="45"/>
                  </a:cxn>
                  <a:cxn ang="0">
                    <a:pos x="75" y="42"/>
                  </a:cxn>
                  <a:cxn ang="0">
                    <a:pos x="121" y="16"/>
                  </a:cxn>
                  <a:cxn ang="0">
                    <a:pos x="127" y="8"/>
                  </a:cxn>
                  <a:cxn ang="0">
                    <a:pos x="121" y="0"/>
                  </a:cxn>
                </a:cxnLst>
                <a:rect l="0" t="0" r="r" b="b"/>
                <a:pathLst>
                  <a:path w="127" h="45">
                    <a:moveTo>
                      <a:pt x="121" y="0"/>
                    </a:moveTo>
                    <a:cubicBezTo>
                      <a:pt x="120" y="0"/>
                      <a:pt x="119" y="0"/>
                      <a:pt x="118" y="1"/>
                    </a:cubicBezTo>
                    <a:cubicBezTo>
                      <a:pt x="118" y="2"/>
                      <a:pt x="118" y="4"/>
                      <a:pt x="119" y="4"/>
                    </a:cubicBezTo>
                    <a:cubicBezTo>
                      <a:pt x="121" y="5"/>
                      <a:pt x="122" y="7"/>
                      <a:pt x="122" y="8"/>
                    </a:cubicBezTo>
                    <a:cubicBezTo>
                      <a:pt x="122" y="10"/>
                      <a:pt x="121" y="11"/>
                      <a:pt x="119" y="12"/>
                    </a:cubicBezTo>
                    <a:cubicBezTo>
                      <a:pt x="73" y="38"/>
                      <a:pt x="73" y="38"/>
                      <a:pt x="73" y="38"/>
                    </a:cubicBezTo>
                    <a:cubicBezTo>
                      <a:pt x="68" y="41"/>
                      <a:pt x="59" y="41"/>
                      <a:pt x="54" y="38"/>
                    </a:cubicBezTo>
                    <a:cubicBezTo>
                      <a:pt x="7" y="12"/>
                      <a:pt x="7" y="12"/>
                      <a:pt x="7" y="12"/>
                    </a:cubicBezTo>
                    <a:cubicBezTo>
                      <a:pt x="5" y="11"/>
                      <a:pt x="4" y="10"/>
                      <a:pt x="4" y="8"/>
                    </a:cubicBezTo>
                    <a:cubicBezTo>
                      <a:pt x="4" y="7"/>
                      <a:pt x="5" y="5"/>
                      <a:pt x="7" y="4"/>
                    </a:cubicBezTo>
                    <a:cubicBezTo>
                      <a:pt x="8" y="4"/>
                      <a:pt x="9" y="2"/>
                      <a:pt x="8" y="1"/>
                    </a:cubicBezTo>
                    <a:cubicBezTo>
                      <a:pt x="8" y="0"/>
                      <a:pt x="6" y="0"/>
                      <a:pt x="5" y="0"/>
                    </a:cubicBezTo>
                    <a:cubicBezTo>
                      <a:pt x="2" y="2"/>
                      <a:pt x="0" y="5"/>
                      <a:pt x="0" y="8"/>
                    </a:cubicBezTo>
                    <a:cubicBezTo>
                      <a:pt x="0" y="11"/>
                      <a:pt x="2" y="14"/>
                      <a:pt x="5" y="16"/>
                    </a:cubicBezTo>
                    <a:cubicBezTo>
                      <a:pt x="52" y="42"/>
                      <a:pt x="52" y="42"/>
                      <a:pt x="52" y="42"/>
                    </a:cubicBezTo>
                    <a:cubicBezTo>
                      <a:pt x="55" y="44"/>
                      <a:pt x="59" y="45"/>
                      <a:pt x="63" y="45"/>
                    </a:cubicBezTo>
                    <a:cubicBezTo>
                      <a:pt x="67" y="45"/>
                      <a:pt x="72" y="44"/>
                      <a:pt x="75" y="42"/>
                    </a:cubicBezTo>
                    <a:cubicBezTo>
                      <a:pt x="121" y="16"/>
                      <a:pt x="121" y="16"/>
                      <a:pt x="121" y="16"/>
                    </a:cubicBezTo>
                    <a:cubicBezTo>
                      <a:pt x="125" y="14"/>
                      <a:pt x="127" y="11"/>
                      <a:pt x="127" y="8"/>
                    </a:cubicBezTo>
                    <a:cubicBezTo>
                      <a:pt x="127" y="5"/>
                      <a:pt x="125" y="2"/>
                      <a:pt x="121" y="0"/>
                    </a:cubicBezTo>
                    <a:close/>
                  </a:path>
                </a:pathLst>
              </a:custGeom>
              <a:solidFill>
                <a:schemeClr val="bg1"/>
              </a:solidFill>
              <a:ln w="12700">
                <a:noFill/>
                <a:round/>
                <a:headEnd/>
                <a:tailEnd/>
              </a:ln>
            </p:spPr>
            <p:txBody>
              <a:bodyPr vert="horz" wrap="square" lIns="121920" tIns="60960" rIns="121920" bIns="60960" numCol="1" anchor="t" anchorCtr="0" compatLnSpc="1">
                <a:prstTxWarp prst="textNoShape">
                  <a:avLst/>
                </a:prstTxWarp>
              </a:bodyPr>
              <a:lstStyle/>
              <a:p>
                <a:endParaRPr lang="id-ID" sz="120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41" name="Freeform 360">
                <a:extLst>
                  <a:ext uri="{FF2B5EF4-FFF2-40B4-BE49-F238E27FC236}">
                    <a16:creationId xmlns:a16="http://schemas.microsoft.com/office/drawing/2014/main" id="{FA0BC66B-67C4-4BD1-B4BB-54DCC586C6A0}"/>
                  </a:ext>
                </a:extLst>
              </p:cNvPr>
              <p:cNvSpPr>
                <a:spLocks/>
              </p:cNvSpPr>
              <p:nvPr/>
            </p:nvSpPr>
            <p:spPr bwMode="auto">
              <a:xfrm>
                <a:off x="5327651" y="2365375"/>
                <a:ext cx="287338" cy="101600"/>
              </a:xfrm>
              <a:custGeom>
                <a:avLst/>
                <a:gdLst/>
                <a:ahLst/>
                <a:cxnLst>
                  <a:cxn ang="0">
                    <a:pos x="121" y="0"/>
                  </a:cxn>
                  <a:cxn ang="0">
                    <a:pos x="118" y="1"/>
                  </a:cxn>
                  <a:cxn ang="0">
                    <a:pos x="119" y="4"/>
                  </a:cxn>
                  <a:cxn ang="0">
                    <a:pos x="122" y="8"/>
                  </a:cxn>
                  <a:cxn ang="0">
                    <a:pos x="119" y="12"/>
                  </a:cxn>
                  <a:cxn ang="0">
                    <a:pos x="73" y="38"/>
                  </a:cxn>
                  <a:cxn ang="0">
                    <a:pos x="54" y="38"/>
                  </a:cxn>
                  <a:cxn ang="0">
                    <a:pos x="7" y="12"/>
                  </a:cxn>
                  <a:cxn ang="0">
                    <a:pos x="4" y="8"/>
                  </a:cxn>
                  <a:cxn ang="0">
                    <a:pos x="7" y="4"/>
                  </a:cxn>
                  <a:cxn ang="0">
                    <a:pos x="8" y="1"/>
                  </a:cxn>
                  <a:cxn ang="0">
                    <a:pos x="5" y="0"/>
                  </a:cxn>
                  <a:cxn ang="0">
                    <a:pos x="0" y="8"/>
                  </a:cxn>
                  <a:cxn ang="0">
                    <a:pos x="5" y="16"/>
                  </a:cxn>
                  <a:cxn ang="0">
                    <a:pos x="52" y="42"/>
                  </a:cxn>
                  <a:cxn ang="0">
                    <a:pos x="63" y="45"/>
                  </a:cxn>
                  <a:cxn ang="0">
                    <a:pos x="75" y="42"/>
                  </a:cxn>
                  <a:cxn ang="0">
                    <a:pos x="121" y="16"/>
                  </a:cxn>
                  <a:cxn ang="0">
                    <a:pos x="127" y="8"/>
                  </a:cxn>
                  <a:cxn ang="0">
                    <a:pos x="121" y="0"/>
                  </a:cxn>
                </a:cxnLst>
                <a:rect l="0" t="0" r="r" b="b"/>
                <a:pathLst>
                  <a:path w="127" h="45">
                    <a:moveTo>
                      <a:pt x="121" y="0"/>
                    </a:moveTo>
                    <a:cubicBezTo>
                      <a:pt x="120" y="0"/>
                      <a:pt x="119" y="0"/>
                      <a:pt x="118" y="1"/>
                    </a:cubicBezTo>
                    <a:cubicBezTo>
                      <a:pt x="118" y="2"/>
                      <a:pt x="118" y="3"/>
                      <a:pt x="119" y="4"/>
                    </a:cubicBezTo>
                    <a:cubicBezTo>
                      <a:pt x="121" y="5"/>
                      <a:pt x="122" y="7"/>
                      <a:pt x="122" y="8"/>
                    </a:cubicBezTo>
                    <a:cubicBezTo>
                      <a:pt x="122" y="10"/>
                      <a:pt x="121" y="11"/>
                      <a:pt x="119" y="12"/>
                    </a:cubicBezTo>
                    <a:cubicBezTo>
                      <a:pt x="73" y="38"/>
                      <a:pt x="73" y="38"/>
                      <a:pt x="73" y="38"/>
                    </a:cubicBezTo>
                    <a:cubicBezTo>
                      <a:pt x="68" y="41"/>
                      <a:pt x="59" y="41"/>
                      <a:pt x="54" y="38"/>
                    </a:cubicBezTo>
                    <a:cubicBezTo>
                      <a:pt x="7" y="12"/>
                      <a:pt x="7" y="12"/>
                      <a:pt x="7" y="12"/>
                    </a:cubicBezTo>
                    <a:cubicBezTo>
                      <a:pt x="5" y="11"/>
                      <a:pt x="4" y="10"/>
                      <a:pt x="4" y="8"/>
                    </a:cubicBezTo>
                    <a:cubicBezTo>
                      <a:pt x="4" y="7"/>
                      <a:pt x="5" y="5"/>
                      <a:pt x="7" y="4"/>
                    </a:cubicBezTo>
                    <a:cubicBezTo>
                      <a:pt x="8" y="3"/>
                      <a:pt x="9" y="2"/>
                      <a:pt x="8" y="1"/>
                    </a:cubicBezTo>
                    <a:cubicBezTo>
                      <a:pt x="8" y="0"/>
                      <a:pt x="6" y="0"/>
                      <a:pt x="5" y="0"/>
                    </a:cubicBezTo>
                    <a:cubicBezTo>
                      <a:pt x="2" y="2"/>
                      <a:pt x="0" y="5"/>
                      <a:pt x="0" y="8"/>
                    </a:cubicBezTo>
                    <a:cubicBezTo>
                      <a:pt x="0" y="11"/>
                      <a:pt x="2" y="14"/>
                      <a:pt x="5" y="16"/>
                    </a:cubicBezTo>
                    <a:cubicBezTo>
                      <a:pt x="52" y="42"/>
                      <a:pt x="52" y="42"/>
                      <a:pt x="52" y="42"/>
                    </a:cubicBezTo>
                    <a:cubicBezTo>
                      <a:pt x="55" y="44"/>
                      <a:pt x="59" y="45"/>
                      <a:pt x="63" y="45"/>
                    </a:cubicBezTo>
                    <a:cubicBezTo>
                      <a:pt x="67" y="45"/>
                      <a:pt x="72" y="44"/>
                      <a:pt x="75" y="42"/>
                    </a:cubicBezTo>
                    <a:cubicBezTo>
                      <a:pt x="121" y="16"/>
                      <a:pt x="121" y="16"/>
                      <a:pt x="121" y="16"/>
                    </a:cubicBezTo>
                    <a:cubicBezTo>
                      <a:pt x="125" y="14"/>
                      <a:pt x="127" y="11"/>
                      <a:pt x="127" y="8"/>
                    </a:cubicBezTo>
                    <a:cubicBezTo>
                      <a:pt x="127" y="5"/>
                      <a:pt x="125" y="2"/>
                      <a:pt x="121" y="0"/>
                    </a:cubicBezTo>
                    <a:close/>
                  </a:path>
                </a:pathLst>
              </a:custGeom>
              <a:solidFill>
                <a:schemeClr val="bg1"/>
              </a:solidFill>
              <a:ln w="12700">
                <a:noFill/>
                <a:round/>
                <a:headEnd/>
                <a:tailEnd/>
              </a:ln>
            </p:spPr>
            <p:txBody>
              <a:bodyPr vert="horz" wrap="square" lIns="121920" tIns="60960" rIns="121920" bIns="60960" numCol="1" anchor="t" anchorCtr="0" compatLnSpc="1">
                <a:prstTxWarp prst="textNoShape">
                  <a:avLst/>
                </a:prstTxWarp>
              </a:bodyPr>
              <a:lstStyle/>
              <a:p>
                <a:endParaRPr lang="id-ID" sz="12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grpSp>
      <p:sp>
        <p:nvSpPr>
          <p:cNvPr id="49" name="TextBox 48">
            <a:extLst>
              <a:ext uri="{FF2B5EF4-FFF2-40B4-BE49-F238E27FC236}">
                <a16:creationId xmlns:a16="http://schemas.microsoft.com/office/drawing/2014/main" id="{01553ADC-6AC1-4F34-88B6-7703F4C57F94}"/>
              </a:ext>
            </a:extLst>
          </p:cNvPr>
          <p:cNvSpPr txBox="1"/>
          <p:nvPr/>
        </p:nvSpPr>
        <p:spPr>
          <a:xfrm>
            <a:off x="9379034" y="2733274"/>
            <a:ext cx="2090655" cy="1163845"/>
          </a:xfrm>
          <a:prstGeom prst="rect">
            <a:avLst/>
          </a:prstGeom>
          <a:noFill/>
        </p:spPr>
        <p:txBody>
          <a:bodyPr wrap="square" rtlCol="0">
            <a:spAutoFit/>
          </a:bodyPr>
          <a:lstStyle/>
          <a:p>
            <a:pPr>
              <a:lnSpc>
                <a:spcPct val="150000"/>
              </a:lnSpc>
            </a:pPr>
            <a:r>
              <a:rPr lang="id-ID" sz="1200" dirty="0">
                <a:solidFill>
                  <a:schemeClr val="tx2"/>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a:t>
            </a:r>
            <a:r>
              <a:rPr lang="nl-NL" sz="1200" dirty="0">
                <a:solidFill>
                  <a:schemeClr val="tx2"/>
                </a:solidFill>
                <a:latin typeface="Lato" panose="020F0502020204030203" pitchFamily="34" charset="0"/>
                <a:ea typeface="Lato" panose="020F0502020204030203" pitchFamily="34" charset="0"/>
                <a:cs typeface="Lato" panose="020F0502020204030203" pitchFamily="34" charset="0"/>
              </a:rPr>
              <a:t>.</a:t>
            </a:r>
            <a:endParaRPr lang="en-US" sz="1200" dirty="0">
              <a:solidFill>
                <a:schemeClr val="tx2"/>
              </a:solidFill>
              <a:latin typeface="Lato" panose="020F0502020204030203" pitchFamily="34" charset="0"/>
              <a:ea typeface="Lato" panose="020F0502020204030203" pitchFamily="34" charset="0"/>
              <a:cs typeface="Lato" panose="020F0502020204030203" pitchFamily="34" charset="0"/>
            </a:endParaRPr>
          </a:p>
        </p:txBody>
      </p:sp>
      <p:sp>
        <p:nvSpPr>
          <p:cNvPr id="50" name="TextBox 49">
            <a:extLst>
              <a:ext uri="{FF2B5EF4-FFF2-40B4-BE49-F238E27FC236}">
                <a16:creationId xmlns:a16="http://schemas.microsoft.com/office/drawing/2014/main" id="{DFA6E34E-1D85-44F7-AFF8-4111B5774E1F}"/>
              </a:ext>
            </a:extLst>
          </p:cNvPr>
          <p:cNvSpPr txBox="1"/>
          <p:nvPr/>
        </p:nvSpPr>
        <p:spPr>
          <a:xfrm>
            <a:off x="8525118" y="2622780"/>
            <a:ext cx="1833384" cy="830390"/>
          </a:xfrm>
          <a:prstGeom prst="rect">
            <a:avLst/>
          </a:prstGeom>
          <a:noFill/>
        </p:spPr>
        <p:txBody>
          <a:bodyPr wrap="square" rtlCol="0">
            <a:spAutoFit/>
          </a:bodyPr>
          <a:lstStyle/>
          <a:p>
            <a:r>
              <a:rPr lang="en-US" sz="4800" dirty="0">
                <a:latin typeface="Garamond" panose="02020404030301010803" pitchFamily="18" charset="0"/>
                <a:ea typeface="Roboto" panose="02000000000000000000" pitchFamily="2" charset="0"/>
                <a:cs typeface="Lato" panose="020F0502020204030203" pitchFamily="34" charset="0"/>
              </a:rPr>
              <a:t>01.</a:t>
            </a:r>
          </a:p>
        </p:txBody>
      </p:sp>
      <p:sp>
        <p:nvSpPr>
          <p:cNvPr id="51" name="TextBox 50">
            <a:extLst>
              <a:ext uri="{FF2B5EF4-FFF2-40B4-BE49-F238E27FC236}">
                <a16:creationId xmlns:a16="http://schemas.microsoft.com/office/drawing/2014/main" id="{93D9D90F-1C09-4DA5-AA03-546B1C2DE373}"/>
              </a:ext>
            </a:extLst>
          </p:cNvPr>
          <p:cNvSpPr txBox="1"/>
          <p:nvPr/>
        </p:nvSpPr>
        <p:spPr>
          <a:xfrm>
            <a:off x="9379034" y="4168715"/>
            <a:ext cx="2090654" cy="1163845"/>
          </a:xfrm>
          <a:prstGeom prst="rect">
            <a:avLst/>
          </a:prstGeom>
          <a:noFill/>
        </p:spPr>
        <p:txBody>
          <a:bodyPr wrap="square" rtlCol="0">
            <a:spAutoFit/>
          </a:bodyPr>
          <a:lstStyle/>
          <a:p>
            <a:pPr>
              <a:lnSpc>
                <a:spcPct val="150000"/>
              </a:lnSpc>
            </a:pPr>
            <a:r>
              <a:rPr lang="id-ID" sz="1200" dirty="0">
                <a:solidFill>
                  <a:schemeClr val="tx2"/>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a:t>
            </a:r>
            <a:r>
              <a:rPr lang="nl-NL" sz="1200" dirty="0">
                <a:solidFill>
                  <a:schemeClr val="tx2"/>
                </a:solidFill>
                <a:latin typeface="Lato" panose="020F0502020204030203" pitchFamily="34" charset="0"/>
                <a:ea typeface="Lato" panose="020F0502020204030203" pitchFamily="34" charset="0"/>
                <a:cs typeface="Lato" panose="020F0502020204030203" pitchFamily="34" charset="0"/>
              </a:rPr>
              <a:t>.</a:t>
            </a:r>
            <a:endParaRPr lang="en-US" sz="1200" dirty="0">
              <a:solidFill>
                <a:schemeClr val="tx2"/>
              </a:solidFill>
              <a:latin typeface="Lato" panose="020F0502020204030203" pitchFamily="34" charset="0"/>
              <a:ea typeface="Lato" panose="020F0502020204030203" pitchFamily="34" charset="0"/>
              <a:cs typeface="Lato" panose="020F0502020204030203" pitchFamily="34" charset="0"/>
            </a:endParaRPr>
          </a:p>
        </p:txBody>
      </p:sp>
      <p:sp>
        <p:nvSpPr>
          <p:cNvPr id="52" name="TextBox 51">
            <a:extLst>
              <a:ext uri="{FF2B5EF4-FFF2-40B4-BE49-F238E27FC236}">
                <a16:creationId xmlns:a16="http://schemas.microsoft.com/office/drawing/2014/main" id="{8C0613AC-12AD-4420-A5A3-B5180F2033A3}"/>
              </a:ext>
            </a:extLst>
          </p:cNvPr>
          <p:cNvSpPr txBox="1"/>
          <p:nvPr/>
        </p:nvSpPr>
        <p:spPr>
          <a:xfrm>
            <a:off x="8525118" y="4058221"/>
            <a:ext cx="1833384" cy="830390"/>
          </a:xfrm>
          <a:prstGeom prst="rect">
            <a:avLst/>
          </a:prstGeom>
          <a:noFill/>
        </p:spPr>
        <p:txBody>
          <a:bodyPr wrap="square" rtlCol="0">
            <a:spAutoFit/>
          </a:bodyPr>
          <a:lstStyle/>
          <a:p>
            <a:r>
              <a:rPr lang="en-US" sz="4800" dirty="0">
                <a:latin typeface="Garamond" panose="02020404030301010803" pitchFamily="18" charset="0"/>
                <a:ea typeface="Roboto" panose="02000000000000000000" pitchFamily="2" charset="0"/>
                <a:cs typeface="Lato" panose="020F0502020204030203" pitchFamily="34" charset="0"/>
              </a:rPr>
              <a:t>02.</a:t>
            </a:r>
          </a:p>
        </p:txBody>
      </p:sp>
      <p:sp>
        <p:nvSpPr>
          <p:cNvPr id="55" name="TextBox 54">
            <a:extLst>
              <a:ext uri="{FF2B5EF4-FFF2-40B4-BE49-F238E27FC236}">
                <a16:creationId xmlns:a16="http://schemas.microsoft.com/office/drawing/2014/main" id="{D54425C5-45C3-4BA9-85A9-2460219C4DEE}"/>
              </a:ext>
            </a:extLst>
          </p:cNvPr>
          <p:cNvSpPr txBox="1"/>
          <p:nvPr/>
        </p:nvSpPr>
        <p:spPr>
          <a:xfrm>
            <a:off x="4235385" y="1398557"/>
            <a:ext cx="7234304" cy="886846"/>
          </a:xfrm>
          <a:prstGeom prst="rect">
            <a:avLst/>
          </a:prstGeom>
          <a:noFill/>
        </p:spPr>
        <p:txBody>
          <a:bodyPr wrap="square" rtlCol="0">
            <a:spAutoFit/>
          </a:bodyPr>
          <a:lstStyle/>
          <a:p>
            <a:pPr>
              <a:lnSpc>
                <a:spcPct val="150000"/>
              </a:lnSpc>
            </a:pPr>
            <a:r>
              <a:rPr lang="id-ID" sz="1200" dirty="0">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ex ea commodo consequat. </a:t>
            </a:r>
            <a:endParaRPr lang="en-US" sz="1200" dirty="0">
              <a:latin typeface="Lato" panose="020F0502020204030203" pitchFamily="34" charset="0"/>
              <a:ea typeface="Lato" panose="020F0502020204030203" pitchFamily="34" charset="0"/>
              <a:cs typeface="Lato" panose="020F0502020204030203" pitchFamily="34" charset="0"/>
            </a:endParaRPr>
          </a:p>
        </p:txBody>
      </p:sp>
      <p:pic>
        <p:nvPicPr>
          <p:cNvPr id="4" name="图片占位符 3" descr="图片包含 妇女&#10;&#10;描述已自动生成">
            <a:extLst>
              <a:ext uri="{FF2B5EF4-FFF2-40B4-BE49-F238E27FC236}">
                <a16:creationId xmlns:a16="http://schemas.microsoft.com/office/drawing/2014/main" id="{C874940F-B703-4ACD-87C5-200B3401B576}"/>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351622484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FEBC43D-741B-4C60-AF18-DF543166BEBC}"/>
              </a:ext>
            </a:extLst>
          </p:cNvPr>
          <p:cNvSpPr/>
          <p:nvPr/>
        </p:nvSpPr>
        <p:spPr>
          <a:xfrm>
            <a:off x="2876550" y="0"/>
            <a:ext cx="836295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图片占位符 7" descr="图片包含 人员, 妇女, 服装, 户外&#10;&#10;描述已自动生成">
            <a:extLst>
              <a:ext uri="{FF2B5EF4-FFF2-40B4-BE49-F238E27FC236}">
                <a16:creationId xmlns:a16="http://schemas.microsoft.com/office/drawing/2014/main" id="{6DD33547-275D-43A7-BB03-161938E68470}"/>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pic>
        <p:nvPicPr>
          <p:cNvPr id="5" name="Picture 4">
            <a:extLst>
              <a:ext uri="{FF2B5EF4-FFF2-40B4-BE49-F238E27FC236}">
                <a16:creationId xmlns:a16="http://schemas.microsoft.com/office/drawing/2014/main" id="{3BD1A44D-BF1D-403C-A12F-68644DC0CA3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22705" r="25991"/>
          <a:stretch/>
        </p:blipFill>
        <p:spPr>
          <a:xfrm>
            <a:off x="0" y="1051560"/>
            <a:ext cx="5295900" cy="5806440"/>
          </a:xfrm>
          <a:prstGeom prst="rect">
            <a:avLst/>
          </a:prstGeom>
        </p:spPr>
      </p:pic>
      <p:sp>
        <p:nvSpPr>
          <p:cNvPr id="15" name="Rectangle 14">
            <a:extLst>
              <a:ext uri="{FF2B5EF4-FFF2-40B4-BE49-F238E27FC236}">
                <a16:creationId xmlns:a16="http://schemas.microsoft.com/office/drawing/2014/main" id="{42D9659A-8C36-419D-AABC-9C67D91EFDCA}"/>
              </a:ext>
            </a:extLst>
          </p:cNvPr>
          <p:cNvSpPr/>
          <p:nvPr/>
        </p:nvSpPr>
        <p:spPr>
          <a:xfrm flipV="1">
            <a:off x="4433045" y="3369426"/>
            <a:ext cx="2870200" cy="72274"/>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6" name="TextBox 15">
            <a:extLst>
              <a:ext uri="{FF2B5EF4-FFF2-40B4-BE49-F238E27FC236}">
                <a16:creationId xmlns:a16="http://schemas.microsoft.com/office/drawing/2014/main" id="{C91F3C99-0295-4CA5-9C55-776A92843701}"/>
              </a:ext>
            </a:extLst>
          </p:cNvPr>
          <p:cNvSpPr txBox="1"/>
          <p:nvPr/>
        </p:nvSpPr>
        <p:spPr>
          <a:xfrm>
            <a:off x="4949731" y="2415322"/>
            <a:ext cx="3524437" cy="830997"/>
          </a:xfrm>
          <a:prstGeom prst="rect">
            <a:avLst/>
          </a:prstGeom>
          <a:noFill/>
        </p:spPr>
        <p:txBody>
          <a:bodyPr wrap="square" rtlCol="0">
            <a:spAutoFit/>
          </a:bodyPr>
          <a:lstStyle/>
          <a:p>
            <a:r>
              <a:rPr lang="en-US" sz="4800" dirty="0">
                <a:solidFill>
                  <a:schemeClr val="bg1"/>
                </a:solidFill>
                <a:latin typeface="Garamond" panose="02020404030301010803" pitchFamily="18" charset="0"/>
                <a:ea typeface="Roboto" panose="02000000000000000000" pitchFamily="2" charset="0"/>
                <a:cs typeface="Lato" panose="020F0502020204030203" pitchFamily="34" charset="0"/>
              </a:rPr>
              <a:t>Mockup</a:t>
            </a:r>
          </a:p>
        </p:txBody>
      </p:sp>
      <p:sp>
        <p:nvSpPr>
          <p:cNvPr id="17" name="TextBox 16">
            <a:extLst>
              <a:ext uri="{FF2B5EF4-FFF2-40B4-BE49-F238E27FC236}">
                <a16:creationId xmlns:a16="http://schemas.microsoft.com/office/drawing/2014/main" id="{0ADE6B47-CBEC-4096-A985-7F27DA967C13}"/>
              </a:ext>
            </a:extLst>
          </p:cNvPr>
          <p:cNvSpPr txBox="1"/>
          <p:nvPr/>
        </p:nvSpPr>
        <p:spPr>
          <a:xfrm>
            <a:off x="4949730" y="3747071"/>
            <a:ext cx="5559046" cy="886846"/>
          </a:xfrm>
          <a:prstGeom prst="rect">
            <a:avLst/>
          </a:prstGeom>
          <a:noFill/>
        </p:spPr>
        <p:txBody>
          <a:bodyPr wrap="square" rtlCol="0">
            <a:spAutoFit/>
          </a:bodyPr>
          <a:lstStyle/>
          <a:p>
            <a:pPr>
              <a:lnSpc>
                <a:spcPct val="150000"/>
              </a:lnSpc>
            </a:pPr>
            <a:r>
              <a:rPr lang="id-ID" sz="1200" dirty="0">
                <a:solidFill>
                  <a:schemeClr val="bg1"/>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ex ea commodo consequat. </a:t>
            </a:r>
            <a:endParaRPr lang="en-US" sz="12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nvGrpSpPr>
          <p:cNvPr id="18" name="Group 17">
            <a:extLst>
              <a:ext uri="{FF2B5EF4-FFF2-40B4-BE49-F238E27FC236}">
                <a16:creationId xmlns:a16="http://schemas.microsoft.com/office/drawing/2014/main" id="{BC95E844-B0F8-439C-B74A-7CA4E88DB510}"/>
              </a:ext>
            </a:extLst>
          </p:cNvPr>
          <p:cNvGrpSpPr/>
          <p:nvPr/>
        </p:nvGrpSpPr>
        <p:grpSpPr>
          <a:xfrm>
            <a:off x="5080290" y="4859586"/>
            <a:ext cx="1278328" cy="275083"/>
            <a:chOff x="9032490" y="3739812"/>
            <a:chExt cx="1278328" cy="275083"/>
          </a:xfrm>
          <a:solidFill>
            <a:schemeClr val="accent2">
              <a:lumMod val="20000"/>
              <a:lumOff val="80000"/>
            </a:schemeClr>
          </a:solidFill>
        </p:grpSpPr>
        <p:sp>
          <p:nvSpPr>
            <p:cNvPr id="19" name="Freeform 85">
              <a:extLst>
                <a:ext uri="{FF2B5EF4-FFF2-40B4-BE49-F238E27FC236}">
                  <a16:creationId xmlns:a16="http://schemas.microsoft.com/office/drawing/2014/main" id="{8CD83C52-C83D-41AC-B81E-4AAD67A91FF9}"/>
                </a:ext>
              </a:extLst>
            </p:cNvPr>
            <p:cNvSpPr>
              <a:spLocks noChangeArrowheads="1"/>
            </p:cNvSpPr>
            <p:nvPr userDrawn="1"/>
          </p:nvSpPr>
          <p:spPr bwMode="auto">
            <a:xfrm>
              <a:off x="9448927" y="3760125"/>
              <a:ext cx="291685" cy="234457"/>
            </a:xfrm>
            <a:custGeom>
              <a:avLst/>
              <a:gdLst>
                <a:gd name="T0" fmla="*/ 250282 w 462"/>
                <a:gd name="T1" fmla="*/ 24258 h 374"/>
                <a:gd name="T2" fmla="*/ 250282 w 462"/>
                <a:gd name="T3" fmla="*/ 24258 h 374"/>
                <a:gd name="T4" fmla="*/ 221508 w 462"/>
                <a:gd name="T5" fmla="*/ 33962 h 374"/>
                <a:gd name="T6" fmla="*/ 240510 w 462"/>
                <a:gd name="T7" fmla="*/ 5391 h 374"/>
                <a:gd name="T8" fmla="*/ 211192 w 462"/>
                <a:gd name="T9" fmla="*/ 19407 h 374"/>
                <a:gd name="T10" fmla="*/ 173189 w 462"/>
                <a:gd name="T11" fmla="*/ 0 h 374"/>
                <a:gd name="T12" fmla="*/ 119983 w 462"/>
                <a:gd name="T13" fmla="*/ 52829 h 374"/>
                <a:gd name="T14" fmla="*/ 124870 w 462"/>
                <a:gd name="T15" fmla="*/ 62532 h 374"/>
                <a:gd name="T16" fmla="*/ 19002 w 462"/>
                <a:gd name="T17" fmla="*/ 10242 h 374"/>
                <a:gd name="T18" fmla="*/ 9229 w 462"/>
                <a:gd name="T19" fmla="*/ 38813 h 374"/>
                <a:gd name="T20" fmla="*/ 33118 w 462"/>
                <a:gd name="T21" fmla="*/ 81400 h 374"/>
                <a:gd name="T22" fmla="*/ 9229 w 462"/>
                <a:gd name="T23" fmla="*/ 72236 h 374"/>
                <a:gd name="T24" fmla="*/ 9229 w 462"/>
                <a:gd name="T25" fmla="*/ 72236 h 374"/>
                <a:gd name="T26" fmla="*/ 53205 w 462"/>
                <a:gd name="T27" fmla="*/ 124526 h 374"/>
                <a:gd name="T28" fmla="*/ 38004 w 462"/>
                <a:gd name="T29" fmla="*/ 124526 h 374"/>
                <a:gd name="T30" fmla="*/ 28774 w 462"/>
                <a:gd name="T31" fmla="*/ 124526 h 374"/>
                <a:gd name="T32" fmla="*/ 77093 w 462"/>
                <a:gd name="T33" fmla="*/ 158487 h 374"/>
                <a:gd name="T34" fmla="*/ 14116 w 462"/>
                <a:gd name="T35" fmla="*/ 182206 h 374"/>
                <a:gd name="T36" fmla="*/ 0 w 462"/>
                <a:gd name="T37" fmla="*/ 182206 h 374"/>
                <a:gd name="T38" fmla="*/ 77093 w 462"/>
                <a:gd name="T39" fmla="*/ 201074 h 374"/>
                <a:gd name="T40" fmla="*/ 221508 w 462"/>
                <a:gd name="T41" fmla="*/ 57681 h 374"/>
                <a:gd name="T42" fmla="*/ 221508 w 462"/>
                <a:gd name="T43" fmla="*/ 52829 h 374"/>
                <a:gd name="T44" fmla="*/ 250282 w 462"/>
                <a:gd name="T45" fmla="*/ 24258 h 37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62" h="374">
                  <a:moveTo>
                    <a:pt x="461" y="45"/>
                  </a:moveTo>
                  <a:lnTo>
                    <a:pt x="461" y="45"/>
                  </a:lnTo>
                  <a:cubicBezTo>
                    <a:pt x="443" y="54"/>
                    <a:pt x="425" y="63"/>
                    <a:pt x="408" y="63"/>
                  </a:cubicBezTo>
                  <a:cubicBezTo>
                    <a:pt x="425" y="54"/>
                    <a:pt x="443" y="36"/>
                    <a:pt x="443" y="10"/>
                  </a:cubicBezTo>
                  <a:cubicBezTo>
                    <a:pt x="425" y="19"/>
                    <a:pt x="408" y="27"/>
                    <a:pt x="389" y="36"/>
                  </a:cubicBezTo>
                  <a:cubicBezTo>
                    <a:pt x="372" y="19"/>
                    <a:pt x="345" y="0"/>
                    <a:pt x="319" y="0"/>
                  </a:cubicBezTo>
                  <a:cubicBezTo>
                    <a:pt x="265" y="0"/>
                    <a:pt x="221" y="45"/>
                    <a:pt x="221" y="98"/>
                  </a:cubicBezTo>
                  <a:cubicBezTo>
                    <a:pt x="221" y="107"/>
                    <a:pt x="221" y="116"/>
                    <a:pt x="230" y="116"/>
                  </a:cubicBezTo>
                  <a:cubicBezTo>
                    <a:pt x="151" y="116"/>
                    <a:pt x="79" y="81"/>
                    <a:pt x="35" y="19"/>
                  </a:cubicBezTo>
                  <a:cubicBezTo>
                    <a:pt x="26" y="36"/>
                    <a:pt x="17" y="54"/>
                    <a:pt x="17" y="72"/>
                  </a:cubicBezTo>
                  <a:cubicBezTo>
                    <a:pt x="17" y="98"/>
                    <a:pt x="35" y="134"/>
                    <a:pt x="61" y="151"/>
                  </a:cubicBezTo>
                  <a:cubicBezTo>
                    <a:pt x="44" y="143"/>
                    <a:pt x="35" y="143"/>
                    <a:pt x="17" y="134"/>
                  </a:cubicBezTo>
                  <a:cubicBezTo>
                    <a:pt x="17" y="178"/>
                    <a:pt x="53" y="222"/>
                    <a:pt x="98" y="231"/>
                  </a:cubicBezTo>
                  <a:cubicBezTo>
                    <a:pt x="89" y="231"/>
                    <a:pt x="79" y="231"/>
                    <a:pt x="70" y="231"/>
                  </a:cubicBezTo>
                  <a:cubicBezTo>
                    <a:pt x="61" y="231"/>
                    <a:pt x="61" y="231"/>
                    <a:pt x="53" y="231"/>
                  </a:cubicBezTo>
                  <a:cubicBezTo>
                    <a:pt x="61" y="266"/>
                    <a:pt x="98" y="294"/>
                    <a:pt x="142" y="294"/>
                  </a:cubicBezTo>
                  <a:cubicBezTo>
                    <a:pt x="106" y="319"/>
                    <a:pt x="70" y="338"/>
                    <a:pt x="26" y="338"/>
                  </a:cubicBezTo>
                  <a:cubicBezTo>
                    <a:pt x="17" y="338"/>
                    <a:pt x="8" y="338"/>
                    <a:pt x="0" y="338"/>
                  </a:cubicBezTo>
                  <a:cubicBezTo>
                    <a:pt x="44" y="364"/>
                    <a:pt x="89" y="373"/>
                    <a:pt x="142" y="373"/>
                  </a:cubicBezTo>
                  <a:cubicBezTo>
                    <a:pt x="319" y="373"/>
                    <a:pt x="408" y="231"/>
                    <a:pt x="408" y="107"/>
                  </a:cubicBezTo>
                  <a:lnTo>
                    <a:pt x="408" y="98"/>
                  </a:lnTo>
                  <a:cubicBezTo>
                    <a:pt x="434" y="81"/>
                    <a:pt x="443" y="72"/>
                    <a:pt x="461" y="45"/>
                  </a:cubicBezTo>
                </a:path>
              </a:pathLst>
            </a:custGeom>
            <a:grpFill/>
            <a:ln>
              <a:noFill/>
            </a:ln>
            <a:effectLst/>
          </p:spPr>
          <p:txBody>
            <a:bodyPr wrap="none" lIns="54775" tIns="27387" rIns="54775" bIns="27387" anchor="ctr"/>
            <a:lstStyle/>
            <a:p>
              <a:endParaRPr lang="en-US" sz="4596" dirty="0">
                <a:solidFill>
                  <a:schemeClr val="bg1">
                    <a:alpha val="70000"/>
                  </a:schemeClr>
                </a:solidFill>
              </a:endParaRPr>
            </a:p>
          </p:txBody>
        </p:sp>
        <p:grpSp>
          <p:nvGrpSpPr>
            <p:cNvPr id="20" name="Group 19">
              <a:extLst>
                <a:ext uri="{FF2B5EF4-FFF2-40B4-BE49-F238E27FC236}">
                  <a16:creationId xmlns:a16="http://schemas.microsoft.com/office/drawing/2014/main" id="{F52ADF94-7FF8-4D15-A80F-30E27968014A}"/>
                </a:ext>
              </a:extLst>
            </p:cNvPr>
            <p:cNvGrpSpPr/>
            <p:nvPr userDrawn="1"/>
          </p:nvGrpSpPr>
          <p:grpSpPr>
            <a:xfrm>
              <a:off x="9985828" y="3753269"/>
              <a:ext cx="324990" cy="248168"/>
              <a:chOff x="10541000" y="3240088"/>
              <a:chExt cx="1282701" cy="979487"/>
            </a:xfrm>
            <a:grpFill/>
          </p:grpSpPr>
          <p:sp>
            <p:nvSpPr>
              <p:cNvPr id="22" name="Freeform 5">
                <a:extLst>
                  <a:ext uri="{FF2B5EF4-FFF2-40B4-BE49-F238E27FC236}">
                    <a16:creationId xmlns:a16="http://schemas.microsoft.com/office/drawing/2014/main" id="{0682DE27-77B3-4CB5-A6B9-0CEBE2138B06}"/>
                  </a:ext>
                </a:extLst>
              </p:cNvPr>
              <p:cNvSpPr>
                <a:spLocks/>
              </p:cNvSpPr>
              <p:nvPr userDrawn="1"/>
            </p:nvSpPr>
            <p:spPr bwMode="auto">
              <a:xfrm>
                <a:off x="10541000" y="3240088"/>
                <a:ext cx="984250" cy="979487"/>
              </a:xfrm>
              <a:custGeom>
                <a:avLst/>
                <a:gdLst>
                  <a:gd name="T0" fmla="*/ 2709 w 2709"/>
                  <a:gd name="T1" fmla="*/ 1204 h 2709"/>
                  <a:gd name="T2" fmla="*/ 1445 w 2709"/>
                  <a:gd name="T3" fmla="*/ 1204 h 2709"/>
                  <a:gd name="T4" fmla="*/ 1445 w 2709"/>
                  <a:gd name="T5" fmla="*/ 1626 h 2709"/>
                  <a:gd name="T6" fmla="*/ 2216 w 2709"/>
                  <a:gd name="T7" fmla="*/ 1626 h 2709"/>
                  <a:gd name="T8" fmla="*/ 1355 w 2709"/>
                  <a:gd name="T9" fmla="*/ 2258 h 2709"/>
                  <a:gd name="T10" fmla="*/ 452 w 2709"/>
                  <a:gd name="T11" fmla="*/ 1355 h 2709"/>
                  <a:gd name="T12" fmla="*/ 1355 w 2709"/>
                  <a:gd name="T13" fmla="*/ 452 h 2709"/>
                  <a:gd name="T14" fmla="*/ 1997 w 2709"/>
                  <a:gd name="T15" fmla="*/ 720 h 2709"/>
                  <a:gd name="T16" fmla="*/ 2303 w 2709"/>
                  <a:gd name="T17" fmla="*/ 387 h 2709"/>
                  <a:gd name="T18" fmla="*/ 1355 w 2709"/>
                  <a:gd name="T19" fmla="*/ 0 h 2709"/>
                  <a:gd name="T20" fmla="*/ 0 w 2709"/>
                  <a:gd name="T21" fmla="*/ 1355 h 2709"/>
                  <a:gd name="T22" fmla="*/ 1355 w 2709"/>
                  <a:gd name="T23" fmla="*/ 2709 h 2709"/>
                  <a:gd name="T24" fmla="*/ 2709 w 2709"/>
                  <a:gd name="T25" fmla="*/ 1626 h 2709"/>
                  <a:gd name="T26" fmla="*/ 2709 w 2709"/>
                  <a:gd name="T27" fmla="*/ 1204 h 2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09" h="2709">
                    <a:moveTo>
                      <a:pt x="2709" y="1204"/>
                    </a:moveTo>
                    <a:lnTo>
                      <a:pt x="1445" y="1204"/>
                    </a:lnTo>
                    <a:lnTo>
                      <a:pt x="1445" y="1626"/>
                    </a:lnTo>
                    <a:lnTo>
                      <a:pt x="2216" y="1626"/>
                    </a:lnTo>
                    <a:cubicBezTo>
                      <a:pt x="2101" y="1992"/>
                      <a:pt x="1759" y="2258"/>
                      <a:pt x="1355" y="2258"/>
                    </a:cubicBezTo>
                    <a:cubicBezTo>
                      <a:pt x="856" y="2258"/>
                      <a:pt x="452" y="1854"/>
                      <a:pt x="452" y="1355"/>
                    </a:cubicBezTo>
                    <a:cubicBezTo>
                      <a:pt x="452" y="856"/>
                      <a:pt x="856" y="452"/>
                      <a:pt x="1355" y="452"/>
                    </a:cubicBezTo>
                    <a:cubicBezTo>
                      <a:pt x="1606" y="452"/>
                      <a:pt x="1833" y="554"/>
                      <a:pt x="1997" y="720"/>
                    </a:cubicBezTo>
                    <a:lnTo>
                      <a:pt x="2303" y="387"/>
                    </a:lnTo>
                    <a:cubicBezTo>
                      <a:pt x="2058" y="148"/>
                      <a:pt x="1724" y="0"/>
                      <a:pt x="1355" y="0"/>
                    </a:cubicBezTo>
                    <a:cubicBezTo>
                      <a:pt x="607" y="0"/>
                      <a:pt x="0" y="607"/>
                      <a:pt x="0" y="1355"/>
                    </a:cubicBezTo>
                    <a:cubicBezTo>
                      <a:pt x="0" y="2103"/>
                      <a:pt x="607" y="2709"/>
                      <a:pt x="1355" y="2709"/>
                    </a:cubicBezTo>
                    <a:cubicBezTo>
                      <a:pt x="2010" y="2709"/>
                      <a:pt x="2584" y="2244"/>
                      <a:pt x="2709" y="1626"/>
                    </a:cubicBezTo>
                    <a:lnTo>
                      <a:pt x="2709" y="12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46066" tIns="73033" rIns="146066" bIns="73033" numCol="1" anchor="t" anchorCtr="0" compatLnSpc="1">
                <a:prstTxWarp prst="textNoShape">
                  <a:avLst/>
                </a:prstTxWarp>
              </a:bodyPr>
              <a:lstStyle/>
              <a:p>
                <a:endParaRPr lang="id-ID" sz="4596"/>
              </a:p>
            </p:txBody>
          </p:sp>
          <p:sp>
            <p:nvSpPr>
              <p:cNvPr id="23" name="Freeform 6">
                <a:extLst>
                  <a:ext uri="{FF2B5EF4-FFF2-40B4-BE49-F238E27FC236}">
                    <a16:creationId xmlns:a16="http://schemas.microsoft.com/office/drawing/2014/main" id="{1D9D898E-FE26-472F-929C-75398C1E3B3A}"/>
                  </a:ext>
                </a:extLst>
              </p:cNvPr>
              <p:cNvSpPr>
                <a:spLocks/>
              </p:cNvSpPr>
              <p:nvPr userDrawn="1"/>
            </p:nvSpPr>
            <p:spPr bwMode="auto">
              <a:xfrm>
                <a:off x="11555413" y="3581400"/>
                <a:ext cx="268288" cy="268287"/>
              </a:xfrm>
              <a:custGeom>
                <a:avLst/>
                <a:gdLst>
                  <a:gd name="T0" fmla="*/ 739 w 739"/>
                  <a:gd name="T1" fmla="*/ 258 h 739"/>
                  <a:gd name="T2" fmla="*/ 480 w 739"/>
                  <a:gd name="T3" fmla="*/ 258 h 739"/>
                  <a:gd name="T4" fmla="*/ 480 w 739"/>
                  <a:gd name="T5" fmla="*/ 0 h 739"/>
                  <a:gd name="T6" fmla="*/ 258 w 739"/>
                  <a:gd name="T7" fmla="*/ 0 h 739"/>
                  <a:gd name="T8" fmla="*/ 258 w 739"/>
                  <a:gd name="T9" fmla="*/ 258 h 739"/>
                  <a:gd name="T10" fmla="*/ 0 w 739"/>
                  <a:gd name="T11" fmla="*/ 258 h 739"/>
                  <a:gd name="T12" fmla="*/ 0 w 739"/>
                  <a:gd name="T13" fmla="*/ 480 h 739"/>
                  <a:gd name="T14" fmla="*/ 258 w 739"/>
                  <a:gd name="T15" fmla="*/ 480 h 739"/>
                  <a:gd name="T16" fmla="*/ 258 w 739"/>
                  <a:gd name="T17" fmla="*/ 739 h 739"/>
                  <a:gd name="T18" fmla="*/ 480 w 739"/>
                  <a:gd name="T19" fmla="*/ 739 h 739"/>
                  <a:gd name="T20" fmla="*/ 480 w 739"/>
                  <a:gd name="T21" fmla="*/ 480 h 739"/>
                  <a:gd name="T22" fmla="*/ 739 w 739"/>
                  <a:gd name="T23" fmla="*/ 480 h 739"/>
                  <a:gd name="T24" fmla="*/ 739 w 739"/>
                  <a:gd name="T25" fmla="*/ 258 h 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39" h="739">
                    <a:moveTo>
                      <a:pt x="739" y="258"/>
                    </a:moveTo>
                    <a:lnTo>
                      <a:pt x="480" y="258"/>
                    </a:lnTo>
                    <a:lnTo>
                      <a:pt x="480" y="0"/>
                    </a:lnTo>
                    <a:lnTo>
                      <a:pt x="258" y="0"/>
                    </a:lnTo>
                    <a:lnTo>
                      <a:pt x="258" y="258"/>
                    </a:lnTo>
                    <a:lnTo>
                      <a:pt x="0" y="258"/>
                    </a:lnTo>
                    <a:lnTo>
                      <a:pt x="0" y="480"/>
                    </a:lnTo>
                    <a:lnTo>
                      <a:pt x="258" y="480"/>
                    </a:lnTo>
                    <a:lnTo>
                      <a:pt x="258" y="739"/>
                    </a:lnTo>
                    <a:lnTo>
                      <a:pt x="480" y="739"/>
                    </a:lnTo>
                    <a:lnTo>
                      <a:pt x="480" y="480"/>
                    </a:lnTo>
                    <a:lnTo>
                      <a:pt x="739" y="480"/>
                    </a:lnTo>
                    <a:lnTo>
                      <a:pt x="739" y="2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46066" tIns="73033" rIns="146066" bIns="73033" numCol="1" anchor="t" anchorCtr="0" compatLnSpc="1">
                <a:prstTxWarp prst="textNoShape">
                  <a:avLst/>
                </a:prstTxWarp>
              </a:bodyPr>
              <a:lstStyle/>
              <a:p>
                <a:endParaRPr lang="id-ID" sz="4596"/>
              </a:p>
            </p:txBody>
          </p:sp>
        </p:grpSp>
        <p:sp>
          <p:nvSpPr>
            <p:cNvPr id="21" name="Freeform 75">
              <a:extLst>
                <a:ext uri="{FF2B5EF4-FFF2-40B4-BE49-F238E27FC236}">
                  <a16:creationId xmlns:a16="http://schemas.microsoft.com/office/drawing/2014/main" id="{5D7C8610-E755-4816-9470-BA9C386A0EA2}"/>
                </a:ext>
              </a:extLst>
            </p:cNvPr>
            <p:cNvSpPr>
              <a:spLocks noChangeArrowheads="1"/>
            </p:cNvSpPr>
            <p:nvPr userDrawn="1"/>
          </p:nvSpPr>
          <p:spPr bwMode="auto">
            <a:xfrm>
              <a:off x="9032490" y="3739812"/>
              <a:ext cx="148121" cy="275083"/>
            </a:xfrm>
            <a:custGeom>
              <a:avLst/>
              <a:gdLst>
                <a:gd name="T0" fmla="*/ 132814 w 249"/>
                <a:gd name="T1" fmla="*/ 43735 h 453"/>
                <a:gd name="T2" fmla="*/ 132814 w 249"/>
                <a:gd name="T3" fmla="*/ 43735 h 453"/>
                <a:gd name="T4" fmla="*/ 94791 w 249"/>
                <a:gd name="T5" fmla="*/ 43735 h 453"/>
                <a:gd name="T6" fmla="*/ 85687 w 249"/>
                <a:gd name="T7" fmla="*/ 58496 h 453"/>
                <a:gd name="T8" fmla="*/ 85687 w 249"/>
                <a:gd name="T9" fmla="*/ 87470 h 453"/>
                <a:gd name="T10" fmla="*/ 132814 w 249"/>
                <a:gd name="T11" fmla="*/ 87470 h 453"/>
                <a:gd name="T12" fmla="*/ 132814 w 249"/>
                <a:gd name="T13" fmla="*/ 126285 h 453"/>
                <a:gd name="T14" fmla="*/ 85687 w 249"/>
                <a:gd name="T15" fmla="*/ 126285 h 453"/>
                <a:gd name="T16" fmla="*/ 85687 w 249"/>
                <a:gd name="T17" fmla="*/ 247103 h 453"/>
                <a:gd name="T18" fmla="*/ 42308 w 249"/>
                <a:gd name="T19" fmla="*/ 247103 h 453"/>
                <a:gd name="T20" fmla="*/ 42308 w 249"/>
                <a:gd name="T21" fmla="*/ 126285 h 453"/>
                <a:gd name="T22" fmla="*/ 0 w 249"/>
                <a:gd name="T23" fmla="*/ 126285 h 453"/>
                <a:gd name="T24" fmla="*/ 0 w 249"/>
                <a:gd name="T25" fmla="*/ 87470 h 453"/>
                <a:gd name="T26" fmla="*/ 42308 w 249"/>
                <a:gd name="T27" fmla="*/ 87470 h 453"/>
                <a:gd name="T28" fmla="*/ 42308 w 249"/>
                <a:gd name="T29" fmla="*/ 63416 h 453"/>
                <a:gd name="T30" fmla="*/ 94791 w 249"/>
                <a:gd name="T31" fmla="*/ 0 h 453"/>
                <a:gd name="T32" fmla="*/ 132814 w 249"/>
                <a:gd name="T33" fmla="*/ 0 h 453"/>
                <a:gd name="T34" fmla="*/ 132814 w 249"/>
                <a:gd name="T35" fmla="*/ 43735 h 4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49" h="453">
                  <a:moveTo>
                    <a:pt x="248" y="80"/>
                  </a:moveTo>
                  <a:lnTo>
                    <a:pt x="248" y="80"/>
                  </a:lnTo>
                  <a:cubicBezTo>
                    <a:pt x="177" y="80"/>
                    <a:pt x="177" y="80"/>
                    <a:pt x="177" y="80"/>
                  </a:cubicBezTo>
                  <a:cubicBezTo>
                    <a:pt x="169" y="80"/>
                    <a:pt x="160" y="89"/>
                    <a:pt x="160" y="107"/>
                  </a:cubicBezTo>
                  <a:cubicBezTo>
                    <a:pt x="160" y="160"/>
                    <a:pt x="160" y="160"/>
                    <a:pt x="160" y="160"/>
                  </a:cubicBezTo>
                  <a:cubicBezTo>
                    <a:pt x="248" y="160"/>
                    <a:pt x="248" y="160"/>
                    <a:pt x="248" y="160"/>
                  </a:cubicBezTo>
                  <a:cubicBezTo>
                    <a:pt x="248" y="231"/>
                    <a:pt x="248" y="231"/>
                    <a:pt x="248" y="231"/>
                  </a:cubicBezTo>
                  <a:cubicBezTo>
                    <a:pt x="160" y="231"/>
                    <a:pt x="160" y="231"/>
                    <a:pt x="160" y="231"/>
                  </a:cubicBezTo>
                  <a:cubicBezTo>
                    <a:pt x="160" y="452"/>
                    <a:pt x="160" y="452"/>
                    <a:pt x="160" y="452"/>
                  </a:cubicBezTo>
                  <a:cubicBezTo>
                    <a:pt x="79" y="452"/>
                    <a:pt x="79" y="452"/>
                    <a:pt x="79" y="452"/>
                  </a:cubicBezTo>
                  <a:cubicBezTo>
                    <a:pt x="79" y="231"/>
                    <a:pt x="79" y="231"/>
                    <a:pt x="79" y="231"/>
                  </a:cubicBezTo>
                  <a:cubicBezTo>
                    <a:pt x="0" y="231"/>
                    <a:pt x="0" y="231"/>
                    <a:pt x="0" y="231"/>
                  </a:cubicBezTo>
                  <a:cubicBezTo>
                    <a:pt x="0" y="160"/>
                    <a:pt x="0" y="160"/>
                    <a:pt x="0" y="160"/>
                  </a:cubicBezTo>
                  <a:cubicBezTo>
                    <a:pt x="79" y="160"/>
                    <a:pt x="79" y="160"/>
                    <a:pt x="79" y="160"/>
                  </a:cubicBezTo>
                  <a:cubicBezTo>
                    <a:pt x="79" y="116"/>
                    <a:pt x="79" y="116"/>
                    <a:pt x="79" y="116"/>
                  </a:cubicBezTo>
                  <a:cubicBezTo>
                    <a:pt x="79" y="54"/>
                    <a:pt x="115" y="0"/>
                    <a:pt x="177" y="0"/>
                  </a:cubicBezTo>
                  <a:cubicBezTo>
                    <a:pt x="248" y="0"/>
                    <a:pt x="248" y="0"/>
                    <a:pt x="248" y="0"/>
                  </a:cubicBezTo>
                  <a:lnTo>
                    <a:pt x="248" y="80"/>
                  </a:lnTo>
                </a:path>
              </a:pathLst>
            </a:custGeom>
            <a:grpFill/>
            <a:ln>
              <a:noFill/>
            </a:ln>
            <a:effectLst/>
          </p:spPr>
          <p:txBody>
            <a:bodyPr wrap="none" lIns="54775" tIns="27387" rIns="54775" bIns="27387" anchor="ctr"/>
            <a:lstStyle/>
            <a:p>
              <a:endParaRPr lang="en-US" sz="4596" dirty="0">
                <a:solidFill>
                  <a:schemeClr val="bg1">
                    <a:lumMod val="85000"/>
                  </a:schemeClr>
                </a:solidFill>
              </a:endParaRPr>
            </a:p>
          </p:txBody>
        </p:sp>
      </p:grpSp>
    </p:spTree>
    <p:extLst>
      <p:ext uri="{BB962C8B-B14F-4D97-AF65-F5344CB8AC3E}">
        <p14:creationId xmlns:p14="http://schemas.microsoft.com/office/powerpoint/2010/main" val="381328312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ectangle 38">
            <a:extLst>
              <a:ext uri="{FF2B5EF4-FFF2-40B4-BE49-F238E27FC236}">
                <a16:creationId xmlns:a16="http://schemas.microsoft.com/office/drawing/2014/main" id="{A0F86D62-ADA3-4EB8-AED9-0CCB6AB8DA83}"/>
              </a:ext>
            </a:extLst>
          </p:cNvPr>
          <p:cNvSpPr/>
          <p:nvPr/>
        </p:nvSpPr>
        <p:spPr>
          <a:xfrm>
            <a:off x="6600888" y="1"/>
            <a:ext cx="5591112"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662">
            <a:extLst>
              <a:ext uri="{FF2B5EF4-FFF2-40B4-BE49-F238E27FC236}">
                <a16:creationId xmlns:a16="http://schemas.microsoft.com/office/drawing/2014/main" id="{DA262590-E0E1-48EB-B0E0-AB39DC96EB2E}"/>
              </a:ext>
            </a:extLst>
          </p:cNvPr>
          <p:cNvGrpSpPr/>
          <p:nvPr/>
        </p:nvGrpSpPr>
        <p:grpSpPr>
          <a:xfrm>
            <a:off x="5872715" y="1007723"/>
            <a:ext cx="7090592" cy="4842553"/>
            <a:chOff x="0" y="0"/>
            <a:chExt cx="8380191" cy="5723290"/>
          </a:xfrm>
        </p:grpSpPr>
        <p:sp>
          <p:nvSpPr>
            <p:cNvPr id="6" name="Shape 659">
              <a:extLst>
                <a:ext uri="{FF2B5EF4-FFF2-40B4-BE49-F238E27FC236}">
                  <a16:creationId xmlns:a16="http://schemas.microsoft.com/office/drawing/2014/main" id="{E44672EC-F459-48DC-81F9-652479D55072}"/>
                </a:ext>
              </a:extLst>
            </p:cNvPr>
            <p:cNvSpPr/>
            <p:nvPr/>
          </p:nvSpPr>
          <p:spPr>
            <a:xfrm>
              <a:off x="0" y="0"/>
              <a:ext cx="8380192" cy="5723291"/>
            </a:xfrm>
            <a:prstGeom prst="roundRect">
              <a:avLst>
                <a:gd name="adj" fmla="val 10479"/>
              </a:avLst>
            </a:prstGeom>
            <a:solidFill>
              <a:srgbClr val="DCDEE0"/>
            </a:solidFill>
            <a:ln w="12700" cap="flat">
              <a:noFill/>
              <a:miter lim="400000"/>
            </a:ln>
            <a:effectLst>
              <a:outerShdw blurRad="25400" dist="25400" dir="5400000" rotWithShape="0">
                <a:srgbClr val="000000">
                  <a:alpha val="50000"/>
                </a:srgbClr>
              </a:outerShdw>
            </a:effectLst>
          </p:spPr>
          <p:txBody>
            <a:bodyPr wrap="square" lIns="25400" tIns="25400" rIns="25400" bIns="25400" numCol="1" anchor="ctr">
              <a:noAutofit/>
            </a:bodyPr>
            <a:lstStyle/>
            <a:p>
              <a:pPr>
                <a:lnSpc>
                  <a:spcPct val="100000"/>
                </a:lnSpc>
                <a:defRPr sz="3200">
                  <a:solidFill>
                    <a:srgbClr val="FFFFFF"/>
                  </a:solidFill>
                  <a:latin typeface="Helvetica Light"/>
                  <a:ea typeface="Helvetica Light"/>
                  <a:cs typeface="Helvetica Light"/>
                  <a:sym typeface="Helvetica Light"/>
                </a:defRPr>
              </a:pPr>
              <a:endParaRPr sz="1600"/>
            </a:p>
          </p:txBody>
        </p:sp>
        <p:pic>
          <p:nvPicPr>
            <p:cNvPr id="7" name="blank7.jpg">
              <a:extLst>
                <a:ext uri="{FF2B5EF4-FFF2-40B4-BE49-F238E27FC236}">
                  <a16:creationId xmlns:a16="http://schemas.microsoft.com/office/drawing/2014/main" id="{103B3269-8DE3-4881-A65F-D05424F21E50}"/>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860609" y="446457"/>
              <a:ext cx="6658281" cy="4829176"/>
            </a:xfrm>
            <a:custGeom>
              <a:avLst/>
              <a:gdLst/>
              <a:ahLst/>
              <a:cxnLst>
                <a:cxn ang="0">
                  <a:pos x="wd2" y="hd2"/>
                </a:cxn>
                <a:cxn ang="5400000">
                  <a:pos x="wd2" y="hd2"/>
                </a:cxn>
                <a:cxn ang="10800000">
                  <a:pos x="wd2" y="hd2"/>
                </a:cxn>
                <a:cxn ang="16200000">
                  <a:pos x="wd2" y="hd2"/>
                </a:cxn>
              </a:cxnLst>
              <a:rect l="0" t="0" r="r" b="b"/>
              <a:pathLst>
                <a:path w="21600" h="21600" extrusionOk="0">
                  <a:moveTo>
                    <a:pt x="45" y="0"/>
                  </a:moveTo>
                  <a:cubicBezTo>
                    <a:pt x="30" y="0"/>
                    <a:pt x="15" y="13"/>
                    <a:pt x="15" y="25"/>
                  </a:cubicBezTo>
                  <a:cubicBezTo>
                    <a:pt x="15" y="25"/>
                    <a:pt x="15" y="24"/>
                    <a:pt x="0" y="21577"/>
                  </a:cubicBezTo>
                  <a:cubicBezTo>
                    <a:pt x="0" y="21589"/>
                    <a:pt x="16" y="21600"/>
                    <a:pt x="31" y="21600"/>
                  </a:cubicBezTo>
                  <a:cubicBezTo>
                    <a:pt x="31" y="21600"/>
                    <a:pt x="30" y="21600"/>
                    <a:pt x="21554" y="21600"/>
                  </a:cubicBezTo>
                  <a:cubicBezTo>
                    <a:pt x="21569" y="21600"/>
                    <a:pt x="21585" y="21589"/>
                    <a:pt x="21585" y="21577"/>
                  </a:cubicBezTo>
                  <a:lnTo>
                    <a:pt x="21600" y="25"/>
                  </a:lnTo>
                  <a:cubicBezTo>
                    <a:pt x="21600" y="13"/>
                    <a:pt x="21584" y="0"/>
                    <a:pt x="21569" y="0"/>
                  </a:cubicBezTo>
                  <a:cubicBezTo>
                    <a:pt x="21569" y="0"/>
                    <a:pt x="21569" y="0"/>
                    <a:pt x="45" y="0"/>
                  </a:cubicBezTo>
                  <a:close/>
                </a:path>
              </a:pathLst>
            </a:custGeom>
            <a:ln w="12700" cap="flat">
              <a:noFill/>
              <a:miter lim="400000"/>
            </a:ln>
            <a:effectLst/>
          </p:spPr>
        </p:pic>
        <p:sp>
          <p:nvSpPr>
            <p:cNvPr id="8" name="Shape 661">
              <a:extLst>
                <a:ext uri="{FF2B5EF4-FFF2-40B4-BE49-F238E27FC236}">
                  <a16:creationId xmlns:a16="http://schemas.microsoft.com/office/drawing/2014/main" id="{C91EFCF5-FDC1-4B35-B6D5-5237EE3C0709}"/>
                </a:ext>
              </a:extLst>
            </p:cNvPr>
            <p:cNvSpPr/>
            <p:nvPr/>
          </p:nvSpPr>
          <p:spPr>
            <a:xfrm>
              <a:off x="866763" y="410697"/>
              <a:ext cx="5464928" cy="493096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3578" y="0"/>
                  </a:lnTo>
                  <a:lnTo>
                    <a:pt x="21600" y="21600"/>
                  </a:lnTo>
                  <a:lnTo>
                    <a:pt x="0" y="21600"/>
                  </a:lnTo>
                  <a:lnTo>
                    <a:pt x="0" y="0"/>
                  </a:lnTo>
                  <a:close/>
                </a:path>
              </a:pathLst>
            </a:custGeom>
            <a:solidFill>
              <a:srgbClr val="FFFFFF">
                <a:alpha val="18000"/>
              </a:srgbClr>
            </a:solidFill>
            <a:ln w="12700" cap="flat">
              <a:noFill/>
              <a:miter lim="400000"/>
            </a:ln>
            <a:effectLst/>
          </p:spPr>
          <p:txBody>
            <a:bodyPr wrap="square" lIns="25400" tIns="25400" rIns="25400" bIns="25400" numCol="1" anchor="ctr">
              <a:noAutofit/>
            </a:body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grpSp>
      <p:sp>
        <p:nvSpPr>
          <p:cNvPr id="10" name="Rectangle 9">
            <a:extLst>
              <a:ext uri="{FF2B5EF4-FFF2-40B4-BE49-F238E27FC236}">
                <a16:creationId xmlns:a16="http://schemas.microsoft.com/office/drawing/2014/main" id="{483242F7-18FF-402E-88C5-EA215B03DDA7}"/>
              </a:ext>
            </a:extLst>
          </p:cNvPr>
          <p:cNvSpPr/>
          <p:nvPr/>
        </p:nvSpPr>
        <p:spPr>
          <a:xfrm flipV="1">
            <a:off x="0" y="2457498"/>
            <a:ext cx="2880309" cy="527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1" name="TextBox 10">
            <a:extLst>
              <a:ext uri="{FF2B5EF4-FFF2-40B4-BE49-F238E27FC236}">
                <a16:creationId xmlns:a16="http://schemas.microsoft.com/office/drawing/2014/main" id="{4C906A1D-5BAB-4835-915D-1BCF5DD0A719}"/>
              </a:ext>
            </a:extLst>
          </p:cNvPr>
          <p:cNvSpPr txBox="1"/>
          <p:nvPr/>
        </p:nvSpPr>
        <p:spPr>
          <a:xfrm>
            <a:off x="710947" y="1503394"/>
            <a:ext cx="3524437" cy="830997"/>
          </a:xfrm>
          <a:prstGeom prst="rect">
            <a:avLst/>
          </a:prstGeom>
          <a:noFill/>
        </p:spPr>
        <p:txBody>
          <a:bodyPr wrap="square" rtlCol="0">
            <a:spAutoFit/>
          </a:bodyPr>
          <a:lstStyle/>
          <a:p>
            <a:r>
              <a:rPr lang="en-US" sz="4800" dirty="0">
                <a:latin typeface="Garamond" panose="02020404030301010803" pitchFamily="18" charset="0"/>
                <a:ea typeface="Roboto" panose="02000000000000000000" pitchFamily="2" charset="0"/>
                <a:cs typeface="Lato" panose="020F0502020204030203" pitchFamily="34" charset="0"/>
              </a:rPr>
              <a:t>Mockup</a:t>
            </a:r>
          </a:p>
        </p:txBody>
      </p:sp>
      <p:sp>
        <p:nvSpPr>
          <p:cNvPr id="12" name="TextBox 11">
            <a:extLst>
              <a:ext uri="{FF2B5EF4-FFF2-40B4-BE49-F238E27FC236}">
                <a16:creationId xmlns:a16="http://schemas.microsoft.com/office/drawing/2014/main" id="{97849984-45C4-4280-9535-BFB2D798A564}"/>
              </a:ext>
            </a:extLst>
          </p:cNvPr>
          <p:cNvSpPr txBox="1"/>
          <p:nvPr/>
        </p:nvSpPr>
        <p:spPr>
          <a:xfrm>
            <a:off x="710946" y="2752121"/>
            <a:ext cx="4455095" cy="609847"/>
          </a:xfrm>
          <a:prstGeom prst="rect">
            <a:avLst/>
          </a:prstGeom>
          <a:noFill/>
        </p:spPr>
        <p:txBody>
          <a:bodyPr wrap="square" rtlCol="0">
            <a:spAutoFit/>
          </a:bodyPr>
          <a:lstStyle/>
          <a:p>
            <a:pPr>
              <a:lnSpc>
                <a:spcPct val="150000"/>
              </a:lnSpc>
            </a:pPr>
            <a:r>
              <a:rPr lang="id-ID" sz="1200" dirty="0">
                <a:solidFill>
                  <a:schemeClr val="tx2"/>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a:t>
            </a:r>
            <a:r>
              <a:rPr lang="nl-NL" sz="1200" dirty="0">
                <a:solidFill>
                  <a:schemeClr val="tx2"/>
                </a:solidFill>
                <a:latin typeface="Lato" panose="020F0502020204030203" pitchFamily="34" charset="0"/>
                <a:ea typeface="Lato" panose="020F0502020204030203" pitchFamily="34" charset="0"/>
                <a:cs typeface="Lato" panose="020F0502020204030203" pitchFamily="34" charset="0"/>
              </a:rPr>
              <a:t>.</a:t>
            </a:r>
            <a:endParaRPr lang="en-US" sz="1200" dirty="0">
              <a:solidFill>
                <a:schemeClr val="tx2"/>
              </a:solidFill>
              <a:latin typeface="Lato" panose="020F0502020204030203" pitchFamily="34" charset="0"/>
              <a:ea typeface="Lato" panose="020F0502020204030203" pitchFamily="34" charset="0"/>
              <a:cs typeface="Lato" panose="020F0502020204030203" pitchFamily="34" charset="0"/>
            </a:endParaRPr>
          </a:p>
        </p:txBody>
      </p:sp>
      <p:grpSp>
        <p:nvGrpSpPr>
          <p:cNvPr id="31" name="Group 30">
            <a:extLst>
              <a:ext uri="{FF2B5EF4-FFF2-40B4-BE49-F238E27FC236}">
                <a16:creationId xmlns:a16="http://schemas.microsoft.com/office/drawing/2014/main" id="{507A9E22-2B96-4882-9444-D4FF2933F3E0}"/>
              </a:ext>
            </a:extLst>
          </p:cNvPr>
          <p:cNvGrpSpPr/>
          <p:nvPr/>
        </p:nvGrpSpPr>
        <p:grpSpPr>
          <a:xfrm>
            <a:off x="714049" y="3603891"/>
            <a:ext cx="4544416" cy="1867616"/>
            <a:chOff x="870198" y="3893910"/>
            <a:chExt cx="4544416" cy="1867616"/>
          </a:xfrm>
        </p:grpSpPr>
        <p:grpSp>
          <p:nvGrpSpPr>
            <p:cNvPr id="13" name="Group 12">
              <a:extLst>
                <a:ext uri="{FF2B5EF4-FFF2-40B4-BE49-F238E27FC236}">
                  <a16:creationId xmlns:a16="http://schemas.microsoft.com/office/drawing/2014/main" id="{B72E399D-D7F4-43A1-9181-B6420CF508B8}"/>
                </a:ext>
              </a:extLst>
            </p:cNvPr>
            <p:cNvGrpSpPr/>
            <p:nvPr/>
          </p:nvGrpSpPr>
          <p:grpSpPr>
            <a:xfrm>
              <a:off x="870198" y="3893910"/>
              <a:ext cx="4544416" cy="609847"/>
              <a:chOff x="742159" y="5652541"/>
              <a:chExt cx="3188677" cy="283005"/>
            </a:xfrm>
          </p:grpSpPr>
          <p:grpSp>
            <p:nvGrpSpPr>
              <p:cNvPr id="14" name="Group 13">
                <a:extLst>
                  <a:ext uri="{FF2B5EF4-FFF2-40B4-BE49-F238E27FC236}">
                    <a16:creationId xmlns:a16="http://schemas.microsoft.com/office/drawing/2014/main" id="{832280E4-77C3-4504-B974-8F169D842D20}"/>
                  </a:ext>
                </a:extLst>
              </p:cNvPr>
              <p:cNvGrpSpPr/>
              <p:nvPr/>
            </p:nvGrpSpPr>
            <p:grpSpPr>
              <a:xfrm>
                <a:off x="742159" y="5652541"/>
                <a:ext cx="3188677" cy="283005"/>
                <a:chOff x="2052925" y="5406244"/>
                <a:chExt cx="3188677" cy="283005"/>
              </a:xfrm>
            </p:grpSpPr>
            <p:sp>
              <p:nvSpPr>
                <p:cNvPr id="16" name="Rounded Rectangle 21">
                  <a:extLst>
                    <a:ext uri="{FF2B5EF4-FFF2-40B4-BE49-F238E27FC236}">
                      <a16:creationId xmlns:a16="http://schemas.microsoft.com/office/drawing/2014/main" id="{2A4918CD-66D5-4198-8C2B-B86047412F9B}"/>
                    </a:ext>
                  </a:extLst>
                </p:cNvPr>
                <p:cNvSpPr/>
                <p:nvPr/>
              </p:nvSpPr>
              <p:spPr>
                <a:xfrm>
                  <a:off x="2077313" y="5576407"/>
                  <a:ext cx="3164289" cy="112842"/>
                </a:xfrm>
                <a:prstGeom prst="roundRect">
                  <a:avLst>
                    <a:gd name="adj" fmla="val 50000"/>
                  </a:avLst>
                </a:prstGeom>
                <a:solidFill>
                  <a:schemeClr val="bg1"/>
                </a:solidFill>
                <a:ln w="952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1200">
                    <a:solidFill>
                      <a:schemeClr val="tx1"/>
                    </a:solidFill>
                    <a:latin typeface="Lato" panose="020F0502020204030203" pitchFamily="34" charset="0"/>
                    <a:ea typeface="Lato" panose="020F0502020204030203" pitchFamily="34" charset="0"/>
                  </a:endParaRPr>
                </a:p>
              </p:txBody>
            </p:sp>
            <p:sp>
              <p:nvSpPr>
                <p:cNvPr id="17" name="Rounded Rectangle 22">
                  <a:extLst>
                    <a:ext uri="{FF2B5EF4-FFF2-40B4-BE49-F238E27FC236}">
                      <a16:creationId xmlns:a16="http://schemas.microsoft.com/office/drawing/2014/main" id="{27107FAD-ED05-4D2D-8985-D8EDB4EC6E03}"/>
                    </a:ext>
                  </a:extLst>
                </p:cNvPr>
                <p:cNvSpPr/>
                <p:nvPr/>
              </p:nvSpPr>
              <p:spPr>
                <a:xfrm>
                  <a:off x="2077313" y="5576407"/>
                  <a:ext cx="2516264" cy="107485"/>
                </a:xfrm>
                <a:prstGeom prst="roundRect">
                  <a:avLst>
                    <a:gd name="adj" fmla="val 50000"/>
                  </a:avLst>
                </a:prstGeom>
                <a:solidFill>
                  <a:schemeClr val="accent1"/>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1200" dirty="0">
                    <a:solidFill>
                      <a:schemeClr val="tx1"/>
                    </a:solidFill>
                    <a:latin typeface="Lato" panose="020F0502020204030203" pitchFamily="34" charset="0"/>
                    <a:ea typeface="Lato" panose="020F0502020204030203" pitchFamily="34" charset="0"/>
                  </a:endParaRPr>
                </a:p>
              </p:txBody>
            </p:sp>
            <p:sp>
              <p:nvSpPr>
                <p:cNvPr id="18" name="Text Placeholder 24">
                  <a:extLst>
                    <a:ext uri="{FF2B5EF4-FFF2-40B4-BE49-F238E27FC236}">
                      <a16:creationId xmlns:a16="http://schemas.microsoft.com/office/drawing/2014/main" id="{E13E7B1D-98AF-4219-ACCF-705C31A3B52D}"/>
                    </a:ext>
                  </a:extLst>
                </p:cNvPr>
                <p:cNvSpPr txBox="1">
                  <a:spLocks/>
                </p:cNvSpPr>
                <p:nvPr/>
              </p:nvSpPr>
              <p:spPr>
                <a:xfrm>
                  <a:off x="2052925" y="5406244"/>
                  <a:ext cx="1410434" cy="170160"/>
                </a:xfrm>
                <a:prstGeom prst="rect">
                  <a:avLst/>
                </a:prstGeom>
                <a:ln>
                  <a:noFill/>
                </a:ln>
              </p:spPr>
              <p:txBody>
                <a:bodyPr/>
                <a:lstStyle>
                  <a:lvl1pPr marL="0" indent="0" algn="just" defTabSz="914400" rtl="0" eaLnBrk="1" latinLnBrk="0" hangingPunct="1">
                    <a:lnSpc>
                      <a:spcPts val="1300"/>
                    </a:lnSpc>
                    <a:spcBef>
                      <a:spcPts val="1000"/>
                    </a:spcBef>
                    <a:spcAft>
                      <a:spcPts val="1200"/>
                    </a:spcAft>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latin typeface="Lato" panose="020F0502020204030203" pitchFamily="34" charset="0"/>
                      <a:ea typeface="Lato" panose="020F0502020204030203" pitchFamily="34" charset="0"/>
                      <a:cs typeface="Lato" panose="020F0502020204030203" pitchFamily="34" charset="0"/>
                    </a:rPr>
                    <a:t>Business Process</a:t>
                  </a:r>
                </a:p>
              </p:txBody>
            </p:sp>
          </p:grpSp>
          <p:sp>
            <p:nvSpPr>
              <p:cNvPr id="15" name="Text Placeholder 24">
                <a:extLst>
                  <a:ext uri="{FF2B5EF4-FFF2-40B4-BE49-F238E27FC236}">
                    <a16:creationId xmlns:a16="http://schemas.microsoft.com/office/drawing/2014/main" id="{F0E6FB7D-CCF4-4BC9-90A6-D9DC3D7F2D85}"/>
                  </a:ext>
                </a:extLst>
              </p:cNvPr>
              <p:cNvSpPr txBox="1">
                <a:spLocks/>
              </p:cNvSpPr>
              <p:nvPr/>
            </p:nvSpPr>
            <p:spPr>
              <a:xfrm>
                <a:off x="2520402" y="5652544"/>
                <a:ext cx="1410434" cy="170160"/>
              </a:xfrm>
              <a:prstGeom prst="rect">
                <a:avLst/>
              </a:prstGeom>
              <a:ln>
                <a:noFill/>
              </a:ln>
            </p:spPr>
            <p:txBody>
              <a:bodyPr/>
              <a:lstStyle>
                <a:lvl1pPr marL="0" indent="0" algn="just" defTabSz="914400" rtl="0" eaLnBrk="1" latinLnBrk="0" hangingPunct="1">
                  <a:lnSpc>
                    <a:spcPts val="1300"/>
                  </a:lnSpc>
                  <a:spcBef>
                    <a:spcPts val="1000"/>
                  </a:spcBef>
                  <a:spcAft>
                    <a:spcPts val="1200"/>
                  </a:spcAft>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US" dirty="0">
                    <a:latin typeface="Lato" panose="020F0502020204030203" pitchFamily="34" charset="0"/>
                    <a:ea typeface="Lato" panose="020F0502020204030203" pitchFamily="34" charset="0"/>
                    <a:cs typeface="Lato" panose="020F0502020204030203" pitchFamily="34" charset="0"/>
                  </a:rPr>
                  <a:t>80%</a:t>
                </a:r>
              </a:p>
            </p:txBody>
          </p:sp>
        </p:grpSp>
        <p:grpSp>
          <p:nvGrpSpPr>
            <p:cNvPr id="19" name="Group 18">
              <a:extLst>
                <a:ext uri="{FF2B5EF4-FFF2-40B4-BE49-F238E27FC236}">
                  <a16:creationId xmlns:a16="http://schemas.microsoft.com/office/drawing/2014/main" id="{32A65407-8C77-4450-BA94-E43C8251E1E5}"/>
                </a:ext>
              </a:extLst>
            </p:cNvPr>
            <p:cNvGrpSpPr/>
            <p:nvPr/>
          </p:nvGrpSpPr>
          <p:grpSpPr>
            <a:xfrm>
              <a:off x="870198" y="4529901"/>
              <a:ext cx="4544416" cy="617353"/>
              <a:chOff x="742159" y="5652541"/>
              <a:chExt cx="3188677" cy="286488"/>
            </a:xfrm>
          </p:grpSpPr>
          <p:grpSp>
            <p:nvGrpSpPr>
              <p:cNvPr id="20" name="Group 19">
                <a:extLst>
                  <a:ext uri="{FF2B5EF4-FFF2-40B4-BE49-F238E27FC236}">
                    <a16:creationId xmlns:a16="http://schemas.microsoft.com/office/drawing/2014/main" id="{08A07EBE-C815-474B-9998-2A25FAC38082}"/>
                  </a:ext>
                </a:extLst>
              </p:cNvPr>
              <p:cNvGrpSpPr/>
              <p:nvPr/>
            </p:nvGrpSpPr>
            <p:grpSpPr>
              <a:xfrm>
                <a:off x="742159" y="5652541"/>
                <a:ext cx="3188677" cy="286488"/>
                <a:chOff x="2052925" y="5406244"/>
                <a:chExt cx="3188677" cy="286488"/>
              </a:xfrm>
            </p:grpSpPr>
            <p:sp>
              <p:nvSpPr>
                <p:cNvPr id="22" name="Rounded Rectangle 21">
                  <a:extLst>
                    <a:ext uri="{FF2B5EF4-FFF2-40B4-BE49-F238E27FC236}">
                      <a16:creationId xmlns:a16="http://schemas.microsoft.com/office/drawing/2014/main" id="{26128023-CEE6-418A-B87F-6A0ABBA896D6}"/>
                    </a:ext>
                  </a:extLst>
                </p:cNvPr>
                <p:cNvSpPr/>
                <p:nvPr/>
              </p:nvSpPr>
              <p:spPr>
                <a:xfrm>
                  <a:off x="2077313" y="5576407"/>
                  <a:ext cx="3164289" cy="112842"/>
                </a:xfrm>
                <a:prstGeom prst="roundRect">
                  <a:avLst>
                    <a:gd name="adj" fmla="val 50000"/>
                  </a:avLst>
                </a:prstGeom>
                <a:solidFill>
                  <a:schemeClr val="bg1"/>
                </a:solidFill>
                <a:ln w="952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1200">
                    <a:solidFill>
                      <a:schemeClr val="tx1"/>
                    </a:solidFill>
                    <a:latin typeface="Lato" panose="020F0502020204030203" pitchFamily="34" charset="0"/>
                    <a:ea typeface="Lato" panose="020F0502020204030203" pitchFamily="34" charset="0"/>
                  </a:endParaRPr>
                </a:p>
              </p:txBody>
            </p:sp>
            <p:sp>
              <p:nvSpPr>
                <p:cNvPr id="23" name="Rounded Rectangle 22">
                  <a:extLst>
                    <a:ext uri="{FF2B5EF4-FFF2-40B4-BE49-F238E27FC236}">
                      <a16:creationId xmlns:a16="http://schemas.microsoft.com/office/drawing/2014/main" id="{09B15A00-5E5B-410E-804B-5FE37A264B92}"/>
                    </a:ext>
                  </a:extLst>
                </p:cNvPr>
                <p:cNvSpPr/>
                <p:nvPr/>
              </p:nvSpPr>
              <p:spPr>
                <a:xfrm>
                  <a:off x="2077313" y="5585247"/>
                  <a:ext cx="2516264" cy="107485"/>
                </a:xfrm>
                <a:prstGeom prst="roundRect">
                  <a:avLst>
                    <a:gd name="adj" fmla="val 50000"/>
                  </a:avLst>
                </a:prstGeom>
                <a:solidFill>
                  <a:schemeClr val="accent2"/>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1200" dirty="0">
                    <a:solidFill>
                      <a:schemeClr val="tx1"/>
                    </a:solidFill>
                    <a:latin typeface="Lato" panose="020F0502020204030203" pitchFamily="34" charset="0"/>
                    <a:ea typeface="Lato" panose="020F0502020204030203" pitchFamily="34" charset="0"/>
                  </a:endParaRPr>
                </a:p>
              </p:txBody>
            </p:sp>
            <p:sp>
              <p:nvSpPr>
                <p:cNvPr id="24" name="Text Placeholder 24">
                  <a:extLst>
                    <a:ext uri="{FF2B5EF4-FFF2-40B4-BE49-F238E27FC236}">
                      <a16:creationId xmlns:a16="http://schemas.microsoft.com/office/drawing/2014/main" id="{F82337FA-0DD7-4ED2-82A9-E2C1D86215AE}"/>
                    </a:ext>
                  </a:extLst>
                </p:cNvPr>
                <p:cNvSpPr txBox="1">
                  <a:spLocks/>
                </p:cNvSpPr>
                <p:nvPr/>
              </p:nvSpPr>
              <p:spPr>
                <a:xfrm>
                  <a:off x="2052925" y="5406244"/>
                  <a:ext cx="1410434" cy="170160"/>
                </a:xfrm>
                <a:prstGeom prst="rect">
                  <a:avLst/>
                </a:prstGeom>
                <a:ln>
                  <a:noFill/>
                </a:ln>
              </p:spPr>
              <p:txBody>
                <a:bodyPr/>
                <a:lstStyle>
                  <a:lvl1pPr marL="0" indent="0" algn="just" defTabSz="914400" rtl="0" eaLnBrk="1" latinLnBrk="0" hangingPunct="1">
                    <a:lnSpc>
                      <a:spcPts val="1300"/>
                    </a:lnSpc>
                    <a:spcBef>
                      <a:spcPts val="1000"/>
                    </a:spcBef>
                    <a:spcAft>
                      <a:spcPts val="1200"/>
                    </a:spcAft>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latin typeface="Lato" panose="020F0502020204030203" pitchFamily="34" charset="0"/>
                      <a:ea typeface="Lato" panose="020F0502020204030203" pitchFamily="34" charset="0"/>
                      <a:cs typeface="Lato" panose="020F0502020204030203" pitchFamily="34" charset="0"/>
                    </a:rPr>
                    <a:t>Business Process</a:t>
                  </a:r>
                </a:p>
              </p:txBody>
            </p:sp>
          </p:grpSp>
          <p:sp>
            <p:nvSpPr>
              <p:cNvPr id="21" name="Text Placeholder 24">
                <a:extLst>
                  <a:ext uri="{FF2B5EF4-FFF2-40B4-BE49-F238E27FC236}">
                    <a16:creationId xmlns:a16="http://schemas.microsoft.com/office/drawing/2014/main" id="{CAF3921C-E445-450F-978C-B7DB0BD4418D}"/>
                  </a:ext>
                </a:extLst>
              </p:cNvPr>
              <p:cNvSpPr txBox="1">
                <a:spLocks/>
              </p:cNvSpPr>
              <p:nvPr/>
            </p:nvSpPr>
            <p:spPr>
              <a:xfrm>
                <a:off x="2520402" y="5652544"/>
                <a:ext cx="1410434" cy="170160"/>
              </a:xfrm>
              <a:prstGeom prst="rect">
                <a:avLst/>
              </a:prstGeom>
              <a:ln>
                <a:noFill/>
              </a:ln>
            </p:spPr>
            <p:txBody>
              <a:bodyPr/>
              <a:lstStyle>
                <a:lvl1pPr marL="0" indent="0" algn="just" defTabSz="914400" rtl="0" eaLnBrk="1" latinLnBrk="0" hangingPunct="1">
                  <a:lnSpc>
                    <a:spcPts val="1300"/>
                  </a:lnSpc>
                  <a:spcBef>
                    <a:spcPts val="1000"/>
                  </a:spcBef>
                  <a:spcAft>
                    <a:spcPts val="1200"/>
                  </a:spcAft>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US" dirty="0">
                    <a:latin typeface="Lato" panose="020F0502020204030203" pitchFamily="34" charset="0"/>
                    <a:ea typeface="Lato" panose="020F0502020204030203" pitchFamily="34" charset="0"/>
                    <a:cs typeface="Lato" panose="020F0502020204030203" pitchFamily="34" charset="0"/>
                  </a:rPr>
                  <a:t>80%</a:t>
                </a:r>
              </a:p>
            </p:txBody>
          </p:sp>
        </p:grpSp>
        <p:grpSp>
          <p:nvGrpSpPr>
            <p:cNvPr id="25" name="Group 24">
              <a:extLst>
                <a:ext uri="{FF2B5EF4-FFF2-40B4-BE49-F238E27FC236}">
                  <a16:creationId xmlns:a16="http://schemas.microsoft.com/office/drawing/2014/main" id="{5D6F4B10-40EB-4F5E-9D0E-F46B52AAB924}"/>
                </a:ext>
              </a:extLst>
            </p:cNvPr>
            <p:cNvGrpSpPr/>
            <p:nvPr/>
          </p:nvGrpSpPr>
          <p:grpSpPr>
            <a:xfrm>
              <a:off x="870198" y="5144173"/>
              <a:ext cx="4544416" cy="617353"/>
              <a:chOff x="742159" y="5652541"/>
              <a:chExt cx="3188677" cy="286488"/>
            </a:xfrm>
          </p:grpSpPr>
          <p:grpSp>
            <p:nvGrpSpPr>
              <p:cNvPr id="26" name="Group 25">
                <a:extLst>
                  <a:ext uri="{FF2B5EF4-FFF2-40B4-BE49-F238E27FC236}">
                    <a16:creationId xmlns:a16="http://schemas.microsoft.com/office/drawing/2014/main" id="{20794E3F-43A1-4EF7-BA91-5B547258532D}"/>
                  </a:ext>
                </a:extLst>
              </p:cNvPr>
              <p:cNvGrpSpPr/>
              <p:nvPr/>
            </p:nvGrpSpPr>
            <p:grpSpPr>
              <a:xfrm>
                <a:off x="742159" y="5652541"/>
                <a:ext cx="3188677" cy="286488"/>
                <a:chOff x="2052925" y="5406244"/>
                <a:chExt cx="3188677" cy="286488"/>
              </a:xfrm>
            </p:grpSpPr>
            <p:sp>
              <p:nvSpPr>
                <p:cNvPr id="28" name="Rounded Rectangle 21">
                  <a:extLst>
                    <a:ext uri="{FF2B5EF4-FFF2-40B4-BE49-F238E27FC236}">
                      <a16:creationId xmlns:a16="http://schemas.microsoft.com/office/drawing/2014/main" id="{B87B2093-1F5E-443B-9386-43F137B9C8B5}"/>
                    </a:ext>
                  </a:extLst>
                </p:cNvPr>
                <p:cNvSpPr/>
                <p:nvPr/>
              </p:nvSpPr>
              <p:spPr>
                <a:xfrm>
                  <a:off x="2077313" y="5576407"/>
                  <a:ext cx="3164289" cy="112842"/>
                </a:xfrm>
                <a:prstGeom prst="roundRect">
                  <a:avLst>
                    <a:gd name="adj" fmla="val 50000"/>
                  </a:avLst>
                </a:prstGeom>
                <a:solidFill>
                  <a:schemeClr val="bg1"/>
                </a:solidFill>
                <a:ln w="952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1200">
                    <a:solidFill>
                      <a:schemeClr val="tx1"/>
                    </a:solidFill>
                    <a:latin typeface="Lato" panose="020F0502020204030203" pitchFamily="34" charset="0"/>
                    <a:ea typeface="Lato" panose="020F0502020204030203" pitchFamily="34" charset="0"/>
                  </a:endParaRPr>
                </a:p>
              </p:txBody>
            </p:sp>
            <p:sp>
              <p:nvSpPr>
                <p:cNvPr id="29" name="Rounded Rectangle 22">
                  <a:extLst>
                    <a:ext uri="{FF2B5EF4-FFF2-40B4-BE49-F238E27FC236}">
                      <a16:creationId xmlns:a16="http://schemas.microsoft.com/office/drawing/2014/main" id="{D1859A3D-91F4-432B-A127-03A0F9499BB7}"/>
                    </a:ext>
                  </a:extLst>
                </p:cNvPr>
                <p:cNvSpPr/>
                <p:nvPr/>
              </p:nvSpPr>
              <p:spPr>
                <a:xfrm>
                  <a:off x="2077313" y="5585247"/>
                  <a:ext cx="2516264" cy="107485"/>
                </a:xfrm>
                <a:prstGeom prst="roundRect">
                  <a:avLst>
                    <a:gd name="adj" fmla="val 50000"/>
                  </a:avLst>
                </a:prstGeom>
                <a:solidFill>
                  <a:schemeClr val="accent3"/>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1200" dirty="0">
                    <a:solidFill>
                      <a:schemeClr val="tx1"/>
                    </a:solidFill>
                    <a:latin typeface="Lato" panose="020F0502020204030203" pitchFamily="34" charset="0"/>
                    <a:ea typeface="Lato" panose="020F0502020204030203" pitchFamily="34" charset="0"/>
                  </a:endParaRPr>
                </a:p>
              </p:txBody>
            </p:sp>
            <p:sp>
              <p:nvSpPr>
                <p:cNvPr id="30" name="Text Placeholder 24">
                  <a:extLst>
                    <a:ext uri="{FF2B5EF4-FFF2-40B4-BE49-F238E27FC236}">
                      <a16:creationId xmlns:a16="http://schemas.microsoft.com/office/drawing/2014/main" id="{8E6BB8C5-59B9-4399-9C42-768855A3F470}"/>
                    </a:ext>
                  </a:extLst>
                </p:cNvPr>
                <p:cNvSpPr txBox="1">
                  <a:spLocks/>
                </p:cNvSpPr>
                <p:nvPr/>
              </p:nvSpPr>
              <p:spPr>
                <a:xfrm>
                  <a:off x="2052925" y="5406244"/>
                  <a:ext cx="1410434" cy="170160"/>
                </a:xfrm>
                <a:prstGeom prst="rect">
                  <a:avLst/>
                </a:prstGeom>
                <a:ln>
                  <a:noFill/>
                </a:ln>
              </p:spPr>
              <p:txBody>
                <a:bodyPr/>
                <a:lstStyle>
                  <a:lvl1pPr marL="0" indent="0" algn="just" defTabSz="914400" rtl="0" eaLnBrk="1" latinLnBrk="0" hangingPunct="1">
                    <a:lnSpc>
                      <a:spcPts val="1300"/>
                    </a:lnSpc>
                    <a:spcBef>
                      <a:spcPts val="1000"/>
                    </a:spcBef>
                    <a:spcAft>
                      <a:spcPts val="1200"/>
                    </a:spcAft>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latin typeface="Lato" panose="020F0502020204030203" pitchFamily="34" charset="0"/>
                      <a:ea typeface="Lato" panose="020F0502020204030203" pitchFamily="34" charset="0"/>
                      <a:cs typeface="Lato" panose="020F0502020204030203" pitchFamily="34" charset="0"/>
                    </a:rPr>
                    <a:t>Business Process</a:t>
                  </a:r>
                </a:p>
              </p:txBody>
            </p:sp>
          </p:grpSp>
          <p:sp>
            <p:nvSpPr>
              <p:cNvPr id="27" name="Text Placeholder 24">
                <a:extLst>
                  <a:ext uri="{FF2B5EF4-FFF2-40B4-BE49-F238E27FC236}">
                    <a16:creationId xmlns:a16="http://schemas.microsoft.com/office/drawing/2014/main" id="{BAC940F9-C454-45F8-8508-96D7C5FC14E9}"/>
                  </a:ext>
                </a:extLst>
              </p:cNvPr>
              <p:cNvSpPr txBox="1">
                <a:spLocks/>
              </p:cNvSpPr>
              <p:nvPr/>
            </p:nvSpPr>
            <p:spPr>
              <a:xfrm>
                <a:off x="2520402" y="5652544"/>
                <a:ext cx="1410434" cy="170160"/>
              </a:xfrm>
              <a:prstGeom prst="rect">
                <a:avLst/>
              </a:prstGeom>
              <a:ln>
                <a:noFill/>
              </a:ln>
            </p:spPr>
            <p:txBody>
              <a:bodyPr/>
              <a:lstStyle>
                <a:lvl1pPr marL="0" indent="0" algn="just" defTabSz="914400" rtl="0" eaLnBrk="1" latinLnBrk="0" hangingPunct="1">
                  <a:lnSpc>
                    <a:spcPts val="1300"/>
                  </a:lnSpc>
                  <a:spcBef>
                    <a:spcPts val="1000"/>
                  </a:spcBef>
                  <a:spcAft>
                    <a:spcPts val="1200"/>
                  </a:spcAft>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US" dirty="0">
                    <a:latin typeface="Lato" panose="020F0502020204030203" pitchFamily="34" charset="0"/>
                    <a:ea typeface="Lato" panose="020F0502020204030203" pitchFamily="34" charset="0"/>
                    <a:cs typeface="Lato" panose="020F0502020204030203" pitchFamily="34" charset="0"/>
                  </a:rPr>
                  <a:t>80%</a:t>
                </a:r>
              </a:p>
            </p:txBody>
          </p:sp>
        </p:grpSp>
      </p:grpSp>
      <p:pic>
        <p:nvPicPr>
          <p:cNvPr id="4" name="图片占位符 3">
            <a:extLst>
              <a:ext uri="{FF2B5EF4-FFF2-40B4-BE49-F238E27FC236}">
                <a16:creationId xmlns:a16="http://schemas.microsoft.com/office/drawing/2014/main" id="{C9E89899-80B0-4CC3-A02B-8BC4E9EDF282}"/>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p:blipFill>
        <p:spPr>
          <a:xfrm>
            <a:off x="6652252" y="1355219"/>
            <a:ext cx="5488384" cy="4116288"/>
          </a:xfrm>
        </p:spPr>
      </p:pic>
    </p:spTree>
    <p:extLst>
      <p:ext uri="{BB962C8B-B14F-4D97-AF65-F5344CB8AC3E}">
        <p14:creationId xmlns:p14="http://schemas.microsoft.com/office/powerpoint/2010/main" val="297017171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99CCED2D-3179-40D8-A0D7-635B7FEE7398}"/>
              </a:ext>
            </a:extLst>
          </p:cNvPr>
          <p:cNvSpPr/>
          <p:nvPr/>
        </p:nvSpPr>
        <p:spPr>
          <a:xfrm>
            <a:off x="0" y="1"/>
            <a:ext cx="278674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image3.png">
            <a:extLst>
              <a:ext uri="{FF2B5EF4-FFF2-40B4-BE49-F238E27FC236}">
                <a16:creationId xmlns:a16="http://schemas.microsoft.com/office/drawing/2014/main" id="{4CF0793A-9507-4F62-9504-8644BDDF0CB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42776" y="757985"/>
            <a:ext cx="6284867" cy="5761130"/>
          </a:xfrm>
          <a:prstGeom prst="rect">
            <a:avLst/>
          </a:prstGeom>
          <a:ln w="12700">
            <a:miter lim="400000"/>
          </a:ln>
        </p:spPr>
      </p:pic>
      <p:sp>
        <p:nvSpPr>
          <p:cNvPr id="7" name="Rectangle 6">
            <a:extLst>
              <a:ext uri="{FF2B5EF4-FFF2-40B4-BE49-F238E27FC236}">
                <a16:creationId xmlns:a16="http://schemas.microsoft.com/office/drawing/2014/main" id="{881256F0-3B6D-46C8-8CF8-5547B2E6323A}"/>
              </a:ext>
            </a:extLst>
          </p:cNvPr>
          <p:cNvSpPr/>
          <p:nvPr/>
        </p:nvSpPr>
        <p:spPr>
          <a:xfrm flipV="1">
            <a:off x="5638964" y="3226756"/>
            <a:ext cx="2880309" cy="527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8" name="TextBox 7">
            <a:extLst>
              <a:ext uri="{FF2B5EF4-FFF2-40B4-BE49-F238E27FC236}">
                <a16:creationId xmlns:a16="http://schemas.microsoft.com/office/drawing/2014/main" id="{A256087B-6761-4E22-B281-58F150E4FDE2}"/>
              </a:ext>
            </a:extLst>
          </p:cNvPr>
          <p:cNvSpPr txBox="1"/>
          <p:nvPr/>
        </p:nvSpPr>
        <p:spPr>
          <a:xfrm>
            <a:off x="6349911" y="2272652"/>
            <a:ext cx="3524437" cy="830997"/>
          </a:xfrm>
          <a:prstGeom prst="rect">
            <a:avLst/>
          </a:prstGeom>
          <a:noFill/>
        </p:spPr>
        <p:txBody>
          <a:bodyPr wrap="square" rtlCol="0">
            <a:spAutoFit/>
          </a:bodyPr>
          <a:lstStyle/>
          <a:p>
            <a:r>
              <a:rPr lang="en-US" sz="4800" dirty="0">
                <a:latin typeface="Garamond" panose="02020404030301010803" pitchFamily="18" charset="0"/>
                <a:ea typeface="Roboto" panose="02000000000000000000" pitchFamily="2" charset="0"/>
                <a:cs typeface="Lato" panose="020F0502020204030203" pitchFamily="34" charset="0"/>
              </a:rPr>
              <a:t>Mockup</a:t>
            </a:r>
          </a:p>
        </p:txBody>
      </p:sp>
      <p:sp>
        <p:nvSpPr>
          <p:cNvPr id="10" name="TextBox 9">
            <a:extLst>
              <a:ext uri="{FF2B5EF4-FFF2-40B4-BE49-F238E27FC236}">
                <a16:creationId xmlns:a16="http://schemas.microsoft.com/office/drawing/2014/main" id="{22BF9E3B-4154-41BC-8A1B-56C52951F0AD}"/>
              </a:ext>
            </a:extLst>
          </p:cNvPr>
          <p:cNvSpPr txBox="1"/>
          <p:nvPr/>
        </p:nvSpPr>
        <p:spPr>
          <a:xfrm>
            <a:off x="6349911" y="3638550"/>
            <a:ext cx="5119778" cy="1163845"/>
          </a:xfrm>
          <a:prstGeom prst="rect">
            <a:avLst/>
          </a:prstGeom>
          <a:noFill/>
        </p:spPr>
        <p:txBody>
          <a:bodyPr wrap="square" rtlCol="0">
            <a:spAutoFit/>
          </a:bodyPr>
          <a:lstStyle/>
          <a:p>
            <a:pPr>
              <a:lnSpc>
                <a:spcPct val="150000"/>
              </a:lnSpc>
            </a:pPr>
            <a:r>
              <a:rPr lang="id-ID" sz="1200" dirty="0">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ex ea commodo consequat. </a:t>
            </a:r>
            <a:endParaRPr lang="en-US" sz="1200" dirty="0">
              <a:latin typeface="Lato" panose="020F0502020204030203" pitchFamily="34" charset="0"/>
              <a:ea typeface="Lato" panose="020F0502020204030203" pitchFamily="34" charset="0"/>
              <a:cs typeface="Lato" panose="020F0502020204030203" pitchFamily="34" charset="0"/>
            </a:endParaRPr>
          </a:p>
        </p:txBody>
      </p:sp>
      <p:pic>
        <p:nvPicPr>
          <p:cNvPr id="4" name="图片占位符 3" descr="图片包含 树, 户外, 人员, 天空&#10;&#10;描述已自动生成">
            <a:extLst>
              <a:ext uri="{FF2B5EF4-FFF2-40B4-BE49-F238E27FC236}">
                <a16:creationId xmlns:a16="http://schemas.microsoft.com/office/drawing/2014/main" id="{E07AD075-5C0B-4B8E-A96D-2843F6B711D0}"/>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208159545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42D86E04-6F3B-4AE3-993E-BBC61C8E127D}"/>
              </a:ext>
            </a:extLst>
          </p:cNvPr>
          <p:cNvSpPr/>
          <p:nvPr/>
        </p:nvSpPr>
        <p:spPr>
          <a:xfrm>
            <a:off x="0" y="1"/>
            <a:ext cx="9056914" cy="25980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laptop-01.png" descr="laptop-01.png">
            <a:extLst>
              <a:ext uri="{FF2B5EF4-FFF2-40B4-BE49-F238E27FC236}">
                <a16:creationId xmlns:a16="http://schemas.microsoft.com/office/drawing/2014/main" id="{17DD07A0-CE28-4060-BB03-6086ABD88EE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151134" y="1107912"/>
            <a:ext cx="8019673" cy="4642176"/>
          </a:xfrm>
          <a:prstGeom prst="rect">
            <a:avLst/>
          </a:prstGeom>
        </p:spPr>
      </p:pic>
      <p:sp>
        <p:nvSpPr>
          <p:cNvPr id="18" name="Rectangle 17">
            <a:extLst>
              <a:ext uri="{FF2B5EF4-FFF2-40B4-BE49-F238E27FC236}">
                <a16:creationId xmlns:a16="http://schemas.microsoft.com/office/drawing/2014/main" id="{6DF5FE8F-EA4A-4241-AA52-63FBE09C7256}"/>
              </a:ext>
            </a:extLst>
          </p:cNvPr>
          <p:cNvSpPr/>
          <p:nvPr/>
        </p:nvSpPr>
        <p:spPr>
          <a:xfrm flipV="1">
            <a:off x="0" y="2318448"/>
            <a:ext cx="2880309" cy="5270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9" name="TextBox 18">
            <a:extLst>
              <a:ext uri="{FF2B5EF4-FFF2-40B4-BE49-F238E27FC236}">
                <a16:creationId xmlns:a16="http://schemas.microsoft.com/office/drawing/2014/main" id="{40E2C29F-638D-4F36-B21E-865A77B76EB7}"/>
              </a:ext>
            </a:extLst>
          </p:cNvPr>
          <p:cNvSpPr txBox="1"/>
          <p:nvPr/>
        </p:nvSpPr>
        <p:spPr>
          <a:xfrm>
            <a:off x="710947" y="1364344"/>
            <a:ext cx="3524437" cy="830997"/>
          </a:xfrm>
          <a:prstGeom prst="rect">
            <a:avLst/>
          </a:prstGeom>
          <a:noFill/>
        </p:spPr>
        <p:txBody>
          <a:bodyPr wrap="square" rtlCol="0">
            <a:spAutoFit/>
          </a:bodyPr>
          <a:lstStyle/>
          <a:p>
            <a:r>
              <a:rPr lang="en-US" sz="4800" dirty="0">
                <a:solidFill>
                  <a:schemeClr val="bg1"/>
                </a:solidFill>
                <a:latin typeface="Garamond" panose="02020404030301010803" pitchFamily="18" charset="0"/>
                <a:ea typeface="Roboto" panose="02000000000000000000" pitchFamily="2" charset="0"/>
                <a:cs typeface="Lato" panose="020F0502020204030203" pitchFamily="34" charset="0"/>
              </a:rPr>
              <a:t>Mockup</a:t>
            </a:r>
          </a:p>
        </p:txBody>
      </p:sp>
      <p:sp>
        <p:nvSpPr>
          <p:cNvPr id="20" name="TextBox 19">
            <a:extLst>
              <a:ext uri="{FF2B5EF4-FFF2-40B4-BE49-F238E27FC236}">
                <a16:creationId xmlns:a16="http://schemas.microsoft.com/office/drawing/2014/main" id="{C370A6EB-8978-4191-A159-4038B692D650}"/>
              </a:ext>
            </a:extLst>
          </p:cNvPr>
          <p:cNvSpPr txBox="1"/>
          <p:nvPr/>
        </p:nvSpPr>
        <p:spPr>
          <a:xfrm>
            <a:off x="710947" y="2930222"/>
            <a:ext cx="4731910" cy="609847"/>
          </a:xfrm>
          <a:prstGeom prst="rect">
            <a:avLst/>
          </a:prstGeom>
          <a:noFill/>
        </p:spPr>
        <p:txBody>
          <a:bodyPr wrap="square" rtlCol="0">
            <a:spAutoFit/>
          </a:bodyPr>
          <a:lstStyle/>
          <a:p>
            <a:pPr>
              <a:lnSpc>
                <a:spcPct val="150000"/>
              </a:lnSpc>
            </a:pPr>
            <a:r>
              <a:rPr lang="id-ID" sz="1200" dirty="0">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 et dolore magna aliqua. </a:t>
            </a:r>
            <a:endParaRPr lang="en-US" sz="1200" dirty="0">
              <a:latin typeface="Lato" panose="020F0502020204030203" pitchFamily="34" charset="0"/>
              <a:ea typeface="Lato" panose="020F0502020204030203" pitchFamily="34" charset="0"/>
              <a:cs typeface="Lato" panose="020F0502020204030203" pitchFamily="34" charset="0"/>
            </a:endParaRPr>
          </a:p>
        </p:txBody>
      </p:sp>
      <p:graphicFrame>
        <p:nvGraphicFramePr>
          <p:cNvPr id="21" name="Chart 20">
            <a:extLst>
              <a:ext uri="{FF2B5EF4-FFF2-40B4-BE49-F238E27FC236}">
                <a16:creationId xmlns:a16="http://schemas.microsoft.com/office/drawing/2014/main" id="{E1068A6B-AF8F-41FB-B827-1BDE2536EC2A}"/>
              </a:ext>
            </a:extLst>
          </p:cNvPr>
          <p:cNvGraphicFramePr/>
          <p:nvPr>
            <p:extLst>
              <p:ext uri="{D42A27DB-BD31-4B8C-83A1-F6EECF244321}">
                <p14:modId xmlns:p14="http://schemas.microsoft.com/office/powerpoint/2010/main" val="3663717127"/>
              </p:ext>
            </p:extLst>
          </p:nvPr>
        </p:nvGraphicFramePr>
        <p:xfrm>
          <a:off x="761217" y="3705960"/>
          <a:ext cx="4406246" cy="1533756"/>
        </p:xfrm>
        <a:graphic>
          <a:graphicData uri="http://schemas.openxmlformats.org/drawingml/2006/chart">
            <c:chart xmlns:c="http://schemas.openxmlformats.org/drawingml/2006/chart" xmlns:r="http://schemas.openxmlformats.org/officeDocument/2006/relationships" r:id="rId3"/>
          </a:graphicData>
        </a:graphic>
      </p:graphicFrame>
      <p:pic>
        <p:nvPicPr>
          <p:cNvPr id="4" name="图片占位符 3" descr="图片包含 户外, 人员, 草, 树&#10;&#10;描述已自动生成">
            <a:extLst>
              <a:ext uri="{FF2B5EF4-FFF2-40B4-BE49-F238E27FC236}">
                <a16:creationId xmlns:a16="http://schemas.microsoft.com/office/drawing/2014/main" id="{F1BA7494-C55E-4A90-978D-471238F48BFC}"/>
              </a:ext>
            </a:extLst>
          </p:cNvPr>
          <p:cNvPicPr>
            <a:picLocks noGrp="1" noChangeAspect="1"/>
          </p:cNvPicPr>
          <p:nvPr>
            <p:ph type="pic" sz="quarter" idx="10"/>
          </p:nvPr>
        </p:nvPicPr>
        <p:blipFill>
          <a:blip r:embed="rId4"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158201349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占位符 26" descr="图片包含 人员, 服装, 户外, 妇女&#10;&#10;描述已自动生成">
            <a:extLst>
              <a:ext uri="{FF2B5EF4-FFF2-40B4-BE49-F238E27FC236}">
                <a16:creationId xmlns:a16="http://schemas.microsoft.com/office/drawing/2014/main" id="{29B66537-9CB7-496F-A11F-103154A9D784}"/>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pic>
        <p:nvPicPr>
          <p:cNvPr id="17" name="图片占位符 16" descr="图片包含 天空, 户外, 草, 服装&#10;&#10;描述已自动生成">
            <a:extLst>
              <a:ext uri="{FF2B5EF4-FFF2-40B4-BE49-F238E27FC236}">
                <a16:creationId xmlns:a16="http://schemas.microsoft.com/office/drawing/2014/main" id="{D59D562B-E39B-433A-B5D1-FB4C29728062}"/>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sp>
        <p:nvSpPr>
          <p:cNvPr id="16" name="Rectangle 15">
            <a:extLst>
              <a:ext uri="{FF2B5EF4-FFF2-40B4-BE49-F238E27FC236}">
                <a16:creationId xmlns:a16="http://schemas.microsoft.com/office/drawing/2014/main" id="{AD16CE98-663C-40CF-82EF-74E3FD95E751}"/>
              </a:ext>
            </a:extLst>
          </p:cNvPr>
          <p:cNvSpPr/>
          <p:nvPr/>
        </p:nvSpPr>
        <p:spPr>
          <a:xfrm>
            <a:off x="4871884" y="3716382"/>
            <a:ext cx="7320116" cy="221599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557408B6-F3A7-45AC-9879-EF51261A66AD}"/>
              </a:ext>
            </a:extLst>
          </p:cNvPr>
          <p:cNvGrpSpPr/>
          <p:nvPr/>
        </p:nvGrpSpPr>
        <p:grpSpPr>
          <a:xfrm>
            <a:off x="6096000" y="1350717"/>
            <a:ext cx="5515969" cy="3836050"/>
            <a:chOff x="5860026" y="1037034"/>
            <a:chExt cx="5515969" cy="3836050"/>
          </a:xfrm>
        </p:grpSpPr>
        <p:grpSp>
          <p:nvGrpSpPr>
            <p:cNvPr id="7" name="Group 6">
              <a:extLst>
                <a:ext uri="{FF2B5EF4-FFF2-40B4-BE49-F238E27FC236}">
                  <a16:creationId xmlns:a16="http://schemas.microsoft.com/office/drawing/2014/main" id="{D47377E2-192F-4E67-8441-8AD758458C29}"/>
                </a:ext>
              </a:extLst>
            </p:cNvPr>
            <p:cNvGrpSpPr/>
            <p:nvPr/>
          </p:nvGrpSpPr>
          <p:grpSpPr>
            <a:xfrm>
              <a:off x="5860026" y="1037034"/>
              <a:ext cx="5515969" cy="3836050"/>
              <a:chOff x="5584650" y="468265"/>
              <a:chExt cx="5515969" cy="3836050"/>
            </a:xfrm>
          </p:grpSpPr>
          <p:grpSp>
            <p:nvGrpSpPr>
              <p:cNvPr id="8" name="Group 7">
                <a:extLst>
                  <a:ext uri="{FF2B5EF4-FFF2-40B4-BE49-F238E27FC236}">
                    <a16:creationId xmlns:a16="http://schemas.microsoft.com/office/drawing/2014/main" id="{500A9054-06F9-44B0-A84D-D27589E97C48}"/>
                  </a:ext>
                </a:extLst>
              </p:cNvPr>
              <p:cNvGrpSpPr/>
              <p:nvPr/>
            </p:nvGrpSpPr>
            <p:grpSpPr>
              <a:xfrm>
                <a:off x="5584650" y="468265"/>
                <a:ext cx="5515969" cy="3836050"/>
                <a:chOff x="1014405" y="474931"/>
                <a:chExt cx="5187944" cy="3836050"/>
              </a:xfrm>
            </p:grpSpPr>
            <p:sp>
              <p:nvSpPr>
                <p:cNvPr id="10" name="TextBox 9">
                  <a:extLst>
                    <a:ext uri="{FF2B5EF4-FFF2-40B4-BE49-F238E27FC236}">
                      <a16:creationId xmlns:a16="http://schemas.microsoft.com/office/drawing/2014/main" id="{093DD9EA-363E-4FC3-833A-E4AF85796B4F}"/>
                    </a:ext>
                  </a:extLst>
                </p:cNvPr>
                <p:cNvSpPr txBox="1"/>
                <p:nvPr/>
              </p:nvSpPr>
              <p:spPr>
                <a:xfrm>
                  <a:off x="1014405" y="474931"/>
                  <a:ext cx="5187944" cy="830997"/>
                </a:xfrm>
                <a:prstGeom prst="rect">
                  <a:avLst/>
                </a:prstGeom>
                <a:noFill/>
              </p:spPr>
              <p:txBody>
                <a:bodyPr wrap="square" rtlCol="0">
                  <a:spAutoFit/>
                </a:bodyPr>
                <a:lstStyle/>
                <a:p>
                  <a:r>
                    <a:rPr lang="en-US" sz="4800" dirty="0">
                      <a:latin typeface="Garamond" panose="02020404030301010803" pitchFamily="18" charset="0"/>
                      <a:ea typeface="Roboto" panose="02000000000000000000" pitchFamily="2" charset="0"/>
                      <a:cs typeface="Lato" panose="020F0502020204030203" pitchFamily="34" charset="0"/>
                    </a:rPr>
                    <a:t>All their equipment</a:t>
                  </a:r>
                </a:p>
              </p:txBody>
            </p:sp>
            <p:sp>
              <p:nvSpPr>
                <p:cNvPr id="11" name="TextBox 10">
                  <a:extLst>
                    <a:ext uri="{FF2B5EF4-FFF2-40B4-BE49-F238E27FC236}">
                      <a16:creationId xmlns:a16="http://schemas.microsoft.com/office/drawing/2014/main" id="{D091F5A1-0569-4C0B-B23C-943263770466}"/>
                    </a:ext>
                  </a:extLst>
                </p:cNvPr>
                <p:cNvSpPr txBox="1"/>
                <p:nvPr/>
              </p:nvSpPr>
              <p:spPr>
                <a:xfrm>
                  <a:off x="1018166" y="3424135"/>
                  <a:ext cx="4715276" cy="886846"/>
                </a:xfrm>
                <a:prstGeom prst="rect">
                  <a:avLst/>
                </a:prstGeom>
                <a:noFill/>
              </p:spPr>
              <p:txBody>
                <a:bodyPr wrap="square" rtlCol="0">
                  <a:spAutoFit/>
                </a:bodyPr>
                <a:lstStyle/>
                <a:p>
                  <a:pPr>
                    <a:lnSpc>
                      <a:spcPct val="150000"/>
                    </a:lnSpc>
                  </a:pPr>
                  <a:r>
                    <a:rPr lang="id-ID" sz="1200" dirty="0">
                      <a:solidFill>
                        <a:schemeClr val="bg1"/>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a:t>
                  </a:r>
                  <a:endParaRPr lang="en-US" sz="12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9" name="TextBox 8">
                <a:extLst>
                  <a:ext uri="{FF2B5EF4-FFF2-40B4-BE49-F238E27FC236}">
                    <a16:creationId xmlns:a16="http://schemas.microsoft.com/office/drawing/2014/main" id="{EA109F5F-83F3-442B-8BEC-8F72852D2D49}"/>
                  </a:ext>
                </a:extLst>
              </p:cNvPr>
              <p:cNvSpPr txBox="1"/>
              <p:nvPr/>
            </p:nvSpPr>
            <p:spPr>
              <a:xfrm>
                <a:off x="5584651" y="1051804"/>
                <a:ext cx="4387214" cy="830997"/>
              </a:xfrm>
              <a:prstGeom prst="rect">
                <a:avLst/>
              </a:prstGeom>
              <a:noFill/>
            </p:spPr>
            <p:txBody>
              <a:bodyPr wrap="square" rtlCol="0">
                <a:spAutoFit/>
              </a:bodyPr>
              <a:lstStyle/>
              <a:p>
                <a:r>
                  <a:rPr lang="nl-NL" sz="4800" dirty="0">
                    <a:latin typeface="Garamond" panose="02020404030301010803" pitchFamily="18" charset="0"/>
                    <a:ea typeface="Roboto" panose="02000000000000000000" pitchFamily="2" charset="0"/>
                    <a:cs typeface="Lato" panose="020F0502020204030203" pitchFamily="34" charset="0"/>
                  </a:rPr>
                  <a:t>a</a:t>
                </a:r>
                <a:r>
                  <a:rPr lang="en-US" sz="4800" dirty="0" err="1">
                    <a:latin typeface="Garamond" panose="02020404030301010803" pitchFamily="18" charset="0"/>
                    <a:ea typeface="Roboto" panose="02000000000000000000" pitchFamily="2" charset="0"/>
                    <a:cs typeface="Lato" panose="020F0502020204030203" pitchFamily="34" charset="0"/>
                  </a:rPr>
                  <a:t>nd</a:t>
                </a:r>
                <a:r>
                  <a:rPr lang="en-US" sz="4800" dirty="0">
                    <a:latin typeface="Garamond" panose="02020404030301010803" pitchFamily="18" charset="0"/>
                    <a:ea typeface="Roboto" panose="02000000000000000000" pitchFamily="2" charset="0"/>
                    <a:cs typeface="Lato" panose="020F0502020204030203" pitchFamily="34" charset="0"/>
                  </a:rPr>
                  <a:t> instruments</a:t>
                </a:r>
              </a:p>
            </p:txBody>
          </p:sp>
        </p:grpSp>
        <p:sp>
          <p:nvSpPr>
            <p:cNvPr id="12" name="TextBox 11">
              <a:extLst>
                <a:ext uri="{FF2B5EF4-FFF2-40B4-BE49-F238E27FC236}">
                  <a16:creationId xmlns:a16="http://schemas.microsoft.com/office/drawing/2014/main" id="{204F7639-CF8E-44E9-9FB1-D277808C0AB2}"/>
                </a:ext>
              </a:extLst>
            </p:cNvPr>
            <p:cNvSpPr txBox="1"/>
            <p:nvPr/>
          </p:nvSpPr>
          <p:spPr>
            <a:xfrm>
              <a:off x="5860026" y="2204112"/>
              <a:ext cx="4387214" cy="830997"/>
            </a:xfrm>
            <a:prstGeom prst="rect">
              <a:avLst/>
            </a:prstGeom>
            <a:noFill/>
          </p:spPr>
          <p:txBody>
            <a:bodyPr wrap="square" rtlCol="0">
              <a:spAutoFit/>
            </a:bodyPr>
            <a:lstStyle/>
            <a:p>
              <a:r>
                <a:rPr lang="nl-NL" sz="4800" dirty="0">
                  <a:latin typeface="Garamond" panose="02020404030301010803" pitchFamily="18" charset="0"/>
                  <a:ea typeface="Roboto" panose="02000000000000000000" pitchFamily="2" charset="0"/>
                  <a:cs typeface="Lato" panose="020F0502020204030203" pitchFamily="34" charset="0"/>
                </a:rPr>
                <a:t>are alive.</a:t>
              </a:r>
              <a:endParaRPr lang="en-US" sz="4800" dirty="0">
                <a:latin typeface="Garamond" panose="02020404030301010803" pitchFamily="18" charset="0"/>
                <a:ea typeface="Roboto" panose="02000000000000000000" pitchFamily="2" charset="0"/>
                <a:cs typeface="Lato" panose="020F0502020204030203" pitchFamily="34" charset="0"/>
              </a:endParaRPr>
            </a:p>
          </p:txBody>
        </p:sp>
      </p:grpSp>
      <p:sp>
        <p:nvSpPr>
          <p:cNvPr id="14" name="Rectangle 13">
            <a:extLst>
              <a:ext uri="{FF2B5EF4-FFF2-40B4-BE49-F238E27FC236}">
                <a16:creationId xmlns:a16="http://schemas.microsoft.com/office/drawing/2014/main" id="{9B1C84AC-5C2D-41DF-A92D-B64F655E2F3C}"/>
              </a:ext>
            </a:extLst>
          </p:cNvPr>
          <p:cNvSpPr/>
          <p:nvPr/>
        </p:nvSpPr>
        <p:spPr>
          <a:xfrm>
            <a:off x="2671422" y="1704262"/>
            <a:ext cx="2200462" cy="8227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2D7E4DEA-0B2C-4421-BAFF-5725143723A5}"/>
              </a:ext>
            </a:extLst>
          </p:cNvPr>
          <p:cNvSpPr/>
          <p:nvPr/>
        </p:nvSpPr>
        <p:spPr>
          <a:xfrm>
            <a:off x="4871884" y="1704262"/>
            <a:ext cx="928025" cy="8227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E9E74017-BDE7-40A9-AEEA-1CAB4E0A6D2E}"/>
              </a:ext>
            </a:extLst>
          </p:cNvPr>
          <p:cNvSpPr/>
          <p:nvPr/>
        </p:nvSpPr>
        <p:spPr>
          <a:xfrm>
            <a:off x="387256" y="0"/>
            <a:ext cx="222598"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0BEDDF69-87C8-43C6-9063-3F527E62237B}"/>
              </a:ext>
            </a:extLst>
          </p:cNvPr>
          <p:cNvSpPr txBox="1"/>
          <p:nvPr/>
        </p:nvSpPr>
        <p:spPr>
          <a:xfrm>
            <a:off x="585167" y="2224356"/>
            <a:ext cx="1990761" cy="2215991"/>
          </a:xfrm>
          <a:prstGeom prst="rect">
            <a:avLst/>
          </a:prstGeom>
          <a:noFill/>
        </p:spPr>
        <p:txBody>
          <a:bodyPr wrap="square" rtlCol="0">
            <a:spAutoFit/>
          </a:bodyPr>
          <a:lstStyle/>
          <a:p>
            <a:r>
              <a:rPr lang="en-US" sz="13800" dirty="0">
                <a:solidFill>
                  <a:schemeClr val="tx2"/>
                </a:solidFill>
                <a:latin typeface="Garamond" panose="02020404030301010803" pitchFamily="18" charset="0"/>
                <a:ea typeface="Roboto" panose="02000000000000000000" pitchFamily="2" charset="0"/>
                <a:cs typeface="Lato" panose="020F0502020204030203" pitchFamily="34" charset="0"/>
              </a:rPr>
              <a:t>02</a:t>
            </a:r>
          </a:p>
        </p:txBody>
      </p:sp>
    </p:spTree>
    <p:extLst>
      <p:ext uri="{BB962C8B-B14F-4D97-AF65-F5344CB8AC3E}">
        <p14:creationId xmlns:p14="http://schemas.microsoft.com/office/powerpoint/2010/main" val="760138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descr="图片包含 树, 户外, 人员, 男士&#10;&#10;描述已自动生成">
            <a:extLst>
              <a:ext uri="{FF2B5EF4-FFF2-40B4-BE49-F238E27FC236}">
                <a16:creationId xmlns:a16="http://schemas.microsoft.com/office/drawing/2014/main" id="{3ABC4D5F-6641-4D7C-B45B-63B410385CB6}"/>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
        <p:nvSpPr>
          <p:cNvPr id="9" name="TextBox 8">
            <a:extLst>
              <a:ext uri="{FF2B5EF4-FFF2-40B4-BE49-F238E27FC236}">
                <a16:creationId xmlns:a16="http://schemas.microsoft.com/office/drawing/2014/main" id="{35F0DE29-3508-4921-8E16-2BA8D81ECA90}"/>
              </a:ext>
            </a:extLst>
          </p:cNvPr>
          <p:cNvSpPr txBox="1"/>
          <p:nvPr/>
        </p:nvSpPr>
        <p:spPr>
          <a:xfrm>
            <a:off x="3393124" y="2459504"/>
            <a:ext cx="5405744" cy="1938992"/>
          </a:xfrm>
          <a:prstGeom prst="rect">
            <a:avLst/>
          </a:prstGeom>
          <a:noFill/>
        </p:spPr>
        <p:txBody>
          <a:bodyPr wrap="square" rtlCol="0">
            <a:spAutoFit/>
          </a:bodyPr>
          <a:lstStyle/>
          <a:p>
            <a:pPr algn="ctr"/>
            <a:r>
              <a:rPr lang="en-US" sz="12000" dirty="0">
                <a:solidFill>
                  <a:schemeClr val="bg1"/>
                </a:solidFill>
                <a:latin typeface="Garamond" panose="02020404030301010803" pitchFamily="18" charset="0"/>
                <a:ea typeface="Roboto" panose="02000000000000000000" pitchFamily="2" charset="0"/>
                <a:cs typeface="Lato" panose="020F0502020204030203" pitchFamily="34" charset="0"/>
              </a:rPr>
              <a:t>Icon</a:t>
            </a:r>
          </a:p>
        </p:txBody>
      </p:sp>
    </p:spTree>
    <p:extLst>
      <p:ext uri="{BB962C8B-B14F-4D97-AF65-F5344CB8AC3E}">
        <p14:creationId xmlns:p14="http://schemas.microsoft.com/office/powerpoint/2010/main" val="10734422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4758"/>
        <p:cNvGrpSpPr/>
        <p:nvPr/>
      </p:nvGrpSpPr>
      <p:grpSpPr>
        <a:xfrm>
          <a:off x="0" y="0"/>
          <a:ext cx="0" cy="0"/>
          <a:chOff x="0" y="0"/>
          <a:chExt cx="0" cy="0"/>
        </a:xfrm>
      </p:grpSpPr>
      <p:sp>
        <p:nvSpPr>
          <p:cNvPr id="4827" name="Shape 4827"/>
          <p:cNvSpPr/>
          <p:nvPr/>
        </p:nvSpPr>
        <p:spPr>
          <a:xfrm>
            <a:off x="3246694" y="2992331"/>
            <a:ext cx="374204" cy="374204"/>
          </a:xfrm>
          <a:custGeom>
            <a:avLst/>
            <a:gdLst/>
            <a:ahLst/>
            <a:cxnLst/>
            <a:rect l="0" t="0" r="0" b="0"/>
            <a:pathLst>
              <a:path w="120000" h="120000" extrusionOk="0">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1" y="0"/>
                  <a:pt x="0" y="26861"/>
                  <a:pt x="0" y="60000"/>
                </a:cubicBezTo>
                <a:cubicBezTo>
                  <a:pt x="0" y="93138"/>
                  <a:pt x="26861" y="120000"/>
                  <a:pt x="60000" y="120000"/>
                </a:cubicBezTo>
                <a:cubicBezTo>
                  <a:pt x="93138" y="120000"/>
                  <a:pt x="120000" y="93138"/>
                  <a:pt x="120000" y="60000"/>
                </a:cubicBezTo>
                <a:cubicBezTo>
                  <a:pt x="120000" y="26861"/>
                  <a:pt x="93138" y="0"/>
                  <a:pt x="60000" y="0"/>
                </a:cubicBezTo>
                <a:moveTo>
                  <a:pt x="88494" y="38988"/>
                </a:moveTo>
                <a:cubicBezTo>
                  <a:pt x="86327" y="40255"/>
                  <a:pt x="83933" y="41172"/>
                  <a:pt x="81388" y="41666"/>
                </a:cubicBezTo>
                <a:cubicBezTo>
                  <a:pt x="79344" y="39522"/>
                  <a:pt x="76438" y="38188"/>
                  <a:pt x="73216" y="38188"/>
                </a:cubicBezTo>
                <a:cubicBezTo>
                  <a:pt x="67038" y="38188"/>
                  <a:pt x="62027" y="43122"/>
                  <a:pt x="62027" y="49200"/>
                </a:cubicBezTo>
                <a:cubicBezTo>
                  <a:pt x="62027" y="50061"/>
                  <a:pt x="62127" y="50900"/>
                  <a:pt x="62316" y="51711"/>
                </a:cubicBezTo>
                <a:cubicBezTo>
                  <a:pt x="53016" y="51250"/>
                  <a:pt x="44772" y="46866"/>
                  <a:pt x="39250" y="40200"/>
                </a:cubicBezTo>
                <a:cubicBezTo>
                  <a:pt x="38288" y="41833"/>
                  <a:pt x="37738" y="43716"/>
                  <a:pt x="37738" y="45738"/>
                </a:cubicBezTo>
                <a:cubicBezTo>
                  <a:pt x="37738" y="49561"/>
                  <a:pt x="39711" y="52933"/>
                  <a:pt x="42716" y="54905"/>
                </a:cubicBezTo>
                <a:cubicBezTo>
                  <a:pt x="40883" y="54850"/>
                  <a:pt x="39155" y="54355"/>
                  <a:pt x="37644" y="53527"/>
                </a:cubicBezTo>
                <a:cubicBezTo>
                  <a:pt x="37644" y="53577"/>
                  <a:pt x="37644" y="53616"/>
                  <a:pt x="37644" y="53666"/>
                </a:cubicBezTo>
                <a:cubicBezTo>
                  <a:pt x="37644" y="59005"/>
                  <a:pt x="41505" y="63455"/>
                  <a:pt x="46622" y="64466"/>
                </a:cubicBezTo>
                <a:cubicBezTo>
                  <a:pt x="45683" y="64722"/>
                  <a:pt x="44694" y="64850"/>
                  <a:pt x="43672" y="64850"/>
                </a:cubicBezTo>
                <a:cubicBezTo>
                  <a:pt x="42955" y="64850"/>
                  <a:pt x="42250" y="64783"/>
                  <a:pt x="41572" y="64655"/>
                </a:cubicBezTo>
                <a:cubicBezTo>
                  <a:pt x="42994" y="69033"/>
                  <a:pt x="47127" y="72216"/>
                  <a:pt x="52022" y="72305"/>
                </a:cubicBezTo>
                <a:cubicBezTo>
                  <a:pt x="48188" y="75261"/>
                  <a:pt x="43366" y="77016"/>
                  <a:pt x="38122" y="77016"/>
                </a:cubicBezTo>
                <a:cubicBezTo>
                  <a:pt x="37216" y="77016"/>
                  <a:pt x="36333" y="76972"/>
                  <a:pt x="35455" y="76872"/>
                </a:cubicBezTo>
                <a:cubicBezTo>
                  <a:pt x="40411" y="79988"/>
                  <a:pt x="46288" y="81816"/>
                  <a:pt x="52611" y="81816"/>
                </a:cubicBezTo>
                <a:cubicBezTo>
                  <a:pt x="73194" y="81816"/>
                  <a:pt x="84450" y="65033"/>
                  <a:pt x="84450" y="50477"/>
                </a:cubicBezTo>
                <a:cubicBezTo>
                  <a:pt x="84450" y="50000"/>
                  <a:pt x="84438" y="49527"/>
                  <a:pt x="84416" y="49055"/>
                </a:cubicBezTo>
                <a:cubicBezTo>
                  <a:pt x="86600" y="47500"/>
                  <a:pt x="88500" y="45561"/>
                  <a:pt x="90000" y="43355"/>
                </a:cubicBezTo>
                <a:cubicBezTo>
                  <a:pt x="87994" y="44227"/>
                  <a:pt x="85838" y="44816"/>
                  <a:pt x="83572" y="45083"/>
                </a:cubicBezTo>
                <a:cubicBezTo>
                  <a:pt x="85883" y="43722"/>
                  <a:pt x="87655" y="41566"/>
                  <a:pt x="88494" y="38988"/>
                </a:cubicBezTo>
              </a:path>
            </a:pathLst>
          </a:custGeom>
          <a:solidFill>
            <a:schemeClr val="accent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28" name="Shape 4828"/>
          <p:cNvSpPr/>
          <p:nvPr/>
        </p:nvSpPr>
        <p:spPr>
          <a:xfrm>
            <a:off x="3246694" y="3525592"/>
            <a:ext cx="374204" cy="374204"/>
          </a:xfrm>
          <a:custGeom>
            <a:avLst/>
            <a:gdLst/>
            <a:ahLst/>
            <a:cxnLst/>
            <a:rect l="0" t="0" r="0" b="0"/>
            <a:pathLst>
              <a:path w="120000" h="120000" extrusionOk="0">
                <a:moveTo>
                  <a:pt x="65422" y="47044"/>
                </a:moveTo>
                <a:cubicBezTo>
                  <a:pt x="65422" y="44838"/>
                  <a:pt x="65650" y="43655"/>
                  <a:pt x="69044" y="43655"/>
                </a:cubicBezTo>
                <a:lnTo>
                  <a:pt x="73577" y="43655"/>
                </a:lnTo>
                <a:lnTo>
                  <a:pt x="73577" y="35450"/>
                </a:lnTo>
                <a:lnTo>
                  <a:pt x="66322" y="35450"/>
                </a:lnTo>
                <a:cubicBezTo>
                  <a:pt x="57605" y="35450"/>
                  <a:pt x="54533" y="39555"/>
                  <a:pt x="54533" y="46461"/>
                </a:cubicBezTo>
                <a:lnTo>
                  <a:pt x="54533" y="51788"/>
                </a:lnTo>
                <a:lnTo>
                  <a:pt x="49094" y="51788"/>
                </a:lnTo>
                <a:lnTo>
                  <a:pt x="49094" y="60000"/>
                </a:lnTo>
                <a:lnTo>
                  <a:pt x="54533" y="60000"/>
                </a:lnTo>
                <a:lnTo>
                  <a:pt x="54533" y="84550"/>
                </a:lnTo>
                <a:lnTo>
                  <a:pt x="65411" y="84550"/>
                </a:lnTo>
                <a:lnTo>
                  <a:pt x="65411" y="60000"/>
                </a:lnTo>
                <a:lnTo>
                  <a:pt x="72672" y="60000"/>
                </a:lnTo>
                <a:lnTo>
                  <a:pt x="73633" y="51788"/>
                </a:lnTo>
                <a:lnTo>
                  <a:pt x="65411" y="51788"/>
                </a:lnTo>
                <a:cubicBezTo>
                  <a:pt x="65411" y="51788"/>
                  <a:pt x="65422" y="47044"/>
                  <a:pt x="65422" y="47044"/>
                </a:cubicBezTo>
                <a:close/>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1" y="0"/>
                  <a:pt x="0" y="26861"/>
                  <a:pt x="0" y="60000"/>
                </a:cubicBezTo>
                <a:cubicBezTo>
                  <a:pt x="0" y="93138"/>
                  <a:pt x="26861" y="120000"/>
                  <a:pt x="60000" y="120000"/>
                </a:cubicBezTo>
                <a:cubicBezTo>
                  <a:pt x="93138" y="120000"/>
                  <a:pt x="120000" y="93138"/>
                  <a:pt x="120000" y="60000"/>
                </a:cubicBezTo>
                <a:cubicBezTo>
                  <a:pt x="120000" y="26861"/>
                  <a:pt x="93138" y="0"/>
                  <a:pt x="60000" y="0"/>
                </a:cubicBezTo>
              </a:path>
            </a:pathLst>
          </a:custGeom>
          <a:solidFill>
            <a:schemeClr val="accent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29" name="Shape 4829"/>
          <p:cNvSpPr/>
          <p:nvPr/>
        </p:nvSpPr>
        <p:spPr>
          <a:xfrm>
            <a:off x="3818046" y="2992331"/>
            <a:ext cx="374204" cy="374204"/>
          </a:xfrm>
          <a:custGeom>
            <a:avLst/>
            <a:gdLst/>
            <a:ahLst/>
            <a:cxnLst/>
            <a:rect l="0" t="0" r="0" b="0"/>
            <a:pathLst>
              <a:path w="120000" h="120000" extrusionOk="0">
                <a:moveTo>
                  <a:pt x="79577" y="67166"/>
                </a:moveTo>
                <a:cubicBezTo>
                  <a:pt x="77883" y="67166"/>
                  <a:pt x="77883" y="69044"/>
                  <a:pt x="77883" y="69044"/>
                </a:cubicBezTo>
                <a:lnTo>
                  <a:pt x="77883" y="71461"/>
                </a:lnTo>
                <a:lnTo>
                  <a:pt x="81266" y="71461"/>
                </a:lnTo>
                <a:lnTo>
                  <a:pt x="81266" y="69044"/>
                </a:lnTo>
                <a:cubicBezTo>
                  <a:pt x="81266" y="69044"/>
                  <a:pt x="81266" y="67166"/>
                  <a:pt x="79577" y="67166"/>
                </a:cubicBezTo>
                <a:moveTo>
                  <a:pt x="84927" y="68777"/>
                </a:moveTo>
                <a:lnTo>
                  <a:pt x="84927" y="74155"/>
                </a:lnTo>
                <a:lnTo>
                  <a:pt x="77883" y="74155"/>
                </a:lnTo>
                <a:lnTo>
                  <a:pt x="77883" y="78177"/>
                </a:lnTo>
                <a:cubicBezTo>
                  <a:pt x="77883" y="78177"/>
                  <a:pt x="77883" y="80061"/>
                  <a:pt x="79577" y="80061"/>
                </a:cubicBezTo>
                <a:cubicBezTo>
                  <a:pt x="81266" y="80061"/>
                  <a:pt x="81266" y="78177"/>
                  <a:pt x="81266" y="78177"/>
                </a:cubicBezTo>
                <a:lnTo>
                  <a:pt x="81266" y="76300"/>
                </a:lnTo>
                <a:lnTo>
                  <a:pt x="84927" y="76300"/>
                </a:lnTo>
                <a:lnTo>
                  <a:pt x="84927" y="79255"/>
                </a:lnTo>
                <a:cubicBezTo>
                  <a:pt x="84927" y="79255"/>
                  <a:pt x="84366" y="83016"/>
                  <a:pt x="79861" y="83016"/>
                </a:cubicBezTo>
                <a:cubicBezTo>
                  <a:pt x="75355" y="83016"/>
                  <a:pt x="74505" y="79255"/>
                  <a:pt x="74505" y="79255"/>
                </a:cubicBezTo>
                <a:lnTo>
                  <a:pt x="74505" y="68777"/>
                </a:lnTo>
                <a:cubicBezTo>
                  <a:pt x="74505" y="68777"/>
                  <a:pt x="74505" y="64211"/>
                  <a:pt x="79861" y="64211"/>
                </a:cubicBezTo>
                <a:cubicBezTo>
                  <a:pt x="85211" y="64211"/>
                  <a:pt x="84927" y="68777"/>
                  <a:pt x="84927" y="68777"/>
                </a:cubicBezTo>
                <a:moveTo>
                  <a:pt x="71688" y="78716"/>
                </a:moveTo>
                <a:cubicBezTo>
                  <a:pt x="71688" y="78716"/>
                  <a:pt x="71688" y="83016"/>
                  <a:pt x="68594" y="83016"/>
                </a:cubicBezTo>
                <a:cubicBezTo>
                  <a:pt x="66694" y="83016"/>
                  <a:pt x="65544" y="82011"/>
                  <a:pt x="64927" y="81227"/>
                </a:cubicBezTo>
                <a:lnTo>
                  <a:pt x="64927" y="82750"/>
                </a:lnTo>
                <a:lnTo>
                  <a:pt x="61266" y="82750"/>
                </a:lnTo>
                <a:lnTo>
                  <a:pt x="61266" y="58033"/>
                </a:lnTo>
                <a:lnTo>
                  <a:pt x="64927" y="58033"/>
                </a:lnTo>
                <a:lnTo>
                  <a:pt x="64927" y="66044"/>
                </a:lnTo>
                <a:cubicBezTo>
                  <a:pt x="65488" y="65455"/>
                  <a:pt x="66866" y="64211"/>
                  <a:pt x="68594" y="64211"/>
                </a:cubicBezTo>
                <a:cubicBezTo>
                  <a:pt x="70844" y="64211"/>
                  <a:pt x="71688" y="66088"/>
                  <a:pt x="71688" y="68511"/>
                </a:cubicBezTo>
                <a:cubicBezTo>
                  <a:pt x="71688" y="68511"/>
                  <a:pt x="71688" y="78716"/>
                  <a:pt x="71688" y="78716"/>
                </a:cubicBezTo>
                <a:close/>
                <a:moveTo>
                  <a:pt x="58450" y="82750"/>
                </a:moveTo>
                <a:lnTo>
                  <a:pt x="55072" y="82750"/>
                </a:lnTo>
                <a:lnTo>
                  <a:pt x="55072" y="81138"/>
                </a:lnTo>
                <a:cubicBezTo>
                  <a:pt x="55072" y="81138"/>
                  <a:pt x="53100" y="83016"/>
                  <a:pt x="50844" y="83016"/>
                </a:cubicBezTo>
                <a:cubicBezTo>
                  <a:pt x="48594" y="83016"/>
                  <a:pt x="48311" y="80866"/>
                  <a:pt x="48311" y="80866"/>
                </a:cubicBezTo>
                <a:lnTo>
                  <a:pt x="48311" y="64211"/>
                </a:lnTo>
                <a:lnTo>
                  <a:pt x="51688" y="64211"/>
                </a:lnTo>
                <a:lnTo>
                  <a:pt x="51688" y="79788"/>
                </a:lnTo>
                <a:cubicBezTo>
                  <a:pt x="51688" y="79788"/>
                  <a:pt x="51688" y="80600"/>
                  <a:pt x="52816" y="80600"/>
                </a:cubicBezTo>
                <a:cubicBezTo>
                  <a:pt x="53944" y="80600"/>
                  <a:pt x="55072" y="79255"/>
                  <a:pt x="55072" y="79255"/>
                </a:cubicBezTo>
                <a:lnTo>
                  <a:pt x="55072" y="64211"/>
                </a:lnTo>
                <a:lnTo>
                  <a:pt x="58450" y="64211"/>
                </a:lnTo>
                <a:cubicBezTo>
                  <a:pt x="58450" y="64211"/>
                  <a:pt x="58450" y="82750"/>
                  <a:pt x="58450" y="82750"/>
                </a:cubicBezTo>
                <a:close/>
                <a:moveTo>
                  <a:pt x="47750" y="61522"/>
                </a:moveTo>
                <a:lnTo>
                  <a:pt x="43522" y="61522"/>
                </a:lnTo>
                <a:lnTo>
                  <a:pt x="43522" y="82750"/>
                </a:lnTo>
                <a:lnTo>
                  <a:pt x="39577" y="82750"/>
                </a:lnTo>
                <a:lnTo>
                  <a:pt x="39577" y="61522"/>
                </a:lnTo>
                <a:lnTo>
                  <a:pt x="35350" y="61522"/>
                </a:lnTo>
                <a:lnTo>
                  <a:pt x="35350" y="58033"/>
                </a:lnTo>
                <a:lnTo>
                  <a:pt x="47750" y="58033"/>
                </a:lnTo>
                <a:cubicBezTo>
                  <a:pt x="47750" y="58033"/>
                  <a:pt x="47750" y="61522"/>
                  <a:pt x="47750" y="61522"/>
                </a:cubicBezTo>
                <a:close/>
                <a:moveTo>
                  <a:pt x="80705" y="52388"/>
                </a:moveTo>
                <a:cubicBezTo>
                  <a:pt x="80705" y="52388"/>
                  <a:pt x="70372" y="51855"/>
                  <a:pt x="60000" y="51855"/>
                </a:cubicBezTo>
                <a:cubicBezTo>
                  <a:pt x="49666" y="51855"/>
                  <a:pt x="39300" y="52388"/>
                  <a:pt x="39300" y="52388"/>
                </a:cubicBezTo>
                <a:cubicBezTo>
                  <a:pt x="34627" y="52388"/>
                  <a:pt x="30844" y="56000"/>
                  <a:pt x="30844" y="60450"/>
                </a:cubicBezTo>
                <a:cubicBezTo>
                  <a:pt x="30844" y="60450"/>
                  <a:pt x="30000" y="65677"/>
                  <a:pt x="30000" y="70927"/>
                </a:cubicBezTo>
                <a:cubicBezTo>
                  <a:pt x="30000" y="76155"/>
                  <a:pt x="30844" y="81400"/>
                  <a:pt x="30844" y="81400"/>
                </a:cubicBezTo>
                <a:cubicBezTo>
                  <a:pt x="30844" y="85855"/>
                  <a:pt x="34627" y="89461"/>
                  <a:pt x="39300" y="89461"/>
                </a:cubicBezTo>
                <a:cubicBezTo>
                  <a:pt x="39300" y="89461"/>
                  <a:pt x="49472" y="90000"/>
                  <a:pt x="60000" y="90000"/>
                </a:cubicBezTo>
                <a:cubicBezTo>
                  <a:pt x="70166" y="90000"/>
                  <a:pt x="80705" y="89461"/>
                  <a:pt x="80705" y="89461"/>
                </a:cubicBezTo>
                <a:cubicBezTo>
                  <a:pt x="85372" y="89461"/>
                  <a:pt x="89155" y="85855"/>
                  <a:pt x="89155" y="81400"/>
                </a:cubicBezTo>
                <a:cubicBezTo>
                  <a:pt x="89155" y="81400"/>
                  <a:pt x="90000" y="76111"/>
                  <a:pt x="90000" y="70927"/>
                </a:cubicBezTo>
                <a:cubicBezTo>
                  <a:pt x="90000" y="65633"/>
                  <a:pt x="89155" y="60450"/>
                  <a:pt x="89155" y="60450"/>
                </a:cubicBezTo>
                <a:cubicBezTo>
                  <a:pt x="89155" y="56000"/>
                  <a:pt x="85372" y="52388"/>
                  <a:pt x="80705" y="52388"/>
                </a:cubicBezTo>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1" y="0"/>
                  <a:pt x="0" y="26861"/>
                  <a:pt x="0" y="60000"/>
                </a:cubicBezTo>
                <a:cubicBezTo>
                  <a:pt x="0" y="93138"/>
                  <a:pt x="26861" y="120000"/>
                  <a:pt x="60000" y="120000"/>
                </a:cubicBezTo>
                <a:cubicBezTo>
                  <a:pt x="93138" y="120000"/>
                  <a:pt x="120000" y="93138"/>
                  <a:pt x="120000" y="60000"/>
                </a:cubicBezTo>
                <a:cubicBezTo>
                  <a:pt x="120000" y="26861"/>
                  <a:pt x="93138" y="0"/>
                  <a:pt x="60000" y="0"/>
                </a:cubicBezTo>
                <a:moveTo>
                  <a:pt x="66622" y="67166"/>
                </a:moveTo>
                <a:cubicBezTo>
                  <a:pt x="65888" y="67166"/>
                  <a:pt x="65316" y="67600"/>
                  <a:pt x="64927" y="68016"/>
                </a:cubicBezTo>
                <a:lnTo>
                  <a:pt x="64927" y="79311"/>
                </a:lnTo>
                <a:cubicBezTo>
                  <a:pt x="65283" y="79694"/>
                  <a:pt x="65816" y="80061"/>
                  <a:pt x="66622" y="80061"/>
                </a:cubicBezTo>
                <a:cubicBezTo>
                  <a:pt x="68311" y="80061"/>
                  <a:pt x="68311" y="78177"/>
                  <a:pt x="68311" y="78177"/>
                </a:cubicBezTo>
                <a:lnTo>
                  <a:pt x="68311" y="69044"/>
                </a:lnTo>
                <a:cubicBezTo>
                  <a:pt x="68311" y="69044"/>
                  <a:pt x="68027" y="67166"/>
                  <a:pt x="66622" y="67166"/>
                </a:cubicBezTo>
                <a:moveTo>
                  <a:pt x="44366" y="48616"/>
                </a:moveTo>
                <a:lnTo>
                  <a:pt x="48311" y="48616"/>
                </a:lnTo>
                <a:lnTo>
                  <a:pt x="48311" y="39933"/>
                </a:lnTo>
                <a:lnTo>
                  <a:pt x="52816" y="27611"/>
                </a:lnTo>
                <a:lnTo>
                  <a:pt x="49155" y="27611"/>
                </a:lnTo>
                <a:lnTo>
                  <a:pt x="46338" y="35738"/>
                </a:lnTo>
                <a:lnTo>
                  <a:pt x="43522" y="27611"/>
                </a:lnTo>
                <a:lnTo>
                  <a:pt x="39577" y="27611"/>
                </a:lnTo>
                <a:lnTo>
                  <a:pt x="44366" y="39933"/>
                </a:lnTo>
                <a:cubicBezTo>
                  <a:pt x="44366" y="39933"/>
                  <a:pt x="44366" y="48616"/>
                  <a:pt x="44366" y="48616"/>
                </a:cubicBezTo>
                <a:close/>
                <a:moveTo>
                  <a:pt x="68872" y="48894"/>
                </a:moveTo>
                <a:cubicBezTo>
                  <a:pt x="71122" y="48894"/>
                  <a:pt x="73100" y="46938"/>
                  <a:pt x="73100" y="46938"/>
                </a:cubicBezTo>
                <a:lnTo>
                  <a:pt x="73100" y="48616"/>
                </a:lnTo>
                <a:lnTo>
                  <a:pt x="76477" y="48616"/>
                </a:lnTo>
                <a:lnTo>
                  <a:pt x="76477" y="32655"/>
                </a:lnTo>
                <a:lnTo>
                  <a:pt x="73100" y="32655"/>
                </a:lnTo>
                <a:lnTo>
                  <a:pt x="73100" y="44977"/>
                </a:lnTo>
                <a:cubicBezTo>
                  <a:pt x="73100" y="44977"/>
                  <a:pt x="71972" y="46377"/>
                  <a:pt x="70844" y="46377"/>
                </a:cubicBezTo>
                <a:cubicBezTo>
                  <a:pt x="69716" y="46377"/>
                  <a:pt x="69716" y="45533"/>
                  <a:pt x="69716" y="45533"/>
                </a:cubicBezTo>
                <a:lnTo>
                  <a:pt x="69716" y="32655"/>
                </a:lnTo>
                <a:lnTo>
                  <a:pt x="66338" y="32655"/>
                </a:lnTo>
                <a:lnTo>
                  <a:pt x="66338" y="46655"/>
                </a:lnTo>
                <a:cubicBezTo>
                  <a:pt x="66338" y="46655"/>
                  <a:pt x="66622" y="48894"/>
                  <a:pt x="68872" y="48894"/>
                </a:cubicBezTo>
                <a:moveTo>
                  <a:pt x="56477" y="36855"/>
                </a:moveTo>
                <a:cubicBezTo>
                  <a:pt x="56477" y="35927"/>
                  <a:pt x="57233" y="35177"/>
                  <a:pt x="58166" y="35177"/>
                </a:cubicBezTo>
                <a:cubicBezTo>
                  <a:pt x="59105" y="35177"/>
                  <a:pt x="59861" y="35927"/>
                  <a:pt x="59861" y="36855"/>
                </a:cubicBezTo>
                <a:lnTo>
                  <a:pt x="59861" y="44694"/>
                </a:lnTo>
                <a:cubicBezTo>
                  <a:pt x="59861" y="45622"/>
                  <a:pt x="59105" y="46377"/>
                  <a:pt x="58166" y="46377"/>
                </a:cubicBezTo>
                <a:cubicBezTo>
                  <a:pt x="57233" y="46377"/>
                  <a:pt x="56477" y="45622"/>
                  <a:pt x="56477" y="44694"/>
                </a:cubicBezTo>
                <a:cubicBezTo>
                  <a:pt x="56477" y="44694"/>
                  <a:pt x="56477" y="36855"/>
                  <a:pt x="56477" y="36855"/>
                </a:cubicBezTo>
                <a:close/>
                <a:moveTo>
                  <a:pt x="57605" y="48894"/>
                </a:moveTo>
                <a:lnTo>
                  <a:pt x="58733" y="48894"/>
                </a:lnTo>
                <a:cubicBezTo>
                  <a:pt x="61222" y="48894"/>
                  <a:pt x="63238" y="46888"/>
                  <a:pt x="63238" y="44416"/>
                </a:cubicBezTo>
                <a:lnTo>
                  <a:pt x="63238" y="37133"/>
                </a:lnTo>
                <a:cubicBezTo>
                  <a:pt x="63238" y="34661"/>
                  <a:pt x="61222" y="32655"/>
                  <a:pt x="58733" y="32655"/>
                </a:cubicBezTo>
                <a:lnTo>
                  <a:pt x="57605" y="32655"/>
                </a:lnTo>
                <a:cubicBezTo>
                  <a:pt x="55116" y="32655"/>
                  <a:pt x="53100" y="34661"/>
                  <a:pt x="53100" y="37133"/>
                </a:cubicBezTo>
                <a:lnTo>
                  <a:pt x="53100" y="44416"/>
                </a:lnTo>
                <a:cubicBezTo>
                  <a:pt x="53100" y="46888"/>
                  <a:pt x="55116" y="48894"/>
                  <a:pt x="57605" y="48894"/>
                </a:cubicBezTo>
              </a:path>
            </a:pathLst>
          </a:custGeom>
          <a:solidFill>
            <a:schemeClr val="accent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30" name="Shape 4830"/>
          <p:cNvSpPr/>
          <p:nvPr/>
        </p:nvSpPr>
        <p:spPr>
          <a:xfrm>
            <a:off x="4351307" y="2992331"/>
            <a:ext cx="374204" cy="374204"/>
          </a:xfrm>
          <a:custGeom>
            <a:avLst/>
            <a:gdLst/>
            <a:ahLst/>
            <a:cxnLst/>
            <a:rect l="0" t="0" r="0" b="0"/>
            <a:pathLst>
              <a:path w="120000" h="120000" extrusionOk="0">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moveTo>
                  <a:pt x="59288" y="35455"/>
                </a:moveTo>
                <a:cubicBezTo>
                  <a:pt x="58133" y="35605"/>
                  <a:pt x="56972" y="35750"/>
                  <a:pt x="55805" y="35888"/>
                </a:cubicBezTo>
                <a:cubicBezTo>
                  <a:pt x="53622" y="36433"/>
                  <a:pt x="51238" y="36944"/>
                  <a:pt x="49472" y="37977"/>
                </a:cubicBezTo>
                <a:cubicBezTo>
                  <a:pt x="44750" y="40738"/>
                  <a:pt x="41483" y="43961"/>
                  <a:pt x="39294" y="49200"/>
                </a:cubicBezTo>
                <a:cubicBezTo>
                  <a:pt x="38938" y="50050"/>
                  <a:pt x="38927" y="50872"/>
                  <a:pt x="38666" y="51811"/>
                </a:cubicBezTo>
                <a:cubicBezTo>
                  <a:pt x="36988" y="57916"/>
                  <a:pt x="39966" y="64238"/>
                  <a:pt x="43577" y="66422"/>
                </a:cubicBezTo>
                <a:cubicBezTo>
                  <a:pt x="44272" y="66844"/>
                  <a:pt x="45855" y="67588"/>
                  <a:pt x="46433" y="66594"/>
                </a:cubicBezTo>
                <a:cubicBezTo>
                  <a:pt x="46755" y="66050"/>
                  <a:pt x="46683" y="65322"/>
                  <a:pt x="46883" y="64683"/>
                </a:cubicBezTo>
                <a:cubicBezTo>
                  <a:pt x="47011" y="64266"/>
                  <a:pt x="47422" y="63472"/>
                  <a:pt x="47327" y="62944"/>
                </a:cubicBezTo>
                <a:cubicBezTo>
                  <a:pt x="47166" y="62055"/>
                  <a:pt x="46211" y="61488"/>
                  <a:pt x="45811" y="60772"/>
                </a:cubicBezTo>
                <a:cubicBezTo>
                  <a:pt x="44994" y="59316"/>
                  <a:pt x="44955" y="58022"/>
                  <a:pt x="44555" y="56072"/>
                </a:cubicBezTo>
                <a:cubicBezTo>
                  <a:pt x="44588" y="55811"/>
                  <a:pt x="44616" y="55550"/>
                  <a:pt x="44650" y="55288"/>
                </a:cubicBezTo>
                <a:cubicBezTo>
                  <a:pt x="44766" y="53105"/>
                  <a:pt x="45133" y="51533"/>
                  <a:pt x="45811" y="49983"/>
                </a:cubicBezTo>
                <a:cubicBezTo>
                  <a:pt x="47783" y="45427"/>
                  <a:pt x="50955" y="42888"/>
                  <a:pt x="56077" y="41372"/>
                </a:cubicBezTo>
                <a:cubicBezTo>
                  <a:pt x="57222" y="41033"/>
                  <a:pt x="60455" y="40488"/>
                  <a:pt x="62150" y="40850"/>
                </a:cubicBezTo>
                <a:cubicBezTo>
                  <a:pt x="63161" y="41027"/>
                  <a:pt x="64172" y="41194"/>
                  <a:pt x="65183" y="41372"/>
                </a:cubicBezTo>
                <a:cubicBezTo>
                  <a:pt x="68850" y="42527"/>
                  <a:pt x="71522" y="44655"/>
                  <a:pt x="72950" y="47983"/>
                </a:cubicBezTo>
                <a:cubicBezTo>
                  <a:pt x="73844" y="50055"/>
                  <a:pt x="74105" y="54022"/>
                  <a:pt x="73483" y="56683"/>
                </a:cubicBezTo>
                <a:cubicBezTo>
                  <a:pt x="73188" y="57938"/>
                  <a:pt x="73238" y="59022"/>
                  <a:pt x="72861" y="60161"/>
                </a:cubicBezTo>
                <a:cubicBezTo>
                  <a:pt x="71472" y="64383"/>
                  <a:pt x="69433" y="68294"/>
                  <a:pt x="64822" y="69377"/>
                </a:cubicBezTo>
                <a:cubicBezTo>
                  <a:pt x="61783" y="70100"/>
                  <a:pt x="59505" y="68244"/>
                  <a:pt x="58755" y="66338"/>
                </a:cubicBezTo>
                <a:cubicBezTo>
                  <a:pt x="58544" y="65811"/>
                  <a:pt x="58188" y="64872"/>
                  <a:pt x="58400" y="63988"/>
                </a:cubicBezTo>
                <a:cubicBezTo>
                  <a:pt x="59200" y="60561"/>
                  <a:pt x="60361" y="57494"/>
                  <a:pt x="61255" y="54072"/>
                </a:cubicBezTo>
                <a:cubicBezTo>
                  <a:pt x="62105" y="50811"/>
                  <a:pt x="60488" y="48238"/>
                  <a:pt x="57950" y="47638"/>
                </a:cubicBezTo>
                <a:cubicBezTo>
                  <a:pt x="54794" y="46883"/>
                  <a:pt x="52355" y="49811"/>
                  <a:pt x="51522" y="51722"/>
                </a:cubicBezTo>
                <a:cubicBezTo>
                  <a:pt x="50861" y="53244"/>
                  <a:pt x="50461" y="56050"/>
                  <a:pt x="50983" y="58072"/>
                </a:cubicBezTo>
                <a:cubicBezTo>
                  <a:pt x="51150" y="58716"/>
                  <a:pt x="51927" y="60433"/>
                  <a:pt x="51788" y="61033"/>
                </a:cubicBezTo>
                <a:cubicBezTo>
                  <a:pt x="51183" y="63677"/>
                  <a:pt x="50488" y="66522"/>
                  <a:pt x="49738" y="69122"/>
                </a:cubicBezTo>
                <a:cubicBezTo>
                  <a:pt x="48955" y="71827"/>
                  <a:pt x="48533" y="74594"/>
                  <a:pt x="47772" y="77211"/>
                </a:cubicBezTo>
                <a:cubicBezTo>
                  <a:pt x="47422" y="78411"/>
                  <a:pt x="47438" y="79700"/>
                  <a:pt x="47150" y="80950"/>
                </a:cubicBezTo>
                <a:lnTo>
                  <a:pt x="47150" y="82777"/>
                </a:lnTo>
                <a:cubicBezTo>
                  <a:pt x="46888" y="83933"/>
                  <a:pt x="47083" y="85988"/>
                  <a:pt x="47327" y="87127"/>
                </a:cubicBezTo>
                <a:cubicBezTo>
                  <a:pt x="47483" y="87861"/>
                  <a:pt x="47233" y="88766"/>
                  <a:pt x="47594" y="89300"/>
                </a:cubicBezTo>
                <a:cubicBezTo>
                  <a:pt x="47600" y="89688"/>
                  <a:pt x="47650" y="89777"/>
                  <a:pt x="47772" y="90000"/>
                </a:cubicBezTo>
                <a:cubicBezTo>
                  <a:pt x="48888" y="89966"/>
                  <a:pt x="50433" y="87027"/>
                  <a:pt x="50983" y="86172"/>
                </a:cubicBezTo>
                <a:cubicBezTo>
                  <a:pt x="52050" y="84533"/>
                  <a:pt x="53033" y="82783"/>
                  <a:pt x="53844" y="80866"/>
                </a:cubicBezTo>
                <a:cubicBezTo>
                  <a:pt x="54572" y="79138"/>
                  <a:pt x="54688" y="77227"/>
                  <a:pt x="55272" y="75383"/>
                </a:cubicBezTo>
                <a:cubicBezTo>
                  <a:pt x="55694" y="74050"/>
                  <a:pt x="56294" y="72494"/>
                  <a:pt x="56433" y="71033"/>
                </a:cubicBezTo>
                <a:lnTo>
                  <a:pt x="56522" y="71033"/>
                </a:lnTo>
                <a:cubicBezTo>
                  <a:pt x="56755" y="71833"/>
                  <a:pt x="57594" y="72416"/>
                  <a:pt x="58222" y="72861"/>
                </a:cubicBezTo>
                <a:cubicBezTo>
                  <a:pt x="60183" y="74261"/>
                  <a:pt x="63561" y="75555"/>
                  <a:pt x="67233" y="74688"/>
                </a:cubicBezTo>
                <a:cubicBezTo>
                  <a:pt x="71388" y="73705"/>
                  <a:pt x="74700" y="71755"/>
                  <a:pt x="76877" y="68855"/>
                </a:cubicBezTo>
                <a:cubicBezTo>
                  <a:pt x="78483" y="66727"/>
                  <a:pt x="79694" y="64261"/>
                  <a:pt x="80627" y="61466"/>
                </a:cubicBezTo>
                <a:cubicBezTo>
                  <a:pt x="81088" y="60094"/>
                  <a:pt x="81183" y="58572"/>
                  <a:pt x="81522" y="57116"/>
                </a:cubicBezTo>
                <a:cubicBezTo>
                  <a:pt x="82372" y="53466"/>
                  <a:pt x="81238" y="49072"/>
                  <a:pt x="80183" y="46677"/>
                </a:cubicBezTo>
                <a:cubicBezTo>
                  <a:pt x="76977" y="39433"/>
                  <a:pt x="70166" y="35300"/>
                  <a:pt x="59288" y="35455"/>
                </a:cubicBezTo>
              </a:path>
            </a:pathLst>
          </a:custGeom>
          <a:solidFill>
            <a:schemeClr val="accent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31" name="Shape 4831"/>
          <p:cNvSpPr/>
          <p:nvPr/>
        </p:nvSpPr>
        <p:spPr>
          <a:xfrm>
            <a:off x="4884568" y="2992331"/>
            <a:ext cx="374204" cy="374204"/>
          </a:xfrm>
          <a:custGeom>
            <a:avLst/>
            <a:gdLst/>
            <a:ahLst/>
            <a:cxnLst/>
            <a:rect l="0" t="0" r="0" b="0"/>
            <a:pathLst>
              <a:path w="120000" h="120000" extrusionOk="0">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moveTo>
                  <a:pt x="79338" y="38172"/>
                </a:moveTo>
                <a:cubicBezTo>
                  <a:pt x="71750" y="37944"/>
                  <a:pt x="66611" y="41872"/>
                  <a:pt x="63916" y="49955"/>
                </a:cubicBezTo>
                <a:cubicBezTo>
                  <a:pt x="65305" y="49427"/>
                  <a:pt x="66650" y="49161"/>
                  <a:pt x="67955" y="49161"/>
                </a:cubicBezTo>
                <a:cubicBezTo>
                  <a:pt x="70733" y="49161"/>
                  <a:pt x="71955" y="50600"/>
                  <a:pt x="71627" y="53466"/>
                </a:cubicBezTo>
                <a:cubicBezTo>
                  <a:pt x="71466" y="55205"/>
                  <a:pt x="70238" y="57738"/>
                  <a:pt x="67955" y="61061"/>
                </a:cubicBezTo>
                <a:cubicBezTo>
                  <a:pt x="65672" y="64383"/>
                  <a:pt x="63961" y="66044"/>
                  <a:pt x="62816" y="66044"/>
                </a:cubicBezTo>
                <a:cubicBezTo>
                  <a:pt x="61350" y="66044"/>
                  <a:pt x="60000" y="63477"/>
                  <a:pt x="58777" y="58344"/>
                </a:cubicBezTo>
                <a:cubicBezTo>
                  <a:pt x="58366" y="56833"/>
                  <a:pt x="57633" y="52977"/>
                  <a:pt x="56572" y="46783"/>
                </a:cubicBezTo>
                <a:cubicBezTo>
                  <a:pt x="55594" y="41044"/>
                  <a:pt x="52983" y="38361"/>
                  <a:pt x="48744" y="38738"/>
                </a:cubicBezTo>
                <a:cubicBezTo>
                  <a:pt x="46944" y="38888"/>
                  <a:pt x="44255" y="40400"/>
                  <a:pt x="40666" y="43272"/>
                </a:cubicBezTo>
                <a:cubicBezTo>
                  <a:pt x="38050" y="45461"/>
                  <a:pt x="35400" y="47650"/>
                  <a:pt x="32711" y="49844"/>
                </a:cubicBezTo>
                <a:lnTo>
                  <a:pt x="35277" y="52900"/>
                </a:lnTo>
                <a:cubicBezTo>
                  <a:pt x="37722" y="51316"/>
                  <a:pt x="39150" y="50522"/>
                  <a:pt x="39561" y="50522"/>
                </a:cubicBezTo>
                <a:cubicBezTo>
                  <a:pt x="41438" y="50522"/>
                  <a:pt x="43188" y="53238"/>
                  <a:pt x="44822" y="58677"/>
                </a:cubicBezTo>
                <a:cubicBezTo>
                  <a:pt x="46294" y="63666"/>
                  <a:pt x="47761" y="68655"/>
                  <a:pt x="49227" y="73638"/>
                </a:cubicBezTo>
                <a:cubicBezTo>
                  <a:pt x="51433" y="79077"/>
                  <a:pt x="54127" y="81794"/>
                  <a:pt x="57311" y="81794"/>
                </a:cubicBezTo>
                <a:cubicBezTo>
                  <a:pt x="62450" y="81794"/>
                  <a:pt x="68733" y="77338"/>
                  <a:pt x="76161" y="68427"/>
                </a:cubicBezTo>
                <a:cubicBezTo>
                  <a:pt x="83338" y="59888"/>
                  <a:pt x="87050" y="53166"/>
                  <a:pt x="87294" y="48255"/>
                </a:cubicBezTo>
                <a:cubicBezTo>
                  <a:pt x="87622" y="41683"/>
                  <a:pt x="84972" y="38322"/>
                  <a:pt x="79338" y="38172"/>
                </a:cubicBezTo>
              </a:path>
            </a:pathLst>
          </a:custGeom>
          <a:solidFill>
            <a:schemeClr val="accent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32" name="Shape 4832"/>
          <p:cNvSpPr/>
          <p:nvPr/>
        </p:nvSpPr>
        <p:spPr>
          <a:xfrm>
            <a:off x="5417829" y="2992331"/>
            <a:ext cx="374204" cy="374204"/>
          </a:xfrm>
          <a:custGeom>
            <a:avLst/>
            <a:gdLst/>
            <a:ahLst/>
            <a:cxnLst/>
            <a:rect l="0" t="0" r="0" b="0"/>
            <a:pathLst>
              <a:path w="120000" h="120000" extrusionOk="0">
                <a:moveTo>
                  <a:pt x="81805" y="40883"/>
                </a:moveTo>
                <a:lnTo>
                  <a:pt x="76350" y="40883"/>
                </a:lnTo>
                <a:lnTo>
                  <a:pt x="76350" y="49072"/>
                </a:lnTo>
                <a:lnTo>
                  <a:pt x="68138" y="49072"/>
                </a:lnTo>
                <a:lnTo>
                  <a:pt x="68138" y="54533"/>
                </a:lnTo>
                <a:lnTo>
                  <a:pt x="76350" y="54533"/>
                </a:lnTo>
                <a:lnTo>
                  <a:pt x="76350" y="62683"/>
                </a:lnTo>
                <a:lnTo>
                  <a:pt x="81805" y="62683"/>
                </a:lnTo>
                <a:lnTo>
                  <a:pt x="81805" y="54533"/>
                </a:lnTo>
                <a:lnTo>
                  <a:pt x="90027" y="54533"/>
                </a:lnTo>
                <a:lnTo>
                  <a:pt x="90027" y="49072"/>
                </a:lnTo>
                <a:lnTo>
                  <a:pt x="81805" y="49072"/>
                </a:lnTo>
                <a:cubicBezTo>
                  <a:pt x="81805" y="49072"/>
                  <a:pt x="81805" y="40883"/>
                  <a:pt x="81805" y="40883"/>
                </a:cubicBezTo>
                <a:close/>
                <a:moveTo>
                  <a:pt x="51783" y="77477"/>
                </a:moveTo>
                <a:cubicBezTo>
                  <a:pt x="47888" y="77477"/>
                  <a:pt x="44838" y="74972"/>
                  <a:pt x="44838" y="71772"/>
                </a:cubicBezTo>
                <a:cubicBezTo>
                  <a:pt x="44838" y="68844"/>
                  <a:pt x="48405" y="66272"/>
                  <a:pt x="52477" y="66272"/>
                </a:cubicBezTo>
                <a:lnTo>
                  <a:pt x="52477" y="65127"/>
                </a:lnTo>
                <a:lnTo>
                  <a:pt x="52483" y="65127"/>
                </a:lnTo>
                <a:lnTo>
                  <a:pt x="52583" y="66272"/>
                </a:lnTo>
                <a:cubicBezTo>
                  <a:pt x="53466" y="66277"/>
                  <a:pt x="54316" y="66411"/>
                  <a:pt x="55122" y="66666"/>
                </a:cubicBezTo>
                <a:lnTo>
                  <a:pt x="55927" y="67244"/>
                </a:lnTo>
                <a:cubicBezTo>
                  <a:pt x="58000" y="68727"/>
                  <a:pt x="59094" y="69561"/>
                  <a:pt x="59416" y="70911"/>
                </a:cubicBezTo>
                <a:cubicBezTo>
                  <a:pt x="59500" y="71261"/>
                  <a:pt x="59538" y="71616"/>
                  <a:pt x="59538" y="71966"/>
                </a:cubicBezTo>
                <a:cubicBezTo>
                  <a:pt x="59538" y="75622"/>
                  <a:pt x="56927" y="77477"/>
                  <a:pt x="51783" y="77477"/>
                </a:cubicBezTo>
                <a:moveTo>
                  <a:pt x="47455" y="48550"/>
                </a:moveTo>
                <a:cubicBezTo>
                  <a:pt x="47194" y="46455"/>
                  <a:pt x="47633" y="44522"/>
                  <a:pt x="48633" y="43366"/>
                </a:cubicBezTo>
                <a:cubicBezTo>
                  <a:pt x="49244" y="42666"/>
                  <a:pt x="50033" y="42294"/>
                  <a:pt x="50911" y="42294"/>
                </a:cubicBezTo>
                <a:lnTo>
                  <a:pt x="50911" y="41161"/>
                </a:lnTo>
                <a:lnTo>
                  <a:pt x="51011" y="42294"/>
                </a:lnTo>
                <a:cubicBezTo>
                  <a:pt x="53627" y="42377"/>
                  <a:pt x="56138" y="45472"/>
                  <a:pt x="56605" y="49194"/>
                </a:cubicBezTo>
                <a:cubicBezTo>
                  <a:pt x="56872" y="51327"/>
                  <a:pt x="56416" y="53311"/>
                  <a:pt x="55388" y="54494"/>
                </a:cubicBezTo>
                <a:cubicBezTo>
                  <a:pt x="54777" y="55194"/>
                  <a:pt x="54011" y="55566"/>
                  <a:pt x="53055" y="55561"/>
                </a:cubicBezTo>
                <a:lnTo>
                  <a:pt x="53050" y="55561"/>
                </a:lnTo>
                <a:cubicBezTo>
                  <a:pt x="50483" y="55488"/>
                  <a:pt x="47922" y="52272"/>
                  <a:pt x="47455" y="48550"/>
                </a:cubicBezTo>
                <a:moveTo>
                  <a:pt x="60211" y="62200"/>
                </a:moveTo>
                <a:cubicBezTo>
                  <a:pt x="58811" y="61161"/>
                  <a:pt x="57505" y="59622"/>
                  <a:pt x="57455" y="59144"/>
                </a:cubicBezTo>
                <a:cubicBezTo>
                  <a:pt x="57455" y="58327"/>
                  <a:pt x="57455" y="57950"/>
                  <a:pt x="59383" y="56377"/>
                </a:cubicBezTo>
                <a:cubicBezTo>
                  <a:pt x="61877" y="54333"/>
                  <a:pt x="63255" y="51638"/>
                  <a:pt x="63255" y="48800"/>
                </a:cubicBezTo>
                <a:cubicBezTo>
                  <a:pt x="63255" y="46344"/>
                  <a:pt x="62566" y="44150"/>
                  <a:pt x="61388" y="42550"/>
                </a:cubicBezTo>
                <a:lnTo>
                  <a:pt x="62433" y="42550"/>
                </a:lnTo>
                <a:lnTo>
                  <a:pt x="68200" y="38183"/>
                </a:lnTo>
                <a:lnTo>
                  <a:pt x="52572" y="38183"/>
                </a:lnTo>
                <a:cubicBezTo>
                  <a:pt x="46305" y="38183"/>
                  <a:pt x="40805" y="43105"/>
                  <a:pt x="40805" y="48716"/>
                </a:cubicBezTo>
                <a:cubicBezTo>
                  <a:pt x="40805" y="54511"/>
                  <a:pt x="45050" y="58916"/>
                  <a:pt x="50761" y="59155"/>
                </a:cubicBezTo>
                <a:cubicBezTo>
                  <a:pt x="50672" y="59566"/>
                  <a:pt x="50627" y="59972"/>
                  <a:pt x="50627" y="60377"/>
                </a:cubicBezTo>
                <a:cubicBezTo>
                  <a:pt x="50627" y="61211"/>
                  <a:pt x="50816" y="62011"/>
                  <a:pt x="51200" y="62777"/>
                </a:cubicBezTo>
                <a:cubicBezTo>
                  <a:pt x="44127" y="62827"/>
                  <a:pt x="38166" y="67561"/>
                  <a:pt x="38166" y="73150"/>
                </a:cubicBezTo>
                <a:cubicBezTo>
                  <a:pt x="38166" y="78172"/>
                  <a:pt x="43905" y="81816"/>
                  <a:pt x="51805" y="81816"/>
                </a:cubicBezTo>
                <a:cubicBezTo>
                  <a:pt x="60338" y="81816"/>
                  <a:pt x="64944" y="76477"/>
                  <a:pt x="64944" y="71444"/>
                </a:cubicBezTo>
                <a:cubicBezTo>
                  <a:pt x="64944" y="67266"/>
                  <a:pt x="63661" y="64755"/>
                  <a:pt x="60211" y="62200"/>
                </a:cubicBezTo>
                <a:moveTo>
                  <a:pt x="60000" y="114544"/>
                </a:moveTo>
                <a:cubicBezTo>
                  <a:pt x="29877" y="114544"/>
                  <a:pt x="5455" y="90127"/>
                  <a:pt x="5455" y="60000"/>
                </a:cubicBezTo>
                <a:cubicBezTo>
                  <a:pt x="5455" y="29877"/>
                  <a:pt x="29877" y="5455"/>
                  <a:pt x="60000" y="5455"/>
                </a:cubicBezTo>
                <a:cubicBezTo>
                  <a:pt x="90127" y="5455"/>
                  <a:pt x="114544" y="29877"/>
                  <a:pt x="114544" y="60000"/>
                </a:cubicBezTo>
                <a:cubicBezTo>
                  <a:pt x="114544" y="90127"/>
                  <a:pt x="90127" y="114544"/>
                  <a:pt x="60000" y="114544"/>
                </a:cubicBezTo>
                <a:moveTo>
                  <a:pt x="60000" y="0"/>
                </a:moveTo>
                <a:cubicBezTo>
                  <a:pt x="26866" y="0"/>
                  <a:pt x="0" y="26861"/>
                  <a:pt x="0" y="60000"/>
                </a:cubicBezTo>
                <a:cubicBezTo>
                  <a:pt x="0" y="93138"/>
                  <a:pt x="26866" y="120000"/>
                  <a:pt x="60000" y="120000"/>
                </a:cubicBezTo>
                <a:cubicBezTo>
                  <a:pt x="93138" y="120000"/>
                  <a:pt x="120000" y="93138"/>
                  <a:pt x="120000" y="60000"/>
                </a:cubicBezTo>
                <a:cubicBezTo>
                  <a:pt x="120000" y="26861"/>
                  <a:pt x="93138" y="0"/>
                  <a:pt x="60000" y="0"/>
                </a:cubicBezTo>
              </a:path>
            </a:pathLst>
          </a:custGeom>
          <a:solidFill>
            <a:schemeClr val="accent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33" name="Shape 4833"/>
          <p:cNvSpPr/>
          <p:nvPr/>
        </p:nvSpPr>
        <p:spPr>
          <a:xfrm>
            <a:off x="5951090" y="2992331"/>
            <a:ext cx="374204" cy="374204"/>
          </a:xfrm>
          <a:custGeom>
            <a:avLst/>
            <a:gdLst/>
            <a:ahLst/>
            <a:cxnLst/>
            <a:rect l="0" t="0" r="0" b="0"/>
            <a:pathLst>
              <a:path w="120000" h="120000" extrusionOk="0">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moveTo>
                  <a:pt x="74611" y="51777"/>
                </a:moveTo>
                <a:cubicBezTo>
                  <a:pt x="66527" y="51777"/>
                  <a:pt x="65444" y="56644"/>
                  <a:pt x="65444" y="56644"/>
                </a:cubicBezTo>
                <a:lnTo>
                  <a:pt x="65455" y="51816"/>
                </a:lnTo>
                <a:lnTo>
                  <a:pt x="54544" y="51816"/>
                </a:lnTo>
                <a:lnTo>
                  <a:pt x="54544" y="81816"/>
                </a:lnTo>
                <a:lnTo>
                  <a:pt x="65455" y="81816"/>
                </a:lnTo>
                <a:lnTo>
                  <a:pt x="65455" y="65455"/>
                </a:lnTo>
                <a:cubicBezTo>
                  <a:pt x="65455" y="65455"/>
                  <a:pt x="65455" y="59961"/>
                  <a:pt x="70088" y="59961"/>
                </a:cubicBezTo>
                <a:cubicBezTo>
                  <a:pt x="72700" y="59961"/>
                  <a:pt x="73638" y="62400"/>
                  <a:pt x="73638" y="65455"/>
                </a:cubicBezTo>
                <a:lnTo>
                  <a:pt x="73638" y="81816"/>
                </a:lnTo>
                <a:lnTo>
                  <a:pt x="84544" y="81816"/>
                </a:lnTo>
                <a:lnTo>
                  <a:pt x="84544" y="65455"/>
                </a:lnTo>
                <a:cubicBezTo>
                  <a:pt x="84544" y="56916"/>
                  <a:pt x="80833" y="51777"/>
                  <a:pt x="74611" y="51777"/>
                </a:cubicBezTo>
                <a:moveTo>
                  <a:pt x="38183" y="81816"/>
                </a:moveTo>
                <a:lnTo>
                  <a:pt x="49050" y="81816"/>
                </a:lnTo>
                <a:lnTo>
                  <a:pt x="49050" y="51777"/>
                </a:lnTo>
                <a:lnTo>
                  <a:pt x="38183" y="51777"/>
                </a:lnTo>
                <a:cubicBezTo>
                  <a:pt x="38183" y="51777"/>
                  <a:pt x="38183" y="81816"/>
                  <a:pt x="38183" y="81816"/>
                </a:cubicBezTo>
                <a:close/>
                <a:moveTo>
                  <a:pt x="43616" y="38183"/>
                </a:moveTo>
                <a:cubicBezTo>
                  <a:pt x="40616" y="38183"/>
                  <a:pt x="38183" y="40627"/>
                  <a:pt x="38183" y="43644"/>
                </a:cubicBezTo>
                <a:cubicBezTo>
                  <a:pt x="38183" y="46661"/>
                  <a:pt x="40616" y="49105"/>
                  <a:pt x="43616" y="49105"/>
                </a:cubicBezTo>
                <a:cubicBezTo>
                  <a:pt x="46616" y="49105"/>
                  <a:pt x="49050" y="46661"/>
                  <a:pt x="49050" y="43644"/>
                </a:cubicBezTo>
                <a:cubicBezTo>
                  <a:pt x="49050" y="40627"/>
                  <a:pt x="46616" y="38183"/>
                  <a:pt x="43616" y="38183"/>
                </a:cubicBezTo>
              </a:path>
            </a:pathLst>
          </a:custGeom>
          <a:solidFill>
            <a:schemeClr val="accent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34" name="Shape 4834"/>
          <p:cNvSpPr/>
          <p:nvPr/>
        </p:nvSpPr>
        <p:spPr>
          <a:xfrm>
            <a:off x="6484351" y="2992331"/>
            <a:ext cx="374204" cy="374204"/>
          </a:xfrm>
          <a:custGeom>
            <a:avLst/>
            <a:gdLst/>
            <a:ahLst/>
            <a:cxnLst/>
            <a:rect l="0" t="0" r="0" b="0"/>
            <a:pathLst>
              <a:path w="120000" h="120000" extrusionOk="0">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1" y="0"/>
                  <a:pt x="0" y="26861"/>
                  <a:pt x="0" y="60000"/>
                </a:cubicBezTo>
                <a:cubicBezTo>
                  <a:pt x="0" y="93138"/>
                  <a:pt x="26861" y="120000"/>
                  <a:pt x="60000" y="120000"/>
                </a:cubicBezTo>
                <a:cubicBezTo>
                  <a:pt x="93138" y="120000"/>
                  <a:pt x="120000" y="93138"/>
                  <a:pt x="120000" y="60000"/>
                </a:cubicBezTo>
                <a:cubicBezTo>
                  <a:pt x="120000" y="26861"/>
                  <a:pt x="93138" y="0"/>
                  <a:pt x="60000" y="0"/>
                </a:cubicBezTo>
                <a:moveTo>
                  <a:pt x="64394" y="73838"/>
                </a:moveTo>
                <a:cubicBezTo>
                  <a:pt x="63622" y="73411"/>
                  <a:pt x="63011" y="72822"/>
                  <a:pt x="62727" y="72100"/>
                </a:cubicBezTo>
                <a:cubicBezTo>
                  <a:pt x="62688" y="71977"/>
                  <a:pt x="62722" y="57216"/>
                  <a:pt x="62722" y="57216"/>
                </a:cubicBezTo>
                <a:lnTo>
                  <a:pt x="73644" y="57216"/>
                </a:lnTo>
                <a:lnTo>
                  <a:pt x="73644" y="49088"/>
                </a:lnTo>
                <a:lnTo>
                  <a:pt x="62733" y="49088"/>
                </a:lnTo>
                <a:lnTo>
                  <a:pt x="62733" y="38183"/>
                </a:lnTo>
                <a:lnTo>
                  <a:pt x="55788" y="38216"/>
                </a:lnTo>
                <a:cubicBezTo>
                  <a:pt x="55488" y="40466"/>
                  <a:pt x="54950" y="42322"/>
                  <a:pt x="54166" y="43772"/>
                </a:cubicBezTo>
                <a:cubicBezTo>
                  <a:pt x="53377" y="45233"/>
                  <a:pt x="52333" y="46477"/>
                  <a:pt x="51038" y="47516"/>
                </a:cubicBezTo>
                <a:cubicBezTo>
                  <a:pt x="49738" y="48555"/>
                  <a:pt x="48177" y="49350"/>
                  <a:pt x="46355" y="49911"/>
                </a:cubicBezTo>
                <a:lnTo>
                  <a:pt x="46361" y="57272"/>
                </a:lnTo>
                <a:lnTo>
                  <a:pt x="51822" y="57216"/>
                </a:lnTo>
                <a:lnTo>
                  <a:pt x="51822" y="71366"/>
                </a:lnTo>
                <a:cubicBezTo>
                  <a:pt x="51822" y="73355"/>
                  <a:pt x="52050" y="74877"/>
                  <a:pt x="52488" y="75927"/>
                </a:cubicBezTo>
                <a:cubicBezTo>
                  <a:pt x="52933" y="76977"/>
                  <a:pt x="53727" y="77966"/>
                  <a:pt x="54883" y="78900"/>
                </a:cubicBezTo>
                <a:cubicBezTo>
                  <a:pt x="56033" y="79833"/>
                  <a:pt x="57422" y="80544"/>
                  <a:pt x="59050" y="81050"/>
                </a:cubicBezTo>
                <a:cubicBezTo>
                  <a:pt x="60677" y="81550"/>
                  <a:pt x="62433" y="81816"/>
                  <a:pt x="64555" y="81816"/>
                </a:cubicBezTo>
                <a:cubicBezTo>
                  <a:pt x="66416" y="81816"/>
                  <a:pt x="67933" y="81627"/>
                  <a:pt x="69538" y="81272"/>
                </a:cubicBezTo>
                <a:cubicBezTo>
                  <a:pt x="71144" y="80922"/>
                  <a:pt x="73450" y="80305"/>
                  <a:pt x="75433" y="79427"/>
                </a:cubicBezTo>
                <a:lnTo>
                  <a:pt x="75461" y="72727"/>
                </a:lnTo>
                <a:cubicBezTo>
                  <a:pt x="73138" y="74161"/>
                  <a:pt x="70266" y="74705"/>
                  <a:pt x="67916" y="74705"/>
                </a:cubicBezTo>
                <a:cubicBezTo>
                  <a:pt x="66594" y="74705"/>
                  <a:pt x="65422" y="74416"/>
                  <a:pt x="64394" y="73838"/>
                </a:cubicBezTo>
              </a:path>
            </a:pathLst>
          </a:custGeom>
          <a:solidFill>
            <a:schemeClr val="accent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35" name="Shape 4835"/>
          <p:cNvSpPr/>
          <p:nvPr/>
        </p:nvSpPr>
        <p:spPr>
          <a:xfrm>
            <a:off x="7017612" y="2992331"/>
            <a:ext cx="374204" cy="374204"/>
          </a:xfrm>
          <a:custGeom>
            <a:avLst/>
            <a:gdLst/>
            <a:ahLst/>
            <a:cxnLst/>
            <a:rect l="0" t="0" r="0" b="0"/>
            <a:pathLst>
              <a:path w="120000" h="120000" extrusionOk="0">
                <a:moveTo>
                  <a:pt x="79394" y="38811"/>
                </a:moveTo>
                <a:cubicBezTo>
                  <a:pt x="79116" y="38755"/>
                  <a:pt x="78816" y="38727"/>
                  <a:pt x="78522" y="38727"/>
                </a:cubicBezTo>
                <a:cubicBezTo>
                  <a:pt x="76711" y="38727"/>
                  <a:pt x="75544" y="39811"/>
                  <a:pt x="75400" y="41633"/>
                </a:cubicBezTo>
                <a:cubicBezTo>
                  <a:pt x="73566" y="65022"/>
                  <a:pt x="72466" y="71716"/>
                  <a:pt x="72455" y="71783"/>
                </a:cubicBezTo>
                <a:lnTo>
                  <a:pt x="72477" y="72333"/>
                </a:lnTo>
                <a:lnTo>
                  <a:pt x="73011" y="72400"/>
                </a:lnTo>
                <a:lnTo>
                  <a:pt x="73177" y="72400"/>
                </a:lnTo>
                <a:cubicBezTo>
                  <a:pt x="73783" y="72400"/>
                  <a:pt x="74366" y="72500"/>
                  <a:pt x="74850" y="72694"/>
                </a:cubicBezTo>
                <a:lnTo>
                  <a:pt x="75438" y="72922"/>
                </a:lnTo>
                <a:lnTo>
                  <a:pt x="75544" y="72288"/>
                </a:lnTo>
                <a:cubicBezTo>
                  <a:pt x="76872" y="64011"/>
                  <a:pt x="79422" y="52916"/>
                  <a:pt x="80788" y="46961"/>
                </a:cubicBezTo>
                <a:cubicBezTo>
                  <a:pt x="81211" y="45116"/>
                  <a:pt x="81527" y="43761"/>
                  <a:pt x="81655" y="43127"/>
                </a:cubicBezTo>
                <a:cubicBezTo>
                  <a:pt x="81916" y="41833"/>
                  <a:pt x="81800" y="40794"/>
                  <a:pt x="81316" y="40033"/>
                </a:cubicBezTo>
                <a:cubicBezTo>
                  <a:pt x="80905" y="39400"/>
                  <a:pt x="80261" y="38988"/>
                  <a:pt x="79394" y="38811"/>
                </a:cubicBezTo>
                <a:moveTo>
                  <a:pt x="73777" y="75588"/>
                </a:moveTo>
                <a:cubicBezTo>
                  <a:pt x="71783" y="75133"/>
                  <a:pt x="70333" y="76011"/>
                  <a:pt x="69827" y="77944"/>
                </a:cubicBezTo>
                <a:cubicBezTo>
                  <a:pt x="69600" y="78816"/>
                  <a:pt x="69722" y="79638"/>
                  <a:pt x="70172" y="80327"/>
                </a:cubicBezTo>
                <a:cubicBezTo>
                  <a:pt x="70588" y="80966"/>
                  <a:pt x="71283" y="81450"/>
                  <a:pt x="72122" y="81672"/>
                </a:cubicBezTo>
                <a:cubicBezTo>
                  <a:pt x="72472" y="81772"/>
                  <a:pt x="72827" y="81822"/>
                  <a:pt x="73177" y="81822"/>
                </a:cubicBezTo>
                <a:cubicBezTo>
                  <a:pt x="74655" y="81822"/>
                  <a:pt x="75772" y="80988"/>
                  <a:pt x="76100" y="79655"/>
                </a:cubicBezTo>
                <a:cubicBezTo>
                  <a:pt x="76338" y="78644"/>
                  <a:pt x="76233" y="77722"/>
                  <a:pt x="75794" y="76983"/>
                </a:cubicBezTo>
                <a:cubicBezTo>
                  <a:pt x="75372" y="76288"/>
                  <a:pt x="74661" y="75800"/>
                  <a:pt x="73777" y="75588"/>
                </a:cubicBezTo>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1" y="0"/>
                  <a:pt x="0" y="26861"/>
                  <a:pt x="0" y="60000"/>
                </a:cubicBezTo>
                <a:cubicBezTo>
                  <a:pt x="0" y="93138"/>
                  <a:pt x="26861" y="120000"/>
                  <a:pt x="60000" y="120000"/>
                </a:cubicBezTo>
                <a:cubicBezTo>
                  <a:pt x="93138" y="120000"/>
                  <a:pt x="120000" y="93138"/>
                  <a:pt x="120000" y="60000"/>
                </a:cubicBezTo>
                <a:cubicBezTo>
                  <a:pt x="120000" y="26861"/>
                  <a:pt x="93138" y="0"/>
                  <a:pt x="60000" y="0"/>
                </a:cubicBezTo>
                <a:moveTo>
                  <a:pt x="72766" y="38244"/>
                </a:moveTo>
                <a:lnTo>
                  <a:pt x="71833" y="38244"/>
                </a:lnTo>
                <a:lnTo>
                  <a:pt x="71700" y="38261"/>
                </a:lnTo>
                <a:cubicBezTo>
                  <a:pt x="70255" y="38672"/>
                  <a:pt x="68022" y="38672"/>
                  <a:pt x="66572" y="38261"/>
                </a:cubicBezTo>
                <a:lnTo>
                  <a:pt x="66122" y="38244"/>
                </a:lnTo>
                <a:lnTo>
                  <a:pt x="55488" y="56422"/>
                </a:lnTo>
                <a:lnTo>
                  <a:pt x="44816" y="38183"/>
                </a:lnTo>
                <a:lnTo>
                  <a:pt x="44444" y="38283"/>
                </a:lnTo>
                <a:cubicBezTo>
                  <a:pt x="42994" y="38677"/>
                  <a:pt x="40816" y="38666"/>
                  <a:pt x="39377" y="38261"/>
                </a:cubicBezTo>
                <a:lnTo>
                  <a:pt x="38211" y="38244"/>
                </a:lnTo>
                <a:lnTo>
                  <a:pt x="52677" y="63288"/>
                </a:lnTo>
                <a:lnTo>
                  <a:pt x="52244" y="81255"/>
                </a:lnTo>
                <a:lnTo>
                  <a:pt x="52261" y="81788"/>
                </a:lnTo>
                <a:lnTo>
                  <a:pt x="52788" y="81788"/>
                </a:lnTo>
                <a:lnTo>
                  <a:pt x="52922" y="81772"/>
                </a:lnTo>
                <a:cubicBezTo>
                  <a:pt x="54366" y="81366"/>
                  <a:pt x="56611" y="81366"/>
                  <a:pt x="58050" y="81772"/>
                </a:cubicBezTo>
                <a:lnTo>
                  <a:pt x="58738" y="81788"/>
                </a:lnTo>
                <a:lnTo>
                  <a:pt x="58400" y="63283"/>
                </a:lnTo>
                <a:cubicBezTo>
                  <a:pt x="58888" y="62383"/>
                  <a:pt x="61944" y="56694"/>
                  <a:pt x="65211" y="51000"/>
                </a:cubicBezTo>
                <a:cubicBezTo>
                  <a:pt x="68566" y="45144"/>
                  <a:pt x="72266" y="39111"/>
                  <a:pt x="72305" y="39050"/>
                </a:cubicBezTo>
                <a:cubicBezTo>
                  <a:pt x="72305" y="39050"/>
                  <a:pt x="72766" y="38244"/>
                  <a:pt x="72766" y="38244"/>
                </a:cubicBezTo>
                <a:close/>
              </a:path>
            </a:pathLst>
          </a:custGeom>
          <a:solidFill>
            <a:schemeClr val="accent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36" name="Shape 4836"/>
          <p:cNvSpPr/>
          <p:nvPr/>
        </p:nvSpPr>
        <p:spPr>
          <a:xfrm>
            <a:off x="7550873" y="2992331"/>
            <a:ext cx="374204" cy="374204"/>
          </a:xfrm>
          <a:custGeom>
            <a:avLst/>
            <a:gdLst/>
            <a:ahLst/>
            <a:cxnLst/>
            <a:rect l="0" t="0" r="0" b="0"/>
            <a:pathLst>
              <a:path w="120000" h="120000" extrusionOk="0">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1" y="0"/>
                  <a:pt x="0" y="26861"/>
                  <a:pt x="0" y="60000"/>
                </a:cubicBezTo>
                <a:cubicBezTo>
                  <a:pt x="0" y="93138"/>
                  <a:pt x="26861" y="120000"/>
                  <a:pt x="60000" y="120000"/>
                </a:cubicBezTo>
                <a:cubicBezTo>
                  <a:pt x="93138" y="120000"/>
                  <a:pt x="120000" y="93138"/>
                  <a:pt x="120000" y="60000"/>
                </a:cubicBezTo>
                <a:cubicBezTo>
                  <a:pt x="120000" y="26861"/>
                  <a:pt x="93138" y="0"/>
                  <a:pt x="60000" y="0"/>
                </a:cubicBezTo>
                <a:moveTo>
                  <a:pt x="72566" y="32722"/>
                </a:moveTo>
                <a:lnTo>
                  <a:pt x="59922" y="43200"/>
                </a:lnTo>
                <a:lnTo>
                  <a:pt x="77361" y="54027"/>
                </a:lnTo>
                <a:lnTo>
                  <a:pt x="90000" y="44033"/>
                </a:lnTo>
                <a:cubicBezTo>
                  <a:pt x="90000" y="44033"/>
                  <a:pt x="72566" y="32722"/>
                  <a:pt x="72566" y="32722"/>
                </a:cubicBezTo>
                <a:close/>
                <a:moveTo>
                  <a:pt x="30000" y="44594"/>
                </a:moveTo>
                <a:lnTo>
                  <a:pt x="42483" y="54238"/>
                </a:lnTo>
                <a:lnTo>
                  <a:pt x="59922" y="43200"/>
                </a:lnTo>
                <a:lnTo>
                  <a:pt x="47944" y="32727"/>
                </a:lnTo>
                <a:cubicBezTo>
                  <a:pt x="47944" y="32727"/>
                  <a:pt x="30000" y="44594"/>
                  <a:pt x="30000" y="44594"/>
                </a:cubicBezTo>
                <a:close/>
                <a:moveTo>
                  <a:pt x="72027" y="81661"/>
                </a:moveTo>
                <a:lnTo>
                  <a:pt x="71988" y="81705"/>
                </a:lnTo>
                <a:lnTo>
                  <a:pt x="60005" y="72777"/>
                </a:lnTo>
                <a:lnTo>
                  <a:pt x="48505" y="81583"/>
                </a:lnTo>
                <a:lnTo>
                  <a:pt x="48400" y="81750"/>
                </a:lnTo>
                <a:lnTo>
                  <a:pt x="42061" y="77916"/>
                </a:lnTo>
                <a:lnTo>
                  <a:pt x="42061" y="81261"/>
                </a:lnTo>
                <a:lnTo>
                  <a:pt x="59994" y="92733"/>
                </a:lnTo>
                <a:lnTo>
                  <a:pt x="77777" y="81261"/>
                </a:lnTo>
                <a:lnTo>
                  <a:pt x="77777" y="78150"/>
                </a:lnTo>
                <a:lnTo>
                  <a:pt x="72027" y="81661"/>
                </a:lnTo>
                <a:cubicBezTo>
                  <a:pt x="72027" y="81661"/>
                  <a:pt x="72027" y="81661"/>
                  <a:pt x="72027" y="81661"/>
                </a:cubicBezTo>
                <a:close/>
                <a:moveTo>
                  <a:pt x="42455" y="54255"/>
                </a:moveTo>
                <a:lnTo>
                  <a:pt x="30022" y="64316"/>
                </a:lnTo>
                <a:lnTo>
                  <a:pt x="40833" y="70811"/>
                </a:lnTo>
                <a:lnTo>
                  <a:pt x="40838" y="70805"/>
                </a:lnTo>
                <a:lnTo>
                  <a:pt x="43194" y="72233"/>
                </a:lnTo>
                <a:lnTo>
                  <a:pt x="47950" y="75088"/>
                </a:lnTo>
                <a:lnTo>
                  <a:pt x="55905" y="69050"/>
                </a:lnTo>
                <a:lnTo>
                  <a:pt x="59888" y="66000"/>
                </a:lnTo>
                <a:lnTo>
                  <a:pt x="59900" y="66011"/>
                </a:lnTo>
                <a:lnTo>
                  <a:pt x="59922" y="66000"/>
                </a:lnTo>
                <a:lnTo>
                  <a:pt x="59988" y="66044"/>
                </a:lnTo>
                <a:lnTo>
                  <a:pt x="60027" y="66000"/>
                </a:lnTo>
                <a:lnTo>
                  <a:pt x="69494" y="73044"/>
                </a:lnTo>
                <a:lnTo>
                  <a:pt x="72261" y="75083"/>
                </a:lnTo>
                <a:lnTo>
                  <a:pt x="89988" y="64305"/>
                </a:lnTo>
                <a:lnTo>
                  <a:pt x="77361" y="54038"/>
                </a:lnTo>
                <a:lnTo>
                  <a:pt x="59933" y="65083"/>
                </a:lnTo>
                <a:cubicBezTo>
                  <a:pt x="59933" y="65083"/>
                  <a:pt x="42455" y="54255"/>
                  <a:pt x="42455" y="54255"/>
                </a:cubicBezTo>
                <a:close/>
                <a:moveTo>
                  <a:pt x="77361" y="54038"/>
                </a:moveTo>
                <a:lnTo>
                  <a:pt x="77361" y="54027"/>
                </a:lnTo>
                <a:lnTo>
                  <a:pt x="77361" y="54027"/>
                </a:lnTo>
                <a:lnTo>
                  <a:pt x="77355" y="54027"/>
                </a:lnTo>
                <a:cubicBezTo>
                  <a:pt x="77355" y="54027"/>
                  <a:pt x="77361" y="54038"/>
                  <a:pt x="77361" y="54038"/>
                </a:cubicBezTo>
                <a:close/>
              </a:path>
            </a:pathLst>
          </a:custGeom>
          <a:solidFill>
            <a:schemeClr val="accent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37" name="Shape 4837"/>
          <p:cNvSpPr/>
          <p:nvPr/>
        </p:nvSpPr>
        <p:spPr>
          <a:xfrm>
            <a:off x="8084134" y="2992331"/>
            <a:ext cx="374204" cy="374204"/>
          </a:xfrm>
          <a:custGeom>
            <a:avLst/>
            <a:gdLst/>
            <a:ahLst/>
            <a:cxnLst/>
            <a:rect l="0" t="0" r="0" b="0"/>
            <a:pathLst>
              <a:path w="120000" h="120000" extrusionOk="0">
                <a:moveTo>
                  <a:pt x="81816" y="76361"/>
                </a:moveTo>
                <a:cubicBezTo>
                  <a:pt x="81816" y="79372"/>
                  <a:pt x="79372" y="81816"/>
                  <a:pt x="76361" y="81816"/>
                </a:cubicBezTo>
                <a:lnTo>
                  <a:pt x="43638" y="81816"/>
                </a:lnTo>
                <a:cubicBezTo>
                  <a:pt x="40627" y="81816"/>
                  <a:pt x="38183" y="79372"/>
                  <a:pt x="38183" y="76361"/>
                </a:cubicBezTo>
                <a:lnTo>
                  <a:pt x="38183" y="57272"/>
                </a:lnTo>
                <a:lnTo>
                  <a:pt x="43911" y="57272"/>
                </a:lnTo>
                <a:cubicBezTo>
                  <a:pt x="43761" y="58166"/>
                  <a:pt x="43638" y="59066"/>
                  <a:pt x="43638" y="60000"/>
                </a:cubicBezTo>
                <a:cubicBezTo>
                  <a:pt x="43638" y="69038"/>
                  <a:pt x="50961" y="76361"/>
                  <a:pt x="60000" y="76361"/>
                </a:cubicBezTo>
                <a:cubicBezTo>
                  <a:pt x="69033" y="76361"/>
                  <a:pt x="76361" y="69038"/>
                  <a:pt x="76361" y="60000"/>
                </a:cubicBezTo>
                <a:cubicBezTo>
                  <a:pt x="76361" y="59066"/>
                  <a:pt x="76238" y="58166"/>
                  <a:pt x="76088" y="57272"/>
                </a:cubicBezTo>
                <a:lnTo>
                  <a:pt x="81816" y="57272"/>
                </a:lnTo>
                <a:cubicBezTo>
                  <a:pt x="81816" y="57272"/>
                  <a:pt x="81816" y="76361"/>
                  <a:pt x="81816" y="76361"/>
                </a:cubicBezTo>
                <a:close/>
                <a:moveTo>
                  <a:pt x="60000" y="49088"/>
                </a:moveTo>
                <a:cubicBezTo>
                  <a:pt x="66022" y="49088"/>
                  <a:pt x="70911" y="53977"/>
                  <a:pt x="70911" y="60000"/>
                </a:cubicBezTo>
                <a:cubicBezTo>
                  <a:pt x="70911" y="66022"/>
                  <a:pt x="66022" y="70911"/>
                  <a:pt x="60000" y="70911"/>
                </a:cubicBezTo>
                <a:cubicBezTo>
                  <a:pt x="53977" y="70911"/>
                  <a:pt x="49088" y="66022"/>
                  <a:pt x="49088" y="60000"/>
                </a:cubicBezTo>
                <a:cubicBezTo>
                  <a:pt x="49088" y="53977"/>
                  <a:pt x="53977" y="49088"/>
                  <a:pt x="60000" y="49088"/>
                </a:cubicBezTo>
                <a:moveTo>
                  <a:pt x="70911" y="40911"/>
                </a:moveTo>
                <a:lnTo>
                  <a:pt x="79088" y="40911"/>
                </a:lnTo>
                <a:lnTo>
                  <a:pt x="79088" y="49088"/>
                </a:lnTo>
                <a:lnTo>
                  <a:pt x="70911" y="49088"/>
                </a:lnTo>
                <a:cubicBezTo>
                  <a:pt x="70911" y="49088"/>
                  <a:pt x="70911" y="40911"/>
                  <a:pt x="70911" y="40911"/>
                </a:cubicBezTo>
                <a:close/>
                <a:moveTo>
                  <a:pt x="76361" y="32727"/>
                </a:moveTo>
                <a:lnTo>
                  <a:pt x="43638" y="32727"/>
                </a:lnTo>
                <a:cubicBezTo>
                  <a:pt x="37611" y="32727"/>
                  <a:pt x="32727" y="37611"/>
                  <a:pt x="32727" y="43638"/>
                </a:cubicBezTo>
                <a:lnTo>
                  <a:pt x="32727" y="76361"/>
                </a:lnTo>
                <a:cubicBezTo>
                  <a:pt x="32727" y="82388"/>
                  <a:pt x="37611" y="87272"/>
                  <a:pt x="43638" y="87272"/>
                </a:cubicBezTo>
                <a:lnTo>
                  <a:pt x="76361" y="87272"/>
                </a:lnTo>
                <a:cubicBezTo>
                  <a:pt x="82388" y="87272"/>
                  <a:pt x="87272" y="82388"/>
                  <a:pt x="87272" y="76361"/>
                </a:cubicBezTo>
                <a:lnTo>
                  <a:pt x="87272" y="43638"/>
                </a:lnTo>
                <a:cubicBezTo>
                  <a:pt x="87272" y="37611"/>
                  <a:pt x="82388" y="32727"/>
                  <a:pt x="76361" y="32727"/>
                </a:cubicBezTo>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1" y="0"/>
                  <a:pt x="0" y="26861"/>
                  <a:pt x="0" y="60000"/>
                </a:cubicBezTo>
                <a:cubicBezTo>
                  <a:pt x="0" y="93138"/>
                  <a:pt x="26861" y="120000"/>
                  <a:pt x="60000" y="120000"/>
                </a:cubicBezTo>
                <a:cubicBezTo>
                  <a:pt x="93138" y="120000"/>
                  <a:pt x="120000" y="93138"/>
                  <a:pt x="120000" y="60000"/>
                </a:cubicBezTo>
                <a:cubicBezTo>
                  <a:pt x="120000" y="26861"/>
                  <a:pt x="93138" y="0"/>
                  <a:pt x="60000" y="0"/>
                </a:cubicBezTo>
              </a:path>
            </a:pathLst>
          </a:custGeom>
          <a:solidFill>
            <a:schemeClr val="accent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38" name="Shape 4838"/>
          <p:cNvSpPr/>
          <p:nvPr/>
        </p:nvSpPr>
        <p:spPr>
          <a:xfrm>
            <a:off x="8617396" y="2992331"/>
            <a:ext cx="374204" cy="374204"/>
          </a:xfrm>
          <a:custGeom>
            <a:avLst/>
            <a:gdLst/>
            <a:ahLst/>
            <a:cxnLst/>
            <a:rect l="0" t="0" r="0" b="0"/>
            <a:pathLst>
              <a:path w="120000" h="120000" extrusionOk="0">
                <a:moveTo>
                  <a:pt x="87272" y="60000"/>
                </a:moveTo>
                <a:cubicBezTo>
                  <a:pt x="87272" y="69861"/>
                  <a:pt x="82022" y="78472"/>
                  <a:pt x="74183" y="83261"/>
                </a:cubicBezTo>
                <a:lnTo>
                  <a:pt x="82411" y="59483"/>
                </a:lnTo>
                <a:cubicBezTo>
                  <a:pt x="83988" y="55527"/>
                  <a:pt x="84516" y="52361"/>
                  <a:pt x="84516" y="49550"/>
                </a:cubicBezTo>
                <a:cubicBezTo>
                  <a:pt x="84516" y="48955"/>
                  <a:pt x="84450" y="48433"/>
                  <a:pt x="84411" y="47888"/>
                </a:cubicBezTo>
                <a:cubicBezTo>
                  <a:pt x="86227" y="51538"/>
                  <a:pt x="87272" y="55644"/>
                  <a:pt x="87272" y="60000"/>
                </a:cubicBezTo>
                <a:moveTo>
                  <a:pt x="63816" y="47000"/>
                </a:moveTo>
                <a:cubicBezTo>
                  <a:pt x="65488" y="46911"/>
                  <a:pt x="66994" y="46738"/>
                  <a:pt x="66994" y="46738"/>
                </a:cubicBezTo>
                <a:cubicBezTo>
                  <a:pt x="68488" y="46555"/>
                  <a:pt x="68311" y="44366"/>
                  <a:pt x="66816" y="44450"/>
                </a:cubicBezTo>
                <a:cubicBezTo>
                  <a:pt x="66816" y="44450"/>
                  <a:pt x="62327" y="44805"/>
                  <a:pt x="59427" y="44805"/>
                </a:cubicBezTo>
                <a:cubicBezTo>
                  <a:pt x="56700" y="44805"/>
                  <a:pt x="52122" y="44450"/>
                  <a:pt x="52122" y="44450"/>
                </a:cubicBezTo>
                <a:cubicBezTo>
                  <a:pt x="50627" y="44366"/>
                  <a:pt x="50455" y="46644"/>
                  <a:pt x="51950" y="46738"/>
                </a:cubicBezTo>
                <a:cubicBezTo>
                  <a:pt x="51950" y="46738"/>
                  <a:pt x="53361" y="46911"/>
                  <a:pt x="54855" y="47000"/>
                </a:cubicBezTo>
                <a:lnTo>
                  <a:pt x="59172" y="58833"/>
                </a:lnTo>
                <a:lnTo>
                  <a:pt x="53105" y="77033"/>
                </a:lnTo>
                <a:lnTo>
                  <a:pt x="43011" y="47000"/>
                </a:lnTo>
                <a:cubicBezTo>
                  <a:pt x="44677" y="46911"/>
                  <a:pt x="46183" y="46738"/>
                  <a:pt x="46183" y="46738"/>
                </a:cubicBezTo>
                <a:cubicBezTo>
                  <a:pt x="47672" y="46555"/>
                  <a:pt x="47500" y="44366"/>
                  <a:pt x="46005" y="44450"/>
                </a:cubicBezTo>
                <a:cubicBezTo>
                  <a:pt x="46005" y="44450"/>
                  <a:pt x="41516" y="44805"/>
                  <a:pt x="38616" y="44805"/>
                </a:cubicBezTo>
                <a:cubicBezTo>
                  <a:pt x="38250" y="44805"/>
                  <a:pt x="37805" y="44794"/>
                  <a:pt x="37366" y="44777"/>
                </a:cubicBezTo>
                <a:cubicBezTo>
                  <a:pt x="42266" y="37511"/>
                  <a:pt x="50572" y="32727"/>
                  <a:pt x="60000" y="32727"/>
                </a:cubicBezTo>
                <a:cubicBezTo>
                  <a:pt x="66916" y="32727"/>
                  <a:pt x="73211" y="35322"/>
                  <a:pt x="78022" y="39566"/>
                </a:cubicBezTo>
                <a:cubicBezTo>
                  <a:pt x="75500" y="39761"/>
                  <a:pt x="73883" y="42016"/>
                  <a:pt x="73883" y="44450"/>
                </a:cubicBezTo>
                <a:cubicBezTo>
                  <a:pt x="73883" y="46738"/>
                  <a:pt x="75027" y="48672"/>
                  <a:pt x="76433" y="50955"/>
                </a:cubicBezTo>
                <a:cubicBezTo>
                  <a:pt x="77488" y="52800"/>
                  <a:pt x="78716" y="55172"/>
                  <a:pt x="78716" y="58600"/>
                </a:cubicBezTo>
                <a:cubicBezTo>
                  <a:pt x="78716" y="60972"/>
                  <a:pt x="77805" y="63727"/>
                  <a:pt x="76611" y="67566"/>
                </a:cubicBezTo>
                <a:lnTo>
                  <a:pt x="73838" y="76805"/>
                </a:lnTo>
                <a:cubicBezTo>
                  <a:pt x="73838" y="76805"/>
                  <a:pt x="63816" y="47000"/>
                  <a:pt x="63816" y="47000"/>
                </a:cubicBezTo>
                <a:close/>
                <a:moveTo>
                  <a:pt x="60000" y="87272"/>
                </a:moveTo>
                <a:cubicBezTo>
                  <a:pt x="57333" y="87272"/>
                  <a:pt x="54761" y="86872"/>
                  <a:pt x="52316" y="86155"/>
                </a:cubicBezTo>
                <a:lnTo>
                  <a:pt x="60483" y="62427"/>
                </a:lnTo>
                <a:cubicBezTo>
                  <a:pt x="60483" y="62427"/>
                  <a:pt x="67838" y="82577"/>
                  <a:pt x="69033" y="85711"/>
                </a:cubicBezTo>
                <a:cubicBezTo>
                  <a:pt x="66200" y="86705"/>
                  <a:pt x="63166" y="87272"/>
                  <a:pt x="60000" y="87272"/>
                </a:cubicBezTo>
                <a:moveTo>
                  <a:pt x="32727" y="60000"/>
                </a:moveTo>
                <a:cubicBezTo>
                  <a:pt x="32727" y="56211"/>
                  <a:pt x="33500" y="52611"/>
                  <a:pt x="34894" y="49333"/>
                </a:cubicBezTo>
                <a:lnTo>
                  <a:pt x="47655" y="84300"/>
                </a:lnTo>
                <a:cubicBezTo>
                  <a:pt x="38805" y="79788"/>
                  <a:pt x="32727" y="70616"/>
                  <a:pt x="32727" y="60000"/>
                </a:cubicBezTo>
                <a:moveTo>
                  <a:pt x="60000" y="27272"/>
                </a:moveTo>
                <a:cubicBezTo>
                  <a:pt x="41927" y="27272"/>
                  <a:pt x="27272" y="41927"/>
                  <a:pt x="27272" y="60000"/>
                </a:cubicBezTo>
                <a:cubicBezTo>
                  <a:pt x="27272" y="78077"/>
                  <a:pt x="41927" y="92727"/>
                  <a:pt x="60000" y="92727"/>
                </a:cubicBezTo>
                <a:cubicBezTo>
                  <a:pt x="78077" y="92727"/>
                  <a:pt x="92727" y="78077"/>
                  <a:pt x="92727" y="60000"/>
                </a:cubicBezTo>
                <a:cubicBezTo>
                  <a:pt x="92727" y="41927"/>
                  <a:pt x="78077" y="27272"/>
                  <a:pt x="60000" y="27272"/>
                </a:cubicBezTo>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1" y="0"/>
                  <a:pt x="0" y="26861"/>
                  <a:pt x="0" y="60000"/>
                </a:cubicBezTo>
                <a:cubicBezTo>
                  <a:pt x="0" y="93138"/>
                  <a:pt x="26861" y="120000"/>
                  <a:pt x="60000" y="120000"/>
                </a:cubicBezTo>
                <a:cubicBezTo>
                  <a:pt x="93138" y="120000"/>
                  <a:pt x="120000" y="93138"/>
                  <a:pt x="120000" y="60000"/>
                </a:cubicBezTo>
                <a:cubicBezTo>
                  <a:pt x="120000" y="26861"/>
                  <a:pt x="93138" y="0"/>
                  <a:pt x="60000" y="0"/>
                </a:cubicBezTo>
              </a:path>
            </a:pathLst>
          </a:custGeom>
          <a:solidFill>
            <a:schemeClr val="accent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39" name="Shape 4839"/>
          <p:cNvSpPr/>
          <p:nvPr/>
        </p:nvSpPr>
        <p:spPr>
          <a:xfrm>
            <a:off x="3818046" y="3525592"/>
            <a:ext cx="374204" cy="374204"/>
          </a:xfrm>
          <a:custGeom>
            <a:avLst/>
            <a:gdLst/>
            <a:ahLst/>
            <a:cxnLst/>
            <a:rect l="0" t="0" r="0" b="0"/>
            <a:pathLst>
              <a:path w="120000" h="120000" extrusionOk="0">
                <a:moveTo>
                  <a:pt x="60000" y="114544"/>
                </a:moveTo>
                <a:cubicBezTo>
                  <a:pt x="29872" y="114544"/>
                  <a:pt x="5455" y="90127"/>
                  <a:pt x="5455" y="60000"/>
                </a:cubicBezTo>
                <a:cubicBezTo>
                  <a:pt x="5455" y="29872"/>
                  <a:pt x="29872" y="5455"/>
                  <a:pt x="60000" y="5455"/>
                </a:cubicBezTo>
                <a:cubicBezTo>
                  <a:pt x="90127" y="5455"/>
                  <a:pt x="114544" y="29872"/>
                  <a:pt x="114544" y="60000"/>
                </a:cubicBezTo>
                <a:cubicBezTo>
                  <a:pt x="114544" y="90127"/>
                  <a:pt x="90127" y="114544"/>
                  <a:pt x="60000" y="114544"/>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moveTo>
                  <a:pt x="79088" y="57272"/>
                </a:moveTo>
                <a:cubicBezTo>
                  <a:pt x="75288" y="57272"/>
                  <a:pt x="71605" y="57783"/>
                  <a:pt x="68066" y="58644"/>
                </a:cubicBezTo>
                <a:cubicBezTo>
                  <a:pt x="67244" y="56616"/>
                  <a:pt x="66338" y="54633"/>
                  <a:pt x="65350" y="52688"/>
                </a:cubicBezTo>
                <a:cubicBezTo>
                  <a:pt x="71016" y="50005"/>
                  <a:pt x="76266" y="46611"/>
                  <a:pt x="81066" y="42677"/>
                </a:cubicBezTo>
                <a:cubicBezTo>
                  <a:pt x="84566" y="46933"/>
                  <a:pt x="86772" y="52261"/>
                  <a:pt x="87177" y="58094"/>
                </a:cubicBezTo>
                <a:cubicBezTo>
                  <a:pt x="84544" y="57611"/>
                  <a:pt x="81866" y="57272"/>
                  <a:pt x="79088" y="57272"/>
                </a:cubicBezTo>
                <a:moveTo>
                  <a:pt x="73477" y="83694"/>
                </a:moveTo>
                <a:cubicBezTo>
                  <a:pt x="73155" y="76783"/>
                  <a:pt x="71983" y="70100"/>
                  <a:pt x="69944" y="63794"/>
                </a:cubicBezTo>
                <a:cubicBezTo>
                  <a:pt x="72888" y="63116"/>
                  <a:pt x="75938" y="62727"/>
                  <a:pt x="79088" y="62727"/>
                </a:cubicBezTo>
                <a:cubicBezTo>
                  <a:pt x="81811" y="62727"/>
                  <a:pt x="84438" y="63100"/>
                  <a:pt x="87005" y="63616"/>
                </a:cubicBezTo>
                <a:cubicBezTo>
                  <a:pt x="85861" y="72227"/>
                  <a:pt x="80716" y="79566"/>
                  <a:pt x="73477" y="83694"/>
                </a:cubicBezTo>
                <a:moveTo>
                  <a:pt x="60000" y="87272"/>
                </a:moveTo>
                <a:cubicBezTo>
                  <a:pt x="54144" y="87272"/>
                  <a:pt x="48733" y="85411"/>
                  <a:pt x="44283" y="82266"/>
                </a:cubicBezTo>
                <a:cubicBezTo>
                  <a:pt x="49011" y="74605"/>
                  <a:pt x="56155" y="68600"/>
                  <a:pt x="64700" y="65383"/>
                </a:cubicBezTo>
                <a:cubicBezTo>
                  <a:pt x="66816" y="71905"/>
                  <a:pt x="68005" y="78838"/>
                  <a:pt x="68133" y="86038"/>
                </a:cubicBezTo>
                <a:cubicBezTo>
                  <a:pt x="65561" y="86838"/>
                  <a:pt x="62833" y="87272"/>
                  <a:pt x="60000" y="87272"/>
                </a:cubicBezTo>
                <a:moveTo>
                  <a:pt x="32727" y="60000"/>
                </a:moveTo>
                <a:cubicBezTo>
                  <a:pt x="42450" y="60000"/>
                  <a:pt x="51738" y="58166"/>
                  <a:pt x="60288" y="54850"/>
                </a:cubicBezTo>
                <a:cubicBezTo>
                  <a:pt x="61200" y="56622"/>
                  <a:pt x="62061" y="58416"/>
                  <a:pt x="62827" y="60266"/>
                </a:cubicBezTo>
                <a:cubicBezTo>
                  <a:pt x="53411" y="63800"/>
                  <a:pt x="45500" y="70322"/>
                  <a:pt x="40138" y="78650"/>
                </a:cubicBezTo>
                <a:cubicBezTo>
                  <a:pt x="35555" y="73772"/>
                  <a:pt x="32727" y="67222"/>
                  <a:pt x="32727" y="60000"/>
                </a:cubicBezTo>
                <a:moveTo>
                  <a:pt x="46433" y="36366"/>
                </a:moveTo>
                <a:cubicBezTo>
                  <a:pt x="50650" y="40438"/>
                  <a:pt x="54405" y="44994"/>
                  <a:pt x="57516" y="50000"/>
                </a:cubicBezTo>
                <a:cubicBezTo>
                  <a:pt x="49950" y="52827"/>
                  <a:pt x="41811" y="54450"/>
                  <a:pt x="33277" y="54516"/>
                </a:cubicBezTo>
                <a:cubicBezTo>
                  <a:pt x="34866" y="46744"/>
                  <a:pt x="39766" y="40200"/>
                  <a:pt x="46433" y="36366"/>
                </a:cubicBezTo>
                <a:moveTo>
                  <a:pt x="60000" y="32727"/>
                </a:moveTo>
                <a:cubicBezTo>
                  <a:pt x="66488" y="32727"/>
                  <a:pt x="72444" y="35000"/>
                  <a:pt x="77122" y="38788"/>
                </a:cubicBezTo>
                <a:cubicBezTo>
                  <a:pt x="72705" y="42344"/>
                  <a:pt x="67872" y="45411"/>
                  <a:pt x="62677" y="47844"/>
                </a:cubicBezTo>
                <a:cubicBezTo>
                  <a:pt x="59622" y="42788"/>
                  <a:pt x="55961" y="38161"/>
                  <a:pt x="51850" y="33966"/>
                </a:cubicBezTo>
                <a:cubicBezTo>
                  <a:pt x="54427" y="33166"/>
                  <a:pt x="57161" y="32727"/>
                  <a:pt x="60000" y="32727"/>
                </a:cubicBezTo>
                <a:moveTo>
                  <a:pt x="60000" y="27272"/>
                </a:moveTo>
                <a:cubicBezTo>
                  <a:pt x="41927" y="27272"/>
                  <a:pt x="27272" y="41927"/>
                  <a:pt x="27272" y="60000"/>
                </a:cubicBezTo>
                <a:cubicBezTo>
                  <a:pt x="27272" y="78072"/>
                  <a:pt x="41927" y="92727"/>
                  <a:pt x="60000" y="92727"/>
                </a:cubicBezTo>
                <a:cubicBezTo>
                  <a:pt x="78072" y="92727"/>
                  <a:pt x="92727" y="78072"/>
                  <a:pt x="92727" y="60000"/>
                </a:cubicBezTo>
                <a:cubicBezTo>
                  <a:pt x="92727" y="41927"/>
                  <a:pt x="78072" y="27272"/>
                  <a:pt x="60000" y="27272"/>
                </a:cubicBezTo>
              </a:path>
            </a:pathLst>
          </a:custGeom>
          <a:solidFill>
            <a:schemeClr val="accent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40" name="Shape 4840"/>
          <p:cNvSpPr/>
          <p:nvPr/>
        </p:nvSpPr>
        <p:spPr>
          <a:xfrm>
            <a:off x="4351307" y="3525592"/>
            <a:ext cx="374204" cy="374204"/>
          </a:xfrm>
          <a:custGeom>
            <a:avLst/>
            <a:gdLst/>
            <a:ahLst/>
            <a:cxnLst/>
            <a:rect l="0" t="0" r="0" b="0"/>
            <a:pathLst>
              <a:path w="120000" h="120000" extrusionOk="0">
                <a:moveTo>
                  <a:pt x="114544" y="109088"/>
                </a:moveTo>
                <a:cubicBezTo>
                  <a:pt x="114544" y="112105"/>
                  <a:pt x="112100" y="114544"/>
                  <a:pt x="109088" y="114544"/>
                </a:cubicBezTo>
                <a:lnTo>
                  <a:pt x="10911" y="114544"/>
                </a:lnTo>
                <a:cubicBezTo>
                  <a:pt x="7900" y="114544"/>
                  <a:pt x="5455" y="112105"/>
                  <a:pt x="5455" y="109088"/>
                </a:cubicBezTo>
                <a:lnTo>
                  <a:pt x="5455" y="10911"/>
                </a:lnTo>
                <a:cubicBezTo>
                  <a:pt x="5455" y="7900"/>
                  <a:pt x="7900"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88494" y="38988"/>
                </a:moveTo>
                <a:cubicBezTo>
                  <a:pt x="86333" y="40255"/>
                  <a:pt x="83933" y="41172"/>
                  <a:pt x="81388" y="41661"/>
                </a:cubicBezTo>
                <a:cubicBezTo>
                  <a:pt x="79344" y="39522"/>
                  <a:pt x="76438" y="38188"/>
                  <a:pt x="73222" y="38188"/>
                </a:cubicBezTo>
                <a:cubicBezTo>
                  <a:pt x="67038" y="38188"/>
                  <a:pt x="62027" y="43122"/>
                  <a:pt x="62027" y="49200"/>
                </a:cubicBezTo>
                <a:cubicBezTo>
                  <a:pt x="62027" y="50061"/>
                  <a:pt x="62127" y="50900"/>
                  <a:pt x="62316" y="51711"/>
                </a:cubicBezTo>
                <a:cubicBezTo>
                  <a:pt x="53016" y="51250"/>
                  <a:pt x="44772" y="46866"/>
                  <a:pt x="39255" y="40200"/>
                </a:cubicBezTo>
                <a:cubicBezTo>
                  <a:pt x="38288" y="41827"/>
                  <a:pt x="37738" y="43722"/>
                  <a:pt x="37738" y="45738"/>
                </a:cubicBezTo>
                <a:cubicBezTo>
                  <a:pt x="37738" y="49561"/>
                  <a:pt x="39711" y="52933"/>
                  <a:pt x="42716" y="54905"/>
                </a:cubicBezTo>
                <a:cubicBezTo>
                  <a:pt x="40883" y="54850"/>
                  <a:pt x="39155" y="54355"/>
                  <a:pt x="37650" y="53527"/>
                </a:cubicBezTo>
                <a:cubicBezTo>
                  <a:pt x="37644" y="53577"/>
                  <a:pt x="37644" y="53622"/>
                  <a:pt x="37644" y="53666"/>
                </a:cubicBezTo>
                <a:cubicBezTo>
                  <a:pt x="37644" y="59005"/>
                  <a:pt x="41505" y="63455"/>
                  <a:pt x="46622" y="64466"/>
                </a:cubicBezTo>
                <a:cubicBezTo>
                  <a:pt x="45683" y="64722"/>
                  <a:pt x="44694" y="64850"/>
                  <a:pt x="43672" y="64850"/>
                </a:cubicBezTo>
                <a:cubicBezTo>
                  <a:pt x="42955" y="64850"/>
                  <a:pt x="42255" y="64783"/>
                  <a:pt x="41572" y="64655"/>
                </a:cubicBezTo>
                <a:cubicBezTo>
                  <a:pt x="42994" y="69033"/>
                  <a:pt x="47122" y="72216"/>
                  <a:pt x="52022" y="72305"/>
                </a:cubicBezTo>
                <a:cubicBezTo>
                  <a:pt x="48188" y="75261"/>
                  <a:pt x="43366" y="77016"/>
                  <a:pt x="38122" y="77016"/>
                </a:cubicBezTo>
                <a:cubicBezTo>
                  <a:pt x="37216" y="77016"/>
                  <a:pt x="36327" y="76972"/>
                  <a:pt x="35455" y="76872"/>
                </a:cubicBezTo>
                <a:cubicBezTo>
                  <a:pt x="40405" y="79988"/>
                  <a:pt x="46288" y="81816"/>
                  <a:pt x="52611" y="81816"/>
                </a:cubicBezTo>
                <a:cubicBezTo>
                  <a:pt x="73188" y="81816"/>
                  <a:pt x="84444" y="65033"/>
                  <a:pt x="84444" y="50477"/>
                </a:cubicBezTo>
                <a:cubicBezTo>
                  <a:pt x="84444" y="50000"/>
                  <a:pt x="84438" y="49522"/>
                  <a:pt x="84416" y="49050"/>
                </a:cubicBezTo>
                <a:cubicBezTo>
                  <a:pt x="86600" y="47500"/>
                  <a:pt x="88500" y="45561"/>
                  <a:pt x="90000" y="43355"/>
                </a:cubicBezTo>
                <a:cubicBezTo>
                  <a:pt x="87994" y="44222"/>
                  <a:pt x="85838" y="44816"/>
                  <a:pt x="83572" y="45083"/>
                </a:cubicBezTo>
                <a:cubicBezTo>
                  <a:pt x="85883" y="43722"/>
                  <a:pt x="87655" y="41566"/>
                  <a:pt x="88494" y="38988"/>
                </a:cubicBezTo>
              </a:path>
            </a:pathLst>
          </a:custGeom>
          <a:solidFill>
            <a:schemeClr val="accent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41" name="Shape 4841"/>
          <p:cNvSpPr/>
          <p:nvPr/>
        </p:nvSpPr>
        <p:spPr>
          <a:xfrm>
            <a:off x="4884568" y="3525592"/>
            <a:ext cx="374204" cy="374204"/>
          </a:xfrm>
          <a:custGeom>
            <a:avLst/>
            <a:gdLst/>
            <a:ahLst/>
            <a:cxnLst/>
            <a:rect l="0" t="0" r="0" b="0"/>
            <a:pathLst>
              <a:path w="120000" h="120000" extrusionOk="0">
                <a:moveTo>
                  <a:pt x="65422" y="47044"/>
                </a:moveTo>
                <a:cubicBezTo>
                  <a:pt x="65422" y="44838"/>
                  <a:pt x="65650" y="43655"/>
                  <a:pt x="69044" y="43655"/>
                </a:cubicBezTo>
                <a:lnTo>
                  <a:pt x="73583" y="43655"/>
                </a:lnTo>
                <a:lnTo>
                  <a:pt x="73583" y="35450"/>
                </a:lnTo>
                <a:lnTo>
                  <a:pt x="66322" y="35450"/>
                </a:lnTo>
                <a:cubicBezTo>
                  <a:pt x="57600" y="35450"/>
                  <a:pt x="54533" y="39555"/>
                  <a:pt x="54533" y="46461"/>
                </a:cubicBezTo>
                <a:lnTo>
                  <a:pt x="54533" y="51788"/>
                </a:lnTo>
                <a:lnTo>
                  <a:pt x="49094" y="51788"/>
                </a:lnTo>
                <a:lnTo>
                  <a:pt x="49094" y="60000"/>
                </a:lnTo>
                <a:lnTo>
                  <a:pt x="54533" y="60000"/>
                </a:lnTo>
                <a:lnTo>
                  <a:pt x="54533" y="84550"/>
                </a:lnTo>
                <a:lnTo>
                  <a:pt x="65411" y="84550"/>
                </a:lnTo>
                <a:lnTo>
                  <a:pt x="65411" y="60000"/>
                </a:lnTo>
                <a:lnTo>
                  <a:pt x="72672" y="60000"/>
                </a:lnTo>
                <a:lnTo>
                  <a:pt x="73633" y="51788"/>
                </a:lnTo>
                <a:lnTo>
                  <a:pt x="65411" y="51788"/>
                </a:lnTo>
                <a:cubicBezTo>
                  <a:pt x="65411" y="51788"/>
                  <a:pt x="65422" y="47044"/>
                  <a:pt x="65422" y="47044"/>
                </a:cubicBezTo>
                <a:close/>
                <a:moveTo>
                  <a:pt x="114544" y="109088"/>
                </a:moveTo>
                <a:cubicBezTo>
                  <a:pt x="114544" y="112105"/>
                  <a:pt x="112105" y="114544"/>
                  <a:pt x="109088" y="114544"/>
                </a:cubicBezTo>
                <a:lnTo>
                  <a:pt x="10911" y="114544"/>
                </a:lnTo>
                <a:cubicBezTo>
                  <a:pt x="7900" y="114544"/>
                  <a:pt x="5455" y="112105"/>
                  <a:pt x="5455" y="109088"/>
                </a:cubicBezTo>
                <a:lnTo>
                  <a:pt x="5455" y="10911"/>
                </a:lnTo>
                <a:cubicBezTo>
                  <a:pt x="5455" y="7900"/>
                  <a:pt x="7900" y="5455"/>
                  <a:pt x="10911" y="5455"/>
                </a:cubicBezTo>
                <a:lnTo>
                  <a:pt x="109088" y="5455"/>
                </a:lnTo>
                <a:cubicBezTo>
                  <a:pt x="112105"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path>
            </a:pathLst>
          </a:custGeom>
          <a:solidFill>
            <a:schemeClr val="accent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42" name="Shape 4842"/>
          <p:cNvSpPr/>
          <p:nvPr/>
        </p:nvSpPr>
        <p:spPr>
          <a:xfrm>
            <a:off x="5417829" y="3525592"/>
            <a:ext cx="374204" cy="374204"/>
          </a:xfrm>
          <a:custGeom>
            <a:avLst/>
            <a:gdLst/>
            <a:ahLst/>
            <a:cxnLst/>
            <a:rect l="0" t="0" r="0" b="0"/>
            <a:pathLst>
              <a:path w="120000" h="120000" extrusionOk="0">
                <a:moveTo>
                  <a:pt x="79577" y="67166"/>
                </a:moveTo>
                <a:cubicBezTo>
                  <a:pt x="77888" y="67166"/>
                  <a:pt x="77888" y="69050"/>
                  <a:pt x="77888" y="69050"/>
                </a:cubicBezTo>
                <a:lnTo>
                  <a:pt x="77888" y="71461"/>
                </a:lnTo>
                <a:lnTo>
                  <a:pt x="81272" y="71461"/>
                </a:lnTo>
                <a:lnTo>
                  <a:pt x="81272" y="69050"/>
                </a:lnTo>
                <a:cubicBezTo>
                  <a:pt x="81272" y="69050"/>
                  <a:pt x="81272" y="67166"/>
                  <a:pt x="79577" y="67166"/>
                </a:cubicBezTo>
                <a:moveTo>
                  <a:pt x="84927" y="68777"/>
                </a:moveTo>
                <a:lnTo>
                  <a:pt x="84927" y="74155"/>
                </a:lnTo>
                <a:lnTo>
                  <a:pt x="77888" y="74155"/>
                </a:lnTo>
                <a:lnTo>
                  <a:pt x="77888" y="78177"/>
                </a:lnTo>
                <a:cubicBezTo>
                  <a:pt x="77888" y="78177"/>
                  <a:pt x="77888" y="80061"/>
                  <a:pt x="79577" y="80061"/>
                </a:cubicBezTo>
                <a:cubicBezTo>
                  <a:pt x="81272" y="80061"/>
                  <a:pt x="81272" y="78177"/>
                  <a:pt x="81272" y="78177"/>
                </a:cubicBezTo>
                <a:lnTo>
                  <a:pt x="81272" y="76300"/>
                </a:lnTo>
                <a:lnTo>
                  <a:pt x="84927" y="76300"/>
                </a:lnTo>
                <a:lnTo>
                  <a:pt x="84927" y="79255"/>
                </a:lnTo>
                <a:cubicBezTo>
                  <a:pt x="84927" y="79255"/>
                  <a:pt x="84366" y="83016"/>
                  <a:pt x="79861" y="83016"/>
                </a:cubicBezTo>
                <a:cubicBezTo>
                  <a:pt x="75355" y="83016"/>
                  <a:pt x="74511" y="79255"/>
                  <a:pt x="74511" y="79255"/>
                </a:cubicBezTo>
                <a:lnTo>
                  <a:pt x="74511" y="68777"/>
                </a:lnTo>
                <a:cubicBezTo>
                  <a:pt x="74511" y="68777"/>
                  <a:pt x="74511" y="64211"/>
                  <a:pt x="79861" y="64211"/>
                </a:cubicBezTo>
                <a:cubicBezTo>
                  <a:pt x="85211" y="64211"/>
                  <a:pt x="84927" y="68777"/>
                  <a:pt x="84927" y="68777"/>
                </a:cubicBezTo>
                <a:moveTo>
                  <a:pt x="71694" y="78716"/>
                </a:moveTo>
                <a:cubicBezTo>
                  <a:pt x="71694" y="78716"/>
                  <a:pt x="71694" y="83016"/>
                  <a:pt x="68594" y="83016"/>
                </a:cubicBezTo>
                <a:cubicBezTo>
                  <a:pt x="66694" y="83016"/>
                  <a:pt x="65544" y="82011"/>
                  <a:pt x="64933" y="81227"/>
                </a:cubicBezTo>
                <a:lnTo>
                  <a:pt x="64933" y="82750"/>
                </a:lnTo>
                <a:lnTo>
                  <a:pt x="61266" y="82750"/>
                </a:lnTo>
                <a:lnTo>
                  <a:pt x="61266" y="58033"/>
                </a:lnTo>
                <a:lnTo>
                  <a:pt x="64933" y="58033"/>
                </a:lnTo>
                <a:lnTo>
                  <a:pt x="64933" y="66044"/>
                </a:lnTo>
                <a:cubicBezTo>
                  <a:pt x="65488" y="65455"/>
                  <a:pt x="66872" y="64211"/>
                  <a:pt x="68594" y="64211"/>
                </a:cubicBezTo>
                <a:cubicBezTo>
                  <a:pt x="70844" y="64211"/>
                  <a:pt x="71694" y="66088"/>
                  <a:pt x="71694" y="68511"/>
                </a:cubicBezTo>
                <a:cubicBezTo>
                  <a:pt x="71694" y="68511"/>
                  <a:pt x="71694" y="78716"/>
                  <a:pt x="71694" y="78716"/>
                </a:cubicBezTo>
                <a:close/>
                <a:moveTo>
                  <a:pt x="58450" y="82750"/>
                </a:moveTo>
                <a:lnTo>
                  <a:pt x="55072" y="82750"/>
                </a:lnTo>
                <a:lnTo>
                  <a:pt x="55072" y="81138"/>
                </a:lnTo>
                <a:cubicBezTo>
                  <a:pt x="55072" y="81138"/>
                  <a:pt x="53100" y="83016"/>
                  <a:pt x="50844" y="83016"/>
                </a:cubicBezTo>
                <a:cubicBezTo>
                  <a:pt x="48594" y="83016"/>
                  <a:pt x="48311" y="80866"/>
                  <a:pt x="48311" y="80866"/>
                </a:cubicBezTo>
                <a:lnTo>
                  <a:pt x="48311" y="64211"/>
                </a:lnTo>
                <a:lnTo>
                  <a:pt x="51688" y="64211"/>
                </a:lnTo>
                <a:lnTo>
                  <a:pt x="51688" y="79788"/>
                </a:lnTo>
                <a:cubicBezTo>
                  <a:pt x="51688" y="79788"/>
                  <a:pt x="51688" y="80600"/>
                  <a:pt x="52816" y="80600"/>
                </a:cubicBezTo>
                <a:cubicBezTo>
                  <a:pt x="53944" y="80600"/>
                  <a:pt x="55072" y="79255"/>
                  <a:pt x="55072" y="79255"/>
                </a:cubicBezTo>
                <a:lnTo>
                  <a:pt x="55072" y="64211"/>
                </a:lnTo>
                <a:lnTo>
                  <a:pt x="58450" y="64211"/>
                </a:lnTo>
                <a:cubicBezTo>
                  <a:pt x="58450" y="64211"/>
                  <a:pt x="58450" y="82750"/>
                  <a:pt x="58450" y="82750"/>
                </a:cubicBezTo>
                <a:close/>
                <a:moveTo>
                  <a:pt x="47750" y="61522"/>
                </a:moveTo>
                <a:lnTo>
                  <a:pt x="43522" y="61522"/>
                </a:lnTo>
                <a:lnTo>
                  <a:pt x="43522" y="82750"/>
                </a:lnTo>
                <a:lnTo>
                  <a:pt x="39577" y="82750"/>
                </a:lnTo>
                <a:lnTo>
                  <a:pt x="39577" y="61522"/>
                </a:lnTo>
                <a:lnTo>
                  <a:pt x="35355" y="61522"/>
                </a:lnTo>
                <a:lnTo>
                  <a:pt x="35355" y="58033"/>
                </a:lnTo>
                <a:lnTo>
                  <a:pt x="47750" y="58033"/>
                </a:lnTo>
                <a:cubicBezTo>
                  <a:pt x="47750" y="58033"/>
                  <a:pt x="47750" y="61522"/>
                  <a:pt x="47750" y="61522"/>
                </a:cubicBezTo>
                <a:close/>
                <a:moveTo>
                  <a:pt x="80705" y="52388"/>
                </a:moveTo>
                <a:cubicBezTo>
                  <a:pt x="80705" y="52388"/>
                  <a:pt x="70372" y="51855"/>
                  <a:pt x="60000" y="51855"/>
                </a:cubicBezTo>
                <a:cubicBezTo>
                  <a:pt x="49672" y="51855"/>
                  <a:pt x="39300" y="52388"/>
                  <a:pt x="39300" y="52388"/>
                </a:cubicBezTo>
                <a:cubicBezTo>
                  <a:pt x="34633" y="52388"/>
                  <a:pt x="30844" y="56000"/>
                  <a:pt x="30844" y="60450"/>
                </a:cubicBezTo>
                <a:cubicBezTo>
                  <a:pt x="30844" y="60450"/>
                  <a:pt x="30000" y="65677"/>
                  <a:pt x="30000" y="70927"/>
                </a:cubicBezTo>
                <a:cubicBezTo>
                  <a:pt x="30000" y="76155"/>
                  <a:pt x="30844" y="81400"/>
                  <a:pt x="30844" y="81400"/>
                </a:cubicBezTo>
                <a:cubicBezTo>
                  <a:pt x="30844" y="85855"/>
                  <a:pt x="34633" y="89466"/>
                  <a:pt x="39300" y="89466"/>
                </a:cubicBezTo>
                <a:cubicBezTo>
                  <a:pt x="39300" y="89466"/>
                  <a:pt x="49472" y="90000"/>
                  <a:pt x="60000" y="90000"/>
                </a:cubicBezTo>
                <a:cubicBezTo>
                  <a:pt x="70172" y="90000"/>
                  <a:pt x="80705" y="89466"/>
                  <a:pt x="80705" y="89466"/>
                </a:cubicBezTo>
                <a:cubicBezTo>
                  <a:pt x="85372" y="89466"/>
                  <a:pt x="89161" y="85855"/>
                  <a:pt x="89161" y="81400"/>
                </a:cubicBezTo>
                <a:cubicBezTo>
                  <a:pt x="89161" y="81400"/>
                  <a:pt x="90000" y="76111"/>
                  <a:pt x="90000" y="70927"/>
                </a:cubicBezTo>
                <a:cubicBezTo>
                  <a:pt x="90000" y="65633"/>
                  <a:pt x="89161" y="60450"/>
                  <a:pt x="89161" y="60450"/>
                </a:cubicBezTo>
                <a:cubicBezTo>
                  <a:pt x="89161" y="56000"/>
                  <a:pt x="85372" y="52388"/>
                  <a:pt x="80705" y="52388"/>
                </a:cubicBezTo>
                <a:moveTo>
                  <a:pt x="66622" y="67166"/>
                </a:moveTo>
                <a:cubicBezTo>
                  <a:pt x="65888" y="67166"/>
                  <a:pt x="65316" y="67594"/>
                  <a:pt x="64933" y="68016"/>
                </a:cubicBezTo>
                <a:lnTo>
                  <a:pt x="64933" y="79311"/>
                </a:lnTo>
                <a:cubicBezTo>
                  <a:pt x="65283" y="79694"/>
                  <a:pt x="65822" y="80061"/>
                  <a:pt x="66622" y="80061"/>
                </a:cubicBezTo>
                <a:cubicBezTo>
                  <a:pt x="68311" y="80061"/>
                  <a:pt x="68311" y="78177"/>
                  <a:pt x="68311" y="78177"/>
                </a:cubicBezTo>
                <a:lnTo>
                  <a:pt x="68311" y="69050"/>
                </a:lnTo>
                <a:cubicBezTo>
                  <a:pt x="68311" y="69050"/>
                  <a:pt x="68027" y="67166"/>
                  <a:pt x="66622" y="67166"/>
                </a:cubicBezTo>
                <a:moveTo>
                  <a:pt x="114544" y="109088"/>
                </a:moveTo>
                <a:cubicBezTo>
                  <a:pt x="114544" y="112105"/>
                  <a:pt x="112105" y="114544"/>
                  <a:pt x="109088" y="114544"/>
                </a:cubicBezTo>
                <a:lnTo>
                  <a:pt x="10911" y="114544"/>
                </a:lnTo>
                <a:cubicBezTo>
                  <a:pt x="7900" y="114544"/>
                  <a:pt x="5455" y="112105"/>
                  <a:pt x="5455" y="109088"/>
                </a:cubicBezTo>
                <a:lnTo>
                  <a:pt x="5455" y="10911"/>
                </a:lnTo>
                <a:cubicBezTo>
                  <a:pt x="5455" y="7900"/>
                  <a:pt x="7900" y="5455"/>
                  <a:pt x="10911" y="5455"/>
                </a:cubicBezTo>
                <a:lnTo>
                  <a:pt x="109088" y="5455"/>
                </a:lnTo>
                <a:cubicBezTo>
                  <a:pt x="112105"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44366" y="48616"/>
                </a:moveTo>
                <a:lnTo>
                  <a:pt x="48311" y="48616"/>
                </a:lnTo>
                <a:lnTo>
                  <a:pt x="48311" y="39933"/>
                </a:lnTo>
                <a:lnTo>
                  <a:pt x="52816" y="27611"/>
                </a:lnTo>
                <a:lnTo>
                  <a:pt x="49155" y="27611"/>
                </a:lnTo>
                <a:lnTo>
                  <a:pt x="46338" y="35738"/>
                </a:lnTo>
                <a:lnTo>
                  <a:pt x="43522" y="27611"/>
                </a:lnTo>
                <a:lnTo>
                  <a:pt x="39577" y="27611"/>
                </a:lnTo>
                <a:lnTo>
                  <a:pt x="44366" y="39933"/>
                </a:lnTo>
                <a:cubicBezTo>
                  <a:pt x="44366" y="39933"/>
                  <a:pt x="44366" y="48616"/>
                  <a:pt x="44366" y="48616"/>
                </a:cubicBezTo>
                <a:close/>
                <a:moveTo>
                  <a:pt x="56477" y="36855"/>
                </a:moveTo>
                <a:cubicBezTo>
                  <a:pt x="56477" y="35927"/>
                  <a:pt x="57238" y="35177"/>
                  <a:pt x="58172" y="35177"/>
                </a:cubicBezTo>
                <a:cubicBezTo>
                  <a:pt x="59105" y="35177"/>
                  <a:pt x="59861" y="35927"/>
                  <a:pt x="59861" y="36855"/>
                </a:cubicBezTo>
                <a:lnTo>
                  <a:pt x="59861" y="44694"/>
                </a:lnTo>
                <a:cubicBezTo>
                  <a:pt x="59861" y="45622"/>
                  <a:pt x="59105" y="46377"/>
                  <a:pt x="58172" y="46377"/>
                </a:cubicBezTo>
                <a:cubicBezTo>
                  <a:pt x="57238" y="46377"/>
                  <a:pt x="56477" y="45622"/>
                  <a:pt x="56477" y="44694"/>
                </a:cubicBezTo>
                <a:cubicBezTo>
                  <a:pt x="56477" y="44694"/>
                  <a:pt x="56477" y="36855"/>
                  <a:pt x="56477" y="36855"/>
                </a:cubicBezTo>
                <a:close/>
                <a:moveTo>
                  <a:pt x="57605" y="48894"/>
                </a:moveTo>
                <a:lnTo>
                  <a:pt x="58733" y="48894"/>
                </a:lnTo>
                <a:cubicBezTo>
                  <a:pt x="61222" y="48894"/>
                  <a:pt x="63238" y="46888"/>
                  <a:pt x="63238" y="44416"/>
                </a:cubicBezTo>
                <a:lnTo>
                  <a:pt x="63238" y="37133"/>
                </a:lnTo>
                <a:cubicBezTo>
                  <a:pt x="63238" y="34661"/>
                  <a:pt x="61222" y="32650"/>
                  <a:pt x="58733" y="32650"/>
                </a:cubicBezTo>
                <a:lnTo>
                  <a:pt x="57605" y="32650"/>
                </a:lnTo>
                <a:cubicBezTo>
                  <a:pt x="55116" y="32650"/>
                  <a:pt x="53100" y="34661"/>
                  <a:pt x="53100" y="37133"/>
                </a:cubicBezTo>
                <a:lnTo>
                  <a:pt x="53100" y="44416"/>
                </a:lnTo>
                <a:cubicBezTo>
                  <a:pt x="53100" y="46888"/>
                  <a:pt x="55116" y="48894"/>
                  <a:pt x="57605" y="48894"/>
                </a:cubicBezTo>
                <a:moveTo>
                  <a:pt x="68877" y="48894"/>
                </a:moveTo>
                <a:cubicBezTo>
                  <a:pt x="71127" y="48894"/>
                  <a:pt x="73100" y="46938"/>
                  <a:pt x="73100" y="46938"/>
                </a:cubicBezTo>
                <a:lnTo>
                  <a:pt x="73100" y="48616"/>
                </a:lnTo>
                <a:lnTo>
                  <a:pt x="76483" y="48616"/>
                </a:lnTo>
                <a:lnTo>
                  <a:pt x="76483" y="32650"/>
                </a:lnTo>
                <a:lnTo>
                  <a:pt x="73100" y="32650"/>
                </a:lnTo>
                <a:lnTo>
                  <a:pt x="73100" y="44977"/>
                </a:lnTo>
                <a:cubicBezTo>
                  <a:pt x="73100" y="44977"/>
                  <a:pt x="71972" y="46377"/>
                  <a:pt x="70844" y="46377"/>
                </a:cubicBezTo>
                <a:cubicBezTo>
                  <a:pt x="69722" y="46377"/>
                  <a:pt x="69722" y="45538"/>
                  <a:pt x="69722" y="45538"/>
                </a:cubicBezTo>
                <a:lnTo>
                  <a:pt x="69722" y="32650"/>
                </a:lnTo>
                <a:lnTo>
                  <a:pt x="66338" y="32650"/>
                </a:lnTo>
                <a:lnTo>
                  <a:pt x="66338" y="46655"/>
                </a:lnTo>
                <a:cubicBezTo>
                  <a:pt x="66338" y="46655"/>
                  <a:pt x="66622" y="48894"/>
                  <a:pt x="68877" y="48894"/>
                </a:cubicBezTo>
              </a:path>
            </a:pathLst>
          </a:custGeom>
          <a:solidFill>
            <a:schemeClr val="accent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43" name="Shape 4843"/>
          <p:cNvSpPr/>
          <p:nvPr/>
        </p:nvSpPr>
        <p:spPr>
          <a:xfrm>
            <a:off x="5951090" y="3525592"/>
            <a:ext cx="374204" cy="374204"/>
          </a:xfrm>
          <a:custGeom>
            <a:avLst/>
            <a:gdLst/>
            <a:ahLst/>
            <a:cxnLst/>
            <a:rect l="0" t="0" r="0" b="0"/>
            <a:pathLst>
              <a:path w="120000" h="120000" extrusionOk="0">
                <a:moveTo>
                  <a:pt x="114544" y="109088"/>
                </a:moveTo>
                <a:cubicBezTo>
                  <a:pt x="114544" y="112105"/>
                  <a:pt x="112100" y="114544"/>
                  <a:pt x="109088" y="114544"/>
                </a:cubicBezTo>
                <a:lnTo>
                  <a:pt x="10911" y="114544"/>
                </a:lnTo>
                <a:cubicBezTo>
                  <a:pt x="7900" y="114544"/>
                  <a:pt x="5455" y="112105"/>
                  <a:pt x="5455" y="109088"/>
                </a:cubicBezTo>
                <a:lnTo>
                  <a:pt x="5455" y="10911"/>
                </a:lnTo>
                <a:cubicBezTo>
                  <a:pt x="5455" y="7900"/>
                  <a:pt x="7900"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59288" y="35455"/>
                </a:moveTo>
                <a:cubicBezTo>
                  <a:pt x="58127" y="35605"/>
                  <a:pt x="56972" y="35750"/>
                  <a:pt x="55805" y="35888"/>
                </a:cubicBezTo>
                <a:cubicBezTo>
                  <a:pt x="53622" y="36433"/>
                  <a:pt x="51238" y="36944"/>
                  <a:pt x="49472" y="37977"/>
                </a:cubicBezTo>
                <a:cubicBezTo>
                  <a:pt x="44750" y="40738"/>
                  <a:pt x="41483" y="43961"/>
                  <a:pt x="39294" y="49200"/>
                </a:cubicBezTo>
                <a:cubicBezTo>
                  <a:pt x="38938" y="50050"/>
                  <a:pt x="38927" y="50872"/>
                  <a:pt x="38666" y="51811"/>
                </a:cubicBezTo>
                <a:cubicBezTo>
                  <a:pt x="36988" y="57916"/>
                  <a:pt x="39966" y="64238"/>
                  <a:pt x="43577" y="66422"/>
                </a:cubicBezTo>
                <a:cubicBezTo>
                  <a:pt x="44272" y="66844"/>
                  <a:pt x="45855" y="67588"/>
                  <a:pt x="46433" y="66594"/>
                </a:cubicBezTo>
                <a:cubicBezTo>
                  <a:pt x="46755" y="66050"/>
                  <a:pt x="46683" y="65322"/>
                  <a:pt x="46877" y="64683"/>
                </a:cubicBezTo>
                <a:cubicBezTo>
                  <a:pt x="47011" y="64266"/>
                  <a:pt x="47422" y="63466"/>
                  <a:pt x="47327" y="62944"/>
                </a:cubicBezTo>
                <a:cubicBezTo>
                  <a:pt x="47166" y="62055"/>
                  <a:pt x="46211" y="61488"/>
                  <a:pt x="45811" y="60772"/>
                </a:cubicBezTo>
                <a:cubicBezTo>
                  <a:pt x="44994" y="59311"/>
                  <a:pt x="44955" y="58022"/>
                  <a:pt x="44555" y="56072"/>
                </a:cubicBezTo>
                <a:cubicBezTo>
                  <a:pt x="44588" y="55811"/>
                  <a:pt x="44616" y="55550"/>
                  <a:pt x="44650" y="55288"/>
                </a:cubicBezTo>
                <a:cubicBezTo>
                  <a:pt x="44766" y="53105"/>
                  <a:pt x="45133" y="51533"/>
                  <a:pt x="45811" y="49983"/>
                </a:cubicBezTo>
                <a:cubicBezTo>
                  <a:pt x="47783" y="45427"/>
                  <a:pt x="50955" y="42888"/>
                  <a:pt x="56077" y="41372"/>
                </a:cubicBezTo>
                <a:cubicBezTo>
                  <a:pt x="57222" y="41033"/>
                  <a:pt x="60455" y="40488"/>
                  <a:pt x="62150" y="40850"/>
                </a:cubicBezTo>
                <a:cubicBezTo>
                  <a:pt x="63161" y="41027"/>
                  <a:pt x="64172" y="41194"/>
                  <a:pt x="65183" y="41372"/>
                </a:cubicBezTo>
                <a:cubicBezTo>
                  <a:pt x="68850" y="42527"/>
                  <a:pt x="71522" y="44655"/>
                  <a:pt x="72950" y="47983"/>
                </a:cubicBezTo>
                <a:cubicBezTo>
                  <a:pt x="73844" y="50055"/>
                  <a:pt x="74105" y="54022"/>
                  <a:pt x="73483" y="56683"/>
                </a:cubicBezTo>
                <a:cubicBezTo>
                  <a:pt x="73188" y="57938"/>
                  <a:pt x="73238" y="59022"/>
                  <a:pt x="72861" y="60161"/>
                </a:cubicBezTo>
                <a:cubicBezTo>
                  <a:pt x="71472" y="64383"/>
                  <a:pt x="69433" y="68294"/>
                  <a:pt x="64822" y="69377"/>
                </a:cubicBezTo>
                <a:cubicBezTo>
                  <a:pt x="61783" y="70100"/>
                  <a:pt x="59505" y="68244"/>
                  <a:pt x="58755" y="66338"/>
                </a:cubicBezTo>
                <a:cubicBezTo>
                  <a:pt x="58544" y="65811"/>
                  <a:pt x="58188" y="64866"/>
                  <a:pt x="58400" y="63988"/>
                </a:cubicBezTo>
                <a:cubicBezTo>
                  <a:pt x="59200" y="60561"/>
                  <a:pt x="60361" y="57494"/>
                  <a:pt x="61255" y="54072"/>
                </a:cubicBezTo>
                <a:cubicBezTo>
                  <a:pt x="62105" y="50811"/>
                  <a:pt x="60488" y="48238"/>
                  <a:pt x="57950" y="47638"/>
                </a:cubicBezTo>
                <a:cubicBezTo>
                  <a:pt x="54794" y="46883"/>
                  <a:pt x="52355" y="49811"/>
                  <a:pt x="51522" y="51722"/>
                </a:cubicBezTo>
                <a:cubicBezTo>
                  <a:pt x="50861" y="53244"/>
                  <a:pt x="50461" y="56050"/>
                  <a:pt x="50983" y="58072"/>
                </a:cubicBezTo>
                <a:cubicBezTo>
                  <a:pt x="51155" y="58716"/>
                  <a:pt x="51927" y="60433"/>
                  <a:pt x="51788" y="61033"/>
                </a:cubicBezTo>
                <a:cubicBezTo>
                  <a:pt x="51183" y="63677"/>
                  <a:pt x="50488" y="66522"/>
                  <a:pt x="49738" y="69116"/>
                </a:cubicBezTo>
                <a:cubicBezTo>
                  <a:pt x="48955" y="71827"/>
                  <a:pt x="48533" y="74594"/>
                  <a:pt x="47772" y="77211"/>
                </a:cubicBezTo>
                <a:cubicBezTo>
                  <a:pt x="47422" y="78411"/>
                  <a:pt x="47438" y="79700"/>
                  <a:pt x="47150" y="80950"/>
                </a:cubicBezTo>
                <a:lnTo>
                  <a:pt x="47150" y="82777"/>
                </a:lnTo>
                <a:cubicBezTo>
                  <a:pt x="46888" y="83933"/>
                  <a:pt x="47083" y="85988"/>
                  <a:pt x="47327" y="87127"/>
                </a:cubicBezTo>
                <a:cubicBezTo>
                  <a:pt x="47488" y="87861"/>
                  <a:pt x="47233" y="88766"/>
                  <a:pt x="47594" y="89300"/>
                </a:cubicBezTo>
                <a:cubicBezTo>
                  <a:pt x="47600" y="89688"/>
                  <a:pt x="47650" y="89777"/>
                  <a:pt x="47772" y="90000"/>
                </a:cubicBezTo>
                <a:cubicBezTo>
                  <a:pt x="48888" y="89966"/>
                  <a:pt x="50433" y="87027"/>
                  <a:pt x="50983" y="86172"/>
                </a:cubicBezTo>
                <a:cubicBezTo>
                  <a:pt x="52050" y="84533"/>
                  <a:pt x="53033" y="82783"/>
                  <a:pt x="53844" y="80866"/>
                </a:cubicBezTo>
                <a:cubicBezTo>
                  <a:pt x="54572" y="79138"/>
                  <a:pt x="54688" y="77227"/>
                  <a:pt x="55272" y="75383"/>
                </a:cubicBezTo>
                <a:cubicBezTo>
                  <a:pt x="55694" y="74050"/>
                  <a:pt x="56294" y="72494"/>
                  <a:pt x="56433" y="71033"/>
                </a:cubicBezTo>
                <a:lnTo>
                  <a:pt x="56522" y="71033"/>
                </a:lnTo>
                <a:cubicBezTo>
                  <a:pt x="56755" y="71833"/>
                  <a:pt x="57594" y="72416"/>
                  <a:pt x="58222" y="72861"/>
                </a:cubicBezTo>
                <a:cubicBezTo>
                  <a:pt x="60183" y="74261"/>
                  <a:pt x="63566" y="75555"/>
                  <a:pt x="67233" y="74688"/>
                </a:cubicBezTo>
                <a:cubicBezTo>
                  <a:pt x="71388" y="73705"/>
                  <a:pt x="74700" y="71755"/>
                  <a:pt x="76877" y="68855"/>
                </a:cubicBezTo>
                <a:cubicBezTo>
                  <a:pt x="78483" y="66727"/>
                  <a:pt x="79694" y="64261"/>
                  <a:pt x="80627" y="61466"/>
                </a:cubicBezTo>
                <a:cubicBezTo>
                  <a:pt x="81088" y="60094"/>
                  <a:pt x="81183" y="58572"/>
                  <a:pt x="81522" y="57116"/>
                </a:cubicBezTo>
                <a:cubicBezTo>
                  <a:pt x="82372" y="53466"/>
                  <a:pt x="81238" y="49072"/>
                  <a:pt x="80183" y="46677"/>
                </a:cubicBezTo>
                <a:cubicBezTo>
                  <a:pt x="76977" y="39433"/>
                  <a:pt x="70166" y="35300"/>
                  <a:pt x="59288" y="35455"/>
                </a:cubicBezTo>
              </a:path>
            </a:pathLst>
          </a:custGeom>
          <a:solidFill>
            <a:schemeClr val="accent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44" name="Shape 4844"/>
          <p:cNvSpPr/>
          <p:nvPr/>
        </p:nvSpPr>
        <p:spPr>
          <a:xfrm>
            <a:off x="6484351" y="3525592"/>
            <a:ext cx="374204" cy="374204"/>
          </a:xfrm>
          <a:custGeom>
            <a:avLst/>
            <a:gdLst/>
            <a:ahLst/>
            <a:cxnLst/>
            <a:rect l="0" t="0" r="0" b="0"/>
            <a:pathLst>
              <a:path w="120000" h="120000" extrusionOk="0">
                <a:moveTo>
                  <a:pt x="79338" y="38172"/>
                </a:moveTo>
                <a:cubicBezTo>
                  <a:pt x="71750" y="37944"/>
                  <a:pt x="66611" y="41872"/>
                  <a:pt x="63916" y="49955"/>
                </a:cubicBezTo>
                <a:cubicBezTo>
                  <a:pt x="65300" y="49427"/>
                  <a:pt x="66655" y="49161"/>
                  <a:pt x="67955" y="49161"/>
                </a:cubicBezTo>
                <a:cubicBezTo>
                  <a:pt x="70733" y="49161"/>
                  <a:pt x="71955" y="50600"/>
                  <a:pt x="71627" y="53466"/>
                </a:cubicBezTo>
                <a:cubicBezTo>
                  <a:pt x="71461" y="55205"/>
                  <a:pt x="70238" y="57738"/>
                  <a:pt x="67955" y="61061"/>
                </a:cubicBezTo>
                <a:cubicBezTo>
                  <a:pt x="65672" y="64383"/>
                  <a:pt x="63955" y="66044"/>
                  <a:pt x="62816" y="66044"/>
                </a:cubicBezTo>
                <a:cubicBezTo>
                  <a:pt x="61350" y="66044"/>
                  <a:pt x="60000" y="63477"/>
                  <a:pt x="58777" y="58344"/>
                </a:cubicBezTo>
                <a:cubicBezTo>
                  <a:pt x="58366" y="56833"/>
                  <a:pt x="57633" y="52977"/>
                  <a:pt x="56572" y="46783"/>
                </a:cubicBezTo>
                <a:cubicBezTo>
                  <a:pt x="55594" y="41044"/>
                  <a:pt x="52983" y="38355"/>
                  <a:pt x="48738" y="38733"/>
                </a:cubicBezTo>
                <a:cubicBezTo>
                  <a:pt x="46944" y="38888"/>
                  <a:pt x="44255" y="40400"/>
                  <a:pt x="40666" y="43266"/>
                </a:cubicBezTo>
                <a:cubicBezTo>
                  <a:pt x="38050" y="45461"/>
                  <a:pt x="35400" y="47650"/>
                  <a:pt x="32705" y="49844"/>
                </a:cubicBezTo>
                <a:lnTo>
                  <a:pt x="35277" y="52900"/>
                </a:lnTo>
                <a:cubicBezTo>
                  <a:pt x="37722" y="51316"/>
                  <a:pt x="39150" y="50522"/>
                  <a:pt x="39561" y="50522"/>
                </a:cubicBezTo>
                <a:cubicBezTo>
                  <a:pt x="41438" y="50522"/>
                  <a:pt x="43188" y="53238"/>
                  <a:pt x="44822" y="58683"/>
                </a:cubicBezTo>
                <a:cubicBezTo>
                  <a:pt x="46294" y="63672"/>
                  <a:pt x="47761" y="68655"/>
                  <a:pt x="49227" y="73638"/>
                </a:cubicBezTo>
                <a:cubicBezTo>
                  <a:pt x="51433" y="79077"/>
                  <a:pt x="54127" y="81794"/>
                  <a:pt x="57311" y="81794"/>
                </a:cubicBezTo>
                <a:cubicBezTo>
                  <a:pt x="62450" y="81794"/>
                  <a:pt x="68727" y="77338"/>
                  <a:pt x="76161" y="68427"/>
                </a:cubicBezTo>
                <a:cubicBezTo>
                  <a:pt x="83338" y="59888"/>
                  <a:pt x="87050" y="53166"/>
                  <a:pt x="87294" y="48255"/>
                </a:cubicBezTo>
                <a:cubicBezTo>
                  <a:pt x="87622" y="41683"/>
                  <a:pt x="84972" y="38327"/>
                  <a:pt x="79338" y="38172"/>
                </a:cubicBezTo>
                <a:moveTo>
                  <a:pt x="114544" y="109088"/>
                </a:moveTo>
                <a:cubicBezTo>
                  <a:pt x="114544" y="112105"/>
                  <a:pt x="112105" y="114544"/>
                  <a:pt x="109088" y="114544"/>
                </a:cubicBezTo>
                <a:lnTo>
                  <a:pt x="10911" y="114544"/>
                </a:lnTo>
                <a:cubicBezTo>
                  <a:pt x="7894" y="114544"/>
                  <a:pt x="5455" y="112105"/>
                  <a:pt x="5455" y="109088"/>
                </a:cubicBezTo>
                <a:lnTo>
                  <a:pt x="5455" y="10911"/>
                </a:lnTo>
                <a:cubicBezTo>
                  <a:pt x="5455" y="7894"/>
                  <a:pt x="7894" y="5455"/>
                  <a:pt x="10911" y="5455"/>
                </a:cubicBezTo>
                <a:lnTo>
                  <a:pt x="109088" y="5455"/>
                </a:lnTo>
                <a:cubicBezTo>
                  <a:pt x="112105" y="5455"/>
                  <a:pt x="114544" y="7894"/>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path>
            </a:pathLst>
          </a:custGeom>
          <a:solidFill>
            <a:schemeClr val="accent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45" name="Shape 4845"/>
          <p:cNvSpPr/>
          <p:nvPr/>
        </p:nvSpPr>
        <p:spPr>
          <a:xfrm>
            <a:off x="7017612" y="3525592"/>
            <a:ext cx="374204" cy="374204"/>
          </a:xfrm>
          <a:custGeom>
            <a:avLst/>
            <a:gdLst/>
            <a:ahLst/>
            <a:cxnLst/>
            <a:rect l="0" t="0" r="0" b="0"/>
            <a:pathLst>
              <a:path w="120000" h="120000" extrusionOk="0">
                <a:moveTo>
                  <a:pt x="114544" y="109088"/>
                </a:moveTo>
                <a:cubicBezTo>
                  <a:pt x="114544" y="112105"/>
                  <a:pt x="112100" y="114544"/>
                  <a:pt x="109088" y="114544"/>
                </a:cubicBezTo>
                <a:lnTo>
                  <a:pt x="10911" y="114544"/>
                </a:lnTo>
                <a:cubicBezTo>
                  <a:pt x="7894" y="114544"/>
                  <a:pt x="5455" y="112105"/>
                  <a:pt x="5455" y="109088"/>
                </a:cubicBezTo>
                <a:lnTo>
                  <a:pt x="5455" y="10911"/>
                </a:lnTo>
                <a:cubicBezTo>
                  <a:pt x="5455" y="7900"/>
                  <a:pt x="7894"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81800" y="40888"/>
                </a:moveTo>
                <a:lnTo>
                  <a:pt x="76344" y="40888"/>
                </a:lnTo>
                <a:lnTo>
                  <a:pt x="76344" y="49072"/>
                </a:lnTo>
                <a:lnTo>
                  <a:pt x="68138" y="49072"/>
                </a:lnTo>
                <a:lnTo>
                  <a:pt x="68138" y="54527"/>
                </a:lnTo>
                <a:lnTo>
                  <a:pt x="76344" y="54527"/>
                </a:lnTo>
                <a:lnTo>
                  <a:pt x="76344" y="62683"/>
                </a:lnTo>
                <a:lnTo>
                  <a:pt x="81800" y="62683"/>
                </a:lnTo>
                <a:lnTo>
                  <a:pt x="81800" y="54527"/>
                </a:lnTo>
                <a:lnTo>
                  <a:pt x="90022" y="54527"/>
                </a:lnTo>
                <a:lnTo>
                  <a:pt x="90022" y="49072"/>
                </a:lnTo>
                <a:lnTo>
                  <a:pt x="81800" y="49072"/>
                </a:lnTo>
                <a:cubicBezTo>
                  <a:pt x="81800" y="49072"/>
                  <a:pt x="81800" y="40888"/>
                  <a:pt x="81800" y="40888"/>
                </a:cubicBezTo>
                <a:close/>
                <a:moveTo>
                  <a:pt x="51783" y="77477"/>
                </a:moveTo>
                <a:cubicBezTo>
                  <a:pt x="47888" y="77477"/>
                  <a:pt x="44833" y="74972"/>
                  <a:pt x="44833" y="71772"/>
                </a:cubicBezTo>
                <a:cubicBezTo>
                  <a:pt x="44833" y="68844"/>
                  <a:pt x="48405" y="66272"/>
                  <a:pt x="52477" y="66272"/>
                </a:cubicBezTo>
                <a:lnTo>
                  <a:pt x="52477" y="65127"/>
                </a:lnTo>
                <a:lnTo>
                  <a:pt x="52583" y="66272"/>
                </a:lnTo>
                <a:cubicBezTo>
                  <a:pt x="53461" y="66277"/>
                  <a:pt x="54316" y="66411"/>
                  <a:pt x="55122" y="66666"/>
                </a:cubicBezTo>
                <a:lnTo>
                  <a:pt x="55927" y="67244"/>
                </a:lnTo>
                <a:cubicBezTo>
                  <a:pt x="57994" y="68727"/>
                  <a:pt x="59094" y="69561"/>
                  <a:pt x="59416" y="70911"/>
                </a:cubicBezTo>
                <a:cubicBezTo>
                  <a:pt x="59500" y="71261"/>
                  <a:pt x="59538" y="71616"/>
                  <a:pt x="59538" y="71966"/>
                </a:cubicBezTo>
                <a:cubicBezTo>
                  <a:pt x="59538" y="75622"/>
                  <a:pt x="56927" y="77477"/>
                  <a:pt x="51783" y="77477"/>
                </a:cubicBezTo>
                <a:moveTo>
                  <a:pt x="47455" y="48550"/>
                </a:moveTo>
                <a:cubicBezTo>
                  <a:pt x="47188" y="46455"/>
                  <a:pt x="47633" y="44522"/>
                  <a:pt x="48633" y="43366"/>
                </a:cubicBezTo>
                <a:cubicBezTo>
                  <a:pt x="49244" y="42666"/>
                  <a:pt x="50033" y="42288"/>
                  <a:pt x="50905" y="42288"/>
                </a:cubicBezTo>
                <a:lnTo>
                  <a:pt x="50905" y="41161"/>
                </a:lnTo>
                <a:lnTo>
                  <a:pt x="50911" y="41161"/>
                </a:lnTo>
                <a:lnTo>
                  <a:pt x="51011" y="42294"/>
                </a:lnTo>
                <a:cubicBezTo>
                  <a:pt x="53627" y="42377"/>
                  <a:pt x="56138" y="45472"/>
                  <a:pt x="56605" y="49194"/>
                </a:cubicBezTo>
                <a:cubicBezTo>
                  <a:pt x="56872" y="51327"/>
                  <a:pt x="56411" y="53305"/>
                  <a:pt x="55383" y="54494"/>
                </a:cubicBezTo>
                <a:cubicBezTo>
                  <a:pt x="54777" y="55194"/>
                  <a:pt x="54005" y="55566"/>
                  <a:pt x="53055" y="55561"/>
                </a:cubicBezTo>
                <a:lnTo>
                  <a:pt x="53050" y="55561"/>
                </a:lnTo>
                <a:cubicBezTo>
                  <a:pt x="50483" y="55488"/>
                  <a:pt x="47916" y="52272"/>
                  <a:pt x="47455" y="48550"/>
                </a:cubicBezTo>
                <a:moveTo>
                  <a:pt x="60211" y="62200"/>
                </a:moveTo>
                <a:cubicBezTo>
                  <a:pt x="58811" y="61161"/>
                  <a:pt x="57505" y="59622"/>
                  <a:pt x="57455" y="59150"/>
                </a:cubicBezTo>
                <a:cubicBezTo>
                  <a:pt x="57455" y="58327"/>
                  <a:pt x="57455" y="57950"/>
                  <a:pt x="59383" y="56377"/>
                </a:cubicBezTo>
                <a:cubicBezTo>
                  <a:pt x="61877" y="54333"/>
                  <a:pt x="63255" y="51644"/>
                  <a:pt x="63255" y="48800"/>
                </a:cubicBezTo>
                <a:cubicBezTo>
                  <a:pt x="63255" y="46344"/>
                  <a:pt x="62566" y="44150"/>
                  <a:pt x="61383" y="42555"/>
                </a:cubicBezTo>
                <a:lnTo>
                  <a:pt x="62433" y="42555"/>
                </a:lnTo>
                <a:lnTo>
                  <a:pt x="68200" y="38183"/>
                </a:lnTo>
                <a:lnTo>
                  <a:pt x="52572" y="38183"/>
                </a:lnTo>
                <a:cubicBezTo>
                  <a:pt x="46300" y="38183"/>
                  <a:pt x="40805" y="43111"/>
                  <a:pt x="40805" y="48716"/>
                </a:cubicBezTo>
                <a:cubicBezTo>
                  <a:pt x="40805" y="54511"/>
                  <a:pt x="45050" y="58916"/>
                  <a:pt x="50755" y="59155"/>
                </a:cubicBezTo>
                <a:cubicBezTo>
                  <a:pt x="50672" y="59566"/>
                  <a:pt x="50627" y="59972"/>
                  <a:pt x="50627" y="60372"/>
                </a:cubicBezTo>
                <a:cubicBezTo>
                  <a:pt x="50627" y="61211"/>
                  <a:pt x="50816" y="62011"/>
                  <a:pt x="51200" y="62777"/>
                </a:cubicBezTo>
                <a:cubicBezTo>
                  <a:pt x="44122" y="62827"/>
                  <a:pt x="38161" y="67561"/>
                  <a:pt x="38161" y="73150"/>
                </a:cubicBezTo>
                <a:cubicBezTo>
                  <a:pt x="38161" y="78172"/>
                  <a:pt x="43900" y="81816"/>
                  <a:pt x="51805" y="81816"/>
                </a:cubicBezTo>
                <a:cubicBezTo>
                  <a:pt x="60338" y="81816"/>
                  <a:pt x="64944" y="76477"/>
                  <a:pt x="64944" y="71444"/>
                </a:cubicBezTo>
                <a:cubicBezTo>
                  <a:pt x="64944" y="67266"/>
                  <a:pt x="63661" y="64755"/>
                  <a:pt x="60211" y="62200"/>
                </a:cubicBezTo>
              </a:path>
            </a:pathLst>
          </a:custGeom>
          <a:solidFill>
            <a:schemeClr val="accent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46" name="Shape 4846"/>
          <p:cNvSpPr/>
          <p:nvPr/>
        </p:nvSpPr>
        <p:spPr>
          <a:xfrm>
            <a:off x="7550873" y="3525592"/>
            <a:ext cx="374204" cy="374204"/>
          </a:xfrm>
          <a:custGeom>
            <a:avLst/>
            <a:gdLst/>
            <a:ahLst/>
            <a:cxnLst/>
            <a:rect l="0" t="0" r="0" b="0"/>
            <a:pathLst>
              <a:path w="120000" h="120000" extrusionOk="0">
                <a:moveTo>
                  <a:pt x="74611" y="51783"/>
                </a:moveTo>
                <a:cubicBezTo>
                  <a:pt x="66527" y="51783"/>
                  <a:pt x="65444" y="56644"/>
                  <a:pt x="65444" y="56644"/>
                </a:cubicBezTo>
                <a:lnTo>
                  <a:pt x="65455" y="51816"/>
                </a:lnTo>
                <a:lnTo>
                  <a:pt x="54544" y="51816"/>
                </a:lnTo>
                <a:lnTo>
                  <a:pt x="54544" y="81816"/>
                </a:lnTo>
                <a:lnTo>
                  <a:pt x="65455" y="81816"/>
                </a:lnTo>
                <a:lnTo>
                  <a:pt x="65455" y="65455"/>
                </a:lnTo>
                <a:cubicBezTo>
                  <a:pt x="65455" y="65455"/>
                  <a:pt x="65455" y="59961"/>
                  <a:pt x="70088" y="59961"/>
                </a:cubicBezTo>
                <a:cubicBezTo>
                  <a:pt x="72700" y="59961"/>
                  <a:pt x="73638" y="62400"/>
                  <a:pt x="73638" y="65455"/>
                </a:cubicBezTo>
                <a:lnTo>
                  <a:pt x="73638" y="81816"/>
                </a:lnTo>
                <a:lnTo>
                  <a:pt x="84544" y="81816"/>
                </a:lnTo>
                <a:lnTo>
                  <a:pt x="84544" y="65455"/>
                </a:lnTo>
                <a:cubicBezTo>
                  <a:pt x="84544" y="56916"/>
                  <a:pt x="80833" y="51783"/>
                  <a:pt x="74611" y="51783"/>
                </a:cubicBezTo>
                <a:moveTo>
                  <a:pt x="38183" y="81816"/>
                </a:moveTo>
                <a:lnTo>
                  <a:pt x="49050" y="81816"/>
                </a:lnTo>
                <a:lnTo>
                  <a:pt x="49050" y="51783"/>
                </a:lnTo>
                <a:lnTo>
                  <a:pt x="38183" y="51783"/>
                </a:lnTo>
                <a:cubicBezTo>
                  <a:pt x="38183" y="51783"/>
                  <a:pt x="38183" y="81816"/>
                  <a:pt x="38183" y="81816"/>
                </a:cubicBezTo>
                <a:close/>
                <a:moveTo>
                  <a:pt x="114544" y="109088"/>
                </a:moveTo>
                <a:cubicBezTo>
                  <a:pt x="114544" y="112105"/>
                  <a:pt x="112105" y="114544"/>
                  <a:pt x="109088" y="114544"/>
                </a:cubicBezTo>
                <a:lnTo>
                  <a:pt x="10911" y="114544"/>
                </a:lnTo>
                <a:cubicBezTo>
                  <a:pt x="7894" y="114544"/>
                  <a:pt x="5455" y="112105"/>
                  <a:pt x="5455" y="109088"/>
                </a:cubicBezTo>
                <a:lnTo>
                  <a:pt x="5455" y="10911"/>
                </a:lnTo>
                <a:cubicBezTo>
                  <a:pt x="5455" y="7894"/>
                  <a:pt x="7894" y="5455"/>
                  <a:pt x="10911" y="5455"/>
                </a:cubicBezTo>
                <a:lnTo>
                  <a:pt x="109088" y="5455"/>
                </a:lnTo>
                <a:cubicBezTo>
                  <a:pt x="112105" y="5455"/>
                  <a:pt x="114544" y="7894"/>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43616" y="38183"/>
                </a:moveTo>
                <a:cubicBezTo>
                  <a:pt x="40616" y="38183"/>
                  <a:pt x="38183" y="40627"/>
                  <a:pt x="38183" y="43644"/>
                </a:cubicBezTo>
                <a:cubicBezTo>
                  <a:pt x="38183" y="46661"/>
                  <a:pt x="40616" y="49105"/>
                  <a:pt x="43616" y="49105"/>
                </a:cubicBezTo>
                <a:cubicBezTo>
                  <a:pt x="46616" y="49105"/>
                  <a:pt x="49050" y="46661"/>
                  <a:pt x="49050" y="43644"/>
                </a:cubicBezTo>
                <a:cubicBezTo>
                  <a:pt x="49050" y="40627"/>
                  <a:pt x="46616" y="38183"/>
                  <a:pt x="43616" y="38183"/>
                </a:cubicBezTo>
              </a:path>
            </a:pathLst>
          </a:custGeom>
          <a:solidFill>
            <a:schemeClr val="accent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47" name="Shape 4847"/>
          <p:cNvSpPr/>
          <p:nvPr/>
        </p:nvSpPr>
        <p:spPr>
          <a:xfrm>
            <a:off x="8084134" y="3525592"/>
            <a:ext cx="374204" cy="374204"/>
          </a:xfrm>
          <a:custGeom>
            <a:avLst/>
            <a:gdLst/>
            <a:ahLst/>
            <a:cxnLst/>
            <a:rect l="0" t="0" r="0" b="0"/>
            <a:pathLst>
              <a:path w="120000" h="120000" extrusionOk="0">
                <a:moveTo>
                  <a:pt x="114544" y="109088"/>
                </a:moveTo>
                <a:cubicBezTo>
                  <a:pt x="114544" y="112105"/>
                  <a:pt x="112100" y="114544"/>
                  <a:pt x="109088" y="114544"/>
                </a:cubicBezTo>
                <a:lnTo>
                  <a:pt x="10911" y="114544"/>
                </a:lnTo>
                <a:cubicBezTo>
                  <a:pt x="7900" y="114544"/>
                  <a:pt x="5455" y="112105"/>
                  <a:pt x="5455" y="109088"/>
                </a:cubicBezTo>
                <a:lnTo>
                  <a:pt x="5455" y="10911"/>
                </a:lnTo>
                <a:cubicBezTo>
                  <a:pt x="5455" y="7900"/>
                  <a:pt x="7900"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64400" y="73838"/>
                </a:moveTo>
                <a:cubicBezTo>
                  <a:pt x="63622" y="73405"/>
                  <a:pt x="63011" y="72822"/>
                  <a:pt x="62727" y="72100"/>
                </a:cubicBezTo>
                <a:cubicBezTo>
                  <a:pt x="62688" y="71977"/>
                  <a:pt x="62722" y="57216"/>
                  <a:pt x="62722" y="57216"/>
                </a:cubicBezTo>
                <a:lnTo>
                  <a:pt x="73644" y="57216"/>
                </a:lnTo>
                <a:lnTo>
                  <a:pt x="73644" y="49088"/>
                </a:lnTo>
                <a:lnTo>
                  <a:pt x="62733" y="49088"/>
                </a:lnTo>
                <a:lnTo>
                  <a:pt x="62733" y="38183"/>
                </a:lnTo>
                <a:lnTo>
                  <a:pt x="55788" y="38216"/>
                </a:lnTo>
                <a:cubicBezTo>
                  <a:pt x="55488" y="40466"/>
                  <a:pt x="54950" y="42322"/>
                  <a:pt x="54166" y="43772"/>
                </a:cubicBezTo>
                <a:cubicBezTo>
                  <a:pt x="53377" y="45233"/>
                  <a:pt x="52333" y="46477"/>
                  <a:pt x="51038" y="47516"/>
                </a:cubicBezTo>
                <a:cubicBezTo>
                  <a:pt x="49738" y="48555"/>
                  <a:pt x="48177" y="49350"/>
                  <a:pt x="46355" y="49911"/>
                </a:cubicBezTo>
                <a:lnTo>
                  <a:pt x="46361" y="57272"/>
                </a:lnTo>
                <a:lnTo>
                  <a:pt x="51822" y="57216"/>
                </a:lnTo>
                <a:lnTo>
                  <a:pt x="51822" y="71366"/>
                </a:lnTo>
                <a:cubicBezTo>
                  <a:pt x="51822" y="73355"/>
                  <a:pt x="52044" y="74877"/>
                  <a:pt x="52488" y="75922"/>
                </a:cubicBezTo>
                <a:cubicBezTo>
                  <a:pt x="52933" y="76977"/>
                  <a:pt x="53727" y="77966"/>
                  <a:pt x="54883" y="78900"/>
                </a:cubicBezTo>
                <a:cubicBezTo>
                  <a:pt x="56033" y="79833"/>
                  <a:pt x="57422" y="80544"/>
                  <a:pt x="59050" y="81050"/>
                </a:cubicBezTo>
                <a:cubicBezTo>
                  <a:pt x="60677" y="81550"/>
                  <a:pt x="62433" y="81816"/>
                  <a:pt x="64550" y="81816"/>
                </a:cubicBezTo>
                <a:cubicBezTo>
                  <a:pt x="66416" y="81816"/>
                  <a:pt x="67933" y="81627"/>
                  <a:pt x="69538" y="81272"/>
                </a:cubicBezTo>
                <a:cubicBezTo>
                  <a:pt x="71144" y="80916"/>
                  <a:pt x="73450" y="80305"/>
                  <a:pt x="75433" y="79427"/>
                </a:cubicBezTo>
                <a:lnTo>
                  <a:pt x="75461" y="72727"/>
                </a:lnTo>
                <a:cubicBezTo>
                  <a:pt x="73138" y="74161"/>
                  <a:pt x="70266" y="74705"/>
                  <a:pt x="67916" y="74705"/>
                </a:cubicBezTo>
                <a:cubicBezTo>
                  <a:pt x="66594" y="74705"/>
                  <a:pt x="65422" y="74416"/>
                  <a:pt x="64400" y="73838"/>
                </a:cubicBezTo>
              </a:path>
            </a:pathLst>
          </a:custGeom>
          <a:solidFill>
            <a:schemeClr val="accent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48" name="Shape 4848"/>
          <p:cNvSpPr/>
          <p:nvPr/>
        </p:nvSpPr>
        <p:spPr>
          <a:xfrm>
            <a:off x="8617396" y="3525592"/>
            <a:ext cx="374204" cy="374204"/>
          </a:xfrm>
          <a:custGeom>
            <a:avLst/>
            <a:gdLst/>
            <a:ahLst/>
            <a:cxnLst/>
            <a:rect l="0" t="0" r="0" b="0"/>
            <a:pathLst>
              <a:path w="120000" h="120000" extrusionOk="0">
                <a:moveTo>
                  <a:pt x="114544" y="109088"/>
                </a:moveTo>
                <a:cubicBezTo>
                  <a:pt x="114544" y="112105"/>
                  <a:pt x="112100" y="114544"/>
                  <a:pt x="109088" y="114544"/>
                </a:cubicBezTo>
                <a:lnTo>
                  <a:pt x="10911" y="114544"/>
                </a:lnTo>
                <a:cubicBezTo>
                  <a:pt x="7900" y="114544"/>
                  <a:pt x="5455" y="112105"/>
                  <a:pt x="5455" y="109088"/>
                </a:cubicBezTo>
                <a:lnTo>
                  <a:pt x="5455" y="10911"/>
                </a:lnTo>
                <a:cubicBezTo>
                  <a:pt x="5455" y="7900"/>
                  <a:pt x="7900"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79394" y="38811"/>
                </a:moveTo>
                <a:cubicBezTo>
                  <a:pt x="79116" y="38755"/>
                  <a:pt x="78816" y="38727"/>
                  <a:pt x="78522" y="38727"/>
                </a:cubicBezTo>
                <a:cubicBezTo>
                  <a:pt x="76711" y="38727"/>
                  <a:pt x="75544" y="39811"/>
                  <a:pt x="75400" y="41633"/>
                </a:cubicBezTo>
                <a:cubicBezTo>
                  <a:pt x="73566" y="65022"/>
                  <a:pt x="72466" y="71716"/>
                  <a:pt x="72455" y="71783"/>
                </a:cubicBezTo>
                <a:lnTo>
                  <a:pt x="72477" y="72333"/>
                </a:lnTo>
                <a:lnTo>
                  <a:pt x="73011" y="72400"/>
                </a:lnTo>
                <a:lnTo>
                  <a:pt x="73177" y="72394"/>
                </a:lnTo>
                <a:cubicBezTo>
                  <a:pt x="73783" y="72394"/>
                  <a:pt x="74366" y="72500"/>
                  <a:pt x="74850" y="72688"/>
                </a:cubicBezTo>
                <a:lnTo>
                  <a:pt x="75438" y="72922"/>
                </a:lnTo>
                <a:lnTo>
                  <a:pt x="75544" y="72288"/>
                </a:lnTo>
                <a:cubicBezTo>
                  <a:pt x="76872" y="64011"/>
                  <a:pt x="79422" y="52916"/>
                  <a:pt x="80788" y="46961"/>
                </a:cubicBezTo>
                <a:cubicBezTo>
                  <a:pt x="81211" y="45116"/>
                  <a:pt x="81527" y="43761"/>
                  <a:pt x="81655" y="43127"/>
                </a:cubicBezTo>
                <a:cubicBezTo>
                  <a:pt x="81916" y="41833"/>
                  <a:pt x="81800" y="40794"/>
                  <a:pt x="81311" y="40033"/>
                </a:cubicBezTo>
                <a:cubicBezTo>
                  <a:pt x="80905" y="39400"/>
                  <a:pt x="80261" y="38988"/>
                  <a:pt x="79394" y="38811"/>
                </a:cubicBezTo>
                <a:moveTo>
                  <a:pt x="73777" y="75588"/>
                </a:moveTo>
                <a:cubicBezTo>
                  <a:pt x="71783" y="75133"/>
                  <a:pt x="70333" y="76011"/>
                  <a:pt x="69827" y="77944"/>
                </a:cubicBezTo>
                <a:cubicBezTo>
                  <a:pt x="69605" y="78816"/>
                  <a:pt x="69716" y="79638"/>
                  <a:pt x="70166" y="80327"/>
                </a:cubicBezTo>
                <a:cubicBezTo>
                  <a:pt x="70588" y="80966"/>
                  <a:pt x="71283" y="81444"/>
                  <a:pt x="72122" y="81672"/>
                </a:cubicBezTo>
                <a:cubicBezTo>
                  <a:pt x="72472" y="81772"/>
                  <a:pt x="72827" y="81822"/>
                  <a:pt x="73177" y="81822"/>
                </a:cubicBezTo>
                <a:cubicBezTo>
                  <a:pt x="74655" y="81822"/>
                  <a:pt x="75772" y="80988"/>
                  <a:pt x="76100" y="79655"/>
                </a:cubicBezTo>
                <a:cubicBezTo>
                  <a:pt x="76338" y="78638"/>
                  <a:pt x="76233" y="77716"/>
                  <a:pt x="75788" y="76988"/>
                </a:cubicBezTo>
                <a:cubicBezTo>
                  <a:pt x="75372" y="76294"/>
                  <a:pt x="74661" y="75794"/>
                  <a:pt x="73777" y="75588"/>
                </a:cubicBezTo>
                <a:moveTo>
                  <a:pt x="72300" y="39044"/>
                </a:moveTo>
                <a:lnTo>
                  <a:pt x="72766" y="38244"/>
                </a:lnTo>
                <a:lnTo>
                  <a:pt x="71838" y="38244"/>
                </a:lnTo>
                <a:lnTo>
                  <a:pt x="71700" y="38261"/>
                </a:lnTo>
                <a:cubicBezTo>
                  <a:pt x="70255" y="38672"/>
                  <a:pt x="68022" y="38672"/>
                  <a:pt x="66572" y="38261"/>
                </a:cubicBezTo>
                <a:lnTo>
                  <a:pt x="66116" y="38244"/>
                </a:lnTo>
                <a:lnTo>
                  <a:pt x="55488" y="56422"/>
                </a:lnTo>
                <a:lnTo>
                  <a:pt x="44816" y="38177"/>
                </a:lnTo>
                <a:lnTo>
                  <a:pt x="44444" y="38277"/>
                </a:lnTo>
                <a:cubicBezTo>
                  <a:pt x="42994" y="38677"/>
                  <a:pt x="40816" y="38672"/>
                  <a:pt x="39377" y="38261"/>
                </a:cubicBezTo>
                <a:lnTo>
                  <a:pt x="38211" y="38244"/>
                </a:lnTo>
                <a:lnTo>
                  <a:pt x="52677" y="63288"/>
                </a:lnTo>
                <a:lnTo>
                  <a:pt x="52244" y="81255"/>
                </a:lnTo>
                <a:lnTo>
                  <a:pt x="52261" y="81788"/>
                </a:lnTo>
                <a:lnTo>
                  <a:pt x="52788" y="81788"/>
                </a:lnTo>
                <a:lnTo>
                  <a:pt x="52922" y="81772"/>
                </a:lnTo>
                <a:cubicBezTo>
                  <a:pt x="54366" y="81361"/>
                  <a:pt x="56611" y="81361"/>
                  <a:pt x="58050" y="81772"/>
                </a:cubicBezTo>
                <a:lnTo>
                  <a:pt x="58738" y="81788"/>
                </a:lnTo>
                <a:lnTo>
                  <a:pt x="58400" y="63277"/>
                </a:lnTo>
                <a:cubicBezTo>
                  <a:pt x="58888" y="62383"/>
                  <a:pt x="61944" y="56694"/>
                  <a:pt x="65211" y="51000"/>
                </a:cubicBezTo>
                <a:cubicBezTo>
                  <a:pt x="68566" y="45144"/>
                  <a:pt x="72266" y="39111"/>
                  <a:pt x="72300" y="39044"/>
                </a:cubicBezTo>
              </a:path>
            </a:pathLst>
          </a:custGeom>
          <a:solidFill>
            <a:schemeClr val="accent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49" name="Shape 4849"/>
          <p:cNvSpPr/>
          <p:nvPr/>
        </p:nvSpPr>
        <p:spPr>
          <a:xfrm>
            <a:off x="5417829" y="4058852"/>
            <a:ext cx="374204" cy="374204"/>
          </a:xfrm>
          <a:custGeom>
            <a:avLst/>
            <a:gdLst/>
            <a:ahLst/>
            <a:cxnLst/>
            <a:rect l="0" t="0" r="0" b="0"/>
            <a:pathLst>
              <a:path w="120000" h="120000" extrusionOk="0">
                <a:moveTo>
                  <a:pt x="72566" y="32722"/>
                </a:moveTo>
                <a:lnTo>
                  <a:pt x="59922" y="43200"/>
                </a:lnTo>
                <a:lnTo>
                  <a:pt x="77361" y="54027"/>
                </a:lnTo>
                <a:lnTo>
                  <a:pt x="90000" y="44033"/>
                </a:lnTo>
                <a:cubicBezTo>
                  <a:pt x="90000" y="44033"/>
                  <a:pt x="72566" y="32722"/>
                  <a:pt x="72566" y="32722"/>
                </a:cubicBezTo>
                <a:close/>
                <a:moveTo>
                  <a:pt x="114544" y="109088"/>
                </a:moveTo>
                <a:cubicBezTo>
                  <a:pt x="114544" y="112105"/>
                  <a:pt x="112105" y="114544"/>
                  <a:pt x="109088" y="114544"/>
                </a:cubicBezTo>
                <a:lnTo>
                  <a:pt x="10911" y="114544"/>
                </a:lnTo>
                <a:cubicBezTo>
                  <a:pt x="7900" y="114544"/>
                  <a:pt x="5455" y="112105"/>
                  <a:pt x="5455" y="109088"/>
                </a:cubicBezTo>
                <a:lnTo>
                  <a:pt x="5455" y="10911"/>
                </a:lnTo>
                <a:cubicBezTo>
                  <a:pt x="5455" y="7894"/>
                  <a:pt x="7900" y="5455"/>
                  <a:pt x="10911" y="5455"/>
                </a:cubicBezTo>
                <a:lnTo>
                  <a:pt x="109088" y="5455"/>
                </a:lnTo>
                <a:cubicBezTo>
                  <a:pt x="112105" y="5455"/>
                  <a:pt x="114544" y="7894"/>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30000" y="44594"/>
                </a:moveTo>
                <a:lnTo>
                  <a:pt x="42483" y="54238"/>
                </a:lnTo>
                <a:lnTo>
                  <a:pt x="59922" y="43200"/>
                </a:lnTo>
                <a:lnTo>
                  <a:pt x="47944" y="32727"/>
                </a:lnTo>
                <a:cubicBezTo>
                  <a:pt x="47944" y="32727"/>
                  <a:pt x="30000" y="44594"/>
                  <a:pt x="30000" y="44594"/>
                </a:cubicBezTo>
                <a:close/>
                <a:moveTo>
                  <a:pt x="77361" y="54033"/>
                </a:moveTo>
                <a:lnTo>
                  <a:pt x="77361" y="54027"/>
                </a:lnTo>
                <a:lnTo>
                  <a:pt x="77361" y="54027"/>
                </a:lnTo>
                <a:lnTo>
                  <a:pt x="77355" y="54027"/>
                </a:lnTo>
                <a:cubicBezTo>
                  <a:pt x="77355" y="54027"/>
                  <a:pt x="77361" y="54033"/>
                  <a:pt x="77361" y="54033"/>
                </a:cubicBezTo>
                <a:close/>
                <a:moveTo>
                  <a:pt x="72027" y="81661"/>
                </a:moveTo>
                <a:lnTo>
                  <a:pt x="71994" y="81705"/>
                </a:lnTo>
                <a:lnTo>
                  <a:pt x="60005" y="72783"/>
                </a:lnTo>
                <a:lnTo>
                  <a:pt x="48505" y="81583"/>
                </a:lnTo>
                <a:lnTo>
                  <a:pt x="48400" y="81750"/>
                </a:lnTo>
                <a:lnTo>
                  <a:pt x="42061" y="77916"/>
                </a:lnTo>
                <a:lnTo>
                  <a:pt x="42061" y="81261"/>
                </a:lnTo>
                <a:lnTo>
                  <a:pt x="59994" y="92733"/>
                </a:lnTo>
                <a:lnTo>
                  <a:pt x="77783" y="81261"/>
                </a:lnTo>
                <a:lnTo>
                  <a:pt x="77783" y="78150"/>
                </a:lnTo>
                <a:lnTo>
                  <a:pt x="72027" y="81661"/>
                </a:lnTo>
                <a:cubicBezTo>
                  <a:pt x="72027" y="81661"/>
                  <a:pt x="72027" y="81661"/>
                  <a:pt x="72027" y="81661"/>
                </a:cubicBezTo>
                <a:close/>
                <a:moveTo>
                  <a:pt x="42450" y="54255"/>
                </a:moveTo>
                <a:lnTo>
                  <a:pt x="30022" y="64316"/>
                </a:lnTo>
                <a:lnTo>
                  <a:pt x="40833" y="70811"/>
                </a:lnTo>
                <a:lnTo>
                  <a:pt x="40838" y="70805"/>
                </a:lnTo>
                <a:lnTo>
                  <a:pt x="43011" y="72122"/>
                </a:lnTo>
                <a:lnTo>
                  <a:pt x="47950" y="75088"/>
                </a:lnTo>
                <a:lnTo>
                  <a:pt x="55888" y="69061"/>
                </a:lnTo>
                <a:lnTo>
                  <a:pt x="59888" y="65994"/>
                </a:lnTo>
                <a:lnTo>
                  <a:pt x="59905" y="66011"/>
                </a:lnTo>
                <a:lnTo>
                  <a:pt x="59922" y="66000"/>
                </a:lnTo>
                <a:lnTo>
                  <a:pt x="59988" y="66044"/>
                </a:lnTo>
                <a:lnTo>
                  <a:pt x="60022" y="65994"/>
                </a:lnTo>
                <a:lnTo>
                  <a:pt x="69527" y="73072"/>
                </a:lnTo>
                <a:lnTo>
                  <a:pt x="72261" y="75083"/>
                </a:lnTo>
                <a:lnTo>
                  <a:pt x="89994" y="64305"/>
                </a:lnTo>
                <a:lnTo>
                  <a:pt x="77361" y="54033"/>
                </a:lnTo>
                <a:lnTo>
                  <a:pt x="59927" y="65083"/>
                </a:lnTo>
                <a:cubicBezTo>
                  <a:pt x="59927" y="65083"/>
                  <a:pt x="42450" y="54255"/>
                  <a:pt x="42450" y="54255"/>
                </a:cubicBezTo>
                <a:close/>
              </a:path>
            </a:pathLst>
          </a:custGeom>
          <a:solidFill>
            <a:schemeClr val="accent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50" name="Shape 4850"/>
          <p:cNvSpPr/>
          <p:nvPr/>
        </p:nvSpPr>
        <p:spPr>
          <a:xfrm>
            <a:off x="5951090" y="4058852"/>
            <a:ext cx="374204" cy="374204"/>
          </a:xfrm>
          <a:custGeom>
            <a:avLst/>
            <a:gdLst/>
            <a:ahLst/>
            <a:cxnLst/>
            <a:rect l="0" t="0" r="0" b="0"/>
            <a:pathLst>
              <a:path w="120000" h="120000" extrusionOk="0">
                <a:moveTo>
                  <a:pt x="81816" y="76361"/>
                </a:moveTo>
                <a:cubicBezTo>
                  <a:pt x="81816" y="79377"/>
                  <a:pt x="79372" y="81816"/>
                  <a:pt x="76361" y="81816"/>
                </a:cubicBezTo>
                <a:lnTo>
                  <a:pt x="43638" y="81816"/>
                </a:lnTo>
                <a:cubicBezTo>
                  <a:pt x="40627" y="81816"/>
                  <a:pt x="38183" y="79377"/>
                  <a:pt x="38183" y="76361"/>
                </a:cubicBezTo>
                <a:lnTo>
                  <a:pt x="38183" y="57272"/>
                </a:lnTo>
                <a:lnTo>
                  <a:pt x="43911" y="57272"/>
                </a:lnTo>
                <a:cubicBezTo>
                  <a:pt x="43761" y="58166"/>
                  <a:pt x="43638" y="59066"/>
                  <a:pt x="43638" y="60000"/>
                </a:cubicBezTo>
                <a:cubicBezTo>
                  <a:pt x="43638" y="69038"/>
                  <a:pt x="50961" y="76361"/>
                  <a:pt x="60000" y="76361"/>
                </a:cubicBezTo>
                <a:cubicBezTo>
                  <a:pt x="69038" y="76361"/>
                  <a:pt x="76361" y="69038"/>
                  <a:pt x="76361" y="60000"/>
                </a:cubicBezTo>
                <a:cubicBezTo>
                  <a:pt x="76361" y="59066"/>
                  <a:pt x="76238" y="58166"/>
                  <a:pt x="76088" y="57272"/>
                </a:cubicBezTo>
                <a:lnTo>
                  <a:pt x="81816" y="57272"/>
                </a:lnTo>
                <a:cubicBezTo>
                  <a:pt x="81816" y="57272"/>
                  <a:pt x="81816" y="76361"/>
                  <a:pt x="81816" y="76361"/>
                </a:cubicBezTo>
                <a:close/>
                <a:moveTo>
                  <a:pt x="60000" y="49088"/>
                </a:moveTo>
                <a:cubicBezTo>
                  <a:pt x="66022" y="49088"/>
                  <a:pt x="70911" y="53977"/>
                  <a:pt x="70911" y="60000"/>
                </a:cubicBezTo>
                <a:cubicBezTo>
                  <a:pt x="70911" y="66022"/>
                  <a:pt x="66022" y="70911"/>
                  <a:pt x="60000" y="70911"/>
                </a:cubicBezTo>
                <a:cubicBezTo>
                  <a:pt x="53977" y="70911"/>
                  <a:pt x="49088" y="66022"/>
                  <a:pt x="49088" y="60000"/>
                </a:cubicBezTo>
                <a:cubicBezTo>
                  <a:pt x="49088" y="53977"/>
                  <a:pt x="53977" y="49088"/>
                  <a:pt x="60000" y="49088"/>
                </a:cubicBezTo>
                <a:moveTo>
                  <a:pt x="70911" y="40911"/>
                </a:moveTo>
                <a:lnTo>
                  <a:pt x="79088" y="40911"/>
                </a:lnTo>
                <a:lnTo>
                  <a:pt x="79088" y="49088"/>
                </a:lnTo>
                <a:lnTo>
                  <a:pt x="70911" y="49088"/>
                </a:lnTo>
                <a:cubicBezTo>
                  <a:pt x="70911" y="49088"/>
                  <a:pt x="70911" y="40911"/>
                  <a:pt x="70911" y="40911"/>
                </a:cubicBezTo>
                <a:close/>
                <a:moveTo>
                  <a:pt x="76361" y="32727"/>
                </a:moveTo>
                <a:lnTo>
                  <a:pt x="43638" y="32727"/>
                </a:lnTo>
                <a:cubicBezTo>
                  <a:pt x="37611" y="32727"/>
                  <a:pt x="32727" y="37611"/>
                  <a:pt x="32727" y="43638"/>
                </a:cubicBezTo>
                <a:lnTo>
                  <a:pt x="32727" y="76361"/>
                </a:lnTo>
                <a:cubicBezTo>
                  <a:pt x="32727" y="82388"/>
                  <a:pt x="37611" y="87272"/>
                  <a:pt x="43638" y="87272"/>
                </a:cubicBezTo>
                <a:lnTo>
                  <a:pt x="76361" y="87272"/>
                </a:lnTo>
                <a:cubicBezTo>
                  <a:pt x="82388" y="87272"/>
                  <a:pt x="87272" y="82388"/>
                  <a:pt x="87272" y="76361"/>
                </a:cubicBezTo>
                <a:lnTo>
                  <a:pt x="87272" y="43638"/>
                </a:lnTo>
                <a:cubicBezTo>
                  <a:pt x="87272" y="37611"/>
                  <a:pt x="82388" y="32727"/>
                  <a:pt x="76361" y="32727"/>
                </a:cubicBezTo>
                <a:moveTo>
                  <a:pt x="114544" y="109088"/>
                </a:moveTo>
                <a:cubicBezTo>
                  <a:pt x="114544" y="112100"/>
                  <a:pt x="112100" y="114544"/>
                  <a:pt x="109088" y="114544"/>
                </a:cubicBezTo>
                <a:lnTo>
                  <a:pt x="10911" y="114544"/>
                </a:lnTo>
                <a:cubicBezTo>
                  <a:pt x="7900" y="114544"/>
                  <a:pt x="5455" y="112100"/>
                  <a:pt x="5455" y="109088"/>
                </a:cubicBezTo>
                <a:lnTo>
                  <a:pt x="5455" y="10911"/>
                </a:lnTo>
                <a:cubicBezTo>
                  <a:pt x="5455" y="7900"/>
                  <a:pt x="7900"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path>
            </a:pathLst>
          </a:custGeom>
          <a:solidFill>
            <a:schemeClr val="accent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51" name="Shape 4851"/>
          <p:cNvSpPr/>
          <p:nvPr/>
        </p:nvSpPr>
        <p:spPr>
          <a:xfrm>
            <a:off x="6484351" y="4058852"/>
            <a:ext cx="374204" cy="374204"/>
          </a:xfrm>
          <a:custGeom>
            <a:avLst/>
            <a:gdLst/>
            <a:ahLst/>
            <a:cxnLst/>
            <a:rect l="0" t="0" r="0" b="0"/>
            <a:pathLst>
              <a:path w="120000" h="120000" extrusionOk="0">
                <a:moveTo>
                  <a:pt x="87272" y="60000"/>
                </a:moveTo>
                <a:cubicBezTo>
                  <a:pt x="87272" y="69861"/>
                  <a:pt x="82022" y="78472"/>
                  <a:pt x="74183" y="83261"/>
                </a:cubicBezTo>
                <a:lnTo>
                  <a:pt x="82411" y="59477"/>
                </a:lnTo>
                <a:cubicBezTo>
                  <a:pt x="83988" y="55522"/>
                  <a:pt x="84516" y="52361"/>
                  <a:pt x="84516" y="49544"/>
                </a:cubicBezTo>
                <a:cubicBezTo>
                  <a:pt x="84516" y="48950"/>
                  <a:pt x="84450" y="48433"/>
                  <a:pt x="84411" y="47888"/>
                </a:cubicBezTo>
                <a:cubicBezTo>
                  <a:pt x="86227" y="51538"/>
                  <a:pt x="87272" y="55644"/>
                  <a:pt x="87272" y="60000"/>
                </a:cubicBezTo>
                <a:moveTo>
                  <a:pt x="63822" y="47000"/>
                </a:moveTo>
                <a:cubicBezTo>
                  <a:pt x="65488" y="46911"/>
                  <a:pt x="66994" y="46738"/>
                  <a:pt x="66994" y="46738"/>
                </a:cubicBezTo>
                <a:cubicBezTo>
                  <a:pt x="68488" y="46555"/>
                  <a:pt x="68311" y="44366"/>
                  <a:pt x="66816" y="44450"/>
                </a:cubicBezTo>
                <a:cubicBezTo>
                  <a:pt x="66816" y="44450"/>
                  <a:pt x="62327" y="44805"/>
                  <a:pt x="59427" y="44805"/>
                </a:cubicBezTo>
                <a:cubicBezTo>
                  <a:pt x="56700" y="44805"/>
                  <a:pt x="52122" y="44450"/>
                  <a:pt x="52122" y="44450"/>
                </a:cubicBezTo>
                <a:cubicBezTo>
                  <a:pt x="50627" y="44366"/>
                  <a:pt x="50455" y="46644"/>
                  <a:pt x="51944" y="46738"/>
                </a:cubicBezTo>
                <a:cubicBezTo>
                  <a:pt x="51944" y="46738"/>
                  <a:pt x="53361" y="46911"/>
                  <a:pt x="54855" y="47000"/>
                </a:cubicBezTo>
                <a:lnTo>
                  <a:pt x="59177" y="58838"/>
                </a:lnTo>
                <a:lnTo>
                  <a:pt x="53111" y="77033"/>
                </a:lnTo>
                <a:lnTo>
                  <a:pt x="43011" y="47000"/>
                </a:lnTo>
                <a:cubicBezTo>
                  <a:pt x="44677" y="46911"/>
                  <a:pt x="46183" y="46738"/>
                  <a:pt x="46183" y="46738"/>
                </a:cubicBezTo>
                <a:cubicBezTo>
                  <a:pt x="47677" y="46555"/>
                  <a:pt x="47500" y="44366"/>
                  <a:pt x="46005" y="44450"/>
                </a:cubicBezTo>
                <a:cubicBezTo>
                  <a:pt x="46005" y="44450"/>
                  <a:pt x="41516" y="44805"/>
                  <a:pt x="38616" y="44805"/>
                </a:cubicBezTo>
                <a:cubicBezTo>
                  <a:pt x="38250" y="44805"/>
                  <a:pt x="37800" y="44794"/>
                  <a:pt x="37372" y="44783"/>
                </a:cubicBezTo>
                <a:cubicBezTo>
                  <a:pt x="42266" y="37511"/>
                  <a:pt x="50572" y="32727"/>
                  <a:pt x="60000" y="32727"/>
                </a:cubicBezTo>
                <a:cubicBezTo>
                  <a:pt x="66916" y="32727"/>
                  <a:pt x="73211" y="35322"/>
                  <a:pt x="78022" y="39566"/>
                </a:cubicBezTo>
                <a:cubicBezTo>
                  <a:pt x="75500" y="39761"/>
                  <a:pt x="73883" y="42016"/>
                  <a:pt x="73883" y="44450"/>
                </a:cubicBezTo>
                <a:cubicBezTo>
                  <a:pt x="73883" y="46738"/>
                  <a:pt x="75027" y="48672"/>
                  <a:pt x="76433" y="50955"/>
                </a:cubicBezTo>
                <a:cubicBezTo>
                  <a:pt x="77488" y="52800"/>
                  <a:pt x="78716" y="55172"/>
                  <a:pt x="78716" y="58600"/>
                </a:cubicBezTo>
                <a:cubicBezTo>
                  <a:pt x="78716" y="60972"/>
                  <a:pt x="77805" y="63727"/>
                  <a:pt x="76605" y="67566"/>
                </a:cubicBezTo>
                <a:lnTo>
                  <a:pt x="73838" y="76805"/>
                </a:lnTo>
                <a:cubicBezTo>
                  <a:pt x="73838" y="76805"/>
                  <a:pt x="63822" y="47000"/>
                  <a:pt x="63822" y="47000"/>
                </a:cubicBezTo>
                <a:close/>
                <a:moveTo>
                  <a:pt x="60000" y="87272"/>
                </a:moveTo>
                <a:cubicBezTo>
                  <a:pt x="57327" y="87272"/>
                  <a:pt x="54761" y="86872"/>
                  <a:pt x="52322" y="86155"/>
                </a:cubicBezTo>
                <a:lnTo>
                  <a:pt x="60483" y="62422"/>
                </a:lnTo>
                <a:cubicBezTo>
                  <a:pt x="60483" y="62422"/>
                  <a:pt x="67838" y="82583"/>
                  <a:pt x="69027" y="85711"/>
                </a:cubicBezTo>
                <a:cubicBezTo>
                  <a:pt x="66200" y="86705"/>
                  <a:pt x="63172" y="87272"/>
                  <a:pt x="60000" y="87272"/>
                </a:cubicBezTo>
                <a:moveTo>
                  <a:pt x="32727" y="60000"/>
                </a:moveTo>
                <a:cubicBezTo>
                  <a:pt x="32727" y="56211"/>
                  <a:pt x="33500" y="52611"/>
                  <a:pt x="34894" y="49333"/>
                </a:cubicBezTo>
                <a:lnTo>
                  <a:pt x="47661" y="84300"/>
                </a:lnTo>
                <a:cubicBezTo>
                  <a:pt x="38805" y="79788"/>
                  <a:pt x="32727" y="70616"/>
                  <a:pt x="32727" y="60000"/>
                </a:cubicBezTo>
                <a:moveTo>
                  <a:pt x="60000" y="27272"/>
                </a:moveTo>
                <a:cubicBezTo>
                  <a:pt x="41927" y="27272"/>
                  <a:pt x="27272" y="41927"/>
                  <a:pt x="27272" y="60000"/>
                </a:cubicBezTo>
                <a:cubicBezTo>
                  <a:pt x="27272" y="78077"/>
                  <a:pt x="41927" y="92727"/>
                  <a:pt x="60000" y="92727"/>
                </a:cubicBezTo>
                <a:cubicBezTo>
                  <a:pt x="78072" y="92727"/>
                  <a:pt x="92727" y="78077"/>
                  <a:pt x="92727" y="60000"/>
                </a:cubicBezTo>
                <a:cubicBezTo>
                  <a:pt x="92727" y="41927"/>
                  <a:pt x="78072" y="27272"/>
                  <a:pt x="60000" y="27272"/>
                </a:cubicBezTo>
                <a:moveTo>
                  <a:pt x="114544" y="109088"/>
                </a:moveTo>
                <a:cubicBezTo>
                  <a:pt x="114544" y="112100"/>
                  <a:pt x="112100" y="114544"/>
                  <a:pt x="109088" y="114544"/>
                </a:cubicBezTo>
                <a:lnTo>
                  <a:pt x="10911" y="114544"/>
                </a:lnTo>
                <a:cubicBezTo>
                  <a:pt x="7900" y="114544"/>
                  <a:pt x="5455" y="112100"/>
                  <a:pt x="5455" y="109088"/>
                </a:cubicBezTo>
                <a:lnTo>
                  <a:pt x="5455" y="10911"/>
                </a:lnTo>
                <a:cubicBezTo>
                  <a:pt x="5455" y="7900"/>
                  <a:pt x="7900"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path>
            </a:pathLst>
          </a:custGeom>
          <a:solidFill>
            <a:schemeClr val="accent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52" name="Shape 4852"/>
          <p:cNvSpPr/>
          <p:nvPr/>
        </p:nvSpPr>
        <p:spPr>
          <a:xfrm>
            <a:off x="7017612" y="4058852"/>
            <a:ext cx="374204" cy="374204"/>
          </a:xfrm>
          <a:custGeom>
            <a:avLst/>
            <a:gdLst/>
            <a:ahLst/>
            <a:cxnLst/>
            <a:rect l="0" t="0" r="0" b="0"/>
            <a:pathLst>
              <a:path w="120000" h="120000" extrusionOk="0">
                <a:moveTo>
                  <a:pt x="79088" y="57272"/>
                </a:moveTo>
                <a:cubicBezTo>
                  <a:pt x="75283" y="57272"/>
                  <a:pt x="71605" y="57783"/>
                  <a:pt x="68066" y="58644"/>
                </a:cubicBezTo>
                <a:cubicBezTo>
                  <a:pt x="67244" y="56616"/>
                  <a:pt x="66338" y="54633"/>
                  <a:pt x="65350" y="52688"/>
                </a:cubicBezTo>
                <a:cubicBezTo>
                  <a:pt x="71016" y="50005"/>
                  <a:pt x="76266" y="46611"/>
                  <a:pt x="81066" y="42677"/>
                </a:cubicBezTo>
                <a:cubicBezTo>
                  <a:pt x="84566" y="46933"/>
                  <a:pt x="86772" y="52261"/>
                  <a:pt x="87177" y="58094"/>
                </a:cubicBezTo>
                <a:cubicBezTo>
                  <a:pt x="84544" y="57611"/>
                  <a:pt x="81866" y="57272"/>
                  <a:pt x="79088" y="57272"/>
                </a:cubicBezTo>
                <a:moveTo>
                  <a:pt x="73477" y="83694"/>
                </a:moveTo>
                <a:cubicBezTo>
                  <a:pt x="73155" y="76783"/>
                  <a:pt x="71983" y="70100"/>
                  <a:pt x="69944" y="63794"/>
                </a:cubicBezTo>
                <a:cubicBezTo>
                  <a:pt x="72888" y="63116"/>
                  <a:pt x="75938" y="62727"/>
                  <a:pt x="79088" y="62727"/>
                </a:cubicBezTo>
                <a:cubicBezTo>
                  <a:pt x="81811" y="62727"/>
                  <a:pt x="84438" y="63100"/>
                  <a:pt x="87005" y="63616"/>
                </a:cubicBezTo>
                <a:cubicBezTo>
                  <a:pt x="85861" y="72227"/>
                  <a:pt x="80711" y="79566"/>
                  <a:pt x="73477" y="83694"/>
                </a:cubicBezTo>
                <a:moveTo>
                  <a:pt x="60000" y="87272"/>
                </a:moveTo>
                <a:cubicBezTo>
                  <a:pt x="54144" y="87272"/>
                  <a:pt x="48733" y="85411"/>
                  <a:pt x="44283" y="82266"/>
                </a:cubicBezTo>
                <a:cubicBezTo>
                  <a:pt x="49011" y="74605"/>
                  <a:pt x="56155" y="68600"/>
                  <a:pt x="64700" y="65377"/>
                </a:cubicBezTo>
                <a:cubicBezTo>
                  <a:pt x="66816" y="71905"/>
                  <a:pt x="68005" y="78838"/>
                  <a:pt x="68133" y="86038"/>
                </a:cubicBezTo>
                <a:cubicBezTo>
                  <a:pt x="65561" y="86838"/>
                  <a:pt x="62833" y="87272"/>
                  <a:pt x="60000" y="87272"/>
                </a:cubicBezTo>
                <a:moveTo>
                  <a:pt x="32727" y="60000"/>
                </a:moveTo>
                <a:cubicBezTo>
                  <a:pt x="42444" y="60000"/>
                  <a:pt x="51733" y="58161"/>
                  <a:pt x="60288" y="54850"/>
                </a:cubicBezTo>
                <a:cubicBezTo>
                  <a:pt x="61194" y="56622"/>
                  <a:pt x="62061" y="58416"/>
                  <a:pt x="62827" y="60266"/>
                </a:cubicBezTo>
                <a:cubicBezTo>
                  <a:pt x="53411" y="63800"/>
                  <a:pt x="45500" y="70322"/>
                  <a:pt x="40138" y="78650"/>
                </a:cubicBezTo>
                <a:cubicBezTo>
                  <a:pt x="35555" y="73772"/>
                  <a:pt x="32727" y="67222"/>
                  <a:pt x="32727" y="60000"/>
                </a:cubicBezTo>
                <a:moveTo>
                  <a:pt x="46433" y="36366"/>
                </a:moveTo>
                <a:cubicBezTo>
                  <a:pt x="50650" y="40438"/>
                  <a:pt x="54405" y="44988"/>
                  <a:pt x="57516" y="50005"/>
                </a:cubicBezTo>
                <a:cubicBezTo>
                  <a:pt x="49950" y="52827"/>
                  <a:pt x="41811" y="54450"/>
                  <a:pt x="33277" y="54516"/>
                </a:cubicBezTo>
                <a:cubicBezTo>
                  <a:pt x="34866" y="46744"/>
                  <a:pt x="39766" y="40200"/>
                  <a:pt x="46433" y="36366"/>
                </a:cubicBezTo>
                <a:moveTo>
                  <a:pt x="60000" y="32727"/>
                </a:moveTo>
                <a:cubicBezTo>
                  <a:pt x="66488" y="32727"/>
                  <a:pt x="72444" y="35000"/>
                  <a:pt x="77122" y="38788"/>
                </a:cubicBezTo>
                <a:cubicBezTo>
                  <a:pt x="72705" y="42344"/>
                  <a:pt x="67872" y="45411"/>
                  <a:pt x="62677" y="47844"/>
                </a:cubicBezTo>
                <a:cubicBezTo>
                  <a:pt x="59622" y="42788"/>
                  <a:pt x="55961" y="38161"/>
                  <a:pt x="51850" y="33966"/>
                </a:cubicBezTo>
                <a:cubicBezTo>
                  <a:pt x="54427" y="33166"/>
                  <a:pt x="57161" y="32727"/>
                  <a:pt x="60000" y="32727"/>
                </a:cubicBezTo>
                <a:moveTo>
                  <a:pt x="60000" y="27272"/>
                </a:moveTo>
                <a:cubicBezTo>
                  <a:pt x="41927" y="27272"/>
                  <a:pt x="27272" y="41927"/>
                  <a:pt x="27272" y="60000"/>
                </a:cubicBezTo>
                <a:cubicBezTo>
                  <a:pt x="27272" y="78077"/>
                  <a:pt x="41927" y="92727"/>
                  <a:pt x="60000" y="92727"/>
                </a:cubicBezTo>
                <a:cubicBezTo>
                  <a:pt x="78072" y="92727"/>
                  <a:pt x="92727" y="78077"/>
                  <a:pt x="92727" y="60000"/>
                </a:cubicBezTo>
                <a:cubicBezTo>
                  <a:pt x="92727" y="41927"/>
                  <a:pt x="78072" y="27272"/>
                  <a:pt x="60000" y="27272"/>
                </a:cubicBezTo>
                <a:moveTo>
                  <a:pt x="114544" y="109088"/>
                </a:moveTo>
                <a:cubicBezTo>
                  <a:pt x="114544" y="112100"/>
                  <a:pt x="112100" y="114544"/>
                  <a:pt x="109088" y="114544"/>
                </a:cubicBezTo>
                <a:lnTo>
                  <a:pt x="10911" y="114544"/>
                </a:lnTo>
                <a:cubicBezTo>
                  <a:pt x="7900" y="114544"/>
                  <a:pt x="5455" y="112100"/>
                  <a:pt x="5455" y="109088"/>
                </a:cubicBezTo>
                <a:lnTo>
                  <a:pt x="5455" y="10911"/>
                </a:lnTo>
                <a:cubicBezTo>
                  <a:pt x="5455" y="7900"/>
                  <a:pt x="7900"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path>
            </a:pathLst>
          </a:custGeom>
          <a:solidFill>
            <a:schemeClr val="accent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103" name="Shape 4917"/>
          <p:cNvSpPr/>
          <p:nvPr/>
        </p:nvSpPr>
        <p:spPr>
          <a:xfrm>
            <a:off x="4884568" y="4058852"/>
            <a:ext cx="374204" cy="374203"/>
          </a:xfrm>
          <a:custGeom>
            <a:avLst/>
            <a:gdLst/>
            <a:ahLst/>
            <a:cxnLst/>
            <a:rect l="0" t="0" r="0" b="0"/>
            <a:pathLst>
              <a:path w="120000" h="120000" extrusionOk="0">
                <a:moveTo>
                  <a:pt x="108861" y="55444"/>
                </a:moveTo>
                <a:cubicBezTo>
                  <a:pt x="108816" y="54966"/>
                  <a:pt x="108750" y="54505"/>
                  <a:pt x="108694" y="54033"/>
                </a:cubicBezTo>
                <a:cubicBezTo>
                  <a:pt x="108566" y="52994"/>
                  <a:pt x="108411" y="51972"/>
                  <a:pt x="108222" y="50955"/>
                </a:cubicBezTo>
                <a:cubicBezTo>
                  <a:pt x="108127" y="50433"/>
                  <a:pt x="108022" y="49922"/>
                  <a:pt x="107911" y="49405"/>
                </a:cubicBezTo>
                <a:cubicBezTo>
                  <a:pt x="107688" y="48400"/>
                  <a:pt x="107427" y="47405"/>
                  <a:pt x="107144" y="46422"/>
                </a:cubicBezTo>
                <a:cubicBezTo>
                  <a:pt x="107016" y="45977"/>
                  <a:pt x="106911" y="45527"/>
                  <a:pt x="106766" y="45088"/>
                </a:cubicBezTo>
                <a:cubicBezTo>
                  <a:pt x="106350" y="43772"/>
                  <a:pt x="105872" y="42477"/>
                  <a:pt x="105350" y="41211"/>
                </a:cubicBezTo>
                <a:cubicBezTo>
                  <a:pt x="105127" y="40672"/>
                  <a:pt x="104866" y="40161"/>
                  <a:pt x="104627" y="39633"/>
                </a:cubicBezTo>
                <a:cubicBezTo>
                  <a:pt x="104283" y="38883"/>
                  <a:pt x="103933" y="38138"/>
                  <a:pt x="103555" y="37411"/>
                </a:cubicBezTo>
                <a:cubicBezTo>
                  <a:pt x="103222" y="36766"/>
                  <a:pt x="102866" y="36133"/>
                  <a:pt x="102500" y="35505"/>
                </a:cubicBezTo>
                <a:cubicBezTo>
                  <a:pt x="102177" y="34950"/>
                  <a:pt x="101838" y="34400"/>
                  <a:pt x="101494" y="33855"/>
                </a:cubicBezTo>
                <a:cubicBezTo>
                  <a:pt x="101066" y="33172"/>
                  <a:pt x="100633" y="32494"/>
                  <a:pt x="100172" y="31838"/>
                </a:cubicBezTo>
                <a:cubicBezTo>
                  <a:pt x="99922" y="31483"/>
                  <a:pt x="99644" y="31138"/>
                  <a:pt x="99383" y="30783"/>
                </a:cubicBezTo>
                <a:cubicBezTo>
                  <a:pt x="97466" y="28222"/>
                  <a:pt x="95327" y="25838"/>
                  <a:pt x="92955" y="23694"/>
                </a:cubicBezTo>
                <a:cubicBezTo>
                  <a:pt x="92805" y="23561"/>
                  <a:pt x="92661" y="23422"/>
                  <a:pt x="92511" y="23288"/>
                </a:cubicBezTo>
                <a:cubicBezTo>
                  <a:pt x="91661" y="22544"/>
                  <a:pt x="90794" y="21816"/>
                  <a:pt x="89894" y="21127"/>
                </a:cubicBezTo>
                <a:cubicBezTo>
                  <a:pt x="89850" y="21088"/>
                  <a:pt x="89805" y="21055"/>
                  <a:pt x="89755" y="21022"/>
                </a:cubicBezTo>
                <a:cubicBezTo>
                  <a:pt x="85883" y="18066"/>
                  <a:pt x="81555" y="15672"/>
                  <a:pt x="76900" y="13961"/>
                </a:cubicBezTo>
                <a:cubicBezTo>
                  <a:pt x="75511" y="16177"/>
                  <a:pt x="74094" y="19000"/>
                  <a:pt x="72444" y="19944"/>
                </a:cubicBezTo>
                <a:cubicBezTo>
                  <a:pt x="70055" y="21305"/>
                  <a:pt x="70227" y="26761"/>
                  <a:pt x="74827" y="26250"/>
                </a:cubicBezTo>
                <a:cubicBezTo>
                  <a:pt x="74827" y="26250"/>
                  <a:pt x="73466" y="27611"/>
                  <a:pt x="74827" y="32555"/>
                </a:cubicBezTo>
                <a:cubicBezTo>
                  <a:pt x="76194" y="37500"/>
                  <a:pt x="78477" y="38572"/>
                  <a:pt x="85227" y="35794"/>
                </a:cubicBezTo>
                <a:cubicBezTo>
                  <a:pt x="88122" y="34600"/>
                  <a:pt x="90322" y="35222"/>
                  <a:pt x="90000" y="38183"/>
                </a:cubicBezTo>
                <a:cubicBezTo>
                  <a:pt x="89316" y="44488"/>
                  <a:pt x="84455" y="44222"/>
                  <a:pt x="88122" y="54377"/>
                </a:cubicBezTo>
                <a:cubicBezTo>
                  <a:pt x="90338" y="60511"/>
                  <a:pt x="95794" y="62900"/>
                  <a:pt x="97838" y="67672"/>
                </a:cubicBezTo>
                <a:cubicBezTo>
                  <a:pt x="98966" y="70294"/>
                  <a:pt x="103283" y="72711"/>
                  <a:pt x="106944" y="74355"/>
                </a:cubicBezTo>
                <a:cubicBezTo>
                  <a:pt x="107338" y="73072"/>
                  <a:pt x="107666" y="71761"/>
                  <a:pt x="107955" y="70427"/>
                </a:cubicBezTo>
                <a:cubicBezTo>
                  <a:pt x="108066" y="69927"/>
                  <a:pt x="108150" y="69411"/>
                  <a:pt x="108244" y="68900"/>
                </a:cubicBezTo>
                <a:cubicBezTo>
                  <a:pt x="108427" y="67911"/>
                  <a:pt x="108583" y="66911"/>
                  <a:pt x="108700" y="65900"/>
                </a:cubicBezTo>
                <a:cubicBezTo>
                  <a:pt x="108755" y="65422"/>
                  <a:pt x="108822" y="64950"/>
                  <a:pt x="108866" y="64466"/>
                </a:cubicBezTo>
                <a:cubicBezTo>
                  <a:pt x="109000" y="63000"/>
                  <a:pt x="109088" y="61511"/>
                  <a:pt x="109088" y="60000"/>
                </a:cubicBezTo>
                <a:cubicBezTo>
                  <a:pt x="109088" y="58461"/>
                  <a:pt x="109000" y="56944"/>
                  <a:pt x="108861" y="55444"/>
                </a:cubicBezTo>
                <a:moveTo>
                  <a:pt x="60000" y="114544"/>
                </a:moveTo>
                <a:cubicBezTo>
                  <a:pt x="29872" y="114544"/>
                  <a:pt x="5455" y="90127"/>
                  <a:pt x="5455" y="60000"/>
                </a:cubicBezTo>
                <a:cubicBezTo>
                  <a:pt x="5455" y="29872"/>
                  <a:pt x="29872" y="5455"/>
                  <a:pt x="60000" y="5455"/>
                </a:cubicBezTo>
                <a:cubicBezTo>
                  <a:pt x="90122" y="5455"/>
                  <a:pt x="114544" y="29872"/>
                  <a:pt x="114544" y="60000"/>
                </a:cubicBezTo>
                <a:cubicBezTo>
                  <a:pt x="114544" y="90127"/>
                  <a:pt x="90122" y="114544"/>
                  <a:pt x="60000" y="114544"/>
                </a:cubicBezTo>
                <a:moveTo>
                  <a:pt x="60000" y="0"/>
                </a:moveTo>
                <a:cubicBezTo>
                  <a:pt x="26861" y="0"/>
                  <a:pt x="0" y="26866"/>
                  <a:pt x="0" y="60000"/>
                </a:cubicBezTo>
                <a:cubicBezTo>
                  <a:pt x="0" y="93138"/>
                  <a:pt x="26861" y="120000"/>
                  <a:pt x="60000" y="120000"/>
                </a:cubicBezTo>
                <a:cubicBezTo>
                  <a:pt x="93133" y="120000"/>
                  <a:pt x="120000" y="93138"/>
                  <a:pt x="120000" y="60000"/>
                </a:cubicBezTo>
                <a:cubicBezTo>
                  <a:pt x="120000" y="26866"/>
                  <a:pt x="93133" y="0"/>
                  <a:pt x="60000" y="0"/>
                </a:cubicBezTo>
                <a:moveTo>
                  <a:pt x="46705" y="54033"/>
                </a:moveTo>
                <a:cubicBezTo>
                  <a:pt x="47044" y="50111"/>
                  <a:pt x="53350" y="46022"/>
                  <a:pt x="57611" y="44150"/>
                </a:cubicBezTo>
                <a:cubicBezTo>
                  <a:pt x="61872" y="42272"/>
                  <a:pt x="65794" y="41588"/>
                  <a:pt x="65283" y="38350"/>
                </a:cubicBezTo>
                <a:cubicBezTo>
                  <a:pt x="64772" y="35111"/>
                  <a:pt x="63577" y="32727"/>
                  <a:pt x="56933" y="32727"/>
                </a:cubicBezTo>
                <a:cubicBezTo>
                  <a:pt x="50283" y="32727"/>
                  <a:pt x="53183" y="41588"/>
                  <a:pt x="47727" y="36305"/>
                </a:cubicBezTo>
                <a:cubicBezTo>
                  <a:pt x="42272" y="31022"/>
                  <a:pt x="48916" y="32388"/>
                  <a:pt x="51644" y="31194"/>
                </a:cubicBezTo>
                <a:cubicBezTo>
                  <a:pt x="54372" y="30000"/>
                  <a:pt x="57100" y="25055"/>
                  <a:pt x="52327" y="24716"/>
                </a:cubicBezTo>
                <a:cubicBezTo>
                  <a:pt x="47555" y="24377"/>
                  <a:pt x="48577" y="26761"/>
                  <a:pt x="44827" y="25400"/>
                </a:cubicBezTo>
                <a:cubicBezTo>
                  <a:pt x="41077" y="24033"/>
                  <a:pt x="39372" y="30172"/>
                  <a:pt x="36988" y="29316"/>
                </a:cubicBezTo>
                <a:cubicBezTo>
                  <a:pt x="35405" y="28755"/>
                  <a:pt x="31183" y="25583"/>
                  <a:pt x="28388" y="22466"/>
                </a:cubicBezTo>
                <a:cubicBezTo>
                  <a:pt x="22744" y="27222"/>
                  <a:pt x="18205" y="33233"/>
                  <a:pt x="15161" y="40066"/>
                </a:cubicBezTo>
                <a:cubicBezTo>
                  <a:pt x="15972" y="49233"/>
                  <a:pt x="20966" y="54033"/>
                  <a:pt x="20966" y="54033"/>
                </a:cubicBezTo>
                <a:cubicBezTo>
                  <a:pt x="20966" y="54033"/>
                  <a:pt x="23522" y="60000"/>
                  <a:pt x="38861" y="67327"/>
                </a:cubicBezTo>
                <a:cubicBezTo>
                  <a:pt x="38861" y="67327"/>
                  <a:pt x="41761" y="67500"/>
                  <a:pt x="38350" y="64088"/>
                </a:cubicBezTo>
                <a:cubicBezTo>
                  <a:pt x="34944" y="60683"/>
                  <a:pt x="31194" y="56422"/>
                  <a:pt x="35455" y="54205"/>
                </a:cubicBezTo>
                <a:cubicBezTo>
                  <a:pt x="39716" y="51988"/>
                  <a:pt x="40911" y="52161"/>
                  <a:pt x="41933" y="56250"/>
                </a:cubicBezTo>
                <a:cubicBezTo>
                  <a:pt x="42955" y="60338"/>
                  <a:pt x="46361" y="57955"/>
                  <a:pt x="46705" y="54033"/>
                </a:cubicBezTo>
                <a:moveTo>
                  <a:pt x="90255" y="71505"/>
                </a:moveTo>
                <a:cubicBezTo>
                  <a:pt x="88294" y="72700"/>
                  <a:pt x="88377" y="75338"/>
                  <a:pt x="90000" y="76788"/>
                </a:cubicBezTo>
                <a:cubicBezTo>
                  <a:pt x="91616" y="78238"/>
                  <a:pt x="94855" y="80111"/>
                  <a:pt x="95877" y="76788"/>
                </a:cubicBezTo>
                <a:cubicBezTo>
                  <a:pt x="96900" y="73466"/>
                  <a:pt x="92216" y="70311"/>
                  <a:pt x="90255" y="71505"/>
                </a:cubicBezTo>
                <a:moveTo>
                  <a:pt x="66816" y="71933"/>
                </a:moveTo>
                <a:cubicBezTo>
                  <a:pt x="61022" y="66988"/>
                  <a:pt x="61705" y="64772"/>
                  <a:pt x="54372" y="64772"/>
                </a:cubicBezTo>
                <a:cubicBezTo>
                  <a:pt x="47044" y="64772"/>
                  <a:pt x="42444" y="66477"/>
                  <a:pt x="44316" y="76705"/>
                </a:cubicBezTo>
                <a:cubicBezTo>
                  <a:pt x="46194" y="86933"/>
                  <a:pt x="51644" y="82327"/>
                  <a:pt x="51138" y="90172"/>
                </a:cubicBezTo>
                <a:cubicBezTo>
                  <a:pt x="50622" y="98011"/>
                  <a:pt x="52500" y="99716"/>
                  <a:pt x="53694" y="101588"/>
                </a:cubicBezTo>
                <a:cubicBezTo>
                  <a:pt x="54888" y="103466"/>
                  <a:pt x="58466" y="108922"/>
                  <a:pt x="59827" y="101250"/>
                </a:cubicBezTo>
                <a:cubicBezTo>
                  <a:pt x="61194" y="93577"/>
                  <a:pt x="63750" y="89316"/>
                  <a:pt x="66644" y="85566"/>
                </a:cubicBezTo>
                <a:cubicBezTo>
                  <a:pt x="69544" y="81816"/>
                  <a:pt x="72611" y="76872"/>
                  <a:pt x="66816" y="71933"/>
                </a:cubicBezTo>
              </a:path>
            </a:pathLst>
          </a:custGeom>
          <a:solidFill>
            <a:schemeClr val="accent2"/>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Tree>
    <p:extLst>
      <p:ext uri="{BB962C8B-B14F-4D97-AF65-F5344CB8AC3E}">
        <p14:creationId xmlns:p14="http://schemas.microsoft.com/office/powerpoint/2010/main" val="53769157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4758"/>
        <p:cNvGrpSpPr/>
        <p:nvPr/>
      </p:nvGrpSpPr>
      <p:grpSpPr>
        <a:xfrm>
          <a:off x="0" y="0"/>
          <a:ext cx="0" cy="0"/>
          <a:chOff x="0" y="0"/>
          <a:chExt cx="0" cy="0"/>
        </a:xfrm>
      </p:grpSpPr>
      <p:sp>
        <p:nvSpPr>
          <p:cNvPr id="3" name="Freeform 162"/>
          <p:cNvSpPr>
            <a:spLocks noChangeArrowheads="1"/>
          </p:cNvSpPr>
          <p:nvPr/>
        </p:nvSpPr>
        <p:spPr bwMode="auto">
          <a:xfrm>
            <a:off x="9128567" y="4953942"/>
            <a:ext cx="286184" cy="410539"/>
          </a:xfrm>
          <a:custGeom>
            <a:avLst/>
            <a:gdLst>
              <a:gd name="T0" fmla="*/ 148211 w 443"/>
              <a:gd name="T1" fmla="*/ 212376 h 634"/>
              <a:gd name="T2" fmla="*/ 148211 w 443"/>
              <a:gd name="T3" fmla="*/ 212376 h 634"/>
              <a:gd name="T4" fmla="*/ 137779 w 443"/>
              <a:gd name="T5" fmla="*/ 212376 h 634"/>
              <a:gd name="T6" fmla="*/ 137779 w 443"/>
              <a:gd name="T7" fmla="*/ 164420 h 634"/>
              <a:gd name="T8" fmla="*/ 84898 w 443"/>
              <a:gd name="T9" fmla="*/ 116825 h 634"/>
              <a:gd name="T10" fmla="*/ 137779 w 443"/>
              <a:gd name="T11" fmla="*/ 63460 h 634"/>
              <a:gd name="T12" fmla="*/ 137779 w 443"/>
              <a:gd name="T13" fmla="*/ 15865 h 634"/>
              <a:gd name="T14" fmla="*/ 148211 w 443"/>
              <a:gd name="T15" fmla="*/ 15865 h 634"/>
              <a:gd name="T16" fmla="*/ 159003 w 443"/>
              <a:gd name="T17" fmla="*/ 10457 h 634"/>
              <a:gd name="T18" fmla="*/ 148211 w 443"/>
              <a:gd name="T19" fmla="*/ 0 h 634"/>
              <a:gd name="T20" fmla="*/ 10792 w 443"/>
              <a:gd name="T21" fmla="*/ 0 h 634"/>
              <a:gd name="T22" fmla="*/ 0 w 443"/>
              <a:gd name="T23" fmla="*/ 10457 h 634"/>
              <a:gd name="T24" fmla="*/ 10792 w 443"/>
              <a:gd name="T25" fmla="*/ 15865 h 634"/>
              <a:gd name="T26" fmla="*/ 21224 w 443"/>
              <a:gd name="T27" fmla="*/ 15865 h 634"/>
              <a:gd name="T28" fmla="*/ 21224 w 443"/>
              <a:gd name="T29" fmla="*/ 63460 h 634"/>
              <a:gd name="T30" fmla="*/ 74106 w 443"/>
              <a:gd name="T31" fmla="*/ 116825 h 634"/>
              <a:gd name="T32" fmla="*/ 21224 w 443"/>
              <a:gd name="T33" fmla="*/ 164420 h 634"/>
              <a:gd name="T34" fmla="*/ 21224 w 443"/>
              <a:gd name="T35" fmla="*/ 212376 h 634"/>
              <a:gd name="T36" fmla="*/ 10792 w 443"/>
              <a:gd name="T37" fmla="*/ 212376 h 634"/>
              <a:gd name="T38" fmla="*/ 0 w 443"/>
              <a:gd name="T39" fmla="*/ 222833 h 634"/>
              <a:gd name="T40" fmla="*/ 10792 w 443"/>
              <a:gd name="T41" fmla="*/ 228241 h 634"/>
              <a:gd name="T42" fmla="*/ 148211 w 443"/>
              <a:gd name="T43" fmla="*/ 228241 h 634"/>
              <a:gd name="T44" fmla="*/ 159003 w 443"/>
              <a:gd name="T45" fmla="*/ 222833 h 634"/>
              <a:gd name="T46" fmla="*/ 148211 w 443"/>
              <a:gd name="T47" fmla="*/ 212376 h 634"/>
              <a:gd name="T48" fmla="*/ 37053 w 443"/>
              <a:gd name="T49" fmla="*/ 63460 h 634"/>
              <a:gd name="T50" fmla="*/ 37053 w 443"/>
              <a:gd name="T51" fmla="*/ 63460 h 634"/>
              <a:gd name="T52" fmla="*/ 37053 w 443"/>
              <a:gd name="T53" fmla="*/ 15865 h 634"/>
              <a:gd name="T54" fmla="*/ 121950 w 443"/>
              <a:gd name="T55" fmla="*/ 15865 h 634"/>
              <a:gd name="T56" fmla="*/ 121950 w 443"/>
              <a:gd name="T57" fmla="*/ 63460 h 634"/>
              <a:gd name="T58" fmla="*/ 84898 w 443"/>
              <a:gd name="T59" fmla="*/ 100960 h 634"/>
              <a:gd name="T60" fmla="*/ 74106 w 443"/>
              <a:gd name="T61" fmla="*/ 100960 h 634"/>
              <a:gd name="T62" fmla="*/ 37053 w 443"/>
              <a:gd name="T63" fmla="*/ 63460 h 634"/>
              <a:gd name="T64" fmla="*/ 121950 w 443"/>
              <a:gd name="T65" fmla="*/ 212376 h 634"/>
              <a:gd name="T66" fmla="*/ 121950 w 443"/>
              <a:gd name="T67" fmla="*/ 212376 h 634"/>
              <a:gd name="T68" fmla="*/ 37053 w 443"/>
              <a:gd name="T69" fmla="*/ 212376 h 634"/>
              <a:gd name="T70" fmla="*/ 37053 w 443"/>
              <a:gd name="T71" fmla="*/ 164420 h 634"/>
              <a:gd name="T72" fmla="*/ 74106 w 443"/>
              <a:gd name="T73" fmla="*/ 127282 h 634"/>
              <a:gd name="T74" fmla="*/ 84898 w 443"/>
              <a:gd name="T75" fmla="*/ 127282 h 634"/>
              <a:gd name="T76" fmla="*/ 121950 w 443"/>
              <a:gd name="T77" fmla="*/ 164420 h 634"/>
              <a:gd name="T78" fmla="*/ 121950 w 443"/>
              <a:gd name="T79" fmla="*/ 212376 h 63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443" h="634">
                <a:moveTo>
                  <a:pt x="412" y="589"/>
                </a:moveTo>
                <a:lnTo>
                  <a:pt x="412" y="589"/>
                </a:lnTo>
                <a:cubicBezTo>
                  <a:pt x="383" y="589"/>
                  <a:pt x="383" y="589"/>
                  <a:pt x="383" y="589"/>
                </a:cubicBezTo>
                <a:cubicBezTo>
                  <a:pt x="383" y="456"/>
                  <a:pt x="383" y="456"/>
                  <a:pt x="383" y="456"/>
                </a:cubicBezTo>
                <a:cubicBezTo>
                  <a:pt x="383" y="383"/>
                  <a:pt x="310" y="324"/>
                  <a:pt x="236" y="324"/>
                </a:cubicBezTo>
                <a:cubicBezTo>
                  <a:pt x="310" y="324"/>
                  <a:pt x="383" y="250"/>
                  <a:pt x="383" y="176"/>
                </a:cubicBezTo>
                <a:cubicBezTo>
                  <a:pt x="383" y="44"/>
                  <a:pt x="383" y="44"/>
                  <a:pt x="383" y="44"/>
                </a:cubicBezTo>
                <a:cubicBezTo>
                  <a:pt x="412" y="44"/>
                  <a:pt x="412" y="44"/>
                  <a:pt x="412" y="44"/>
                </a:cubicBezTo>
                <a:cubicBezTo>
                  <a:pt x="427" y="44"/>
                  <a:pt x="442" y="29"/>
                  <a:pt x="442" y="29"/>
                </a:cubicBezTo>
                <a:cubicBezTo>
                  <a:pt x="442" y="15"/>
                  <a:pt x="427" y="0"/>
                  <a:pt x="412" y="0"/>
                </a:cubicBezTo>
                <a:cubicBezTo>
                  <a:pt x="30" y="0"/>
                  <a:pt x="30" y="0"/>
                  <a:pt x="30" y="0"/>
                </a:cubicBezTo>
                <a:cubicBezTo>
                  <a:pt x="15" y="0"/>
                  <a:pt x="0" y="15"/>
                  <a:pt x="0" y="29"/>
                </a:cubicBezTo>
                <a:cubicBezTo>
                  <a:pt x="0" y="29"/>
                  <a:pt x="15" y="44"/>
                  <a:pt x="30" y="44"/>
                </a:cubicBezTo>
                <a:cubicBezTo>
                  <a:pt x="59" y="44"/>
                  <a:pt x="59" y="44"/>
                  <a:pt x="59" y="44"/>
                </a:cubicBezTo>
                <a:cubicBezTo>
                  <a:pt x="59" y="176"/>
                  <a:pt x="59" y="176"/>
                  <a:pt x="59" y="176"/>
                </a:cubicBezTo>
                <a:cubicBezTo>
                  <a:pt x="59" y="250"/>
                  <a:pt x="133" y="324"/>
                  <a:pt x="206" y="324"/>
                </a:cubicBezTo>
                <a:cubicBezTo>
                  <a:pt x="133" y="324"/>
                  <a:pt x="59" y="383"/>
                  <a:pt x="59" y="456"/>
                </a:cubicBezTo>
                <a:cubicBezTo>
                  <a:pt x="59" y="589"/>
                  <a:pt x="59" y="589"/>
                  <a:pt x="59" y="589"/>
                </a:cubicBezTo>
                <a:cubicBezTo>
                  <a:pt x="30" y="589"/>
                  <a:pt x="30" y="589"/>
                  <a:pt x="30" y="589"/>
                </a:cubicBezTo>
                <a:cubicBezTo>
                  <a:pt x="15" y="589"/>
                  <a:pt x="0" y="604"/>
                  <a:pt x="0" y="618"/>
                </a:cubicBezTo>
                <a:cubicBezTo>
                  <a:pt x="0" y="618"/>
                  <a:pt x="15" y="633"/>
                  <a:pt x="30" y="633"/>
                </a:cubicBezTo>
                <a:cubicBezTo>
                  <a:pt x="412" y="633"/>
                  <a:pt x="412" y="633"/>
                  <a:pt x="412" y="633"/>
                </a:cubicBezTo>
                <a:cubicBezTo>
                  <a:pt x="427" y="633"/>
                  <a:pt x="442" y="618"/>
                  <a:pt x="442" y="618"/>
                </a:cubicBezTo>
                <a:cubicBezTo>
                  <a:pt x="442" y="604"/>
                  <a:pt x="427" y="589"/>
                  <a:pt x="412" y="589"/>
                </a:cubicBezTo>
                <a:close/>
                <a:moveTo>
                  <a:pt x="103" y="176"/>
                </a:moveTo>
                <a:lnTo>
                  <a:pt x="103" y="176"/>
                </a:lnTo>
                <a:cubicBezTo>
                  <a:pt x="103" y="147"/>
                  <a:pt x="103" y="44"/>
                  <a:pt x="103" y="44"/>
                </a:cubicBezTo>
                <a:cubicBezTo>
                  <a:pt x="339" y="44"/>
                  <a:pt x="339" y="44"/>
                  <a:pt x="339" y="44"/>
                </a:cubicBezTo>
                <a:cubicBezTo>
                  <a:pt x="339" y="44"/>
                  <a:pt x="339" y="147"/>
                  <a:pt x="339" y="176"/>
                </a:cubicBezTo>
                <a:cubicBezTo>
                  <a:pt x="339" y="235"/>
                  <a:pt x="295" y="280"/>
                  <a:pt x="236" y="280"/>
                </a:cubicBezTo>
                <a:cubicBezTo>
                  <a:pt x="206" y="280"/>
                  <a:pt x="206" y="280"/>
                  <a:pt x="206" y="280"/>
                </a:cubicBezTo>
                <a:cubicBezTo>
                  <a:pt x="148" y="280"/>
                  <a:pt x="103" y="235"/>
                  <a:pt x="103" y="176"/>
                </a:cubicBezTo>
                <a:close/>
                <a:moveTo>
                  <a:pt x="339" y="589"/>
                </a:moveTo>
                <a:lnTo>
                  <a:pt x="339" y="589"/>
                </a:lnTo>
                <a:cubicBezTo>
                  <a:pt x="103" y="589"/>
                  <a:pt x="103" y="589"/>
                  <a:pt x="103" y="589"/>
                </a:cubicBezTo>
                <a:cubicBezTo>
                  <a:pt x="103" y="589"/>
                  <a:pt x="103" y="486"/>
                  <a:pt x="103" y="456"/>
                </a:cubicBezTo>
                <a:cubicBezTo>
                  <a:pt x="103" y="397"/>
                  <a:pt x="148" y="353"/>
                  <a:pt x="206" y="353"/>
                </a:cubicBezTo>
                <a:cubicBezTo>
                  <a:pt x="236" y="353"/>
                  <a:pt x="236" y="353"/>
                  <a:pt x="236" y="353"/>
                </a:cubicBezTo>
                <a:cubicBezTo>
                  <a:pt x="295" y="353"/>
                  <a:pt x="339" y="397"/>
                  <a:pt x="339" y="456"/>
                </a:cubicBezTo>
                <a:cubicBezTo>
                  <a:pt x="339" y="486"/>
                  <a:pt x="339" y="589"/>
                  <a:pt x="339" y="589"/>
                </a:cubicBezTo>
                <a:close/>
              </a:path>
            </a:pathLst>
          </a:custGeom>
          <a:solidFill>
            <a:schemeClr val="accent2"/>
          </a:solidFill>
          <a:ln>
            <a:noFill/>
          </a:ln>
          <a:effectLst/>
        </p:spPr>
        <p:txBody>
          <a:bodyPr wrap="none" lIns="91408" tIns="45704" rIns="91408" bIns="45704" anchor="ctr"/>
          <a:lstStyle/>
          <a:p>
            <a:endParaRPr lang="en-US" sz="2700"/>
          </a:p>
        </p:txBody>
      </p:sp>
      <p:sp>
        <p:nvSpPr>
          <p:cNvPr id="4" name="Freeform 163"/>
          <p:cNvSpPr>
            <a:spLocks noChangeArrowheads="1"/>
          </p:cNvSpPr>
          <p:nvPr/>
        </p:nvSpPr>
        <p:spPr bwMode="auto">
          <a:xfrm>
            <a:off x="8445473" y="4974383"/>
            <a:ext cx="333882" cy="381580"/>
          </a:xfrm>
          <a:custGeom>
            <a:avLst/>
            <a:gdLst>
              <a:gd name="T0" fmla="*/ 100694 w 517"/>
              <a:gd name="T1" fmla="*/ 26650 h 590"/>
              <a:gd name="T2" fmla="*/ 100694 w 517"/>
              <a:gd name="T3" fmla="*/ 26650 h 590"/>
              <a:gd name="T4" fmla="*/ 100694 w 517"/>
              <a:gd name="T5" fmla="*/ 26650 h 590"/>
              <a:gd name="T6" fmla="*/ 100694 w 517"/>
              <a:gd name="T7" fmla="*/ 10804 h 590"/>
              <a:gd name="T8" fmla="*/ 126946 w 517"/>
              <a:gd name="T9" fmla="*/ 10804 h 590"/>
              <a:gd name="T10" fmla="*/ 137735 w 517"/>
              <a:gd name="T11" fmla="*/ 5402 h 590"/>
              <a:gd name="T12" fmla="*/ 126946 w 517"/>
              <a:gd name="T13" fmla="*/ 0 h 590"/>
              <a:gd name="T14" fmla="*/ 58259 w 517"/>
              <a:gd name="T15" fmla="*/ 0 h 590"/>
              <a:gd name="T16" fmla="*/ 53224 w 517"/>
              <a:gd name="T17" fmla="*/ 5402 h 590"/>
              <a:gd name="T18" fmla="*/ 58259 w 517"/>
              <a:gd name="T19" fmla="*/ 10804 h 590"/>
              <a:gd name="T20" fmla="*/ 84871 w 517"/>
              <a:gd name="T21" fmla="*/ 10804 h 590"/>
              <a:gd name="T22" fmla="*/ 84871 w 517"/>
              <a:gd name="T23" fmla="*/ 26650 h 590"/>
              <a:gd name="T24" fmla="*/ 84871 w 517"/>
              <a:gd name="T25" fmla="*/ 26650 h 590"/>
              <a:gd name="T26" fmla="*/ 0 w 517"/>
              <a:gd name="T27" fmla="*/ 116682 h 590"/>
              <a:gd name="T28" fmla="*/ 95300 w 517"/>
              <a:gd name="T29" fmla="*/ 212117 h 590"/>
              <a:gd name="T30" fmla="*/ 185564 w 517"/>
              <a:gd name="T31" fmla="*/ 116682 h 590"/>
              <a:gd name="T32" fmla="*/ 100694 w 517"/>
              <a:gd name="T33" fmla="*/ 26650 h 590"/>
              <a:gd name="T34" fmla="*/ 95300 w 517"/>
              <a:gd name="T35" fmla="*/ 196271 h 590"/>
              <a:gd name="T36" fmla="*/ 95300 w 517"/>
              <a:gd name="T37" fmla="*/ 196271 h 590"/>
              <a:gd name="T38" fmla="*/ 15823 w 517"/>
              <a:gd name="T39" fmla="*/ 116682 h 590"/>
              <a:gd name="T40" fmla="*/ 95300 w 517"/>
              <a:gd name="T41" fmla="*/ 42495 h 590"/>
              <a:gd name="T42" fmla="*/ 169381 w 517"/>
              <a:gd name="T43" fmla="*/ 116682 h 590"/>
              <a:gd name="T44" fmla="*/ 95300 w 517"/>
              <a:gd name="T45" fmla="*/ 196271 h 590"/>
              <a:gd name="T46" fmla="*/ 100694 w 517"/>
              <a:gd name="T47" fmla="*/ 100837 h 590"/>
              <a:gd name="T48" fmla="*/ 100694 w 517"/>
              <a:gd name="T49" fmla="*/ 100837 h 590"/>
              <a:gd name="T50" fmla="*/ 100694 w 517"/>
              <a:gd name="T51" fmla="*/ 63743 h 590"/>
              <a:gd name="T52" fmla="*/ 95300 w 517"/>
              <a:gd name="T53" fmla="*/ 52939 h 590"/>
              <a:gd name="T54" fmla="*/ 84871 w 517"/>
              <a:gd name="T55" fmla="*/ 63743 h 590"/>
              <a:gd name="T56" fmla="*/ 84871 w 517"/>
              <a:gd name="T57" fmla="*/ 100837 h 590"/>
              <a:gd name="T58" fmla="*/ 74442 w 517"/>
              <a:gd name="T59" fmla="*/ 116682 h 590"/>
              <a:gd name="T60" fmla="*/ 95300 w 517"/>
              <a:gd name="T61" fmla="*/ 137930 h 590"/>
              <a:gd name="T62" fmla="*/ 116517 w 517"/>
              <a:gd name="T63" fmla="*/ 116682 h 590"/>
              <a:gd name="T64" fmla="*/ 100694 w 517"/>
              <a:gd name="T65" fmla="*/ 100837 h 59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517" h="590">
                <a:moveTo>
                  <a:pt x="280" y="74"/>
                </a:moveTo>
                <a:lnTo>
                  <a:pt x="280" y="74"/>
                </a:lnTo>
                <a:cubicBezTo>
                  <a:pt x="280" y="30"/>
                  <a:pt x="280" y="30"/>
                  <a:pt x="280" y="30"/>
                </a:cubicBezTo>
                <a:cubicBezTo>
                  <a:pt x="353" y="30"/>
                  <a:pt x="353" y="30"/>
                  <a:pt x="353" y="30"/>
                </a:cubicBezTo>
                <a:cubicBezTo>
                  <a:pt x="369" y="30"/>
                  <a:pt x="383" y="30"/>
                  <a:pt x="383" y="15"/>
                </a:cubicBezTo>
                <a:cubicBezTo>
                  <a:pt x="383" y="0"/>
                  <a:pt x="369" y="0"/>
                  <a:pt x="353" y="0"/>
                </a:cubicBezTo>
                <a:cubicBezTo>
                  <a:pt x="162" y="0"/>
                  <a:pt x="162" y="0"/>
                  <a:pt x="162" y="0"/>
                </a:cubicBezTo>
                <a:cubicBezTo>
                  <a:pt x="148" y="0"/>
                  <a:pt x="148" y="0"/>
                  <a:pt x="148" y="15"/>
                </a:cubicBezTo>
                <a:cubicBezTo>
                  <a:pt x="148" y="30"/>
                  <a:pt x="148" y="30"/>
                  <a:pt x="162" y="30"/>
                </a:cubicBezTo>
                <a:cubicBezTo>
                  <a:pt x="236" y="30"/>
                  <a:pt x="236" y="30"/>
                  <a:pt x="236" y="30"/>
                </a:cubicBezTo>
                <a:cubicBezTo>
                  <a:pt x="236" y="74"/>
                  <a:pt x="236" y="74"/>
                  <a:pt x="236" y="74"/>
                </a:cubicBezTo>
                <a:cubicBezTo>
                  <a:pt x="103" y="89"/>
                  <a:pt x="0" y="192"/>
                  <a:pt x="0" y="324"/>
                </a:cubicBezTo>
                <a:cubicBezTo>
                  <a:pt x="0" y="472"/>
                  <a:pt x="118" y="589"/>
                  <a:pt x="265" y="589"/>
                </a:cubicBezTo>
                <a:cubicBezTo>
                  <a:pt x="398" y="589"/>
                  <a:pt x="516" y="472"/>
                  <a:pt x="516" y="324"/>
                </a:cubicBezTo>
                <a:cubicBezTo>
                  <a:pt x="516" y="192"/>
                  <a:pt x="412" y="89"/>
                  <a:pt x="280" y="74"/>
                </a:cubicBezTo>
                <a:close/>
                <a:moveTo>
                  <a:pt x="265" y="545"/>
                </a:moveTo>
                <a:lnTo>
                  <a:pt x="265" y="545"/>
                </a:lnTo>
                <a:cubicBezTo>
                  <a:pt x="148" y="545"/>
                  <a:pt x="44" y="442"/>
                  <a:pt x="44" y="324"/>
                </a:cubicBezTo>
                <a:cubicBezTo>
                  <a:pt x="44" y="206"/>
                  <a:pt x="148" y="118"/>
                  <a:pt x="265" y="118"/>
                </a:cubicBezTo>
                <a:cubicBezTo>
                  <a:pt x="383" y="118"/>
                  <a:pt x="471" y="206"/>
                  <a:pt x="471" y="324"/>
                </a:cubicBezTo>
                <a:cubicBezTo>
                  <a:pt x="471" y="442"/>
                  <a:pt x="383" y="545"/>
                  <a:pt x="265" y="545"/>
                </a:cubicBezTo>
                <a:close/>
                <a:moveTo>
                  <a:pt x="280" y="280"/>
                </a:moveTo>
                <a:lnTo>
                  <a:pt x="280" y="280"/>
                </a:lnTo>
                <a:cubicBezTo>
                  <a:pt x="280" y="177"/>
                  <a:pt x="280" y="177"/>
                  <a:pt x="280" y="177"/>
                </a:cubicBezTo>
                <a:cubicBezTo>
                  <a:pt x="280" y="163"/>
                  <a:pt x="265" y="147"/>
                  <a:pt x="265" y="147"/>
                </a:cubicBezTo>
                <a:cubicBezTo>
                  <a:pt x="251" y="147"/>
                  <a:pt x="236" y="163"/>
                  <a:pt x="236" y="177"/>
                </a:cubicBezTo>
                <a:cubicBezTo>
                  <a:pt x="236" y="280"/>
                  <a:pt x="236" y="280"/>
                  <a:pt x="236" y="280"/>
                </a:cubicBezTo>
                <a:cubicBezTo>
                  <a:pt x="221" y="280"/>
                  <a:pt x="207" y="309"/>
                  <a:pt x="207" y="324"/>
                </a:cubicBezTo>
                <a:cubicBezTo>
                  <a:pt x="207" y="368"/>
                  <a:pt x="221" y="383"/>
                  <a:pt x="265" y="383"/>
                </a:cubicBezTo>
                <a:cubicBezTo>
                  <a:pt x="295" y="383"/>
                  <a:pt x="324" y="368"/>
                  <a:pt x="324" y="324"/>
                </a:cubicBezTo>
                <a:cubicBezTo>
                  <a:pt x="324" y="309"/>
                  <a:pt x="310" y="280"/>
                  <a:pt x="280" y="280"/>
                </a:cubicBezTo>
                <a:close/>
              </a:path>
            </a:pathLst>
          </a:custGeom>
          <a:solidFill>
            <a:schemeClr val="accent2"/>
          </a:solidFill>
          <a:ln>
            <a:noFill/>
          </a:ln>
          <a:effectLst/>
        </p:spPr>
        <p:txBody>
          <a:bodyPr wrap="none" lIns="91408" tIns="45704" rIns="91408" bIns="45704" anchor="ctr"/>
          <a:lstStyle/>
          <a:p>
            <a:endParaRPr lang="en-US" sz="2700"/>
          </a:p>
        </p:txBody>
      </p:sp>
      <p:sp>
        <p:nvSpPr>
          <p:cNvPr id="5" name="Freeform 164"/>
          <p:cNvSpPr>
            <a:spLocks noChangeArrowheads="1"/>
          </p:cNvSpPr>
          <p:nvPr/>
        </p:nvSpPr>
        <p:spPr bwMode="auto">
          <a:xfrm>
            <a:off x="7760674" y="4974383"/>
            <a:ext cx="381580" cy="381580"/>
          </a:xfrm>
          <a:custGeom>
            <a:avLst/>
            <a:gdLst>
              <a:gd name="T0" fmla="*/ 84994 w 590"/>
              <a:gd name="T1" fmla="*/ 143332 h 590"/>
              <a:gd name="T2" fmla="*/ 84994 w 590"/>
              <a:gd name="T3" fmla="*/ 143332 h 590"/>
              <a:gd name="T4" fmla="*/ 90396 w 590"/>
              <a:gd name="T5" fmla="*/ 111280 h 590"/>
              <a:gd name="T6" fmla="*/ 79592 w 590"/>
              <a:gd name="T7" fmla="*/ 106239 h 590"/>
              <a:gd name="T8" fmla="*/ 69148 w 590"/>
              <a:gd name="T9" fmla="*/ 169982 h 590"/>
              <a:gd name="T10" fmla="*/ 122089 w 590"/>
              <a:gd name="T11" fmla="*/ 127486 h 590"/>
              <a:gd name="T12" fmla="*/ 106243 w 590"/>
              <a:gd name="T13" fmla="*/ 122084 h 590"/>
              <a:gd name="T14" fmla="*/ 84994 w 590"/>
              <a:gd name="T15" fmla="*/ 143332 h 590"/>
              <a:gd name="T16" fmla="*/ 116687 w 590"/>
              <a:gd name="T17" fmla="*/ 106239 h 590"/>
              <a:gd name="T18" fmla="*/ 116687 w 590"/>
              <a:gd name="T19" fmla="*/ 106239 h 590"/>
              <a:gd name="T20" fmla="*/ 106243 w 590"/>
              <a:gd name="T21" fmla="*/ 95435 h 590"/>
              <a:gd name="T22" fmla="*/ 95438 w 590"/>
              <a:gd name="T23" fmla="*/ 106239 h 590"/>
              <a:gd name="T24" fmla="*/ 106243 w 590"/>
              <a:gd name="T25" fmla="*/ 116682 h 590"/>
              <a:gd name="T26" fmla="*/ 116687 w 590"/>
              <a:gd name="T27" fmla="*/ 106239 h 590"/>
              <a:gd name="T28" fmla="*/ 106243 w 590"/>
              <a:gd name="T29" fmla="*/ 0 h 590"/>
              <a:gd name="T30" fmla="*/ 106243 w 590"/>
              <a:gd name="T31" fmla="*/ 0 h 590"/>
              <a:gd name="T32" fmla="*/ 0 w 590"/>
              <a:gd name="T33" fmla="*/ 106239 h 590"/>
              <a:gd name="T34" fmla="*/ 106243 w 590"/>
              <a:gd name="T35" fmla="*/ 212117 h 590"/>
              <a:gd name="T36" fmla="*/ 212125 w 590"/>
              <a:gd name="T37" fmla="*/ 106239 h 590"/>
              <a:gd name="T38" fmla="*/ 106243 w 590"/>
              <a:gd name="T39" fmla="*/ 0 h 590"/>
              <a:gd name="T40" fmla="*/ 106243 w 590"/>
              <a:gd name="T41" fmla="*/ 196271 h 590"/>
              <a:gd name="T42" fmla="*/ 106243 w 590"/>
              <a:gd name="T43" fmla="*/ 196271 h 590"/>
              <a:gd name="T44" fmla="*/ 16206 w 590"/>
              <a:gd name="T45" fmla="*/ 106239 h 590"/>
              <a:gd name="T46" fmla="*/ 106243 w 590"/>
              <a:gd name="T47" fmla="*/ 10804 h 590"/>
              <a:gd name="T48" fmla="*/ 201681 w 590"/>
              <a:gd name="T49" fmla="*/ 106239 h 590"/>
              <a:gd name="T50" fmla="*/ 106243 w 590"/>
              <a:gd name="T51" fmla="*/ 196271 h 590"/>
              <a:gd name="T52" fmla="*/ 100840 w 590"/>
              <a:gd name="T53" fmla="*/ 95435 h 590"/>
              <a:gd name="T54" fmla="*/ 100840 w 590"/>
              <a:gd name="T55" fmla="*/ 95435 h 590"/>
              <a:gd name="T56" fmla="*/ 127491 w 590"/>
              <a:gd name="T57" fmla="*/ 69145 h 590"/>
              <a:gd name="T58" fmla="*/ 116687 w 590"/>
              <a:gd name="T59" fmla="*/ 106239 h 590"/>
              <a:gd name="T60" fmla="*/ 132893 w 590"/>
              <a:gd name="T61" fmla="*/ 111280 h 590"/>
              <a:gd name="T62" fmla="*/ 137935 w 590"/>
              <a:gd name="T63" fmla="*/ 47897 h 590"/>
              <a:gd name="T64" fmla="*/ 90396 w 590"/>
              <a:gd name="T65" fmla="*/ 84991 h 590"/>
              <a:gd name="T66" fmla="*/ 100840 w 590"/>
              <a:gd name="T67" fmla="*/ 95435 h 59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590" h="590">
                <a:moveTo>
                  <a:pt x="236" y="398"/>
                </a:moveTo>
                <a:lnTo>
                  <a:pt x="236" y="398"/>
                </a:lnTo>
                <a:cubicBezTo>
                  <a:pt x="251" y="309"/>
                  <a:pt x="251" y="309"/>
                  <a:pt x="251" y="309"/>
                </a:cubicBezTo>
                <a:cubicBezTo>
                  <a:pt x="221" y="295"/>
                  <a:pt x="221" y="295"/>
                  <a:pt x="221" y="295"/>
                </a:cubicBezTo>
                <a:cubicBezTo>
                  <a:pt x="192" y="472"/>
                  <a:pt x="192" y="472"/>
                  <a:pt x="192" y="472"/>
                </a:cubicBezTo>
                <a:cubicBezTo>
                  <a:pt x="339" y="354"/>
                  <a:pt x="339" y="354"/>
                  <a:pt x="339" y="354"/>
                </a:cubicBezTo>
                <a:cubicBezTo>
                  <a:pt x="295" y="339"/>
                  <a:pt x="295" y="339"/>
                  <a:pt x="295" y="339"/>
                </a:cubicBezTo>
                <a:lnTo>
                  <a:pt x="236" y="398"/>
                </a:lnTo>
                <a:close/>
                <a:moveTo>
                  <a:pt x="324" y="295"/>
                </a:moveTo>
                <a:lnTo>
                  <a:pt x="324" y="295"/>
                </a:lnTo>
                <a:cubicBezTo>
                  <a:pt x="324" y="280"/>
                  <a:pt x="310" y="265"/>
                  <a:pt x="295" y="265"/>
                </a:cubicBezTo>
                <a:cubicBezTo>
                  <a:pt x="280" y="265"/>
                  <a:pt x="265" y="280"/>
                  <a:pt x="265" y="295"/>
                </a:cubicBezTo>
                <a:cubicBezTo>
                  <a:pt x="265" y="309"/>
                  <a:pt x="280" y="324"/>
                  <a:pt x="295" y="324"/>
                </a:cubicBezTo>
                <a:cubicBezTo>
                  <a:pt x="310" y="324"/>
                  <a:pt x="324" y="309"/>
                  <a:pt x="324" y="295"/>
                </a:cubicBezTo>
                <a:close/>
                <a:moveTo>
                  <a:pt x="295" y="0"/>
                </a:moveTo>
                <a:lnTo>
                  <a:pt x="295" y="0"/>
                </a:lnTo>
                <a:cubicBezTo>
                  <a:pt x="133" y="0"/>
                  <a:pt x="0" y="133"/>
                  <a:pt x="0" y="295"/>
                </a:cubicBezTo>
                <a:cubicBezTo>
                  <a:pt x="0" y="457"/>
                  <a:pt x="133" y="589"/>
                  <a:pt x="295" y="589"/>
                </a:cubicBezTo>
                <a:cubicBezTo>
                  <a:pt x="457" y="589"/>
                  <a:pt x="589" y="457"/>
                  <a:pt x="589" y="295"/>
                </a:cubicBezTo>
                <a:cubicBezTo>
                  <a:pt x="589" y="133"/>
                  <a:pt x="457" y="0"/>
                  <a:pt x="295" y="0"/>
                </a:cubicBezTo>
                <a:close/>
                <a:moveTo>
                  <a:pt x="295" y="545"/>
                </a:moveTo>
                <a:lnTo>
                  <a:pt x="295" y="545"/>
                </a:lnTo>
                <a:cubicBezTo>
                  <a:pt x="162" y="545"/>
                  <a:pt x="45" y="427"/>
                  <a:pt x="45" y="295"/>
                </a:cubicBezTo>
                <a:cubicBezTo>
                  <a:pt x="45" y="147"/>
                  <a:pt x="162" y="30"/>
                  <a:pt x="295" y="30"/>
                </a:cubicBezTo>
                <a:cubicBezTo>
                  <a:pt x="442" y="30"/>
                  <a:pt x="560" y="147"/>
                  <a:pt x="560" y="295"/>
                </a:cubicBezTo>
                <a:cubicBezTo>
                  <a:pt x="560" y="427"/>
                  <a:pt x="442" y="545"/>
                  <a:pt x="295" y="545"/>
                </a:cubicBezTo>
                <a:close/>
                <a:moveTo>
                  <a:pt x="280" y="265"/>
                </a:moveTo>
                <a:lnTo>
                  <a:pt x="280" y="265"/>
                </a:lnTo>
                <a:cubicBezTo>
                  <a:pt x="354" y="192"/>
                  <a:pt x="354" y="192"/>
                  <a:pt x="354" y="192"/>
                </a:cubicBezTo>
                <a:cubicBezTo>
                  <a:pt x="324" y="295"/>
                  <a:pt x="324" y="295"/>
                  <a:pt x="324" y="295"/>
                </a:cubicBezTo>
                <a:cubicBezTo>
                  <a:pt x="369" y="309"/>
                  <a:pt x="369" y="309"/>
                  <a:pt x="369" y="309"/>
                </a:cubicBezTo>
                <a:cubicBezTo>
                  <a:pt x="383" y="133"/>
                  <a:pt x="383" y="133"/>
                  <a:pt x="383" y="133"/>
                </a:cubicBezTo>
                <a:cubicBezTo>
                  <a:pt x="251" y="236"/>
                  <a:pt x="251" y="236"/>
                  <a:pt x="251" y="236"/>
                </a:cubicBezTo>
                <a:lnTo>
                  <a:pt x="280" y="265"/>
                </a:lnTo>
                <a:close/>
              </a:path>
            </a:pathLst>
          </a:custGeom>
          <a:solidFill>
            <a:schemeClr val="accent2"/>
          </a:solidFill>
          <a:ln>
            <a:noFill/>
          </a:ln>
          <a:effectLst/>
        </p:spPr>
        <p:txBody>
          <a:bodyPr wrap="none" lIns="91408" tIns="45704" rIns="91408" bIns="45704" anchor="ctr"/>
          <a:lstStyle/>
          <a:p>
            <a:endParaRPr lang="en-US" sz="2700"/>
          </a:p>
        </p:txBody>
      </p:sp>
      <p:sp>
        <p:nvSpPr>
          <p:cNvPr id="6" name="Freeform 165"/>
          <p:cNvSpPr>
            <a:spLocks noChangeArrowheads="1"/>
          </p:cNvSpPr>
          <p:nvPr/>
        </p:nvSpPr>
        <p:spPr bwMode="auto">
          <a:xfrm>
            <a:off x="7094613" y="4953942"/>
            <a:ext cx="398614" cy="410539"/>
          </a:xfrm>
          <a:custGeom>
            <a:avLst/>
            <a:gdLst>
              <a:gd name="T0" fmla="*/ 105427 w 619"/>
              <a:gd name="T1" fmla="*/ 201559 h 634"/>
              <a:gd name="T2" fmla="*/ 105427 w 619"/>
              <a:gd name="T3" fmla="*/ 201559 h 634"/>
              <a:gd name="T4" fmla="*/ 116185 w 619"/>
              <a:gd name="T5" fmla="*/ 201559 h 634"/>
              <a:gd name="T6" fmla="*/ 116185 w 619"/>
              <a:gd name="T7" fmla="*/ 185694 h 634"/>
              <a:gd name="T8" fmla="*/ 105427 w 619"/>
              <a:gd name="T9" fmla="*/ 185694 h 634"/>
              <a:gd name="T10" fmla="*/ 105427 w 619"/>
              <a:gd name="T11" fmla="*/ 201559 h 634"/>
              <a:gd name="T12" fmla="*/ 47334 w 619"/>
              <a:gd name="T13" fmla="*/ 164420 h 634"/>
              <a:gd name="T14" fmla="*/ 47334 w 619"/>
              <a:gd name="T15" fmla="*/ 164420 h 634"/>
              <a:gd name="T16" fmla="*/ 52713 w 619"/>
              <a:gd name="T17" fmla="*/ 175237 h 634"/>
              <a:gd name="T18" fmla="*/ 63471 w 619"/>
              <a:gd name="T19" fmla="*/ 164420 h 634"/>
              <a:gd name="T20" fmla="*/ 52713 w 619"/>
              <a:gd name="T21" fmla="*/ 153964 h 634"/>
              <a:gd name="T22" fmla="*/ 47334 w 619"/>
              <a:gd name="T23" fmla="*/ 164420 h 634"/>
              <a:gd name="T24" fmla="*/ 68492 w 619"/>
              <a:gd name="T25" fmla="*/ 58412 h 634"/>
              <a:gd name="T26" fmla="*/ 68492 w 619"/>
              <a:gd name="T27" fmla="*/ 58412 h 634"/>
              <a:gd name="T28" fmla="*/ 58092 w 619"/>
              <a:gd name="T29" fmla="*/ 53004 h 634"/>
              <a:gd name="T30" fmla="*/ 47334 w 619"/>
              <a:gd name="T31" fmla="*/ 58412 h 634"/>
              <a:gd name="T32" fmla="*/ 58092 w 619"/>
              <a:gd name="T33" fmla="*/ 69230 h 634"/>
              <a:gd name="T34" fmla="*/ 68492 w 619"/>
              <a:gd name="T35" fmla="*/ 58412 h 634"/>
              <a:gd name="T36" fmla="*/ 110806 w 619"/>
              <a:gd name="T37" fmla="*/ 31730 h 634"/>
              <a:gd name="T38" fmla="*/ 110806 w 619"/>
              <a:gd name="T39" fmla="*/ 31730 h 634"/>
              <a:gd name="T40" fmla="*/ 105427 w 619"/>
              <a:gd name="T41" fmla="*/ 37139 h 634"/>
              <a:gd name="T42" fmla="*/ 105427 w 619"/>
              <a:gd name="T43" fmla="*/ 106008 h 634"/>
              <a:gd name="T44" fmla="*/ 47334 w 619"/>
              <a:gd name="T45" fmla="*/ 106008 h 634"/>
              <a:gd name="T46" fmla="*/ 42314 w 619"/>
              <a:gd name="T47" fmla="*/ 116825 h 634"/>
              <a:gd name="T48" fmla="*/ 47334 w 619"/>
              <a:gd name="T49" fmla="*/ 121873 h 634"/>
              <a:gd name="T50" fmla="*/ 110806 w 619"/>
              <a:gd name="T51" fmla="*/ 121873 h 634"/>
              <a:gd name="T52" fmla="*/ 116185 w 619"/>
              <a:gd name="T53" fmla="*/ 116825 h 634"/>
              <a:gd name="T54" fmla="*/ 116185 w 619"/>
              <a:gd name="T55" fmla="*/ 37139 h 634"/>
              <a:gd name="T56" fmla="*/ 110806 w 619"/>
              <a:gd name="T57" fmla="*/ 31730 h 634"/>
              <a:gd name="T58" fmla="*/ 153120 w 619"/>
              <a:gd name="T59" fmla="*/ 164420 h 634"/>
              <a:gd name="T60" fmla="*/ 153120 w 619"/>
              <a:gd name="T61" fmla="*/ 164420 h 634"/>
              <a:gd name="T62" fmla="*/ 163519 w 619"/>
              <a:gd name="T63" fmla="*/ 175237 h 634"/>
              <a:gd name="T64" fmla="*/ 168898 w 619"/>
              <a:gd name="T65" fmla="*/ 164420 h 634"/>
              <a:gd name="T66" fmla="*/ 163519 w 619"/>
              <a:gd name="T67" fmla="*/ 153964 h 634"/>
              <a:gd name="T68" fmla="*/ 153120 w 619"/>
              <a:gd name="T69" fmla="*/ 164420 h 634"/>
              <a:gd name="T70" fmla="*/ 153120 w 619"/>
              <a:gd name="T71" fmla="*/ 58412 h 634"/>
              <a:gd name="T72" fmla="*/ 153120 w 619"/>
              <a:gd name="T73" fmla="*/ 58412 h 634"/>
              <a:gd name="T74" fmla="*/ 163519 w 619"/>
              <a:gd name="T75" fmla="*/ 69230 h 634"/>
              <a:gd name="T76" fmla="*/ 174277 w 619"/>
              <a:gd name="T77" fmla="*/ 58412 h 634"/>
              <a:gd name="T78" fmla="*/ 163519 w 619"/>
              <a:gd name="T79" fmla="*/ 53004 h 634"/>
              <a:gd name="T80" fmla="*/ 153120 w 619"/>
              <a:gd name="T81" fmla="*/ 58412 h 634"/>
              <a:gd name="T82" fmla="*/ 110806 w 619"/>
              <a:gd name="T83" fmla="*/ 0 h 634"/>
              <a:gd name="T84" fmla="*/ 110806 w 619"/>
              <a:gd name="T85" fmla="*/ 0 h 634"/>
              <a:gd name="T86" fmla="*/ 0 w 619"/>
              <a:gd name="T87" fmla="*/ 116825 h 634"/>
              <a:gd name="T88" fmla="*/ 110806 w 619"/>
              <a:gd name="T89" fmla="*/ 228241 h 634"/>
              <a:gd name="T90" fmla="*/ 221611 w 619"/>
              <a:gd name="T91" fmla="*/ 116825 h 634"/>
              <a:gd name="T92" fmla="*/ 110806 w 619"/>
              <a:gd name="T93" fmla="*/ 0 h 634"/>
              <a:gd name="T94" fmla="*/ 110806 w 619"/>
              <a:gd name="T95" fmla="*/ 212376 h 634"/>
              <a:gd name="T96" fmla="*/ 110806 w 619"/>
              <a:gd name="T97" fmla="*/ 212376 h 634"/>
              <a:gd name="T98" fmla="*/ 10399 w 619"/>
              <a:gd name="T99" fmla="*/ 116825 h 634"/>
              <a:gd name="T100" fmla="*/ 110806 w 619"/>
              <a:gd name="T101" fmla="*/ 15865 h 634"/>
              <a:gd name="T102" fmla="*/ 211212 w 619"/>
              <a:gd name="T103" fmla="*/ 116825 h 634"/>
              <a:gd name="T104" fmla="*/ 110806 w 619"/>
              <a:gd name="T105" fmla="*/ 212376 h 634"/>
              <a:gd name="T106" fmla="*/ 179297 w 619"/>
              <a:gd name="T107" fmla="*/ 106008 h 634"/>
              <a:gd name="T108" fmla="*/ 179297 w 619"/>
              <a:gd name="T109" fmla="*/ 106008 h 634"/>
              <a:gd name="T110" fmla="*/ 179297 w 619"/>
              <a:gd name="T111" fmla="*/ 121873 h 634"/>
              <a:gd name="T112" fmla="*/ 195434 w 619"/>
              <a:gd name="T113" fmla="*/ 121873 h 634"/>
              <a:gd name="T114" fmla="*/ 195434 w 619"/>
              <a:gd name="T115" fmla="*/ 106008 h 634"/>
              <a:gd name="T116" fmla="*/ 179297 w 619"/>
              <a:gd name="T117" fmla="*/ 106008 h 63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619" h="634">
                <a:moveTo>
                  <a:pt x="294" y="559"/>
                </a:moveTo>
                <a:lnTo>
                  <a:pt x="294" y="559"/>
                </a:lnTo>
                <a:cubicBezTo>
                  <a:pt x="324" y="559"/>
                  <a:pt x="324" y="559"/>
                  <a:pt x="324" y="559"/>
                </a:cubicBezTo>
                <a:cubicBezTo>
                  <a:pt x="324" y="515"/>
                  <a:pt x="324" y="515"/>
                  <a:pt x="324" y="515"/>
                </a:cubicBezTo>
                <a:cubicBezTo>
                  <a:pt x="294" y="515"/>
                  <a:pt x="294" y="515"/>
                  <a:pt x="294" y="515"/>
                </a:cubicBezTo>
                <a:lnTo>
                  <a:pt x="294" y="559"/>
                </a:lnTo>
                <a:close/>
                <a:moveTo>
                  <a:pt x="132" y="456"/>
                </a:moveTo>
                <a:lnTo>
                  <a:pt x="132" y="456"/>
                </a:lnTo>
                <a:cubicBezTo>
                  <a:pt x="147" y="486"/>
                  <a:pt x="147" y="486"/>
                  <a:pt x="147" y="486"/>
                </a:cubicBezTo>
                <a:cubicBezTo>
                  <a:pt x="177" y="456"/>
                  <a:pt x="177" y="456"/>
                  <a:pt x="177" y="456"/>
                </a:cubicBezTo>
                <a:cubicBezTo>
                  <a:pt x="147" y="427"/>
                  <a:pt x="147" y="427"/>
                  <a:pt x="147" y="427"/>
                </a:cubicBezTo>
                <a:lnTo>
                  <a:pt x="132" y="456"/>
                </a:lnTo>
                <a:close/>
                <a:moveTo>
                  <a:pt x="191" y="162"/>
                </a:moveTo>
                <a:lnTo>
                  <a:pt x="191" y="162"/>
                </a:lnTo>
                <a:cubicBezTo>
                  <a:pt x="162" y="147"/>
                  <a:pt x="162" y="147"/>
                  <a:pt x="162" y="147"/>
                </a:cubicBezTo>
                <a:cubicBezTo>
                  <a:pt x="132" y="162"/>
                  <a:pt x="132" y="162"/>
                  <a:pt x="132" y="162"/>
                </a:cubicBezTo>
                <a:cubicBezTo>
                  <a:pt x="162" y="192"/>
                  <a:pt x="162" y="192"/>
                  <a:pt x="162" y="192"/>
                </a:cubicBezTo>
                <a:lnTo>
                  <a:pt x="191" y="162"/>
                </a:lnTo>
                <a:close/>
                <a:moveTo>
                  <a:pt x="309" y="88"/>
                </a:moveTo>
                <a:lnTo>
                  <a:pt x="309" y="88"/>
                </a:lnTo>
                <a:cubicBezTo>
                  <a:pt x="294" y="88"/>
                  <a:pt x="294" y="88"/>
                  <a:pt x="294" y="103"/>
                </a:cubicBezTo>
                <a:cubicBezTo>
                  <a:pt x="294" y="294"/>
                  <a:pt x="294" y="294"/>
                  <a:pt x="294" y="294"/>
                </a:cubicBezTo>
                <a:cubicBezTo>
                  <a:pt x="132" y="294"/>
                  <a:pt x="132" y="294"/>
                  <a:pt x="132" y="294"/>
                </a:cubicBezTo>
                <a:cubicBezTo>
                  <a:pt x="118" y="294"/>
                  <a:pt x="118" y="309"/>
                  <a:pt x="118" y="324"/>
                </a:cubicBezTo>
                <a:cubicBezTo>
                  <a:pt x="118" y="324"/>
                  <a:pt x="118" y="338"/>
                  <a:pt x="132" y="338"/>
                </a:cubicBezTo>
                <a:cubicBezTo>
                  <a:pt x="309" y="338"/>
                  <a:pt x="309" y="338"/>
                  <a:pt x="309" y="338"/>
                </a:cubicBezTo>
                <a:cubicBezTo>
                  <a:pt x="324" y="338"/>
                  <a:pt x="324" y="324"/>
                  <a:pt x="324" y="324"/>
                </a:cubicBezTo>
                <a:cubicBezTo>
                  <a:pt x="324" y="103"/>
                  <a:pt x="324" y="103"/>
                  <a:pt x="324" y="103"/>
                </a:cubicBezTo>
                <a:cubicBezTo>
                  <a:pt x="324" y="88"/>
                  <a:pt x="324" y="88"/>
                  <a:pt x="309" y="88"/>
                </a:cubicBezTo>
                <a:close/>
                <a:moveTo>
                  <a:pt x="427" y="456"/>
                </a:moveTo>
                <a:lnTo>
                  <a:pt x="427" y="456"/>
                </a:lnTo>
                <a:cubicBezTo>
                  <a:pt x="456" y="486"/>
                  <a:pt x="456" y="486"/>
                  <a:pt x="456" y="486"/>
                </a:cubicBezTo>
                <a:cubicBezTo>
                  <a:pt x="471" y="456"/>
                  <a:pt x="471" y="456"/>
                  <a:pt x="471" y="456"/>
                </a:cubicBezTo>
                <a:cubicBezTo>
                  <a:pt x="456" y="427"/>
                  <a:pt x="456" y="427"/>
                  <a:pt x="456" y="427"/>
                </a:cubicBezTo>
                <a:lnTo>
                  <a:pt x="427" y="456"/>
                </a:lnTo>
                <a:close/>
                <a:moveTo>
                  <a:pt x="427" y="162"/>
                </a:moveTo>
                <a:lnTo>
                  <a:pt x="427" y="162"/>
                </a:lnTo>
                <a:cubicBezTo>
                  <a:pt x="456" y="192"/>
                  <a:pt x="456" y="192"/>
                  <a:pt x="456" y="192"/>
                </a:cubicBezTo>
                <a:cubicBezTo>
                  <a:pt x="486" y="162"/>
                  <a:pt x="486" y="162"/>
                  <a:pt x="486" y="162"/>
                </a:cubicBezTo>
                <a:cubicBezTo>
                  <a:pt x="456" y="147"/>
                  <a:pt x="456" y="147"/>
                  <a:pt x="456" y="147"/>
                </a:cubicBezTo>
                <a:lnTo>
                  <a:pt x="427" y="162"/>
                </a:lnTo>
                <a:close/>
                <a:moveTo>
                  <a:pt x="309" y="0"/>
                </a:moveTo>
                <a:lnTo>
                  <a:pt x="309" y="0"/>
                </a:lnTo>
                <a:cubicBezTo>
                  <a:pt x="132" y="0"/>
                  <a:pt x="0" y="147"/>
                  <a:pt x="0" y="324"/>
                </a:cubicBezTo>
                <a:cubicBezTo>
                  <a:pt x="0" y="486"/>
                  <a:pt x="132" y="633"/>
                  <a:pt x="309" y="633"/>
                </a:cubicBezTo>
                <a:cubicBezTo>
                  <a:pt x="486" y="633"/>
                  <a:pt x="618" y="486"/>
                  <a:pt x="618" y="324"/>
                </a:cubicBezTo>
                <a:cubicBezTo>
                  <a:pt x="618" y="147"/>
                  <a:pt x="486" y="0"/>
                  <a:pt x="309" y="0"/>
                </a:cubicBezTo>
                <a:close/>
                <a:moveTo>
                  <a:pt x="309" y="589"/>
                </a:moveTo>
                <a:lnTo>
                  <a:pt x="309" y="589"/>
                </a:lnTo>
                <a:cubicBezTo>
                  <a:pt x="162" y="589"/>
                  <a:pt x="29" y="471"/>
                  <a:pt x="29" y="324"/>
                </a:cubicBezTo>
                <a:cubicBezTo>
                  <a:pt x="29" y="162"/>
                  <a:pt x="162" y="44"/>
                  <a:pt x="309" y="44"/>
                </a:cubicBezTo>
                <a:cubicBezTo>
                  <a:pt x="456" y="44"/>
                  <a:pt x="589" y="162"/>
                  <a:pt x="589" y="324"/>
                </a:cubicBezTo>
                <a:cubicBezTo>
                  <a:pt x="589" y="471"/>
                  <a:pt x="456" y="589"/>
                  <a:pt x="309" y="589"/>
                </a:cubicBezTo>
                <a:close/>
                <a:moveTo>
                  <a:pt x="500" y="294"/>
                </a:moveTo>
                <a:lnTo>
                  <a:pt x="500" y="294"/>
                </a:lnTo>
                <a:cubicBezTo>
                  <a:pt x="500" y="338"/>
                  <a:pt x="500" y="338"/>
                  <a:pt x="500" y="338"/>
                </a:cubicBezTo>
                <a:cubicBezTo>
                  <a:pt x="545" y="338"/>
                  <a:pt x="545" y="338"/>
                  <a:pt x="545" y="338"/>
                </a:cubicBezTo>
                <a:cubicBezTo>
                  <a:pt x="545" y="294"/>
                  <a:pt x="545" y="294"/>
                  <a:pt x="545" y="294"/>
                </a:cubicBezTo>
                <a:lnTo>
                  <a:pt x="500" y="294"/>
                </a:lnTo>
                <a:close/>
              </a:path>
            </a:pathLst>
          </a:custGeom>
          <a:solidFill>
            <a:schemeClr val="accent2"/>
          </a:solidFill>
          <a:ln>
            <a:noFill/>
          </a:ln>
          <a:effectLst/>
        </p:spPr>
        <p:txBody>
          <a:bodyPr wrap="none" lIns="91408" tIns="45704" rIns="91408" bIns="45704" anchor="ctr"/>
          <a:lstStyle/>
          <a:p>
            <a:endParaRPr lang="en-US" sz="2700"/>
          </a:p>
        </p:txBody>
      </p:sp>
      <p:sp>
        <p:nvSpPr>
          <p:cNvPr id="7" name="Freeform 166"/>
          <p:cNvSpPr>
            <a:spLocks noChangeArrowheads="1"/>
          </p:cNvSpPr>
          <p:nvPr/>
        </p:nvSpPr>
        <p:spPr bwMode="auto">
          <a:xfrm>
            <a:off x="6426849" y="4953942"/>
            <a:ext cx="410540" cy="410539"/>
          </a:xfrm>
          <a:custGeom>
            <a:avLst/>
            <a:gdLst>
              <a:gd name="T0" fmla="*/ 16226 w 634"/>
              <a:gd name="T1" fmla="*/ 37139 h 634"/>
              <a:gd name="T2" fmla="*/ 16226 w 634"/>
              <a:gd name="T3" fmla="*/ 37139 h 634"/>
              <a:gd name="T4" fmla="*/ 37140 w 634"/>
              <a:gd name="T5" fmla="*/ 15865 h 634"/>
              <a:gd name="T6" fmla="*/ 53367 w 634"/>
              <a:gd name="T7" fmla="*/ 15865 h 634"/>
              <a:gd name="T8" fmla="*/ 53367 w 634"/>
              <a:gd name="T9" fmla="*/ 0 h 634"/>
              <a:gd name="T10" fmla="*/ 37140 w 634"/>
              <a:gd name="T11" fmla="*/ 0 h 634"/>
              <a:gd name="T12" fmla="*/ 0 w 634"/>
              <a:gd name="T13" fmla="*/ 37139 h 634"/>
              <a:gd name="T14" fmla="*/ 0 w 634"/>
              <a:gd name="T15" fmla="*/ 53004 h 634"/>
              <a:gd name="T16" fmla="*/ 16226 w 634"/>
              <a:gd name="T17" fmla="*/ 53004 h 634"/>
              <a:gd name="T18" fmla="*/ 16226 w 634"/>
              <a:gd name="T19" fmla="*/ 37139 h 634"/>
              <a:gd name="T20" fmla="*/ 164787 w 634"/>
              <a:gd name="T21" fmla="*/ 106008 h 634"/>
              <a:gd name="T22" fmla="*/ 164787 w 634"/>
              <a:gd name="T23" fmla="*/ 106008 h 634"/>
              <a:gd name="T24" fmla="*/ 122238 w 634"/>
              <a:gd name="T25" fmla="*/ 106008 h 634"/>
              <a:gd name="T26" fmla="*/ 122238 w 634"/>
              <a:gd name="T27" fmla="*/ 58412 h 634"/>
              <a:gd name="T28" fmla="*/ 116830 w 634"/>
              <a:gd name="T29" fmla="*/ 53004 h 634"/>
              <a:gd name="T30" fmla="*/ 106373 w 634"/>
              <a:gd name="T31" fmla="*/ 58412 h 634"/>
              <a:gd name="T32" fmla="*/ 106373 w 634"/>
              <a:gd name="T33" fmla="*/ 116825 h 634"/>
              <a:gd name="T34" fmla="*/ 116830 w 634"/>
              <a:gd name="T35" fmla="*/ 121873 h 634"/>
              <a:gd name="T36" fmla="*/ 164787 w 634"/>
              <a:gd name="T37" fmla="*/ 121873 h 634"/>
              <a:gd name="T38" fmla="*/ 169836 w 634"/>
              <a:gd name="T39" fmla="*/ 116825 h 634"/>
              <a:gd name="T40" fmla="*/ 164787 w 634"/>
              <a:gd name="T41" fmla="*/ 106008 h 634"/>
              <a:gd name="T42" fmla="*/ 212385 w 634"/>
              <a:gd name="T43" fmla="*/ 116825 h 634"/>
              <a:gd name="T44" fmla="*/ 212385 w 634"/>
              <a:gd name="T45" fmla="*/ 116825 h 634"/>
              <a:gd name="T46" fmla="*/ 116830 w 634"/>
              <a:gd name="T47" fmla="*/ 15865 h 634"/>
              <a:gd name="T48" fmla="*/ 16226 w 634"/>
              <a:gd name="T49" fmla="*/ 116825 h 634"/>
              <a:gd name="T50" fmla="*/ 69232 w 634"/>
              <a:gd name="T51" fmla="*/ 201559 h 634"/>
              <a:gd name="T52" fmla="*/ 42549 w 634"/>
              <a:gd name="T53" fmla="*/ 228241 h 634"/>
              <a:gd name="T54" fmla="*/ 63824 w 634"/>
              <a:gd name="T55" fmla="*/ 228241 h 634"/>
              <a:gd name="T56" fmla="*/ 85098 w 634"/>
              <a:gd name="T57" fmla="*/ 206968 h 634"/>
              <a:gd name="T58" fmla="*/ 116830 w 634"/>
              <a:gd name="T59" fmla="*/ 212376 h 634"/>
              <a:gd name="T60" fmla="*/ 143513 w 634"/>
              <a:gd name="T61" fmla="*/ 206968 h 634"/>
              <a:gd name="T62" fmla="*/ 164787 w 634"/>
              <a:gd name="T63" fmla="*/ 228241 h 634"/>
              <a:gd name="T64" fmla="*/ 186062 w 634"/>
              <a:gd name="T65" fmla="*/ 228241 h 634"/>
              <a:gd name="T66" fmla="*/ 164787 w 634"/>
              <a:gd name="T67" fmla="*/ 201559 h 634"/>
              <a:gd name="T68" fmla="*/ 212385 w 634"/>
              <a:gd name="T69" fmla="*/ 116825 h 634"/>
              <a:gd name="T70" fmla="*/ 116830 w 634"/>
              <a:gd name="T71" fmla="*/ 201559 h 634"/>
              <a:gd name="T72" fmla="*/ 116830 w 634"/>
              <a:gd name="T73" fmla="*/ 201559 h 634"/>
              <a:gd name="T74" fmla="*/ 32092 w 634"/>
              <a:gd name="T75" fmla="*/ 116825 h 634"/>
              <a:gd name="T76" fmla="*/ 116830 w 634"/>
              <a:gd name="T77" fmla="*/ 31730 h 634"/>
              <a:gd name="T78" fmla="*/ 201928 w 634"/>
              <a:gd name="T79" fmla="*/ 116825 h 634"/>
              <a:gd name="T80" fmla="*/ 116830 w 634"/>
              <a:gd name="T81" fmla="*/ 201559 h 634"/>
              <a:gd name="T82" fmla="*/ 191110 w 634"/>
              <a:gd name="T83" fmla="*/ 0 h 634"/>
              <a:gd name="T84" fmla="*/ 191110 w 634"/>
              <a:gd name="T85" fmla="*/ 0 h 634"/>
              <a:gd name="T86" fmla="*/ 180653 w 634"/>
              <a:gd name="T87" fmla="*/ 0 h 634"/>
              <a:gd name="T88" fmla="*/ 180653 w 634"/>
              <a:gd name="T89" fmla="*/ 15865 h 634"/>
              <a:gd name="T90" fmla="*/ 191110 w 634"/>
              <a:gd name="T91" fmla="*/ 15865 h 634"/>
              <a:gd name="T92" fmla="*/ 212385 w 634"/>
              <a:gd name="T93" fmla="*/ 37139 h 634"/>
              <a:gd name="T94" fmla="*/ 212385 w 634"/>
              <a:gd name="T95" fmla="*/ 53004 h 634"/>
              <a:gd name="T96" fmla="*/ 228250 w 634"/>
              <a:gd name="T97" fmla="*/ 53004 h 634"/>
              <a:gd name="T98" fmla="*/ 228250 w 634"/>
              <a:gd name="T99" fmla="*/ 37139 h 634"/>
              <a:gd name="T100" fmla="*/ 191110 w 634"/>
              <a:gd name="T101" fmla="*/ 0 h 63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634" h="634">
                <a:moveTo>
                  <a:pt x="45" y="103"/>
                </a:moveTo>
                <a:lnTo>
                  <a:pt x="45" y="103"/>
                </a:lnTo>
                <a:cubicBezTo>
                  <a:pt x="45" y="74"/>
                  <a:pt x="74" y="44"/>
                  <a:pt x="103" y="44"/>
                </a:cubicBezTo>
                <a:cubicBezTo>
                  <a:pt x="148" y="44"/>
                  <a:pt x="148" y="44"/>
                  <a:pt x="148" y="44"/>
                </a:cubicBezTo>
                <a:cubicBezTo>
                  <a:pt x="148" y="0"/>
                  <a:pt x="148" y="0"/>
                  <a:pt x="148" y="0"/>
                </a:cubicBezTo>
                <a:cubicBezTo>
                  <a:pt x="103" y="0"/>
                  <a:pt x="103" y="0"/>
                  <a:pt x="103" y="0"/>
                </a:cubicBezTo>
                <a:cubicBezTo>
                  <a:pt x="45" y="0"/>
                  <a:pt x="0" y="44"/>
                  <a:pt x="0" y="103"/>
                </a:cubicBezTo>
                <a:cubicBezTo>
                  <a:pt x="0" y="147"/>
                  <a:pt x="0" y="147"/>
                  <a:pt x="0" y="147"/>
                </a:cubicBezTo>
                <a:cubicBezTo>
                  <a:pt x="30" y="147"/>
                  <a:pt x="45" y="147"/>
                  <a:pt x="45" y="147"/>
                </a:cubicBezTo>
                <a:lnTo>
                  <a:pt x="45" y="103"/>
                </a:lnTo>
                <a:close/>
                <a:moveTo>
                  <a:pt x="457" y="294"/>
                </a:moveTo>
                <a:lnTo>
                  <a:pt x="457" y="294"/>
                </a:lnTo>
                <a:cubicBezTo>
                  <a:pt x="339" y="294"/>
                  <a:pt x="339" y="294"/>
                  <a:pt x="339" y="294"/>
                </a:cubicBezTo>
                <a:cubicBezTo>
                  <a:pt x="339" y="162"/>
                  <a:pt x="339" y="162"/>
                  <a:pt x="339" y="162"/>
                </a:cubicBezTo>
                <a:cubicBezTo>
                  <a:pt x="339" y="147"/>
                  <a:pt x="324" y="147"/>
                  <a:pt x="324" y="147"/>
                </a:cubicBezTo>
                <a:cubicBezTo>
                  <a:pt x="310" y="147"/>
                  <a:pt x="295" y="147"/>
                  <a:pt x="295" y="162"/>
                </a:cubicBezTo>
                <a:cubicBezTo>
                  <a:pt x="295" y="324"/>
                  <a:pt x="295" y="324"/>
                  <a:pt x="295" y="324"/>
                </a:cubicBezTo>
                <a:cubicBezTo>
                  <a:pt x="295" y="324"/>
                  <a:pt x="310" y="338"/>
                  <a:pt x="324" y="338"/>
                </a:cubicBezTo>
                <a:cubicBezTo>
                  <a:pt x="457" y="338"/>
                  <a:pt x="457" y="338"/>
                  <a:pt x="457" y="338"/>
                </a:cubicBezTo>
                <a:cubicBezTo>
                  <a:pt x="471" y="338"/>
                  <a:pt x="471" y="324"/>
                  <a:pt x="471" y="324"/>
                </a:cubicBezTo>
                <a:cubicBezTo>
                  <a:pt x="471" y="309"/>
                  <a:pt x="471" y="294"/>
                  <a:pt x="457" y="294"/>
                </a:cubicBezTo>
                <a:close/>
                <a:moveTo>
                  <a:pt x="589" y="324"/>
                </a:moveTo>
                <a:lnTo>
                  <a:pt x="589" y="324"/>
                </a:lnTo>
                <a:cubicBezTo>
                  <a:pt x="589" y="162"/>
                  <a:pt x="471" y="44"/>
                  <a:pt x="324" y="44"/>
                </a:cubicBezTo>
                <a:cubicBezTo>
                  <a:pt x="162" y="44"/>
                  <a:pt x="45" y="162"/>
                  <a:pt x="45" y="324"/>
                </a:cubicBezTo>
                <a:cubicBezTo>
                  <a:pt x="45" y="427"/>
                  <a:pt x="103" y="515"/>
                  <a:pt x="192" y="559"/>
                </a:cubicBezTo>
                <a:cubicBezTo>
                  <a:pt x="118" y="633"/>
                  <a:pt x="118" y="633"/>
                  <a:pt x="118" y="633"/>
                </a:cubicBezTo>
                <a:cubicBezTo>
                  <a:pt x="177" y="633"/>
                  <a:pt x="177" y="633"/>
                  <a:pt x="177" y="633"/>
                </a:cubicBezTo>
                <a:cubicBezTo>
                  <a:pt x="236" y="574"/>
                  <a:pt x="236" y="574"/>
                  <a:pt x="236" y="574"/>
                </a:cubicBezTo>
                <a:cubicBezTo>
                  <a:pt x="265" y="589"/>
                  <a:pt x="295" y="589"/>
                  <a:pt x="324" y="589"/>
                </a:cubicBezTo>
                <a:cubicBezTo>
                  <a:pt x="354" y="589"/>
                  <a:pt x="383" y="589"/>
                  <a:pt x="398" y="574"/>
                </a:cubicBezTo>
                <a:cubicBezTo>
                  <a:pt x="457" y="633"/>
                  <a:pt x="457" y="633"/>
                  <a:pt x="457" y="633"/>
                </a:cubicBezTo>
                <a:cubicBezTo>
                  <a:pt x="516" y="633"/>
                  <a:pt x="516" y="633"/>
                  <a:pt x="516" y="633"/>
                </a:cubicBezTo>
                <a:cubicBezTo>
                  <a:pt x="457" y="559"/>
                  <a:pt x="457" y="559"/>
                  <a:pt x="457" y="559"/>
                </a:cubicBezTo>
                <a:cubicBezTo>
                  <a:pt x="530" y="515"/>
                  <a:pt x="589" y="427"/>
                  <a:pt x="589" y="324"/>
                </a:cubicBezTo>
                <a:close/>
                <a:moveTo>
                  <a:pt x="324" y="559"/>
                </a:moveTo>
                <a:lnTo>
                  <a:pt x="324" y="559"/>
                </a:lnTo>
                <a:cubicBezTo>
                  <a:pt x="192" y="559"/>
                  <a:pt x="89" y="456"/>
                  <a:pt x="89" y="324"/>
                </a:cubicBezTo>
                <a:cubicBezTo>
                  <a:pt x="89" y="192"/>
                  <a:pt x="192" y="88"/>
                  <a:pt x="324" y="88"/>
                </a:cubicBezTo>
                <a:cubicBezTo>
                  <a:pt x="457" y="88"/>
                  <a:pt x="560" y="192"/>
                  <a:pt x="560" y="324"/>
                </a:cubicBezTo>
                <a:cubicBezTo>
                  <a:pt x="560" y="456"/>
                  <a:pt x="457" y="559"/>
                  <a:pt x="324" y="559"/>
                </a:cubicBezTo>
                <a:close/>
                <a:moveTo>
                  <a:pt x="530" y="0"/>
                </a:moveTo>
                <a:lnTo>
                  <a:pt x="530" y="0"/>
                </a:lnTo>
                <a:cubicBezTo>
                  <a:pt x="501" y="0"/>
                  <a:pt x="501" y="0"/>
                  <a:pt x="501" y="0"/>
                </a:cubicBezTo>
                <a:cubicBezTo>
                  <a:pt x="501" y="44"/>
                  <a:pt x="501" y="44"/>
                  <a:pt x="501" y="44"/>
                </a:cubicBezTo>
                <a:cubicBezTo>
                  <a:pt x="530" y="44"/>
                  <a:pt x="530" y="44"/>
                  <a:pt x="530" y="44"/>
                </a:cubicBezTo>
                <a:cubicBezTo>
                  <a:pt x="575" y="44"/>
                  <a:pt x="589" y="74"/>
                  <a:pt x="589" y="103"/>
                </a:cubicBezTo>
                <a:cubicBezTo>
                  <a:pt x="589" y="147"/>
                  <a:pt x="589" y="147"/>
                  <a:pt x="589" y="147"/>
                </a:cubicBezTo>
                <a:cubicBezTo>
                  <a:pt x="604" y="147"/>
                  <a:pt x="604" y="147"/>
                  <a:pt x="633" y="147"/>
                </a:cubicBezTo>
                <a:cubicBezTo>
                  <a:pt x="633" y="103"/>
                  <a:pt x="633" y="103"/>
                  <a:pt x="633" y="103"/>
                </a:cubicBezTo>
                <a:cubicBezTo>
                  <a:pt x="633" y="44"/>
                  <a:pt x="589" y="0"/>
                  <a:pt x="530" y="0"/>
                </a:cubicBezTo>
                <a:close/>
              </a:path>
            </a:pathLst>
          </a:custGeom>
          <a:solidFill>
            <a:schemeClr val="accent2"/>
          </a:solidFill>
          <a:ln>
            <a:noFill/>
          </a:ln>
          <a:effectLst/>
        </p:spPr>
        <p:txBody>
          <a:bodyPr wrap="none" lIns="91408" tIns="45704" rIns="91408" bIns="45704" anchor="ctr"/>
          <a:lstStyle/>
          <a:p>
            <a:endParaRPr lang="en-US" sz="2700"/>
          </a:p>
        </p:txBody>
      </p:sp>
      <p:sp>
        <p:nvSpPr>
          <p:cNvPr id="8" name="Freeform 167"/>
          <p:cNvSpPr>
            <a:spLocks noChangeArrowheads="1"/>
          </p:cNvSpPr>
          <p:nvPr/>
        </p:nvSpPr>
        <p:spPr bwMode="auto">
          <a:xfrm>
            <a:off x="5779528" y="4953942"/>
            <a:ext cx="381580" cy="410539"/>
          </a:xfrm>
          <a:custGeom>
            <a:avLst/>
            <a:gdLst>
              <a:gd name="T0" fmla="*/ 169628 w 590"/>
              <a:gd name="T1" fmla="*/ 201559 h 634"/>
              <a:gd name="T2" fmla="*/ 169628 w 590"/>
              <a:gd name="T3" fmla="*/ 159372 h 634"/>
              <a:gd name="T4" fmla="*/ 143337 w 590"/>
              <a:gd name="T5" fmla="*/ 185694 h 634"/>
              <a:gd name="T6" fmla="*/ 159184 w 590"/>
              <a:gd name="T7" fmla="*/ 169829 h 634"/>
              <a:gd name="T8" fmla="*/ 159184 w 590"/>
              <a:gd name="T9" fmla="*/ 185694 h 634"/>
              <a:gd name="T10" fmla="*/ 159184 w 590"/>
              <a:gd name="T11" fmla="*/ 143147 h 634"/>
              <a:gd name="T12" fmla="*/ 185834 w 590"/>
              <a:gd name="T13" fmla="*/ 116825 h 634"/>
              <a:gd name="T14" fmla="*/ 143337 w 590"/>
              <a:gd name="T15" fmla="*/ 116825 h 634"/>
              <a:gd name="T16" fmla="*/ 159184 w 590"/>
              <a:gd name="T17" fmla="*/ 116825 h 634"/>
              <a:gd name="T18" fmla="*/ 169628 w 590"/>
              <a:gd name="T19" fmla="*/ 127282 h 634"/>
              <a:gd name="T20" fmla="*/ 185834 w 590"/>
              <a:gd name="T21" fmla="*/ 15865 h 634"/>
              <a:gd name="T22" fmla="*/ 159184 w 590"/>
              <a:gd name="T23" fmla="*/ 10457 h 634"/>
              <a:gd name="T24" fmla="*/ 143337 w 590"/>
              <a:gd name="T25" fmla="*/ 15865 h 634"/>
              <a:gd name="T26" fmla="*/ 63746 w 590"/>
              <a:gd name="T27" fmla="*/ 0 h 634"/>
              <a:gd name="T28" fmla="*/ 32053 w 590"/>
              <a:gd name="T29" fmla="*/ 15865 h 634"/>
              <a:gd name="T30" fmla="*/ 32053 w 590"/>
              <a:gd name="T31" fmla="*/ 228241 h 634"/>
              <a:gd name="T32" fmla="*/ 212125 w 590"/>
              <a:gd name="T33" fmla="*/ 42547 h 634"/>
              <a:gd name="T34" fmla="*/ 201681 w 590"/>
              <a:gd name="T35" fmla="*/ 201559 h 634"/>
              <a:gd name="T36" fmla="*/ 15846 w 590"/>
              <a:gd name="T37" fmla="*/ 201559 h 634"/>
              <a:gd name="T38" fmla="*/ 201681 w 590"/>
              <a:gd name="T39" fmla="*/ 201559 h 634"/>
              <a:gd name="T40" fmla="*/ 15846 w 590"/>
              <a:gd name="T41" fmla="*/ 58412 h 634"/>
              <a:gd name="T42" fmla="*/ 58343 w 590"/>
              <a:gd name="T43" fmla="*/ 31730 h 634"/>
              <a:gd name="T44" fmla="*/ 74550 w 590"/>
              <a:gd name="T45" fmla="*/ 37139 h 634"/>
              <a:gd name="T46" fmla="*/ 143337 w 590"/>
              <a:gd name="T47" fmla="*/ 37139 h 634"/>
              <a:gd name="T48" fmla="*/ 159184 w 590"/>
              <a:gd name="T49" fmla="*/ 31730 h 634"/>
              <a:gd name="T50" fmla="*/ 201681 w 590"/>
              <a:gd name="T51" fmla="*/ 58412 h 634"/>
              <a:gd name="T52" fmla="*/ 58343 w 590"/>
              <a:gd name="T53" fmla="*/ 143147 h 634"/>
              <a:gd name="T54" fmla="*/ 58343 w 590"/>
              <a:gd name="T55" fmla="*/ 100960 h 634"/>
              <a:gd name="T56" fmla="*/ 32053 w 590"/>
              <a:gd name="T57" fmla="*/ 127282 h 634"/>
              <a:gd name="T58" fmla="*/ 42497 w 590"/>
              <a:gd name="T59" fmla="*/ 116825 h 634"/>
              <a:gd name="T60" fmla="*/ 42497 w 590"/>
              <a:gd name="T61" fmla="*/ 127282 h 634"/>
              <a:gd name="T62" fmla="*/ 100840 w 590"/>
              <a:gd name="T63" fmla="*/ 143147 h 634"/>
              <a:gd name="T64" fmla="*/ 127491 w 590"/>
              <a:gd name="T65" fmla="*/ 116825 h 634"/>
              <a:gd name="T66" fmla="*/ 84994 w 590"/>
              <a:gd name="T67" fmla="*/ 116825 h 634"/>
              <a:gd name="T68" fmla="*/ 100840 w 590"/>
              <a:gd name="T69" fmla="*/ 116825 h 634"/>
              <a:gd name="T70" fmla="*/ 116687 w 590"/>
              <a:gd name="T71" fmla="*/ 127282 h 634"/>
              <a:gd name="T72" fmla="*/ 42497 w 590"/>
              <a:gd name="T73" fmla="*/ 201559 h 634"/>
              <a:gd name="T74" fmla="*/ 74550 w 590"/>
              <a:gd name="T75" fmla="*/ 185694 h 634"/>
              <a:gd name="T76" fmla="*/ 42497 w 590"/>
              <a:gd name="T77" fmla="*/ 159372 h 634"/>
              <a:gd name="T78" fmla="*/ 42497 w 590"/>
              <a:gd name="T79" fmla="*/ 201559 h 634"/>
              <a:gd name="T80" fmla="*/ 58343 w 590"/>
              <a:gd name="T81" fmla="*/ 169829 h 634"/>
              <a:gd name="T82" fmla="*/ 42497 w 590"/>
              <a:gd name="T83" fmla="*/ 169829 h 634"/>
              <a:gd name="T84" fmla="*/ 116687 w 590"/>
              <a:gd name="T85" fmla="*/ 201559 h 634"/>
              <a:gd name="T86" fmla="*/ 116687 w 590"/>
              <a:gd name="T87" fmla="*/ 159372 h 634"/>
              <a:gd name="T88" fmla="*/ 84994 w 590"/>
              <a:gd name="T89" fmla="*/ 185694 h 634"/>
              <a:gd name="T90" fmla="*/ 100840 w 590"/>
              <a:gd name="T91" fmla="*/ 169829 h 634"/>
              <a:gd name="T92" fmla="*/ 100840 w 590"/>
              <a:gd name="T93" fmla="*/ 185694 h 63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590" h="634">
                <a:moveTo>
                  <a:pt x="442" y="559"/>
                </a:moveTo>
                <a:lnTo>
                  <a:pt x="442" y="559"/>
                </a:lnTo>
                <a:cubicBezTo>
                  <a:pt x="471" y="559"/>
                  <a:pt x="471" y="559"/>
                  <a:pt x="471" y="559"/>
                </a:cubicBezTo>
                <a:cubicBezTo>
                  <a:pt x="501" y="559"/>
                  <a:pt x="516" y="530"/>
                  <a:pt x="516" y="515"/>
                </a:cubicBezTo>
                <a:cubicBezTo>
                  <a:pt x="516" y="471"/>
                  <a:pt x="516" y="471"/>
                  <a:pt x="516" y="471"/>
                </a:cubicBezTo>
                <a:cubicBezTo>
                  <a:pt x="516" y="456"/>
                  <a:pt x="501" y="442"/>
                  <a:pt x="471" y="442"/>
                </a:cubicBezTo>
                <a:cubicBezTo>
                  <a:pt x="442" y="442"/>
                  <a:pt x="442" y="442"/>
                  <a:pt x="442" y="442"/>
                </a:cubicBezTo>
                <a:cubicBezTo>
                  <a:pt x="412" y="442"/>
                  <a:pt x="398" y="456"/>
                  <a:pt x="398" y="471"/>
                </a:cubicBezTo>
                <a:cubicBezTo>
                  <a:pt x="398" y="515"/>
                  <a:pt x="398" y="515"/>
                  <a:pt x="398" y="515"/>
                </a:cubicBezTo>
                <a:cubicBezTo>
                  <a:pt x="398" y="530"/>
                  <a:pt x="412" y="559"/>
                  <a:pt x="442" y="559"/>
                </a:cubicBezTo>
                <a:close/>
                <a:moveTo>
                  <a:pt x="442" y="471"/>
                </a:moveTo>
                <a:lnTo>
                  <a:pt x="442" y="471"/>
                </a:lnTo>
                <a:cubicBezTo>
                  <a:pt x="471" y="471"/>
                  <a:pt x="471" y="471"/>
                  <a:pt x="471" y="471"/>
                </a:cubicBezTo>
                <a:cubicBezTo>
                  <a:pt x="471" y="515"/>
                  <a:pt x="471" y="515"/>
                  <a:pt x="471" y="515"/>
                </a:cubicBezTo>
                <a:cubicBezTo>
                  <a:pt x="442" y="515"/>
                  <a:pt x="442" y="515"/>
                  <a:pt x="442" y="515"/>
                </a:cubicBezTo>
                <a:lnTo>
                  <a:pt x="442" y="471"/>
                </a:lnTo>
                <a:close/>
                <a:moveTo>
                  <a:pt x="442" y="397"/>
                </a:moveTo>
                <a:lnTo>
                  <a:pt x="442" y="397"/>
                </a:lnTo>
                <a:cubicBezTo>
                  <a:pt x="471" y="397"/>
                  <a:pt x="471" y="397"/>
                  <a:pt x="471" y="397"/>
                </a:cubicBezTo>
                <a:cubicBezTo>
                  <a:pt x="501" y="397"/>
                  <a:pt x="516" y="383"/>
                  <a:pt x="516" y="353"/>
                </a:cubicBezTo>
                <a:cubicBezTo>
                  <a:pt x="516" y="324"/>
                  <a:pt x="516" y="324"/>
                  <a:pt x="516" y="324"/>
                </a:cubicBezTo>
                <a:cubicBezTo>
                  <a:pt x="516" y="294"/>
                  <a:pt x="501" y="280"/>
                  <a:pt x="471" y="280"/>
                </a:cubicBezTo>
                <a:cubicBezTo>
                  <a:pt x="442" y="280"/>
                  <a:pt x="442" y="280"/>
                  <a:pt x="442" y="280"/>
                </a:cubicBezTo>
                <a:cubicBezTo>
                  <a:pt x="412" y="280"/>
                  <a:pt x="398" y="294"/>
                  <a:pt x="398" y="324"/>
                </a:cubicBezTo>
                <a:cubicBezTo>
                  <a:pt x="398" y="353"/>
                  <a:pt x="398" y="353"/>
                  <a:pt x="398" y="353"/>
                </a:cubicBezTo>
                <a:cubicBezTo>
                  <a:pt x="398" y="383"/>
                  <a:pt x="412" y="397"/>
                  <a:pt x="442" y="397"/>
                </a:cubicBezTo>
                <a:close/>
                <a:moveTo>
                  <a:pt x="442" y="324"/>
                </a:moveTo>
                <a:lnTo>
                  <a:pt x="442" y="324"/>
                </a:lnTo>
                <a:cubicBezTo>
                  <a:pt x="471" y="324"/>
                  <a:pt x="471" y="324"/>
                  <a:pt x="471" y="324"/>
                </a:cubicBezTo>
                <a:cubicBezTo>
                  <a:pt x="471" y="353"/>
                  <a:pt x="471" y="353"/>
                  <a:pt x="471" y="353"/>
                </a:cubicBezTo>
                <a:cubicBezTo>
                  <a:pt x="442" y="353"/>
                  <a:pt x="442" y="353"/>
                  <a:pt x="442" y="353"/>
                </a:cubicBezTo>
                <a:lnTo>
                  <a:pt x="442" y="324"/>
                </a:lnTo>
                <a:close/>
                <a:moveTo>
                  <a:pt x="516" y="44"/>
                </a:moveTo>
                <a:lnTo>
                  <a:pt x="516" y="44"/>
                </a:lnTo>
                <a:cubicBezTo>
                  <a:pt x="442" y="44"/>
                  <a:pt x="442" y="44"/>
                  <a:pt x="442" y="44"/>
                </a:cubicBezTo>
                <a:cubicBezTo>
                  <a:pt x="442" y="29"/>
                  <a:pt x="442" y="29"/>
                  <a:pt x="442" y="29"/>
                </a:cubicBezTo>
                <a:cubicBezTo>
                  <a:pt x="442" y="15"/>
                  <a:pt x="427" y="0"/>
                  <a:pt x="412" y="0"/>
                </a:cubicBezTo>
                <a:cubicBezTo>
                  <a:pt x="412" y="0"/>
                  <a:pt x="398" y="15"/>
                  <a:pt x="398" y="29"/>
                </a:cubicBezTo>
                <a:cubicBezTo>
                  <a:pt x="398" y="44"/>
                  <a:pt x="398" y="44"/>
                  <a:pt x="398" y="44"/>
                </a:cubicBezTo>
                <a:cubicBezTo>
                  <a:pt x="207" y="44"/>
                  <a:pt x="207" y="44"/>
                  <a:pt x="207" y="44"/>
                </a:cubicBezTo>
                <a:cubicBezTo>
                  <a:pt x="207" y="29"/>
                  <a:pt x="207" y="29"/>
                  <a:pt x="207" y="29"/>
                </a:cubicBezTo>
                <a:cubicBezTo>
                  <a:pt x="207" y="15"/>
                  <a:pt x="192" y="0"/>
                  <a:pt x="177" y="0"/>
                </a:cubicBezTo>
                <a:cubicBezTo>
                  <a:pt x="177" y="0"/>
                  <a:pt x="162" y="15"/>
                  <a:pt x="162" y="29"/>
                </a:cubicBezTo>
                <a:cubicBezTo>
                  <a:pt x="162" y="44"/>
                  <a:pt x="162" y="44"/>
                  <a:pt x="162" y="44"/>
                </a:cubicBezTo>
                <a:cubicBezTo>
                  <a:pt x="89" y="44"/>
                  <a:pt x="89" y="44"/>
                  <a:pt x="89" y="44"/>
                </a:cubicBezTo>
                <a:cubicBezTo>
                  <a:pt x="44" y="44"/>
                  <a:pt x="0" y="74"/>
                  <a:pt x="0" y="118"/>
                </a:cubicBezTo>
                <a:cubicBezTo>
                  <a:pt x="0" y="559"/>
                  <a:pt x="0" y="559"/>
                  <a:pt x="0" y="559"/>
                </a:cubicBezTo>
                <a:cubicBezTo>
                  <a:pt x="0" y="604"/>
                  <a:pt x="44" y="633"/>
                  <a:pt x="89" y="633"/>
                </a:cubicBezTo>
                <a:cubicBezTo>
                  <a:pt x="516" y="633"/>
                  <a:pt x="516" y="633"/>
                  <a:pt x="516" y="633"/>
                </a:cubicBezTo>
                <a:cubicBezTo>
                  <a:pt x="560" y="633"/>
                  <a:pt x="589" y="604"/>
                  <a:pt x="589" y="559"/>
                </a:cubicBezTo>
                <a:cubicBezTo>
                  <a:pt x="589" y="118"/>
                  <a:pt x="589" y="118"/>
                  <a:pt x="589" y="118"/>
                </a:cubicBezTo>
                <a:cubicBezTo>
                  <a:pt x="589" y="74"/>
                  <a:pt x="560" y="44"/>
                  <a:pt x="516" y="44"/>
                </a:cubicBezTo>
                <a:close/>
                <a:moveTo>
                  <a:pt x="560" y="559"/>
                </a:moveTo>
                <a:lnTo>
                  <a:pt x="560" y="559"/>
                </a:lnTo>
                <a:cubicBezTo>
                  <a:pt x="560" y="574"/>
                  <a:pt x="530" y="589"/>
                  <a:pt x="516" y="589"/>
                </a:cubicBezTo>
                <a:cubicBezTo>
                  <a:pt x="89" y="589"/>
                  <a:pt x="89" y="589"/>
                  <a:pt x="89" y="589"/>
                </a:cubicBezTo>
                <a:cubicBezTo>
                  <a:pt x="59" y="589"/>
                  <a:pt x="44" y="574"/>
                  <a:pt x="44" y="559"/>
                </a:cubicBezTo>
                <a:cubicBezTo>
                  <a:pt x="44" y="206"/>
                  <a:pt x="44" y="206"/>
                  <a:pt x="44" y="206"/>
                </a:cubicBezTo>
                <a:cubicBezTo>
                  <a:pt x="560" y="206"/>
                  <a:pt x="560" y="206"/>
                  <a:pt x="560" y="206"/>
                </a:cubicBezTo>
                <a:lnTo>
                  <a:pt x="560" y="559"/>
                </a:lnTo>
                <a:close/>
                <a:moveTo>
                  <a:pt x="560" y="162"/>
                </a:moveTo>
                <a:lnTo>
                  <a:pt x="560" y="162"/>
                </a:lnTo>
                <a:cubicBezTo>
                  <a:pt x="44" y="162"/>
                  <a:pt x="44" y="162"/>
                  <a:pt x="44" y="162"/>
                </a:cubicBezTo>
                <a:cubicBezTo>
                  <a:pt x="44" y="118"/>
                  <a:pt x="44" y="118"/>
                  <a:pt x="44" y="118"/>
                </a:cubicBezTo>
                <a:cubicBezTo>
                  <a:pt x="44" y="103"/>
                  <a:pt x="59" y="88"/>
                  <a:pt x="89" y="88"/>
                </a:cubicBezTo>
                <a:cubicBezTo>
                  <a:pt x="162" y="88"/>
                  <a:pt x="162" y="88"/>
                  <a:pt x="162" y="88"/>
                </a:cubicBezTo>
                <a:cubicBezTo>
                  <a:pt x="162" y="103"/>
                  <a:pt x="162" y="103"/>
                  <a:pt x="162" y="103"/>
                </a:cubicBezTo>
                <a:cubicBezTo>
                  <a:pt x="162" y="118"/>
                  <a:pt x="177" y="118"/>
                  <a:pt x="177" y="118"/>
                </a:cubicBezTo>
                <a:cubicBezTo>
                  <a:pt x="192" y="118"/>
                  <a:pt x="207" y="118"/>
                  <a:pt x="207" y="103"/>
                </a:cubicBezTo>
                <a:cubicBezTo>
                  <a:pt x="207" y="88"/>
                  <a:pt x="207" y="88"/>
                  <a:pt x="207" y="88"/>
                </a:cubicBezTo>
                <a:cubicBezTo>
                  <a:pt x="398" y="88"/>
                  <a:pt x="398" y="88"/>
                  <a:pt x="398" y="88"/>
                </a:cubicBezTo>
                <a:cubicBezTo>
                  <a:pt x="398" y="103"/>
                  <a:pt x="398" y="103"/>
                  <a:pt x="398" y="103"/>
                </a:cubicBezTo>
                <a:cubicBezTo>
                  <a:pt x="398" y="118"/>
                  <a:pt x="412" y="118"/>
                  <a:pt x="412" y="118"/>
                </a:cubicBezTo>
                <a:cubicBezTo>
                  <a:pt x="427" y="118"/>
                  <a:pt x="442" y="118"/>
                  <a:pt x="442" y="103"/>
                </a:cubicBezTo>
                <a:cubicBezTo>
                  <a:pt x="442" y="88"/>
                  <a:pt x="442" y="88"/>
                  <a:pt x="442" y="88"/>
                </a:cubicBezTo>
                <a:cubicBezTo>
                  <a:pt x="516" y="88"/>
                  <a:pt x="516" y="88"/>
                  <a:pt x="516" y="88"/>
                </a:cubicBezTo>
                <a:cubicBezTo>
                  <a:pt x="530" y="88"/>
                  <a:pt x="560" y="103"/>
                  <a:pt x="560" y="118"/>
                </a:cubicBezTo>
                <a:lnTo>
                  <a:pt x="560" y="162"/>
                </a:lnTo>
                <a:close/>
                <a:moveTo>
                  <a:pt x="118" y="397"/>
                </a:moveTo>
                <a:lnTo>
                  <a:pt x="118" y="397"/>
                </a:lnTo>
                <a:cubicBezTo>
                  <a:pt x="162" y="397"/>
                  <a:pt x="162" y="397"/>
                  <a:pt x="162" y="397"/>
                </a:cubicBezTo>
                <a:cubicBezTo>
                  <a:pt x="177" y="397"/>
                  <a:pt x="207" y="383"/>
                  <a:pt x="207" y="353"/>
                </a:cubicBezTo>
                <a:cubicBezTo>
                  <a:pt x="207" y="324"/>
                  <a:pt x="207" y="324"/>
                  <a:pt x="207" y="324"/>
                </a:cubicBezTo>
                <a:cubicBezTo>
                  <a:pt x="207" y="294"/>
                  <a:pt x="177" y="280"/>
                  <a:pt x="162" y="280"/>
                </a:cubicBezTo>
                <a:cubicBezTo>
                  <a:pt x="118" y="280"/>
                  <a:pt x="118" y="280"/>
                  <a:pt x="118" y="280"/>
                </a:cubicBezTo>
                <a:cubicBezTo>
                  <a:pt x="103" y="280"/>
                  <a:pt x="89" y="294"/>
                  <a:pt x="89" y="324"/>
                </a:cubicBezTo>
                <a:cubicBezTo>
                  <a:pt x="89" y="353"/>
                  <a:pt x="89" y="353"/>
                  <a:pt x="89" y="353"/>
                </a:cubicBezTo>
                <a:cubicBezTo>
                  <a:pt x="89" y="383"/>
                  <a:pt x="103" y="397"/>
                  <a:pt x="118" y="397"/>
                </a:cubicBezTo>
                <a:close/>
                <a:moveTo>
                  <a:pt x="118" y="324"/>
                </a:moveTo>
                <a:lnTo>
                  <a:pt x="118" y="324"/>
                </a:lnTo>
                <a:cubicBezTo>
                  <a:pt x="162" y="324"/>
                  <a:pt x="162" y="324"/>
                  <a:pt x="162" y="324"/>
                </a:cubicBezTo>
                <a:cubicBezTo>
                  <a:pt x="162" y="353"/>
                  <a:pt x="162" y="353"/>
                  <a:pt x="162" y="353"/>
                </a:cubicBezTo>
                <a:cubicBezTo>
                  <a:pt x="118" y="353"/>
                  <a:pt x="118" y="353"/>
                  <a:pt x="118" y="353"/>
                </a:cubicBezTo>
                <a:lnTo>
                  <a:pt x="118" y="324"/>
                </a:lnTo>
                <a:close/>
                <a:moveTo>
                  <a:pt x="280" y="397"/>
                </a:moveTo>
                <a:lnTo>
                  <a:pt x="280" y="397"/>
                </a:lnTo>
                <a:cubicBezTo>
                  <a:pt x="324" y="397"/>
                  <a:pt x="324" y="397"/>
                  <a:pt x="324" y="397"/>
                </a:cubicBezTo>
                <a:cubicBezTo>
                  <a:pt x="339" y="397"/>
                  <a:pt x="354" y="383"/>
                  <a:pt x="354" y="353"/>
                </a:cubicBezTo>
                <a:cubicBezTo>
                  <a:pt x="354" y="324"/>
                  <a:pt x="354" y="324"/>
                  <a:pt x="354" y="324"/>
                </a:cubicBezTo>
                <a:cubicBezTo>
                  <a:pt x="354" y="294"/>
                  <a:pt x="339" y="280"/>
                  <a:pt x="324" y="280"/>
                </a:cubicBezTo>
                <a:cubicBezTo>
                  <a:pt x="280" y="280"/>
                  <a:pt x="280" y="280"/>
                  <a:pt x="280" y="280"/>
                </a:cubicBezTo>
                <a:cubicBezTo>
                  <a:pt x="265" y="280"/>
                  <a:pt x="236" y="294"/>
                  <a:pt x="236" y="324"/>
                </a:cubicBezTo>
                <a:cubicBezTo>
                  <a:pt x="236" y="353"/>
                  <a:pt x="236" y="353"/>
                  <a:pt x="236" y="353"/>
                </a:cubicBezTo>
                <a:cubicBezTo>
                  <a:pt x="236" y="383"/>
                  <a:pt x="265" y="397"/>
                  <a:pt x="280" y="397"/>
                </a:cubicBezTo>
                <a:close/>
                <a:moveTo>
                  <a:pt x="280" y="324"/>
                </a:moveTo>
                <a:lnTo>
                  <a:pt x="280" y="324"/>
                </a:lnTo>
                <a:cubicBezTo>
                  <a:pt x="324" y="324"/>
                  <a:pt x="324" y="324"/>
                  <a:pt x="324" y="324"/>
                </a:cubicBezTo>
                <a:cubicBezTo>
                  <a:pt x="324" y="353"/>
                  <a:pt x="324" y="353"/>
                  <a:pt x="324" y="353"/>
                </a:cubicBezTo>
                <a:cubicBezTo>
                  <a:pt x="280" y="353"/>
                  <a:pt x="280" y="353"/>
                  <a:pt x="280" y="353"/>
                </a:cubicBezTo>
                <a:lnTo>
                  <a:pt x="280" y="324"/>
                </a:lnTo>
                <a:close/>
                <a:moveTo>
                  <a:pt x="118" y="559"/>
                </a:moveTo>
                <a:lnTo>
                  <a:pt x="118" y="559"/>
                </a:lnTo>
                <a:cubicBezTo>
                  <a:pt x="162" y="559"/>
                  <a:pt x="162" y="559"/>
                  <a:pt x="162" y="559"/>
                </a:cubicBezTo>
                <a:cubicBezTo>
                  <a:pt x="177" y="559"/>
                  <a:pt x="207" y="530"/>
                  <a:pt x="207" y="515"/>
                </a:cubicBezTo>
                <a:cubicBezTo>
                  <a:pt x="207" y="471"/>
                  <a:pt x="207" y="471"/>
                  <a:pt x="207" y="471"/>
                </a:cubicBezTo>
                <a:cubicBezTo>
                  <a:pt x="207" y="456"/>
                  <a:pt x="177" y="442"/>
                  <a:pt x="162" y="442"/>
                </a:cubicBezTo>
                <a:cubicBezTo>
                  <a:pt x="118" y="442"/>
                  <a:pt x="118" y="442"/>
                  <a:pt x="118" y="442"/>
                </a:cubicBezTo>
                <a:cubicBezTo>
                  <a:pt x="103" y="442"/>
                  <a:pt x="89" y="456"/>
                  <a:pt x="89" y="471"/>
                </a:cubicBezTo>
                <a:cubicBezTo>
                  <a:pt x="89" y="515"/>
                  <a:pt x="89" y="515"/>
                  <a:pt x="89" y="515"/>
                </a:cubicBezTo>
                <a:cubicBezTo>
                  <a:pt x="89" y="530"/>
                  <a:pt x="103" y="559"/>
                  <a:pt x="118" y="559"/>
                </a:cubicBezTo>
                <a:close/>
                <a:moveTo>
                  <a:pt x="118" y="471"/>
                </a:moveTo>
                <a:lnTo>
                  <a:pt x="118" y="471"/>
                </a:lnTo>
                <a:cubicBezTo>
                  <a:pt x="162" y="471"/>
                  <a:pt x="162" y="471"/>
                  <a:pt x="162" y="471"/>
                </a:cubicBezTo>
                <a:cubicBezTo>
                  <a:pt x="162" y="515"/>
                  <a:pt x="162" y="515"/>
                  <a:pt x="162" y="515"/>
                </a:cubicBezTo>
                <a:cubicBezTo>
                  <a:pt x="118" y="515"/>
                  <a:pt x="118" y="515"/>
                  <a:pt x="118" y="515"/>
                </a:cubicBezTo>
                <a:lnTo>
                  <a:pt x="118" y="471"/>
                </a:lnTo>
                <a:close/>
                <a:moveTo>
                  <a:pt x="280" y="559"/>
                </a:moveTo>
                <a:lnTo>
                  <a:pt x="280" y="559"/>
                </a:lnTo>
                <a:cubicBezTo>
                  <a:pt x="324" y="559"/>
                  <a:pt x="324" y="559"/>
                  <a:pt x="324" y="559"/>
                </a:cubicBezTo>
                <a:cubicBezTo>
                  <a:pt x="339" y="559"/>
                  <a:pt x="354" y="530"/>
                  <a:pt x="354" y="515"/>
                </a:cubicBezTo>
                <a:cubicBezTo>
                  <a:pt x="354" y="471"/>
                  <a:pt x="354" y="471"/>
                  <a:pt x="354" y="471"/>
                </a:cubicBezTo>
                <a:cubicBezTo>
                  <a:pt x="354" y="456"/>
                  <a:pt x="339" y="442"/>
                  <a:pt x="324" y="442"/>
                </a:cubicBezTo>
                <a:cubicBezTo>
                  <a:pt x="280" y="442"/>
                  <a:pt x="280" y="442"/>
                  <a:pt x="280" y="442"/>
                </a:cubicBezTo>
                <a:cubicBezTo>
                  <a:pt x="265" y="442"/>
                  <a:pt x="236" y="456"/>
                  <a:pt x="236" y="471"/>
                </a:cubicBezTo>
                <a:cubicBezTo>
                  <a:pt x="236" y="515"/>
                  <a:pt x="236" y="515"/>
                  <a:pt x="236" y="515"/>
                </a:cubicBezTo>
                <a:cubicBezTo>
                  <a:pt x="236" y="530"/>
                  <a:pt x="265" y="559"/>
                  <a:pt x="280" y="559"/>
                </a:cubicBezTo>
                <a:close/>
                <a:moveTo>
                  <a:pt x="280" y="471"/>
                </a:moveTo>
                <a:lnTo>
                  <a:pt x="280" y="471"/>
                </a:lnTo>
                <a:cubicBezTo>
                  <a:pt x="324" y="471"/>
                  <a:pt x="324" y="471"/>
                  <a:pt x="324" y="471"/>
                </a:cubicBezTo>
                <a:cubicBezTo>
                  <a:pt x="324" y="515"/>
                  <a:pt x="324" y="515"/>
                  <a:pt x="324" y="515"/>
                </a:cubicBezTo>
                <a:cubicBezTo>
                  <a:pt x="280" y="515"/>
                  <a:pt x="280" y="515"/>
                  <a:pt x="280" y="515"/>
                </a:cubicBezTo>
                <a:lnTo>
                  <a:pt x="280" y="471"/>
                </a:lnTo>
                <a:close/>
              </a:path>
            </a:pathLst>
          </a:custGeom>
          <a:solidFill>
            <a:schemeClr val="accent2"/>
          </a:solidFill>
          <a:ln>
            <a:noFill/>
          </a:ln>
          <a:effectLst/>
        </p:spPr>
        <p:txBody>
          <a:bodyPr wrap="none" lIns="91408" tIns="45704" rIns="91408" bIns="45704" anchor="ctr"/>
          <a:lstStyle/>
          <a:p>
            <a:endParaRPr lang="en-US" sz="2700"/>
          </a:p>
        </p:txBody>
      </p:sp>
      <p:sp>
        <p:nvSpPr>
          <p:cNvPr id="9" name="Freeform 168"/>
          <p:cNvSpPr>
            <a:spLocks noChangeArrowheads="1"/>
          </p:cNvSpPr>
          <p:nvPr/>
        </p:nvSpPr>
        <p:spPr bwMode="auto">
          <a:xfrm>
            <a:off x="5115172" y="5030598"/>
            <a:ext cx="398614" cy="257226"/>
          </a:xfrm>
          <a:custGeom>
            <a:avLst/>
            <a:gdLst>
              <a:gd name="T0" fmla="*/ 153120 w 619"/>
              <a:gd name="T1" fmla="*/ 31669 h 398"/>
              <a:gd name="T2" fmla="*/ 153120 w 619"/>
              <a:gd name="T3" fmla="*/ 31669 h 398"/>
              <a:gd name="T4" fmla="*/ 110806 w 619"/>
              <a:gd name="T5" fmla="*/ 74135 h 398"/>
              <a:gd name="T6" fmla="*/ 153120 w 619"/>
              <a:gd name="T7" fmla="*/ 116601 h 398"/>
              <a:gd name="T8" fmla="*/ 195434 w 619"/>
              <a:gd name="T9" fmla="*/ 74135 h 398"/>
              <a:gd name="T10" fmla="*/ 153120 w 619"/>
              <a:gd name="T11" fmla="*/ 31669 h 398"/>
              <a:gd name="T12" fmla="*/ 153120 w 619"/>
              <a:gd name="T13" fmla="*/ 100406 h 398"/>
              <a:gd name="T14" fmla="*/ 153120 w 619"/>
              <a:gd name="T15" fmla="*/ 100406 h 398"/>
              <a:gd name="T16" fmla="*/ 126584 w 619"/>
              <a:gd name="T17" fmla="*/ 74135 h 398"/>
              <a:gd name="T18" fmla="*/ 153120 w 619"/>
              <a:gd name="T19" fmla="*/ 42106 h 398"/>
              <a:gd name="T20" fmla="*/ 179297 w 619"/>
              <a:gd name="T21" fmla="*/ 74135 h 398"/>
              <a:gd name="T22" fmla="*/ 153120 w 619"/>
              <a:gd name="T23" fmla="*/ 100406 h 398"/>
              <a:gd name="T24" fmla="*/ 153120 w 619"/>
              <a:gd name="T25" fmla="*/ 0 h 398"/>
              <a:gd name="T26" fmla="*/ 153120 w 619"/>
              <a:gd name="T27" fmla="*/ 0 h 398"/>
              <a:gd name="T28" fmla="*/ 68492 w 619"/>
              <a:gd name="T29" fmla="*/ 0 h 398"/>
              <a:gd name="T30" fmla="*/ 0 w 619"/>
              <a:gd name="T31" fmla="*/ 74135 h 398"/>
              <a:gd name="T32" fmla="*/ 68492 w 619"/>
              <a:gd name="T33" fmla="*/ 142872 h 398"/>
              <a:gd name="T34" fmla="*/ 153120 w 619"/>
              <a:gd name="T35" fmla="*/ 142872 h 398"/>
              <a:gd name="T36" fmla="*/ 221611 w 619"/>
              <a:gd name="T37" fmla="*/ 74135 h 398"/>
              <a:gd name="T38" fmla="*/ 153120 w 619"/>
              <a:gd name="T39" fmla="*/ 0 h 398"/>
              <a:gd name="T40" fmla="*/ 153120 w 619"/>
              <a:gd name="T41" fmla="*/ 127037 h 398"/>
              <a:gd name="T42" fmla="*/ 153120 w 619"/>
              <a:gd name="T43" fmla="*/ 127037 h 398"/>
              <a:gd name="T44" fmla="*/ 68492 w 619"/>
              <a:gd name="T45" fmla="*/ 127037 h 398"/>
              <a:gd name="T46" fmla="*/ 10399 w 619"/>
              <a:gd name="T47" fmla="*/ 74135 h 398"/>
              <a:gd name="T48" fmla="*/ 68492 w 619"/>
              <a:gd name="T49" fmla="*/ 15835 h 398"/>
              <a:gd name="T50" fmla="*/ 153120 w 619"/>
              <a:gd name="T51" fmla="*/ 15835 h 398"/>
              <a:gd name="T52" fmla="*/ 211212 w 619"/>
              <a:gd name="T53" fmla="*/ 74135 h 398"/>
              <a:gd name="T54" fmla="*/ 153120 w 619"/>
              <a:gd name="T55" fmla="*/ 127037 h 39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619" h="398">
                <a:moveTo>
                  <a:pt x="427" y="88"/>
                </a:moveTo>
                <a:lnTo>
                  <a:pt x="427" y="88"/>
                </a:lnTo>
                <a:cubicBezTo>
                  <a:pt x="368" y="88"/>
                  <a:pt x="309" y="132"/>
                  <a:pt x="309" y="206"/>
                </a:cubicBezTo>
                <a:cubicBezTo>
                  <a:pt x="309" y="265"/>
                  <a:pt x="368" y="324"/>
                  <a:pt x="427" y="324"/>
                </a:cubicBezTo>
                <a:cubicBezTo>
                  <a:pt x="486" y="324"/>
                  <a:pt x="545" y="265"/>
                  <a:pt x="545" y="206"/>
                </a:cubicBezTo>
                <a:cubicBezTo>
                  <a:pt x="545" y="132"/>
                  <a:pt x="486" y="88"/>
                  <a:pt x="427" y="88"/>
                </a:cubicBezTo>
                <a:close/>
                <a:moveTo>
                  <a:pt x="427" y="279"/>
                </a:moveTo>
                <a:lnTo>
                  <a:pt x="427" y="279"/>
                </a:lnTo>
                <a:cubicBezTo>
                  <a:pt x="382" y="279"/>
                  <a:pt x="353" y="250"/>
                  <a:pt x="353" y="206"/>
                </a:cubicBezTo>
                <a:cubicBezTo>
                  <a:pt x="353" y="162"/>
                  <a:pt x="382" y="117"/>
                  <a:pt x="427" y="117"/>
                </a:cubicBezTo>
                <a:cubicBezTo>
                  <a:pt x="471" y="117"/>
                  <a:pt x="500" y="162"/>
                  <a:pt x="500" y="206"/>
                </a:cubicBezTo>
                <a:cubicBezTo>
                  <a:pt x="500" y="250"/>
                  <a:pt x="471" y="279"/>
                  <a:pt x="427" y="279"/>
                </a:cubicBezTo>
                <a:close/>
                <a:moveTo>
                  <a:pt x="427" y="0"/>
                </a:moveTo>
                <a:lnTo>
                  <a:pt x="427" y="0"/>
                </a:lnTo>
                <a:cubicBezTo>
                  <a:pt x="191" y="0"/>
                  <a:pt x="191" y="0"/>
                  <a:pt x="191" y="0"/>
                </a:cubicBezTo>
                <a:cubicBezTo>
                  <a:pt x="88" y="0"/>
                  <a:pt x="0" y="88"/>
                  <a:pt x="0" y="206"/>
                </a:cubicBezTo>
                <a:cubicBezTo>
                  <a:pt x="0" y="309"/>
                  <a:pt x="88" y="397"/>
                  <a:pt x="191" y="397"/>
                </a:cubicBezTo>
                <a:cubicBezTo>
                  <a:pt x="427" y="397"/>
                  <a:pt x="427" y="397"/>
                  <a:pt x="427" y="397"/>
                </a:cubicBezTo>
                <a:cubicBezTo>
                  <a:pt x="530" y="397"/>
                  <a:pt x="618" y="309"/>
                  <a:pt x="618" y="206"/>
                </a:cubicBezTo>
                <a:cubicBezTo>
                  <a:pt x="618" y="88"/>
                  <a:pt x="530" y="0"/>
                  <a:pt x="427" y="0"/>
                </a:cubicBezTo>
                <a:close/>
                <a:moveTo>
                  <a:pt x="427" y="353"/>
                </a:moveTo>
                <a:lnTo>
                  <a:pt x="427" y="353"/>
                </a:lnTo>
                <a:cubicBezTo>
                  <a:pt x="191" y="353"/>
                  <a:pt x="191" y="353"/>
                  <a:pt x="191" y="353"/>
                </a:cubicBezTo>
                <a:cubicBezTo>
                  <a:pt x="103" y="353"/>
                  <a:pt x="29" y="294"/>
                  <a:pt x="29" y="206"/>
                </a:cubicBezTo>
                <a:cubicBezTo>
                  <a:pt x="29" y="117"/>
                  <a:pt x="103" y="44"/>
                  <a:pt x="191" y="44"/>
                </a:cubicBezTo>
                <a:cubicBezTo>
                  <a:pt x="427" y="44"/>
                  <a:pt x="427" y="44"/>
                  <a:pt x="427" y="44"/>
                </a:cubicBezTo>
                <a:cubicBezTo>
                  <a:pt x="515" y="44"/>
                  <a:pt x="589" y="117"/>
                  <a:pt x="589" y="206"/>
                </a:cubicBezTo>
                <a:cubicBezTo>
                  <a:pt x="589" y="294"/>
                  <a:pt x="515" y="353"/>
                  <a:pt x="427" y="353"/>
                </a:cubicBezTo>
                <a:close/>
              </a:path>
            </a:pathLst>
          </a:custGeom>
          <a:solidFill>
            <a:schemeClr val="accent2"/>
          </a:solidFill>
          <a:ln>
            <a:noFill/>
          </a:ln>
          <a:effectLst/>
        </p:spPr>
        <p:txBody>
          <a:bodyPr wrap="none" lIns="91408" tIns="45704" rIns="91408" bIns="45704" anchor="ctr"/>
          <a:lstStyle/>
          <a:p>
            <a:endParaRPr lang="en-US" sz="2700"/>
          </a:p>
        </p:txBody>
      </p:sp>
      <p:sp>
        <p:nvSpPr>
          <p:cNvPr id="10" name="Freeform 169"/>
          <p:cNvSpPr>
            <a:spLocks noChangeArrowheads="1"/>
          </p:cNvSpPr>
          <p:nvPr/>
        </p:nvSpPr>
        <p:spPr bwMode="auto">
          <a:xfrm>
            <a:off x="4449113" y="5030598"/>
            <a:ext cx="410537" cy="257226"/>
          </a:xfrm>
          <a:custGeom>
            <a:avLst/>
            <a:gdLst>
              <a:gd name="T0" fmla="*/ 159378 w 634"/>
              <a:gd name="T1" fmla="*/ 0 h 398"/>
              <a:gd name="T2" fmla="*/ 159378 w 634"/>
              <a:gd name="T3" fmla="*/ 0 h 398"/>
              <a:gd name="T4" fmla="*/ 74641 w 634"/>
              <a:gd name="T5" fmla="*/ 0 h 398"/>
              <a:gd name="T6" fmla="*/ 0 w 634"/>
              <a:gd name="T7" fmla="*/ 74135 h 398"/>
              <a:gd name="T8" fmla="*/ 74641 w 634"/>
              <a:gd name="T9" fmla="*/ 142872 h 398"/>
              <a:gd name="T10" fmla="*/ 159378 w 634"/>
              <a:gd name="T11" fmla="*/ 142872 h 398"/>
              <a:gd name="T12" fmla="*/ 228249 w 634"/>
              <a:gd name="T13" fmla="*/ 74135 h 398"/>
              <a:gd name="T14" fmla="*/ 159378 w 634"/>
              <a:gd name="T15" fmla="*/ 0 h 398"/>
              <a:gd name="T16" fmla="*/ 159378 w 634"/>
              <a:gd name="T17" fmla="*/ 127037 h 398"/>
              <a:gd name="T18" fmla="*/ 159378 w 634"/>
              <a:gd name="T19" fmla="*/ 127037 h 398"/>
              <a:gd name="T20" fmla="*/ 74641 w 634"/>
              <a:gd name="T21" fmla="*/ 127037 h 398"/>
              <a:gd name="T22" fmla="*/ 15866 w 634"/>
              <a:gd name="T23" fmla="*/ 74135 h 398"/>
              <a:gd name="T24" fmla="*/ 74641 w 634"/>
              <a:gd name="T25" fmla="*/ 15835 h 398"/>
              <a:gd name="T26" fmla="*/ 159378 w 634"/>
              <a:gd name="T27" fmla="*/ 15835 h 398"/>
              <a:gd name="T28" fmla="*/ 212384 w 634"/>
              <a:gd name="T29" fmla="*/ 74135 h 398"/>
              <a:gd name="T30" fmla="*/ 159378 w 634"/>
              <a:gd name="T31" fmla="*/ 127037 h 398"/>
              <a:gd name="T32" fmla="*/ 74641 w 634"/>
              <a:gd name="T33" fmla="*/ 31669 h 398"/>
              <a:gd name="T34" fmla="*/ 74641 w 634"/>
              <a:gd name="T35" fmla="*/ 31669 h 398"/>
              <a:gd name="T36" fmla="*/ 32092 w 634"/>
              <a:gd name="T37" fmla="*/ 74135 h 398"/>
              <a:gd name="T38" fmla="*/ 74641 w 634"/>
              <a:gd name="T39" fmla="*/ 116601 h 398"/>
              <a:gd name="T40" fmla="*/ 116829 w 634"/>
              <a:gd name="T41" fmla="*/ 74135 h 398"/>
              <a:gd name="T42" fmla="*/ 74641 w 634"/>
              <a:gd name="T43" fmla="*/ 31669 h 398"/>
              <a:gd name="T44" fmla="*/ 74641 w 634"/>
              <a:gd name="T45" fmla="*/ 100406 h 398"/>
              <a:gd name="T46" fmla="*/ 74641 w 634"/>
              <a:gd name="T47" fmla="*/ 100406 h 398"/>
              <a:gd name="T48" fmla="*/ 42549 w 634"/>
              <a:gd name="T49" fmla="*/ 74135 h 398"/>
              <a:gd name="T50" fmla="*/ 74641 w 634"/>
              <a:gd name="T51" fmla="*/ 42106 h 398"/>
              <a:gd name="T52" fmla="*/ 100963 w 634"/>
              <a:gd name="T53" fmla="*/ 74135 h 398"/>
              <a:gd name="T54" fmla="*/ 74641 w 634"/>
              <a:gd name="T55" fmla="*/ 100406 h 39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634" h="398">
                <a:moveTo>
                  <a:pt x="442" y="0"/>
                </a:moveTo>
                <a:lnTo>
                  <a:pt x="442" y="0"/>
                </a:lnTo>
                <a:cubicBezTo>
                  <a:pt x="207" y="0"/>
                  <a:pt x="207" y="0"/>
                  <a:pt x="207" y="0"/>
                </a:cubicBezTo>
                <a:cubicBezTo>
                  <a:pt x="89" y="0"/>
                  <a:pt x="0" y="88"/>
                  <a:pt x="0" y="206"/>
                </a:cubicBezTo>
                <a:cubicBezTo>
                  <a:pt x="0" y="309"/>
                  <a:pt x="89" y="397"/>
                  <a:pt x="207" y="397"/>
                </a:cubicBezTo>
                <a:cubicBezTo>
                  <a:pt x="442" y="397"/>
                  <a:pt x="442" y="397"/>
                  <a:pt x="442" y="397"/>
                </a:cubicBezTo>
                <a:cubicBezTo>
                  <a:pt x="545" y="397"/>
                  <a:pt x="633" y="309"/>
                  <a:pt x="633" y="206"/>
                </a:cubicBezTo>
                <a:cubicBezTo>
                  <a:pt x="633" y="88"/>
                  <a:pt x="545" y="0"/>
                  <a:pt x="442" y="0"/>
                </a:cubicBezTo>
                <a:close/>
                <a:moveTo>
                  <a:pt x="442" y="353"/>
                </a:moveTo>
                <a:lnTo>
                  <a:pt x="442" y="353"/>
                </a:lnTo>
                <a:cubicBezTo>
                  <a:pt x="207" y="353"/>
                  <a:pt x="207" y="353"/>
                  <a:pt x="207" y="353"/>
                </a:cubicBezTo>
                <a:cubicBezTo>
                  <a:pt x="118" y="353"/>
                  <a:pt x="44" y="294"/>
                  <a:pt x="44" y="206"/>
                </a:cubicBezTo>
                <a:cubicBezTo>
                  <a:pt x="44" y="117"/>
                  <a:pt x="118" y="44"/>
                  <a:pt x="207" y="44"/>
                </a:cubicBezTo>
                <a:cubicBezTo>
                  <a:pt x="442" y="44"/>
                  <a:pt x="442" y="44"/>
                  <a:pt x="442" y="44"/>
                </a:cubicBezTo>
                <a:cubicBezTo>
                  <a:pt x="530" y="44"/>
                  <a:pt x="589" y="117"/>
                  <a:pt x="589" y="206"/>
                </a:cubicBezTo>
                <a:cubicBezTo>
                  <a:pt x="589" y="294"/>
                  <a:pt x="530" y="353"/>
                  <a:pt x="442" y="353"/>
                </a:cubicBezTo>
                <a:close/>
                <a:moveTo>
                  <a:pt x="207" y="88"/>
                </a:moveTo>
                <a:lnTo>
                  <a:pt x="207" y="88"/>
                </a:lnTo>
                <a:cubicBezTo>
                  <a:pt x="133" y="88"/>
                  <a:pt x="89" y="132"/>
                  <a:pt x="89" y="206"/>
                </a:cubicBezTo>
                <a:cubicBezTo>
                  <a:pt x="89" y="265"/>
                  <a:pt x="133" y="324"/>
                  <a:pt x="207" y="324"/>
                </a:cubicBezTo>
                <a:cubicBezTo>
                  <a:pt x="265" y="324"/>
                  <a:pt x="324" y="265"/>
                  <a:pt x="324" y="206"/>
                </a:cubicBezTo>
                <a:cubicBezTo>
                  <a:pt x="324" y="132"/>
                  <a:pt x="265" y="88"/>
                  <a:pt x="207" y="88"/>
                </a:cubicBezTo>
                <a:close/>
                <a:moveTo>
                  <a:pt x="207" y="279"/>
                </a:moveTo>
                <a:lnTo>
                  <a:pt x="207" y="279"/>
                </a:lnTo>
                <a:cubicBezTo>
                  <a:pt x="162" y="279"/>
                  <a:pt x="118" y="250"/>
                  <a:pt x="118" y="206"/>
                </a:cubicBezTo>
                <a:cubicBezTo>
                  <a:pt x="118" y="162"/>
                  <a:pt x="162" y="117"/>
                  <a:pt x="207" y="117"/>
                </a:cubicBezTo>
                <a:cubicBezTo>
                  <a:pt x="251" y="117"/>
                  <a:pt x="280" y="162"/>
                  <a:pt x="280" y="206"/>
                </a:cubicBezTo>
                <a:cubicBezTo>
                  <a:pt x="280" y="250"/>
                  <a:pt x="251" y="279"/>
                  <a:pt x="207" y="279"/>
                </a:cubicBezTo>
                <a:close/>
              </a:path>
            </a:pathLst>
          </a:custGeom>
          <a:solidFill>
            <a:schemeClr val="accent2"/>
          </a:solidFill>
          <a:ln>
            <a:noFill/>
          </a:ln>
          <a:effectLst/>
        </p:spPr>
        <p:txBody>
          <a:bodyPr wrap="none" lIns="91408" tIns="45704" rIns="91408" bIns="45704" anchor="ctr"/>
          <a:lstStyle/>
          <a:p>
            <a:endParaRPr lang="en-US" sz="2700"/>
          </a:p>
        </p:txBody>
      </p:sp>
      <p:sp>
        <p:nvSpPr>
          <p:cNvPr id="11" name="Freeform 170"/>
          <p:cNvSpPr>
            <a:spLocks noChangeArrowheads="1"/>
          </p:cNvSpPr>
          <p:nvPr/>
        </p:nvSpPr>
        <p:spPr bwMode="auto">
          <a:xfrm>
            <a:off x="3793273" y="4953942"/>
            <a:ext cx="410540" cy="410539"/>
          </a:xfrm>
          <a:custGeom>
            <a:avLst/>
            <a:gdLst>
              <a:gd name="T0" fmla="*/ 185701 w 634"/>
              <a:gd name="T1" fmla="*/ 169829 h 634"/>
              <a:gd name="T2" fmla="*/ 79329 w 634"/>
              <a:gd name="T3" fmla="*/ 148555 h 634"/>
              <a:gd name="T4" fmla="*/ 42188 w 634"/>
              <a:gd name="T5" fmla="*/ 169829 h 634"/>
              <a:gd name="T6" fmla="*/ 42188 w 634"/>
              <a:gd name="T7" fmla="*/ 185694 h 634"/>
              <a:gd name="T8" fmla="*/ 79329 w 634"/>
              <a:gd name="T9" fmla="*/ 206968 h 634"/>
              <a:gd name="T10" fmla="*/ 185701 w 634"/>
              <a:gd name="T11" fmla="*/ 185694 h 634"/>
              <a:gd name="T12" fmla="*/ 185701 w 634"/>
              <a:gd name="T13" fmla="*/ 169829 h 634"/>
              <a:gd name="T14" fmla="*/ 79329 w 634"/>
              <a:gd name="T15" fmla="*/ 196511 h 634"/>
              <a:gd name="T16" fmla="*/ 79329 w 634"/>
              <a:gd name="T17" fmla="*/ 159372 h 634"/>
              <a:gd name="T18" fmla="*/ 79329 w 634"/>
              <a:gd name="T19" fmla="*/ 196511 h 634"/>
              <a:gd name="T20" fmla="*/ 185701 w 634"/>
              <a:gd name="T21" fmla="*/ 58412 h 634"/>
              <a:gd name="T22" fmla="*/ 79329 w 634"/>
              <a:gd name="T23" fmla="*/ 37139 h 634"/>
              <a:gd name="T24" fmla="*/ 42188 w 634"/>
              <a:gd name="T25" fmla="*/ 58412 h 634"/>
              <a:gd name="T26" fmla="*/ 42188 w 634"/>
              <a:gd name="T27" fmla="*/ 74278 h 634"/>
              <a:gd name="T28" fmla="*/ 79329 w 634"/>
              <a:gd name="T29" fmla="*/ 95551 h 634"/>
              <a:gd name="T30" fmla="*/ 185701 w 634"/>
              <a:gd name="T31" fmla="*/ 74278 h 634"/>
              <a:gd name="T32" fmla="*/ 185701 w 634"/>
              <a:gd name="T33" fmla="*/ 58412 h 634"/>
              <a:gd name="T34" fmla="*/ 79329 w 634"/>
              <a:gd name="T35" fmla="*/ 84734 h 634"/>
              <a:gd name="T36" fmla="*/ 79329 w 634"/>
              <a:gd name="T37" fmla="*/ 47956 h 634"/>
              <a:gd name="T38" fmla="*/ 79329 w 634"/>
              <a:gd name="T39" fmla="*/ 84734 h 634"/>
              <a:gd name="T40" fmla="*/ 185701 w 634"/>
              <a:gd name="T41" fmla="*/ 116825 h 634"/>
              <a:gd name="T42" fmla="*/ 143152 w 634"/>
              <a:gd name="T43" fmla="*/ 95551 h 634"/>
              <a:gd name="T44" fmla="*/ 42188 w 634"/>
              <a:gd name="T45" fmla="*/ 116825 h 634"/>
              <a:gd name="T46" fmla="*/ 42188 w 634"/>
              <a:gd name="T47" fmla="*/ 127282 h 634"/>
              <a:gd name="T48" fmla="*/ 143152 w 634"/>
              <a:gd name="T49" fmla="*/ 148555 h 634"/>
              <a:gd name="T50" fmla="*/ 185701 w 634"/>
              <a:gd name="T51" fmla="*/ 127282 h 634"/>
              <a:gd name="T52" fmla="*/ 185701 w 634"/>
              <a:gd name="T53" fmla="*/ 116825 h 634"/>
              <a:gd name="T54" fmla="*/ 143152 w 634"/>
              <a:gd name="T55" fmla="*/ 138099 h 634"/>
              <a:gd name="T56" fmla="*/ 143152 w 634"/>
              <a:gd name="T57" fmla="*/ 106008 h 634"/>
              <a:gd name="T58" fmla="*/ 143152 w 634"/>
              <a:gd name="T59" fmla="*/ 138099 h 634"/>
              <a:gd name="T60" fmla="*/ 196158 w 634"/>
              <a:gd name="T61" fmla="*/ 0 h 634"/>
              <a:gd name="T62" fmla="*/ 0 w 634"/>
              <a:gd name="T63" fmla="*/ 31730 h 634"/>
              <a:gd name="T64" fmla="*/ 26323 w 634"/>
              <a:gd name="T65" fmla="*/ 228241 h 634"/>
              <a:gd name="T66" fmla="*/ 228250 w 634"/>
              <a:gd name="T67" fmla="*/ 201559 h 634"/>
              <a:gd name="T68" fmla="*/ 196158 w 634"/>
              <a:gd name="T69" fmla="*/ 0 h 634"/>
              <a:gd name="T70" fmla="*/ 212024 w 634"/>
              <a:gd name="T71" fmla="*/ 201559 h 634"/>
              <a:gd name="T72" fmla="*/ 26323 w 634"/>
              <a:gd name="T73" fmla="*/ 212376 h 634"/>
              <a:gd name="T74" fmla="*/ 15866 w 634"/>
              <a:gd name="T75" fmla="*/ 31730 h 634"/>
              <a:gd name="T76" fmla="*/ 196158 w 634"/>
              <a:gd name="T77" fmla="*/ 15865 h 634"/>
              <a:gd name="T78" fmla="*/ 212024 w 634"/>
              <a:gd name="T79" fmla="*/ 201559 h 63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34" h="634">
                <a:moveTo>
                  <a:pt x="515" y="471"/>
                </a:moveTo>
                <a:lnTo>
                  <a:pt x="515" y="471"/>
                </a:lnTo>
                <a:cubicBezTo>
                  <a:pt x="294" y="471"/>
                  <a:pt x="294" y="471"/>
                  <a:pt x="294" y="471"/>
                </a:cubicBezTo>
                <a:cubicBezTo>
                  <a:pt x="279" y="442"/>
                  <a:pt x="250" y="412"/>
                  <a:pt x="220" y="412"/>
                </a:cubicBezTo>
                <a:cubicBezTo>
                  <a:pt x="176" y="412"/>
                  <a:pt x="147" y="442"/>
                  <a:pt x="147" y="471"/>
                </a:cubicBezTo>
                <a:cubicBezTo>
                  <a:pt x="117" y="471"/>
                  <a:pt x="117" y="471"/>
                  <a:pt x="117" y="471"/>
                </a:cubicBezTo>
                <a:cubicBezTo>
                  <a:pt x="103" y="471"/>
                  <a:pt x="103" y="486"/>
                  <a:pt x="103" y="501"/>
                </a:cubicBezTo>
                <a:cubicBezTo>
                  <a:pt x="103" y="501"/>
                  <a:pt x="103" y="515"/>
                  <a:pt x="117" y="515"/>
                </a:cubicBezTo>
                <a:cubicBezTo>
                  <a:pt x="147" y="515"/>
                  <a:pt x="147" y="515"/>
                  <a:pt x="147" y="515"/>
                </a:cubicBezTo>
                <a:cubicBezTo>
                  <a:pt x="147" y="545"/>
                  <a:pt x="176" y="574"/>
                  <a:pt x="220" y="574"/>
                </a:cubicBezTo>
                <a:cubicBezTo>
                  <a:pt x="250" y="574"/>
                  <a:pt x="279" y="545"/>
                  <a:pt x="294" y="515"/>
                </a:cubicBezTo>
                <a:cubicBezTo>
                  <a:pt x="515" y="515"/>
                  <a:pt x="515" y="515"/>
                  <a:pt x="515" y="515"/>
                </a:cubicBezTo>
                <a:lnTo>
                  <a:pt x="530" y="501"/>
                </a:lnTo>
                <a:cubicBezTo>
                  <a:pt x="530" y="486"/>
                  <a:pt x="515" y="471"/>
                  <a:pt x="515" y="471"/>
                </a:cubicBezTo>
                <a:close/>
                <a:moveTo>
                  <a:pt x="220" y="545"/>
                </a:moveTo>
                <a:lnTo>
                  <a:pt x="220" y="545"/>
                </a:lnTo>
                <a:cubicBezTo>
                  <a:pt x="191" y="545"/>
                  <a:pt x="162" y="515"/>
                  <a:pt x="162" y="501"/>
                </a:cubicBezTo>
                <a:cubicBezTo>
                  <a:pt x="162" y="471"/>
                  <a:pt x="191" y="442"/>
                  <a:pt x="220" y="442"/>
                </a:cubicBezTo>
                <a:cubicBezTo>
                  <a:pt x="235" y="442"/>
                  <a:pt x="265" y="471"/>
                  <a:pt x="265" y="501"/>
                </a:cubicBezTo>
                <a:cubicBezTo>
                  <a:pt x="265" y="515"/>
                  <a:pt x="235" y="545"/>
                  <a:pt x="220" y="545"/>
                </a:cubicBezTo>
                <a:close/>
                <a:moveTo>
                  <a:pt x="515" y="162"/>
                </a:moveTo>
                <a:lnTo>
                  <a:pt x="515" y="162"/>
                </a:lnTo>
                <a:cubicBezTo>
                  <a:pt x="294" y="162"/>
                  <a:pt x="294" y="162"/>
                  <a:pt x="294" y="162"/>
                </a:cubicBezTo>
                <a:cubicBezTo>
                  <a:pt x="279" y="133"/>
                  <a:pt x="250" y="103"/>
                  <a:pt x="220" y="103"/>
                </a:cubicBezTo>
                <a:cubicBezTo>
                  <a:pt x="176" y="103"/>
                  <a:pt x="147" y="133"/>
                  <a:pt x="147" y="162"/>
                </a:cubicBezTo>
                <a:cubicBezTo>
                  <a:pt x="117" y="162"/>
                  <a:pt x="117" y="162"/>
                  <a:pt x="117" y="162"/>
                </a:cubicBezTo>
                <a:cubicBezTo>
                  <a:pt x="103" y="162"/>
                  <a:pt x="103" y="176"/>
                  <a:pt x="103" y="176"/>
                </a:cubicBezTo>
                <a:cubicBezTo>
                  <a:pt x="103" y="192"/>
                  <a:pt x="103" y="206"/>
                  <a:pt x="117" y="206"/>
                </a:cubicBezTo>
                <a:cubicBezTo>
                  <a:pt x="147" y="206"/>
                  <a:pt x="147" y="206"/>
                  <a:pt x="147" y="206"/>
                </a:cubicBezTo>
                <a:cubicBezTo>
                  <a:pt x="147" y="235"/>
                  <a:pt x="176" y="265"/>
                  <a:pt x="220" y="265"/>
                </a:cubicBezTo>
                <a:cubicBezTo>
                  <a:pt x="250" y="265"/>
                  <a:pt x="279" y="235"/>
                  <a:pt x="294" y="206"/>
                </a:cubicBezTo>
                <a:cubicBezTo>
                  <a:pt x="515" y="206"/>
                  <a:pt x="515" y="206"/>
                  <a:pt x="515" y="206"/>
                </a:cubicBezTo>
                <a:cubicBezTo>
                  <a:pt x="515" y="206"/>
                  <a:pt x="530" y="192"/>
                  <a:pt x="530" y="176"/>
                </a:cubicBezTo>
                <a:lnTo>
                  <a:pt x="515" y="162"/>
                </a:lnTo>
                <a:close/>
                <a:moveTo>
                  <a:pt x="220" y="235"/>
                </a:moveTo>
                <a:lnTo>
                  <a:pt x="220" y="235"/>
                </a:lnTo>
                <a:cubicBezTo>
                  <a:pt x="191" y="235"/>
                  <a:pt x="162" y="206"/>
                  <a:pt x="162" y="176"/>
                </a:cubicBezTo>
                <a:cubicBezTo>
                  <a:pt x="162" y="162"/>
                  <a:pt x="191" y="133"/>
                  <a:pt x="220" y="133"/>
                </a:cubicBezTo>
                <a:cubicBezTo>
                  <a:pt x="235" y="133"/>
                  <a:pt x="265" y="162"/>
                  <a:pt x="265" y="176"/>
                </a:cubicBezTo>
                <a:cubicBezTo>
                  <a:pt x="265" y="206"/>
                  <a:pt x="235" y="235"/>
                  <a:pt x="220" y="235"/>
                </a:cubicBezTo>
                <a:close/>
                <a:moveTo>
                  <a:pt x="515" y="324"/>
                </a:moveTo>
                <a:lnTo>
                  <a:pt x="515" y="324"/>
                </a:lnTo>
                <a:cubicBezTo>
                  <a:pt x="471" y="324"/>
                  <a:pt x="471" y="324"/>
                  <a:pt x="471" y="324"/>
                </a:cubicBezTo>
                <a:cubicBezTo>
                  <a:pt x="456" y="280"/>
                  <a:pt x="426" y="265"/>
                  <a:pt x="397" y="265"/>
                </a:cubicBezTo>
                <a:cubicBezTo>
                  <a:pt x="353" y="265"/>
                  <a:pt x="324" y="280"/>
                  <a:pt x="324" y="324"/>
                </a:cubicBezTo>
                <a:cubicBezTo>
                  <a:pt x="117" y="324"/>
                  <a:pt x="117" y="324"/>
                  <a:pt x="117" y="324"/>
                </a:cubicBezTo>
                <a:cubicBezTo>
                  <a:pt x="103" y="324"/>
                  <a:pt x="103" y="324"/>
                  <a:pt x="103" y="338"/>
                </a:cubicBezTo>
                <a:cubicBezTo>
                  <a:pt x="103" y="353"/>
                  <a:pt x="103" y="353"/>
                  <a:pt x="117" y="353"/>
                </a:cubicBezTo>
                <a:cubicBezTo>
                  <a:pt x="324" y="353"/>
                  <a:pt x="324" y="353"/>
                  <a:pt x="324" y="353"/>
                </a:cubicBezTo>
                <a:cubicBezTo>
                  <a:pt x="324" y="397"/>
                  <a:pt x="353" y="412"/>
                  <a:pt x="397" y="412"/>
                </a:cubicBezTo>
                <a:cubicBezTo>
                  <a:pt x="426" y="412"/>
                  <a:pt x="456" y="397"/>
                  <a:pt x="471" y="353"/>
                </a:cubicBezTo>
                <a:cubicBezTo>
                  <a:pt x="515" y="353"/>
                  <a:pt x="515" y="353"/>
                  <a:pt x="515" y="353"/>
                </a:cubicBezTo>
                <a:cubicBezTo>
                  <a:pt x="515" y="353"/>
                  <a:pt x="530" y="353"/>
                  <a:pt x="530" y="338"/>
                </a:cubicBezTo>
                <a:cubicBezTo>
                  <a:pt x="530" y="324"/>
                  <a:pt x="515" y="324"/>
                  <a:pt x="515" y="324"/>
                </a:cubicBezTo>
                <a:close/>
                <a:moveTo>
                  <a:pt x="397" y="383"/>
                </a:moveTo>
                <a:lnTo>
                  <a:pt x="397" y="383"/>
                </a:lnTo>
                <a:cubicBezTo>
                  <a:pt x="367" y="383"/>
                  <a:pt x="338" y="368"/>
                  <a:pt x="338" y="338"/>
                </a:cubicBezTo>
                <a:cubicBezTo>
                  <a:pt x="338" y="309"/>
                  <a:pt x="367" y="294"/>
                  <a:pt x="397" y="294"/>
                </a:cubicBezTo>
                <a:cubicBezTo>
                  <a:pt x="412" y="294"/>
                  <a:pt x="441" y="309"/>
                  <a:pt x="441" y="338"/>
                </a:cubicBezTo>
                <a:cubicBezTo>
                  <a:pt x="441" y="368"/>
                  <a:pt x="412" y="383"/>
                  <a:pt x="397" y="383"/>
                </a:cubicBezTo>
                <a:close/>
                <a:moveTo>
                  <a:pt x="544" y="0"/>
                </a:moveTo>
                <a:lnTo>
                  <a:pt x="544" y="0"/>
                </a:lnTo>
                <a:cubicBezTo>
                  <a:pt x="73" y="0"/>
                  <a:pt x="73" y="0"/>
                  <a:pt x="73" y="0"/>
                </a:cubicBezTo>
                <a:cubicBezTo>
                  <a:pt x="29" y="0"/>
                  <a:pt x="0" y="44"/>
                  <a:pt x="0" y="88"/>
                </a:cubicBezTo>
                <a:cubicBezTo>
                  <a:pt x="0" y="559"/>
                  <a:pt x="0" y="559"/>
                  <a:pt x="0" y="559"/>
                </a:cubicBezTo>
                <a:cubicBezTo>
                  <a:pt x="0" y="604"/>
                  <a:pt x="29" y="633"/>
                  <a:pt x="73" y="633"/>
                </a:cubicBezTo>
                <a:cubicBezTo>
                  <a:pt x="544" y="633"/>
                  <a:pt x="544" y="633"/>
                  <a:pt x="544" y="633"/>
                </a:cubicBezTo>
                <a:cubicBezTo>
                  <a:pt x="588" y="633"/>
                  <a:pt x="633" y="604"/>
                  <a:pt x="633" y="559"/>
                </a:cubicBezTo>
                <a:cubicBezTo>
                  <a:pt x="633" y="88"/>
                  <a:pt x="633" y="88"/>
                  <a:pt x="633" y="88"/>
                </a:cubicBezTo>
                <a:cubicBezTo>
                  <a:pt x="633" y="44"/>
                  <a:pt x="588" y="0"/>
                  <a:pt x="544" y="0"/>
                </a:cubicBezTo>
                <a:close/>
                <a:moveTo>
                  <a:pt x="588" y="559"/>
                </a:moveTo>
                <a:lnTo>
                  <a:pt x="588" y="559"/>
                </a:lnTo>
                <a:cubicBezTo>
                  <a:pt x="588" y="574"/>
                  <a:pt x="574" y="589"/>
                  <a:pt x="544" y="589"/>
                </a:cubicBezTo>
                <a:cubicBezTo>
                  <a:pt x="73" y="589"/>
                  <a:pt x="73" y="589"/>
                  <a:pt x="73" y="589"/>
                </a:cubicBezTo>
                <a:cubicBezTo>
                  <a:pt x="58" y="589"/>
                  <a:pt x="44" y="574"/>
                  <a:pt x="44" y="559"/>
                </a:cubicBezTo>
                <a:cubicBezTo>
                  <a:pt x="44" y="88"/>
                  <a:pt x="44" y="88"/>
                  <a:pt x="44" y="88"/>
                </a:cubicBezTo>
                <a:cubicBezTo>
                  <a:pt x="44" y="59"/>
                  <a:pt x="58" y="44"/>
                  <a:pt x="73" y="44"/>
                </a:cubicBezTo>
                <a:cubicBezTo>
                  <a:pt x="544" y="44"/>
                  <a:pt x="544" y="44"/>
                  <a:pt x="544" y="44"/>
                </a:cubicBezTo>
                <a:cubicBezTo>
                  <a:pt x="574" y="44"/>
                  <a:pt x="588" y="59"/>
                  <a:pt x="588" y="88"/>
                </a:cubicBezTo>
                <a:lnTo>
                  <a:pt x="588" y="559"/>
                </a:lnTo>
                <a:close/>
              </a:path>
            </a:pathLst>
          </a:custGeom>
          <a:solidFill>
            <a:schemeClr val="accent2"/>
          </a:solidFill>
          <a:ln>
            <a:noFill/>
          </a:ln>
          <a:effectLst/>
        </p:spPr>
        <p:txBody>
          <a:bodyPr wrap="none" lIns="91408" tIns="45704" rIns="91408" bIns="45704" anchor="ctr"/>
          <a:lstStyle/>
          <a:p>
            <a:endParaRPr lang="en-US" sz="2700"/>
          </a:p>
        </p:txBody>
      </p:sp>
      <p:sp>
        <p:nvSpPr>
          <p:cNvPr id="12" name="Freeform 171"/>
          <p:cNvSpPr>
            <a:spLocks noChangeArrowheads="1"/>
          </p:cNvSpPr>
          <p:nvPr/>
        </p:nvSpPr>
        <p:spPr bwMode="auto">
          <a:xfrm>
            <a:off x="3145951" y="4974383"/>
            <a:ext cx="381580" cy="381580"/>
          </a:xfrm>
          <a:custGeom>
            <a:avLst/>
            <a:gdLst>
              <a:gd name="T0" fmla="*/ 106062 w 589"/>
              <a:gd name="T1" fmla="*/ 69145 h 590"/>
              <a:gd name="T2" fmla="*/ 106062 w 589"/>
              <a:gd name="T3" fmla="*/ 137930 h 590"/>
              <a:gd name="T4" fmla="*/ 106062 w 589"/>
              <a:gd name="T5" fmla="*/ 69145 h 590"/>
              <a:gd name="T6" fmla="*/ 106062 w 589"/>
              <a:gd name="T7" fmla="*/ 127486 h 590"/>
              <a:gd name="T8" fmla="*/ 106062 w 589"/>
              <a:gd name="T9" fmla="*/ 84991 h 590"/>
              <a:gd name="T10" fmla="*/ 106062 w 589"/>
              <a:gd name="T11" fmla="*/ 127486 h 590"/>
              <a:gd name="T12" fmla="*/ 207074 w 589"/>
              <a:gd name="T13" fmla="*/ 127486 h 590"/>
              <a:gd name="T14" fmla="*/ 190840 w 589"/>
              <a:gd name="T15" fmla="*/ 106239 h 590"/>
              <a:gd name="T16" fmla="*/ 207074 w 589"/>
              <a:gd name="T17" fmla="*/ 79589 h 590"/>
              <a:gd name="T18" fmla="*/ 196251 w 589"/>
              <a:gd name="T19" fmla="*/ 37454 h 590"/>
              <a:gd name="T20" fmla="*/ 159093 w 589"/>
              <a:gd name="T21" fmla="*/ 42495 h 590"/>
              <a:gd name="T22" fmla="*/ 132397 w 589"/>
              <a:gd name="T23" fmla="*/ 10804 h 590"/>
              <a:gd name="T24" fmla="*/ 90189 w 589"/>
              <a:gd name="T25" fmla="*/ 0 h 590"/>
              <a:gd name="T26" fmla="*/ 79366 w 589"/>
              <a:gd name="T27" fmla="*/ 26650 h 590"/>
              <a:gd name="T28" fmla="*/ 37158 w 589"/>
              <a:gd name="T29" fmla="*/ 32052 h 590"/>
              <a:gd name="T30" fmla="*/ 0 w 589"/>
              <a:gd name="T31" fmla="*/ 58701 h 590"/>
              <a:gd name="T32" fmla="*/ 20924 w 589"/>
              <a:gd name="T33" fmla="*/ 90393 h 590"/>
              <a:gd name="T34" fmla="*/ 20924 w 589"/>
              <a:gd name="T35" fmla="*/ 122084 h 590"/>
              <a:gd name="T36" fmla="*/ 0 w 589"/>
              <a:gd name="T37" fmla="*/ 148734 h 590"/>
              <a:gd name="T38" fmla="*/ 37158 w 589"/>
              <a:gd name="T39" fmla="*/ 180425 h 590"/>
              <a:gd name="T40" fmla="*/ 79366 w 589"/>
              <a:gd name="T41" fmla="*/ 185827 h 590"/>
              <a:gd name="T42" fmla="*/ 90189 w 589"/>
              <a:gd name="T43" fmla="*/ 212117 h 590"/>
              <a:gd name="T44" fmla="*/ 132397 w 589"/>
              <a:gd name="T45" fmla="*/ 196271 h 590"/>
              <a:gd name="T46" fmla="*/ 159093 w 589"/>
              <a:gd name="T47" fmla="*/ 169982 h 590"/>
              <a:gd name="T48" fmla="*/ 196251 w 589"/>
              <a:gd name="T49" fmla="*/ 175023 h 590"/>
              <a:gd name="T50" fmla="*/ 207074 w 589"/>
              <a:gd name="T51" fmla="*/ 127486 h 590"/>
              <a:gd name="T52" fmla="*/ 196251 w 589"/>
              <a:gd name="T53" fmla="*/ 148734 h 590"/>
              <a:gd name="T54" fmla="*/ 180378 w 589"/>
              <a:gd name="T55" fmla="*/ 164580 h 590"/>
              <a:gd name="T56" fmla="*/ 121935 w 589"/>
              <a:gd name="T57" fmla="*/ 175023 h 590"/>
              <a:gd name="T58" fmla="*/ 111473 w 589"/>
              <a:gd name="T59" fmla="*/ 196271 h 590"/>
              <a:gd name="T60" fmla="*/ 90189 w 589"/>
              <a:gd name="T61" fmla="*/ 190869 h 590"/>
              <a:gd name="T62" fmla="*/ 53031 w 589"/>
              <a:gd name="T63" fmla="*/ 153776 h 590"/>
              <a:gd name="T64" fmla="*/ 26335 w 589"/>
              <a:gd name="T65" fmla="*/ 159178 h 590"/>
              <a:gd name="T66" fmla="*/ 20924 w 589"/>
              <a:gd name="T67" fmla="*/ 137930 h 590"/>
              <a:gd name="T68" fmla="*/ 37158 w 589"/>
              <a:gd name="T69" fmla="*/ 106239 h 590"/>
              <a:gd name="T70" fmla="*/ 20924 w 589"/>
              <a:gd name="T71" fmla="*/ 69145 h 590"/>
              <a:gd name="T72" fmla="*/ 26335 w 589"/>
              <a:gd name="T73" fmla="*/ 47897 h 590"/>
              <a:gd name="T74" fmla="*/ 53031 w 589"/>
              <a:gd name="T75" fmla="*/ 58701 h 590"/>
              <a:gd name="T76" fmla="*/ 90189 w 589"/>
              <a:gd name="T77" fmla="*/ 21248 h 590"/>
              <a:gd name="T78" fmla="*/ 111473 w 589"/>
              <a:gd name="T79" fmla="*/ 10804 h 590"/>
              <a:gd name="T80" fmla="*/ 121935 w 589"/>
              <a:gd name="T81" fmla="*/ 37454 h 590"/>
              <a:gd name="T82" fmla="*/ 180378 w 589"/>
              <a:gd name="T83" fmla="*/ 47897 h 590"/>
              <a:gd name="T84" fmla="*/ 196251 w 589"/>
              <a:gd name="T85" fmla="*/ 58701 h 590"/>
              <a:gd name="T86" fmla="*/ 174966 w 589"/>
              <a:gd name="T87" fmla="*/ 79589 h 590"/>
              <a:gd name="T88" fmla="*/ 174966 w 589"/>
              <a:gd name="T89" fmla="*/ 127486 h 590"/>
              <a:gd name="T90" fmla="*/ 196251 w 589"/>
              <a:gd name="T91" fmla="*/ 148734 h 59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589" h="590">
                <a:moveTo>
                  <a:pt x="294" y="192"/>
                </a:moveTo>
                <a:lnTo>
                  <a:pt x="294" y="192"/>
                </a:lnTo>
                <a:cubicBezTo>
                  <a:pt x="235" y="192"/>
                  <a:pt x="191" y="236"/>
                  <a:pt x="191" y="295"/>
                </a:cubicBezTo>
                <a:cubicBezTo>
                  <a:pt x="191" y="339"/>
                  <a:pt x="235" y="383"/>
                  <a:pt x="294" y="383"/>
                </a:cubicBezTo>
                <a:cubicBezTo>
                  <a:pt x="353" y="383"/>
                  <a:pt x="397" y="339"/>
                  <a:pt x="397" y="295"/>
                </a:cubicBezTo>
                <a:cubicBezTo>
                  <a:pt x="397" y="236"/>
                  <a:pt x="353" y="192"/>
                  <a:pt x="294" y="192"/>
                </a:cubicBezTo>
                <a:close/>
                <a:moveTo>
                  <a:pt x="294" y="354"/>
                </a:moveTo>
                <a:lnTo>
                  <a:pt x="294" y="354"/>
                </a:lnTo>
                <a:cubicBezTo>
                  <a:pt x="265" y="354"/>
                  <a:pt x="235" y="324"/>
                  <a:pt x="235" y="295"/>
                </a:cubicBezTo>
                <a:cubicBezTo>
                  <a:pt x="235" y="251"/>
                  <a:pt x="265" y="236"/>
                  <a:pt x="294" y="236"/>
                </a:cubicBezTo>
                <a:cubicBezTo>
                  <a:pt x="324" y="236"/>
                  <a:pt x="353" y="251"/>
                  <a:pt x="353" y="295"/>
                </a:cubicBezTo>
                <a:cubicBezTo>
                  <a:pt x="353" y="324"/>
                  <a:pt x="324" y="354"/>
                  <a:pt x="294" y="354"/>
                </a:cubicBezTo>
                <a:close/>
                <a:moveTo>
                  <a:pt x="574" y="354"/>
                </a:moveTo>
                <a:lnTo>
                  <a:pt x="574" y="354"/>
                </a:lnTo>
                <a:cubicBezTo>
                  <a:pt x="529" y="339"/>
                  <a:pt x="529" y="339"/>
                  <a:pt x="529" y="339"/>
                </a:cubicBezTo>
                <a:cubicBezTo>
                  <a:pt x="529" y="324"/>
                  <a:pt x="529" y="309"/>
                  <a:pt x="529" y="295"/>
                </a:cubicBezTo>
                <a:cubicBezTo>
                  <a:pt x="529" y="280"/>
                  <a:pt x="529" y="265"/>
                  <a:pt x="529" y="251"/>
                </a:cubicBezTo>
                <a:cubicBezTo>
                  <a:pt x="574" y="221"/>
                  <a:pt x="574" y="221"/>
                  <a:pt x="574" y="221"/>
                </a:cubicBezTo>
                <a:cubicBezTo>
                  <a:pt x="588" y="206"/>
                  <a:pt x="588" y="192"/>
                  <a:pt x="588" y="163"/>
                </a:cubicBezTo>
                <a:cubicBezTo>
                  <a:pt x="544" y="104"/>
                  <a:pt x="544" y="104"/>
                  <a:pt x="544" y="104"/>
                </a:cubicBezTo>
                <a:cubicBezTo>
                  <a:pt x="529" y="74"/>
                  <a:pt x="515" y="74"/>
                  <a:pt x="485" y="89"/>
                </a:cubicBezTo>
                <a:cubicBezTo>
                  <a:pt x="441" y="118"/>
                  <a:pt x="441" y="118"/>
                  <a:pt x="441" y="118"/>
                </a:cubicBezTo>
                <a:cubicBezTo>
                  <a:pt x="426" y="89"/>
                  <a:pt x="397" y="74"/>
                  <a:pt x="367" y="74"/>
                </a:cubicBezTo>
                <a:cubicBezTo>
                  <a:pt x="367" y="30"/>
                  <a:pt x="367" y="30"/>
                  <a:pt x="367" y="30"/>
                </a:cubicBezTo>
                <a:cubicBezTo>
                  <a:pt x="367" y="15"/>
                  <a:pt x="353" y="0"/>
                  <a:pt x="338" y="0"/>
                </a:cubicBezTo>
                <a:cubicBezTo>
                  <a:pt x="250" y="0"/>
                  <a:pt x="250" y="0"/>
                  <a:pt x="250" y="0"/>
                </a:cubicBezTo>
                <a:cubicBezTo>
                  <a:pt x="235" y="0"/>
                  <a:pt x="220" y="15"/>
                  <a:pt x="220" y="30"/>
                </a:cubicBezTo>
                <a:cubicBezTo>
                  <a:pt x="220" y="74"/>
                  <a:pt x="220" y="74"/>
                  <a:pt x="220" y="74"/>
                </a:cubicBezTo>
                <a:cubicBezTo>
                  <a:pt x="191" y="74"/>
                  <a:pt x="162" y="89"/>
                  <a:pt x="147" y="118"/>
                </a:cubicBezTo>
                <a:cubicBezTo>
                  <a:pt x="103" y="89"/>
                  <a:pt x="103" y="89"/>
                  <a:pt x="103" y="89"/>
                </a:cubicBezTo>
                <a:cubicBezTo>
                  <a:pt x="73" y="74"/>
                  <a:pt x="58" y="74"/>
                  <a:pt x="44" y="104"/>
                </a:cubicBezTo>
                <a:cubicBezTo>
                  <a:pt x="0" y="163"/>
                  <a:pt x="0" y="163"/>
                  <a:pt x="0" y="163"/>
                </a:cubicBezTo>
                <a:cubicBezTo>
                  <a:pt x="0" y="192"/>
                  <a:pt x="0" y="206"/>
                  <a:pt x="14" y="221"/>
                </a:cubicBezTo>
                <a:cubicBezTo>
                  <a:pt x="58" y="251"/>
                  <a:pt x="58" y="251"/>
                  <a:pt x="58" y="251"/>
                </a:cubicBezTo>
                <a:cubicBezTo>
                  <a:pt x="58" y="265"/>
                  <a:pt x="58" y="280"/>
                  <a:pt x="58" y="295"/>
                </a:cubicBezTo>
                <a:cubicBezTo>
                  <a:pt x="58" y="309"/>
                  <a:pt x="58" y="324"/>
                  <a:pt x="58" y="339"/>
                </a:cubicBezTo>
                <a:cubicBezTo>
                  <a:pt x="14" y="354"/>
                  <a:pt x="14" y="354"/>
                  <a:pt x="14" y="354"/>
                </a:cubicBezTo>
                <a:cubicBezTo>
                  <a:pt x="0" y="368"/>
                  <a:pt x="0" y="398"/>
                  <a:pt x="0" y="413"/>
                </a:cubicBezTo>
                <a:cubicBezTo>
                  <a:pt x="44" y="486"/>
                  <a:pt x="44" y="486"/>
                  <a:pt x="44" y="486"/>
                </a:cubicBezTo>
                <a:cubicBezTo>
                  <a:pt x="58" y="501"/>
                  <a:pt x="73" y="501"/>
                  <a:pt x="103" y="501"/>
                </a:cubicBezTo>
                <a:cubicBezTo>
                  <a:pt x="147" y="472"/>
                  <a:pt x="147" y="472"/>
                  <a:pt x="147" y="472"/>
                </a:cubicBezTo>
                <a:cubicBezTo>
                  <a:pt x="162" y="486"/>
                  <a:pt x="191" y="501"/>
                  <a:pt x="220" y="516"/>
                </a:cubicBezTo>
                <a:cubicBezTo>
                  <a:pt x="220" y="545"/>
                  <a:pt x="220" y="545"/>
                  <a:pt x="220" y="545"/>
                </a:cubicBezTo>
                <a:cubicBezTo>
                  <a:pt x="220" y="560"/>
                  <a:pt x="235" y="589"/>
                  <a:pt x="250" y="589"/>
                </a:cubicBezTo>
                <a:cubicBezTo>
                  <a:pt x="338" y="589"/>
                  <a:pt x="338" y="589"/>
                  <a:pt x="338" y="589"/>
                </a:cubicBezTo>
                <a:cubicBezTo>
                  <a:pt x="353" y="589"/>
                  <a:pt x="367" y="560"/>
                  <a:pt x="367" y="545"/>
                </a:cubicBezTo>
                <a:cubicBezTo>
                  <a:pt x="367" y="516"/>
                  <a:pt x="367" y="516"/>
                  <a:pt x="367" y="516"/>
                </a:cubicBezTo>
                <a:cubicBezTo>
                  <a:pt x="397" y="501"/>
                  <a:pt x="426" y="486"/>
                  <a:pt x="441" y="472"/>
                </a:cubicBezTo>
                <a:cubicBezTo>
                  <a:pt x="485" y="501"/>
                  <a:pt x="485" y="501"/>
                  <a:pt x="485" y="501"/>
                </a:cubicBezTo>
                <a:cubicBezTo>
                  <a:pt x="515" y="501"/>
                  <a:pt x="529" y="501"/>
                  <a:pt x="544" y="486"/>
                </a:cubicBezTo>
                <a:cubicBezTo>
                  <a:pt x="588" y="413"/>
                  <a:pt x="588" y="413"/>
                  <a:pt x="588" y="413"/>
                </a:cubicBezTo>
                <a:cubicBezTo>
                  <a:pt x="588" y="398"/>
                  <a:pt x="588" y="368"/>
                  <a:pt x="574" y="354"/>
                </a:cubicBezTo>
                <a:close/>
                <a:moveTo>
                  <a:pt x="544" y="413"/>
                </a:moveTo>
                <a:lnTo>
                  <a:pt x="544" y="413"/>
                </a:lnTo>
                <a:cubicBezTo>
                  <a:pt x="515" y="442"/>
                  <a:pt x="515" y="442"/>
                  <a:pt x="515" y="442"/>
                </a:cubicBezTo>
                <a:cubicBezTo>
                  <a:pt x="515" y="457"/>
                  <a:pt x="500" y="457"/>
                  <a:pt x="500" y="457"/>
                </a:cubicBezTo>
                <a:cubicBezTo>
                  <a:pt x="441" y="427"/>
                  <a:pt x="441" y="427"/>
                  <a:pt x="441" y="427"/>
                </a:cubicBezTo>
                <a:cubicBezTo>
                  <a:pt x="412" y="457"/>
                  <a:pt x="382" y="472"/>
                  <a:pt x="338" y="486"/>
                </a:cubicBezTo>
                <a:cubicBezTo>
                  <a:pt x="338" y="530"/>
                  <a:pt x="338" y="530"/>
                  <a:pt x="338" y="530"/>
                </a:cubicBezTo>
                <a:cubicBezTo>
                  <a:pt x="338" y="530"/>
                  <a:pt x="324" y="545"/>
                  <a:pt x="309" y="545"/>
                </a:cubicBezTo>
                <a:cubicBezTo>
                  <a:pt x="279" y="545"/>
                  <a:pt x="279" y="545"/>
                  <a:pt x="279" y="545"/>
                </a:cubicBezTo>
                <a:cubicBezTo>
                  <a:pt x="265" y="545"/>
                  <a:pt x="250" y="530"/>
                  <a:pt x="250" y="530"/>
                </a:cubicBezTo>
                <a:cubicBezTo>
                  <a:pt x="250" y="486"/>
                  <a:pt x="250" y="486"/>
                  <a:pt x="250" y="486"/>
                </a:cubicBezTo>
                <a:cubicBezTo>
                  <a:pt x="206" y="472"/>
                  <a:pt x="176" y="457"/>
                  <a:pt x="147" y="427"/>
                </a:cubicBezTo>
                <a:cubicBezTo>
                  <a:pt x="88" y="457"/>
                  <a:pt x="88" y="457"/>
                  <a:pt x="88" y="457"/>
                </a:cubicBezTo>
                <a:cubicBezTo>
                  <a:pt x="88" y="457"/>
                  <a:pt x="73" y="457"/>
                  <a:pt x="73" y="442"/>
                </a:cubicBezTo>
                <a:cubicBezTo>
                  <a:pt x="44" y="413"/>
                  <a:pt x="44" y="413"/>
                  <a:pt x="44" y="413"/>
                </a:cubicBezTo>
                <a:cubicBezTo>
                  <a:pt x="44" y="398"/>
                  <a:pt x="44" y="383"/>
                  <a:pt x="58" y="383"/>
                </a:cubicBezTo>
                <a:cubicBezTo>
                  <a:pt x="103" y="354"/>
                  <a:pt x="103" y="354"/>
                  <a:pt x="103" y="354"/>
                </a:cubicBezTo>
                <a:cubicBezTo>
                  <a:pt x="103" y="339"/>
                  <a:pt x="103" y="309"/>
                  <a:pt x="103" y="295"/>
                </a:cubicBezTo>
                <a:cubicBezTo>
                  <a:pt x="103" y="265"/>
                  <a:pt x="103" y="251"/>
                  <a:pt x="103" y="221"/>
                </a:cubicBezTo>
                <a:cubicBezTo>
                  <a:pt x="58" y="192"/>
                  <a:pt x="58" y="192"/>
                  <a:pt x="58" y="192"/>
                </a:cubicBezTo>
                <a:cubicBezTo>
                  <a:pt x="44" y="192"/>
                  <a:pt x="44" y="177"/>
                  <a:pt x="44" y="163"/>
                </a:cubicBezTo>
                <a:cubicBezTo>
                  <a:pt x="73" y="133"/>
                  <a:pt x="73" y="133"/>
                  <a:pt x="73" y="133"/>
                </a:cubicBezTo>
                <a:cubicBezTo>
                  <a:pt x="73" y="133"/>
                  <a:pt x="88" y="118"/>
                  <a:pt x="88" y="133"/>
                </a:cubicBezTo>
                <a:cubicBezTo>
                  <a:pt x="147" y="163"/>
                  <a:pt x="147" y="163"/>
                  <a:pt x="147" y="163"/>
                </a:cubicBezTo>
                <a:cubicBezTo>
                  <a:pt x="176" y="133"/>
                  <a:pt x="206" y="104"/>
                  <a:pt x="250" y="104"/>
                </a:cubicBezTo>
                <a:cubicBezTo>
                  <a:pt x="250" y="59"/>
                  <a:pt x="250" y="59"/>
                  <a:pt x="250" y="59"/>
                </a:cubicBezTo>
                <a:cubicBezTo>
                  <a:pt x="250" y="45"/>
                  <a:pt x="265" y="30"/>
                  <a:pt x="279" y="30"/>
                </a:cubicBezTo>
                <a:cubicBezTo>
                  <a:pt x="309" y="30"/>
                  <a:pt x="309" y="30"/>
                  <a:pt x="309" y="30"/>
                </a:cubicBezTo>
                <a:cubicBezTo>
                  <a:pt x="324" y="30"/>
                  <a:pt x="338" y="45"/>
                  <a:pt x="338" y="59"/>
                </a:cubicBezTo>
                <a:cubicBezTo>
                  <a:pt x="338" y="104"/>
                  <a:pt x="338" y="104"/>
                  <a:pt x="338" y="104"/>
                </a:cubicBezTo>
                <a:cubicBezTo>
                  <a:pt x="382" y="104"/>
                  <a:pt x="412" y="133"/>
                  <a:pt x="441" y="163"/>
                </a:cubicBezTo>
                <a:cubicBezTo>
                  <a:pt x="500" y="133"/>
                  <a:pt x="500" y="133"/>
                  <a:pt x="500" y="133"/>
                </a:cubicBezTo>
                <a:cubicBezTo>
                  <a:pt x="500" y="118"/>
                  <a:pt x="515" y="133"/>
                  <a:pt x="515" y="133"/>
                </a:cubicBezTo>
                <a:cubicBezTo>
                  <a:pt x="544" y="163"/>
                  <a:pt x="544" y="163"/>
                  <a:pt x="544" y="163"/>
                </a:cubicBezTo>
                <a:cubicBezTo>
                  <a:pt x="544" y="177"/>
                  <a:pt x="544" y="192"/>
                  <a:pt x="529" y="192"/>
                </a:cubicBezTo>
                <a:cubicBezTo>
                  <a:pt x="485" y="221"/>
                  <a:pt x="485" y="221"/>
                  <a:pt x="485" y="221"/>
                </a:cubicBezTo>
                <a:cubicBezTo>
                  <a:pt x="485" y="251"/>
                  <a:pt x="485" y="265"/>
                  <a:pt x="485" y="295"/>
                </a:cubicBezTo>
                <a:cubicBezTo>
                  <a:pt x="485" y="309"/>
                  <a:pt x="485" y="339"/>
                  <a:pt x="485" y="354"/>
                </a:cubicBezTo>
                <a:cubicBezTo>
                  <a:pt x="529" y="383"/>
                  <a:pt x="529" y="383"/>
                  <a:pt x="529" y="383"/>
                </a:cubicBezTo>
                <a:cubicBezTo>
                  <a:pt x="544" y="383"/>
                  <a:pt x="544" y="398"/>
                  <a:pt x="544" y="413"/>
                </a:cubicBezTo>
                <a:close/>
              </a:path>
            </a:pathLst>
          </a:custGeom>
          <a:solidFill>
            <a:schemeClr val="accent2"/>
          </a:solidFill>
          <a:ln>
            <a:noFill/>
          </a:ln>
          <a:effectLst/>
        </p:spPr>
        <p:txBody>
          <a:bodyPr wrap="none" lIns="91408" tIns="45704" rIns="91408" bIns="45704" anchor="ctr"/>
          <a:lstStyle/>
          <a:p>
            <a:endParaRPr lang="en-US" sz="2700"/>
          </a:p>
        </p:txBody>
      </p:sp>
      <p:sp>
        <p:nvSpPr>
          <p:cNvPr id="13" name="Freeform 172"/>
          <p:cNvSpPr>
            <a:spLocks noChangeArrowheads="1"/>
          </p:cNvSpPr>
          <p:nvPr/>
        </p:nvSpPr>
        <p:spPr bwMode="auto">
          <a:xfrm>
            <a:off x="9072354" y="4298103"/>
            <a:ext cx="398614" cy="402021"/>
          </a:xfrm>
          <a:custGeom>
            <a:avLst/>
            <a:gdLst>
              <a:gd name="T0" fmla="*/ 211212 w 619"/>
              <a:gd name="T1" fmla="*/ 42605 h 620"/>
              <a:gd name="T2" fmla="*/ 211212 w 619"/>
              <a:gd name="T3" fmla="*/ 42605 h 620"/>
              <a:gd name="T4" fmla="*/ 190055 w 619"/>
              <a:gd name="T5" fmla="*/ 63908 h 620"/>
              <a:gd name="T6" fmla="*/ 163878 w 619"/>
              <a:gd name="T7" fmla="*/ 63908 h 620"/>
              <a:gd name="T8" fmla="*/ 163878 w 619"/>
              <a:gd name="T9" fmla="*/ 32135 h 620"/>
              <a:gd name="T10" fmla="*/ 179297 w 619"/>
              <a:gd name="T11" fmla="*/ 10832 h 620"/>
              <a:gd name="T12" fmla="*/ 105427 w 619"/>
              <a:gd name="T13" fmla="*/ 26719 h 620"/>
              <a:gd name="T14" fmla="*/ 89649 w 619"/>
              <a:gd name="T15" fmla="*/ 95682 h 620"/>
              <a:gd name="T16" fmla="*/ 15778 w 619"/>
              <a:gd name="T17" fmla="*/ 170061 h 620"/>
              <a:gd name="T18" fmla="*/ 15778 w 619"/>
              <a:gd name="T19" fmla="*/ 212666 h 620"/>
              <a:gd name="T20" fmla="*/ 52713 w 619"/>
              <a:gd name="T21" fmla="*/ 212666 h 620"/>
              <a:gd name="T22" fmla="*/ 131963 w 619"/>
              <a:gd name="T23" fmla="*/ 132871 h 620"/>
              <a:gd name="T24" fmla="*/ 195434 w 619"/>
              <a:gd name="T25" fmla="*/ 116984 h 620"/>
              <a:gd name="T26" fmla="*/ 211212 w 619"/>
              <a:gd name="T27" fmla="*/ 42605 h 620"/>
              <a:gd name="T28" fmla="*/ 190055 w 619"/>
              <a:gd name="T29" fmla="*/ 106514 h 620"/>
              <a:gd name="T30" fmla="*/ 190055 w 619"/>
              <a:gd name="T31" fmla="*/ 106514 h 620"/>
              <a:gd name="T32" fmla="*/ 126584 w 619"/>
              <a:gd name="T33" fmla="*/ 116984 h 620"/>
              <a:gd name="T34" fmla="*/ 42314 w 619"/>
              <a:gd name="T35" fmla="*/ 202195 h 620"/>
              <a:gd name="T36" fmla="*/ 26536 w 619"/>
              <a:gd name="T37" fmla="*/ 202195 h 620"/>
              <a:gd name="T38" fmla="*/ 26536 w 619"/>
              <a:gd name="T39" fmla="*/ 180893 h 620"/>
              <a:gd name="T40" fmla="*/ 105427 w 619"/>
              <a:gd name="T41" fmla="*/ 95682 h 620"/>
              <a:gd name="T42" fmla="*/ 116185 w 619"/>
              <a:gd name="T43" fmla="*/ 37189 h 620"/>
              <a:gd name="T44" fmla="*/ 153120 w 619"/>
              <a:gd name="T45" fmla="*/ 21303 h 620"/>
              <a:gd name="T46" fmla="*/ 153120 w 619"/>
              <a:gd name="T47" fmla="*/ 74379 h 620"/>
              <a:gd name="T48" fmla="*/ 200454 w 619"/>
              <a:gd name="T49" fmla="*/ 74379 h 620"/>
              <a:gd name="T50" fmla="*/ 190055 w 619"/>
              <a:gd name="T51" fmla="*/ 106514 h 62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619" h="620">
                <a:moveTo>
                  <a:pt x="589" y="118"/>
                </a:moveTo>
                <a:lnTo>
                  <a:pt x="589" y="118"/>
                </a:lnTo>
                <a:cubicBezTo>
                  <a:pt x="574" y="132"/>
                  <a:pt x="559" y="148"/>
                  <a:pt x="530" y="177"/>
                </a:cubicBezTo>
                <a:cubicBezTo>
                  <a:pt x="515" y="191"/>
                  <a:pt x="471" y="191"/>
                  <a:pt x="457" y="177"/>
                </a:cubicBezTo>
                <a:cubicBezTo>
                  <a:pt x="427" y="148"/>
                  <a:pt x="427" y="118"/>
                  <a:pt x="457" y="89"/>
                </a:cubicBezTo>
                <a:cubicBezTo>
                  <a:pt x="471" y="59"/>
                  <a:pt x="500" y="30"/>
                  <a:pt x="500" y="30"/>
                </a:cubicBezTo>
                <a:cubicBezTo>
                  <a:pt x="427" y="0"/>
                  <a:pt x="353" y="15"/>
                  <a:pt x="294" y="74"/>
                </a:cubicBezTo>
                <a:cubicBezTo>
                  <a:pt x="250" y="118"/>
                  <a:pt x="236" y="191"/>
                  <a:pt x="250" y="265"/>
                </a:cubicBezTo>
                <a:cubicBezTo>
                  <a:pt x="44" y="471"/>
                  <a:pt x="44" y="471"/>
                  <a:pt x="44" y="471"/>
                </a:cubicBezTo>
                <a:cubicBezTo>
                  <a:pt x="0" y="501"/>
                  <a:pt x="0" y="560"/>
                  <a:pt x="44" y="589"/>
                </a:cubicBezTo>
                <a:cubicBezTo>
                  <a:pt x="74" y="619"/>
                  <a:pt x="118" y="619"/>
                  <a:pt x="147" y="589"/>
                </a:cubicBezTo>
                <a:cubicBezTo>
                  <a:pt x="368" y="368"/>
                  <a:pt x="368" y="368"/>
                  <a:pt x="368" y="368"/>
                </a:cubicBezTo>
                <a:cubicBezTo>
                  <a:pt x="427" y="398"/>
                  <a:pt x="500" y="383"/>
                  <a:pt x="545" y="324"/>
                </a:cubicBezTo>
                <a:cubicBezTo>
                  <a:pt x="603" y="280"/>
                  <a:pt x="618" y="191"/>
                  <a:pt x="589" y="118"/>
                </a:cubicBezTo>
                <a:close/>
                <a:moveTo>
                  <a:pt x="530" y="295"/>
                </a:moveTo>
                <a:lnTo>
                  <a:pt x="530" y="295"/>
                </a:lnTo>
                <a:cubicBezTo>
                  <a:pt x="471" y="339"/>
                  <a:pt x="412" y="353"/>
                  <a:pt x="353" y="324"/>
                </a:cubicBezTo>
                <a:cubicBezTo>
                  <a:pt x="118" y="560"/>
                  <a:pt x="118" y="560"/>
                  <a:pt x="118" y="560"/>
                </a:cubicBezTo>
                <a:cubicBezTo>
                  <a:pt x="103" y="574"/>
                  <a:pt x="88" y="574"/>
                  <a:pt x="74" y="560"/>
                </a:cubicBezTo>
                <a:cubicBezTo>
                  <a:pt x="44" y="545"/>
                  <a:pt x="44" y="515"/>
                  <a:pt x="74" y="501"/>
                </a:cubicBezTo>
                <a:cubicBezTo>
                  <a:pt x="294" y="265"/>
                  <a:pt x="294" y="265"/>
                  <a:pt x="294" y="265"/>
                </a:cubicBezTo>
                <a:cubicBezTo>
                  <a:pt x="265" y="221"/>
                  <a:pt x="280" y="148"/>
                  <a:pt x="324" y="103"/>
                </a:cubicBezTo>
                <a:cubicBezTo>
                  <a:pt x="353" y="74"/>
                  <a:pt x="383" y="59"/>
                  <a:pt x="427" y="59"/>
                </a:cubicBezTo>
                <a:cubicBezTo>
                  <a:pt x="383" y="103"/>
                  <a:pt x="383" y="162"/>
                  <a:pt x="427" y="206"/>
                </a:cubicBezTo>
                <a:cubicBezTo>
                  <a:pt x="457" y="236"/>
                  <a:pt x="530" y="236"/>
                  <a:pt x="559" y="206"/>
                </a:cubicBezTo>
                <a:cubicBezTo>
                  <a:pt x="559" y="236"/>
                  <a:pt x="545" y="280"/>
                  <a:pt x="530" y="295"/>
                </a:cubicBezTo>
                <a:close/>
              </a:path>
            </a:pathLst>
          </a:custGeom>
          <a:solidFill>
            <a:schemeClr val="accent2"/>
          </a:solidFill>
          <a:ln>
            <a:noFill/>
          </a:ln>
          <a:effectLst/>
        </p:spPr>
        <p:txBody>
          <a:bodyPr wrap="none" lIns="91408" tIns="45704" rIns="91408" bIns="45704" anchor="ctr"/>
          <a:lstStyle/>
          <a:p>
            <a:endParaRPr lang="en-US" sz="2700"/>
          </a:p>
        </p:txBody>
      </p:sp>
      <p:sp>
        <p:nvSpPr>
          <p:cNvPr id="14" name="Freeform 173"/>
          <p:cNvSpPr>
            <a:spLocks noChangeArrowheads="1"/>
          </p:cNvSpPr>
          <p:nvPr/>
        </p:nvSpPr>
        <p:spPr bwMode="auto">
          <a:xfrm>
            <a:off x="8482949" y="4298103"/>
            <a:ext cx="255523" cy="410539"/>
          </a:xfrm>
          <a:custGeom>
            <a:avLst/>
            <a:gdLst>
              <a:gd name="T0" fmla="*/ 73462 w 399"/>
              <a:gd name="T1" fmla="*/ 143507 h 634"/>
              <a:gd name="T2" fmla="*/ 73462 w 399"/>
              <a:gd name="T3" fmla="*/ 143507 h 634"/>
              <a:gd name="T4" fmla="*/ 63121 w 399"/>
              <a:gd name="T5" fmla="*/ 148555 h 634"/>
              <a:gd name="T6" fmla="*/ 63121 w 399"/>
              <a:gd name="T7" fmla="*/ 175237 h 634"/>
              <a:gd name="T8" fmla="*/ 73462 w 399"/>
              <a:gd name="T9" fmla="*/ 185694 h 634"/>
              <a:gd name="T10" fmla="*/ 78812 w 399"/>
              <a:gd name="T11" fmla="*/ 175237 h 634"/>
              <a:gd name="T12" fmla="*/ 78812 w 399"/>
              <a:gd name="T13" fmla="*/ 148555 h 634"/>
              <a:gd name="T14" fmla="*/ 73462 w 399"/>
              <a:gd name="T15" fmla="*/ 143507 h 634"/>
              <a:gd name="T16" fmla="*/ 125885 w 399"/>
              <a:gd name="T17" fmla="*/ 111416 h 634"/>
              <a:gd name="T18" fmla="*/ 125885 w 399"/>
              <a:gd name="T19" fmla="*/ 111416 h 634"/>
              <a:gd name="T20" fmla="*/ 125885 w 399"/>
              <a:gd name="T21" fmla="*/ 58412 h 634"/>
              <a:gd name="T22" fmla="*/ 73462 w 399"/>
              <a:gd name="T23" fmla="*/ 0 h 634"/>
              <a:gd name="T24" fmla="*/ 15691 w 399"/>
              <a:gd name="T25" fmla="*/ 58412 h 634"/>
              <a:gd name="T26" fmla="*/ 15691 w 399"/>
              <a:gd name="T27" fmla="*/ 111416 h 634"/>
              <a:gd name="T28" fmla="*/ 0 w 399"/>
              <a:gd name="T29" fmla="*/ 153964 h 634"/>
              <a:gd name="T30" fmla="*/ 73462 w 399"/>
              <a:gd name="T31" fmla="*/ 228241 h 634"/>
              <a:gd name="T32" fmla="*/ 141932 w 399"/>
              <a:gd name="T33" fmla="*/ 153964 h 634"/>
              <a:gd name="T34" fmla="*/ 125885 w 399"/>
              <a:gd name="T35" fmla="*/ 111416 h 634"/>
              <a:gd name="T36" fmla="*/ 31739 w 399"/>
              <a:gd name="T37" fmla="*/ 58412 h 634"/>
              <a:gd name="T38" fmla="*/ 31739 w 399"/>
              <a:gd name="T39" fmla="*/ 58412 h 634"/>
              <a:gd name="T40" fmla="*/ 73462 w 399"/>
              <a:gd name="T41" fmla="*/ 15865 h 634"/>
              <a:gd name="T42" fmla="*/ 115543 w 399"/>
              <a:gd name="T43" fmla="*/ 58412 h 634"/>
              <a:gd name="T44" fmla="*/ 115543 w 399"/>
              <a:gd name="T45" fmla="*/ 100960 h 634"/>
              <a:gd name="T46" fmla="*/ 73462 w 399"/>
              <a:gd name="T47" fmla="*/ 85095 h 634"/>
              <a:gd name="T48" fmla="*/ 31739 w 399"/>
              <a:gd name="T49" fmla="*/ 100960 h 634"/>
              <a:gd name="T50" fmla="*/ 31739 w 399"/>
              <a:gd name="T51" fmla="*/ 58412 h 634"/>
              <a:gd name="T52" fmla="*/ 73462 w 399"/>
              <a:gd name="T53" fmla="*/ 212376 h 634"/>
              <a:gd name="T54" fmla="*/ 73462 w 399"/>
              <a:gd name="T55" fmla="*/ 212376 h 634"/>
              <a:gd name="T56" fmla="*/ 15691 w 399"/>
              <a:gd name="T57" fmla="*/ 153964 h 634"/>
              <a:gd name="T58" fmla="*/ 73462 w 399"/>
              <a:gd name="T59" fmla="*/ 100960 h 634"/>
              <a:gd name="T60" fmla="*/ 125885 w 399"/>
              <a:gd name="T61" fmla="*/ 153964 h 634"/>
              <a:gd name="T62" fmla="*/ 73462 w 399"/>
              <a:gd name="T63" fmla="*/ 212376 h 63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399" h="634">
                <a:moveTo>
                  <a:pt x="206" y="398"/>
                </a:moveTo>
                <a:lnTo>
                  <a:pt x="206" y="398"/>
                </a:lnTo>
                <a:cubicBezTo>
                  <a:pt x="192" y="398"/>
                  <a:pt x="177" y="398"/>
                  <a:pt x="177" y="412"/>
                </a:cubicBezTo>
                <a:cubicBezTo>
                  <a:pt x="177" y="486"/>
                  <a:pt x="177" y="486"/>
                  <a:pt x="177" y="486"/>
                </a:cubicBezTo>
                <a:cubicBezTo>
                  <a:pt x="177" y="501"/>
                  <a:pt x="192" y="515"/>
                  <a:pt x="206" y="515"/>
                </a:cubicBezTo>
                <a:cubicBezTo>
                  <a:pt x="206" y="515"/>
                  <a:pt x="221" y="501"/>
                  <a:pt x="221" y="486"/>
                </a:cubicBezTo>
                <a:cubicBezTo>
                  <a:pt x="221" y="412"/>
                  <a:pt x="221" y="412"/>
                  <a:pt x="221" y="412"/>
                </a:cubicBezTo>
                <a:cubicBezTo>
                  <a:pt x="221" y="398"/>
                  <a:pt x="206" y="398"/>
                  <a:pt x="206" y="398"/>
                </a:cubicBezTo>
                <a:close/>
                <a:moveTo>
                  <a:pt x="353" y="309"/>
                </a:moveTo>
                <a:lnTo>
                  <a:pt x="353" y="309"/>
                </a:lnTo>
                <a:cubicBezTo>
                  <a:pt x="353" y="162"/>
                  <a:pt x="353" y="162"/>
                  <a:pt x="353" y="162"/>
                </a:cubicBezTo>
                <a:cubicBezTo>
                  <a:pt x="353" y="74"/>
                  <a:pt x="294" y="0"/>
                  <a:pt x="206" y="0"/>
                </a:cubicBezTo>
                <a:cubicBezTo>
                  <a:pt x="118" y="0"/>
                  <a:pt x="44" y="74"/>
                  <a:pt x="44" y="162"/>
                </a:cubicBezTo>
                <a:cubicBezTo>
                  <a:pt x="44" y="309"/>
                  <a:pt x="44" y="309"/>
                  <a:pt x="44" y="309"/>
                </a:cubicBezTo>
                <a:cubicBezTo>
                  <a:pt x="15" y="353"/>
                  <a:pt x="0" y="383"/>
                  <a:pt x="0" y="427"/>
                </a:cubicBezTo>
                <a:cubicBezTo>
                  <a:pt x="0" y="545"/>
                  <a:pt x="89" y="633"/>
                  <a:pt x="206" y="633"/>
                </a:cubicBezTo>
                <a:cubicBezTo>
                  <a:pt x="310" y="633"/>
                  <a:pt x="398" y="545"/>
                  <a:pt x="398" y="427"/>
                </a:cubicBezTo>
                <a:cubicBezTo>
                  <a:pt x="398" y="383"/>
                  <a:pt x="383" y="353"/>
                  <a:pt x="353" y="309"/>
                </a:cubicBezTo>
                <a:close/>
                <a:moveTo>
                  <a:pt x="89" y="162"/>
                </a:moveTo>
                <a:lnTo>
                  <a:pt x="89" y="162"/>
                </a:lnTo>
                <a:cubicBezTo>
                  <a:pt x="89" y="89"/>
                  <a:pt x="133" y="44"/>
                  <a:pt x="206" y="44"/>
                </a:cubicBezTo>
                <a:cubicBezTo>
                  <a:pt x="265" y="44"/>
                  <a:pt x="324" y="89"/>
                  <a:pt x="324" y="162"/>
                </a:cubicBezTo>
                <a:cubicBezTo>
                  <a:pt x="324" y="280"/>
                  <a:pt x="324" y="280"/>
                  <a:pt x="324" y="280"/>
                </a:cubicBezTo>
                <a:cubicBezTo>
                  <a:pt x="280" y="250"/>
                  <a:pt x="251" y="236"/>
                  <a:pt x="206" y="236"/>
                </a:cubicBezTo>
                <a:cubicBezTo>
                  <a:pt x="162" y="236"/>
                  <a:pt x="118" y="250"/>
                  <a:pt x="89" y="280"/>
                </a:cubicBezTo>
                <a:lnTo>
                  <a:pt x="89" y="162"/>
                </a:lnTo>
                <a:close/>
                <a:moveTo>
                  <a:pt x="206" y="589"/>
                </a:moveTo>
                <a:lnTo>
                  <a:pt x="206" y="589"/>
                </a:lnTo>
                <a:cubicBezTo>
                  <a:pt x="118" y="589"/>
                  <a:pt x="44" y="515"/>
                  <a:pt x="44" y="427"/>
                </a:cubicBezTo>
                <a:cubicBezTo>
                  <a:pt x="44" y="339"/>
                  <a:pt x="118" y="280"/>
                  <a:pt x="206" y="280"/>
                </a:cubicBezTo>
                <a:cubicBezTo>
                  <a:pt x="280" y="280"/>
                  <a:pt x="353" y="353"/>
                  <a:pt x="353" y="427"/>
                </a:cubicBezTo>
                <a:cubicBezTo>
                  <a:pt x="353" y="515"/>
                  <a:pt x="294" y="589"/>
                  <a:pt x="206" y="589"/>
                </a:cubicBezTo>
                <a:close/>
              </a:path>
            </a:pathLst>
          </a:custGeom>
          <a:solidFill>
            <a:schemeClr val="accent2"/>
          </a:solidFill>
          <a:ln>
            <a:noFill/>
          </a:ln>
          <a:effectLst/>
        </p:spPr>
        <p:txBody>
          <a:bodyPr wrap="none" lIns="91408" tIns="45704" rIns="91408" bIns="45704" anchor="ctr"/>
          <a:lstStyle/>
          <a:p>
            <a:endParaRPr lang="en-US" sz="2700"/>
          </a:p>
        </p:txBody>
      </p:sp>
      <p:sp>
        <p:nvSpPr>
          <p:cNvPr id="15" name="Freeform 174"/>
          <p:cNvSpPr>
            <a:spLocks noChangeArrowheads="1"/>
          </p:cNvSpPr>
          <p:nvPr/>
        </p:nvSpPr>
        <p:spPr bwMode="auto">
          <a:xfrm>
            <a:off x="7827110" y="4298103"/>
            <a:ext cx="255523" cy="410539"/>
          </a:xfrm>
          <a:custGeom>
            <a:avLst/>
            <a:gdLst>
              <a:gd name="T0" fmla="*/ 68470 w 399"/>
              <a:gd name="T1" fmla="*/ 143507 h 634"/>
              <a:gd name="T2" fmla="*/ 68470 w 399"/>
              <a:gd name="T3" fmla="*/ 143507 h 634"/>
              <a:gd name="T4" fmla="*/ 63121 w 399"/>
              <a:gd name="T5" fmla="*/ 148555 h 634"/>
              <a:gd name="T6" fmla="*/ 63121 w 399"/>
              <a:gd name="T7" fmla="*/ 175237 h 634"/>
              <a:gd name="T8" fmla="*/ 68470 w 399"/>
              <a:gd name="T9" fmla="*/ 185694 h 634"/>
              <a:gd name="T10" fmla="*/ 78812 w 399"/>
              <a:gd name="T11" fmla="*/ 175237 h 634"/>
              <a:gd name="T12" fmla="*/ 78812 w 399"/>
              <a:gd name="T13" fmla="*/ 148555 h 634"/>
              <a:gd name="T14" fmla="*/ 68470 w 399"/>
              <a:gd name="T15" fmla="*/ 143507 h 634"/>
              <a:gd name="T16" fmla="*/ 68470 w 399"/>
              <a:gd name="T17" fmla="*/ 85095 h 634"/>
              <a:gd name="T18" fmla="*/ 68470 w 399"/>
              <a:gd name="T19" fmla="*/ 85095 h 634"/>
              <a:gd name="T20" fmla="*/ 26389 w 399"/>
              <a:gd name="T21" fmla="*/ 100960 h 634"/>
              <a:gd name="T22" fmla="*/ 26389 w 399"/>
              <a:gd name="T23" fmla="*/ 58412 h 634"/>
              <a:gd name="T24" fmla="*/ 68470 w 399"/>
              <a:gd name="T25" fmla="*/ 15865 h 634"/>
              <a:gd name="T26" fmla="*/ 110194 w 399"/>
              <a:gd name="T27" fmla="*/ 58412 h 634"/>
              <a:gd name="T28" fmla="*/ 126241 w 399"/>
              <a:gd name="T29" fmla="*/ 58412 h 634"/>
              <a:gd name="T30" fmla="*/ 68470 w 399"/>
              <a:gd name="T31" fmla="*/ 0 h 634"/>
              <a:gd name="T32" fmla="*/ 16048 w 399"/>
              <a:gd name="T33" fmla="*/ 58412 h 634"/>
              <a:gd name="T34" fmla="*/ 16048 w 399"/>
              <a:gd name="T35" fmla="*/ 111416 h 634"/>
              <a:gd name="T36" fmla="*/ 0 w 399"/>
              <a:gd name="T37" fmla="*/ 153964 h 634"/>
              <a:gd name="T38" fmla="*/ 68470 w 399"/>
              <a:gd name="T39" fmla="*/ 228241 h 634"/>
              <a:gd name="T40" fmla="*/ 141932 w 399"/>
              <a:gd name="T41" fmla="*/ 153964 h 634"/>
              <a:gd name="T42" fmla="*/ 68470 w 399"/>
              <a:gd name="T43" fmla="*/ 85095 h 634"/>
              <a:gd name="T44" fmla="*/ 68470 w 399"/>
              <a:gd name="T45" fmla="*/ 212376 h 634"/>
              <a:gd name="T46" fmla="*/ 68470 w 399"/>
              <a:gd name="T47" fmla="*/ 212376 h 634"/>
              <a:gd name="T48" fmla="*/ 16048 w 399"/>
              <a:gd name="T49" fmla="*/ 153964 h 634"/>
              <a:gd name="T50" fmla="*/ 68470 w 399"/>
              <a:gd name="T51" fmla="*/ 100960 h 634"/>
              <a:gd name="T52" fmla="*/ 126241 w 399"/>
              <a:gd name="T53" fmla="*/ 153964 h 634"/>
              <a:gd name="T54" fmla="*/ 68470 w 399"/>
              <a:gd name="T55" fmla="*/ 212376 h 63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99" h="634">
                <a:moveTo>
                  <a:pt x="192" y="398"/>
                </a:moveTo>
                <a:lnTo>
                  <a:pt x="192" y="398"/>
                </a:lnTo>
                <a:cubicBezTo>
                  <a:pt x="192" y="398"/>
                  <a:pt x="177" y="398"/>
                  <a:pt x="177" y="412"/>
                </a:cubicBezTo>
                <a:cubicBezTo>
                  <a:pt x="177" y="486"/>
                  <a:pt x="177" y="486"/>
                  <a:pt x="177" y="486"/>
                </a:cubicBezTo>
                <a:cubicBezTo>
                  <a:pt x="177" y="501"/>
                  <a:pt x="192" y="515"/>
                  <a:pt x="192" y="515"/>
                </a:cubicBezTo>
                <a:cubicBezTo>
                  <a:pt x="207" y="515"/>
                  <a:pt x="221" y="501"/>
                  <a:pt x="221" y="486"/>
                </a:cubicBezTo>
                <a:cubicBezTo>
                  <a:pt x="221" y="412"/>
                  <a:pt x="221" y="412"/>
                  <a:pt x="221" y="412"/>
                </a:cubicBezTo>
                <a:cubicBezTo>
                  <a:pt x="221" y="398"/>
                  <a:pt x="207" y="398"/>
                  <a:pt x="192" y="398"/>
                </a:cubicBezTo>
                <a:close/>
                <a:moveTo>
                  <a:pt x="192" y="236"/>
                </a:moveTo>
                <a:lnTo>
                  <a:pt x="192" y="236"/>
                </a:lnTo>
                <a:cubicBezTo>
                  <a:pt x="148" y="236"/>
                  <a:pt x="118" y="250"/>
                  <a:pt x="74" y="280"/>
                </a:cubicBezTo>
                <a:cubicBezTo>
                  <a:pt x="74" y="162"/>
                  <a:pt x="74" y="162"/>
                  <a:pt x="74" y="162"/>
                </a:cubicBezTo>
                <a:cubicBezTo>
                  <a:pt x="74" y="89"/>
                  <a:pt x="133" y="44"/>
                  <a:pt x="192" y="44"/>
                </a:cubicBezTo>
                <a:cubicBezTo>
                  <a:pt x="266" y="44"/>
                  <a:pt x="309" y="89"/>
                  <a:pt x="309" y="162"/>
                </a:cubicBezTo>
                <a:cubicBezTo>
                  <a:pt x="354" y="162"/>
                  <a:pt x="354" y="162"/>
                  <a:pt x="354" y="162"/>
                </a:cubicBezTo>
                <a:cubicBezTo>
                  <a:pt x="354" y="74"/>
                  <a:pt x="280" y="0"/>
                  <a:pt x="192" y="0"/>
                </a:cubicBezTo>
                <a:cubicBezTo>
                  <a:pt x="104" y="0"/>
                  <a:pt x="45" y="74"/>
                  <a:pt x="45" y="162"/>
                </a:cubicBezTo>
                <a:cubicBezTo>
                  <a:pt x="45" y="309"/>
                  <a:pt x="45" y="309"/>
                  <a:pt x="45" y="309"/>
                </a:cubicBezTo>
                <a:cubicBezTo>
                  <a:pt x="15" y="353"/>
                  <a:pt x="0" y="383"/>
                  <a:pt x="0" y="427"/>
                </a:cubicBezTo>
                <a:cubicBezTo>
                  <a:pt x="0" y="545"/>
                  <a:pt x="89" y="633"/>
                  <a:pt x="192" y="633"/>
                </a:cubicBezTo>
                <a:cubicBezTo>
                  <a:pt x="309" y="633"/>
                  <a:pt x="398" y="545"/>
                  <a:pt x="398" y="427"/>
                </a:cubicBezTo>
                <a:cubicBezTo>
                  <a:pt x="398" y="324"/>
                  <a:pt x="309" y="236"/>
                  <a:pt x="192" y="236"/>
                </a:cubicBezTo>
                <a:close/>
                <a:moveTo>
                  <a:pt x="192" y="589"/>
                </a:moveTo>
                <a:lnTo>
                  <a:pt x="192" y="589"/>
                </a:lnTo>
                <a:cubicBezTo>
                  <a:pt x="104" y="589"/>
                  <a:pt x="45" y="515"/>
                  <a:pt x="45" y="427"/>
                </a:cubicBezTo>
                <a:cubicBezTo>
                  <a:pt x="45" y="339"/>
                  <a:pt x="104" y="280"/>
                  <a:pt x="192" y="280"/>
                </a:cubicBezTo>
                <a:cubicBezTo>
                  <a:pt x="280" y="280"/>
                  <a:pt x="354" y="339"/>
                  <a:pt x="354" y="427"/>
                </a:cubicBezTo>
                <a:cubicBezTo>
                  <a:pt x="354" y="515"/>
                  <a:pt x="280" y="589"/>
                  <a:pt x="192" y="589"/>
                </a:cubicBezTo>
                <a:close/>
              </a:path>
            </a:pathLst>
          </a:custGeom>
          <a:solidFill>
            <a:schemeClr val="accent2"/>
          </a:solidFill>
          <a:ln>
            <a:noFill/>
          </a:ln>
          <a:effectLst/>
        </p:spPr>
        <p:txBody>
          <a:bodyPr wrap="none" lIns="91408" tIns="45704" rIns="91408" bIns="45704" anchor="ctr"/>
          <a:lstStyle/>
          <a:p>
            <a:endParaRPr lang="en-US" sz="2700"/>
          </a:p>
        </p:txBody>
      </p:sp>
      <p:sp>
        <p:nvSpPr>
          <p:cNvPr id="16" name="Freeform 175"/>
          <p:cNvSpPr>
            <a:spLocks noChangeArrowheads="1"/>
          </p:cNvSpPr>
          <p:nvPr/>
        </p:nvSpPr>
        <p:spPr bwMode="auto">
          <a:xfrm>
            <a:off x="7094613" y="4298103"/>
            <a:ext cx="398614" cy="410539"/>
          </a:xfrm>
          <a:custGeom>
            <a:avLst/>
            <a:gdLst>
              <a:gd name="T0" fmla="*/ 126584 w 619"/>
              <a:gd name="T1" fmla="*/ 116825 h 634"/>
              <a:gd name="T2" fmla="*/ 126584 w 619"/>
              <a:gd name="T3" fmla="*/ 116825 h 634"/>
              <a:gd name="T4" fmla="*/ 137342 w 619"/>
              <a:gd name="T5" fmla="*/ 68869 h 634"/>
              <a:gd name="T6" fmla="*/ 73870 w 619"/>
              <a:gd name="T7" fmla="*/ 0 h 634"/>
              <a:gd name="T8" fmla="*/ 10399 w 619"/>
              <a:gd name="T9" fmla="*/ 68869 h 634"/>
              <a:gd name="T10" fmla="*/ 26177 w 619"/>
              <a:gd name="T11" fmla="*/ 116825 h 634"/>
              <a:gd name="T12" fmla="*/ 0 w 619"/>
              <a:gd name="T13" fmla="*/ 153964 h 634"/>
              <a:gd name="T14" fmla="*/ 0 w 619"/>
              <a:gd name="T15" fmla="*/ 185694 h 634"/>
              <a:gd name="T16" fmla="*/ 42314 w 619"/>
              <a:gd name="T17" fmla="*/ 228241 h 634"/>
              <a:gd name="T18" fmla="*/ 110806 w 619"/>
              <a:gd name="T19" fmla="*/ 228241 h 634"/>
              <a:gd name="T20" fmla="*/ 153120 w 619"/>
              <a:gd name="T21" fmla="*/ 185694 h 634"/>
              <a:gd name="T22" fmla="*/ 153120 w 619"/>
              <a:gd name="T23" fmla="*/ 153964 h 634"/>
              <a:gd name="T24" fmla="*/ 126584 w 619"/>
              <a:gd name="T25" fmla="*/ 116825 h 634"/>
              <a:gd name="T26" fmla="*/ 26177 w 619"/>
              <a:gd name="T27" fmla="*/ 68869 h 634"/>
              <a:gd name="T28" fmla="*/ 26177 w 619"/>
              <a:gd name="T29" fmla="*/ 68869 h 634"/>
              <a:gd name="T30" fmla="*/ 73870 w 619"/>
              <a:gd name="T31" fmla="*/ 15865 h 634"/>
              <a:gd name="T32" fmla="*/ 126584 w 619"/>
              <a:gd name="T33" fmla="*/ 68869 h 634"/>
              <a:gd name="T34" fmla="*/ 73870 w 619"/>
              <a:gd name="T35" fmla="*/ 127282 h 634"/>
              <a:gd name="T36" fmla="*/ 26177 w 619"/>
              <a:gd name="T37" fmla="*/ 68869 h 634"/>
              <a:gd name="T38" fmla="*/ 137342 w 619"/>
              <a:gd name="T39" fmla="*/ 180646 h 634"/>
              <a:gd name="T40" fmla="*/ 137342 w 619"/>
              <a:gd name="T41" fmla="*/ 180646 h 634"/>
              <a:gd name="T42" fmla="*/ 105427 w 619"/>
              <a:gd name="T43" fmla="*/ 212376 h 634"/>
              <a:gd name="T44" fmla="*/ 47334 w 619"/>
              <a:gd name="T45" fmla="*/ 212376 h 634"/>
              <a:gd name="T46" fmla="*/ 10399 w 619"/>
              <a:gd name="T47" fmla="*/ 180646 h 634"/>
              <a:gd name="T48" fmla="*/ 10399 w 619"/>
              <a:gd name="T49" fmla="*/ 159372 h 634"/>
              <a:gd name="T50" fmla="*/ 36935 w 619"/>
              <a:gd name="T51" fmla="*/ 127282 h 634"/>
              <a:gd name="T52" fmla="*/ 73870 w 619"/>
              <a:gd name="T53" fmla="*/ 143507 h 634"/>
              <a:gd name="T54" fmla="*/ 110806 w 619"/>
              <a:gd name="T55" fmla="*/ 127282 h 634"/>
              <a:gd name="T56" fmla="*/ 137342 w 619"/>
              <a:gd name="T57" fmla="*/ 159372 h 634"/>
              <a:gd name="T58" fmla="*/ 137342 w 619"/>
              <a:gd name="T59" fmla="*/ 180646 h 634"/>
              <a:gd name="T60" fmla="*/ 158140 w 619"/>
              <a:gd name="T61" fmla="*/ 58412 h 634"/>
              <a:gd name="T62" fmla="*/ 158140 w 619"/>
              <a:gd name="T63" fmla="*/ 58412 h 634"/>
              <a:gd name="T64" fmla="*/ 216232 w 619"/>
              <a:gd name="T65" fmla="*/ 58412 h 634"/>
              <a:gd name="T66" fmla="*/ 221611 w 619"/>
              <a:gd name="T67" fmla="*/ 47595 h 634"/>
              <a:gd name="T68" fmla="*/ 216232 w 619"/>
              <a:gd name="T69" fmla="*/ 42547 h 634"/>
              <a:gd name="T70" fmla="*/ 158140 w 619"/>
              <a:gd name="T71" fmla="*/ 42547 h 634"/>
              <a:gd name="T72" fmla="*/ 153120 w 619"/>
              <a:gd name="T73" fmla="*/ 47595 h 634"/>
              <a:gd name="T74" fmla="*/ 158140 w 619"/>
              <a:gd name="T75" fmla="*/ 58412 h 634"/>
              <a:gd name="T76" fmla="*/ 216232 w 619"/>
              <a:gd name="T77" fmla="*/ 169829 h 634"/>
              <a:gd name="T78" fmla="*/ 216232 w 619"/>
              <a:gd name="T79" fmla="*/ 169829 h 634"/>
              <a:gd name="T80" fmla="*/ 174277 w 619"/>
              <a:gd name="T81" fmla="*/ 169829 h 634"/>
              <a:gd name="T82" fmla="*/ 168898 w 619"/>
              <a:gd name="T83" fmla="*/ 175237 h 634"/>
              <a:gd name="T84" fmla="*/ 174277 w 619"/>
              <a:gd name="T85" fmla="*/ 185694 h 634"/>
              <a:gd name="T86" fmla="*/ 216232 w 619"/>
              <a:gd name="T87" fmla="*/ 185694 h 634"/>
              <a:gd name="T88" fmla="*/ 221611 w 619"/>
              <a:gd name="T89" fmla="*/ 175237 h 634"/>
              <a:gd name="T90" fmla="*/ 216232 w 619"/>
              <a:gd name="T91" fmla="*/ 169829 h 634"/>
              <a:gd name="T92" fmla="*/ 216232 w 619"/>
              <a:gd name="T93" fmla="*/ 85095 h 634"/>
              <a:gd name="T94" fmla="*/ 216232 w 619"/>
              <a:gd name="T95" fmla="*/ 85095 h 634"/>
              <a:gd name="T96" fmla="*/ 158140 w 619"/>
              <a:gd name="T97" fmla="*/ 85095 h 634"/>
              <a:gd name="T98" fmla="*/ 153120 w 619"/>
              <a:gd name="T99" fmla="*/ 90143 h 634"/>
              <a:gd name="T100" fmla="*/ 158140 w 619"/>
              <a:gd name="T101" fmla="*/ 100960 h 634"/>
              <a:gd name="T102" fmla="*/ 216232 w 619"/>
              <a:gd name="T103" fmla="*/ 100960 h 634"/>
              <a:gd name="T104" fmla="*/ 221611 w 619"/>
              <a:gd name="T105" fmla="*/ 90143 h 634"/>
              <a:gd name="T106" fmla="*/ 216232 w 619"/>
              <a:gd name="T107" fmla="*/ 85095 h 634"/>
              <a:gd name="T108" fmla="*/ 216232 w 619"/>
              <a:gd name="T109" fmla="*/ 127282 h 634"/>
              <a:gd name="T110" fmla="*/ 216232 w 619"/>
              <a:gd name="T111" fmla="*/ 127282 h 634"/>
              <a:gd name="T112" fmla="*/ 174277 w 619"/>
              <a:gd name="T113" fmla="*/ 127282 h 634"/>
              <a:gd name="T114" fmla="*/ 168898 w 619"/>
              <a:gd name="T115" fmla="*/ 132690 h 634"/>
              <a:gd name="T116" fmla="*/ 174277 w 619"/>
              <a:gd name="T117" fmla="*/ 143507 h 634"/>
              <a:gd name="T118" fmla="*/ 216232 w 619"/>
              <a:gd name="T119" fmla="*/ 143507 h 634"/>
              <a:gd name="T120" fmla="*/ 221611 w 619"/>
              <a:gd name="T121" fmla="*/ 132690 h 634"/>
              <a:gd name="T122" fmla="*/ 216232 w 619"/>
              <a:gd name="T123" fmla="*/ 127282 h 63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619" h="634">
                <a:moveTo>
                  <a:pt x="353" y="324"/>
                </a:moveTo>
                <a:lnTo>
                  <a:pt x="353" y="324"/>
                </a:lnTo>
                <a:cubicBezTo>
                  <a:pt x="368" y="280"/>
                  <a:pt x="383" y="250"/>
                  <a:pt x="383" y="191"/>
                </a:cubicBezTo>
                <a:cubicBezTo>
                  <a:pt x="383" y="89"/>
                  <a:pt x="309" y="0"/>
                  <a:pt x="206" y="0"/>
                </a:cubicBezTo>
                <a:cubicBezTo>
                  <a:pt x="118" y="0"/>
                  <a:pt x="29" y="89"/>
                  <a:pt x="29" y="191"/>
                </a:cubicBezTo>
                <a:cubicBezTo>
                  <a:pt x="29" y="250"/>
                  <a:pt x="44" y="280"/>
                  <a:pt x="73" y="324"/>
                </a:cubicBezTo>
                <a:cubicBezTo>
                  <a:pt x="29" y="339"/>
                  <a:pt x="0" y="383"/>
                  <a:pt x="0" y="427"/>
                </a:cubicBezTo>
                <a:cubicBezTo>
                  <a:pt x="0" y="515"/>
                  <a:pt x="0" y="515"/>
                  <a:pt x="0" y="515"/>
                </a:cubicBezTo>
                <a:cubicBezTo>
                  <a:pt x="0" y="574"/>
                  <a:pt x="44" y="633"/>
                  <a:pt x="118" y="633"/>
                </a:cubicBezTo>
                <a:cubicBezTo>
                  <a:pt x="309" y="633"/>
                  <a:pt x="309" y="633"/>
                  <a:pt x="309" y="633"/>
                </a:cubicBezTo>
                <a:cubicBezTo>
                  <a:pt x="368" y="633"/>
                  <a:pt x="427" y="574"/>
                  <a:pt x="427" y="515"/>
                </a:cubicBezTo>
                <a:cubicBezTo>
                  <a:pt x="427" y="427"/>
                  <a:pt x="427" y="427"/>
                  <a:pt x="427" y="427"/>
                </a:cubicBezTo>
                <a:cubicBezTo>
                  <a:pt x="427" y="383"/>
                  <a:pt x="398" y="339"/>
                  <a:pt x="353" y="324"/>
                </a:cubicBezTo>
                <a:close/>
                <a:moveTo>
                  <a:pt x="73" y="191"/>
                </a:moveTo>
                <a:lnTo>
                  <a:pt x="73" y="191"/>
                </a:lnTo>
                <a:cubicBezTo>
                  <a:pt x="73" y="103"/>
                  <a:pt x="132" y="44"/>
                  <a:pt x="206" y="44"/>
                </a:cubicBezTo>
                <a:cubicBezTo>
                  <a:pt x="280" y="44"/>
                  <a:pt x="353" y="103"/>
                  <a:pt x="353" y="191"/>
                </a:cubicBezTo>
                <a:cubicBezTo>
                  <a:pt x="353" y="280"/>
                  <a:pt x="280" y="353"/>
                  <a:pt x="206" y="353"/>
                </a:cubicBezTo>
                <a:cubicBezTo>
                  <a:pt x="132" y="353"/>
                  <a:pt x="73" y="280"/>
                  <a:pt x="73" y="191"/>
                </a:cubicBezTo>
                <a:close/>
                <a:moveTo>
                  <a:pt x="383" y="501"/>
                </a:moveTo>
                <a:lnTo>
                  <a:pt x="383" y="501"/>
                </a:lnTo>
                <a:cubicBezTo>
                  <a:pt x="383" y="545"/>
                  <a:pt x="339" y="589"/>
                  <a:pt x="294" y="589"/>
                </a:cubicBezTo>
                <a:cubicBezTo>
                  <a:pt x="132" y="589"/>
                  <a:pt x="132" y="589"/>
                  <a:pt x="132" y="589"/>
                </a:cubicBezTo>
                <a:cubicBezTo>
                  <a:pt x="73" y="589"/>
                  <a:pt x="29" y="545"/>
                  <a:pt x="29" y="501"/>
                </a:cubicBezTo>
                <a:cubicBezTo>
                  <a:pt x="29" y="442"/>
                  <a:pt x="29" y="442"/>
                  <a:pt x="29" y="442"/>
                </a:cubicBezTo>
                <a:cubicBezTo>
                  <a:pt x="29" y="398"/>
                  <a:pt x="59" y="368"/>
                  <a:pt x="103" y="353"/>
                </a:cubicBezTo>
                <a:cubicBezTo>
                  <a:pt x="132" y="383"/>
                  <a:pt x="177" y="398"/>
                  <a:pt x="206" y="398"/>
                </a:cubicBezTo>
                <a:cubicBezTo>
                  <a:pt x="250" y="398"/>
                  <a:pt x="280" y="383"/>
                  <a:pt x="309" y="353"/>
                </a:cubicBezTo>
                <a:cubicBezTo>
                  <a:pt x="353" y="368"/>
                  <a:pt x="383" y="398"/>
                  <a:pt x="383" y="442"/>
                </a:cubicBezTo>
                <a:lnTo>
                  <a:pt x="383" y="501"/>
                </a:lnTo>
                <a:close/>
                <a:moveTo>
                  <a:pt x="441" y="162"/>
                </a:moveTo>
                <a:lnTo>
                  <a:pt x="441" y="162"/>
                </a:lnTo>
                <a:cubicBezTo>
                  <a:pt x="603" y="162"/>
                  <a:pt x="603" y="162"/>
                  <a:pt x="603" y="162"/>
                </a:cubicBezTo>
                <a:cubicBezTo>
                  <a:pt x="618" y="162"/>
                  <a:pt x="618" y="148"/>
                  <a:pt x="618" y="132"/>
                </a:cubicBezTo>
                <a:cubicBezTo>
                  <a:pt x="618" y="132"/>
                  <a:pt x="618" y="118"/>
                  <a:pt x="603" y="118"/>
                </a:cubicBezTo>
                <a:cubicBezTo>
                  <a:pt x="441" y="118"/>
                  <a:pt x="441" y="118"/>
                  <a:pt x="441" y="118"/>
                </a:cubicBezTo>
                <a:lnTo>
                  <a:pt x="427" y="132"/>
                </a:lnTo>
                <a:cubicBezTo>
                  <a:pt x="427" y="148"/>
                  <a:pt x="441" y="162"/>
                  <a:pt x="441" y="162"/>
                </a:cubicBezTo>
                <a:close/>
                <a:moveTo>
                  <a:pt x="603" y="471"/>
                </a:moveTo>
                <a:lnTo>
                  <a:pt x="603" y="471"/>
                </a:lnTo>
                <a:cubicBezTo>
                  <a:pt x="486" y="471"/>
                  <a:pt x="486" y="471"/>
                  <a:pt x="486" y="471"/>
                </a:cubicBezTo>
                <a:cubicBezTo>
                  <a:pt x="471" y="471"/>
                  <a:pt x="471" y="486"/>
                  <a:pt x="471" y="486"/>
                </a:cubicBezTo>
                <a:cubicBezTo>
                  <a:pt x="471" y="501"/>
                  <a:pt x="471" y="515"/>
                  <a:pt x="486" y="515"/>
                </a:cubicBezTo>
                <a:cubicBezTo>
                  <a:pt x="603" y="515"/>
                  <a:pt x="603" y="515"/>
                  <a:pt x="603" y="515"/>
                </a:cubicBezTo>
                <a:cubicBezTo>
                  <a:pt x="618" y="515"/>
                  <a:pt x="618" y="501"/>
                  <a:pt x="618" y="486"/>
                </a:cubicBezTo>
                <a:cubicBezTo>
                  <a:pt x="618" y="486"/>
                  <a:pt x="618" y="471"/>
                  <a:pt x="603" y="471"/>
                </a:cubicBezTo>
                <a:close/>
                <a:moveTo>
                  <a:pt x="603" y="236"/>
                </a:moveTo>
                <a:lnTo>
                  <a:pt x="603" y="236"/>
                </a:lnTo>
                <a:cubicBezTo>
                  <a:pt x="441" y="236"/>
                  <a:pt x="441" y="236"/>
                  <a:pt x="441" y="236"/>
                </a:cubicBezTo>
                <a:lnTo>
                  <a:pt x="427" y="250"/>
                </a:lnTo>
                <a:cubicBezTo>
                  <a:pt x="427" y="265"/>
                  <a:pt x="441" y="280"/>
                  <a:pt x="441" y="280"/>
                </a:cubicBezTo>
                <a:cubicBezTo>
                  <a:pt x="603" y="280"/>
                  <a:pt x="603" y="280"/>
                  <a:pt x="603" y="280"/>
                </a:cubicBezTo>
                <a:cubicBezTo>
                  <a:pt x="618" y="280"/>
                  <a:pt x="618" y="265"/>
                  <a:pt x="618" y="250"/>
                </a:cubicBezTo>
                <a:cubicBezTo>
                  <a:pt x="618" y="250"/>
                  <a:pt x="618" y="236"/>
                  <a:pt x="603" y="236"/>
                </a:cubicBezTo>
                <a:close/>
                <a:moveTo>
                  <a:pt x="603" y="353"/>
                </a:moveTo>
                <a:lnTo>
                  <a:pt x="603" y="353"/>
                </a:lnTo>
                <a:cubicBezTo>
                  <a:pt x="486" y="353"/>
                  <a:pt x="486" y="353"/>
                  <a:pt x="486" y="353"/>
                </a:cubicBezTo>
                <a:cubicBezTo>
                  <a:pt x="471" y="353"/>
                  <a:pt x="471" y="368"/>
                  <a:pt x="471" y="368"/>
                </a:cubicBezTo>
                <a:cubicBezTo>
                  <a:pt x="471" y="383"/>
                  <a:pt x="471" y="398"/>
                  <a:pt x="486" y="398"/>
                </a:cubicBezTo>
                <a:cubicBezTo>
                  <a:pt x="603" y="398"/>
                  <a:pt x="603" y="398"/>
                  <a:pt x="603" y="398"/>
                </a:cubicBezTo>
                <a:cubicBezTo>
                  <a:pt x="618" y="398"/>
                  <a:pt x="618" y="383"/>
                  <a:pt x="618" y="368"/>
                </a:cubicBezTo>
                <a:cubicBezTo>
                  <a:pt x="618" y="368"/>
                  <a:pt x="618" y="353"/>
                  <a:pt x="603" y="353"/>
                </a:cubicBezTo>
                <a:close/>
              </a:path>
            </a:pathLst>
          </a:custGeom>
          <a:solidFill>
            <a:schemeClr val="accent2"/>
          </a:solidFill>
          <a:ln>
            <a:noFill/>
          </a:ln>
          <a:effectLst/>
        </p:spPr>
        <p:txBody>
          <a:bodyPr wrap="none" lIns="91408" tIns="45704" rIns="91408" bIns="45704" anchor="ctr"/>
          <a:lstStyle/>
          <a:p>
            <a:endParaRPr lang="en-US" sz="2700"/>
          </a:p>
        </p:txBody>
      </p:sp>
      <p:sp>
        <p:nvSpPr>
          <p:cNvPr id="17" name="Freeform 176"/>
          <p:cNvSpPr>
            <a:spLocks noChangeArrowheads="1"/>
          </p:cNvSpPr>
          <p:nvPr/>
        </p:nvSpPr>
        <p:spPr bwMode="auto">
          <a:xfrm>
            <a:off x="6491582" y="4298103"/>
            <a:ext cx="277668" cy="410539"/>
          </a:xfrm>
          <a:custGeom>
            <a:avLst/>
            <a:gdLst>
              <a:gd name="T0" fmla="*/ 127887 w 428"/>
              <a:gd name="T1" fmla="*/ 116825 h 634"/>
              <a:gd name="T2" fmla="*/ 127887 w 428"/>
              <a:gd name="T3" fmla="*/ 116825 h 634"/>
              <a:gd name="T4" fmla="*/ 143783 w 428"/>
              <a:gd name="T5" fmla="*/ 68869 h 634"/>
              <a:gd name="T6" fmla="*/ 79839 w 428"/>
              <a:gd name="T7" fmla="*/ 0 h 634"/>
              <a:gd name="T8" fmla="*/ 16257 w 428"/>
              <a:gd name="T9" fmla="*/ 68869 h 634"/>
              <a:gd name="T10" fmla="*/ 26734 w 428"/>
              <a:gd name="T11" fmla="*/ 116825 h 634"/>
              <a:gd name="T12" fmla="*/ 0 w 428"/>
              <a:gd name="T13" fmla="*/ 153964 h 634"/>
              <a:gd name="T14" fmla="*/ 0 w 428"/>
              <a:gd name="T15" fmla="*/ 185694 h 634"/>
              <a:gd name="T16" fmla="*/ 42629 w 428"/>
              <a:gd name="T17" fmla="*/ 228241 h 634"/>
              <a:gd name="T18" fmla="*/ 111631 w 428"/>
              <a:gd name="T19" fmla="*/ 228241 h 634"/>
              <a:gd name="T20" fmla="*/ 154260 w 428"/>
              <a:gd name="T21" fmla="*/ 185694 h 634"/>
              <a:gd name="T22" fmla="*/ 154260 w 428"/>
              <a:gd name="T23" fmla="*/ 153964 h 634"/>
              <a:gd name="T24" fmla="*/ 127887 w 428"/>
              <a:gd name="T25" fmla="*/ 116825 h 634"/>
              <a:gd name="T26" fmla="*/ 26734 w 428"/>
              <a:gd name="T27" fmla="*/ 68869 h 634"/>
              <a:gd name="T28" fmla="*/ 26734 w 428"/>
              <a:gd name="T29" fmla="*/ 68869 h 634"/>
              <a:gd name="T30" fmla="*/ 79839 w 428"/>
              <a:gd name="T31" fmla="*/ 15865 h 634"/>
              <a:gd name="T32" fmla="*/ 127887 w 428"/>
              <a:gd name="T33" fmla="*/ 68869 h 634"/>
              <a:gd name="T34" fmla="*/ 79839 w 428"/>
              <a:gd name="T35" fmla="*/ 127282 h 634"/>
              <a:gd name="T36" fmla="*/ 26734 w 428"/>
              <a:gd name="T37" fmla="*/ 68869 h 634"/>
              <a:gd name="T38" fmla="*/ 143783 w 428"/>
              <a:gd name="T39" fmla="*/ 180646 h 634"/>
              <a:gd name="T40" fmla="*/ 143783 w 428"/>
              <a:gd name="T41" fmla="*/ 180646 h 634"/>
              <a:gd name="T42" fmla="*/ 106573 w 428"/>
              <a:gd name="T43" fmla="*/ 212376 h 634"/>
              <a:gd name="T44" fmla="*/ 48048 w 428"/>
              <a:gd name="T45" fmla="*/ 212376 h 634"/>
              <a:gd name="T46" fmla="*/ 16257 w 428"/>
              <a:gd name="T47" fmla="*/ 180646 h 634"/>
              <a:gd name="T48" fmla="*/ 16257 w 428"/>
              <a:gd name="T49" fmla="*/ 159372 h 634"/>
              <a:gd name="T50" fmla="*/ 42629 w 428"/>
              <a:gd name="T51" fmla="*/ 127282 h 634"/>
              <a:gd name="T52" fmla="*/ 79839 w 428"/>
              <a:gd name="T53" fmla="*/ 143507 h 634"/>
              <a:gd name="T54" fmla="*/ 117411 w 428"/>
              <a:gd name="T55" fmla="*/ 127282 h 634"/>
              <a:gd name="T56" fmla="*/ 143783 w 428"/>
              <a:gd name="T57" fmla="*/ 159372 h 634"/>
              <a:gd name="T58" fmla="*/ 143783 w 428"/>
              <a:gd name="T59" fmla="*/ 180646 h 63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428" h="634">
                <a:moveTo>
                  <a:pt x="354" y="324"/>
                </a:moveTo>
                <a:lnTo>
                  <a:pt x="354" y="324"/>
                </a:lnTo>
                <a:cubicBezTo>
                  <a:pt x="383" y="280"/>
                  <a:pt x="398" y="250"/>
                  <a:pt x="398" y="191"/>
                </a:cubicBezTo>
                <a:cubicBezTo>
                  <a:pt x="398" y="89"/>
                  <a:pt x="309" y="0"/>
                  <a:pt x="221" y="0"/>
                </a:cubicBezTo>
                <a:cubicBezTo>
                  <a:pt x="118" y="0"/>
                  <a:pt x="45" y="89"/>
                  <a:pt x="45" y="191"/>
                </a:cubicBezTo>
                <a:cubicBezTo>
                  <a:pt x="45" y="250"/>
                  <a:pt x="59" y="280"/>
                  <a:pt x="74" y="324"/>
                </a:cubicBezTo>
                <a:cubicBezTo>
                  <a:pt x="30" y="339"/>
                  <a:pt x="0" y="383"/>
                  <a:pt x="0" y="427"/>
                </a:cubicBezTo>
                <a:cubicBezTo>
                  <a:pt x="0" y="515"/>
                  <a:pt x="0" y="515"/>
                  <a:pt x="0" y="515"/>
                </a:cubicBezTo>
                <a:cubicBezTo>
                  <a:pt x="0" y="574"/>
                  <a:pt x="59" y="633"/>
                  <a:pt x="118" y="633"/>
                </a:cubicBezTo>
                <a:cubicBezTo>
                  <a:pt x="309" y="633"/>
                  <a:pt x="309" y="633"/>
                  <a:pt x="309" y="633"/>
                </a:cubicBezTo>
                <a:cubicBezTo>
                  <a:pt x="383" y="633"/>
                  <a:pt x="427" y="574"/>
                  <a:pt x="427" y="515"/>
                </a:cubicBezTo>
                <a:cubicBezTo>
                  <a:pt x="427" y="427"/>
                  <a:pt x="427" y="427"/>
                  <a:pt x="427" y="427"/>
                </a:cubicBezTo>
                <a:cubicBezTo>
                  <a:pt x="427" y="383"/>
                  <a:pt x="398" y="339"/>
                  <a:pt x="354" y="324"/>
                </a:cubicBezTo>
                <a:close/>
                <a:moveTo>
                  <a:pt x="74" y="191"/>
                </a:moveTo>
                <a:lnTo>
                  <a:pt x="74" y="191"/>
                </a:lnTo>
                <a:cubicBezTo>
                  <a:pt x="74" y="103"/>
                  <a:pt x="148" y="44"/>
                  <a:pt x="221" y="44"/>
                </a:cubicBezTo>
                <a:cubicBezTo>
                  <a:pt x="295" y="44"/>
                  <a:pt x="354" y="103"/>
                  <a:pt x="354" y="191"/>
                </a:cubicBezTo>
                <a:cubicBezTo>
                  <a:pt x="354" y="280"/>
                  <a:pt x="295" y="353"/>
                  <a:pt x="221" y="353"/>
                </a:cubicBezTo>
                <a:cubicBezTo>
                  <a:pt x="148" y="353"/>
                  <a:pt x="74" y="280"/>
                  <a:pt x="74" y="191"/>
                </a:cubicBezTo>
                <a:close/>
                <a:moveTo>
                  <a:pt x="398" y="501"/>
                </a:moveTo>
                <a:lnTo>
                  <a:pt x="398" y="501"/>
                </a:lnTo>
                <a:cubicBezTo>
                  <a:pt x="398" y="545"/>
                  <a:pt x="354" y="589"/>
                  <a:pt x="295" y="589"/>
                </a:cubicBezTo>
                <a:cubicBezTo>
                  <a:pt x="133" y="589"/>
                  <a:pt x="133" y="589"/>
                  <a:pt x="133" y="589"/>
                </a:cubicBezTo>
                <a:cubicBezTo>
                  <a:pt x="89" y="589"/>
                  <a:pt x="45" y="545"/>
                  <a:pt x="45" y="501"/>
                </a:cubicBezTo>
                <a:cubicBezTo>
                  <a:pt x="45" y="442"/>
                  <a:pt x="45" y="442"/>
                  <a:pt x="45" y="442"/>
                </a:cubicBezTo>
                <a:cubicBezTo>
                  <a:pt x="45" y="398"/>
                  <a:pt x="74" y="368"/>
                  <a:pt x="118" y="353"/>
                </a:cubicBezTo>
                <a:cubicBezTo>
                  <a:pt x="148" y="383"/>
                  <a:pt x="177" y="398"/>
                  <a:pt x="221" y="398"/>
                </a:cubicBezTo>
                <a:cubicBezTo>
                  <a:pt x="251" y="398"/>
                  <a:pt x="295" y="383"/>
                  <a:pt x="325" y="353"/>
                </a:cubicBezTo>
                <a:cubicBezTo>
                  <a:pt x="368" y="368"/>
                  <a:pt x="398" y="398"/>
                  <a:pt x="398" y="442"/>
                </a:cubicBezTo>
                <a:lnTo>
                  <a:pt x="398" y="501"/>
                </a:lnTo>
                <a:close/>
              </a:path>
            </a:pathLst>
          </a:custGeom>
          <a:solidFill>
            <a:schemeClr val="accent2"/>
          </a:solidFill>
          <a:ln>
            <a:noFill/>
          </a:ln>
          <a:effectLst/>
        </p:spPr>
        <p:txBody>
          <a:bodyPr wrap="none" lIns="91408" tIns="45704" rIns="91408" bIns="45704" anchor="ctr"/>
          <a:lstStyle/>
          <a:p>
            <a:endParaRPr lang="en-US" sz="2700"/>
          </a:p>
        </p:txBody>
      </p:sp>
      <p:sp>
        <p:nvSpPr>
          <p:cNvPr id="18" name="Freeform 177"/>
          <p:cNvSpPr>
            <a:spLocks noChangeArrowheads="1"/>
          </p:cNvSpPr>
          <p:nvPr/>
        </p:nvSpPr>
        <p:spPr bwMode="auto">
          <a:xfrm>
            <a:off x="5762494" y="4286178"/>
            <a:ext cx="419057" cy="419056"/>
          </a:xfrm>
          <a:custGeom>
            <a:avLst/>
            <a:gdLst>
              <a:gd name="T0" fmla="*/ 227601 w 649"/>
              <a:gd name="T1" fmla="*/ 10786 h 649"/>
              <a:gd name="T2" fmla="*/ 227601 w 649"/>
              <a:gd name="T3" fmla="*/ 10786 h 649"/>
              <a:gd name="T4" fmla="*/ 190566 w 649"/>
              <a:gd name="T5" fmla="*/ 10786 h 649"/>
              <a:gd name="T6" fmla="*/ 148138 w 649"/>
              <a:gd name="T7" fmla="*/ 58606 h 649"/>
              <a:gd name="T8" fmla="*/ 63642 w 649"/>
              <a:gd name="T9" fmla="*/ 26606 h 649"/>
              <a:gd name="T10" fmla="*/ 37035 w 649"/>
              <a:gd name="T11" fmla="*/ 32000 h 649"/>
              <a:gd name="T12" fmla="*/ 37035 w 649"/>
              <a:gd name="T13" fmla="*/ 63640 h 649"/>
              <a:gd name="T14" fmla="*/ 95283 w 649"/>
              <a:gd name="T15" fmla="*/ 111459 h 649"/>
              <a:gd name="T16" fmla="*/ 58249 w 649"/>
              <a:gd name="T17" fmla="*/ 148492 h 649"/>
              <a:gd name="T18" fmla="*/ 21214 w 649"/>
              <a:gd name="T19" fmla="*/ 137706 h 649"/>
              <a:gd name="T20" fmla="*/ 10427 w 649"/>
              <a:gd name="T21" fmla="*/ 143099 h 649"/>
              <a:gd name="T22" fmla="*/ 5393 w 649"/>
              <a:gd name="T23" fmla="*/ 158919 h 649"/>
              <a:gd name="T24" fmla="*/ 47462 w 649"/>
              <a:gd name="T25" fmla="*/ 190559 h 649"/>
              <a:gd name="T26" fmla="*/ 79463 w 649"/>
              <a:gd name="T27" fmla="*/ 227952 h 649"/>
              <a:gd name="T28" fmla="*/ 95283 w 649"/>
              <a:gd name="T29" fmla="*/ 222559 h 649"/>
              <a:gd name="T30" fmla="*/ 95283 w 649"/>
              <a:gd name="T31" fmla="*/ 211772 h 649"/>
              <a:gd name="T32" fmla="*/ 89890 w 649"/>
              <a:gd name="T33" fmla="*/ 180132 h 649"/>
              <a:gd name="T34" fmla="*/ 126924 w 649"/>
              <a:gd name="T35" fmla="*/ 143099 h 649"/>
              <a:gd name="T36" fmla="*/ 174746 w 649"/>
              <a:gd name="T37" fmla="*/ 201345 h 649"/>
              <a:gd name="T38" fmla="*/ 206387 w 649"/>
              <a:gd name="T39" fmla="*/ 201345 h 649"/>
              <a:gd name="T40" fmla="*/ 211780 w 649"/>
              <a:gd name="T41" fmla="*/ 174739 h 649"/>
              <a:gd name="T42" fmla="*/ 179780 w 649"/>
              <a:gd name="T43" fmla="*/ 90246 h 649"/>
              <a:gd name="T44" fmla="*/ 222208 w 649"/>
              <a:gd name="T45" fmla="*/ 42426 h 649"/>
              <a:gd name="T46" fmla="*/ 227601 w 649"/>
              <a:gd name="T47" fmla="*/ 10786 h 649"/>
              <a:gd name="T48" fmla="*/ 216814 w 649"/>
              <a:gd name="T49" fmla="*/ 37393 h 649"/>
              <a:gd name="T50" fmla="*/ 216814 w 649"/>
              <a:gd name="T51" fmla="*/ 37393 h 649"/>
              <a:gd name="T52" fmla="*/ 163959 w 649"/>
              <a:gd name="T53" fmla="*/ 90246 h 649"/>
              <a:gd name="T54" fmla="*/ 195960 w 649"/>
              <a:gd name="T55" fmla="*/ 174739 h 649"/>
              <a:gd name="T56" fmla="*/ 195960 w 649"/>
              <a:gd name="T57" fmla="*/ 190559 h 649"/>
              <a:gd name="T58" fmla="*/ 179780 w 649"/>
              <a:gd name="T59" fmla="*/ 190559 h 649"/>
              <a:gd name="T60" fmla="*/ 132318 w 649"/>
              <a:gd name="T61" fmla="*/ 121886 h 649"/>
              <a:gd name="T62" fmla="*/ 74069 w 649"/>
              <a:gd name="T63" fmla="*/ 174739 h 649"/>
              <a:gd name="T64" fmla="*/ 84856 w 649"/>
              <a:gd name="T65" fmla="*/ 211772 h 649"/>
              <a:gd name="T66" fmla="*/ 58249 w 649"/>
              <a:gd name="T67" fmla="*/ 180132 h 649"/>
              <a:gd name="T68" fmla="*/ 21214 w 649"/>
              <a:gd name="T69" fmla="*/ 153526 h 649"/>
              <a:gd name="T70" fmla="*/ 58249 w 649"/>
              <a:gd name="T71" fmla="*/ 164312 h 649"/>
              <a:gd name="T72" fmla="*/ 116497 w 649"/>
              <a:gd name="T73" fmla="*/ 106066 h 649"/>
              <a:gd name="T74" fmla="*/ 47462 w 649"/>
              <a:gd name="T75" fmla="*/ 52853 h 649"/>
              <a:gd name="T76" fmla="*/ 47462 w 649"/>
              <a:gd name="T77" fmla="*/ 42426 h 649"/>
              <a:gd name="T78" fmla="*/ 63642 w 649"/>
              <a:gd name="T79" fmla="*/ 42426 h 649"/>
              <a:gd name="T80" fmla="*/ 148138 w 649"/>
              <a:gd name="T81" fmla="*/ 74066 h 649"/>
              <a:gd name="T82" fmla="*/ 200994 w 649"/>
              <a:gd name="T83" fmla="*/ 21213 h 649"/>
              <a:gd name="T84" fmla="*/ 216814 w 649"/>
              <a:gd name="T85" fmla="*/ 21213 h 649"/>
              <a:gd name="T86" fmla="*/ 216814 w 649"/>
              <a:gd name="T87" fmla="*/ 37393 h 64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49" h="649">
                <a:moveTo>
                  <a:pt x="633" y="30"/>
                </a:moveTo>
                <a:lnTo>
                  <a:pt x="633" y="30"/>
                </a:lnTo>
                <a:cubicBezTo>
                  <a:pt x="603" y="0"/>
                  <a:pt x="559" y="15"/>
                  <a:pt x="530" y="30"/>
                </a:cubicBezTo>
                <a:cubicBezTo>
                  <a:pt x="412" y="163"/>
                  <a:pt x="412" y="163"/>
                  <a:pt x="412" y="163"/>
                </a:cubicBezTo>
                <a:cubicBezTo>
                  <a:pt x="177" y="74"/>
                  <a:pt x="177" y="74"/>
                  <a:pt x="177" y="74"/>
                </a:cubicBezTo>
                <a:cubicBezTo>
                  <a:pt x="162" y="74"/>
                  <a:pt x="132" y="59"/>
                  <a:pt x="103" y="89"/>
                </a:cubicBezTo>
                <a:cubicBezTo>
                  <a:pt x="88" y="104"/>
                  <a:pt x="59" y="133"/>
                  <a:pt x="103" y="177"/>
                </a:cubicBezTo>
                <a:cubicBezTo>
                  <a:pt x="265" y="310"/>
                  <a:pt x="265" y="310"/>
                  <a:pt x="265" y="310"/>
                </a:cubicBezTo>
                <a:cubicBezTo>
                  <a:pt x="162" y="413"/>
                  <a:pt x="162" y="413"/>
                  <a:pt x="162" y="413"/>
                </a:cubicBezTo>
                <a:cubicBezTo>
                  <a:pt x="59" y="383"/>
                  <a:pt x="59" y="383"/>
                  <a:pt x="59" y="383"/>
                </a:cubicBezTo>
                <a:cubicBezTo>
                  <a:pt x="44" y="383"/>
                  <a:pt x="44" y="383"/>
                  <a:pt x="29" y="398"/>
                </a:cubicBezTo>
                <a:cubicBezTo>
                  <a:pt x="29" y="398"/>
                  <a:pt x="0" y="413"/>
                  <a:pt x="15" y="442"/>
                </a:cubicBezTo>
                <a:cubicBezTo>
                  <a:pt x="132" y="530"/>
                  <a:pt x="132" y="530"/>
                  <a:pt x="132" y="530"/>
                </a:cubicBezTo>
                <a:cubicBezTo>
                  <a:pt x="221" y="634"/>
                  <a:pt x="221" y="634"/>
                  <a:pt x="221" y="634"/>
                </a:cubicBezTo>
                <a:cubicBezTo>
                  <a:pt x="236" y="648"/>
                  <a:pt x="250" y="648"/>
                  <a:pt x="265" y="619"/>
                </a:cubicBezTo>
                <a:cubicBezTo>
                  <a:pt x="280" y="619"/>
                  <a:pt x="280" y="604"/>
                  <a:pt x="265" y="589"/>
                </a:cubicBezTo>
                <a:cubicBezTo>
                  <a:pt x="250" y="501"/>
                  <a:pt x="250" y="501"/>
                  <a:pt x="250" y="501"/>
                </a:cubicBezTo>
                <a:cubicBezTo>
                  <a:pt x="353" y="398"/>
                  <a:pt x="353" y="398"/>
                  <a:pt x="353" y="398"/>
                </a:cubicBezTo>
                <a:cubicBezTo>
                  <a:pt x="486" y="560"/>
                  <a:pt x="486" y="560"/>
                  <a:pt x="486" y="560"/>
                </a:cubicBezTo>
                <a:cubicBezTo>
                  <a:pt x="530" y="589"/>
                  <a:pt x="559" y="560"/>
                  <a:pt x="574" y="560"/>
                </a:cubicBezTo>
                <a:cubicBezTo>
                  <a:pt x="589" y="530"/>
                  <a:pt x="589" y="501"/>
                  <a:pt x="589" y="486"/>
                </a:cubicBezTo>
                <a:cubicBezTo>
                  <a:pt x="500" y="251"/>
                  <a:pt x="500" y="251"/>
                  <a:pt x="500" y="251"/>
                </a:cubicBezTo>
                <a:cubicBezTo>
                  <a:pt x="618" y="118"/>
                  <a:pt x="618" y="118"/>
                  <a:pt x="618" y="118"/>
                </a:cubicBezTo>
                <a:cubicBezTo>
                  <a:pt x="648" y="104"/>
                  <a:pt x="648" y="59"/>
                  <a:pt x="633" y="30"/>
                </a:cubicBezTo>
                <a:close/>
                <a:moveTo>
                  <a:pt x="603" y="104"/>
                </a:moveTo>
                <a:lnTo>
                  <a:pt x="603" y="104"/>
                </a:lnTo>
                <a:cubicBezTo>
                  <a:pt x="456" y="251"/>
                  <a:pt x="456" y="251"/>
                  <a:pt x="456" y="251"/>
                </a:cubicBezTo>
                <a:cubicBezTo>
                  <a:pt x="545" y="486"/>
                  <a:pt x="545" y="486"/>
                  <a:pt x="545" y="486"/>
                </a:cubicBezTo>
                <a:cubicBezTo>
                  <a:pt x="545" y="501"/>
                  <a:pt x="545" y="516"/>
                  <a:pt x="545" y="530"/>
                </a:cubicBezTo>
                <a:cubicBezTo>
                  <a:pt x="530" y="545"/>
                  <a:pt x="515" y="530"/>
                  <a:pt x="500" y="530"/>
                </a:cubicBezTo>
                <a:cubicBezTo>
                  <a:pt x="368" y="339"/>
                  <a:pt x="368" y="339"/>
                  <a:pt x="368" y="339"/>
                </a:cubicBezTo>
                <a:cubicBezTo>
                  <a:pt x="206" y="486"/>
                  <a:pt x="206" y="486"/>
                  <a:pt x="206" y="486"/>
                </a:cubicBezTo>
                <a:cubicBezTo>
                  <a:pt x="236" y="589"/>
                  <a:pt x="236" y="589"/>
                  <a:pt x="236" y="589"/>
                </a:cubicBezTo>
                <a:cubicBezTo>
                  <a:pt x="221" y="589"/>
                  <a:pt x="162" y="501"/>
                  <a:pt x="162" y="501"/>
                </a:cubicBezTo>
                <a:cubicBezTo>
                  <a:pt x="162" y="501"/>
                  <a:pt x="73" y="427"/>
                  <a:pt x="59" y="427"/>
                </a:cubicBezTo>
                <a:cubicBezTo>
                  <a:pt x="162" y="457"/>
                  <a:pt x="162" y="457"/>
                  <a:pt x="162" y="457"/>
                </a:cubicBezTo>
                <a:cubicBezTo>
                  <a:pt x="324" y="295"/>
                  <a:pt x="324" y="295"/>
                  <a:pt x="324" y="295"/>
                </a:cubicBezTo>
                <a:cubicBezTo>
                  <a:pt x="132" y="147"/>
                  <a:pt x="132" y="147"/>
                  <a:pt x="132" y="147"/>
                </a:cubicBezTo>
                <a:cubicBezTo>
                  <a:pt x="132" y="147"/>
                  <a:pt x="118" y="133"/>
                  <a:pt x="132" y="118"/>
                </a:cubicBezTo>
                <a:cubicBezTo>
                  <a:pt x="147" y="118"/>
                  <a:pt x="162" y="118"/>
                  <a:pt x="177" y="118"/>
                </a:cubicBezTo>
                <a:cubicBezTo>
                  <a:pt x="412" y="206"/>
                  <a:pt x="412" y="206"/>
                  <a:pt x="412" y="206"/>
                </a:cubicBezTo>
                <a:cubicBezTo>
                  <a:pt x="559" y="59"/>
                  <a:pt x="559" y="59"/>
                  <a:pt x="559" y="59"/>
                </a:cubicBezTo>
                <a:cubicBezTo>
                  <a:pt x="574" y="45"/>
                  <a:pt x="589" y="45"/>
                  <a:pt x="603" y="59"/>
                </a:cubicBezTo>
                <a:cubicBezTo>
                  <a:pt x="603" y="74"/>
                  <a:pt x="618" y="89"/>
                  <a:pt x="603" y="104"/>
                </a:cubicBezTo>
                <a:close/>
              </a:path>
            </a:pathLst>
          </a:custGeom>
          <a:solidFill>
            <a:schemeClr val="accent2"/>
          </a:solidFill>
          <a:ln>
            <a:noFill/>
          </a:ln>
          <a:effectLst/>
        </p:spPr>
        <p:txBody>
          <a:bodyPr wrap="none" lIns="91408" tIns="45704" rIns="91408" bIns="45704" anchor="ctr"/>
          <a:lstStyle/>
          <a:p>
            <a:endParaRPr lang="en-US" sz="2700"/>
          </a:p>
        </p:txBody>
      </p:sp>
      <p:sp>
        <p:nvSpPr>
          <p:cNvPr id="19" name="Freeform 178"/>
          <p:cNvSpPr>
            <a:spLocks noChangeArrowheads="1"/>
          </p:cNvSpPr>
          <p:nvPr/>
        </p:nvSpPr>
        <p:spPr bwMode="auto">
          <a:xfrm>
            <a:off x="5115171" y="4306619"/>
            <a:ext cx="410540" cy="398614"/>
          </a:xfrm>
          <a:custGeom>
            <a:avLst/>
            <a:gdLst>
              <a:gd name="T0" fmla="*/ 217433 w 634"/>
              <a:gd name="T1" fmla="*/ 26535 h 619"/>
              <a:gd name="T2" fmla="*/ 217433 w 634"/>
              <a:gd name="T3" fmla="*/ 26535 h 619"/>
              <a:gd name="T4" fmla="*/ 196519 w 634"/>
              <a:gd name="T5" fmla="*/ 5379 h 619"/>
              <a:gd name="T6" fmla="*/ 175244 w 634"/>
              <a:gd name="T7" fmla="*/ 5379 h 619"/>
              <a:gd name="T8" fmla="*/ 148561 w 634"/>
              <a:gd name="T9" fmla="*/ 47691 h 619"/>
              <a:gd name="T10" fmla="*/ 148561 w 634"/>
              <a:gd name="T11" fmla="*/ 68489 h 619"/>
              <a:gd name="T12" fmla="*/ 159018 w 634"/>
              <a:gd name="T13" fmla="*/ 79247 h 619"/>
              <a:gd name="T14" fmla="*/ 127287 w 634"/>
              <a:gd name="T15" fmla="*/ 116180 h 619"/>
              <a:gd name="T16" fmla="*/ 84738 w 634"/>
              <a:gd name="T17" fmla="*/ 153114 h 619"/>
              <a:gd name="T18" fmla="*/ 68872 w 634"/>
              <a:gd name="T19" fmla="*/ 142357 h 619"/>
              <a:gd name="T20" fmla="*/ 47597 w 634"/>
              <a:gd name="T21" fmla="*/ 142357 h 619"/>
              <a:gd name="T22" fmla="*/ 10457 w 634"/>
              <a:gd name="T23" fmla="*/ 174271 h 619"/>
              <a:gd name="T24" fmla="*/ 10457 w 634"/>
              <a:gd name="T25" fmla="*/ 190048 h 619"/>
              <a:gd name="T26" fmla="*/ 31731 w 634"/>
              <a:gd name="T27" fmla="*/ 211205 h 619"/>
              <a:gd name="T28" fmla="*/ 68872 w 634"/>
              <a:gd name="T29" fmla="*/ 211205 h 619"/>
              <a:gd name="T30" fmla="*/ 153970 w 634"/>
              <a:gd name="T31" fmla="*/ 147736 h 619"/>
              <a:gd name="T32" fmla="*/ 217433 w 634"/>
              <a:gd name="T33" fmla="*/ 68489 h 619"/>
              <a:gd name="T34" fmla="*/ 217433 w 634"/>
              <a:gd name="T35" fmla="*/ 26535 h 619"/>
              <a:gd name="T36" fmla="*/ 206976 w 634"/>
              <a:gd name="T37" fmla="*/ 58090 h 619"/>
              <a:gd name="T38" fmla="*/ 206976 w 634"/>
              <a:gd name="T39" fmla="*/ 58090 h 619"/>
              <a:gd name="T40" fmla="*/ 148561 w 634"/>
              <a:gd name="T41" fmla="*/ 137337 h 619"/>
              <a:gd name="T42" fmla="*/ 58415 w 634"/>
              <a:gd name="T43" fmla="*/ 200447 h 619"/>
              <a:gd name="T44" fmla="*/ 37140 w 634"/>
              <a:gd name="T45" fmla="*/ 200447 h 619"/>
              <a:gd name="T46" fmla="*/ 26323 w 634"/>
              <a:gd name="T47" fmla="*/ 190048 h 619"/>
              <a:gd name="T48" fmla="*/ 26323 w 634"/>
              <a:gd name="T49" fmla="*/ 174271 h 619"/>
              <a:gd name="T50" fmla="*/ 53006 w 634"/>
              <a:gd name="T51" fmla="*/ 158493 h 619"/>
              <a:gd name="T52" fmla="*/ 63824 w 634"/>
              <a:gd name="T53" fmla="*/ 158493 h 619"/>
              <a:gd name="T54" fmla="*/ 79689 w 634"/>
              <a:gd name="T55" fmla="*/ 174271 h 619"/>
              <a:gd name="T56" fmla="*/ 180293 w 634"/>
              <a:gd name="T57" fmla="*/ 79247 h 619"/>
              <a:gd name="T58" fmla="*/ 159018 w 634"/>
              <a:gd name="T59" fmla="*/ 63110 h 619"/>
              <a:gd name="T60" fmla="*/ 159018 w 634"/>
              <a:gd name="T61" fmla="*/ 47691 h 619"/>
              <a:gd name="T62" fmla="*/ 180293 w 634"/>
              <a:gd name="T63" fmla="*/ 21156 h 619"/>
              <a:gd name="T64" fmla="*/ 196519 w 634"/>
              <a:gd name="T65" fmla="*/ 21156 h 619"/>
              <a:gd name="T66" fmla="*/ 206976 w 634"/>
              <a:gd name="T67" fmla="*/ 36934 h 619"/>
              <a:gd name="T68" fmla="*/ 206976 w 634"/>
              <a:gd name="T69" fmla="*/ 58090 h 61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634" h="619">
                <a:moveTo>
                  <a:pt x="603" y="74"/>
                </a:moveTo>
                <a:lnTo>
                  <a:pt x="603" y="74"/>
                </a:lnTo>
                <a:cubicBezTo>
                  <a:pt x="545" y="15"/>
                  <a:pt x="545" y="15"/>
                  <a:pt x="545" y="15"/>
                </a:cubicBezTo>
                <a:cubicBezTo>
                  <a:pt x="530" y="0"/>
                  <a:pt x="500" y="0"/>
                  <a:pt x="486" y="15"/>
                </a:cubicBezTo>
                <a:cubicBezTo>
                  <a:pt x="412" y="133"/>
                  <a:pt x="412" y="133"/>
                  <a:pt x="412" y="133"/>
                </a:cubicBezTo>
                <a:cubicBezTo>
                  <a:pt x="398" y="147"/>
                  <a:pt x="398" y="176"/>
                  <a:pt x="412" y="191"/>
                </a:cubicBezTo>
                <a:cubicBezTo>
                  <a:pt x="441" y="221"/>
                  <a:pt x="441" y="221"/>
                  <a:pt x="441" y="221"/>
                </a:cubicBezTo>
                <a:cubicBezTo>
                  <a:pt x="412" y="250"/>
                  <a:pt x="382" y="294"/>
                  <a:pt x="353" y="324"/>
                </a:cubicBezTo>
                <a:cubicBezTo>
                  <a:pt x="309" y="368"/>
                  <a:pt x="265" y="397"/>
                  <a:pt x="235" y="427"/>
                </a:cubicBezTo>
                <a:cubicBezTo>
                  <a:pt x="191" y="397"/>
                  <a:pt x="191" y="397"/>
                  <a:pt x="191" y="397"/>
                </a:cubicBezTo>
                <a:cubicBezTo>
                  <a:pt x="177" y="383"/>
                  <a:pt x="162" y="383"/>
                  <a:pt x="132" y="397"/>
                </a:cubicBezTo>
                <a:cubicBezTo>
                  <a:pt x="29" y="486"/>
                  <a:pt x="29" y="486"/>
                  <a:pt x="29" y="486"/>
                </a:cubicBezTo>
                <a:cubicBezTo>
                  <a:pt x="0" y="500"/>
                  <a:pt x="15" y="515"/>
                  <a:pt x="29" y="530"/>
                </a:cubicBezTo>
                <a:cubicBezTo>
                  <a:pt x="88" y="589"/>
                  <a:pt x="88" y="589"/>
                  <a:pt x="88" y="589"/>
                </a:cubicBezTo>
                <a:cubicBezTo>
                  <a:pt x="118" y="618"/>
                  <a:pt x="147" y="618"/>
                  <a:pt x="191" y="589"/>
                </a:cubicBezTo>
                <a:cubicBezTo>
                  <a:pt x="191" y="589"/>
                  <a:pt x="324" y="530"/>
                  <a:pt x="427" y="412"/>
                </a:cubicBezTo>
                <a:cubicBezTo>
                  <a:pt x="530" y="324"/>
                  <a:pt x="603" y="191"/>
                  <a:pt x="603" y="191"/>
                </a:cubicBezTo>
                <a:cubicBezTo>
                  <a:pt x="618" y="147"/>
                  <a:pt x="633" y="103"/>
                  <a:pt x="603" y="74"/>
                </a:cubicBezTo>
                <a:close/>
                <a:moveTo>
                  <a:pt x="574" y="162"/>
                </a:moveTo>
                <a:lnTo>
                  <a:pt x="574" y="162"/>
                </a:lnTo>
                <a:cubicBezTo>
                  <a:pt x="545" y="221"/>
                  <a:pt x="471" y="324"/>
                  <a:pt x="412" y="383"/>
                </a:cubicBezTo>
                <a:cubicBezTo>
                  <a:pt x="339" y="456"/>
                  <a:pt x="162" y="559"/>
                  <a:pt x="162" y="559"/>
                </a:cubicBezTo>
                <a:cubicBezTo>
                  <a:pt x="147" y="574"/>
                  <a:pt x="118" y="574"/>
                  <a:pt x="103" y="559"/>
                </a:cubicBezTo>
                <a:cubicBezTo>
                  <a:pt x="73" y="530"/>
                  <a:pt x="73" y="530"/>
                  <a:pt x="73" y="530"/>
                </a:cubicBezTo>
                <a:cubicBezTo>
                  <a:pt x="59" y="515"/>
                  <a:pt x="59" y="500"/>
                  <a:pt x="73" y="486"/>
                </a:cubicBezTo>
                <a:cubicBezTo>
                  <a:pt x="147" y="442"/>
                  <a:pt x="147" y="442"/>
                  <a:pt x="147" y="442"/>
                </a:cubicBezTo>
                <a:cubicBezTo>
                  <a:pt x="162" y="427"/>
                  <a:pt x="177" y="427"/>
                  <a:pt x="177" y="442"/>
                </a:cubicBezTo>
                <a:cubicBezTo>
                  <a:pt x="221" y="486"/>
                  <a:pt x="221" y="486"/>
                  <a:pt x="221" y="486"/>
                </a:cubicBezTo>
                <a:cubicBezTo>
                  <a:pt x="235" y="471"/>
                  <a:pt x="398" y="368"/>
                  <a:pt x="500" y="221"/>
                </a:cubicBezTo>
                <a:cubicBezTo>
                  <a:pt x="441" y="176"/>
                  <a:pt x="441" y="176"/>
                  <a:pt x="441" y="176"/>
                </a:cubicBezTo>
                <a:cubicBezTo>
                  <a:pt x="441" y="162"/>
                  <a:pt x="441" y="147"/>
                  <a:pt x="441" y="133"/>
                </a:cubicBezTo>
                <a:cubicBezTo>
                  <a:pt x="500" y="59"/>
                  <a:pt x="500" y="59"/>
                  <a:pt x="500" y="59"/>
                </a:cubicBezTo>
                <a:cubicBezTo>
                  <a:pt x="515" y="44"/>
                  <a:pt x="530" y="59"/>
                  <a:pt x="545" y="59"/>
                </a:cubicBezTo>
                <a:cubicBezTo>
                  <a:pt x="574" y="103"/>
                  <a:pt x="574" y="103"/>
                  <a:pt x="574" y="103"/>
                </a:cubicBezTo>
                <a:cubicBezTo>
                  <a:pt x="589" y="117"/>
                  <a:pt x="589" y="147"/>
                  <a:pt x="574" y="162"/>
                </a:cubicBezTo>
                <a:close/>
              </a:path>
            </a:pathLst>
          </a:custGeom>
          <a:solidFill>
            <a:schemeClr val="accent2"/>
          </a:solidFill>
          <a:ln>
            <a:noFill/>
          </a:ln>
          <a:effectLst/>
        </p:spPr>
        <p:txBody>
          <a:bodyPr wrap="none" lIns="91408" tIns="45704" rIns="91408" bIns="45704" anchor="ctr"/>
          <a:lstStyle/>
          <a:p>
            <a:endParaRPr lang="en-US" sz="2700"/>
          </a:p>
        </p:txBody>
      </p:sp>
      <p:sp>
        <p:nvSpPr>
          <p:cNvPr id="20" name="Freeform 179"/>
          <p:cNvSpPr>
            <a:spLocks noChangeArrowheads="1"/>
          </p:cNvSpPr>
          <p:nvPr/>
        </p:nvSpPr>
        <p:spPr bwMode="auto">
          <a:xfrm>
            <a:off x="4449113" y="4306619"/>
            <a:ext cx="410537" cy="381580"/>
          </a:xfrm>
          <a:custGeom>
            <a:avLst/>
            <a:gdLst>
              <a:gd name="T0" fmla="*/ 212384 w 634"/>
              <a:gd name="T1" fmla="*/ 0 h 590"/>
              <a:gd name="T2" fmla="*/ 212384 w 634"/>
              <a:gd name="T3" fmla="*/ 0 h 590"/>
              <a:gd name="T4" fmla="*/ 148560 w 634"/>
              <a:gd name="T5" fmla="*/ 42135 h 590"/>
              <a:gd name="T6" fmla="*/ 58415 w 634"/>
              <a:gd name="T7" fmla="*/ 42135 h 590"/>
              <a:gd name="T8" fmla="*/ 0 w 634"/>
              <a:gd name="T9" fmla="*/ 95435 h 590"/>
              <a:gd name="T10" fmla="*/ 42549 w 634"/>
              <a:gd name="T11" fmla="*/ 142972 h 590"/>
              <a:gd name="T12" fmla="*/ 42549 w 634"/>
              <a:gd name="T13" fmla="*/ 201313 h 590"/>
              <a:gd name="T14" fmla="*/ 58415 w 634"/>
              <a:gd name="T15" fmla="*/ 212117 h 590"/>
              <a:gd name="T16" fmla="*/ 79689 w 634"/>
              <a:gd name="T17" fmla="*/ 212117 h 590"/>
              <a:gd name="T18" fmla="*/ 95555 w 634"/>
              <a:gd name="T19" fmla="*/ 201313 h 590"/>
              <a:gd name="T20" fmla="*/ 95555 w 634"/>
              <a:gd name="T21" fmla="*/ 142972 h 590"/>
              <a:gd name="T22" fmla="*/ 148560 w 634"/>
              <a:gd name="T23" fmla="*/ 142972 h 590"/>
              <a:gd name="T24" fmla="*/ 212384 w 634"/>
              <a:gd name="T25" fmla="*/ 185467 h 590"/>
              <a:gd name="T26" fmla="*/ 228249 w 634"/>
              <a:gd name="T27" fmla="*/ 169621 h 590"/>
              <a:gd name="T28" fmla="*/ 228249 w 634"/>
              <a:gd name="T29" fmla="*/ 15846 h 590"/>
              <a:gd name="T30" fmla="*/ 212384 w 634"/>
              <a:gd name="T31" fmla="*/ 0 h 590"/>
              <a:gd name="T32" fmla="*/ 79689 w 634"/>
              <a:gd name="T33" fmla="*/ 190869 h 590"/>
              <a:gd name="T34" fmla="*/ 79689 w 634"/>
              <a:gd name="T35" fmla="*/ 190869 h 590"/>
              <a:gd name="T36" fmla="*/ 74641 w 634"/>
              <a:gd name="T37" fmla="*/ 201313 h 590"/>
              <a:gd name="T38" fmla="*/ 63823 w 634"/>
              <a:gd name="T39" fmla="*/ 201313 h 590"/>
              <a:gd name="T40" fmla="*/ 58415 w 634"/>
              <a:gd name="T41" fmla="*/ 190869 h 590"/>
              <a:gd name="T42" fmla="*/ 58415 w 634"/>
              <a:gd name="T43" fmla="*/ 142972 h 590"/>
              <a:gd name="T44" fmla="*/ 79689 w 634"/>
              <a:gd name="T45" fmla="*/ 142972 h 590"/>
              <a:gd name="T46" fmla="*/ 79689 w 634"/>
              <a:gd name="T47" fmla="*/ 190869 h 590"/>
              <a:gd name="T48" fmla="*/ 116829 w 634"/>
              <a:gd name="T49" fmla="*/ 127126 h 590"/>
              <a:gd name="T50" fmla="*/ 116829 w 634"/>
              <a:gd name="T51" fmla="*/ 127126 h 590"/>
              <a:gd name="T52" fmla="*/ 58415 w 634"/>
              <a:gd name="T53" fmla="*/ 127126 h 590"/>
              <a:gd name="T54" fmla="*/ 15866 w 634"/>
              <a:gd name="T55" fmla="*/ 95435 h 590"/>
              <a:gd name="T56" fmla="*/ 58415 w 634"/>
              <a:gd name="T57" fmla="*/ 58341 h 590"/>
              <a:gd name="T58" fmla="*/ 116829 w 634"/>
              <a:gd name="T59" fmla="*/ 58341 h 590"/>
              <a:gd name="T60" fmla="*/ 116829 w 634"/>
              <a:gd name="T61" fmla="*/ 127126 h 590"/>
              <a:gd name="T62" fmla="*/ 148560 w 634"/>
              <a:gd name="T63" fmla="*/ 127126 h 590"/>
              <a:gd name="T64" fmla="*/ 148560 w 634"/>
              <a:gd name="T65" fmla="*/ 127126 h 590"/>
              <a:gd name="T66" fmla="*/ 127647 w 634"/>
              <a:gd name="T67" fmla="*/ 127126 h 590"/>
              <a:gd name="T68" fmla="*/ 127647 w 634"/>
              <a:gd name="T69" fmla="*/ 58341 h 590"/>
              <a:gd name="T70" fmla="*/ 148560 w 634"/>
              <a:gd name="T71" fmla="*/ 58341 h 590"/>
              <a:gd name="T72" fmla="*/ 148560 w 634"/>
              <a:gd name="T73" fmla="*/ 127126 h 590"/>
              <a:gd name="T74" fmla="*/ 212384 w 634"/>
              <a:gd name="T75" fmla="*/ 169621 h 590"/>
              <a:gd name="T76" fmla="*/ 212384 w 634"/>
              <a:gd name="T77" fmla="*/ 169621 h 590"/>
              <a:gd name="T78" fmla="*/ 164787 w 634"/>
              <a:gd name="T79" fmla="*/ 137930 h 590"/>
              <a:gd name="T80" fmla="*/ 164787 w 634"/>
              <a:gd name="T81" fmla="*/ 52939 h 590"/>
              <a:gd name="T82" fmla="*/ 212384 w 634"/>
              <a:gd name="T83" fmla="*/ 15846 h 590"/>
              <a:gd name="T84" fmla="*/ 212384 w 634"/>
              <a:gd name="T85" fmla="*/ 169621 h 59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34" h="590">
                <a:moveTo>
                  <a:pt x="589" y="0"/>
                </a:moveTo>
                <a:lnTo>
                  <a:pt x="589" y="0"/>
                </a:lnTo>
                <a:cubicBezTo>
                  <a:pt x="412" y="117"/>
                  <a:pt x="412" y="117"/>
                  <a:pt x="412" y="117"/>
                </a:cubicBezTo>
                <a:cubicBezTo>
                  <a:pt x="162" y="117"/>
                  <a:pt x="162" y="117"/>
                  <a:pt x="162" y="117"/>
                </a:cubicBezTo>
                <a:cubicBezTo>
                  <a:pt x="74" y="117"/>
                  <a:pt x="0" y="176"/>
                  <a:pt x="0" y="265"/>
                </a:cubicBezTo>
                <a:cubicBezTo>
                  <a:pt x="0" y="338"/>
                  <a:pt x="59" y="383"/>
                  <a:pt x="118" y="397"/>
                </a:cubicBezTo>
                <a:lnTo>
                  <a:pt x="118" y="559"/>
                </a:lnTo>
                <a:cubicBezTo>
                  <a:pt x="118" y="574"/>
                  <a:pt x="148" y="589"/>
                  <a:pt x="162" y="589"/>
                </a:cubicBezTo>
                <a:cubicBezTo>
                  <a:pt x="221" y="589"/>
                  <a:pt x="221" y="589"/>
                  <a:pt x="221" y="589"/>
                </a:cubicBezTo>
                <a:cubicBezTo>
                  <a:pt x="236" y="589"/>
                  <a:pt x="265" y="574"/>
                  <a:pt x="265" y="559"/>
                </a:cubicBezTo>
                <a:cubicBezTo>
                  <a:pt x="265" y="397"/>
                  <a:pt x="265" y="397"/>
                  <a:pt x="265" y="397"/>
                </a:cubicBezTo>
                <a:cubicBezTo>
                  <a:pt x="412" y="397"/>
                  <a:pt x="412" y="397"/>
                  <a:pt x="412" y="397"/>
                </a:cubicBezTo>
                <a:cubicBezTo>
                  <a:pt x="589" y="515"/>
                  <a:pt x="589" y="515"/>
                  <a:pt x="589" y="515"/>
                </a:cubicBezTo>
                <a:cubicBezTo>
                  <a:pt x="619" y="515"/>
                  <a:pt x="633" y="500"/>
                  <a:pt x="633" y="471"/>
                </a:cubicBezTo>
                <a:cubicBezTo>
                  <a:pt x="633" y="44"/>
                  <a:pt x="633" y="44"/>
                  <a:pt x="633" y="44"/>
                </a:cubicBezTo>
                <a:cubicBezTo>
                  <a:pt x="633" y="29"/>
                  <a:pt x="619" y="0"/>
                  <a:pt x="589" y="0"/>
                </a:cubicBezTo>
                <a:close/>
                <a:moveTo>
                  <a:pt x="221" y="530"/>
                </a:moveTo>
                <a:lnTo>
                  <a:pt x="221" y="530"/>
                </a:lnTo>
                <a:cubicBezTo>
                  <a:pt x="221" y="545"/>
                  <a:pt x="207" y="559"/>
                  <a:pt x="207" y="559"/>
                </a:cubicBezTo>
                <a:cubicBezTo>
                  <a:pt x="177" y="559"/>
                  <a:pt x="177" y="559"/>
                  <a:pt x="177" y="559"/>
                </a:cubicBezTo>
                <a:cubicBezTo>
                  <a:pt x="177" y="559"/>
                  <a:pt x="162" y="545"/>
                  <a:pt x="162" y="530"/>
                </a:cubicBezTo>
                <a:cubicBezTo>
                  <a:pt x="162" y="397"/>
                  <a:pt x="162" y="397"/>
                  <a:pt x="162" y="397"/>
                </a:cubicBezTo>
                <a:cubicBezTo>
                  <a:pt x="162" y="397"/>
                  <a:pt x="207" y="397"/>
                  <a:pt x="221" y="397"/>
                </a:cubicBezTo>
                <a:lnTo>
                  <a:pt x="221" y="530"/>
                </a:lnTo>
                <a:close/>
                <a:moveTo>
                  <a:pt x="324" y="353"/>
                </a:moveTo>
                <a:lnTo>
                  <a:pt x="324" y="353"/>
                </a:lnTo>
                <a:cubicBezTo>
                  <a:pt x="162" y="353"/>
                  <a:pt x="162" y="353"/>
                  <a:pt x="162" y="353"/>
                </a:cubicBezTo>
                <a:cubicBezTo>
                  <a:pt x="118" y="353"/>
                  <a:pt x="44" y="353"/>
                  <a:pt x="44" y="265"/>
                </a:cubicBezTo>
                <a:cubicBezTo>
                  <a:pt x="44" y="176"/>
                  <a:pt x="118" y="162"/>
                  <a:pt x="162" y="162"/>
                </a:cubicBezTo>
                <a:cubicBezTo>
                  <a:pt x="324" y="162"/>
                  <a:pt x="324" y="162"/>
                  <a:pt x="324" y="162"/>
                </a:cubicBezTo>
                <a:lnTo>
                  <a:pt x="324" y="353"/>
                </a:lnTo>
                <a:close/>
                <a:moveTo>
                  <a:pt x="412" y="353"/>
                </a:moveTo>
                <a:lnTo>
                  <a:pt x="412" y="353"/>
                </a:lnTo>
                <a:cubicBezTo>
                  <a:pt x="354" y="353"/>
                  <a:pt x="354" y="353"/>
                  <a:pt x="354" y="353"/>
                </a:cubicBezTo>
                <a:cubicBezTo>
                  <a:pt x="354" y="162"/>
                  <a:pt x="354" y="162"/>
                  <a:pt x="354" y="162"/>
                </a:cubicBezTo>
                <a:cubicBezTo>
                  <a:pt x="412" y="162"/>
                  <a:pt x="412" y="162"/>
                  <a:pt x="412" y="162"/>
                </a:cubicBezTo>
                <a:cubicBezTo>
                  <a:pt x="412" y="162"/>
                  <a:pt x="412" y="338"/>
                  <a:pt x="412" y="353"/>
                </a:cubicBezTo>
                <a:close/>
                <a:moveTo>
                  <a:pt x="589" y="471"/>
                </a:moveTo>
                <a:lnTo>
                  <a:pt x="589" y="471"/>
                </a:lnTo>
                <a:cubicBezTo>
                  <a:pt x="457" y="383"/>
                  <a:pt x="457" y="383"/>
                  <a:pt x="457" y="383"/>
                </a:cubicBezTo>
                <a:cubicBezTo>
                  <a:pt x="457" y="353"/>
                  <a:pt x="457" y="162"/>
                  <a:pt x="457" y="147"/>
                </a:cubicBezTo>
                <a:cubicBezTo>
                  <a:pt x="589" y="44"/>
                  <a:pt x="589" y="44"/>
                  <a:pt x="589" y="44"/>
                </a:cubicBezTo>
                <a:cubicBezTo>
                  <a:pt x="589" y="74"/>
                  <a:pt x="589" y="456"/>
                  <a:pt x="589" y="471"/>
                </a:cubicBezTo>
                <a:close/>
              </a:path>
            </a:pathLst>
          </a:custGeom>
          <a:solidFill>
            <a:schemeClr val="accent2"/>
          </a:solidFill>
          <a:ln>
            <a:noFill/>
          </a:ln>
          <a:effectLst/>
        </p:spPr>
        <p:txBody>
          <a:bodyPr wrap="none" lIns="91408" tIns="45704" rIns="91408" bIns="45704" anchor="ctr"/>
          <a:lstStyle/>
          <a:p>
            <a:endParaRPr lang="en-US" sz="2700"/>
          </a:p>
        </p:txBody>
      </p:sp>
      <p:sp>
        <p:nvSpPr>
          <p:cNvPr id="21" name="Freeform 180"/>
          <p:cNvSpPr>
            <a:spLocks noChangeArrowheads="1"/>
          </p:cNvSpPr>
          <p:nvPr/>
        </p:nvSpPr>
        <p:spPr bwMode="auto">
          <a:xfrm>
            <a:off x="3820527" y="4298103"/>
            <a:ext cx="313441" cy="410539"/>
          </a:xfrm>
          <a:custGeom>
            <a:avLst/>
            <a:gdLst>
              <a:gd name="T0" fmla="*/ 26163 w 487"/>
              <a:gd name="T1" fmla="*/ 138099 h 634"/>
              <a:gd name="T2" fmla="*/ 26163 w 487"/>
              <a:gd name="T3" fmla="*/ 138099 h 634"/>
              <a:gd name="T4" fmla="*/ 26163 w 487"/>
              <a:gd name="T5" fmla="*/ 132690 h 634"/>
              <a:gd name="T6" fmla="*/ 10394 w 487"/>
              <a:gd name="T7" fmla="*/ 132690 h 634"/>
              <a:gd name="T8" fmla="*/ 15770 w 487"/>
              <a:gd name="T9" fmla="*/ 148555 h 634"/>
              <a:gd name="T10" fmla="*/ 26163 w 487"/>
              <a:gd name="T11" fmla="*/ 138099 h 634"/>
              <a:gd name="T12" fmla="*/ 163431 w 487"/>
              <a:gd name="T13" fmla="*/ 21274 h 634"/>
              <a:gd name="T14" fmla="*/ 163431 w 487"/>
              <a:gd name="T15" fmla="*/ 21274 h 634"/>
              <a:gd name="T16" fmla="*/ 0 w 487"/>
              <a:gd name="T17" fmla="*/ 180646 h 634"/>
              <a:gd name="T18" fmla="*/ 10394 w 487"/>
              <a:gd name="T19" fmla="*/ 191103 h 634"/>
              <a:gd name="T20" fmla="*/ 174183 w 487"/>
              <a:gd name="T21" fmla="*/ 32091 h 634"/>
              <a:gd name="T22" fmla="*/ 163431 w 487"/>
              <a:gd name="T23" fmla="*/ 21274 h 634"/>
              <a:gd name="T24" fmla="*/ 52685 w 487"/>
              <a:gd name="T25" fmla="*/ 47595 h 634"/>
              <a:gd name="T26" fmla="*/ 52685 w 487"/>
              <a:gd name="T27" fmla="*/ 47595 h 634"/>
              <a:gd name="T28" fmla="*/ 89600 w 487"/>
              <a:gd name="T29" fmla="*/ 15865 h 634"/>
              <a:gd name="T30" fmla="*/ 121498 w 487"/>
              <a:gd name="T31" fmla="*/ 37139 h 634"/>
              <a:gd name="T32" fmla="*/ 131891 w 487"/>
              <a:gd name="T33" fmla="*/ 26682 h 634"/>
              <a:gd name="T34" fmla="*/ 89600 w 487"/>
              <a:gd name="T35" fmla="*/ 0 h 634"/>
              <a:gd name="T36" fmla="*/ 42291 w 487"/>
              <a:gd name="T37" fmla="*/ 47595 h 634"/>
              <a:gd name="T38" fmla="*/ 42291 w 487"/>
              <a:gd name="T39" fmla="*/ 122234 h 634"/>
              <a:gd name="T40" fmla="*/ 52685 w 487"/>
              <a:gd name="T41" fmla="*/ 106368 h 634"/>
              <a:gd name="T42" fmla="*/ 52685 w 487"/>
              <a:gd name="T43" fmla="*/ 47595 h 634"/>
              <a:gd name="T44" fmla="*/ 89600 w 487"/>
              <a:gd name="T45" fmla="*/ 153964 h 634"/>
              <a:gd name="T46" fmla="*/ 89600 w 487"/>
              <a:gd name="T47" fmla="*/ 153964 h 634"/>
              <a:gd name="T48" fmla="*/ 73830 w 487"/>
              <a:gd name="T49" fmla="*/ 148555 h 634"/>
              <a:gd name="T50" fmla="*/ 63078 w 487"/>
              <a:gd name="T51" fmla="*/ 159372 h 634"/>
              <a:gd name="T52" fmla="*/ 89600 w 487"/>
              <a:gd name="T53" fmla="*/ 169829 h 634"/>
              <a:gd name="T54" fmla="*/ 136909 w 487"/>
              <a:gd name="T55" fmla="*/ 122234 h 634"/>
              <a:gd name="T56" fmla="*/ 136909 w 487"/>
              <a:gd name="T57" fmla="*/ 85095 h 634"/>
              <a:gd name="T58" fmla="*/ 126515 w 487"/>
              <a:gd name="T59" fmla="*/ 100960 h 634"/>
              <a:gd name="T60" fmla="*/ 126515 w 487"/>
              <a:gd name="T61" fmla="*/ 122234 h 634"/>
              <a:gd name="T62" fmla="*/ 89600 w 487"/>
              <a:gd name="T63" fmla="*/ 153964 h 634"/>
              <a:gd name="T64" fmla="*/ 89600 w 487"/>
              <a:gd name="T65" fmla="*/ 185694 h 634"/>
              <a:gd name="T66" fmla="*/ 89600 w 487"/>
              <a:gd name="T67" fmla="*/ 185694 h 634"/>
              <a:gd name="T68" fmla="*/ 52685 w 487"/>
              <a:gd name="T69" fmla="*/ 169829 h 634"/>
              <a:gd name="T70" fmla="*/ 42291 w 487"/>
              <a:gd name="T71" fmla="*/ 180646 h 634"/>
              <a:gd name="T72" fmla="*/ 84224 w 487"/>
              <a:gd name="T73" fmla="*/ 196511 h 634"/>
              <a:gd name="T74" fmla="*/ 84224 w 487"/>
              <a:gd name="T75" fmla="*/ 212376 h 634"/>
              <a:gd name="T76" fmla="*/ 73830 w 487"/>
              <a:gd name="T77" fmla="*/ 212376 h 634"/>
              <a:gd name="T78" fmla="*/ 68454 w 487"/>
              <a:gd name="T79" fmla="*/ 217785 h 634"/>
              <a:gd name="T80" fmla="*/ 73830 w 487"/>
              <a:gd name="T81" fmla="*/ 228241 h 634"/>
              <a:gd name="T82" fmla="*/ 105370 w 487"/>
              <a:gd name="T83" fmla="*/ 228241 h 634"/>
              <a:gd name="T84" fmla="*/ 110746 w 487"/>
              <a:gd name="T85" fmla="*/ 217785 h 634"/>
              <a:gd name="T86" fmla="*/ 105370 w 487"/>
              <a:gd name="T87" fmla="*/ 212376 h 634"/>
              <a:gd name="T88" fmla="*/ 94976 w 487"/>
              <a:gd name="T89" fmla="*/ 212376 h 634"/>
              <a:gd name="T90" fmla="*/ 94976 w 487"/>
              <a:gd name="T91" fmla="*/ 196511 h 634"/>
              <a:gd name="T92" fmla="*/ 168807 w 487"/>
              <a:gd name="T93" fmla="*/ 132690 h 634"/>
              <a:gd name="T94" fmla="*/ 153037 w 487"/>
              <a:gd name="T95" fmla="*/ 132690 h 634"/>
              <a:gd name="T96" fmla="*/ 89600 w 487"/>
              <a:gd name="T97" fmla="*/ 185694 h 63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487" h="634">
                <a:moveTo>
                  <a:pt x="73" y="383"/>
                </a:moveTo>
                <a:lnTo>
                  <a:pt x="73" y="383"/>
                </a:lnTo>
                <a:cubicBezTo>
                  <a:pt x="73" y="368"/>
                  <a:pt x="73" y="368"/>
                  <a:pt x="73" y="368"/>
                </a:cubicBezTo>
                <a:cubicBezTo>
                  <a:pt x="29" y="368"/>
                  <a:pt x="29" y="368"/>
                  <a:pt x="29" y="368"/>
                </a:cubicBezTo>
                <a:cubicBezTo>
                  <a:pt x="29" y="383"/>
                  <a:pt x="44" y="398"/>
                  <a:pt x="44" y="412"/>
                </a:cubicBezTo>
                <a:lnTo>
                  <a:pt x="73" y="383"/>
                </a:lnTo>
                <a:close/>
                <a:moveTo>
                  <a:pt x="456" y="59"/>
                </a:moveTo>
                <a:lnTo>
                  <a:pt x="456" y="59"/>
                </a:lnTo>
                <a:cubicBezTo>
                  <a:pt x="0" y="501"/>
                  <a:pt x="0" y="501"/>
                  <a:pt x="0" y="501"/>
                </a:cubicBezTo>
                <a:cubicBezTo>
                  <a:pt x="29" y="530"/>
                  <a:pt x="29" y="530"/>
                  <a:pt x="29" y="530"/>
                </a:cubicBezTo>
                <a:cubicBezTo>
                  <a:pt x="486" y="89"/>
                  <a:pt x="486" y="89"/>
                  <a:pt x="486" y="89"/>
                </a:cubicBezTo>
                <a:lnTo>
                  <a:pt x="456" y="59"/>
                </a:lnTo>
                <a:close/>
                <a:moveTo>
                  <a:pt x="147" y="132"/>
                </a:moveTo>
                <a:lnTo>
                  <a:pt x="147" y="132"/>
                </a:lnTo>
                <a:cubicBezTo>
                  <a:pt x="147" y="89"/>
                  <a:pt x="191" y="44"/>
                  <a:pt x="250" y="44"/>
                </a:cubicBezTo>
                <a:cubicBezTo>
                  <a:pt x="294" y="44"/>
                  <a:pt x="323" y="74"/>
                  <a:pt x="339" y="103"/>
                </a:cubicBezTo>
                <a:cubicBezTo>
                  <a:pt x="368" y="74"/>
                  <a:pt x="368" y="74"/>
                  <a:pt x="368" y="74"/>
                </a:cubicBezTo>
                <a:cubicBezTo>
                  <a:pt x="353" y="30"/>
                  <a:pt x="309" y="0"/>
                  <a:pt x="250" y="0"/>
                </a:cubicBezTo>
                <a:cubicBezTo>
                  <a:pt x="176" y="0"/>
                  <a:pt x="118" y="59"/>
                  <a:pt x="118" y="132"/>
                </a:cubicBezTo>
                <a:cubicBezTo>
                  <a:pt x="118" y="339"/>
                  <a:pt x="118" y="339"/>
                  <a:pt x="118" y="339"/>
                </a:cubicBezTo>
                <a:lnTo>
                  <a:pt x="147" y="295"/>
                </a:lnTo>
                <a:lnTo>
                  <a:pt x="147" y="132"/>
                </a:lnTo>
                <a:close/>
                <a:moveTo>
                  <a:pt x="250" y="427"/>
                </a:moveTo>
                <a:lnTo>
                  <a:pt x="250" y="427"/>
                </a:lnTo>
                <a:cubicBezTo>
                  <a:pt x="235" y="427"/>
                  <a:pt x="221" y="427"/>
                  <a:pt x="206" y="412"/>
                </a:cubicBezTo>
                <a:cubicBezTo>
                  <a:pt x="176" y="442"/>
                  <a:pt x="176" y="442"/>
                  <a:pt x="176" y="442"/>
                </a:cubicBezTo>
                <a:cubicBezTo>
                  <a:pt x="191" y="457"/>
                  <a:pt x="221" y="471"/>
                  <a:pt x="250" y="471"/>
                </a:cubicBezTo>
                <a:cubicBezTo>
                  <a:pt x="323" y="471"/>
                  <a:pt x="382" y="412"/>
                  <a:pt x="382" y="339"/>
                </a:cubicBezTo>
                <a:cubicBezTo>
                  <a:pt x="382" y="236"/>
                  <a:pt x="382" y="236"/>
                  <a:pt x="382" y="236"/>
                </a:cubicBezTo>
                <a:cubicBezTo>
                  <a:pt x="353" y="280"/>
                  <a:pt x="353" y="280"/>
                  <a:pt x="353" y="280"/>
                </a:cubicBezTo>
                <a:cubicBezTo>
                  <a:pt x="353" y="339"/>
                  <a:pt x="353" y="339"/>
                  <a:pt x="353" y="339"/>
                </a:cubicBezTo>
                <a:cubicBezTo>
                  <a:pt x="353" y="383"/>
                  <a:pt x="309" y="427"/>
                  <a:pt x="250" y="427"/>
                </a:cubicBezTo>
                <a:close/>
                <a:moveTo>
                  <a:pt x="250" y="515"/>
                </a:moveTo>
                <a:lnTo>
                  <a:pt x="250" y="515"/>
                </a:lnTo>
                <a:cubicBezTo>
                  <a:pt x="206" y="515"/>
                  <a:pt x="176" y="501"/>
                  <a:pt x="147" y="471"/>
                </a:cubicBezTo>
                <a:cubicBezTo>
                  <a:pt x="118" y="501"/>
                  <a:pt x="118" y="501"/>
                  <a:pt x="118" y="501"/>
                </a:cubicBezTo>
                <a:cubicBezTo>
                  <a:pt x="147" y="530"/>
                  <a:pt x="191" y="545"/>
                  <a:pt x="235" y="545"/>
                </a:cubicBezTo>
                <a:cubicBezTo>
                  <a:pt x="235" y="589"/>
                  <a:pt x="235" y="589"/>
                  <a:pt x="235" y="589"/>
                </a:cubicBezTo>
                <a:cubicBezTo>
                  <a:pt x="206" y="589"/>
                  <a:pt x="206" y="589"/>
                  <a:pt x="206" y="589"/>
                </a:cubicBezTo>
                <a:lnTo>
                  <a:pt x="191" y="604"/>
                </a:lnTo>
                <a:cubicBezTo>
                  <a:pt x="191" y="619"/>
                  <a:pt x="206" y="633"/>
                  <a:pt x="206" y="633"/>
                </a:cubicBezTo>
                <a:cubicBezTo>
                  <a:pt x="294" y="633"/>
                  <a:pt x="294" y="633"/>
                  <a:pt x="294" y="633"/>
                </a:cubicBezTo>
                <a:cubicBezTo>
                  <a:pt x="294" y="633"/>
                  <a:pt x="309" y="619"/>
                  <a:pt x="309" y="604"/>
                </a:cubicBezTo>
                <a:lnTo>
                  <a:pt x="294" y="589"/>
                </a:lnTo>
                <a:cubicBezTo>
                  <a:pt x="265" y="589"/>
                  <a:pt x="265" y="589"/>
                  <a:pt x="265" y="589"/>
                </a:cubicBezTo>
                <a:cubicBezTo>
                  <a:pt x="265" y="545"/>
                  <a:pt x="265" y="545"/>
                  <a:pt x="265" y="545"/>
                </a:cubicBezTo>
                <a:cubicBezTo>
                  <a:pt x="368" y="545"/>
                  <a:pt x="441" y="471"/>
                  <a:pt x="471" y="368"/>
                </a:cubicBezTo>
                <a:cubicBezTo>
                  <a:pt x="427" y="368"/>
                  <a:pt x="427" y="368"/>
                  <a:pt x="427" y="368"/>
                </a:cubicBezTo>
                <a:cubicBezTo>
                  <a:pt x="412" y="457"/>
                  <a:pt x="339" y="515"/>
                  <a:pt x="250" y="515"/>
                </a:cubicBezTo>
                <a:close/>
              </a:path>
            </a:pathLst>
          </a:custGeom>
          <a:solidFill>
            <a:schemeClr val="accent2"/>
          </a:solidFill>
          <a:ln>
            <a:noFill/>
          </a:ln>
          <a:effectLst/>
        </p:spPr>
        <p:txBody>
          <a:bodyPr wrap="none" lIns="91408" tIns="45704" rIns="91408" bIns="45704" anchor="ctr"/>
          <a:lstStyle/>
          <a:p>
            <a:endParaRPr lang="en-US" sz="2700"/>
          </a:p>
        </p:txBody>
      </p:sp>
      <p:sp>
        <p:nvSpPr>
          <p:cNvPr id="22" name="Freeform 181"/>
          <p:cNvSpPr>
            <a:spLocks noChangeArrowheads="1"/>
          </p:cNvSpPr>
          <p:nvPr/>
        </p:nvSpPr>
        <p:spPr bwMode="auto">
          <a:xfrm>
            <a:off x="3191945" y="4298103"/>
            <a:ext cx="284482" cy="410539"/>
          </a:xfrm>
          <a:custGeom>
            <a:avLst/>
            <a:gdLst>
              <a:gd name="T0" fmla="*/ 158057 w 443"/>
              <a:gd name="T1" fmla="*/ 132690 h 634"/>
              <a:gd name="T2" fmla="*/ 158057 w 443"/>
              <a:gd name="T3" fmla="*/ 132690 h 634"/>
              <a:gd name="T4" fmla="*/ 142323 w 443"/>
              <a:gd name="T5" fmla="*/ 132690 h 634"/>
              <a:gd name="T6" fmla="*/ 79029 w 443"/>
              <a:gd name="T7" fmla="*/ 185694 h 634"/>
              <a:gd name="T8" fmla="*/ 15734 w 443"/>
              <a:gd name="T9" fmla="*/ 132690 h 634"/>
              <a:gd name="T10" fmla="*/ 0 w 443"/>
              <a:gd name="T11" fmla="*/ 132690 h 634"/>
              <a:gd name="T12" fmla="*/ 73665 w 443"/>
              <a:gd name="T13" fmla="*/ 196511 h 634"/>
              <a:gd name="T14" fmla="*/ 73665 w 443"/>
              <a:gd name="T15" fmla="*/ 212376 h 634"/>
              <a:gd name="T16" fmla="*/ 63294 w 443"/>
              <a:gd name="T17" fmla="*/ 212376 h 634"/>
              <a:gd name="T18" fmla="*/ 57931 w 443"/>
              <a:gd name="T19" fmla="*/ 217785 h 634"/>
              <a:gd name="T20" fmla="*/ 63294 w 443"/>
              <a:gd name="T21" fmla="*/ 228241 h 634"/>
              <a:gd name="T22" fmla="*/ 94763 w 443"/>
              <a:gd name="T23" fmla="*/ 228241 h 634"/>
              <a:gd name="T24" fmla="*/ 100127 w 443"/>
              <a:gd name="T25" fmla="*/ 217785 h 634"/>
              <a:gd name="T26" fmla="*/ 94763 w 443"/>
              <a:gd name="T27" fmla="*/ 212376 h 634"/>
              <a:gd name="T28" fmla="*/ 84393 w 443"/>
              <a:gd name="T29" fmla="*/ 212376 h 634"/>
              <a:gd name="T30" fmla="*/ 84393 w 443"/>
              <a:gd name="T31" fmla="*/ 196511 h 634"/>
              <a:gd name="T32" fmla="*/ 158057 w 443"/>
              <a:gd name="T33" fmla="*/ 132690 h 634"/>
              <a:gd name="T34" fmla="*/ 79029 w 443"/>
              <a:gd name="T35" fmla="*/ 169829 h 634"/>
              <a:gd name="T36" fmla="*/ 79029 w 443"/>
              <a:gd name="T37" fmla="*/ 169829 h 634"/>
              <a:gd name="T38" fmla="*/ 126231 w 443"/>
              <a:gd name="T39" fmla="*/ 122234 h 634"/>
              <a:gd name="T40" fmla="*/ 126231 w 443"/>
              <a:gd name="T41" fmla="*/ 47595 h 634"/>
              <a:gd name="T42" fmla="*/ 79029 w 443"/>
              <a:gd name="T43" fmla="*/ 0 h 634"/>
              <a:gd name="T44" fmla="*/ 31826 w 443"/>
              <a:gd name="T45" fmla="*/ 47595 h 634"/>
              <a:gd name="T46" fmla="*/ 31826 w 443"/>
              <a:gd name="T47" fmla="*/ 122234 h 634"/>
              <a:gd name="T48" fmla="*/ 79029 w 443"/>
              <a:gd name="T49" fmla="*/ 169829 h 634"/>
              <a:gd name="T50" fmla="*/ 42196 w 443"/>
              <a:gd name="T51" fmla="*/ 47595 h 634"/>
              <a:gd name="T52" fmla="*/ 42196 w 443"/>
              <a:gd name="T53" fmla="*/ 47595 h 634"/>
              <a:gd name="T54" fmla="*/ 79029 w 443"/>
              <a:gd name="T55" fmla="*/ 15865 h 634"/>
              <a:gd name="T56" fmla="*/ 115861 w 443"/>
              <a:gd name="T57" fmla="*/ 47595 h 634"/>
              <a:gd name="T58" fmla="*/ 115861 w 443"/>
              <a:gd name="T59" fmla="*/ 122234 h 634"/>
              <a:gd name="T60" fmla="*/ 79029 w 443"/>
              <a:gd name="T61" fmla="*/ 153964 h 634"/>
              <a:gd name="T62" fmla="*/ 42196 w 443"/>
              <a:gd name="T63" fmla="*/ 122234 h 634"/>
              <a:gd name="T64" fmla="*/ 42196 w 443"/>
              <a:gd name="T65" fmla="*/ 47595 h 63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43" h="634">
                <a:moveTo>
                  <a:pt x="442" y="368"/>
                </a:moveTo>
                <a:lnTo>
                  <a:pt x="442" y="368"/>
                </a:lnTo>
                <a:cubicBezTo>
                  <a:pt x="398" y="368"/>
                  <a:pt x="398" y="368"/>
                  <a:pt x="398" y="368"/>
                </a:cubicBezTo>
                <a:cubicBezTo>
                  <a:pt x="383" y="457"/>
                  <a:pt x="309" y="515"/>
                  <a:pt x="221" y="515"/>
                </a:cubicBezTo>
                <a:cubicBezTo>
                  <a:pt x="133" y="515"/>
                  <a:pt x="59" y="457"/>
                  <a:pt x="44" y="368"/>
                </a:cubicBezTo>
                <a:cubicBezTo>
                  <a:pt x="0" y="368"/>
                  <a:pt x="0" y="368"/>
                  <a:pt x="0" y="368"/>
                </a:cubicBezTo>
                <a:cubicBezTo>
                  <a:pt x="30" y="471"/>
                  <a:pt x="103" y="545"/>
                  <a:pt x="206" y="545"/>
                </a:cubicBezTo>
                <a:cubicBezTo>
                  <a:pt x="206" y="589"/>
                  <a:pt x="206" y="589"/>
                  <a:pt x="206" y="589"/>
                </a:cubicBezTo>
                <a:cubicBezTo>
                  <a:pt x="177" y="589"/>
                  <a:pt x="177" y="589"/>
                  <a:pt x="177" y="589"/>
                </a:cubicBezTo>
                <a:lnTo>
                  <a:pt x="162" y="604"/>
                </a:lnTo>
                <a:cubicBezTo>
                  <a:pt x="162" y="619"/>
                  <a:pt x="177" y="633"/>
                  <a:pt x="177" y="633"/>
                </a:cubicBezTo>
                <a:cubicBezTo>
                  <a:pt x="265" y="633"/>
                  <a:pt x="265" y="633"/>
                  <a:pt x="265" y="633"/>
                </a:cubicBezTo>
                <a:cubicBezTo>
                  <a:pt x="265" y="633"/>
                  <a:pt x="280" y="619"/>
                  <a:pt x="280" y="604"/>
                </a:cubicBezTo>
                <a:lnTo>
                  <a:pt x="265" y="589"/>
                </a:lnTo>
                <a:cubicBezTo>
                  <a:pt x="236" y="589"/>
                  <a:pt x="236" y="589"/>
                  <a:pt x="236" y="589"/>
                </a:cubicBezTo>
                <a:cubicBezTo>
                  <a:pt x="236" y="545"/>
                  <a:pt x="236" y="545"/>
                  <a:pt x="236" y="545"/>
                </a:cubicBezTo>
                <a:cubicBezTo>
                  <a:pt x="339" y="545"/>
                  <a:pt x="412" y="471"/>
                  <a:pt x="442" y="368"/>
                </a:cubicBezTo>
                <a:close/>
                <a:moveTo>
                  <a:pt x="221" y="471"/>
                </a:moveTo>
                <a:lnTo>
                  <a:pt x="221" y="471"/>
                </a:lnTo>
                <a:cubicBezTo>
                  <a:pt x="294" y="471"/>
                  <a:pt x="353" y="412"/>
                  <a:pt x="353" y="339"/>
                </a:cubicBezTo>
                <a:cubicBezTo>
                  <a:pt x="353" y="132"/>
                  <a:pt x="353" y="132"/>
                  <a:pt x="353" y="132"/>
                </a:cubicBezTo>
                <a:cubicBezTo>
                  <a:pt x="353" y="59"/>
                  <a:pt x="294" y="0"/>
                  <a:pt x="221" y="0"/>
                </a:cubicBezTo>
                <a:cubicBezTo>
                  <a:pt x="147" y="0"/>
                  <a:pt x="89" y="59"/>
                  <a:pt x="89" y="132"/>
                </a:cubicBezTo>
                <a:cubicBezTo>
                  <a:pt x="89" y="339"/>
                  <a:pt x="89" y="339"/>
                  <a:pt x="89" y="339"/>
                </a:cubicBezTo>
                <a:cubicBezTo>
                  <a:pt x="89" y="412"/>
                  <a:pt x="147" y="471"/>
                  <a:pt x="221" y="471"/>
                </a:cubicBezTo>
                <a:close/>
                <a:moveTo>
                  <a:pt x="118" y="132"/>
                </a:moveTo>
                <a:lnTo>
                  <a:pt x="118" y="132"/>
                </a:lnTo>
                <a:cubicBezTo>
                  <a:pt x="118" y="89"/>
                  <a:pt x="162" y="44"/>
                  <a:pt x="221" y="44"/>
                </a:cubicBezTo>
                <a:cubicBezTo>
                  <a:pt x="280" y="44"/>
                  <a:pt x="324" y="89"/>
                  <a:pt x="324" y="132"/>
                </a:cubicBezTo>
                <a:cubicBezTo>
                  <a:pt x="324" y="339"/>
                  <a:pt x="324" y="339"/>
                  <a:pt x="324" y="339"/>
                </a:cubicBezTo>
                <a:cubicBezTo>
                  <a:pt x="324" y="383"/>
                  <a:pt x="280" y="427"/>
                  <a:pt x="221" y="427"/>
                </a:cubicBezTo>
                <a:cubicBezTo>
                  <a:pt x="162" y="427"/>
                  <a:pt x="118" y="383"/>
                  <a:pt x="118" y="339"/>
                </a:cubicBezTo>
                <a:lnTo>
                  <a:pt x="118" y="132"/>
                </a:lnTo>
                <a:close/>
              </a:path>
            </a:pathLst>
          </a:custGeom>
          <a:solidFill>
            <a:schemeClr val="accent2"/>
          </a:solidFill>
          <a:ln>
            <a:noFill/>
          </a:ln>
          <a:effectLst/>
        </p:spPr>
        <p:txBody>
          <a:bodyPr wrap="none" lIns="91408" tIns="45704" rIns="91408" bIns="45704" anchor="ctr"/>
          <a:lstStyle/>
          <a:p>
            <a:endParaRPr lang="en-US" sz="2700"/>
          </a:p>
        </p:txBody>
      </p:sp>
      <p:sp>
        <p:nvSpPr>
          <p:cNvPr id="23" name="Freeform 182"/>
          <p:cNvSpPr>
            <a:spLocks noChangeArrowheads="1"/>
          </p:cNvSpPr>
          <p:nvPr/>
        </p:nvSpPr>
        <p:spPr bwMode="auto">
          <a:xfrm>
            <a:off x="9072354" y="3630338"/>
            <a:ext cx="410537" cy="410539"/>
          </a:xfrm>
          <a:custGeom>
            <a:avLst/>
            <a:gdLst>
              <a:gd name="T0" fmla="*/ 217432 w 634"/>
              <a:gd name="T1" fmla="*/ 5056 h 633"/>
              <a:gd name="T2" fmla="*/ 217432 w 634"/>
              <a:gd name="T3" fmla="*/ 5056 h 633"/>
              <a:gd name="T4" fmla="*/ 0 w 634"/>
              <a:gd name="T5" fmla="*/ 111592 h 633"/>
              <a:gd name="T6" fmla="*/ 68871 w 634"/>
              <a:gd name="T7" fmla="*/ 154207 h 633"/>
              <a:gd name="T8" fmla="*/ 111420 w 634"/>
              <a:gd name="T9" fmla="*/ 228241 h 633"/>
              <a:gd name="T10" fmla="*/ 222841 w 634"/>
              <a:gd name="T11" fmla="*/ 10473 h 633"/>
              <a:gd name="T12" fmla="*/ 217432 w 634"/>
              <a:gd name="T13" fmla="*/ 5056 h 633"/>
              <a:gd name="T14" fmla="*/ 26683 w 634"/>
              <a:gd name="T15" fmla="*/ 111592 h 633"/>
              <a:gd name="T16" fmla="*/ 26683 w 634"/>
              <a:gd name="T17" fmla="*/ 111592 h 633"/>
              <a:gd name="T18" fmla="*/ 191109 w 634"/>
              <a:gd name="T19" fmla="*/ 31780 h 633"/>
              <a:gd name="T20" fmla="*/ 74280 w 634"/>
              <a:gd name="T21" fmla="*/ 137956 h 633"/>
              <a:gd name="T22" fmla="*/ 26683 w 634"/>
              <a:gd name="T23" fmla="*/ 111592 h 633"/>
              <a:gd name="T24" fmla="*/ 111420 w 634"/>
              <a:gd name="T25" fmla="*/ 201878 h 633"/>
              <a:gd name="T26" fmla="*/ 111420 w 634"/>
              <a:gd name="T27" fmla="*/ 201878 h 633"/>
              <a:gd name="T28" fmla="*/ 85098 w 634"/>
              <a:gd name="T29" fmla="*/ 143373 h 633"/>
              <a:gd name="T30" fmla="*/ 196518 w 634"/>
              <a:gd name="T31" fmla="*/ 36836 h 633"/>
              <a:gd name="T32" fmla="*/ 111420 w 634"/>
              <a:gd name="T33" fmla="*/ 201878 h 63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34" h="633">
                <a:moveTo>
                  <a:pt x="603" y="14"/>
                </a:moveTo>
                <a:lnTo>
                  <a:pt x="603" y="14"/>
                </a:lnTo>
                <a:cubicBezTo>
                  <a:pt x="574" y="14"/>
                  <a:pt x="0" y="309"/>
                  <a:pt x="0" y="309"/>
                </a:cubicBezTo>
                <a:lnTo>
                  <a:pt x="191" y="427"/>
                </a:lnTo>
                <a:lnTo>
                  <a:pt x="309" y="632"/>
                </a:lnTo>
                <a:cubicBezTo>
                  <a:pt x="309" y="632"/>
                  <a:pt x="618" y="44"/>
                  <a:pt x="618" y="29"/>
                </a:cubicBezTo>
                <a:cubicBezTo>
                  <a:pt x="633" y="14"/>
                  <a:pt x="618" y="0"/>
                  <a:pt x="603" y="14"/>
                </a:cubicBezTo>
                <a:close/>
                <a:moveTo>
                  <a:pt x="74" y="309"/>
                </a:moveTo>
                <a:lnTo>
                  <a:pt x="74" y="309"/>
                </a:lnTo>
                <a:cubicBezTo>
                  <a:pt x="530" y="88"/>
                  <a:pt x="530" y="88"/>
                  <a:pt x="530" y="88"/>
                </a:cubicBezTo>
                <a:cubicBezTo>
                  <a:pt x="206" y="382"/>
                  <a:pt x="206" y="382"/>
                  <a:pt x="206" y="382"/>
                </a:cubicBezTo>
                <a:lnTo>
                  <a:pt x="74" y="309"/>
                </a:lnTo>
                <a:close/>
                <a:moveTo>
                  <a:pt x="309" y="559"/>
                </a:moveTo>
                <a:lnTo>
                  <a:pt x="309" y="559"/>
                </a:lnTo>
                <a:cubicBezTo>
                  <a:pt x="309" y="559"/>
                  <a:pt x="250" y="441"/>
                  <a:pt x="236" y="397"/>
                </a:cubicBezTo>
                <a:cubicBezTo>
                  <a:pt x="545" y="102"/>
                  <a:pt x="545" y="102"/>
                  <a:pt x="545" y="102"/>
                </a:cubicBezTo>
                <a:lnTo>
                  <a:pt x="309" y="559"/>
                </a:lnTo>
                <a:close/>
              </a:path>
            </a:pathLst>
          </a:custGeom>
          <a:solidFill>
            <a:schemeClr val="accent2"/>
          </a:solidFill>
          <a:ln>
            <a:noFill/>
          </a:ln>
          <a:effectLst/>
        </p:spPr>
        <p:txBody>
          <a:bodyPr wrap="none" lIns="91408" tIns="45704" rIns="91408" bIns="45704" anchor="ctr"/>
          <a:lstStyle/>
          <a:p>
            <a:endParaRPr lang="en-US" sz="2700"/>
          </a:p>
        </p:txBody>
      </p:sp>
      <p:sp>
        <p:nvSpPr>
          <p:cNvPr id="24" name="Freeform 183"/>
          <p:cNvSpPr>
            <a:spLocks noChangeArrowheads="1"/>
          </p:cNvSpPr>
          <p:nvPr/>
        </p:nvSpPr>
        <p:spPr bwMode="auto">
          <a:xfrm>
            <a:off x="8407997" y="3638856"/>
            <a:ext cx="410537" cy="400319"/>
          </a:xfrm>
          <a:custGeom>
            <a:avLst/>
            <a:gdLst>
              <a:gd name="T0" fmla="*/ 116829 w 634"/>
              <a:gd name="T1" fmla="*/ 0 h 619"/>
              <a:gd name="T2" fmla="*/ 116829 w 634"/>
              <a:gd name="T3" fmla="*/ 0 h 619"/>
              <a:gd name="T4" fmla="*/ 0 w 634"/>
              <a:gd name="T5" fmla="*/ 63740 h 619"/>
              <a:gd name="T6" fmla="*/ 0 w 634"/>
              <a:gd name="T7" fmla="*/ 196263 h 619"/>
              <a:gd name="T8" fmla="*/ 32092 w 634"/>
              <a:gd name="T9" fmla="*/ 222551 h 619"/>
              <a:gd name="T10" fmla="*/ 201927 w 634"/>
              <a:gd name="T11" fmla="*/ 222551 h 619"/>
              <a:gd name="T12" fmla="*/ 228249 w 634"/>
              <a:gd name="T13" fmla="*/ 196263 h 619"/>
              <a:gd name="T14" fmla="*/ 228249 w 634"/>
              <a:gd name="T15" fmla="*/ 63740 h 619"/>
              <a:gd name="T16" fmla="*/ 116829 w 634"/>
              <a:gd name="T17" fmla="*/ 0 h 619"/>
              <a:gd name="T18" fmla="*/ 16226 w 634"/>
              <a:gd name="T19" fmla="*/ 196263 h 619"/>
              <a:gd name="T20" fmla="*/ 16226 w 634"/>
              <a:gd name="T21" fmla="*/ 196263 h 619"/>
              <a:gd name="T22" fmla="*/ 16226 w 634"/>
              <a:gd name="T23" fmla="*/ 84987 h 619"/>
              <a:gd name="T24" fmla="*/ 79689 w 634"/>
              <a:gd name="T25" fmla="*/ 137924 h 619"/>
              <a:gd name="T26" fmla="*/ 16226 w 634"/>
              <a:gd name="T27" fmla="*/ 201664 h 619"/>
              <a:gd name="T28" fmla="*/ 16226 w 634"/>
              <a:gd name="T29" fmla="*/ 196263 h 619"/>
              <a:gd name="T30" fmla="*/ 26683 w 634"/>
              <a:gd name="T31" fmla="*/ 212108 h 619"/>
              <a:gd name="T32" fmla="*/ 26683 w 634"/>
              <a:gd name="T33" fmla="*/ 212108 h 619"/>
              <a:gd name="T34" fmla="*/ 90506 w 634"/>
              <a:gd name="T35" fmla="*/ 143326 h 619"/>
              <a:gd name="T36" fmla="*/ 116829 w 634"/>
              <a:gd name="T37" fmla="*/ 159171 h 619"/>
              <a:gd name="T38" fmla="*/ 138104 w 634"/>
              <a:gd name="T39" fmla="*/ 143326 h 619"/>
              <a:gd name="T40" fmla="*/ 201927 w 634"/>
              <a:gd name="T41" fmla="*/ 212108 h 619"/>
              <a:gd name="T42" fmla="*/ 26683 w 634"/>
              <a:gd name="T43" fmla="*/ 212108 h 619"/>
              <a:gd name="T44" fmla="*/ 212384 w 634"/>
              <a:gd name="T45" fmla="*/ 196263 h 619"/>
              <a:gd name="T46" fmla="*/ 212384 w 634"/>
              <a:gd name="T47" fmla="*/ 196263 h 619"/>
              <a:gd name="T48" fmla="*/ 212384 w 634"/>
              <a:gd name="T49" fmla="*/ 201664 h 619"/>
              <a:gd name="T50" fmla="*/ 148560 w 634"/>
              <a:gd name="T51" fmla="*/ 137924 h 619"/>
              <a:gd name="T52" fmla="*/ 212384 w 634"/>
              <a:gd name="T53" fmla="*/ 84987 h 619"/>
              <a:gd name="T54" fmla="*/ 212384 w 634"/>
              <a:gd name="T55" fmla="*/ 196263 h 619"/>
              <a:gd name="T56" fmla="*/ 116829 w 634"/>
              <a:gd name="T57" fmla="*/ 143326 h 619"/>
              <a:gd name="T58" fmla="*/ 116829 w 634"/>
              <a:gd name="T59" fmla="*/ 143326 h 619"/>
              <a:gd name="T60" fmla="*/ 16226 w 634"/>
              <a:gd name="T61" fmla="*/ 69142 h 619"/>
              <a:gd name="T62" fmla="*/ 116829 w 634"/>
              <a:gd name="T63" fmla="*/ 16205 h 619"/>
              <a:gd name="T64" fmla="*/ 212384 w 634"/>
              <a:gd name="T65" fmla="*/ 69142 h 619"/>
              <a:gd name="T66" fmla="*/ 116829 w 634"/>
              <a:gd name="T67" fmla="*/ 143326 h 61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34" h="619">
                <a:moveTo>
                  <a:pt x="324" y="0"/>
                </a:moveTo>
                <a:lnTo>
                  <a:pt x="324" y="0"/>
                </a:lnTo>
                <a:cubicBezTo>
                  <a:pt x="0" y="177"/>
                  <a:pt x="0" y="177"/>
                  <a:pt x="0" y="177"/>
                </a:cubicBezTo>
                <a:cubicBezTo>
                  <a:pt x="0" y="221"/>
                  <a:pt x="0" y="545"/>
                  <a:pt x="0" y="545"/>
                </a:cubicBezTo>
                <a:cubicBezTo>
                  <a:pt x="0" y="589"/>
                  <a:pt x="45" y="618"/>
                  <a:pt x="89" y="618"/>
                </a:cubicBezTo>
                <a:cubicBezTo>
                  <a:pt x="560" y="618"/>
                  <a:pt x="560" y="618"/>
                  <a:pt x="560" y="618"/>
                </a:cubicBezTo>
                <a:cubicBezTo>
                  <a:pt x="604" y="618"/>
                  <a:pt x="633" y="589"/>
                  <a:pt x="633" y="545"/>
                </a:cubicBezTo>
                <a:cubicBezTo>
                  <a:pt x="633" y="545"/>
                  <a:pt x="633" y="221"/>
                  <a:pt x="633" y="177"/>
                </a:cubicBezTo>
                <a:lnTo>
                  <a:pt x="324" y="0"/>
                </a:lnTo>
                <a:close/>
                <a:moveTo>
                  <a:pt x="45" y="545"/>
                </a:moveTo>
                <a:lnTo>
                  <a:pt x="45" y="545"/>
                </a:lnTo>
                <a:cubicBezTo>
                  <a:pt x="45" y="236"/>
                  <a:pt x="45" y="236"/>
                  <a:pt x="45" y="236"/>
                </a:cubicBezTo>
                <a:cubicBezTo>
                  <a:pt x="221" y="383"/>
                  <a:pt x="221" y="383"/>
                  <a:pt x="221" y="383"/>
                </a:cubicBezTo>
                <a:cubicBezTo>
                  <a:pt x="45" y="560"/>
                  <a:pt x="45" y="560"/>
                  <a:pt x="45" y="560"/>
                </a:cubicBezTo>
                <a:lnTo>
                  <a:pt x="45" y="545"/>
                </a:lnTo>
                <a:close/>
                <a:moveTo>
                  <a:pt x="74" y="589"/>
                </a:moveTo>
                <a:lnTo>
                  <a:pt x="74" y="589"/>
                </a:lnTo>
                <a:cubicBezTo>
                  <a:pt x="251" y="398"/>
                  <a:pt x="251" y="398"/>
                  <a:pt x="251" y="398"/>
                </a:cubicBezTo>
                <a:cubicBezTo>
                  <a:pt x="324" y="442"/>
                  <a:pt x="324" y="442"/>
                  <a:pt x="324" y="442"/>
                </a:cubicBezTo>
                <a:cubicBezTo>
                  <a:pt x="383" y="398"/>
                  <a:pt x="383" y="398"/>
                  <a:pt x="383" y="398"/>
                </a:cubicBezTo>
                <a:cubicBezTo>
                  <a:pt x="560" y="589"/>
                  <a:pt x="560" y="589"/>
                  <a:pt x="560" y="589"/>
                </a:cubicBezTo>
                <a:lnTo>
                  <a:pt x="74" y="589"/>
                </a:lnTo>
                <a:close/>
                <a:moveTo>
                  <a:pt x="589" y="545"/>
                </a:moveTo>
                <a:lnTo>
                  <a:pt x="589" y="545"/>
                </a:lnTo>
                <a:lnTo>
                  <a:pt x="589" y="560"/>
                </a:lnTo>
                <a:cubicBezTo>
                  <a:pt x="412" y="383"/>
                  <a:pt x="412" y="383"/>
                  <a:pt x="412" y="383"/>
                </a:cubicBezTo>
                <a:cubicBezTo>
                  <a:pt x="589" y="236"/>
                  <a:pt x="589" y="236"/>
                  <a:pt x="589" y="236"/>
                </a:cubicBezTo>
                <a:lnTo>
                  <a:pt x="589" y="545"/>
                </a:lnTo>
                <a:close/>
                <a:moveTo>
                  <a:pt x="324" y="398"/>
                </a:moveTo>
                <a:lnTo>
                  <a:pt x="324" y="398"/>
                </a:lnTo>
                <a:cubicBezTo>
                  <a:pt x="45" y="192"/>
                  <a:pt x="45" y="192"/>
                  <a:pt x="45" y="192"/>
                </a:cubicBezTo>
                <a:cubicBezTo>
                  <a:pt x="324" y="45"/>
                  <a:pt x="324" y="45"/>
                  <a:pt x="324" y="45"/>
                </a:cubicBezTo>
                <a:cubicBezTo>
                  <a:pt x="589" y="192"/>
                  <a:pt x="589" y="192"/>
                  <a:pt x="589" y="192"/>
                </a:cubicBezTo>
                <a:lnTo>
                  <a:pt x="324" y="398"/>
                </a:lnTo>
                <a:close/>
              </a:path>
            </a:pathLst>
          </a:custGeom>
          <a:solidFill>
            <a:schemeClr val="accent2"/>
          </a:solidFill>
          <a:ln>
            <a:noFill/>
          </a:ln>
          <a:effectLst/>
        </p:spPr>
        <p:txBody>
          <a:bodyPr wrap="none" lIns="91408" tIns="45704" rIns="91408" bIns="45704" anchor="ctr"/>
          <a:lstStyle/>
          <a:p>
            <a:endParaRPr lang="en-US" sz="2700"/>
          </a:p>
        </p:txBody>
      </p:sp>
      <p:sp>
        <p:nvSpPr>
          <p:cNvPr id="25" name="Freeform 184"/>
          <p:cNvSpPr>
            <a:spLocks noChangeArrowheads="1"/>
          </p:cNvSpPr>
          <p:nvPr/>
        </p:nvSpPr>
        <p:spPr bwMode="auto">
          <a:xfrm>
            <a:off x="7748750" y="3688256"/>
            <a:ext cx="410540" cy="304922"/>
          </a:xfrm>
          <a:custGeom>
            <a:avLst/>
            <a:gdLst>
              <a:gd name="T0" fmla="*/ 121878 w 634"/>
              <a:gd name="T1" fmla="*/ 100723 h 472"/>
              <a:gd name="T2" fmla="*/ 121878 w 634"/>
              <a:gd name="T3" fmla="*/ 100723 h 472"/>
              <a:gd name="T4" fmla="*/ 37140 w 634"/>
              <a:gd name="T5" fmla="*/ 100723 h 472"/>
              <a:gd name="T6" fmla="*/ 26323 w 634"/>
              <a:gd name="T7" fmla="*/ 105760 h 472"/>
              <a:gd name="T8" fmla="*/ 37140 w 634"/>
              <a:gd name="T9" fmla="*/ 111156 h 472"/>
              <a:gd name="T10" fmla="*/ 121878 w 634"/>
              <a:gd name="T11" fmla="*/ 111156 h 472"/>
              <a:gd name="T12" fmla="*/ 127287 w 634"/>
              <a:gd name="T13" fmla="*/ 105760 h 472"/>
              <a:gd name="T14" fmla="*/ 121878 w 634"/>
              <a:gd name="T15" fmla="*/ 100723 h 472"/>
              <a:gd name="T16" fmla="*/ 121878 w 634"/>
              <a:gd name="T17" fmla="*/ 126984 h 472"/>
              <a:gd name="T18" fmla="*/ 121878 w 634"/>
              <a:gd name="T19" fmla="*/ 126984 h 472"/>
              <a:gd name="T20" fmla="*/ 37140 w 634"/>
              <a:gd name="T21" fmla="*/ 126984 h 472"/>
              <a:gd name="T22" fmla="*/ 26323 w 634"/>
              <a:gd name="T23" fmla="*/ 132379 h 472"/>
              <a:gd name="T24" fmla="*/ 37140 w 634"/>
              <a:gd name="T25" fmla="*/ 142811 h 472"/>
              <a:gd name="T26" fmla="*/ 121878 w 634"/>
              <a:gd name="T27" fmla="*/ 142811 h 472"/>
              <a:gd name="T28" fmla="*/ 127287 w 634"/>
              <a:gd name="T29" fmla="*/ 132379 h 472"/>
              <a:gd name="T30" fmla="*/ 121878 w 634"/>
              <a:gd name="T31" fmla="*/ 126984 h 472"/>
              <a:gd name="T32" fmla="*/ 196158 w 634"/>
              <a:gd name="T33" fmla="*/ 0 h 472"/>
              <a:gd name="T34" fmla="*/ 196158 w 634"/>
              <a:gd name="T35" fmla="*/ 0 h 472"/>
              <a:gd name="T36" fmla="*/ 26323 w 634"/>
              <a:gd name="T37" fmla="*/ 0 h 472"/>
              <a:gd name="T38" fmla="*/ 0 w 634"/>
              <a:gd name="T39" fmla="*/ 26260 h 472"/>
              <a:gd name="T40" fmla="*/ 0 w 634"/>
              <a:gd name="T41" fmla="*/ 142811 h 472"/>
              <a:gd name="T42" fmla="*/ 26323 w 634"/>
              <a:gd name="T43" fmla="*/ 169431 h 472"/>
              <a:gd name="T44" fmla="*/ 196158 w 634"/>
              <a:gd name="T45" fmla="*/ 169431 h 472"/>
              <a:gd name="T46" fmla="*/ 228250 w 634"/>
              <a:gd name="T47" fmla="*/ 142811 h 472"/>
              <a:gd name="T48" fmla="*/ 228250 w 634"/>
              <a:gd name="T49" fmla="*/ 26260 h 472"/>
              <a:gd name="T50" fmla="*/ 196158 w 634"/>
              <a:gd name="T51" fmla="*/ 0 h 472"/>
              <a:gd name="T52" fmla="*/ 212024 w 634"/>
              <a:gd name="T53" fmla="*/ 142811 h 472"/>
              <a:gd name="T54" fmla="*/ 212024 w 634"/>
              <a:gd name="T55" fmla="*/ 142811 h 472"/>
              <a:gd name="T56" fmla="*/ 196158 w 634"/>
              <a:gd name="T57" fmla="*/ 153603 h 472"/>
              <a:gd name="T58" fmla="*/ 26323 w 634"/>
              <a:gd name="T59" fmla="*/ 153603 h 472"/>
              <a:gd name="T60" fmla="*/ 15866 w 634"/>
              <a:gd name="T61" fmla="*/ 142811 h 472"/>
              <a:gd name="T62" fmla="*/ 15866 w 634"/>
              <a:gd name="T63" fmla="*/ 26260 h 472"/>
              <a:gd name="T64" fmla="*/ 26323 w 634"/>
              <a:gd name="T65" fmla="*/ 15828 h 472"/>
              <a:gd name="T66" fmla="*/ 196158 w 634"/>
              <a:gd name="T67" fmla="*/ 15828 h 472"/>
              <a:gd name="T68" fmla="*/ 212024 w 634"/>
              <a:gd name="T69" fmla="*/ 26260 h 472"/>
              <a:gd name="T70" fmla="*/ 212024 w 634"/>
              <a:gd name="T71" fmla="*/ 142811 h 472"/>
              <a:gd name="T72" fmla="*/ 185701 w 634"/>
              <a:gd name="T73" fmla="*/ 26260 h 472"/>
              <a:gd name="T74" fmla="*/ 185701 w 634"/>
              <a:gd name="T75" fmla="*/ 26260 h 472"/>
              <a:gd name="T76" fmla="*/ 153609 w 634"/>
              <a:gd name="T77" fmla="*/ 26260 h 472"/>
              <a:gd name="T78" fmla="*/ 143152 w 634"/>
              <a:gd name="T79" fmla="*/ 42448 h 472"/>
              <a:gd name="T80" fmla="*/ 143152 w 634"/>
              <a:gd name="T81" fmla="*/ 68708 h 472"/>
              <a:gd name="T82" fmla="*/ 153609 w 634"/>
              <a:gd name="T83" fmla="*/ 84536 h 472"/>
              <a:gd name="T84" fmla="*/ 185701 w 634"/>
              <a:gd name="T85" fmla="*/ 84536 h 472"/>
              <a:gd name="T86" fmla="*/ 196158 w 634"/>
              <a:gd name="T87" fmla="*/ 68708 h 472"/>
              <a:gd name="T88" fmla="*/ 196158 w 634"/>
              <a:gd name="T89" fmla="*/ 42448 h 472"/>
              <a:gd name="T90" fmla="*/ 185701 w 634"/>
              <a:gd name="T91" fmla="*/ 26260 h 472"/>
              <a:gd name="T92" fmla="*/ 185701 w 634"/>
              <a:gd name="T93" fmla="*/ 63672 h 472"/>
              <a:gd name="T94" fmla="*/ 185701 w 634"/>
              <a:gd name="T95" fmla="*/ 63672 h 472"/>
              <a:gd name="T96" fmla="*/ 174884 w 634"/>
              <a:gd name="T97" fmla="*/ 68708 h 472"/>
              <a:gd name="T98" fmla="*/ 164427 w 634"/>
              <a:gd name="T99" fmla="*/ 68708 h 472"/>
              <a:gd name="T100" fmla="*/ 153609 w 634"/>
              <a:gd name="T101" fmla="*/ 63672 h 472"/>
              <a:gd name="T102" fmla="*/ 153609 w 634"/>
              <a:gd name="T103" fmla="*/ 47484 h 472"/>
              <a:gd name="T104" fmla="*/ 164427 w 634"/>
              <a:gd name="T105" fmla="*/ 42448 h 472"/>
              <a:gd name="T106" fmla="*/ 174884 w 634"/>
              <a:gd name="T107" fmla="*/ 42448 h 472"/>
              <a:gd name="T108" fmla="*/ 185701 w 634"/>
              <a:gd name="T109" fmla="*/ 47484 h 472"/>
              <a:gd name="T110" fmla="*/ 185701 w 634"/>
              <a:gd name="T111" fmla="*/ 63672 h 4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634" h="472">
                <a:moveTo>
                  <a:pt x="338" y="280"/>
                </a:moveTo>
                <a:lnTo>
                  <a:pt x="338" y="280"/>
                </a:lnTo>
                <a:cubicBezTo>
                  <a:pt x="103" y="280"/>
                  <a:pt x="103" y="280"/>
                  <a:pt x="103" y="280"/>
                </a:cubicBezTo>
                <a:cubicBezTo>
                  <a:pt x="88" y="280"/>
                  <a:pt x="73" y="280"/>
                  <a:pt x="73" y="294"/>
                </a:cubicBezTo>
                <a:cubicBezTo>
                  <a:pt x="73" y="309"/>
                  <a:pt x="88" y="309"/>
                  <a:pt x="103" y="309"/>
                </a:cubicBezTo>
                <a:cubicBezTo>
                  <a:pt x="338" y="309"/>
                  <a:pt x="338" y="309"/>
                  <a:pt x="338" y="309"/>
                </a:cubicBezTo>
                <a:cubicBezTo>
                  <a:pt x="338" y="309"/>
                  <a:pt x="353" y="309"/>
                  <a:pt x="353" y="294"/>
                </a:cubicBezTo>
                <a:cubicBezTo>
                  <a:pt x="353" y="280"/>
                  <a:pt x="338" y="280"/>
                  <a:pt x="338" y="280"/>
                </a:cubicBezTo>
                <a:close/>
                <a:moveTo>
                  <a:pt x="338" y="353"/>
                </a:moveTo>
                <a:lnTo>
                  <a:pt x="338" y="353"/>
                </a:lnTo>
                <a:cubicBezTo>
                  <a:pt x="103" y="353"/>
                  <a:pt x="103" y="353"/>
                  <a:pt x="103" y="353"/>
                </a:cubicBezTo>
                <a:cubicBezTo>
                  <a:pt x="88" y="353"/>
                  <a:pt x="73" y="368"/>
                  <a:pt x="73" y="368"/>
                </a:cubicBezTo>
                <a:cubicBezTo>
                  <a:pt x="73" y="383"/>
                  <a:pt x="88" y="397"/>
                  <a:pt x="103" y="397"/>
                </a:cubicBezTo>
                <a:cubicBezTo>
                  <a:pt x="338" y="397"/>
                  <a:pt x="338" y="397"/>
                  <a:pt x="338" y="397"/>
                </a:cubicBezTo>
                <a:cubicBezTo>
                  <a:pt x="338" y="397"/>
                  <a:pt x="353" y="383"/>
                  <a:pt x="353" y="368"/>
                </a:cubicBezTo>
                <a:lnTo>
                  <a:pt x="338" y="353"/>
                </a:lnTo>
                <a:close/>
                <a:moveTo>
                  <a:pt x="544" y="0"/>
                </a:moveTo>
                <a:lnTo>
                  <a:pt x="544" y="0"/>
                </a:lnTo>
                <a:cubicBezTo>
                  <a:pt x="73" y="0"/>
                  <a:pt x="73" y="0"/>
                  <a:pt x="73" y="0"/>
                </a:cubicBezTo>
                <a:cubicBezTo>
                  <a:pt x="29" y="0"/>
                  <a:pt x="0" y="30"/>
                  <a:pt x="0" y="73"/>
                </a:cubicBezTo>
                <a:cubicBezTo>
                  <a:pt x="0" y="397"/>
                  <a:pt x="0" y="397"/>
                  <a:pt x="0" y="397"/>
                </a:cubicBezTo>
                <a:cubicBezTo>
                  <a:pt x="0" y="442"/>
                  <a:pt x="29" y="471"/>
                  <a:pt x="73" y="471"/>
                </a:cubicBezTo>
                <a:cubicBezTo>
                  <a:pt x="544" y="471"/>
                  <a:pt x="544" y="471"/>
                  <a:pt x="544" y="471"/>
                </a:cubicBezTo>
                <a:cubicBezTo>
                  <a:pt x="588" y="471"/>
                  <a:pt x="633" y="442"/>
                  <a:pt x="633" y="397"/>
                </a:cubicBezTo>
                <a:cubicBezTo>
                  <a:pt x="633" y="73"/>
                  <a:pt x="633" y="73"/>
                  <a:pt x="633" y="73"/>
                </a:cubicBezTo>
                <a:cubicBezTo>
                  <a:pt x="633" y="30"/>
                  <a:pt x="588" y="0"/>
                  <a:pt x="544" y="0"/>
                </a:cubicBezTo>
                <a:close/>
                <a:moveTo>
                  <a:pt x="588" y="397"/>
                </a:moveTo>
                <a:lnTo>
                  <a:pt x="588" y="397"/>
                </a:lnTo>
                <a:cubicBezTo>
                  <a:pt x="588" y="412"/>
                  <a:pt x="574" y="427"/>
                  <a:pt x="544" y="427"/>
                </a:cubicBezTo>
                <a:cubicBezTo>
                  <a:pt x="73" y="427"/>
                  <a:pt x="73" y="427"/>
                  <a:pt x="73" y="427"/>
                </a:cubicBezTo>
                <a:cubicBezTo>
                  <a:pt x="59" y="427"/>
                  <a:pt x="44" y="412"/>
                  <a:pt x="44" y="397"/>
                </a:cubicBezTo>
                <a:cubicBezTo>
                  <a:pt x="44" y="73"/>
                  <a:pt x="44" y="73"/>
                  <a:pt x="44" y="73"/>
                </a:cubicBezTo>
                <a:cubicBezTo>
                  <a:pt x="44" y="59"/>
                  <a:pt x="59" y="44"/>
                  <a:pt x="73" y="44"/>
                </a:cubicBezTo>
                <a:cubicBezTo>
                  <a:pt x="544" y="44"/>
                  <a:pt x="544" y="44"/>
                  <a:pt x="544" y="44"/>
                </a:cubicBezTo>
                <a:cubicBezTo>
                  <a:pt x="574" y="44"/>
                  <a:pt x="588" y="59"/>
                  <a:pt x="588" y="73"/>
                </a:cubicBezTo>
                <a:lnTo>
                  <a:pt x="588" y="397"/>
                </a:lnTo>
                <a:close/>
                <a:moveTo>
                  <a:pt x="515" y="73"/>
                </a:moveTo>
                <a:lnTo>
                  <a:pt x="515" y="73"/>
                </a:lnTo>
                <a:cubicBezTo>
                  <a:pt x="426" y="73"/>
                  <a:pt x="426" y="73"/>
                  <a:pt x="426" y="73"/>
                </a:cubicBezTo>
                <a:cubicBezTo>
                  <a:pt x="412" y="73"/>
                  <a:pt x="397" y="103"/>
                  <a:pt x="397" y="118"/>
                </a:cubicBezTo>
                <a:cubicBezTo>
                  <a:pt x="397" y="191"/>
                  <a:pt x="397" y="191"/>
                  <a:pt x="397" y="191"/>
                </a:cubicBezTo>
                <a:cubicBezTo>
                  <a:pt x="397" y="221"/>
                  <a:pt x="412" y="235"/>
                  <a:pt x="426" y="235"/>
                </a:cubicBezTo>
                <a:cubicBezTo>
                  <a:pt x="515" y="235"/>
                  <a:pt x="515" y="235"/>
                  <a:pt x="515" y="235"/>
                </a:cubicBezTo>
                <a:cubicBezTo>
                  <a:pt x="530" y="235"/>
                  <a:pt x="544" y="221"/>
                  <a:pt x="544" y="191"/>
                </a:cubicBezTo>
                <a:cubicBezTo>
                  <a:pt x="544" y="118"/>
                  <a:pt x="544" y="118"/>
                  <a:pt x="544" y="118"/>
                </a:cubicBezTo>
                <a:cubicBezTo>
                  <a:pt x="544" y="103"/>
                  <a:pt x="530" y="73"/>
                  <a:pt x="515" y="73"/>
                </a:cubicBezTo>
                <a:close/>
                <a:moveTo>
                  <a:pt x="515" y="177"/>
                </a:moveTo>
                <a:lnTo>
                  <a:pt x="515" y="177"/>
                </a:lnTo>
                <a:cubicBezTo>
                  <a:pt x="515" y="191"/>
                  <a:pt x="500" y="191"/>
                  <a:pt x="485" y="191"/>
                </a:cubicBezTo>
                <a:cubicBezTo>
                  <a:pt x="456" y="191"/>
                  <a:pt x="456" y="191"/>
                  <a:pt x="456" y="191"/>
                </a:cubicBezTo>
                <a:cubicBezTo>
                  <a:pt x="442" y="191"/>
                  <a:pt x="426" y="191"/>
                  <a:pt x="426" y="177"/>
                </a:cubicBezTo>
                <a:cubicBezTo>
                  <a:pt x="426" y="132"/>
                  <a:pt x="426" y="132"/>
                  <a:pt x="426" y="132"/>
                </a:cubicBezTo>
                <a:cubicBezTo>
                  <a:pt x="426" y="132"/>
                  <a:pt x="442" y="118"/>
                  <a:pt x="456" y="118"/>
                </a:cubicBezTo>
                <a:cubicBezTo>
                  <a:pt x="485" y="118"/>
                  <a:pt x="485" y="118"/>
                  <a:pt x="485" y="118"/>
                </a:cubicBezTo>
                <a:cubicBezTo>
                  <a:pt x="500" y="118"/>
                  <a:pt x="515" y="132"/>
                  <a:pt x="515" y="132"/>
                </a:cubicBezTo>
                <a:lnTo>
                  <a:pt x="515" y="177"/>
                </a:lnTo>
                <a:close/>
              </a:path>
            </a:pathLst>
          </a:custGeom>
          <a:solidFill>
            <a:schemeClr val="accent2"/>
          </a:solidFill>
          <a:ln>
            <a:noFill/>
          </a:ln>
          <a:effectLst/>
        </p:spPr>
        <p:txBody>
          <a:bodyPr wrap="none" lIns="91408" tIns="45704" rIns="91408" bIns="45704" anchor="ctr"/>
          <a:lstStyle/>
          <a:p>
            <a:endParaRPr lang="en-US" sz="2700"/>
          </a:p>
        </p:txBody>
      </p:sp>
      <p:sp>
        <p:nvSpPr>
          <p:cNvPr id="26" name="Freeform 185"/>
          <p:cNvSpPr>
            <a:spLocks noChangeArrowheads="1"/>
          </p:cNvSpPr>
          <p:nvPr/>
        </p:nvSpPr>
        <p:spPr bwMode="auto">
          <a:xfrm>
            <a:off x="7094613" y="3688256"/>
            <a:ext cx="398614" cy="304922"/>
          </a:xfrm>
          <a:custGeom>
            <a:avLst/>
            <a:gdLst>
              <a:gd name="T0" fmla="*/ 195434 w 619"/>
              <a:gd name="T1" fmla="*/ 0 h 472"/>
              <a:gd name="T2" fmla="*/ 195434 w 619"/>
              <a:gd name="T3" fmla="*/ 0 h 472"/>
              <a:gd name="T4" fmla="*/ 26177 w 619"/>
              <a:gd name="T5" fmla="*/ 0 h 472"/>
              <a:gd name="T6" fmla="*/ 0 w 619"/>
              <a:gd name="T7" fmla="*/ 26260 h 472"/>
              <a:gd name="T8" fmla="*/ 0 w 619"/>
              <a:gd name="T9" fmla="*/ 142811 h 472"/>
              <a:gd name="T10" fmla="*/ 26177 w 619"/>
              <a:gd name="T11" fmla="*/ 169431 h 472"/>
              <a:gd name="T12" fmla="*/ 195434 w 619"/>
              <a:gd name="T13" fmla="*/ 169431 h 472"/>
              <a:gd name="T14" fmla="*/ 221611 w 619"/>
              <a:gd name="T15" fmla="*/ 142811 h 472"/>
              <a:gd name="T16" fmla="*/ 221611 w 619"/>
              <a:gd name="T17" fmla="*/ 26260 h 472"/>
              <a:gd name="T18" fmla="*/ 195434 w 619"/>
              <a:gd name="T19" fmla="*/ 0 h 472"/>
              <a:gd name="T20" fmla="*/ 200454 w 619"/>
              <a:gd name="T21" fmla="*/ 15828 h 472"/>
              <a:gd name="T22" fmla="*/ 200454 w 619"/>
              <a:gd name="T23" fmla="*/ 15828 h 472"/>
              <a:gd name="T24" fmla="*/ 110806 w 619"/>
              <a:gd name="T25" fmla="*/ 84536 h 472"/>
              <a:gd name="T26" fmla="*/ 21157 w 619"/>
              <a:gd name="T27" fmla="*/ 15828 h 472"/>
              <a:gd name="T28" fmla="*/ 200454 w 619"/>
              <a:gd name="T29" fmla="*/ 15828 h 472"/>
              <a:gd name="T30" fmla="*/ 10399 w 619"/>
              <a:gd name="T31" fmla="*/ 142811 h 472"/>
              <a:gd name="T32" fmla="*/ 10399 w 619"/>
              <a:gd name="T33" fmla="*/ 142811 h 472"/>
              <a:gd name="T34" fmla="*/ 10399 w 619"/>
              <a:gd name="T35" fmla="*/ 26260 h 472"/>
              <a:gd name="T36" fmla="*/ 73870 w 619"/>
              <a:gd name="T37" fmla="*/ 79500 h 472"/>
              <a:gd name="T38" fmla="*/ 10399 w 619"/>
              <a:gd name="T39" fmla="*/ 142811 h 472"/>
              <a:gd name="T40" fmla="*/ 21157 w 619"/>
              <a:gd name="T41" fmla="*/ 153603 h 472"/>
              <a:gd name="T42" fmla="*/ 21157 w 619"/>
              <a:gd name="T43" fmla="*/ 153603 h 472"/>
              <a:gd name="T44" fmla="*/ 84628 w 619"/>
              <a:gd name="T45" fmla="*/ 84536 h 472"/>
              <a:gd name="T46" fmla="*/ 110806 w 619"/>
              <a:gd name="T47" fmla="*/ 105760 h 472"/>
              <a:gd name="T48" fmla="*/ 131963 w 619"/>
              <a:gd name="T49" fmla="*/ 84536 h 472"/>
              <a:gd name="T50" fmla="*/ 200454 w 619"/>
              <a:gd name="T51" fmla="*/ 153603 h 472"/>
              <a:gd name="T52" fmla="*/ 21157 w 619"/>
              <a:gd name="T53" fmla="*/ 153603 h 472"/>
              <a:gd name="T54" fmla="*/ 211212 w 619"/>
              <a:gd name="T55" fmla="*/ 142811 h 472"/>
              <a:gd name="T56" fmla="*/ 211212 w 619"/>
              <a:gd name="T57" fmla="*/ 142811 h 472"/>
              <a:gd name="T58" fmla="*/ 211212 w 619"/>
              <a:gd name="T59" fmla="*/ 142811 h 472"/>
              <a:gd name="T60" fmla="*/ 147741 w 619"/>
              <a:gd name="T61" fmla="*/ 79500 h 472"/>
              <a:gd name="T62" fmla="*/ 211212 w 619"/>
              <a:gd name="T63" fmla="*/ 26260 h 472"/>
              <a:gd name="T64" fmla="*/ 211212 w 619"/>
              <a:gd name="T65" fmla="*/ 142811 h 47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619" h="472">
                <a:moveTo>
                  <a:pt x="545" y="0"/>
                </a:moveTo>
                <a:lnTo>
                  <a:pt x="545" y="0"/>
                </a:lnTo>
                <a:cubicBezTo>
                  <a:pt x="73" y="0"/>
                  <a:pt x="73" y="0"/>
                  <a:pt x="73" y="0"/>
                </a:cubicBezTo>
                <a:cubicBezTo>
                  <a:pt x="29" y="0"/>
                  <a:pt x="0" y="30"/>
                  <a:pt x="0" y="73"/>
                </a:cubicBezTo>
                <a:cubicBezTo>
                  <a:pt x="0" y="397"/>
                  <a:pt x="0" y="397"/>
                  <a:pt x="0" y="397"/>
                </a:cubicBezTo>
                <a:cubicBezTo>
                  <a:pt x="0" y="442"/>
                  <a:pt x="29" y="471"/>
                  <a:pt x="73" y="471"/>
                </a:cubicBezTo>
                <a:cubicBezTo>
                  <a:pt x="545" y="471"/>
                  <a:pt x="545" y="471"/>
                  <a:pt x="545" y="471"/>
                </a:cubicBezTo>
                <a:cubicBezTo>
                  <a:pt x="589" y="471"/>
                  <a:pt x="618" y="442"/>
                  <a:pt x="618" y="397"/>
                </a:cubicBezTo>
                <a:cubicBezTo>
                  <a:pt x="618" y="73"/>
                  <a:pt x="618" y="73"/>
                  <a:pt x="618" y="73"/>
                </a:cubicBezTo>
                <a:cubicBezTo>
                  <a:pt x="618" y="30"/>
                  <a:pt x="589" y="0"/>
                  <a:pt x="545" y="0"/>
                </a:cubicBezTo>
                <a:close/>
                <a:moveTo>
                  <a:pt x="559" y="44"/>
                </a:moveTo>
                <a:lnTo>
                  <a:pt x="559" y="44"/>
                </a:lnTo>
                <a:cubicBezTo>
                  <a:pt x="309" y="235"/>
                  <a:pt x="309" y="235"/>
                  <a:pt x="309" y="235"/>
                </a:cubicBezTo>
                <a:cubicBezTo>
                  <a:pt x="59" y="44"/>
                  <a:pt x="59" y="44"/>
                  <a:pt x="59" y="44"/>
                </a:cubicBezTo>
                <a:lnTo>
                  <a:pt x="559" y="44"/>
                </a:lnTo>
                <a:close/>
                <a:moveTo>
                  <a:pt x="29" y="397"/>
                </a:moveTo>
                <a:lnTo>
                  <a:pt x="29" y="397"/>
                </a:lnTo>
                <a:cubicBezTo>
                  <a:pt x="29" y="73"/>
                  <a:pt x="29" y="73"/>
                  <a:pt x="29" y="73"/>
                </a:cubicBezTo>
                <a:cubicBezTo>
                  <a:pt x="206" y="221"/>
                  <a:pt x="206" y="221"/>
                  <a:pt x="206" y="221"/>
                </a:cubicBezTo>
                <a:cubicBezTo>
                  <a:pt x="29" y="397"/>
                  <a:pt x="29" y="397"/>
                  <a:pt x="29" y="397"/>
                </a:cubicBezTo>
                <a:close/>
                <a:moveTo>
                  <a:pt x="59" y="427"/>
                </a:moveTo>
                <a:lnTo>
                  <a:pt x="59" y="427"/>
                </a:lnTo>
                <a:cubicBezTo>
                  <a:pt x="236" y="235"/>
                  <a:pt x="236" y="235"/>
                  <a:pt x="236" y="235"/>
                </a:cubicBezTo>
                <a:cubicBezTo>
                  <a:pt x="309" y="294"/>
                  <a:pt x="309" y="294"/>
                  <a:pt x="309" y="294"/>
                </a:cubicBezTo>
                <a:cubicBezTo>
                  <a:pt x="368" y="235"/>
                  <a:pt x="368" y="235"/>
                  <a:pt x="368" y="235"/>
                </a:cubicBezTo>
                <a:cubicBezTo>
                  <a:pt x="559" y="427"/>
                  <a:pt x="559" y="427"/>
                  <a:pt x="559" y="427"/>
                </a:cubicBezTo>
                <a:cubicBezTo>
                  <a:pt x="545" y="427"/>
                  <a:pt x="73" y="427"/>
                  <a:pt x="59" y="427"/>
                </a:cubicBezTo>
                <a:close/>
                <a:moveTo>
                  <a:pt x="589" y="397"/>
                </a:moveTo>
                <a:lnTo>
                  <a:pt x="589" y="397"/>
                </a:lnTo>
                <a:cubicBezTo>
                  <a:pt x="412" y="221"/>
                  <a:pt x="412" y="221"/>
                  <a:pt x="412" y="221"/>
                </a:cubicBezTo>
                <a:cubicBezTo>
                  <a:pt x="589" y="73"/>
                  <a:pt x="589" y="73"/>
                  <a:pt x="589" y="73"/>
                </a:cubicBezTo>
                <a:lnTo>
                  <a:pt x="589" y="397"/>
                </a:lnTo>
                <a:close/>
              </a:path>
            </a:pathLst>
          </a:custGeom>
          <a:solidFill>
            <a:schemeClr val="accent2"/>
          </a:solidFill>
          <a:ln>
            <a:noFill/>
          </a:ln>
          <a:effectLst/>
        </p:spPr>
        <p:txBody>
          <a:bodyPr wrap="none" lIns="91408" tIns="45704" rIns="91408" bIns="45704" anchor="ctr"/>
          <a:lstStyle/>
          <a:p>
            <a:endParaRPr lang="en-US" sz="2700"/>
          </a:p>
        </p:txBody>
      </p:sp>
      <p:sp>
        <p:nvSpPr>
          <p:cNvPr id="27" name="Freeform 186"/>
          <p:cNvSpPr>
            <a:spLocks noChangeArrowheads="1"/>
          </p:cNvSpPr>
          <p:nvPr/>
        </p:nvSpPr>
        <p:spPr bwMode="auto">
          <a:xfrm>
            <a:off x="6426849" y="3638856"/>
            <a:ext cx="410540" cy="400319"/>
          </a:xfrm>
          <a:custGeom>
            <a:avLst/>
            <a:gdLst>
              <a:gd name="T0" fmla="*/ 191110 w 634"/>
              <a:gd name="T1" fmla="*/ 0 h 619"/>
              <a:gd name="T2" fmla="*/ 191110 w 634"/>
              <a:gd name="T3" fmla="*/ 0 h 619"/>
              <a:gd name="T4" fmla="*/ 37140 w 634"/>
              <a:gd name="T5" fmla="*/ 0 h 619"/>
              <a:gd name="T6" fmla="*/ 0 w 634"/>
              <a:gd name="T7" fmla="*/ 37452 h 619"/>
              <a:gd name="T8" fmla="*/ 0 w 634"/>
              <a:gd name="T9" fmla="*/ 153769 h 619"/>
              <a:gd name="T10" fmla="*/ 37140 w 634"/>
              <a:gd name="T11" fmla="*/ 190861 h 619"/>
              <a:gd name="T12" fmla="*/ 85098 w 634"/>
              <a:gd name="T13" fmla="*/ 190861 h 619"/>
              <a:gd name="T14" fmla="*/ 116830 w 634"/>
              <a:gd name="T15" fmla="*/ 222551 h 619"/>
              <a:gd name="T16" fmla="*/ 143513 w 634"/>
              <a:gd name="T17" fmla="*/ 190861 h 619"/>
              <a:gd name="T18" fmla="*/ 191110 w 634"/>
              <a:gd name="T19" fmla="*/ 190861 h 619"/>
              <a:gd name="T20" fmla="*/ 228250 w 634"/>
              <a:gd name="T21" fmla="*/ 153769 h 619"/>
              <a:gd name="T22" fmla="*/ 228250 w 634"/>
              <a:gd name="T23" fmla="*/ 37452 h 619"/>
              <a:gd name="T24" fmla="*/ 191110 w 634"/>
              <a:gd name="T25" fmla="*/ 0 h 619"/>
              <a:gd name="T26" fmla="*/ 212385 w 634"/>
              <a:gd name="T27" fmla="*/ 153769 h 619"/>
              <a:gd name="T28" fmla="*/ 212385 w 634"/>
              <a:gd name="T29" fmla="*/ 153769 h 619"/>
              <a:gd name="T30" fmla="*/ 191110 w 634"/>
              <a:gd name="T31" fmla="*/ 175016 h 619"/>
              <a:gd name="T32" fmla="*/ 138104 w 634"/>
              <a:gd name="T33" fmla="*/ 175016 h 619"/>
              <a:gd name="T34" fmla="*/ 116830 w 634"/>
              <a:gd name="T35" fmla="*/ 201664 h 619"/>
              <a:gd name="T36" fmla="*/ 95555 w 634"/>
              <a:gd name="T37" fmla="*/ 175016 h 619"/>
              <a:gd name="T38" fmla="*/ 37140 w 634"/>
              <a:gd name="T39" fmla="*/ 175016 h 619"/>
              <a:gd name="T40" fmla="*/ 16226 w 634"/>
              <a:gd name="T41" fmla="*/ 153769 h 619"/>
              <a:gd name="T42" fmla="*/ 16226 w 634"/>
              <a:gd name="T43" fmla="*/ 31690 h 619"/>
              <a:gd name="T44" fmla="*/ 37140 w 634"/>
              <a:gd name="T45" fmla="*/ 10803 h 619"/>
              <a:gd name="T46" fmla="*/ 191110 w 634"/>
              <a:gd name="T47" fmla="*/ 10803 h 619"/>
              <a:gd name="T48" fmla="*/ 212385 w 634"/>
              <a:gd name="T49" fmla="*/ 31690 h 619"/>
              <a:gd name="T50" fmla="*/ 212385 w 634"/>
              <a:gd name="T51" fmla="*/ 153769 h 61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634" h="619">
                <a:moveTo>
                  <a:pt x="530" y="0"/>
                </a:moveTo>
                <a:lnTo>
                  <a:pt x="530" y="0"/>
                </a:lnTo>
                <a:cubicBezTo>
                  <a:pt x="103" y="0"/>
                  <a:pt x="103" y="0"/>
                  <a:pt x="103" y="0"/>
                </a:cubicBezTo>
                <a:cubicBezTo>
                  <a:pt x="59" y="0"/>
                  <a:pt x="0" y="45"/>
                  <a:pt x="0" y="104"/>
                </a:cubicBezTo>
                <a:cubicBezTo>
                  <a:pt x="0" y="427"/>
                  <a:pt x="0" y="427"/>
                  <a:pt x="0" y="427"/>
                </a:cubicBezTo>
                <a:cubicBezTo>
                  <a:pt x="0" y="486"/>
                  <a:pt x="45" y="530"/>
                  <a:pt x="103" y="530"/>
                </a:cubicBezTo>
                <a:cubicBezTo>
                  <a:pt x="236" y="530"/>
                  <a:pt x="236" y="530"/>
                  <a:pt x="236" y="530"/>
                </a:cubicBezTo>
                <a:cubicBezTo>
                  <a:pt x="324" y="618"/>
                  <a:pt x="324" y="618"/>
                  <a:pt x="324" y="618"/>
                </a:cubicBezTo>
                <a:cubicBezTo>
                  <a:pt x="398" y="530"/>
                  <a:pt x="398" y="530"/>
                  <a:pt x="398" y="530"/>
                </a:cubicBezTo>
                <a:cubicBezTo>
                  <a:pt x="530" y="530"/>
                  <a:pt x="530" y="530"/>
                  <a:pt x="530" y="530"/>
                </a:cubicBezTo>
                <a:cubicBezTo>
                  <a:pt x="589" y="530"/>
                  <a:pt x="633" y="486"/>
                  <a:pt x="633" y="427"/>
                </a:cubicBezTo>
                <a:cubicBezTo>
                  <a:pt x="633" y="104"/>
                  <a:pt x="633" y="104"/>
                  <a:pt x="633" y="104"/>
                </a:cubicBezTo>
                <a:cubicBezTo>
                  <a:pt x="633" y="45"/>
                  <a:pt x="589" y="0"/>
                  <a:pt x="530" y="0"/>
                </a:cubicBezTo>
                <a:close/>
                <a:moveTo>
                  <a:pt x="589" y="427"/>
                </a:moveTo>
                <a:lnTo>
                  <a:pt x="589" y="427"/>
                </a:lnTo>
                <a:cubicBezTo>
                  <a:pt x="589" y="457"/>
                  <a:pt x="560" y="486"/>
                  <a:pt x="530" y="486"/>
                </a:cubicBezTo>
                <a:cubicBezTo>
                  <a:pt x="383" y="486"/>
                  <a:pt x="383" y="486"/>
                  <a:pt x="383" y="486"/>
                </a:cubicBezTo>
                <a:cubicBezTo>
                  <a:pt x="324" y="560"/>
                  <a:pt x="324" y="560"/>
                  <a:pt x="324" y="560"/>
                </a:cubicBezTo>
                <a:cubicBezTo>
                  <a:pt x="265" y="486"/>
                  <a:pt x="265" y="486"/>
                  <a:pt x="265" y="486"/>
                </a:cubicBezTo>
                <a:cubicBezTo>
                  <a:pt x="103" y="486"/>
                  <a:pt x="103" y="486"/>
                  <a:pt x="103" y="486"/>
                </a:cubicBezTo>
                <a:cubicBezTo>
                  <a:pt x="74" y="486"/>
                  <a:pt x="45" y="457"/>
                  <a:pt x="45" y="427"/>
                </a:cubicBezTo>
                <a:cubicBezTo>
                  <a:pt x="45" y="88"/>
                  <a:pt x="45" y="88"/>
                  <a:pt x="45" y="88"/>
                </a:cubicBezTo>
                <a:cubicBezTo>
                  <a:pt x="45" y="59"/>
                  <a:pt x="74" y="30"/>
                  <a:pt x="103" y="30"/>
                </a:cubicBezTo>
                <a:cubicBezTo>
                  <a:pt x="530" y="30"/>
                  <a:pt x="530" y="30"/>
                  <a:pt x="530" y="30"/>
                </a:cubicBezTo>
                <a:cubicBezTo>
                  <a:pt x="560" y="30"/>
                  <a:pt x="589" y="59"/>
                  <a:pt x="589" y="88"/>
                </a:cubicBezTo>
                <a:lnTo>
                  <a:pt x="589" y="427"/>
                </a:lnTo>
                <a:close/>
              </a:path>
            </a:pathLst>
          </a:custGeom>
          <a:solidFill>
            <a:schemeClr val="accent2"/>
          </a:solidFill>
          <a:ln>
            <a:noFill/>
          </a:ln>
          <a:effectLst/>
        </p:spPr>
        <p:txBody>
          <a:bodyPr wrap="none" lIns="91408" tIns="45704" rIns="91408" bIns="45704" anchor="ctr"/>
          <a:lstStyle/>
          <a:p>
            <a:endParaRPr lang="en-US" sz="2700"/>
          </a:p>
        </p:txBody>
      </p:sp>
      <p:sp>
        <p:nvSpPr>
          <p:cNvPr id="28" name="Freeform 187"/>
          <p:cNvSpPr>
            <a:spLocks noChangeArrowheads="1"/>
          </p:cNvSpPr>
          <p:nvPr/>
        </p:nvSpPr>
        <p:spPr bwMode="auto">
          <a:xfrm>
            <a:off x="5771012" y="3638856"/>
            <a:ext cx="410537" cy="400319"/>
          </a:xfrm>
          <a:custGeom>
            <a:avLst/>
            <a:gdLst>
              <a:gd name="T0" fmla="*/ 111420 w 634"/>
              <a:gd name="T1" fmla="*/ 0 h 619"/>
              <a:gd name="T2" fmla="*/ 111420 w 634"/>
              <a:gd name="T3" fmla="*/ 0 h 619"/>
              <a:gd name="T4" fmla="*/ 0 w 634"/>
              <a:gd name="T5" fmla="*/ 95430 h 619"/>
              <a:gd name="T6" fmla="*/ 79689 w 634"/>
              <a:gd name="T7" fmla="*/ 190861 h 619"/>
              <a:gd name="T8" fmla="*/ 111420 w 634"/>
              <a:gd name="T9" fmla="*/ 222551 h 619"/>
              <a:gd name="T10" fmla="*/ 143152 w 634"/>
              <a:gd name="T11" fmla="*/ 190861 h 619"/>
              <a:gd name="T12" fmla="*/ 228249 w 634"/>
              <a:gd name="T13" fmla="*/ 95430 h 619"/>
              <a:gd name="T14" fmla="*/ 111420 w 634"/>
              <a:gd name="T15" fmla="*/ 0 h 619"/>
              <a:gd name="T16" fmla="*/ 138104 w 634"/>
              <a:gd name="T17" fmla="*/ 175016 h 619"/>
              <a:gd name="T18" fmla="*/ 138104 w 634"/>
              <a:gd name="T19" fmla="*/ 175016 h 619"/>
              <a:gd name="T20" fmla="*/ 121877 w 634"/>
              <a:gd name="T21" fmla="*/ 190861 h 619"/>
              <a:gd name="T22" fmla="*/ 111420 w 634"/>
              <a:gd name="T23" fmla="*/ 201664 h 619"/>
              <a:gd name="T24" fmla="*/ 90146 w 634"/>
              <a:gd name="T25" fmla="*/ 175016 h 619"/>
              <a:gd name="T26" fmla="*/ 15866 w 634"/>
              <a:gd name="T27" fmla="*/ 95430 h 619"/>
              <a:gd name="T28" fmla="*/ 111420 w 634"/>
              <a:gd name="T29" fmla="*/ 10803 h 619"/>
              <a:gd name="T30" fmla="*/ 212023 w 634"/>
              <a:gd name="T31" fmla="*/ 95430 h 619"/>
              <a:gd name="T32" fmla="*/ 138104 w 634"/>
              <a:gd name="T33" fmla="*/ 175016 h 6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34" h="619">
                <a:moveTo>
                  <a:pt x="309" y="0"/>
                </a:moveTo>
                <a:lnTo>
                  <a:pt x="309" y="0"/>
                </a:lnTo>
                <a:cubicBezTo>
                  <a:pt x="147" y="0"/>
                  <a:pt x="0" y="118"/>
                  <a:pt x="0" y="265"/>
                </a:cubicBezTo>
                <a:cubicBezTo>
                  <a:pt x="0" y="383"/>
                  <a:pt x="103" y="486"/>
                  <a:pt x="221" y="530"/>
                </a:cubicBezTo>
                <a:cubicBezTo>
                  <a:pt x="309" y="618"/>
                  <a:pt x="309" y="618"/>
                  <a:pt x="309" y="618"/>
                </a:cubicBezTo>
                <a:cubicBezTo>
                  <a:pt x="397" y="530"/>
                  <a:pt x="397" y="530"/>
                  <a:pt x="397" y="530"/>
                </a:cubicBezTo>
                <a:cubicBezTo>
                  <a:pt x="530" y="486"/>
                  <a:pt x="633" y="383"/>
                  <a:pt x="633" y="265"/>
                </a:cubicBezTo>
                <a:cubicBezTo>
                  <a:pt x="633" y="118"/>
                  <a:pt x="485" y="0"/>
                  <a:pt x="309" y="0"/>
                </a:cubicBezTo>
                <a:close/>
                <a:moveTo>
                  <a:pt x="383" y="486"/>
                </a:moveTo>
                <a:lnTo>
                  <a:pt x="383" y="486"/>
                </a:lnTo>
                <a:cubicBezTo>
                  <a:pt x="338" y="530"/>
                  <a:pt x="338" y="530"/>
                  <a:pt x="338" y="530"/>
                </a:cubicBezTo>
                <a:cubicBezTo>
                  <a:pt x="309" y="560"/>
                  <a:pt x="309" y="560"/>
                  <a:pt x="309" y="560"/>
                </a:cubicBezTo>
                <a:cubicBezTo>
                  <a:pt x="250" y="486"/>
                  <a:pt x="250" y="486"/>
                  <a:pt x="250" y="486"/>
                </a:cubicBezTo>
                <a:cubicBezTo>
                  <a:pt x="132" y="457"/>
                  <a:pt x="44" y="368"/>
                  <a:pt x="44" y="265"/>
                </a:cubicBezTo>
                <a:cubicBezTo>
                  <a:pt x="44" y="133"/>
                  <a:pt x="162" y="30"/>
                  <a:pt x="309" y="30"/>
                </a:cubicBezTo>
                <a:cubicBezTo>
                  <a:pt x="471" y="30"/>
                  <a:pt x="588" y="133"/>
                  <a:pt x="588" y="265"/>
                </a:cubicBezTo>
                <a:cubicBezTo>
                  <a:pt x="588" y="368"/>
                  <a:pt x="500" y="457"/>
                  <a:pt x="383" y="486"/>
                </a:cubicBezTo>
                <a:close/>
              </a:path>
            </a:pathLst>
          </a:custGeom>
          <a:solidFill>
            <a:schemeClr val="accent2"/>
          </a:solidFill>
          <a:ln>
            <a:noFill/>
          </a:ln>
          <a:effectLst/>
        </p:spPr>
        <p:txBody>
          <a:bodyPr wrap="none" lIns="91408" tIns="45704" rIns="91408" bIns="45704" anchor="ctr"/>
          <a:lstStyle/>
          <a:p>
            <a:endParaRPr lang="en-US" sz="2700"/>
          </a:p>
        </p:txBody>
      </p:sp>
      <p:sp>
        <p:nvSpPr>
          <p:cNvPr id="29" name="Freeform 188"/>
          <p:cNvSpPr>
            <a:spLocks noChangeArrowheads="1"/>
          </p:cNvSpPr>
          <p:nvPr/>
        </p:nvSpPr>
        <p:spPr bwMode="auto">
          <a:xfrm>
            <a:off x="5123690" y="3638856"/>
            <a:ext cx="390096" cy="400319"/>
          </a:xfrm>
          <a:custGeom>
            <a:avLst/>
            <a:gdLst>
              <a:gd name="T0" fmla="*/ 89912 w 604"/>
              <a:gd name="T1" fmla="*/ 90389 h 619"/>
              <a:gd name="T2" fmla="*/ 89912 w 604"/>
              <a:gd name="T3" fmla="*/ 90389 h 619"/>
              <a:gd name="T4" fmla="*/ 100342 w 604"/>
              <a:gd name="T5" fmla="*/ 79585 h 619"/>
              <a:gd name="T6" fmla="*/ 89912 w 604"/>
              <a:gd name="T7" fmla="*/ 69142 h 619"/>
              <a:gd name="T8" fmla="*/ 79122 w 604"/>
              <a:gd name="T9" fmla="*/ 79585 h 619"/>
              <a:gd name="T10" fmla="*/ 89912 w 604"/>
              <a:gd name="T11" fmla="*/ 90389 h 619"/>
              <a:gd name="T12" fmla="*/ 47473 w 604"/>
              <a:gd name="T13" fmla="*/ 90389 h 619"/>
              <a:gd name="T14" fmla="*/ 47473 w 604"/>
              <a:gd name="T15" fmla="*/ 90389 h 619"/>
              <a:gd name="T16" fmla="*/ 58263 w 604"/>
              <a:gd name="T17" fmla="*/ 79585 h 619"/>
              <a:gd name="T18" fmla="*/ 47473 w 604"/>
              <a:gd name="T19" fmla="*/ 69142 h 619"/>
              <a:gd name="T20" fmla="*/ 37044 w 604"/>
              <a:gd name="T21" fmla="*/ 79585 h 619"/>
              <a:gd name="T22" fmla="*/ 47473 w 604"/>
              <a:gd name="T23" fmla="*/ 90389 h 619"/>
              <a:gd name="T24" fmla="*/ 131991 w 604"/>
              <a:gd name="T25" fmla="*/ 90389 h 619"/>
              <a:gd name="T26" fmla="*/ 131991 w 604"/>
              <a:gd name="T27" fmla="*/ 90389 h 619"/>
              <a:gd name="T28" fmla="*/ 142780 w 604"/>
              <a:gd name="T29" fmla="*/ 79585 h 619"/>
              <a:gd name="T30" fmla="*/ 131991 w 604"/>
              <a:gd name="T31" fmla="*/ 69142 h 619"/>
              <a:gd name="T32" fmla="*/ 121561 w 604"/>
              <a:gd name="T33" fmla="*/ 79585 h 619"/>
              <a:gd name="T34" fmla="*/ 131991 w 604"/>
              <a:gd name="T35" fmla="*/ 90389 h 619"/>
              <a:gd name="T36" fmla="*/ 190613 w 604"/>
              <a:gd name="T37" fmla="*/ 63740 h 619"/>
              <a:gd name="T38" fmla="*/ 190613 w 604"/>
              <a:gd name="T39" fmla="*/ 63740 h 619"/>
              <a:gd name="T40" fmla="*/ 190613 w 604"/>
              <a:gd name="T41" fmla="*/ 69142 h 619"/>
              <a:gd name="T42" fmla="*/ 190613 w 604"/>
              <a:gd name="T43" fmla="*/ 79585 h 619"/>
              <a:gd name="T44" fmla="*/ 206438 w 604"/>
              <a:gd name="T45" fmla="*/ 122079 h 619"/>
              <a:gd name="T46" fmla="*/ 169394 w 604"/>
              <a:gd name="T47" fmla="*/ 180417 h 619"/>
              <a:gd name="T48" fmla="*/ 169394 w 604"/>
              <a:gd name="T49" fmla="*/ 201664 h 619"/>
              <a:gd name="T50" fmla="*/ 142780 w 604"/>
              <a:gd name="T51" fmla="*/ 185819 h 619"/>
              <a:gd name="T52" fmla="*/ 126956 w 604"/>
              <a:gd name="T53" fmla="*/ 190861 h 619"/>
              <a:gd name="T54" fmla="*/ 84517 w 604"/>
              <a:gd name="T55" fmla="*/ 175016 h 619"/>
              <a:gd name="T56" fmla="*/ 74087 w 604"/>
              <a:gd name="T57" fmla="*/ 175016 h 619"/>
              <a:gd name="T58" fmla="*/ 63298 w 604"/>
              <a:gd name="T59" fmla="*/ 175016 h 619"/>
              <a:gd name="T60" fmla="*/ 126956 w 604"/>
              <a:gd name="T61" fmla="*/ 201664 h 619"/>
              <a:gd name="T62" fmla="*/ 142780 w 604"/>
              <a:gd name="T63" fmla="*/ 201664 h 619"/>
              <a:gd name="T64" fmla="*/ 185218 w 604"/>
              <a:gd name="T65" fmla="*/ 222551 h 619"/>
              <a:gd name="T66" fmla="*/ 185218 w 604"/>
              <a:gd name="T67" fmla="*/ 185819 h 619"/>
              <a:gd name="T68" fmla="*/ 216867 w 604"/>
              <a:gd name="T69" fmla="*/ 122079 h 619"/>
              <a:gd name="T70" fmla="*/ 190613 w 604"/>
              <a:gd name="T71" fmla="*/ 63740 h 619"/>
              <a:gd name="T72" fmla="*/ 68693 w 604"/>
              <a:gd name="T73" fmla="*/ 159171 h 619"/>
              <a:gd name="T74" fmla="*/ 68693 w 604"/>
              <a:gd name="T75" fmla="*/ 159171 h 619"/>
              <a:gd name="T76" fmla="*/ 89912 w 604"/>
              <a:gd name="T77" fmla="*/ 159171 h 619"/>
              <a:gd name="T78" fmla="*/ 174429 w 604"/>
              <a:gd name="T79" fmla="*/ 79585 h 619"/>
              <a:gd name="T80" fmla="*/ 89912 w 604"/>
              <a:gd name="T81" fmla="*/ 0 h 619"/>
              <a:gd name="T82" fmla="*/ 0 w 604"/>
              <a:gd name="T83" fmla="*/ 79585 h 619"/>
              <a:gd name="T84" fmla="*/ 26254 w 604"/>
              <a:gd name="T85" fmla="*/ 143326 h 619"/>
              <a:gd name="T86" fmla="*/ 26254 w 604"/>
              <a:gd name="T87" fmla="*/ 180417 h 619"/>
              <a:gd name="T88" fmla="*/ 68693 w 604"/>
              <a:gd name="T89" fmla="*/ 159171 h 619"/>
              <a:gd name="T90" fmla="*/ 15824 w 604"/>
              <a:gd name="T91" fmla="*/ 79585 h 619"/>
              <a:gd name="T92" fmla="*/ 15824 w 604"/>
              <a:gd name="T93" fmla="*/ 79585 h 619"/>
              <a:gd name="T94" fmla="*/ 89912 w 604"/>
              <a:gd name="T95" fmla="*/ 10803 h 619"/>
              <a:gd name="T96" fmla="*/ 163999 w 604"/>
              <a:gd name="T97" fmla="*/ 79585 h 619"/>
              <a:gd name="T98" fmla="*/ 89912 w 604"/>
              <a:gd name="T99" fmla="*/ 148727 h 619"/>
              <a:gd name="T100" fmla="*/ 68693 w 604"/>
              <a:gd name="T101" fmla="*/ 143326 h 619"/>
              <a:gd name="T102" fmla="*/ 42079 w 604"/>
              <a:gd name="T103" fmla="*/ 159171 h 619"/>
              <a:gd name="T104" fmla="*/ 42079 w 604"/>
              <a:gd name="T105" fmla="*/ 137924 h 619"/>
              <a:gd name="T106" fmla="*/ 15824 w 604"/>
              <a:gd name="T107" fmla="*/ 79585 h 61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604" h="619">
                <a:moveTo>
                  <a:pt x="250" y="251"/>
                </a:moveTo>
                <a:lnTo>
                  <a:pt x="250" y="251"/>
                </a:lnTo>
                <a:cubicBezTo>
                  <a:pt x="265" y="251"/>
                  <a:pt x="279" y="236"/>
                  <a:pt x="279" y="221"/>
                </a:cubicBezTo>
                <a:cubicBezTo>
                  <a:pt x="279" y="206"/>
                  <a:pt x="265" y="192"/>
                  <a:pt x="250" y="192"/>
                </a:cubicBezTo>
                <a:cubicBezTo>
                  <a:pt x="235" y="192"/>
                  <a:pt x="220" y="206"/>
                  <a:pt x="220" y="221"/>
                </a:cubicBezTo>
                <a:cubicBezTo>
                  <a:pt x="220" y="236"/>
                  <a:pt x="235" y="251"/>
                  <a:pt x="250" y="251"/>
                </a:cubicBezTo>
                <a:close/>
                <a:moveTo>
                  <a:pt x="132" y="251"/>
                </a:moveTo>
                <a:lnTo>
                  <a:pt x="132" y="251"/>
                </a:lnTo>
                <a:cubicBezTo>
                  <a:pt x="147" y="251"/>
                  <a:pt x="162" y="236"/>
                  <a:pt x="162" y="221"/>
                </a:cubicBezTo>
                <a:cubicBezTo>
                  <a:pt x="162" y="206"/>
                  <a:pt x="147" y="192"/>
                  <a:pt x="132" y="192"/>
                </a:cubicBezTo>
                <a:cubicBezTo>
                  <a:pt x="117" y="192"/>
                  <a:pt x="103" y="206"/>
                  <a:pt x="103" y="221"/>
                </a:cubicBezTo>
                <a:cubicBezTo>
                  <a:pt x="103" y="236"/>
                  <a:pt x="117" y="251"/>
                  <a:pt x="132" y="251"/>
                </a:cubicBezTo>
                <a:close/>
                <a:moveTo>
                  <a:pt x="367" y="251"/>
                </a:moveTo>
                <a:lnTo>
                  <a:pt x="367" y="251"/>
                </a:lnTo>
                <a:cubicBezTo>
                  <a:pt x="383" y="251"/>
                  <a:pt x="397" y="236"/>
                  <a:pt x="397" y="221"/>
                </a:cubicBezTo>
                <a:cubicBezTo>
                  <a:pt x="397" y="206"/>
                  <a:pt x="383" y="192"/>
                  <a:pt x="367" y="192"/>
                </a:cubicBezTo>
                <a:cubicBezTo>
                  <a:pt x="353" y="192"/>
                  <a:pt x="338" y="206"/>
                  <a:pt x="338" y="221"/>
                </a:cubicBezTo>
                <a:cubicBezTo>
                  <a:pt x="338" y="236"/>
                  <a:pt x="353" y="251"/>
                  <a:pt x="367" y="251"/>
                </a:cubicBezTo>
                <a:close/>
                <a:moveTo>
                  <a:pt x="530" y="177"/>
                </a:moveTo>
                <a:lnTo>
                  <a:pt x="530" y="177"/>
                </a:lnTo>
                <a:lnTo>
                  <a:pt x="530" y="192"/>
                </a:lnTo>
                <a:cubicBezTo>
                  <a:pt x="530" y="206"/>
                  <a:pt x="530" y="221"/>
                  <a:pt x="530" y="221"/>
                </a:cubicBezTo>
                <a:cubicBezTo>
                  <a:pt x="559" y="265"/>
                  <a:pt x="574" y="295"/>
                  <a:pt x="574" y="339"/>
                </a:cubicBezTo>
                <a:cubicBezTo>
                  <a:pt x="574" y="398"/>
                  <a:pt x="530" y="457"/>
                  <a:pt x="471" y="501"/>
                </a:cubicBezTo>
                <a:cubicBezTo>
                  <a:pt x="471" y="560"/>
                  <a:pt x="471" y="560"/>
                  <a:pt x="471" y="560"/>
                </a:cubicBezTo>
                <a:cubicBezTo>
                  <a:pt x="397" y="516"/>
                  <a:pt x="397" y="516"/>
                  <a:pt x="397" y="516"/>
                </a:cubicBezTo>
                <a:cubicBezTo>
                  <a:pt x="383" y="530"/>
                  <a:pt x="367" y="530"/>
                  <a:pt x="353" y="530"/>
                </a:cubicBezTo>
                <a:cubicBezTo>
                  <a:pt x="309" y="530"/>
                  <a:pt x="279" y="516"/>
                  <a:pt x="235" y="486"/>
                </a:cubicBezTo>
                <a:cubicBezTo>
                  <a:pt x="220" y="486"/>
                  <a:pt x="220" y="486"/>
                  <a:pt x="206" y="486"/>
                </a:cubicBezTo>
                <a:cubicBezTo>
                  <a:pt x="191" y="486"/>
                  <a:pt x="191" y="486"/>
                  <a:pt x="176" y="486"/>
                </a:cubicBezTo>
                <a:cubicBezTo>
                  <a:pt x="235" y="530"/>
                  <a:pt x="279" y="560"/>
                  <a:pt x="353" y="560"/>
                </a:cubicBezTo>
                <a:cubicBezTo>
                  <a:pt x="367" y="560"/>
                  <a:pt x="383" y="560"/>
                  <a:pt x="397" y="560"/>
                </a:cubicBezTo>
                <a:cubicBezTo>
                  <a:pt x="515" y="618"/>
                  <a:pt x="515" y="618"/>
                  <a:pt x="515" y="618"/>
                </a:cubicBezTo>
                <a:cubicBezTo>
                  <a:pt x="515" y="516"/>
                  <a:pt x="515" y="516"/>
                  <a:pt x="515" y="516"/>
                </a:cubicBezTo>
                <a:cubicBezTo>
                  <a:pt x="574" y="471"/>
                  <a:pt x="603" y="413"/>
                  <a:pt x="603" y="339"/>
                </a:cubicBezTo>
                <a:cubicBezTo>
                  <a:pt x="603" y="280"/>
                  <a:pt x="574" y="221"/>
                  <a:pt x="530" y="177"/>
                </a:cubicBezTo>
                <a:close/>
                <a:moveTo>
                  <a:pt x="191" y="442"/>
                </a:moveTo>
                <a:lnTo>
                  <a:pt x="191" y="442"/>
                </a:lnTo>
                <a:cubicBezTo>
                  <a:pt x="206" y="442"/>
                  <a:pt x="235" y="442"/>
                  <a:pt x="250" y="442"/>
                </a:cubicBezTo>
                <a:cubicBezTo>
                  <a:pt x="397" y="442"/>
                  <a:pt x="485" y="339"/>
                  <a:pt x="485" y="221"/>
                </a:cubicBezTo>
                <a:cubicBezTo>
                  <a:pt x="485" y="88"/>
                  <a:pt x="367" y="0"/>
                  <a:pt x="250" y="0"/>
                </a:cubicBezTo>
                <a:cubicBezTo>
                  <a:pt x="117" y="0"/>
                  <a:pt x="0" y="88"/>
                  <a:pt x="0" y="221"/>
                </a:cubicBezTo>
                <a:cubicBezTo>
                  <a:pt x="0" y="295"/>
                  <a:pt x="29" y="354"/>
                  <a:pt x="73" y="398"/>
                </a:cubicBezTo>
                <a:cubicBezTo>
                  <a:pt x="73" y="501"/>
                  <a:pt x="73" y="501"/>
                  <a:pt x="73" y="501"/>
                </a:cubicBezTo>
                <a:lnTo>
                  <a:pt x="191" y="442"/>
                </a:lnTo>
                <a:close/>
                <a:moveTo>
                  <a:pt x="44" y="221"/>
                </a:moveTo>
                <a:lnTo>
                  <a:pt x="44" y="221"/>
                </a:lnTo>
                <a:cubicBezTo>
                  <a:pt x="44" y="118"/>
                  <a:pt x="132" y="30"/>
                  <a:pt x="250" y="30"/>
                </a:cubicBezTo>
                <a:cubicBezTo>
                  <a:pt x="353" y="30"/>
                  <a:pt x="456" y="118"/>
                  <a:pt x="456" y="221"/>
                </a:cubicBezTo>
                <a:cubicBezTo>
                  <a:pt x="456" y="324"/>
                  <a:pt x="367" y="413"/>
                  <a:pt x="250" y="413"/>
                </a:cubicBezTo>
                <a:cubicBezTo>
                  <a:pt x="235" y="413"/>
                  <a:pt x="206" y="413"/>
                  <a:pt x="191" y="398"/>
                </a:cubicBezTo>
                <a:cubicBezTo>
                  <a:pt x="117" y="442"/>
                  <a:pt x="117" y="442"/>
                  <a:pt x="117" y="442"/>
                </a:cubicBezTo>
                <a:cubicBezTo>
                  <a:pt x="117" y="383"/>
                  <a:pt x="117" y="383"/>
                  <a:pt x="117" y="383"/>
                </a:cubicBezTo>
                <a:cubicBezTo>
                  <a:pt x="73" y="339"/>
                  <a:pt x="44" y="280"/>
                  <a:pt x="44" y="221"/>
                </a:cubicBezTo>
                <a:close/>
              </a:path>
            </a:pathLst>
          </a:custGeom>
          <a:solidFill>
            <a:schemeClr val="accent2"/>
          </a:solidFill>
          <a:ln>
            <a:noFill/>
          </a:ln>
          <a:effectLst/>
        </p:spPr>
        <p:txBody>
          <a:bodyPr wrap="none" lIns="91408" tIns="45704" rIns="91408" bIns="45704" anchor="ctr"/>
          <a:lstStyle/>
          <a:p>
            <a:endParaRPr lang="en-US" sz="2700"/>
          </a:p>
        </p:txBody>
      </p:sp>
      <p:sp>
        <p:nvSpPr>
          <p:cNvPr id="30" name="Freeform 189"/>
          <p:cNvSpPr>
            <a:spLocks noChangeArrowheads="1"/>
          </p:cNvSpPr>
          <p:nvPr/>
        </p:nvSpPr>
        <p:spPr bwMode="auto">
          <a:xfrm>
            <a:off x="4449113" y="3638856"/>
            <a:ext cx="410537" cy="400319"/>
          </a:xfrm>
          <a:custGeom>
            <a:avLst/>
            <a:gdLst>
              <a:gd name="T0" fmla="*/ 116829 w 634"/>
              <a:gd name="T1" fmla="*/ 84987 h 619"/>
              <a:gd name="T2" fmla="*/ 116829 w 634"/>
              <a:gd name="T3" fmla="*/ 84987 h 619"/>
              <a:gd name="T4" fmla="*/ 100963 w 634"/>
              <a:gd name="T5" fmla="*/ 95430 h 619"/>
              <a:gd name="T6" fmla="*/ 116829 w 634"/>
              <a:gd name="T7" fmla="*/ 111275 h 619"/>
              <a:gd name="T8" fmla="*/ 127647 w 634"/>
              <a:gd name="T9" fmla="*/ 95430 h 619"/>
              <a:gd name="T10" fmla="*/ 116829 w 634"/>
              <a:gd name="T11" fmla="*/ 84987 h 619"/>
              <a:gd name="T12" fmla="*/ 58415 w 634"/>
              <a:gd name="T13" fmla="*/ 84987 h 619"/>
              <a:gd name="T14" fmla="*/ 58415 w 634"/>
              <a:gd name="T15" fmla="*/ 84987 h 619"/>
              <a:gd name="T16" fmla="*/ 42549 w 634"/>
              <a:gd name="T17" fmla="*/ 95430 h 619"/>
              <a:gd name="T18" fmla="*/ 58415 w 634"/>
              <a:gd name="T19" fmla="*/ 111275 h 619"/>
              <a:gd name="T20" fmla="*/ 74641 w 634"/>
              <a:gd name="T21" fmla="*/ 95430 h 619"/>
              <a:gd name="T22" fmla="*/ 58415 w 634"/>
              <a:gd name="T23" fmla="*/ 84987 h 619"/>
              <a:gd name="T24" fmla="*/ 116829 w 634"/>
              <a:gd name="T25" fmla="*/ 0 h 619"/>
              <a:gd name="T26" fmla="*/ 116829 w 634"/>
              <a:gd name="T27" fmla="*/ 0 h 619"/>
              <a:gd name="T28" fmla="*/ 0 w 634"/>
              <a:gd name="T29" fmla="*/ 95430 h 619"/>
              <a:gd name="T30" fmla="*/ 42549 w 634"/>
              <a:gd name="T31" fmla="*/ 175016 h 619"/>
              <a:gd name="T32" fmla="*/ 42549 w 634"/>
              <a:gd name="T33" fmla="*/ 222551 h 619"/>
              <a:gd name="T34" fmla="*/ 95555 w 634"/>
              <a:gd name="T35" fmla="*/ 196263 h 619"/>
              <a:gd name="T36" fmla="*/ 116829 w 634"/>
              <a:gd name="T37" fmla="*/ 196263 h 619"/>
              <a:gd name="T38" fmla="*/ 228249 w 634"/>
              <a:gd name="T39" fmla="*/ 95430 h 619"/>
              <a:gd name="T40" fmla="*/ 116829 w 634"/>
              <a:gd name="T41" fmla="*/ 0 h 619"/>
              <a:gd name="T42" fmla="*/ 116829 w 634"/>
              <a:gd name="T43" fmla="*/ 180417 h 619"/>
              <a:gd name="T44" fmla="*/ 116829 w 634"/>
              <a:gd name="T45" fmla="*/ 180417 h 619"/>
              <a:gd name="T46" fmla="*/ 90506 w 634"/>
              <a:gd name="T47" fmla="*/ 180417 h 619"/>
              <a:gd name="T48" fmla="*/ 58415 w 634"/>
              <a:gd name="T49" fmla="*/ 201664 h 619"/>
              <a:gd name="T50" fmla="*/ 58415 w 634"/>
              <a:gd name="T51" fmla="*/ 164572 h 619"/>
              <a:gd name="T52" fmla="*/ 15866 w 634"/>
              <a:gd name="T53" fmla="*/ 95430 h 619"/>
              <a:gd name="T54" fmla="*/ 116829 w 634"/>
              <a:gd name="T55" fmla="*/ 10803 h 619"/>
              <a:gd name="T56" fmla="*/ 212384 w 634"/>
              <a:gd name="T57" fmla="*/ 95430 h 619"/>
              <a:gd name="T58" fmla="*/ 116829 w 634"/>
              <a:gd name="T59" fmla="*/ 180417 h 619"/>
              <a:gd name="T60" fmla="*/ 169835 w 634"/>
              <a:gd name="T61" fmla="*/ 84987 h 619"/>
              <a:gd name="T62" fmla="*/ 169835 w 634"/>
              <a:gd name="T63" fmla="*/ 84987 h 619"/>
              <a:gd name="T64" fmla="*/ 159378 w 634"/>
              <a:gd name="T65" fmla="*/ 95430 h 619"/>
              <a:gd name="T66" fmla="*/ 169835 w 634"/>
              <a:gd name="T67" fmla="*/ 111275 h 619"/>
              <a:gd name="T68" fmla="*/ 186061 w 634"/>
              <a:gd name="T69" fmla="*/ 95430 h 619"/>
              <a:gd name="T70" fmla="*/ 169835 w 634"/>
              <a:gd name="T71" fmla="*/ 84987 h 61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34" h="619">
                <a:moveTo>
                  <a:pt x="324" y="236"/>
                </a:moveTo>
                <a:lnTo>
                  <a:pt x="324" y="236"/>
                </a:lnTo>
                <a:cubicBezTo>
                  <a:pt x="295" y="236"/>
                  <a:pt x="280" y="251"/>
                  <a:pt x="280" y="265"/>
                </a:cubicBezTo>
                <a:cubicBezTo>
                  <a:pt x="280" y="295"/>
                  <a:pt x="295" y="309"/>
                  <a:pt x="324" y="309"/>
                </a:cubicBezTo>
                <a:cubicBezTo>
                  <a:pt x="339" y="309"/>
                  <a:pt x="354" y="295"/>
                  <a:pt x="354" y="265"/>
                </a:cubicBezTo>
                <a:cubicBezTo>
                  <a:pt x="354" y="251"/>
                  <a:pt x="339" y="236"/>
                  <a:pt x="324" y="236"/>
                </a:cubicBezTo>
                <a:close/>
                <a:moveTo>
                  <a:pt x="162" y="236"/>
                </a:moveTo>
                <a:lnTo>
                  <a:pt x="162" y="236"/>
                </a:lnTo>
                <a:cubicBezTo>
                  <a:pt x="148" y="236"/>
                  <a:pt x="118" y="251"/>
                  <a:pt x="118" y="265"/>
                </a:cubicBezTo>
                <a:cubicBezTo>
                  <a:pt x="118" y="295"/>
                  <a:pt x="148" y="309"/>
                  <a:pt x="162" y="309"/>
                </a:cubicBezTo>
                <a:cubicBezTo>
                  <a:pt x="177" y="309"/>
                  <a:pt x="207" y="295"/>
                  <a:pt x="207" y="265"/>
                </a:cubicBezTo>
                <a:cubicBezTo>
                  <a:pt x="207" y="251"/>
                  <a:pt x="177" y="236"/>
                  <a:pt x="162" y="236"/>
                </a:cubicBezTo>
                <a:close/>
                <a:moveTo>
                  <a:pt x="324" y="0"/>
                </a:moveTo>
                <a:lnTo>
                  <a:pt x="324" y="0"/>
                </a:lnTo>
                <a:cubicBezTo>
                  <a:pt x="148" y="0"/>
                  <a:pt x="0" y="118"/>
                  <a:pt x="0" y="265"/>
                </a:cubicBezTo>
                <a:cubicBezTo>
                  <a:pt x="0" y="354"/>
                  <a:pt x="44" y="427"/>
                  <a:pt x="118" y="486"/>
                </a:cubicBezTo>
                <a:cubicBezTo>
                  <a:pt x="118" y="618"/>
                  <a:pt x="118" y="618"/>
                  <a:pt x="118" y="618"/>
                </a:cubicBezTo>
                <a:cubicBezTo>
                  <a:pt x="265" y="545"/>
                  <a:pt x="265" y="545"/>
                  <a:pt x="265" y="545"/>
                </a:cubicBezTo>
                <a:cubicBezTo>
                  <a:pt x="280" y="545"/>
                  <a:pt x="295" y="545"/>
                  <a:pt x="324" y="545"/>
                </a:cubicBezTo>
                <a:cubicBezTo>
                  <a:pt x="486" y="545"/>
                  <a:pt x="633" y="427"/>
                  <a:pt x="633" y="265"/>
                </a:cubicBezTo>
                <a:cubicBezTo>
                  <a:pt x="633" y="118"/>
                  <a:pt x="486" y="0"/>
                  <a:pt x="324" y="0"/>
                </a:cubicBezTo>
                <a:close/>
                <a:moveTo>
                  <a:pt x="324" y="501"/>
                </a:moveTo>
                <a:lnTo>
                  <a:pt x="324" y="501"/>
                </a:lnTo>
                <a:cubicBezTo>
                  <a:pt x="295" y="501"/>
                  <a:pt x="280" y="501"/>
                  <a:pt x="251" y="501"/>
                </a:cubicBezTo>
                <a:cubicBezTo>
                  <a:pt x="162" y="560"/>
                  <a:pt x="162" y="560"/>
                  <a:pt x="162" y="560"/>
                </a:cubicBezTo>
                <a:cubicBezTo>
                  <a:pt x="162" y="457"/>
                  <a:pt x="162" y="457"/>
                  <a:pt x="162" y="457"/>
                </a:cubicBezTo>
                <a:cubicBezTo>
                  <a:pt x="89" y="427"/>
                  <a:pt x="44" y="354"/>
                  <a:pt x="44" y="265"/>
                </a:cubicBezTo>
                <a:cubicBezTo>
                  <a:pt x="44" y="133"/>
                  <a:pt x="162" y="30"/>
                  <a:pt x="324" y="30"/>
                </a:cubicBezTo>
                <a:cubicBezTo>
                  <a:pt x="471" y="30"/>
                  <a:pt x="589" y="133"/>
                  <a:pt x="589" y="265"/>
                </a:cubicBezTo>
                <a:cubicBezTo>
                  <a:pt x="589" y="398"/>
                  <a:pt x="471" y="501"/>
                  <a:pt x="324" y="501"/>
                </a:cubicBezTo>
                <a:close/>
                <a:moveTo>
                  <a:pt x="471" y="236"/>
                </a:moveTo>
                <a:lnTo>
                  <a:pt x="471" y="236"/>
                </a:lnTo>
                <a:cubicBezTo>
                  <a:pt x="457" y="236"/>
                  <a:pt x="442" y="251"/>
                  <a:pt x="442" y="265"/>
                </a:cubicBezTo>
                <a:cubicBezTo>
                  <a:pt x="442" y="295"/>
                  <a:pt x="457" y="309"/>
                  <a:pt x="471" y="309"/>
                </a:cubicBezTo>
                <a:cubicBezTo>
                  <a:pt x="501" y="309"/>
                  <a:pt x="516" y="295"/>
                  <a:pt x="516" y="265"/>
                </a:cubicBezTo>
                <a:cubicBezTo>
                  <a:pt x="516" y="251"/>
                  <a:pt x="501" y="236"/>
                  <a:pt x="471" y="236"/>
                </a:cubicBezTo>
                <a:close/>
              </a:path>
            </a:pathLst>
          </a:custGeom>
          <a:solidFill>
            <a:schemeClr val="accent2"/>
          </a:solidFill>
          <a:ln>
            <a:noFill/>
          </a:ln>
          <a:effectLst/>
        </p:spPr>
        <p:txBody>
          <a:bodyPr wrap="none" lIns="91408" tIns="45704" rIns="91408" bIns="45704" anchor="ctr"/>
          <a:lstStyle/>
          <a:p>
            <a:endParaRPr lang="en-US" sz="2700"/>
          </a:p>
        </p:txBody>
      </p:sp>
      <p:sp>
        <p:nvSpPr>
          <p:cNvPr id="31" name="Freeform 190"/>
          <p:cNvSpPr>
            <a:spLocks noChangeArrowheads="1"/>
          </p:cNvSpPr>
          <p:nvPr/>
        </p:nvSpPr>
        <p:spPr bwMode="auto">
          <a:xfrm>
            <a:off x="3793273" y="3638856"/>
            <a:ext cx="410540" cy="400319"/>
          </a:xfrm>
          <a:custGeom>
            <a:avLst/>
            <a:gdLst>
              <a:gd name="T0" fmla="*/ 148561 w 634"/>
              <a:gd name="T1" fmla="*/ 116677 h 619"/>
              <a:gd name="T2" fmla="*/ 148561 w 634"/>
              <a:gd name="T3" fmla="*/ 116677 h 619"/>
              <a:gd name="T4" fmla="*/ 79329 w 634"/>
              <a:gd name="T5" fmla="*/ 116677 h 619"/>
              <a:gd name="T6" fmla="*/ 68872 w 634"/>
              <a:gd name="T7" fmla="*/ 127481 h 619"/>
              <a:gd name="T8" fmla="*/ 79329 w 634"/>
              <a:gd name="T9" fmla="*/ 132522 h 619"/>
              <a:gd name="T10" fmla="*/ 148561 w 634"/>
              <a:gd name="T11" fmla="*/ 132522 h 619"/>
              <a:gd name="T12" fmla="*/ 153609 w 634"/>
              <a:gd name="T13" fmla="*/ 127481 h 619"/>
              <a:gd name="T14" fmla="*/ 148561 w 634"/>
              <a:gd name="T15" fmla="*/ 116677 h 619"/>
              <a:gd name="T16" fmla="*/ 164427 w 634"/>
              <a:gd name="T17" fmla="*/ 74184 h 619"/>
              <a:gd name="T18" fmla="*/ 164427 w 634"/>
              <a:gd name="T19" fmla="*/ 74184 h 619"/>
              <a:gd name="T20" fmla="*/ 63463 w 634"/>
              <a:gd name="T21" fmla="*/ 74184 h 619"/>
              <a:gd name="T22" fmla="*/ 58415 w 634"/>
              <a:gd name="T23" fmla="*/ 84987 h 619"/>
              <a:gd name="T24" fmla="*/ 63463 w 634"/>
              <a:gd name="T25" fmla="*/ 90389 h 619"/>
              <a:gd name="T26" fmla="*/ 164427 w 634"/>
              <a:gd name="T27" fmla="*/ 90389 h 619"/>
              <a:gd name="T28" fmla="*/ 169836 w 634"/>
              <a:gd name="T29" fmla="*/ 84987 h 619"/>
              <a:gd name="T30" fmla="*/ 164427 w 634"/>
              <a:gd name="T31" fmla="*/ 74184 h 619"/>
              <a:gd name="T32" fmla="*/ 111421 w 634"/>
              <a:gd name="T33" fmla="*/ 0 h 619"/>
              <a:gd name="T34" fmla="*/ 111421 w 634"/>
              <a:gd name="T35" fmla="*/ 0 h 619"/>
              <a:gd name="T36" fmla="*/ 0 w 634"/>
              <a:gd name="T37" fmla="*/ 95430 h 619"/>
              <a:gd name="T38" fmla="*/ 42188 w 634"/>
              <a:gd name="T39" fmla="*/ 175016 h 619"/>
              <a:gd name="T40" fmla="*/ 42188 w 634"/>
              <a:gd name="T41" fmla="*/ 222551 h 619"/>
              <a:gd name="T42" fmla="*/ 90146 w 634"/>
              <a:gd name="T43" fmla="*/ 196263 h 619"/>
              <a:gd name="T44" fmla="*/ 111421 w 634"/>
              <a:gd name="T45" fmla="*/ 196263 h 619"/>
              <a:gd name="T46" fmla="*/ 228250 w 634"/>
              <a:gd name="T47" fmla="*/ 95430 h 619"/>
              <a:gd name="T48" fmla="*/ 111421 w 634"/>
              <a:gd name="T49" fmla="*/ 0 h 619"/>
              <a:gd name="T50" fmla="*/ 111421 w 634"/>
              <a:gd name="T51" fmla="*/ 180417 h 619"/>
              <a:gd name="T52" fmla="*/ 111421 w 634"/>
              <a:gd name="T53" fmla="*/ 180417 h 619"/>
              <a:gd name="T54" fmla="*/ 90146 w 634"/>
              <a:gd name="T55" fmla="*/ 180417 h 619"/>
              <a:gd name="T56" fmla="*/ 58415 w 634"/>
              <a:gd name="T57" fmla="*/ 201664 h 619"/>
              <a:gd name="T58" fmla="*/ 58415 w 634"/>
              <a:gd name="T59" fmla="*/ 164572 h 619"/>
              <a:gd name="T60" fmla="*/ 15866 w 634"/>
              <a:gd name="T61" fmla="*/ 95430 h 619"/>
              <a:gd name="T62" fmla="*/ 111421 w 634"/>
              <a:gd name="T63" fmla="*/ 10803 h 619"/>
              <a:gd name="T64" fmla="*/ 212024 w 634"/>
              <a:gd name="T65" fmla="*/ 95430 h 619"/>
              <a:gd name="T66" fmla="*/ 111421 w 634"/>
              <a:gd name="T67" fmla="*/ 180417 h 61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34" h="619">
                <a:moveTo>
                  <a:pt x="412" y="324"/>
                </a:moveTo>
                <a:lnTo>
                  <a:pt x="412" y="324"/>
                </a:lnTo>
                <a:cubicBezTo>
                  <a:pt x="220" y="324"/>
                  <a:pt x="220" y="324"/>
                  <a:pt x="220" y="324"/>
                </a:cubicBezTo>
                <a:cubicBezTo>
                  <a:pt x="206" y="324"/>
                  <a:pt x="191" y="339"/>
                  <a:pt x="191" y="354"/>
                </a:cubicBezTo>
                <a:cubicBezTo>
                  <a:pt x="191" y="354"/>
                  <a:pt x="206" y="368"/>
                  <a:pt x="220" y="368"/>
                </a:cubicBezTo>
                <a:cubicBezTo>
                  <a:pt x="412" y="368"/>
                  <a:pt x="412" y="368"/>
                  <a:pt x="412" y="368"/>
                </a:cubicBezTo>
                <a:cubicBezTo>
                  <a:pt x="426" y="368"/>
                  <a:pt x="426" y="354"/>
                  <a:pt x="426" y="354"/>
                </a:cubicBezTo>
                <a:cubicBezTo>
                  <a:pt x="426" y="339"/>
                  <a:pt x="426" y="324"/>
                  <a:pt x="412" y="324"/>
                </a:cubicBezTo>
                <a:close/>
                <a:moveTo>
                  <a:pt x="456" y="206"/>
                </a:moveTo>
                <a:lnTo>
                  <a:pt x="456" y="206"/>
                </a:lnTo>
                <a:cubicBezTo>
                  <a:pt x="176" y="206"/>
                  <a:pt x="176" y="206"/>
                  <a:pt x="176" y="206"/>
                </a:cubicBezTo>
                <a:cubicBezTo>
                  <a:pt x="162" y="206"/>
                  <a:pt x="162" y="221"/>
                  <a:pt x="162" y="236"/>
                </a:cubicBezTo>
                <a:cubicBezTo>
                  <a:pt x="162" y="236"/>
                  <a:pt x="162" y="251"/>
                  <a:pt x="176" y="251"/>
                </a:cubicBezTo>
                <a:cubicBezTo>
                  <a:pt x="456" y="251"/>
                  <a:pt x="456" y="251"/>
                  <a:pt x="456" y="251"/>
                </a:cubicBezTo>
                <a:lnTo>
                  <a:pt x="471" y="236"/>
                </a:lnTo>
                <a:cubicBezTo>
                  <a:pt x="471" y="221"/>
                  <a:pt x="456" y="206"/>
                  <a:pt x="456" y="206"/>
                </a:cubicBezTo>
                <a:close/>
                <a:moveTo>
                  <a:pt x="309" y="0"/>
                </a:moveTo>
                <a:lnTo>
                  <a:pt x="309" y="0"/>
                </a:lnTo>
                <a:cubicBezTo>
                  <a:pt x="147" y="0"/>
                  <a:pt x="0" y="118"/>
                  <a:pt x="0" y="265"/>
                </a:cubicBezTo>
                <a:cubicBezTo>
                  <a:pt x="0" y="354"/>
                  <a:pt x="44" y="427"/>
                  <a:pt x="117" y="486"/>
                </a:cubicBezTo>
                <a:cubicBezTo>
                  <a:pt x="117" y="618"/>
                  <a:pt x="117" y="618"/>
                  <a:pt x="117" y="618"/>
                </a:cubicBezTo>
                <a:cubicBezTo>
                  <a:pt x="250" y="545"/>
                  <a:pt x="250" y="545"/>
                  <a:pt x="250" y="545"/>
                </a:cubicBezTo>
                <a:cubicBezTo>
                  <a:pt x="279" y="545"/>
                  <a:pt x="294" y="545"/>
                  <a:pt x="309" y="545"/>
                </a:cubicBezTo>
                <a:cubicBezTo>
                  <a:pt x="485" y="545"/>
                  <a:pt x="633" y="427"/>
                  <a:pt x="633" y="265"/>
                </a:cubicBezTo>
                <a:cubicBezTo>
                  <a:pt x="633" y="118"/>
                  <a:pt x="485" y="0"/>
                  <a:pt x="309" y="0"/>
                </a:cubicBezTo>
                <a:close/>
                <a:moveTo>
                  <a:pt x="309" y="501"/>
                </a:moveTo>
                <a:lnTo>
                  <a:pt x="309" y="501"/>
                </a:lnTo>
                <a:cubicBezTo>
                  <a:pt x="294" y="501"/>
                  <a:pt x="265" y="501"/>
                  <a:pt x="250" y="501"/>
                </a:cubicBezTo>
                <a:cubicBezTo>
                  <a:pt x="162" y="560"/>
                  <a:pt x="162" y="560"/>
                  <a:pt x="162" y="560"/>
                </a:cubicBezTo>
                <a:cubicBezTo>
                  <a:pt x="162" y="457"/>
                  <a:pt x="162" y="457"/>
                  <a:pt x="162" y="457"/>
                </a:cubicBezTo>
                <a:cubicBezTo>
                  <a:pt x="88" y="427"/>
                  <a:pt x="44" y="354"/>
                  <a:pt x="44" y="265"/>
                </a:cubicBezTo>
                <a:cubicBezTo>
                  <a:pt x="44" y="133"/>
                  <a:pt x="162" y="30"/>
                  <a:pt x="309" y="30"/>
                </a:cubicBezTo>
                <a:cubicBezTo>
                  <a:pt x="471" y="30"/>
                  <a:pt x="588" y="133"/>
                  <a:pt x="588" y="265"/>
                </a:cubicBezTo>
                <a:cubicBezTo>
                  <a:pt x="588" y="398"/>
                  <a:pt x="471" y="501"/>
                  <a:pt x="309" y="501"/>
                </a:cubicBezTo>
                <a:close/>
              </a:path>
            </a:pathLst>
          </a:custGeom>
          <a:solidFill>
            <a:schemeClr val="accent2"/>
          </a:solidFill>
          <a:ln>
            <a:noFill/>
          </a:ln>
          <a:effectLst/>
        </p:spPr>
        <p:txBody>
          <a:bodyPr wrap="none" lIns="91408" tIns="45704" rIns="91408" bIns="45704" anchor="ctr"/>
          <a:lstStyle/>
          <a:p>
            <a:endParaRPr lang="en-US" sz="2700"/>
          </a:p>
        </p:txBody>
      </p:sp>
      <p:sp>
        <p:nvSpPr>
          <p:cNvPr id="32" name="Freeform 191"/>
          <p:cNvSpPr>
            <a:spLocks noChangeArrowheads="1"/>
          </p:cNvSpPr>
          <p:nvPr/>
        </p:nvSpPr>
        <p:spPr bwMode="auto">
          <a:xfrm>
            <a:off x="3134026" y="3638856"/>
            <a:ext cx="398614" cy="400319"/>
          </a:xfrm>
          <a:custGeom>
            <a:avLst/>
            <a:gdLst>
              <a:gd name="T0" fmla="*/ 110806 w 619"/>
              <a:gd name="T1" fmla="*/ 0 h 619"/>
              <a:gd name="T2" fmla="*/ 110806 w 619"/>
              <a:gd name="T3" fmla="*/ 0 h 619"/>
              <a:gd name="T4" fmla="*/ 0 w 619"/>
              <a:gd name="T5" fmla="*/ 95430 h 619"/>
              <a:gd name="T6" fmla="*/ 42314 w 619"/>
              <a:gd name="T7" fmla="*/ 175016 h 619"/>
              <a:gd name="T8" fmla="*/ 42314 w 619"/>
              <a:gd name="T9" fmla="*/ 222551 h 619"/>
              <a:gd name="T10" fmla="*/ 89649 w 619"/>
              <a:gd name="T11" fmla="*/ 196263 h 619"/>
              <a:gd name="T12" fmla="*/ 110806 w 619"/>
              <a:gd name="T13" fmla="*/ 196263 h 619"/>
              <a:gd name="T14" fmla="*/ 221611 w 619"/>
              <a:gd name="T15" fmla="*/ 95430 h 619"/>
              <a:gd name="T16" fmla="*/ 110806 w 619"/>
              <a:gd name="T17" fmla="*/ 0 h 619"/>
              <a:gd name="T18" fmla="*/ 110806 w 619"/>
              <a:gd name="T19" fmla="*/ 180417 h 619"/>
              <a:gd name="T20" fmla="*/ 110806 w 619"/>
              <a:gd name="T21" fmla="*/ 180417 h 619"/>
              <a:gd name="T22" fmla="*/ 84270 w 619"/>
              <a:gd name="T23" fmla="*/ 180417 h 619"/>
              <a:gd name="T24" fmla="*/ 52713 w 619"/>
              <a:gd name="T25" fmla="*/ 201664 h 619"/>
              <a:gd name="T26" fmla="*/ 52713 w 619"/>
              <a:gd name="T27" fmla="*/ 164572 h 619"/>
              <a:gd name="T28" fmla="*/ 10399 w 619"/>
              <a:gd name="T29" fmla="*/ 95430 h 619"/>
              <a:gd name="T30" fmla="*/ 110806 w 619"/>
              <a:gd name="T31" fmla="*/ 10803 h 619"/>
              <a:gd name="T32" fmla="*/ 211212 w 619"/>
              <a:gd name="T33" fmla="*/ 95430 h 619"/>
              <a:gd name="T34" fmla="*/ 110806 w 619"/>
              <a:gd name="T35" fmla="*/ 180417 h 61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619" h="619">
                <a:moveTo>
                  <a:pt x="309" y="0"/>
                </a:moveTo>
                <a:lnTo>
                  <a:pt x="309" y="0"/>
                </a:lnTo>
                <a:cubicBezTo>
                  <a:pt x="132" y="0"/>
                  <a:pt x="0" y="118"/>
                  <a:pt x="0" y="265"/>
                </a:cubicBezTo>
                <a:cubicBezTo>
                  <a:pt x="0" y="354"/>
                  <a:pt x="44" y="427"/>
                  <a:pt x="118" y="486"/>
                </a:cubicBezTo>
                <a:cubicBezTo>
                  <a:pt x="118" y="618"/>
                  <a:pt x="118" y="618"/>
                  <a:pt x="118" y="618"/>
                </a:cubicBezTo>
                <a:cubicBezTo>
                  <a:pt x="250" y="545"/>
                  <a:pt x="250" y="545"/>
                  <a:pt x="250" y="545"/>
                </a:cubicBezTo>
                <a:cubicBezTo>
                  <a:pt x="265" y="545"/>
                  <a:pt x="294" y="545"/>
                  <a:pt x="309" y="545"/>
                </a:cubicBezTo>
                <a:cubicBezTo>
                  <a:pt x="486" y="545"/>
                  <a:pt x="618" y="427"/>
                  <a:pt x="618" y="265"/>
                </a:cubicBezTo>
                <a:cubicBezTo>
                  <a:pt x="618" y="118"/>
                  <a:pt x="486" y="0"/>
                  <a:pt x="309" y="0"/>
                </a:cubicBezTo>
                <a:close/>
                <a:moveTo>
                  <a:pt x="309" y="501"/>
                </a:moveTo>
                <a:lnTo>
                  <a:pt x="309" y="501"/>
                </a:lnTo>
                <a:cubicBezTo>
                  <a:pt x="280" y="501"/>
                  <a:pt x="265" y="501"/>
                  <a:pt x="235" y="501"/>
                </a:cubicBezTo>
                <a:cubicBezTo>
                  <a:pt x="147" y="560"/>
                  <a:pt x="147" y="560"/>
                  <a:pt x="147" y="560"/>
                </a:cubicBezTo>
                <a:cubicBezTo>
                  <a:pt x="147" y="457"/>
                  <a:pt x="147" y="457"/>
                  <a:pt x="147" y="457"/>
                </a:cubicBezTo>
                <a:cubicBezTo>
                  <a:pt x="73" y="427"/>
                  <a:pt x="29" y="354"/>
                  <a:pt x="29" y="265"/>
                </a:cubicBezTo>
                <a:cubicBezTo>
                  <a:pt x="29" y="133"/>
                  <a:pt x="162" y="30"/>
                  <a:pt x="309" y="30"/>
                </a:cubicBezTo>
                <a:cubicBezTo>
                  <a:pt x="456" y="30"/>
                  <a:pt x="589" y="133"/>
                  <a:pt x="589" y="265"/>
                </a:cubicBezTo>
                <a:cubicBezTo>
                  <a:pt x="589" y="398"/>
                  <a:pt x="456" y="501"/>
                  <a:pt x="309" y="501"/>
                </a:cubicBezTo>
                <a:close/>
              </a:path>
            </a:pathLst>
          </a:custGeom>
          <a:solidFill>
            <a:schemeClr val="accent2"/>
          </a:solidFill>
          <a:ln>
            <a:noFill/>
          </a:ln>
          <a:effectLst/>
        </p:spPr>
        <p:txBody>
          <a:bodyPr wrap="none" lIns="91408" tIns="45704" rIns="91408" bIns="45704" anchor="ctr"/>
          <a:lstStyle/>
          <a:p>
            <a:endParaRPr lang="en-US" sz="2700"/>
          </a:p>
        </p:txBody>
      </p:sp>
      <p:sp>
        <p:nvSpPr>
          <p:cNvPr id="33" name="Freeform 192"/>
          <p:cNvSpPr>
            <a:spLocks noChangeArrowheads="1"/>
          </p:cNvSpPr>
          <p:nvPr/>
        </p:nvSpPr>
        <p:spPr bwMode="auto">
          <a:xfrm>
            <a:off x="9092795" y="3049451"/>
            <a:ext cx="361137" cy="257226"/>
          </a:xfrm>
          <a:custGeom>
            <a:avLst/>
            <a:gdLst>
              <a:gd name="T0" fmla="*/ 16131 w 561"/>
              <a:gd name="T1" fmla="*/ 116668 h 399"/>
              <a:gd name="T2" fmla="*/ 16131 w 561"/>
              <a:gd name="T3" fmla="*/ 116668 h 399"/>
              <a:gd name="T4" fmla="*/ 0 w 561"/>
              <a:gd name="T5" fmla="*/ 127078 h 399"/>
              <a:gd name="T6" fmla="*/ 16131 w 561"/>
              <a:gd name="T7" fmla="*/ 142873 h 399"/>
              <a:gd name="T8" fmla="*/ 31904 w 561"/>
              <a:gd name="T9" fmla="*/ 127078 h 399"/>
              <a:gd name="T10" fmla="*/ 16131 w 561"/>
              <a:gd name="T11" fmla="*/ 116668 h 399"/>
              <a:gd name="T12" fmla="*/ 16131 w 561"/>
              <a:gd name="T13" fmla="*/ 58154 h 399"/>
              <a:gd name="T14" fmla="*/ 16131 w 561"/>
              <a:gd name="T15" fmla="*/ 58154 h 399"/>
              <a:gd name="T16" fmla="*/ 0 w 561"/>
              <a:gd name="T17" fmla="*/ 74308 h 399"/>
              <a:gd name="T18" fmla="*/ 16131 w 561"/>
              <a:gd name="T19" fmla="*/ 84719 h 399"/>
              <a:gd name="T20" fmla="*/ 31904 w 561"/>
              <a:gd name="T21" fmla="*/ 74308 h 399"/>
              <a:gd name="T22" fmla="*/ 16131 w 561"/>
              <a:gd name="T23" fmla="*/ 58154 h 399"/>
              <a:gd name="T24" fmla="*/ 189988 w 561"/>
              <a:gd name="T25" fmla="*/ 63539 h 399"/>
              <a:gd name="T26" fmla="*/ 189988 w 561"/>
              <a:gd name="T27" fmla="*/ 63539 h 399"/>
              <a:gd name="T28" fmla="*/ 63449 w 561"/>
              <a:gd name="T29" fmla="*/ 63539 h 399"/>
              <a:gd name="T30" fmla="*/ 58072 w 561"/>
              <a:gd name="T31" fmla="*/ 74308 h 399"/>
              <a:gd name="T32" fmla="*/ 63449 w 561"/>
              <a:gd name="T33" fmla="*/ 79334 h 399"/>
              <a:gd name="T34" fmla="*/ 189988 w 561"/>
              <a:gd name="T35" fmla="*/ 79334 h 399"/>
              <a:gd name="T36" fmla="*/ 200743 w 561"/>
              <a:gd name="T37" fmla="*/ 74308 h 399"/>
              <a:gd name="T38" fmla="*/ 189988 w 561"/>
              <a:gd name="T39" fmla="*/ 63539 h 399"/>
              <a:gd name="T40" fmla="*/ 63449 w 561"/>
              <a:gd name="T41" fmla="*/ 21180 h 399"/>
              <a:gd name="T42" fmla="*/ 63449 w 561"/>
              <a:gd name="T43" fmla="*/ 21180 h 399"/>
              <a:gd name="T44" fmla="*/ 189988 w 561"/>
              <a:gd name="T45" fmla="*/ 21180 h 399"/>
              <a:gd name="T46" fmla="*/ 200743 w 561"/>
              <a:gd name="T47" fmla="*/ 16154 h 399"/>
              <a:gd name="T48" fmla="*/ 189988 w 561"/>
              <a:gd name="T49" fmla="*/ 10769 h 399"/>
              <a:gd name="T50" fmla="*/ 63449 w 561"/>
              <a:gd name="T51" fmla="*/ 10769 h 399"/>
              <a:gd name="T52" fmla="*/ 58072 w 561"/>
              <a:gd name="T53" fmla="*/ 16154 h 399"/>
              <a:gd name="T54" fmla="*/ 63449 w 561"/>
              <a:gd name="T55" fmla="*/ 21180 h 399"/>
              <a:gd name="T56" fmla="*/ 16131 w 561"/>
              <a:gd name="T57" fmla="*/ 0 h 399"/>
              <a:gd name="T58" fmla="*/ 16131 w 561"/>
              <a:gd name="T59" fmla="*/ 0 h 399"/>
              <a:gd name="T60" fmla="*/ 0 w 561"/>
              <a:gd name="T61" fmla="*/ 16154 h 399"/>
              <a:gd name="T62" fmla="*/ 16131 w 561"/>
              <a:gd name="T63" fmla="*/ 31949 h 399"/>
              <a:gd name="T64" fmla="*/ 31904 w 561"/>
              <a:gd name="T65" fmla="*/ 16154 h 399"/>
              <a:gd name="T66" fmla="*/ 16131 w 561"/>
              <a:gd name="T67" fmla="*/ 0 h 399"/>
              <a:gd name="T68" fmla="*/ 189988 w 561"/>
              <a:gd name="T69" fmla="*/ 121693 h 399"/>
              <a:gd name="T70" fmla="*/ 189988 w 561"/>
              <a:gd name="T71" fmla="*/ 121693 h 399"/>
              <a:gd name="T72" fmla="*/ 63449 w 561"/>
              <a:gd name="T73" fmla="*/ 121693 h 399"/>
              <a:gd name="T74" fmla="*/ 58072 w 561"/>
              <a:gd name="T75" fmla="*/ 127078 h 399"/>
              <a:gd name="T76" fmla="*/ 63449 w 561"/>
              <a:gd name="T77" fmla="*/ 137488 h 399"/>
              <a:gd name="T78" fmla="*/ 189988 w 561"/>
              <a:gd name="T79" fmla="*/ 137488 h 399"/>
              <a:gd name="T80" fmla="*/ 200743 w 561"/>
              <a:gd name="T81" fmla="*/ 127078 h 399"/>
              <a:gd name="T82" fmla="*/ 189988 w 561"/>
              <a:gd name="T83" fmla="*/ 121693 h 399"/>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561" h="399">
                <a:moveTo>
                  <a:pt x="45" y="325"/>
                </a:moveTo>
                <a:lnTo>
                  <a:pt x="45" y="325"/>
                </a:lnTo>
                <a:cubicBezTo>
                  <a:pt x="30" y="325"/>
                  <a:pt x="0" y="339"/>
                  <a:pt x="0" y="354"/>
                </a:cubicBezTo>
                <a:cubicBezTo>
                  <a:pt x="0" y="383"/>
                  <a:pt x="30" y="398"/>
                  <a:pt x="45" y="398"/>
                </a:cubicBezTo>
                <a:cubicBezTo>
                  <a:pt x="59" y="398"/>
                  <a:pt x="89" y="383"/>
                  <a:pt x="89" y="354"/>
                </a:cubicBezTo>
                <a:cubicBezTo>
                  <a:pt x="89" y="339"/>
                  <a:pt x="59" y="325"/>
                  <a:pt x="45" y="325"/>
                </a:cubicBezTo>
                <a:close/>
                <a:moveTo>
                  <a:pt x="45" y="162"/>
                </a:moveTo>
                <a:lnTo>
                  <a:pt x="45" y="162"/>
                </a:lnTo>
                <a:cubicBezTo>
                  <a:pt x="30" y="162"/>
                  <a:pt x="0" y="177"/>
                  <a:pt x="0" y="207"/>
                </a:cubicBezTo>
                <a:cubicBezTo>
                  <a:pt x="0" y="221"/>
                  <a:pt x="30" y="236"/>
                  <a:pt x="45" y="236"/>
                </a:cubicBezTo>
                <a:cubicBezTo>
                  <a:pt x="59" y="236"/>
                  <a:pt x="89" y="221"/>
                  <a:pt x="89" y="207"/>
                </a:cubicBezTo>
                <a:cubicBezTo>
                  <a:pt x="89" y="177"/>
                  <a:pt x="59" y="162"/>
                  <a:pt x="45" y="162"/>
                </a:cubicBezTo>
                <a:close/>
                <a:moveTo>
                  <a:pt x="530" y="177"/>
                </a:moveTo>
                <a:lnTo>
                  <a:pt x="530" y="177"/>
                </a:lnTo>
                <a:cubicBezTo>
                  <a:pt x="177" y="177"/>
                  <a:pt x="177" y="177"/>
                  <a:pt x="177" y="177"/>
                </a:cubicBezTo>
                <a:cubicBezTo>
                  <a:pt x="177" y="177"/>
                  <a:pt x="162" y="192"/>
                  <a:pt x="162" y="207"/>
                </a:cubicBezTo>
                <a:lnTo>
                  <a:pt x="177" y="221"/>
                </a:lnTo>
                <a:cubicBezTo>
                  <a:pt x="530" y="221"/>
                  <a:pt x="530" y="221"/>
                  <a:pt x="530" y="221"/>
                </a:cubicBezTo>
                <a:cubicBezTo>
                  <a:pt x="545" y="221"/>
                  <a:pt x="560" y="207"/>
                  <a:pt x="560" y="207"/>
                </a:cubicBezTo>
                <a:cubicBezTo>
                  <a:pt x="560" y="192"/>
                  <a:pt x="545" y="177"/>
                  <a:pt x="530" y="177"/>
                </a:cubicBezTo>
                <a:close/>
                <a:moveTo>
                  <a:pt x="177" y="59"/>
                </a:moveTo>
                <a:lnTo>
                  <a:pt x="177" y="59"/>
                </a:lnTo>
                <a:cubicBezTo>
                  <a:pt x="530" y="59"/>
                  <a:pt x="530" y="59"/>
                  <a:pt x="530" y="59"/>
                </a:cubicBezTo>
                <a:cubicBezTo>
                  <a:pt x="545" y="59"/>
                  <a:pt x="560" y="59"/>
                  <a:pt x="560" y="45"/>
                </a:cubicBezTo>
                <a:cubicBezTo>
                  <a:pt x="560" y="30"/>
                  <a:pt x="545" y="30"/>
                  <a:pt x="530" y="30"/>
                </a:cubicBezTo>
                <a:cubicBezTo>
                  <a:pt x="177" y="30"/>
                  <a:pt x="177" y="30"/>
                  <a:pt x="177" y="30"/>
                </a:cubicBezTo>
                <a:cubicBezTo>
                  <a:pt x="177" y="30"/>
                  <a:pt x="162" y="30"/>
                  <a:pt x="162" y="45"/>
                </a:cubicBezTo>
                <a:cubicBezTo>
                  <a:pt x="162" y="59"/>
                  <a:pt x="177" y="59"/>
                  <a:pt x="177" y="59"/>
                </a:cubicBezTo>
                <a:close/>
                <a:moveTo>
                  <a:pt x="45" y="0"/>
                </a:moveTo>
                <a:lnTo>
                  <a:pt x="45" y="0"/>
                </a:lnTo>
                <a:cubicBezTo>
                  <a:pt x="30" y="0"/>
                  <a:pt x="0" y="30"/>
                  <a:pt x="0" y="45"/>
                </a:cubicBezTo>
                <a:cubicBezTo>
                  <a:pt x="0" y="59"/>
                  <a:pt x="30" y="89"/>
                  <a:pt x="45" y="89"/>
                </a:cubicBezTo>
                <a:cubicBezTo>
                  <a:pt x="59" y="89"/>
                  <a:pt x="89" y="59"/>
                  <a:pt x="89" y="45"/>
                </a:cubicBezTo>
                <a:cubicBezTo>
                  <a:pt x="89" y="30"/>
                  <a:pt x="59" y="0"/>
                  <a:pt x="45" y="0"/>
                </a:cubicBezTo>
                <a:close/>
                <a:moveTo>
                  <a:pt x="530" y="339"/>
                </a:moveTo>
                <a:lnTo>
                  <a:pt x="530" y="339"/>
                </a:lnTo>
                <a:cubicBezTo>
                  <a:pt x="177" y="339"/>
                  <a:pt x="177" y="339"/>
                  <a:pt x="177" y="339"/>
                </a:cubicBezTo>
                <a:lnTo>
                  <a:pt x="162" y="354"/>
                </a:lnTo>
                <a:cubicBezTo>
                  <a:pt x="162" y="369"/>
                  <a:pt x="177" y="383"/>
                  <a:pt x="177" y="383"/>
                </a:cubicBezTo>
                <a:cubicBezTo>
                  <a:pt x="530" y="383"/>
                  <a:pt x="530" y="383"/>
                  <a:pt x="530" y="383"/>
                </a:cubicBezTo>
                <a:cubicBezTo>
                  <a:pt x="545" y="383"/>
                  <a:pt x="560" y="369"/>
                  <a:pt x="560" y="354"/>
                </a:cubicBezTo>
                <a:cubicBezTo>
                  <a:pt x="560" y="354"/>
                  <a:pt x="545" y="339"/>
                  <a:pt x="530" y="339"/>
                </a:cubicBezTo>
                <a:close/>
              </a:path>
            </a:pathLst>
          </a:custGeom>
          <a:solidFill>
            <a:schemeClr val="accent2"/>
          </a:solidFill>
          <a:ln>
            <a:noFill/>
          </a:ln>
          <a:effectLst/>
        </p:spPr>
        <p:txBody>
          <a:bodyPr wrap="none" lIns="91408" tIns="45704" rIns="91408" bIns="45704" anchor="ctr"/>
          <a:lstStyle/>
          <a:p>
            <a:endParaRPr lang="en-US" sz="2700"/>
          </a:p>
        </p:txBody>
      </p:sp>
      <p:sp>
        <p:nvSpPr>
          <p:cNvPr id="34" name="Freeform 193"/>
          <p:cNvSpPr>
            <a:spLocks noChangeArrowheads="1"/>
          </p:cNvSpPr>
          <p:nvPr/>
        </p:nvSpPr>
        <p:spPr bwMode="auto">
          <a:xfrm>
            <a:off x="8436955" y="3003460"/>
            <a:ext cx="369656" cy="354324"/>
          </a:xfrm>
          <a:custGeom>
            <a:avLst/>
            <a:gdLst>
              <a:gd name="T0" fmla="*/ 194747 w 575"/>
              <a:gd name="T1" fmla="*/ 186098 h 546"/>
              <a:gd name="T2" fmla="*/ 194747 w 575"/>
              <a:gd name="T3" fmla="*/ 186098 h 546"/>
              <a:gd name="T4" fmla="*/ 99880 w 575"/>
              <a:gd name="T5" fmla="*/ 186098 h 546"/>
              <a:gd name="T6" fmla="*/ 89498 w 575"/>
              <a:gd name="T7" fmla="*/ 191518 h 546"/>
              <a:gd name="T8" fmla="*/ 99880 w 575"/>
              <a:gd name="T9" fmla="*/ 196939 h 546"/>
              <a:gd name="T10" fmla="*/ 194747 w 575"/>
              <a:gd name="T11" fmla="*/ 196939 h 546"/>
              <a:gd name="T12" fmla="*/ 205487 w 575"/>
              <a:gd name="T13" fmla="*/ 191518 h 546"/>
              <a:gd name="T14" fmla="*/ 194747 w 575"/>
              <a:gd name="T15" fmla="*/ 186098 h 546"/>
              <a:gd name="T16" fmla="*/ 110619 w 575"/>
              <a:gd name="T17" fmla="*/ 69019 h 546"/>
              <a:gd name="T18" fmla="*/ 110619 w 575"/>
              <a:gd name="T19" fmla="*/ 69019 h 546"/>
              <a:gd name="T20" fmla="*/ 110619 w 575"/>
              <a:gd name="T21" fmla="*/ 58540 h 546"/>
              <a:gd name="T22" fmla="*/ 63006 w 575"/>
              <a:gd name="T23" fmla="*/ 0 h 546"/>
              <a:gd name="T24" fmla="*/ 57995 w 575"/>
              <a:gd name="T25" fmla="*/ 0 h 546"/>
              <a:gd name="T26" fmla="*/ 52625 w 575"/>
              <a:gd name="T27" fmla="*/ 0 h 546"/>
              <a:gd name="T28" fmla="*/ 0 w 575"/>
              <a:gd name="T29" fmla="*/ 58540 h 546"/>
              <a:gd name="T30" fmla="*/ 0 w 575"/>
              <a:gd name="T31" fmla="*/ 69019 h 546"/>
              <a:gd name="T32" fmla="*/ 10382 w 575"/>
              <a:gd name="T33" fmla="*/ 69019 h 546"/>
              <a:gd name="T34" fmla="*/ 47255 w 575"/>
              <a:gd name="T35" fmla="*/ 26379 h 546"/>
              <a:gd name="T36" fmla="*/ 47255 w 575"/>
              <a:gd name="T37" fmla="*/ 196939 h 546"/>
              <a:gd name="T38" fmla="*/ 63006 w 575"/>
              <a:gd name="T39" fmla="*/ 196939 h 546"/>
              <a:gd name="T40" fmla="*/ 63006 w 575"/>
              <a:gd name="T41" fmla="*/ 26379 h 546"/>
              <a:gd name="T42" fmla="*/ 99880 w 575"/>
              <a:gd name="T43" fmla="*/ 69019 h 546"/>
              <a:gd name="T44" fmla="*/ 110619 w 575"/>
              <a:gd name="T45" fmla="*/ 69019 h 546"/>
              <a:gd name="T46" fmla="*/ 110619 w 575"/>
              <a:gd name="T47" fmla="*/ 26379 h 546"/>
              <a:gd name="T48" fmla="*/ 110619 w 575"/>
              <a:gd name="T49" fmla="*/ 26379 h 546"/>
              <a:gd name="T50" fmla="*/ 194747 w 575"/>
              <a:gd name="T51" fmla="*/ 26379 h 546"/>
              <a:gd name="T52" fmla="*/ 205487 w 575"/>
              <a:gd name="T53" fmla="*/ 21320 h 546"/>
              <a:gd name="T54" fmla="*/ 194747 w 575"/>
              <a:gd name="T55" fmla="*/ 15900 h 546"/>
              <a:gd name="T56" fmla="*/ 110619 w 575"/>
              <a:gd name="T57" fmla="*/ 15900 h 546"/>
              <a:gd name="T58" fmla="*/ 105249 w 575"/>
              <a:gd name="T59" fmla="*/ 21320 h 546"/>
              <a:gd name="T60" fmla="*/ 110619 w 575"/>
              <a:gd name="T61" fmla="*/ 26379 h 546"/>
              <a:gd name="T62" fmla="*/ 194747 w 575"/>
              <a:gd name="T63" fmla="*/ 143819 h 546"/>
              <a:gd name="T64" fmla="*/ 194747 w 575"/>
              <a:gd name="T65" fmla="*/ 143819 h 546"/>
              <a:gd name="T66" fmla="*/ 99880 w 575"/>
              <a:gd name="T67" fmla="*/ 143819 h 546"/>
              <a:gd name="T68" fmla="*/ 89498 w 575"/>
              <a:gd name="T69" fmla="*/ 148878 h 546"/>
              <a:gd name="T70" fmla="*/ 99880 w 575"/>
              <a:gd name="T71" fmla="*/ 154299 h 546"/>
              <a:gd name="T72" fmla="*/ 194747 w 575"/>
              <a:gd name="T73" fmla="*/ 154299 h 546"/>
              <a:gd name="T74" fmla="*/ 205487 w 575"/>
              <a:gd name="T75" fmla="*/ 148878 h 546"/>
              <a:gd name="T76" fmla="*/ 194747 w 575"/>
              <a:gd name="T77" fmla="*/ 143819 h 546"/>
              <a:gd name="T78" fmla="*/ 194747 w 575"/>
              <a:gd name="T79" fmla="*/ 58540 h 546"/>
              <a:gd name="T80" fmla="*/ 194747 w 575"/>
              <a:gd name="T81" fmla="*/ 58540 h 546"/>
              <a:gd name="T82" fmla="*/ 142123 w 575"/>
              <a:gd name="T83" fmla="*/ 58540 h 546"/>
              <a:gd name="T84" fmla="*/ 131383 w 575"/>
              <a:gd name="T85" fmla="*/ 63960 h 546"/>
              <a:gd name="T86" fmla="*/ 142123 w 575"/>
              <a:gd name="T87" fmla="*/ 69019 h 546"/>
              <a:gd name="T88" fmla="*/ 194747 w 575"/>
              <a:gd name="T89" fmla="*/ 69019 h 546"/>
              <a:gd name="T90" fmla="*/ 205487 w 575"/>
              <a:gd name="T91" fmla="*/ 63960 h 546"/>
              <a:gd name="T92" fmla="*/ 194747 w 575"/>
              <a:gd name="T93" fmla="*/ 58540 h 546"/>
              <a:gd name="T94" fmla="*/ 194747 w 575"/>
              <a:gd name="T95" fmla="*/ 101179 h 546"/>
              <a:gd name="T96" fmla="*/ 194747 w 575"/>
              <a:gd name="T97" fmla="*/ 101179 h 546"/>
              <a:gd name="T98" fmla="*/ 99880 w 575"/>
              <a:gd name="T99" fmla="*/ 101179 h 546"/>
              <a:gd name="T100" fmla="*/ 89498 w 575"/>
              <a:gd name="T101" fmla="*/ 106238 h 546"/>
              <a:gd name="T102" fmla="*/ 99880 w 575"/>
              <a:gd name="T103" fmla="*/ 111659 h 546"/>
              <a:gd name="T104" fmla="*/ 194747 w 575"/>
              <a:gd name="T105" fmla="*/ 111659 h 546"/>
              <a:gd name="T106" fmla="*/ 205487 w 575"/>
              <a:gd name="T107" fmla="*/ 106238 h 546"/>
              <a:gd name="T108" fmla="*/ 194747 w 575"/>
              <a:gd name="T109" fmla="*/ 101179 h 54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75" h="546">
                <a:moveTo>
                  <a:pt x="544" y="515"/>
                </a:moveTo>
                <a:lnTo>
                  <a:pt x="544" y="515"/>
                </a:lnTo>
                <a:cubicBezTo>
                  <a:pt x="279" y="515"/>
                  <a:pt x="279" y="515"/>
                  <a:pt x="279" y="515"/>
                </a:cubicBezTo>
                <a:cubicBezTo>
                  <a:pt x="265" y="515"/>
                  <a:pt x="250" y="515"/>
                  <a:pt x="250" y="530"/>
                </a:cubicBezTo>
                <a:cubicBezTo>
                  <a:pt x="250" y="545"/>
                  <a:pt x="265" y="545"/>
                  <a:pt x="279" y="545"/>
                </a:cubicBezTo>
                <a:cubicBezTo>
                  <a:pt x="544" y="545"/>
                  <a:pt x="544" y="545"/>
                  <a:pt x="544" y="545"/>
                </a:cubicBezTo>
                <a:cubicBezTo>
                  <a:pt x="559" y="545"/>
                  <a:pt x="574" y="545"/>
                  <a:pt x="574" y="530"/>
                </a:cubicBezTo>
                <a:cubicBezTo>
                  <a:pt x="574" y="515"/>
                  <a:pt x="559" y="515"/>
                  <a:pt x="544" y="515"/>
                </a:cubicBezTo>
                <a:close/>
                <a:moveTo>
                  <a:pt x="309" y="191"/>
                </a:moveTo>
                <a:lnTo>
                  <a:pt x="309" y="191"/>
                </a:lnTo>
                <a:cubicBezTo>
                  <a:pt x="309" y="177"/>
                  <a:pt x="309" y="177"/>
                  <a:pt x="309" y="162"/>
                </a:cubicBezTo>
                <a:cubicBezTo>
                  <a:pt x="176" y="0"/>
                  <a:pt x="176" y="0"/>
                  <a:pt x="176" y="0"/>
                </a:cubicBezTo>
                <a:cubicBezTo>
                  <a:pt x="162" y="0"/>
                  <a:pt x="162" y="0"/>
                  <a:pt x="162" y="0"/>
                </a:cubicBezTo>
                <a:cubicBezTo>
                  <a:pt x="147" y="0"/>
                  <a:pt x="147" y="0"/>
                  <a:pt x="147" y="0"/>
                </a:cubicBezTo>
                <a:cubicBezTo>
                  <a:pt x="0" y="162"/>
                  <a:pt x="0" y="162"/>
                  <a:pt x="0" y="162"/>
                </a:cubicBezTo>
                <a:cubicBezTo>
                  <a:pt x="0" y="177"/>
                  <a:pt x="0" y="177"/>
                  <a:pt x="0" y="191"/>
                </a:cubicBezTo>
                <a:cubicBezTo>
                  <a:pt x="14" y="191"/>
                  <a:pt x="29" y="191"/>
                  <a:pt x="29" y="191"/>
                </a:cubicBezTo>
                <a:cubicBezTo>
                  <a:pt x="132" y="73"/>
                  <a:pt x="132" y="73"/>
                  <a:pt x="132" y="73"/>
                </a:cubicBezTo>
                <a:cubicBezTo>
                  <a:pt x="132" y="545"/>
                  <a:pt x="132" y="545"/>
                  <a:pt x="132" y="545"/>
                </a:cubicBezTo>
                <a:cubicBezTo>
                  <a:pt x="176" y="545"/>
                  <a:pt x="176" y="545"/>
                  <a:pt x="176" y="545"/>
                </a:cubicBezTo>
                <a:cubicBezTo>
                  <a:pt x="176" y="73"/>
                  <a:pt x="176" y="73"/>
                  <a:pt x="176" y="73"/>
                </a:cubicBezTo>
                <a:cubicBezTo>
                  <a:pt x="279" y="191"/>
                  <a:pt x="279" y="191"/>
                  <a:pt x="279" y="191"/>
                </a:cubicBezTo>
                <a:cubicBezTo>
                  <a:pt x="294" y="191"/>
                  <a:pt x="294" y="191"/>
                  <a:pt x="309" y="191"/>
                </a:cubicBezTo>
                <a:close/>
                <a:moveTo>
                  <a:pt x="309" y="73"/>
                </a:moveTo>
                <a:lnTo>
                  <a:pt x="309" y="73"/>
                </a:lnTo>
                <a:cubicBezTo>
                  <a:pt x="544" y="73"/>
                  <a:pt x="544" y="73"/>
                  <a:pt x="544" y="73"/>
                </a:cubicBezTo>
                <a:cubicBezTo>
                  <a:pt x="559" y="73"/>
                  <a:pt x="574" y="73"/>
                  <a:pt x="574" y="59"/>
                </a:cubicBezTo>
                <a:cubicBezTo>
                  <a:pt x="574" y="44"/>
                  <a:pt x="559" y="44"/>
                  <a:pt x="544" y="44"/>
                </a:cubicBezTo>
                <a:cubicBezTo>
                  <a:pt x="309" y="44"/>
                  <a:pt x="309" y="44"/>
                  <a:pt x="309" y="44"/>
                </a:cubicBezTo>
                <a:cubicBezTo>
                  <a:pt x="309" y="44"/>
                  <a:pt x="294" y="44"/>
                  <a:pt x="294" y="59"/>
                </a:cubicBezTo>
                <a:cubicBezTo>
                  <a:pt x="294" y="73"/>
                  <a:pt x="309" y="73"/>
                  <a:pt x="309" y="73"/>
                </a:cubicBezTo>
                <a:close/>
                <a:moveTo>
                  <a:pt x="544" y="398"/>
                </a:moveTo>
                <a:lnTo>
                  <a:pt x="544" y="398"/>
                </a:lnTo>
                <a:cubicBezTo>
                  <a:pt x="279" y="398"/>
                  <a:pt x="279" y="398"/>
                  <a:pt x="279" y="398"/>
                </a:cubicBezTo>
                <a:cubicBezTo>
                  <a:pt x="265" y="398"/>
                  <a:pt x="250" y="398"/>
                  <a:pt x="250" y="412"/>
                </a:cubicBezTo>
                <a:cubicBezTo>
                  <a:pt x="250" y="427"/>
                  <a:pt x="265" y="427"/>
                  <a:pt x="279" y="427"/>
                </a:cubicBezTo>
                <a:cubicBezTo>
                  <a:pt x="544" y="427"/>
                  <a:pt x="544" y="427"/>
                  <a:pt x="544" y="427"/>
                </a:cubicBezTo>
                <a:cubicBezTo>
                  <a:pt x="559" y="427"/>
                  <a:pt x="574" y="427"/>
                  <a:pt x="574" y="412"/>
                </a:cubicBezTo>
                <a:cubicBezTo>
                  <a:pt x="574" y="398"/>
                  <a:pt x="559" y="398"/>
                  <a:pt x="544" y="398"/>
                </a:cubicBezTo>
                <a:close/>
                <a:moveTo>
                  <a:pt x="544" y="162"/>
                </a:moveTo>
                <a:lnTo>
                  <a:pt x="544" y="162"/>
                </a:lnTo>
                <a:cubicBezTo>
                  <a:pt x="397" y="162"/>
                  <a:pt x="397" y="162"/>
                  <a:pt x="397" y="162"/>
                </a:cubicBezTo>
                <a:cubicBezTo>
                  <a:pt x="383" y="162"/>
                  <a:pt x="367" y="162"/>
                  <a:pt x="367" y="177"/>
                </a:cubicBezTo>
                <a:cubicBezTo>
                  <a:pt x="367" y="191"/>
                  <a:pt x="383" y="191"/>
                  <a:pt x="397" y="191"/>
                </a:cubicBezTo>
                <a:cubicBezTo>
                  <a:pt x="544" y="191"/>
                  <a:pt x="544" y="191"/>
                  <a:pt x="544" y="191"/>
                </a:cubicBezTo>
                <a:cubicBezTo>
                  <a:pt x="559" y="191"/>
                  <a:pt x="574" y="191"/>
                  <a:pt x="574" y="177"/>
                </a:cubicBezTo>
                <a:cubicBezTo>
                  <a:pt x="574" y="162"/>
                  <a:pt x="559" y="162"/>
                  <a:pt x="544" y="162"/>
                </a:cubicBezTo>
                <a:close/>
                <a:moveTo>
                  <a:pt x="544" y="280"/>
                </a:moveTo>
                <a:lnTo>
                  <a:pt x="544" y="280"/>
                </a:lnTo>
                <a:cubicBezTo>
                  <a:pt x="279" y="280"/>
                  <a:pt x="279" y="280"/>
                  <a:pt x="279" y="280"/>
                </a:cubicBezTo>
                <a:cubicBezTo>
                  <a:pt x="265" y="280"/>
                  <a:pt x="250" y="280"/>
                  <a:pt x="250" y="294"/>
                </a:cubicBezTo>
                <a:cubicBezTo>
                  <a:pt x="250" y="309"/>
                  <a:pt x="265" y="309"/>
                  <a:pt x="279" y="309"/>
                </a:cubicBezTo>
                <a:cubicBezTo>
                  <a:pt x="544" y="309"/>
                  <a:pt x="544" y="309"/>
                  <a:pt x="544" y="309"/>
                </a:cubicBezTo>
                <a:cubicBezTo>
                  <a:pt x="559" y="309"/>
                  <a:pt x="574" y="309"/>
                  <a:pt x="574" y="294"/>
                </a:cubicBezTo>
                <a:cubicBezTo>
                  <a:pt x="574" y="280"/>
                  <a:pt x="559" y="280"/>
                  <a:pt x="544" y="280"/>
                </a:cubicBezTo>
                <a:close/>
              </a:path>
            </a:pathLst>
          </a:custGeom>
          <a:solidFill>
            <a:schemeClr val="accent2"/>
          </a:solidFill>
          <a:ln>
            <a:noFill/>
          </a:ln>
          <a:effectLst/>
        </p:spPr>
        <p:txBody>
          <a:bodyPr wrap="none" lIns="91408" tIns="45704" rIns="91408" bIns="45704" anchor="ctr"/>
          <a:lstStyle/>
          <a:p>
            <a:endParaRPr lang="en-US" sz="2700"/>
          </a:p>
        </p:txBody>
      </p:sp>
      <p:sp>
        <p:nvSpPr>
          <p:cNvPr id="35" name="Freeform 194"/>
          <p:cNvSpPr>
            <a:spLocks noChangeArrowheads="1"/>
          </p:cNvSpPr>
          <p:nvPr/>
        </p:nvSpPr>
        <p:spPr bwMode="auto">
          <a:xfrm>
            <a:off x="7777709" y="3003460"/>
            <a:ext cx="362841" cy="354324"/>
          </a:xfrm>
          <a:custGeom>
            <a:avLst/>
            <a:gdLst>
              <a:gd name="T0" fmla="*/ 111488 w 560"/>
              <a:gd name="T1" fmla="*/ 127558 h 546"/>
              <a:gd name="T2" fmla="*/ 111488 w 560"/>
              <a:gd name="T3" fmla="*/ 127558 h 546"/>
              <a:gd name="T4" fmla="*/ 101025 w 560"/>
              <a:gd name="T5" fmla="*/ 127558 h 546"/>
              <a:gd name="T6" fmla="*/ 63862 w 560"/>
              <a:gd name="T7" fmla="*/ 170198 h 546"/>
              <a:gd name="T8" fmla="*/ 63862 w 560"/>
              <a:gd name="T9" fmla="*/ 0 h 546"/>
              <a:gd name="T10" fmla="*/ 47626 w 560"/>
              <a:gd name="T11" fmla="*/ 0 h 546"/>
              <a:gd name="T12" fmla="*/ 47626 w 560"/>
              <a:gd name="T13" fmla="*/ 175619 h 546"/>
              <a:gd name="T14" fmla="*/ 10463 w 560"/>
              <a:gd name="T15" fmla="*/ 127558 h 546"/>
              <a:gd name="T16" fmla="*/ 0 w 560"/>
              <a:gd name="T17" fmla="*/ 127558 h 546"/>
              <a:gd name="T18" fmla="*/ 0 w 560"/>
              <a:gd name="T19" fmla="*/ 138399 h 546"/>
              <a:gd name="T20" fmla="*/ 47626 w 560"/>
              <a:gd name="T21" fmla="*/ 196939 h 546"/>
              <a:gd name="T22" fmla="*/ 53038 w 560"/>
              <a:gd name="T23" fmla="*/ 196939 h 546"/>
              <a:gd name="T24" fmla="*/ 58450 w 560"/>
              <a:gd name="T25" fmla="*/ 196939 h 546"/>
              <a:gd name="T26" fmla="*/ 111488 w 560"/>
              <a:gd name="T27" fmla="*/ 138399 h 546"/>
              <a:gd name="T28" fmla="*/ 111488 w 560"/>
              <a:gd name="T29" fmla="*/ 127558 h 546"/>
              <a:gd name="T30" fmla="*/ 95613 w 560"/>
              <a:gd name="T31" fmla="*/ 15900 h 546"/>
              <a:gd name="T32" fmla="*/ 95613 w 560"/>
              <a:gd name="T33" fmla="*/ 15900 h 546"/>
              <a:gd name="T34" fmla="*/ 196277 w 560"/>
              <a:gd name="T35" fmla="*/ 15900 h 546"/>
              <a:gd name="T36" fmla="*/ 201689 w 560"/>
              <a:gd name="T37" fmla="*/ 5420 h 546"/>
              <a:gd name="T38" fmla="*/ 196277 w 560"/>
              <a:gd name="T39" fmla="*/ 0 h 546"/>
              <a:gd name="T40" fmla="*/ 95613 w 560"/>
              <a:gd name="T41" fmla="*/ 0 h 546"/>
              <a:gd name="T42" fmla="*/ 90201 w 560"/>
              <a:gd name="T43" fmla="*/ 5420 h 546"/>
              <a:gd name="T44" fmla="*/ 95613 w 560"/>
              <a:gd name="T45" fmla="*/ 15900 h 546"/>
              <a:gd name="T46" fmla="*/ 196277 w 560"/>
              <a:gd name="T47" fmla="*/ 170198 h 546"/>
              <a:gd name="T48" fmla="*/ 196277 w 560"/>
              <a:gd name="T49" fmla="*/ 170198 h 546"/>
              <a:gd name="T50" fmla="*/ 111488 w 560"/>
              <a:gd name="T51" fmla="*/ 170198 h 546"/>
              <a:gd name="T52" fmla="*/ 106076 w 560"/>
              <a:gd name="T53" fmla="*/ 175619 h 546"/>
              <a:gd name="T54" fmla="*/ 111488 w 560"/>
              <a:gd name="T55" fmla="*/ 186098 h 546"/>
              <a:gd name="T56" fmla="*/ 196277 w 560"/>
              <a:gd name="T57" fmla="*/ 186098 h 546"/>
              <a:gd name="T58" fmla="*/ 201689 w 560"/>
              <a:gd name="T59" fmla="*/ 175619 h 546"/>
              <a:gd name="T60" fmla="*/ 196277 w 560"/>
              <a:gd name="T61" fmla="*/ 170198 h 546"/>
              <a:gd name="T62" fmla="*/ 196277 w 560"/>
              <a:gd name="T63" fmla="*/ 127558 h 546"/>
              <a:gd name="T64" fmla="*/ 196277 w 560"/>
              <a:gd name="T65" fmla="*/ 127558 h 546"/>
              <a:gd name="T66" fmla="*/ 137827 w 560"/>
              <a:gd name="T67" fmla="*/ 127558 h 546"/>
              <a:gd name="T68" fmla="*/ 132776 w 560"/>
              <a:gd name="T69" fmla="*/ 132979 h 546"/>
              <a:gd name="T70" fmla="*/ 137827 w 560"/>
              <a:gd name="T71" fmla="*/ 143819 h 546"/>
              <a:gd name="T72" fmla="*/ 196277 w 560"/>
              <a:gd name="T73" fmla="*/ 143819 h 546"/>
              <a:gd name="T74" fmla="*/ 201689 w 560"/>
              <a:gd name="T75" fmla="*/ 132979 h 546"/>
              <a:gd name="T76" fmla="*/ 196277 w 560"/>
              <a:gd name="T77" fmla="*/ 127558 h 546"/>
              <a:gd name="T78" fmla="*/ 196277 w 560"/>
              <a:gd name="T79" fmla="*/ 42640 h 546"/>
              <a:gd name="T80" fmla="*/ 196277 w 560"/>
              <a:gd name="T81" fmla="*/ 42640 h 546"/>
              <a:gd name="T82" fmla="*/ 95613 w 560"/>
              <a:gd name="T83" fmla="*/ 42640 h 546"/>
              <a:gd name="T84" fmla="*/ 90201 w 560"/>
              <a:gd name="T85" fmla="*/ 47699 h 546"/>
              <a:gd name="T86" fmla="*/ 95613 w 560"/>
              <a:gd name="T87" fmla="*/ 58540 h 546"/>
              <a:gd name="T88" fmla="*/ 196277 w 560"/>
              <a:gd name="T89" fmla="*/ 58540 h 546"/>
              <a:gd name="T90" fmla="*/ 201689 w 560"/>
              <a:gd name="T91" fmla="*/ 47699 h 546"/>
              <a:gd name="T92" fmla="*/ 196277 w 560"/>
              <a:gd name="T93" fmla="*/ 42640 h 546"/>
              <a:gd name="T94" fmla="*/ 196277 w 560"/>
              <a:gd name="T95" fmla="*/ 84918 h 546"/>
              <a:gd name="T96" fmla="*/ 196277 w 560"/>
              <a:gd name="T97" fmla="*/ 84918 h 546"/>
              <a:gd name="T98" fmla="*/ 95613 w 560"/>
              <a:gd name="T99" fmla="*/ 84918 h 546"/>
              <a:gd name="T100" fmla="*/ 90201 w 560"/>
              <a:gd name="T101" fmla="*/ 90339 h 546"/>
              <a:gd name="T102" fmla="*/ 95613 w 560"/>
              <a:gd name="T103" fmla="*/ 101179 h 546"/>
              <a:gd name="T104" fmla="*/ 196277 w 560"/>
              <a:gd name="T105" fmla="*/ 101179 h 546"/>
              <a:gd name="T106" fmla="*/ 201689 w 560"/>
              <a:gd name="T107" fmla="*/ 90339 h 546"/>
              <a:gd name="T108" fmla="*/ 196277 w 560"/>
              <a:gd name="T109" fmla="*/ 84918 h 54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60" h="546">
                <a:moveTo>
                  <a:pt x="309" y="353"/>
                </a:moveTo>
                <a:lnTo>
                  <a:pt x="309" y="353"/>
                </a:lnTo>
                <a:cubicBezTo>
                  <a:pt x="294" y="353"/>
                  <a:pt x="280" y="353"/>
                  <a:pt x="280" y="353"/>
                </a:cubicBezTo>
                <a:cubicBezTo>
                  <a:pt x="177" y="471"/>
                  <a:pt x="177" y="471"/>
                  <a:pt x="177" y="471"/>
                </a:cubicBezTo>
                <a:cubicBezTo>
                  <a:pt x="177" y="0"/>
                  <a:pt x="177" y="0"/>
                  <a:pt x="177" y="0"/>
                </a:cubicBezTo>
                <a:cubicBezTo>
                  <a:pt x="132" y="0"/>
                  <a:pt x="132" y="0"/>
                  <a:pt x="132" y="0"/>
                </a:cubicBezTo>
                <a:cubicBezTo>
                  <a:pt x="132" y="486"/>
                  <a:pt x="132" y="486"/>
                  <a:pt x="132" y="486"/>
                </a:cubicBezTo>
                <a:cubicBezTo>
                  <a:pt x="29" y="353"/>
                  <a:pt x="29" y="353"/>
                  <a:pt x="29" y="353"/>
                </a:cubicBezTo>
                <a:cubicBezTo>
                  <a:pt x="15" y="353"/>
                  <a:pt x="15" y="353"/>
                  <a:pt x="0" y="353"/>
                </a:cubicBezTo>
                <a:cubicBezTo>
                  <a:pt x="0" y="368"/>
                  <a:pt x="0" y="383"/>
                  <a:pt x="0" y="383"/>
                </a:cubicBezTo>
                <a:cubicBezTo>
                  <a:pt x="132" y="545"/>
                  <a:pt x="132" y="545"/>
                  <a:pt x="132" y="545"/>
                </a:cubicBezTo>
                <a:cubicBezTo>
                  <a:pt x="147" y="545"/>
                  <a:pt x="147" y="545"/>
                  <a:pt x="147" y="545"/>
                </a:cubicBezTo>
                <a:cubicBezTo>
                  <a:pt x="162" y="545"/>
                  <a:pt x="162" y="545"/>
                  <a:pt x="162" y="545"/>
                </a:cubicBezTo>
                <a:cubicBezTo>
                  <a:pt x="309" y="383"/>
                  <a:pt x="309" y="383"/>
                  <a:pt x="309" y="383"/>
                </a:cubicBezTo>
                <a:cubicBezTo>
                  <a:pt x="309" y="383"/>
                  <a:pt x="309" y="368"/>
                  <a:pt x="309" y="353"/>
                </a:cubicBezTo>
                <a:close/>
                <a:moveTo>
                  <a:pt x="265" y="44"/>
                </a:moveTo>
                <a:lnTo>
                  <a:pt x="265" y="44"/>
                </a:lnTo>
                <a:cubicBezTo>
                  <a:pt x="544" y="44"/>
                  <a:pt x="544" y="44"/>
                  <a:pt x="544" y="44"/>
                </a:cubicBezTo>
                <a:cubicBezTo>
                  <a:pt x="559" y="44"/>
                  <a:pt x="559" y="30"/>
                  <a:pt x="559" y="15"/>
                </a:cubicBezTo>
                <a:cubicBezTo>
                  <a:pt x="559" y="15"/>
                  <a:pt x="559" y="0"/>
                  <a:pt x="544" y="0"/>
                </a:cubicBezTo>
                <a:cubicBezTo>
                  <a:pt x="265" y="0"/>
                  <a:pt x="265" y="0"/>
                  <a:pt x="265" y="0"/>
                </a:cubicBezTo>
                <a:lnTo>
                  <a:pt x="250" y="15"/>
                </a:lnTo>
                <a:cubicBezTo>
                  <a:pt x="250" y="30"/>
                  <a:pt x="265" y="44"/>
                  <a:pt x="265" y="44"/>
                </a:cubicBezTo>
                <a:close/>
                <a:moveTo>
                  <a:pt x="544" y="471"/>
                </a:moveTo>
                <a:lnTo>
                  <a:pt x="544" y="471"/>
                </a:lnTo>
                <a:cubicBezTo>
                  <a:pt x="309" y="471"/>
                  <a:pt x="309" y="471"/>
                  <a:pt x="309" y="471"/>
                </a:cubicBezTo>
                <a:cubicBezTo>
                  <a:pt x="294" y="471"/>
                  <a:pt x="294" y="486"/>
                  <a:pt x="294" y="486"/>
                </a:cubicBezTo>
                <a:cubicBezTo>
                  <a:pt x="294" y="501"/>
                  <a:pt x="294" y="515"/>
                  <a:pt x="309" y="515"/>
                </a:cubicBezTo>
                <a:cubicBezTo>
                  <a:pt x="544" y="515"/>
                  <a:pt x="544" y="515"/>
                  <a:pt x="544" y="515"/>
                </a:cubicBezTo>
                <a:cubicBezTo>
                  <a:pt x="559" y="515"/>
                  <a:pt x="559" y="501"/>
                  <a:pt x="559" y="486"/>
                </a:cubicBezTo>
                <a:cubicBezTo>
                  <a:pt x="559" y="486"/>
                  <a:pt x="559" y="471"/>
                  <a:pt x="544" y="471"/>
                </a:cubicBezTo>
                <a:close/>
                <a:moveTo>
                  <a:pt x="544" y="353"/>
                </a:moveTo>
                <a:lnTo>
                  <a:pt x="544" y="353"/>
                </a:lnTo>
                <a:cubicBezTo>
                  <a:pt x="382" y="353"/>
                  <a:pt x="382" y="353"/>
                  <a:pt x="382" y="353"/>
                </a:cubicBezTo>
                <a:lnTo>
                  <a:pt x="368" y="368"/>
                </a:lnTo>
                <a:cubicBezTo>
                  <a:pt x="368" y="383"/>
                  <a:pt x="382" y="398"/>
                  <a:pt x="382" y="398"/>
                </a:cubicBezTo>
                <a:cubicBezTo>
                  <a:pt x="544" y="398"/>
                  <a:pt x="544" y="398"/>
                  <a:pt x="544" y="398"/>
                </a:cubicBezTo>
                <a:cubicBezTo>
                  <a:pt x="559" y="398"/>
                  <a:pt x="559" y="383"/>
                  <a:pt x="559" y="368"/>
                </a:cubicBezTo>
                <a:cubicBezTo>
                  <a:pt x="559" y="368"/>
                  <a:pt x="559" y="353"/>
                  <a:pt x="544" y="353"/>
                </a:cubicBezTo>
                <a:close/>
                <a:moveTo>
                  <a:pt x="544" y="118"/>
                </a:moveTo>
                <a:lnTo>
                  <a:pt x="544" y="118"/>
                </a:lnTo>
                <a:cubicBezTo>
                  <a:pt x="265" y="118"/>
                  <a:pt x="265" y="118"/>
                  <a:pt x="265" y="118"/>
                </a:cubicBezTo>
                <a:lnTo>
                  <a:pt x="250" y="132"/>
                </a:lnTo>
                <a:cubicBezTo>
                  <a:pt x="250" y="147"/>
                  <a:pt x="265" y="162"/>
                  <a:pt x="265" y="162"/>
                </a:cubicBezTo>
                <a:cubicBezTo>
                  <a:pt x="544" y="162"/>
                  <a:pt x="544" y="162"/>
                  <a:pt x="544" y="162"/>
                </a:cubicBezTo>
                <a:cubicBezTo>
                  <a:pt x="559" y="162"/>
                  <a:pt x="559" y="147"/>
                  <a:pt x="559" y="132"/>
                </a:cubicBezTo>
                <a:cubicBezTo>
                  <a:pt x="559" y="132"/>
                  <a:pt x="559" y="118"/>
                  <a:pt x="544" y="118"/>
                </a:cubicBezTo>
                <a:close/>
                <a:moveTo>
                  <a:pt x="544" y="235"/>
                </a:moveTo>
                <a:lnTo>
                  <a:pt x="544" y="235"/>
                </a:lnTo>
                <a:cubicBezTo>
                  <a:pt x="265" y="235"/>
                  <a:pt x="265" y="235"/>
                  <a:pt x="265" y="235"/>
                </a:cubicBezTo>
                <a:lnTo>
                  <a:pt x="250" y="250"/>
                </a:lnTo>
                <a:cubicBezTo>
                  <a:pt x="250" y="265"/>
                  <a:pt x="265" y="280"/>
                  <a:pt x="265" y="280"/>
                </a:cubicBezTo>
                <a:cubicBezTo>
                  <a:pt x="544" y="280"/>
                  <a:pt x="544" y="280"/>
                  <a:pt x="544" y="280"/>
                </a:cubicBezTo>
                <a:cubicBezTo>
                  <a:pt x="559" y="280"/>
                  <a:pt x="559" y="265"/>
                  <a:pt x="559" y="250"/>
                </a:cubicBezTo>
                <a:cubicBezTo>
                  <a:pt x="559" y="250"/>
                  <a:pt x="559" y="235"/>
                  <a:pt x="544" y="235"/>
                </a:cubicBezTo>
                <a:close/>
              </a:path>
            </a:pathLst>
          </a:custGeom>
          <a:solidFill>
            <a:schemeClr val="accent2"/>
          </a:solidFill>
          <a:ln>
            <a:noFill/>
          </a:ln>
          <a:effectLst/>
        </p:spPr>
        <p:txBody>
          <a:bodyPr wrap="none" lIns="91408" tIns="45704" rIns="91408" bIns="45704" anchor="ctr"/>
          <a:lstStyle/>
          <a:p>
            <a:endParaRPr lang="en-US" sz="2700"/>
          </a:p>
        </p:txBody>
      </p:sp>
      <p:sp>
        <p:nvSpPr>
          <p:cNvPr id="36" name="Freeform 195"/>
          <p:cNvSpPr>
            <a:spLocks noChangeArrowheads="1"/>
          </p:cNvSpPr>
          <p:nvPr/>
        </p:nvSpPr>
        <p:spPr bwMode="auto">
          <a:xfrm>
            <a:off x="7094613" y="3011976"/>
            <a:ext cx="352621" cy="333882"/>
          </a:xfrm>
          <a:custGeom>
            <a:avLst/>
            <a:gdLst>
              <a:gd name="T0" fmla="*/ 111126 w 546"/>
              <a:gd name="T1" fmla="*/ 169703 h 516"/>
              <a:gd name="T2" fmla="*/ 111126 w 546"/>
              <a:gd name="T3" fmla="*/ 169703 h 516"/>
              <a:gd name="T4" fmla="*/ 5394 w 546"/>
              <a:gd name="T5" fmla="*/ 169703 h 516"/>
              <a:gd name="T6" fmla="*/ 0 w 546"/>
              <a:gd name="T7" fmla="*/ 180152 h 516"/>
              <a:gd name="T8" fmla="*/ 5394 w 546"/>
              <a:gd name="T9" fmla="*/ 185557 h 516"/>
              <a:gd name="T10" fmla="*/ 111126 w 546"/>
              <a:gd name="T11" fmla="*/ 185557 h 516"/>
              <a:gd name="T12" fmla="*/ 116521 w 546"/>
              <a:gd name="T13" fmla="*/ 180152 h 516"/>
              <a:gd name="T14" fmla="*/ 111126 w 546"/>
              <a:gd name="T15" fmla="*/ 169703 h 516"/>
              <a:gd name="T16" fmla="*/ 5394 w 546"/>
              <a:gd name="T17" fmla="*/ 15853 h 516"/>
              <a:gd name="T18" fmla="*/ 5394 w 546"/>
              <a:gd name="T19" fmla="*/ 15853 h 516"/>
              <a:gd name="T20" fmla="*/ 190605 w 546"/>
              <a:gd name="T21" fmla="*/ 15853 h 516"/>
              <a:gd name="T22" fmla="*/ 195999 w 546"/>
              <a:gd name="T23" fmla="*/ 10449 h 516"/>
              <a:gd name="T24" fmla="*/ 190605 w 546"/>
              <a:gd name="T25" fmla="*/ 0 h 516"/>
              <a:gd name="T26" fmla="*/ 5394 w 546"/>
              <a:gd name="T27" fmla="*/ 0 h 516"/>
              <a:gd name="T28" fmla="*/ 0 w 546"/>
              <a:gd name="T29" fmla="*/ 10449 h 516"/>
              <a:gd name="T30" fmla="*/ 5394 w 546"/>
              <a:gd name="T31" fmla="*/ 15853 h 516"/>
              <a:gd name="T32" fmla="*/ 190605 w 546"/>
              <a:gd name="T33" fmla="*/ 116739 h 516"/>
              <a:gd name="T34" fmla="*/ 190605 w 546"/>
              <a:gd name="T35" fmla="*/ 116739 h 516"/>
              <a:gd name="T36" fmla="*/ 5394 w 546"/>
              <a:gd name="T37" fmla="*/ 116739 h 516"/>
              <a:gd name="T38" fmla="*/ 0 w 546"/>
              <a:gd name="T39" fmla="*/ 121783 h 516"/>
              <a:gd name="T40" fmla="*/ 5394 w 546"/>
              <a:gd name="T41" fmla="*/ 127187 h 516"/>
              <a:gd name="T42" fmla="*/ 190605 w 546"/>
              <a:gd name="T43" fmla="*/ 127187 h 516"/>
              <a:gd name="T44" fmla="*/ 195999 w 546"/>
              <a:gd name="T45" fmla="*/ 121783 h 516"/>
              <a:gd name="T46" fmla="*/ 190605 w 546"/>
              <a:gd name="T47" fmla="*/ 116739 h 516"/>
              <a:gd name="T48" fmla="*/ 190605 w 546"/>
              <a:gd name="T49" fmla="*/ 58369 h 516"/>
              <a:gd name="T50" fmla="*/ 190605 w 546"/>
              <a:gd name="T51" fmla="*/ 58369 h 516"/>
              <a:gd name="T52" fmla="*/ 5394 w 546"/>
              <a:gd name="T53" fmla="*/ 58369 h 516"/>
              <a:gd name="T54" fmla="*/ 0 w 546"/>
              <a:gd name="T55" fmla="*/ 63414 h 516"/>
              <a:gd name="T56" fmla="*/ 5394 w 546"/>
              <a:gd name="T57" fmla="*/ 74223 h 516"/>
              <a:gd name="T58" fmla="*/ 190605 w 546"/>
              <a:gd name="T59" fmla="*/ 74223 h 516"/>
              <a:gd name="T60" fmla="*/ 195999 w 546"/>
              <a:gd name="T61" fmla="*/ 63414 h 516"/>
              <a:gd name="T62" fmla="*/ 190605 w 546"/>
              <a:gd name="T63" fmla="*/ 58369 h 51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546" h="516">
                <a:moveTo>
                  <a:pt x="309" y="471"/>
                </a:moveTo>
                <a:lnTo>
                  <a:pt x="309" y="471"/>
                </a:lnTo>
                <a:cubicBezTo>
                  <a:pt x="15" y="471"/>
                  <a:pt x="15" y="471"/>
                  <a:pt x="15" y="471"/>
                </a:cubicBezTo>
                <a:cubicBezTo>
                  <a:pt x="0" y="471"/>
                  <a:pt x="0" y="486"/>
                  <a:pt x="0" y="500"/>
                </a:cubicBezTo>
                <a:cubicBezTo>
                  <a:pt x="0" y="500"/>
                  <a:pt x="0" y="515"/>
                  <a:pt x="15" y="515"/>
                </a:cubicBezTo>
                <a:cubicBezTo>
                  <a:pt x="309" y="515"/>
                  <a:pt x="309" y="515"/>
                  <a:pt x="309" y="515"/>
                </a:cubicBezTo>
                <a:cubicBezTo>
                  <a:pt x="324" y="515"/>
                  <a:pt x="324" y="500"/>
                  <a:pt x="324" y="500"/>
                </a:cubicBezTo>
                <a:cubicBezTo>
                  <a:pt x="324" y="486"/>
                  <a:pt x="324" y="471"/>
                  <a:pt x="309" y="471"/>
                </a:cubicBezTo>
                <a:close/>
                <a:moveTo>
                  <a:pt x="15" y="44"/>
                </a:moveTo>
                <a:lnTo>
                  <a:pt x="15" y="44"/>
                </a:lnTo>
                <a:cubicBezTo>
                  <a:pt x="530" y="44"/>
                  <a:pt x="530" y="44"/>
                  <a:pt x="530" y="44"/>
                </a:cubicBezTo>
                <a:lnTo>
                  <a:pt x="545" y="29"/>
                </a:lnTo>
                <a:cubicBezTo>
                  <a:pt x="545" y="15"/>
                  <a:pt x="530" y="0"/>
                  <a:pt x="530" y="0"/>
                </a:cubicBezTo>
                <a:cubicBezTo>
                  <a:pt x="15" y="0"/>
                  <a:pt x="15" y="0"/>
                  <a:pt x="15" y="0"/>
                </a:cubicBezTo>
                <a:cubicBezTo>
                  <a:pt x="0" y="0"/>
                  <a:pt x="0" y="15"/>
                  <a:pt x="0" y="29"/>
                </a:cubicBezTo>
                <a:cubicBezTo>
                  <a:pt x="0" y="29"/>
                  <a:pt x="0" y="44"/>
                  <a:pt x="15" y="44"/>
                </a:cubicBezTo>
                <a:close/>
                <a:moveTo>
                  <a:pt x="530" y="324"/>
                </a:moveTo>
                <a:lnTo>
                  <a:pt x="530" y="324"/>
                </a:lnTo>
                <a:cubicBezTo>
                  <a:pt x="15" y="324"/>
                  <a:pt x="15" y="324"/>
                  <a:pt x="15" y="324"/>
                </a:cubicBezTo>
                <a:cubicBezTo>
                  <a:pt x="0" y="324"/>
                  <a:pt x="0" y="324"/>
                  <a:pt x="0" y="338"/>
                </a:cubicBezTo>
                <a:cubicBezTo>
                  <a:pt x="0" y="353"/>
                  <a:pt x="0" y="353"/>
                  <a:pt x="15" y="353"/>
                </a:cubicBezTo>
                <a:cubicBezTo>
                  <a:pt x="530" y="353"/>
                  <a:pt x="530" y="353"/>
                  <a:pt x="530" y="353"/>
                </a:cubicBezTo>
                <a:cubicBezTo>
                  <a:pt x="530" y="353"/>
                  <a:pt x="545" y="353"/>
                  <a:pt x="545" y="338"/>
                </a:cubicBezTo>
                <a:cubicBezTo>
                  <a:pt x="545" y="324"/>
                  <a:pt x="530" y="324"/>
                  <a:pt x="530" y="324"/>
                </a:cubicBezTo>
                <a:close/>
                <a:moveTo>
                  <a:pt x="530" y="162"/>
                </a:moveTo>
                <a:lnTo>
                  <a:pt x="530" y="162"/>
                </a:lnTo>
                <a:cubicBezTo>
                  <a:pt x="15" y="162"/>
                  <a:pt x="15" y="162"/>
                  <a:pt x="15" y="162"/>
                </a:cubicBezTo>
                <a:cubicBezTo>
                  <a:pt x="0" y="162"/>
                  <a:pt x="0" y="176"/>
                  <a:pt x="0" y="176"/>
                </a:cubicBezTo>
                <a:cubicBezTo>
                  <a:pt x="0" y="191"/>
                  <a:pt x="0" y="206"/>
                  <a:pt x="15" y="206"/>
                </a:cubicBezTo>
                <a:cubicBezTo>
                  <a:pt x="530" y="206"/>
                  <a:pt x="530" y="206"/>
                  <a:pt x="530" y="206"/>
                </a:cubicBezTo>
                <a:cubicBezTo>
                  <a:pt x="530" y="206"/>
                  <a:pt x="545" y="191"/>
                  <a:pt x="545" y="176"/>
                </a:cubicBezTo>
                <a:lnTo>
                  <a:pt x="530" y="162"/>
                </a:lnTo>
                <a:close/>
              </a:path>
            </a:pathLst>
          </a:custGeom>
          <a:solidFill>
            <a:schemeClr val="accent2"/>
          </a:solidFill>
          <a:ln>
            <a:noFill/>
          </a:ln>
          <a:effectLst/>
        </p:spPr>
        <p:txBody>
          <a:bodyPr wrap="none" lIns="91408" tIns="45704" rIns="91408" bIns="45704" anchor="ctr"/>
          <a:lstStyle/>
          <a:p>
            <a:endParaRPr lang="en-US" sz="2700"/>
          </a:p>
        </p:txBody>
      </p:sp>
      <p:sp>
        <p:nvSpPr>
          <p:cNvPr id="37" name="Freeform 196"/>
          <p:cNvSpPr>
            <a:spLocks noChangeArrowheads="1"/>
          </p:cNvSpPr>
          <p:nvPr/>
        </p:nvSpPr>
        <p:spPr bwMode="auto">
          <a:xfrm>
            <a:off x="6455810" y="3011976"/>
            <a:ext cx="352619" cy="333882"/>
          </a:xfrm>
          <a:custGeom>
            <a:avLst/>
            <a:gdLst>
              <a:gd name="T0" fmla="*/ 5044 w 545"/>
              <a:gd name="T1" fmla="*/ 15853 h 516"/>
              <a:gd name="T2" fmla="*/ 5044 w 545"/>
              <a:gd name="T3" fmla="*/ 15853 h 516"/>
              <a:gd name="T4" fmla="*/ 190954 w 545"/>
              <a:gd name="T5" fmla="*/ 15853 h 516"/>
              <a:gd name="T6" fmla="*/ 195998 w 545"/>
              <a:gd name="T7" fmla="*/ 10449 h 516"/>
              <a:gd name="T8" fmla="*/ 190954 w 545"/>
              <a:gd name="T9" fmla="*/ 0 h 516"/>
              <a:gd name="T10" fmla="*/ 5044 w 545"/>
              <a:gd name="T11" fmla="*/ 0 h 516"/>
              <a:gd name="T12" fmla="*/ 0 w 545"/>
              <a:gd name="T13" fmla="*/ 10449 h 516"/>
              <a:gd name="T14" fmla="*/ 5044 w 545"/>
              <a:gd name="T15" fmla="*/ 15853 h 516"/>
              <a:gd name="T16" fmla="*/ 37110 w 545"/>
              <a:gd name="T17" fmla="*/ 58369 h 516"/>
              <a:gd name="T18" fmla="*/ 37110 w 545"/>
              <a:gd name="T19" fmla="*/ 58369 h 516"/>
              <a:gd name="T20" fmla="*/ 26301 w 545"/>
              <a:gd name="T21" fmla="*/ 63414 h 516"/>
              <a:gd name="T22" fmla="*/ 37110 w 545"/>
              <a:gd name="T23" fmla="*/ 74223 h 516"/>
              <a:gd name="T24" fmla="*/ 164292 w 545"/>
              <a:gd name="T25" fmla="*/ 74223 h 516"/>
              <a:gd name="T26" fmla="*/ 169697 w 545"/>
              <a:gd name="T27" fmla="*/ 63414 h 516"/>
              <a:gd name="T28" fmla="*/ 164292 w 545"/>
              <a:gd name="T29" fmla="*/ 58369 h 516"/>
              <a:gd name="T30" fmla="*/ 37110 w 545"/>
              <a:gd name="T31" fmla="*/ 58369 h 516"/>
              <a:gd name="T32" fmla="*/ 190954 w 545"/>
              <a:gd name="T33" fmla="*/ 116739 h 516"/>
              <a:gd name="T34" fmla="*/ 190954 w 545"/>
              <a:gd name="T35" fmla="*/ 116739 h 516"/>
              <a:gd name="T36" fmla="*/ 5044 w 545"/>
              <a:gd name="T37" fmla="*/ 116739 h 516"/>
              <a:gd name="T38" fmla="*/ 0 w 545"/>
              <a:gd name="T39" fmla="*/ 121783 h 516"/>
              <a:gd name="T40" fmla="*/ 5044 w 545"/>
              <a:gd name="T41" fmla="*/ 127187 h 516"/>
              <a:gd name="T42" fmla="*/ 190954 w 545"/>
              <a:gd name="T43" fmla="*/ 127187 h 516"/>
              <a:gd name="T44" fmla="*/ 195998 w 545"/>
              <a:gd name="T45" fmla="*/ 121783 h 516"/>
              <a:gd name="T46" fmla="*/ 190954 w 545"/>
              <a:gd name="T47" fmla="*/ 116739 h 516"/>
              <a:gd name="T48" fmla="*/ 148439 w 545"/>
              <a:gd name="T49" fmla="*/ 169703 h 516"/>
              <a:gd name="T50" fmla="*/ 148439 w 545"/>
              <a:gd name="T51" fmla="*/ 169703 h 516"/>
              <a:gd name="T52" fmla="*/ 47558 w 545"/>
              <a:gd name="T53" fmla="*/ 169703 h 516"/>
              <a:gd name="T54" fmla="*/ 42154 w 545"/>
              <a:gd name="T55" fmla="*/ 180152 h 516"/>
              <a:gd name="T56" fmla="*/ 47558 w 545"/>
              <a:gd name="T57" fmla="*/ 185557 h 516"/>
              <a:gd name="T58" fmla="*/ 148439 w 545"/>
              <a:gd name="T59" fmla="*/ 185557 h 516"/>
              <a:gd name="T60" fmla="*/ 153484 w 545"/>
              <a:gd name="T61" fmla="*/ 180152 h 516"/>
              <a:gd name="T62" fmla="*/ 148439 w 545"/>
              <a:gd name="T63" fmla="*/ 169703 h 51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545" h="516">
                <a:moveTo>
                  <a:pt x="14" y="44"/>
                </a:moveTo>
                <a:lnTo>
                  <a:pt x="14" y="44"/>
                </a:lnTo>
                <a:cubicBezTo>
                  <a:pt x="530" y="44"/>
                  <a:pt x="530" y="44"/>
                  <a:pt x="530" y="44"/>
                </a:cubicBezTo>
                <a:cubicBezTo>
                  <a:pt x="544" y="44"/>
                  <a:pt x="544" y="29"/>
                  <a:pt x="544" y="29"/>
                </a:cubicBezTo>
                <a:cubicBezTo>
                  <a:pt x="544" y="15"/>
                  <a:pt x="544" y="0"/>
                  <a:pt x="530" y="0"/>
                </a:cubicBezTo>
                <a:cubicBezTo>
                  <a:pt x="14" y="0"/>
                  <a:pt x="14" y="0"/>
                  <a:pt x="14" y="0"/>
                </a:cubicBezTo>
                <a:cubicBezTo>
                  <a:pt x="14" y="0"/>
                  <a:pt x="0" y="15"/>
                  <a:pt x="0" y="29"/>
                </a:cubicBezTo>
                <a:lnTo>
                  <a:pt x="14" y="44"/>
                </a:lnTo>
                <a:close/>
                <a:moveTo>
                  <a:pt x="103" y="162"/>
                </a:moveTo>
                <a:lnTo>
                  <a:pt x="103" y="162"/>
                </a:lnTo>
                <a:cubicBezTo>
                  <a:pt x="88" y="162"/>
                  <a:pt x="73" y="176"/>
                  <a:pt x="73" y="176"/>
                </a:cubicBezTo>
                <a:cubicBezTo>
                  <a:pt x="73" y="191"/>
                  <a:pt x="88" y="206"/>
                  <a:pt x="103" y="206"/>
                </a:cubicBezTo>
                <a:cubicBezTo>
                  <a:pt x="456" y="206"/>
                  <a:pt x="456" y="206"/>
                  <a:pt x="456" y="206"/>
                </a:cubicBezTo>
                <a:cubicBezTo>
                  <a:pt x="456" y="206"/>
                  <a:pt x="471" y="191"/>
                  <a:pt x="471" y="176"/>
                </a:cubicBezTo>
                <a:lnTo>
                  <a:pt x="456" y="162"/>
                </a:lnTo>
                <a:lnTo>
                  <a:pt x="103" y="162"/>
                </a:lnTo>
                <a:close/>
                <a:moveTo>
                  <a:pt x="530" y="324"/>
                </a:moveTo>
                <a:lnTo>
                  <a:pt x="530" y="324"/>
                </a:lnTo>
                <a:cubicBezTo>
                  <a:pt x="14" y="324"/>
                  <a:pt x="14" y="324"/>
                  <a:pt x="14" y="324"/>
                </a:cubicBezTo>
                <a:cubicBezTo>
                  <a:pt x="14" y="324"/>
                  <a:pt x="0" y="324"/>
                  <a:pt x="0" y="338"/>
                </a:cubicBezTo>
                <a:cubicBezTo>
                  <a:pt x="0" y="353"/>
                  <a:pt x="14" y="353"/>
                  <a:pt x="14" y="353"/>
                </a:cubicBezTo>
                <a:cubicBezTo>
                  <a:pt x="530" y="353"/>
                  <a:pt x="530" y="353"/>
                  <a:pt x="530" y="353"/>
                </a:cubicBezTo>
                <a:cubicBezTo>
                  <a:pt x="544" y="353"/>
                  <a:pt x="544" y="353"/>
                  <a:pt x="544" y="338"/>
                </a:cubicBezTo>
                <a:cubicBezTo>
                  <a:pt x="544" y="324"/>
                  <a:pt x="544" y="324"/>
                  <a:pt x="530" y="324"/>
                </a:cubicBezTo>
                <a:close/>
                <a:moveTo>
                  <a:pt x="412" y="471"/>
                </a:moveTo>
                <a:lnTo>
                  <a:pt x="412" y="471"/>
                </a:lnTo>
                <a:cubicBezTo>
                  <a:pt x="132" y="471"/>
                  <a:pt x="132" y="471"/>
                  <a:pt x="132" y="471"/>
                </a:cubicBezTo>
                <a:cubicBezTo>
                  <a:pt x="132" y="471"/>
                  <a:pt x="117" y="486"/>
                  <a:pt x="117" y="500"/>
                </a:cubicBezTo>
                <a:lnTo>
                  <a:pt x="132" y="515"/>
                </a:lnTo>
                <a:cubicBezTo>
                  <a:pt x="412" y="515"/>
                  <a:pt x="412" y="515"/>
                  <a:pt x="412" y="515"/>
                </a:cubicBezTo>
                <a:cubicBezTo>
                  <a:pt x="426" y="515"/>
                  <a:pt x="426" y="500"/>
                  <a:pt x="426" y="500"/>
                </a:cubicBezTo>
                <a:cubicBezTo>
                  <a:pt x="426" y="486"/>
                  <a:pt x="426" y="471"/>
                  <a:pt x="412" y="471"/>
                </a:cubicBezTo>
                <a:close/>
              </a:path>
            </a:pathLst>
          </a:custGeom>
          <a:solidFill>
            <a:schemeClr val="accent2"/>
          </a:solidFill>
          <a:ln>
            <a:noFill/>
          </a:ln>
          <a:effectLst/>
        </p:spPr>
        <p:txBody>
          <a:bodyPr wrap="none" lIns="91408" tIns="45704" rIns="91408" bIns="45704" anchor="ctr"/>
          <a:lstStyle/>
          <a:p>
            <a:endParaRPr lang="en-US" sz="2700"/>
          </a:p>
        </p:txBody>
      </p:sp>
      <p:sp>
        <p:nvSpPr>
          <p:cNvPr id="38" name="Freeform 197"/>
          <p:cNvSpPr>
            <a:spLocks noChangeArrowheads="1"/>
          </p:cNvSpPr>
          <p:nvPr/>
        </p:nvSpPr>
        <p:spPr bwMode="auto">
          <a:xfrm>
            <a:off x="5771011" y="3011976"/>
            <a:ext cx="354324" cy="333882"/>
          </a:xfrm>
          <a:custGeom>
            <a:avLst/>
            <a:gdLst>
              <a:gd name="T0" fmla="*/ 5068 w 545"/>
              <a:gd name="T1" fmla="*/ 74223 h 516"/>
              <a:gd name="T2" fmla="*/ 5068 w 545"/>
              <a:gd name="T3" fmla="*/ 74223 h 516"/>
              <a:gd name="T4" fmla="*/ 133227 w 545"/>
              <a:gd name="T5" fmla="*/ 74223 h 516"/>
              <a:gd name="T6" fmla="*/ 143726 w 545"/>
              <a:gd name="T7" fmla="*/ 63414 h 516"/>
              <a:gd name="T8" fmla="*/ 133227 w 545"/>
              <a:gd name="T9" fmla="*/ 58369 h 516"/>
              <a:gd name="T10" fmla="*/ 5068 w 545"/>
              <a:gd name="T11" fmla="*/ 58369 h 516"/>
              <a:gd name="T12" fmla="*/ 0 w 545"/>
              <a:gd name="T13" fmla="*/ 63414 h 516"/>
              <a:gd name="T14" fmla="*/ 5068 w 545"/>
              <a:gd name="T15" fmla="*/ 74223 h 516"/>
              <a:gd name="T16" fmla="*/ 5068 w 545"/>
              <a:gd name="T17" fmla="*/ 15853 h 516"/>
              <a:gd name="T18" fmla="*/ 5068 w 545"/>
              <a:gd name="T19" fmla="*/ 15853 h 516"/>
              <a:gd name="T20" fmla="*/ 191877 w 545"/>
              <a:gd name="T21" fmla="*/ 15853 h 516"/>
              <a:gd name="T22" fmla="*/ 196945 w 545"/>
              <a:gd name="T23" fmla="*/ 10449 h 516"/>
              <a:gd name="T24" fmla="*/ 191877 w 545"/>
              <a:gd name="T25" fmla="*/ 0 h 516"/>
              <a:gd name="T26" fmla="*/ 5068 w 545"/>
              <a:gd name="T27" fmla="*/ 0 h 516"/>
              <a:gd name="T28" fmla="*/ 0 w 545"/>
              <a:gd name="T29" fmla="*/ 10449 h 516"/>
              <a:gd name="T30" fmla="*/ 5068 w 545"/>
              <a:gd name="T31" fmla="*/ 15853 h 516"/>
              <a:gd name="T32" fmla="*/ 111868 w 545"/>
              <a:gd name="T33" fmla="*/ 169703 h 516"/>
              <a:gd name="T34" fmla="*/ 111868 w 545"/>
              <a:gd name="T35" fmla="*/ 169703 h 516"/>
              <a:gd name="T36" fmla="*/ 5068 w 545"/>
              <a:gd name="T37" fmla="*/ 169703 h 516"/>
              <a:gd name="T38" fmla="*/ 0 w 545"/>
              <a:gd name="T39" fmla="*/ 180152 h 516"/>
              <a:gd name="T40" fmla="*/ 5068 w 545"/>
              <a:gd name="T41" fmla="*/ 185557 h 516"/>
              <a:gd name="T42" fmla="*/ 111868 w 545"/>
              <a:gd name="T43" fmla="*/ 185557 h 516"/>
              <a:gd name="T44" fmla="*/ 122367 w 545"/>
              <a:gd name="T45" fmla="*/ 180152 h 516"/>
              <a:gd name="T46" fmla="*/ 111868 w 545"/>
              <a:gd name="T47" fmla="*/ 169703 h 516"/>
              <a:gd name="T48" fmla="*/ 191877 w 545"/>
              <a:gd name="T49" fmla="*/ 116739 h 516"/>
              <a:gd name="T50" fmla="*/ 191877 w 545"/>
              <a:gd name="T51" fmla="*/ 116739 h 516"/>
              <a:gd name="T52" fmla="*/ 5068 w 545"/>
              <a:gd name="T53" fmla="*/ 116739 h 516"/>
              <a:gd name="T54" fmla="*/ 0 w 545"/>
              <a:gd name="T55" fmla="*/ 121783 h 516"/>
              <a:gd name="T56" fmla="*/ 5068 w 545"/>
              <a:gd name="T57" fmla="*/ 127187 h 516"/>
              <a:gd name="T58" fmla="*/ 191877 w 545"/>
              <a:gd name="T59" fmla="*/ 127187 h 516"/>
              <a:gd name="T60" fmla="*/ 196945 w 545"/>
              <a:gd name="T61" fmla="*/ 121783 h 516"/>
              <a:gd name="T62" fmla="*/ 191877 w 545"/>
              <a:gd name="T63" fmla="*/ 116739 h 51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545" h="516">
                <a:moveTo>
                  <a:pt x="14" y="206"/>
                </a:moveTo>
                <a:lnTo>
                  <a:pt x="14" y="206"/>
                </a:lnTo>
                <a:cubicBezTo>
                  <a:pt x="368" y="206"/>
                  <a:pt x="368" y="206"/>
                  <a:pt x="368" y="206"/>
                </a:cubicBezTo>
                <a:cubicBezTo>
                  <a:pt x="383" y="206"/>
                  <a:pt x="397" y="191"/>
                  <a:pt x="397" y="176"/>
                </a:cubicBezTo>
                <a:cubicBezTo>
                  <a:pt x="397" y="176"/>
                  <a:pt x="383" y="162"/>
                  <a:pt x="368" y="162"/>
                </a:cubicBezTo>
                <a:cubicBezTo>
                  <a:pt x="14" y="162"/>
                  <a:pt x="14" y="162"/>
                  <a:pt x="14" y="162"/>
                </a:cubicBezTo>
                <a:lnTo>
                  <a:pt x="0" y="176"/>
                </a:lnTo>
                <a:cubicBezTo>
                  <a:pt x="0" y="191"/>
                  <a:pt x="14" y="206"/>
                  <a:pt x="14" y="206"/>
                </a:cubicBezTo>
                <a:close/>
                <a:moveTo>
                  <a:pt x="14" y="44"/>
                </a:moveTo>
                <a:lnTo>
                  <a:pt x="14" y="44"/>
                </a:lnTo>
                <a:cubicBezTo>
                  <a:pt x="530" y="44"/>
                  <a:pt x="530" y="44"/>
                  <a:pt x="530" y="44"/>
                </a:cubicBezTo>
                <a:cubicBezTo>
                  <a:pt x="544" y="44"/>
                  <a:pt x="544" y="29"/>
                  <a:pt x="544" y="29"/>
                </a:cubicBezTo>
                <a:cubicBezTo>
                  <a:pt x="544" y="15"/>
                  <a:pt x="544" y="0"/>
                  <a:pt x="530" y="0"/>
                </a:cubicBezTo>
                <a:cubicBezTo>
                  <a:pt x="14" y="0"/>
                  <a:pt x="14" y="0"/>
                  <a:pt x="14" y="0"/>
                </a:cubicBezTo>
                <a:cubicBezTo>
                  <a:pt x="14" y="0"/>
                  <a:pt x="0" y="15"/>
                  <a:pt x="0" y="29"/>
                </a:cubicBezTo>
                <a:lnTo>
                  <a:pt x="14" y="44"/>
                </a:lnTo>
                <a:close/>
                <a:moveTo>
                  <a:pt x="309" y="471"/>
                </a:moveTo>
                <a:lnTo>
                  <a:pt x="309" y="471"/>
                </a:lnTo>
                <a:cubicBezTo>
                  <a:pt x="14" y="471"/>
                  <a:pt x="14" y="471"/>
                  <a:pt x="14" y="471"/>
                </a:cubicBezTo>
                <a:cubicBezTo>
                  <a:pt x="14" y="471"/>
                  <a:pt x="0" y="486"/>
                  <a:pt x="0" y="500"/>
                </a:cubicBezTo>
                <a:lnTo>
                  <a:pt x="14" y="515"/>
                </a:lnTo>
                <a:cubicBezTo>
                  <a:pt x="309" y="515"/>
                  <a:pt x="309" y="515"/>
                  <a:pt x="309" y="515"/>
                </a:cubicBezTo>
                <a:cubicBezTo>
                  <a:pt x="324" y="515"/>
                  <a:pt x="338" y="500"/>
                  <a:pt x="338" y="500"/>
                </a:cubicBezTo>
                <a:cubicBezTo>
                  <a:pt x="338" y="486"/>
                  <a:pt x="324" y="471"/>
                  <a:pt x="309" y="471"/>
                </a:cubicBezTo>
                <a:close/>
                <a:moveTo>
                  <a:pt x="530" y="324"/>
                </a:moveTo>
                <a:lnTo>
                  <a:pt x="530" y="324"/>
                </a:lnTo>
                <a:cubicBezTo>
                  <a:pt x="14" y="324"/>
                  <a:pt x="14" y="324"/>
                  <a:pt x="14" y="324"/>
                </a:cubicBezTo>
                <a:cubicBezTo>
                  <a:pt x="14" y="324"/>
                  <a:pt x="0" y="324"/>
                  <a:pt x="0" y="338"/>
                </a:cubicBezTo>
                <a:cubicBezTo>
                  <a:pt x="0" y="353"/>
                  <a:pt x="14" y="353"/>
                  <a:pt x="14" y="353"/>
                </a:cubicBezTo>
                <a:cubicBezTo>
                  <a:pt x="530" y="353"/>
                  <a:pt x="530" y="353"/>
                  <a:pt x="530" y="353"/>
                </a:cubicBezTo>
                <a:cubicBezTo>
                  <a:pt x="544" y="353"/>
                  <a:pt x="544" y="353"/>
                  <a:pt x="544" y="338"/>
                </a:cubicBezTo>
                <a:cubicBezTo>
                  <a:pt x="544" y="324"/>
                  <a:pt x="544" y="324"/>
                  <a:pt x="530" y="324"/>
                </a:cubicBezTo>
                <a:close/>
              </a:path>
            </a:pathLst>
          </a:custGeom>
          <a:solidFill>
            <a:schemeClr val="accent2"/>
          </a:solidFill>
          <a:ln>
            <a:noFill/>
          </a:ln>
          <a:effectLst/>
        </p:spPr>
        <p:txBody>
          <a:bodyPr wrap="none" lIns="91408" tIns="45704" rIns="91408" bIns="45704" anchor="ctr"/>
          <a:lstStyle/>
          <a:p>
            <a:endParaRPr lang="en-US" sz="2700"/>
          </a:p>
        </p:txBody>
      </p:sp>
      <p:sp>
        <p:nvSpPr>
          <p:cNvPr id="39" name="Freeform 198"/>
          <p:cNvSpPr>
            <a:spLocks noChangeArrowheads="1"/>
          </p:cNvSpPr>
          <p:nvPr/>
        </p:nvSpPr>
        <p:spPr bwMode="auto">
          <a:xfrm>
            <a:off x="5152649" y="2976203"/>
            <a:ext cx="325365" cy="410539"/>
          </a:xfrm>
          <a:custGeom>
            <a:avLst/>
            <a:gdLst>
              <a:gd name="T0" fmla="*/ 127658 w 501"/>
              <a:gd name="T1" fmla="*/ 201559 h 634"/>
              <a:gd name="T2" fmla="*/ 133083 w 501"/>
              <a:gd name="T3" fmla="*/ 106008 h 634"/>
              <a:gd name="T4" fmla="*/ 116809 w 501"/>
              <a:gd name="T5" fmla="*/ 106008 h 634"/>
              <a:gd name="T6" fmla="*/ 127658 w 501"/>
              <a:gd name="T7" fmla="*/ 201559 h 634"/>
              <a:gd name="T8" fmla="*/ 53161 w 501"/>
              <a:gd name="T9" fmla="*/ 201559 h 634"/>
              <a:gd name="T10" fmla="*/ 63648 w 501"/>
              <a:gd name="T11" fmla="*/ 106008 h 634"/>
              <a:gd name="T12" fmla="*/ 47736 w 501"/>
              <a:gd name="T13" fmla="*/ 106008 h 634"/>
              <a:gd name="T14" fmla="*/ 53161 w 501"/>
              <a:gd name="T15" fmla="*/ 201559 h 634"/>
              <a:gd name="T16" fmla="*/ 90410 w 501"/>
              <a:gd name="T17" fmla="*/ 201559 h 634"/>
              <a:gd name="T18" fmla="*/ 95834 w 501"/>
              <a:gd name="T19" fmla="*/ 106008 h 634"/>
              <a:gd name="T20" fmla="*/ 84985 w 501"/>
              <a:gd name="T21" fmla="*/ 106008 h 634"/>
              <a:gd name="T22" fmla="*/ 90410 w 501"/>
              <a:gd name="T23" fmla="*/ 201559 h 634"/>
              <a:gd name="T24" fmla="*/ 170332 w 501"/>
              <a:gd name="T25" fmla="*/ 31730 h 634"/>
              <a:gd name="T26" fmla="*/ 127658 w 501"/>
              <a:gd name="T27" fmla="*/ 15865 h 634"/>
              <a:gd name="T28" fmla="*/ 69073 w 501"/>
              <a:gd name="T29" fmla="*/ 0 h 634"/>
              <a:gd name="T30" fmla="*/ 53161 w 501"/>
              <a:gd name="T31" fmla="*/ 31730 h 634"/>
              <a:gd name="T32" fmla="*/ 0 w 501"/>
              <a:gd name="T33" fmla="*/ 42187 h 634"/>
              <a:gd name="T34" fmla="*/ 10488 w 501"/>
              <a:gd name="T35" fmla="*/ 74278 h 634"/>
              <a:gd name="T36" fmla="*/ 42673 w 501"/>
              <a:gd name="T37" fmla="*/ 228241 h 634"/>
              <a:gd name="T38" fmla="*/ 170332 w 501"/>
              <a:gd name="T39" fmla="*/ 201559 h 634"/>
              <a:gd name="T40" fmla="*/ 180819 w 501"/>
              <a:gd name="T41" fmla="*/ 58412 h 634"/>
              <a:gd name="T42" fmla="*/ 170332 w 501"/>
              <a:gd name="T43" fmla="*/ 31730 h 634"/>
              <a:gd name="T44" fmla="*/ 69073 w 501"/>
              <a:gd name="T45" fmla="*/ 21274 h 634"/>
              <a:gd name="T46" fmla="*/ 106322 w 501"/>
              <a:gd name="T47" fmla="*/ 15865 h 634"/>
              <a:gd name="T48" fmla="*/ 111746 w 501"/>
              <a:gd name="T49" fmla="*/ 31730 h 634"/>
              <a:gd name="T50" fmla="*/ 69073 w 501"/>
              <a:gd name="T51" fmla="*/ 21274 h 634"/>
              <a:gd name="T52" fmla="*/ 154420 w 501"/>
              <a:gd name="T53" fmla="*/ 201559 h 634"/>
              <a:gd name="T54" fmla="*/ 42673 w 501"/>
              <a:gd name="T55" fmla="*/ 212376 h 634"/>
              <a:gd name="T56" fmla="*/ 26400 w 501"/>
              <a:gd name="T57" fmla="*/ 74278 h 634"/>
              <a:gd name="T58" fmla="*/ 154420 w 501"/>
              <a:gd name="T59" fmla="*/ 201559 h 634"/>
              <a:gd name="T60" fmla="*/ 159483 w 501"/>
              <a:gd name="T61" fmla="*/ 58412 h 634"/>
              <a:gd name="T62" fmla="*/ 10488 w 501"/>
              <a:gd name="T63" fmla="*/ 53004 h 634"/>
              <a:gd name="T64" fmla="*/ 159483 w 501"/>
              <a:gd name="T65" fmla="*/ 42187 h 634"/>
              <a:gd name="T66" fmla="*/ 159483 w 501"/>
              <a:gd name="T67" fmla="*/ 58412 h 63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501" h="634">
                <a:moveTo>
                  <a:pt x="353" y="559"/>
                </a:moveTo>
                <a:lnTo>
                  <a:pt x="353" y="559"/>
                </a:lnTo>
                <a:cubicBezTo>
                  <a:pt x="353" y="559"/>
                  <a:pt x="368" y="545"/>
                  <a:pt x="368" y="530"/>
                </a:cubicBezTo>
                <a:cubicBezTo>
                  <a:pt x="368" y="294"/>
                  <a:pt x="368" y="294"/>
                  <a:pt x="368" y="294"/>
                </a:cubicBezTo>
                <a:lnTo>
                  <a:pt x="353" y="279"/>
                </a:lnTo>
                <a:cubicBezTo>
                  <a:pt x="339" y="279"/>
                  <a:pt x="323" y="294"/>
                  <a:pt x="323" y="294"/>
                </a:cubicBezTo>
                <a:cubicBezTo>
                  <a:pt x="323" y="530"/>
                  <a:pt x="323" y="530"/>
                  <a:pt x="323" y="530"/>
                </a:cubicBezTo>
                <a:cubicBezTo>
                  <a:pt x="323" y="545"/>
                  <a:pt x="339" y="559"/>
                  <a:pt x="353" y="559"/>
                </a:cubicBezTo>
                <a:close/>
                <a:moveTo>
                  <a:pt x="147" y="559"/>
                </a:moveTo>
                <a:lnTo>
                  <a:pt x="147" y="559"/>
                </a:lnTo>
                <a:cubicBezTo>
                  <a:pt x="162" y="559"/>
                  <a:pt x="176" y="545"/>
                  <a:pt x="176" y="530"/>
                </a:cubicBezTo>
                <a:cubicBezTo>
                  <a:pt x="176" y="294"/>
                  <a:pt x="176" y="294"/>
                  <a:pt x="176" y="294"/>
                </a:cubicBezTo>
                <a:cubicBezTo>
                  <a:pt x="176" y="294"/>
                  <a:pt x="162" y="279"/>
                  <a:pt x="147" y="279"/>
                </a:cubicBezTo>
                <a:lnTo>
                  <a:pt x="132" y="294"/>
                </a:lnTo>
                <a:cubicBezTo>
                  <a:pt x="132" y="530"/>
                  <a:pt x="132" y="530"/>
                  <a:pt x="132" y="530"/>
                </a:cubicBezTo>
                <a:cubicBezTo>
                  <a:pt x="132" y="545"/>
                  <a:pt x="147" y="559"/>
                  <a:pt x="147" y="559"/>
                </a:cubicBezTo>
                <a:close/>
                <a:moveTo>
                  <a:pt x="250" y="559"/>
                </a:moveTo>
                <a:lnTo>
                  <a:pt x="250" y="559"/>
                </a:lnTo>
                <a:cubicBezTo>
                  <a:pt x="265" y="559"/>
                  <a:pt x="265" y="545"/>
                  <a:pt x="265" y="530"/>
                </a:cubicBezTo>
                <a:cubicBezTo>
                  <a:pt x="265" y="294"/>
                  <a:pt x="265" y="294"/>
                  <a:pt x="265" y="294"/>
                </a:cubicBezTo>
                <a:cubicBezTo>
                  <a:pt x="265" y="294"/>
                  <a:pt x="265" y="279"/>
                  <a:pt x="250" y="279"/>
                </a:cubicBezTo>
                <a:cubicBezTo>
                  <a:pt x="235" y="279"/>
                  <a:pt x="235" y="294"/>
                  <a:pt x="235" y="294"/>
                </a:cubicBezTo>
                <a:cubicBezTo>
                  <a:pt x="235" y="530"/>
                  <a:pt x="235" y="530"/>
                  <a:pt x="235" y="530"/>
                </a:cubicBezTo>
                <a:cubicBezTo>
                  <a:pt x="235" y="545"/>
                  <a:pt x="235" y="559"/>
                  <a:pt x="250" y="559"/>
                </a:cubicBezTo>
                <a:close/>
                <a:moveTo>
                  <a:pt x="471" y="88"/>
                </a:moveTo>
                <a:lnTo>
                  <a:pt x="471" y="88"/>
                </a:lnTo>
                <a:cubicBezTo>
                  <a:pt x="353" y="88"/>
                  <a:pt x="353" y="88"/>
                  <a:pt x="353" y="88"/>
                </a:cubicBezTo>
                <a:cubicBezTo>
                  <a:pt x="353" y="44"/>
                  <a:pt x="353" y="44"/>
                  <a:pt x="353" y="44"/>
                </a:cubicBezTo>
                <a:cubicBezTo>
                  <a:pt x="353" y="29"/>
                  <a:pt x="323" y="0"/>
                  <a:pt x="309" y="0"/>
                </a:cubicBezTo>
                <a:cubicBezTo>
                  <a:pt x="191" y="0"/>
                  <a:pt x="191" y="0"/>
                  <a:pt x="191" y="0"/>
                </a:cubicBezTo>
                <a:cubicBezTo>
                  <a:pt x="176" y="0"/>
                  <a:pt x="147" y="29"/>
                  <a:pt x="147" y="44"/>
                </a:cubicBezTo>
                <a:cubicBezTo>
                  <a:pt x="147" y="88"/>
                  <a:pt x="147" y="88"/>
                  <a:pt x="147" y="88"/>
                </a:cubicBezTo>
                <a:cubicBezTo>
                  <a:pt x="29" y="88"/>
                  <a:pt x="29" y="88"/>
                  <a:pt x="29" y="88"/>
                </a:cubicBezTo>
                <a:cubicBezTo>
                  <a:pt x="14" y="88"/>
                  <a:pt x="0" y="103"/>
                  <a:pt x="0" y="117"/>
                </a:cubicBezTo>
                <a:cubicBezTo>
                  <a:pt x="0" y="162"/>
                  <a:pt x="0" y="162"/>
                  <a:pt x="0" y="162"/>
                </a:cubicBezTo>
                <a:cubicBezTo>
                  <a:pt x="0" y="176"/>
                  <a:pt x="14" y="206"/>
                  <a:pt x="29" y="206"/>
                </a:cubicBezTo>
                <a:cubicBezTo>
                  <a:pt x="29" y="559"/>
                  <a:pt x="29" y="559"/>
                  <a:pt x="29" y="559"/>
                </a:cubicBezTo>
                <a:cubicBezTo>
                  <a:pt x="29" y="604"/>
                  <a:pt x="73" y="633"/>
                  <a:pt x="118" y="633"/>
                </a:cubicBezTo>
                <a:cubicBezTo>
                  <a:pt x="382" y="633"/>
                  <a:pt x="382" y="633"/>
                  <a:pt x="382" y="633"/>
                </a:cubicBezTo>
                <a:cubicBezTo>
                  <a:pt x="427" y="633"/>
                  <a:pt x="471" y="604"/>
                  <a:pt x="471" y="559"/>
                </a:cubicBezTo>
                <a:cubicBezTo>
                  <a:pt x="471" y="206"/>
                  <a:pt x="471" y="206"/>
                  <a:pt x="471" y="206"/>
                </a:cubicBezTo>
                <a:cubicBezTo>
                  <a:pt x="486" y="206"/>
                  <a:pt x="500" y="176"/>
                  <a:pt x="500" y="162"/>
                </a:cubicBezTo>
                <a:cubicBezTo>
                  <a:pt x="500" y="117"/>
                  <a:pt x="500" y="117"/>
                  <a:pt x="500" y="117"/>
                </a:cubicBezTo>
                <a:cubicBezTo>
                  <a:pt x="500" y="103"/>
                  <a:pt x="486" y="88"/>
                  <a:pt x="471" y="88"/>
                </a:cubicBezTo>
                <a:close/>
                <a:moveTo>
                  <a:pt x="191" y="59"/>
                </a:moveTo>
                <a:lnTo>
                  <a:pt x="191" y="59"/>
                </a:lnTo>
                <a:lnTo>
                  <a:pt x="206" y="44"/>
                </a:lnTo>
                <a:cubicBezTo>
                  <a:pt x="294" y="44"/>
                  <a:pt x="294" y="44"/>
                  <a:pt x="294" y="44"/>
                </a:cubicBezTo>
                <a:lnTo>
                  <a:pt x="309" y="59"/>
                </a:lnTo>
                <a:cubicBezTo>
                  <a:pt x="309" y="88"/>
                  <a:pt x="309" y="88"/>
                  <a:pt x="309" y="88"/>
                </a:cubicBezTo>
                <a:cubicBezTo>
                  <a:pt x="294" y="88"/>
                  <a:pt x="191" y="88"/>
                  <a:pt x="191" y="88"/>
                </a:cubicBezTo>
                <a:lnTo>
                  <a:pt x="191" y="59"/>
                </a:lnTo>
                <a:close/>
                <a:moveTo>
                  <a:pt x="427" y="559"/>
                </a:moveTo>
                <a:lnTo>
                  <a:pt x="427" y="559"/>
                </a:lnTo>
                <a:cubicBezTo>
                  <a:pt x="427" y="574"/>
                  <a:pt x="412" y="589"/>
                  <a:pt x="382" y="589"/>
                </a:cubicBezTo>
                <a:cubicBezTo>
                  <a:pt x="118" y="589"/>
                  <a:pt x="118" y="589"/>
                  <a:pt x="118" y="589"/>
                </a:cubicBezTo>
                <a:cubicBezTo>
                  <a:pt x="88" y="589"/>
                  <a:pt x="73" y="574"/>
                  <a:pt x="73" y="559"/>
                </a:cubicBezTo>
                <a:cubicBezTo>
                  <a:pt x="73" y="206"/>
                  <a:pt x="73" y="206"/>
                  <a:pt x="73" y="206"/>
                </a:cubicBezTo>
                <a:cubicBezTo>
                  <a:pt x="103" y="206"/>
                  <a:pt x="412" y="206"/>
                  <a:pt x="427" y="206"/>
                </a:cubicBezTo>
                <a:lnTo>
                  <a:pt x="427" y="559"/>
                </a:lnTo>
                <a:close/>
                <a:moveTo>
                  <a:pt x="441" y="162"/>
                </a:moveTo>
                <a:lnTo>
                  <a:pt x="441" y="162"/>
                </a:lnTo>
                <a:cubicBezTo>
                  <a:pt x="59" y="162"/>
                  <a:pt x="59" y="162"/>
                  <a:pt x="59" y="162"/>
                </a:cubicBezTo>
                <a:cubicBezTo>
                  <a:pt x="44" y="162"/>
                  <a:pt x="29" y="147"/>
                  <a:pt x="29" y="147"/>
                </a:cubicBezTo>
                <a:cubicBezTo>
                  <a:pt x="29" y="132"/>
                  <a:pt x="44" y="117"/>
                  <a:pt x="59" y="117"/>
                </a:cubicBezTo>
                <a:cubicBezTo>
                  <a:pt x="441" y="117"/>
                  <a:pt x="441" y="117"/>
                  <a:pt x="441" y="117"/>
                </a:cubicBezTo>
                <a:cubicBezTo>
                  <a:pt x="456" y="117"/>
                  <a:pt x="471" y="132"/>
                  <a:pt x="471" y="147"/>
                </a:cubicBezTo>
                <a:cubicBezTo>
                  <a:pt x="471" y="147"/>
                  <a:pt x="456" y="162"/>
                  <a:pt x="441" y="162"/>
                </a:cubicBezTo>
                <a:close/>
              </a:path>
            </a:pathLst>
          </a:custGeom>
          <a:solidFill>
            <a:schemeClr val="accent2"/>
          </a:solidFill>
          <a:ln>
            <a:noFill/>
          </a:ln>
          <a:effectLst/>
        </p:spPr>
        <p:txBody>
          <a:bodyPr wrap="none" lIns="91408" tIns="45704" rIns="91408" bIns="45704" anchor="ctr"/>
          <a:lstStyle/>
          <a:p>
            <a:endParaRPr lang="en-US" sz="2700"/>
          </a:p>
        </p:txBody>
      </p:sp>
      <p:sp>
        <p:nvSpPr>
          <p:cNvPr id="40" name="Freeform 199"/>
          <p:cNvSpPr>
            <a:spLocks noChangeArrowheads="1"/>
          </p:cNvSpPr>
          <p:nvPr/>
        </p:nvSpPr>
        <p:spPr bwMode="auto">
          <a:xfrm>
            <a:off x="4449113" y="2993238"/>
            <a:ext cx="410537" cy="381580"/>
          </a:xfrm>
          <a:custGeom>
            <a:avLst/>
            <a:gdLst>
              <a:gd name="T0" fmla="*/ 201927 w 634"/>
              <a:gd name="T1" fmla="*/ 26650 h 590"/>
              <a:gd name="T2" fmla="*/ 201927 w 634"/>
              <a:gd name="T3" fmla="*/ 26650 h 590"/>
              <a:gd name="T4" fmla="*/ 159378 w 634"/>
              <a:gd name="T5" fmla="*/ 26650 h 590"/>
              <a:gd name="T6" fmla="*/ 159378 w 634"/>
              <a:gd name="T7" fmla="*/ 10804 h 590"/>
              <a:gd name="T8" fmla="*/ 143512 w 634"/>
              <a:gd name="T9" fmla="*/ 0 h 590"/>
              <a:gd name="T10" fmla="*/ 85098 w 634"/>
              <a:gd name="T11" fmla="*/ 0 h 590"/>
              <a:gd name="T12" fmla="*/ 74641 w 634"/>
              <a:gd name="T13" fmla="*/ 10804 h 590"/>
              <a:gd name="T14" fmla="*/ 74641 w 634"/>
              <a:gd name="T15" fmla="*/ 26650 h 590"/>
              <a:gd name="T16" fmla="*/ 32092 w 634"/>
              <a:gd name="T17" fmla="*/ 26650 h 590"/>
              <a:gd name="T18" fmla="*/ 0 w 634"/>
              <a:gd name="T19" fmla="*/ 52939 h 590"/>
              <a:gd name="T20" fmla="*/ 0 w 634"/>
              <a:gd name="T21" fmla="*/ 180425 h 590"/>
              <a:gd name="T22" fmla="*/ 32092 w 634"/>
              <a:gd name="T23" fmla="*/ 212117 h 590"/>
              <a:gd name="T24" fmla="*/ 201927 w 634"/>
              <a:gd name="T25" fmla="*/ 212117 h 590"/>
              <a:gd name="T26" fmla="*/ 228249 w 634"/>
              <a:gd name="T27" fmla="*/ 180425 h 590"/>
              <a:gd name="T28" fmla="*/ 228249 w 634"/>
              <a:gd name="T29" fmla="*/ 52939 h 590"/>
              <a:gd name="T30" fmla="*/ 201927 w 634"/>
              <a:gd name="T31" fmla="*/ 26650 h 590"/>
              <a:gd name="T32" fmla="*/ 85098 w 634"/>
              <a:gd name="T33" fmla="*/ 21248 h 590"/>
              <a:gd name="T34" fmla="*/ 85098 w 634"/>
              <a:gd name="T35" fmla="*/ 21248 h 590"/>
              <a:gd name="T36" fmla="*/ 95555 w 634"/>
              <a:gd name="T37" fmla="*/ 10804 h 590"/>
              <a:gd name="T38" fmla="*/ 138104 w 634"/>
              <a:gd name="T39" fmla="*/ 10804 h 590"/>
              <a:gd name="T40" fmla="*/ 143512 w 634"/>
              <a:gd name="T41" fmla="*/ 21248 h 590"/>
              <a:gd name="T42" fmla="*/ 143512 w 634"/>
              <a:gd name="T43" fmla="*/ 26650 h 590"/>
              <a:gd name="T44" fmla="*/ 85098 w 634"/>
              <a:gd name="T45" fmla="*/ 26650 h 590"/>
              <a:gd name="T46" fmla="*/ 85098 w 634"/>
              <a:gd name="T47" fmla="*/ 21248 h 590"/>
              <a:gd name="T48" fmla="*/ 212384 w 634"/>
              <a:gd name="T49" fmla="*/ 180425 h 590"/>
              <a:gd name="T50" fmla="*/ 212384 w 634"/>
              <a:gd name="T51" fmla="*/ 180425 h 590"/>
              <a:gd name="T52" fmla="*/ 201927 w 634"/>
              <a:gd name="T53" fmla="*/ 196271 h 590"/>
              <a:gd name="T54" fmla="*/ 32092 w 634"/>
              <a:gd name="T55" fmla="*/ 196271 h 590"/>
              <a:gd name="T56" fmla="*/ 15866 w 634"/>
              <a:gd name="T57" fmla="*/ 180425 h 590"/>
              <a:gd name="T58" fmla="*/ 15866 w 634"/>
              <a:gd name="T59" fmla="*/ 106239 h 590"/>
              <a:gd name="T60" fmla="*/ 90506 w 634"/>
              <a:gd name="T61" fmla="*/ 106239 h 590"/>
              <a:gd name="T62" fmla="*/ 85098 w 634"/>
              <a:gd name="T63" fmla="*/ 111280 h 590"/>
              <a:gd name="T64" fmla="*/ 116829 w 634"/>
              <a:gd name="T65" fmla="*/ 137930 h 590"/>
              <a:gd name="T66" fmla="*/ 143512 w 634"/>
              <a:gd name="T67" fmla="*/ 111280 h 590"/>
              <a:gd name="T68" fmla="*/ 143512 w 634"/>
              <a:gd name="T69" fmla="*/ 106239 h 590"/>
              <a:gd name="T70" fmla="*/ 212384 w 634"/>
              <a:gd name="T71" fmla="*/ 106239 h 590"/>
              <a:gd name="T72" fmla="*/ 212384 w 634"/>
              <a:gd name="T73" fmla="*/ 180425 h 590"/>
              <a:gd name="T74" fmla="*/ 100963 w 634"/>
              <a:gd name="T75" fmla="*/ 111280 h 590"/>
              <a:gd name="T76" fmla="*/ 100963 w 634"/>
              <a:gd name="T77" fmla="*/ 111280 h 590"/>
              <a:gd name="T78" fmla="*/ 100963 w 634"/>
              <a:gd name="T79" fmla="*/ 106239 h 590"/>
              <a:gd name="T80" fmla="*/ 127647 w 634"/>
              <a:gd name="T81" fmla="*/ 106239 h 590"/>
              <a:gd name="T82" fmla="*/ 127647 w 634"/>
              <a:gd name="T83" fmla="*/ 111280 h 590"/>
              <a:gd name="T84" fmla="*/ 116829 w 634"/>
              <a:gd name="T85" fmla="*/ 127486 h 590"/>
              <a:gd name="T86" fmla="*/ 100963 w 634"/>
              <a:gd name="T87" fmla="*/ 111280 h 590"/>
              <a:gd name="T88" fmla="*/ 212384 w 634"/>
              <a:gd name="T89" fmla="*/ 90033 h 590"/>
              <a:gd name="T90" fmla="*/ 212384 w 634"/>
              <a:gd name="T91" fmla="*/ 90033 h 590"/>
              <a:gd name="T92" fmla="*/ 15866 w 634"/>
              <a:gd name="T93" fmla="*/ 90033 h 590"/>
              <a:gd name="T94" fmla="*/ 15866 w 634"/>
              <a:gd name="T95" fmla="*/ 52939 h 590"/>
              <a:gd name="T96" fmla="*/ 32092 w 634"/>
              <a:gd name="T97" fmla="*/ 42495 h 590"/>
              <a:gd name="T98" fmla="*/ 201927 w 634"/>
              <a:gd name="T99" fmla="*/ 42495 h 590"/>
              <a:gd name="T100" fmla="*/ 212384 w 634"/>
              <a:gd name="T101" fmla="*/ 52939 h 590"/>
              <a:gd name="T102" fmla="*/ 212384 w 634"/>
              <a:gd name="T103" fmla="*/ 90033 h 59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634" h="590">
                <a:moveTo>
                  <a:pt x="560" y="74"/>
                </a:moveTo>
                <a:lnTo>
                  <a:pt x="560" y="74"/>
                </a:lnTo>
                <a:cubicBezTo>
                  <a:pt x="442" y="74"/>
                  <a:pt x="442" y="74"/>
                  <a:pt x="442" y="74"/>
                </a:cubicBezTo>
                <a:cubicBezTo>
                  <a:pt x="442" y="30"/>
                  <a:pt x="442" y="30"/>
                  <a:pt x="442" y="30"/>
                </a:cubicBezTo>
                <a:cubicBezTo>
                  <a:pt x="442" y="15"/>
                  <a:pt x="412" y="0"/>
                  <a:pt x="398" y="0"/>
                </a:cubicBezTo>
                <a:cubicBezTo>
                  <a:pt x="236" y="0"/>
                  <a:pt x="236" y="0"/>
                  <a:pt x="236" y="0"/>
                </a:cubicBezTo>
                <a:cubicBezTo>
                  <a:pt x="221" y="0"/>
                  <a:pt x="207" y="15"/>
                  <a:pt x="207" y="30"/>
                </a:cubicBezTo>
                <a:cubicBezTo>
                  <a:pt x="207" y="74"/>
                  <a:pt x="207" y="74"/>
                  <a:pt x="207" y="74"/>
                </a:cubicBezTo>
                <a:cubicBezTo>
                  <a:pt x="89" y="74"/>
                  <a:pt x="89" y="74"/>
                  <a:pt x="89" y="74"/>
                </a:cubicBezTo>
                <a:cubicBezTo>
                  <a:pt x="44" y="74"/>
                  <a:pt x="0" y="103"/>
                  <a:pt x="0" y="147"/>
                </a:cubicBezTo>
                <a:cubicBezTo>
                  <a:pt x="0" y="501"/>
                  <a:pt x="0" y="501"/>
                  <a:pt x="0" y="501"/>
                </a:cubicBezTo>
                <a:cubicBezTo>
                  <a:pt x="0" y="545"/>
                  <a:pt x="44" y="589"/>
                  <a:pt x="89" y="589"/>
                </a:cubicBezTo>
                <a:cubicBezTo>
                  <a:pt x="560" y="589"/>
                  <a:pt x="560" y="589"/>
                  <a:pt x="560" y="589"/>
                </a:cubicBezTo>
                <a:cubicBezTo>
                  <a:pt x="604" y="589"/>
                  <a:pt x="633" y="545"/>
                  <a:pt x="633" y="501"/>
                </a:cubicBezTo>
                <a:cubicBezTo>
                  <a:pt x="633" y="147"/>
                  <a:pt x="633" y="147"/>
                  <a:pt x="633" y="147"/>
                </a:cubicBezTo>
                <a:cubicBezTo>
                  <a:pt x="633" y="103"/>
                  <a:pt x="604" y="74"/>
                  <a:pt x="560" y="74"/>
                </a:cubicBezTo>
                <a:close/>
                <a:moveTo>
                  <a:pt x="236" y="59"/>
                </a:moveTo>
                <a:lnTo>
                  <a:pt x="236" y="59"/>
                </a:lnTo>
                <a:cubicBezTo>
                  <a:pt x="236" y="45"/>
                  <a:pt x="251" y="30"/>
                  <a:pt x="265" y="30"/>
                </a:cubicBezTo>
                <a:cubicBezTo>
                  <a:pt x="383" y="30"/>
                  <a:pt x="383" y="30"/>
                  <a:pt x="383" y="30"/>
                </a:cubicBezTo>
                <a:cubicBezTo>
                  <a:pt x="383" y="30"/>
                  <a:pt x="398" y="45"/>
                  <a:pt x="398" y="59"/>
                </a:cubicBezTo>
                <a:cubicBezTo>
                  <a:pt x="398" y="74"/>
                  <a:pt x="398" y="74"/>
                  <a:pt x="398" y="74"/>
                </a:cubicBezTo>
                <a:cubicBezTo>
                  <a:pt x="236" y="74"/>
                  <a:pt x="236" y="74"/>
                  <a:pt x="236" y="74"/>
                </a:cubicBezTo>
                <a:lnTo>
                  <a:pt x="236" y="59"/>
                </a:lnTo>
                <a:close/>
                <a:moveTo>
                  <a:pt x="589" y="501"/>
                </a:moveTo>
                <a:lnTo>
                  <a:pt x="589" y="501"/>
                </a:lnTo>
                <a:cubicBezTo>
                  <a:pt x="589" y="530"/>
                  <a:pt x="574" y="545"/>
                  <a:pt x="560" y="545"/>
                </a:cubicBezTo>
                <a:cubicBezTo>
                  <a:pt x="89" y="545"/>
                  <a:pt x="89" y="545"/>
                  <a:pt x="89" y="545"/>
                </a:cubicBezTo>
                <a:cubicBezTo>
                  <a:pt x="59" y="545"/>
                  <a:pt x="44" y="530"/>
                  <a:pt x="44" y="501"/>
                </a:cubicBezTo>
                <a:cubicBezTo>
                  <a:pt x="44" y="295"/>
                  <a:pt x="44" y="295"/>
                  <a:pt x="44" y="295"/>
                </a:cubicBezTo>
                <a:cubicBezTo>
                  <a:pt x="251" y="295"/>
                  <a:pt x="251" y="295"/>
                  <a:pt x="251" y="295"/>
                </a:cubicBezTo>
                <a:cubicBezTo>
                  <a:pt x="236" y="295"/>
                  <a:pt x="236" y="309"/>
                  <a:pt x="236" y="309"/>
                </a:cubicBezTo>
                <a:cubicBezTo>
                  <a:pt x="236" y="354"/>
                  <a:pt x="280" y="383"/>
                  <a:pt x="324" y="383"/>
                </a:cubicBezTo>
                <a:cubicBezTo>
                  <a:pt x="369" y="383"/>
                  <a:pt x="398" y="354"/>
                  <a:pt x="398" y="309"/>
                </a:cubicBezTo>
                <a:lnTo>
                  <a:pt x="398" y="295"/>
                </a:lnTo>
                <a:cubicBezTo>
                  <a:pt x="589" y="295"/>
                  <a:pt x="589" y="295"/>
                  <a:pt x="589" y="295"/>
                </a:cubicBezTo>
                <a:lnTo>
                  <a:pt x="589" y="501"/>
                </a:lnTo>
                <a:close/>
                <a:moveTo>
                  <a:pt x="280" y="309"/>
                </a:moveTo>
                <a:lnTo>
                  <a:pt x="280" y="309"/>
                </a:lnTo>
                <a:lnTo>
                  <a:pt x="280" y="295"/>
                </a:lnTo>
                <a:cubicBezTo>
                  <a:pt x="354" y="295"/>
                  <a:pt x="354" y="295"/>
                  <a:pt x="354" y="295"/>
                </a:cubicBezTo>
                <a:lnTo>
                  <a:pt x="354" y="309"/>
                </a:lnTo>
                <a:cubicBezTo>
                  <a:pt x="354" y="324"/>
                  <a:pt x="339" y="354"/>
                  <a:pt x="324" y="354"/>
                </a:cubicBezTo>
                <a:cubicBezTo>
                  <a:pt x="295" y="354"/>
                  <a:pt x="280" y="324"/>
                  <a:pt x="280" y="309"/>
                </a:cubicBezTo>
                <a:close/>
                <a:moveTo>
                  <a:pt x="589" y="250"/>
                </a:moveTo>
                <a:lnTo>
                  <a:pt x="589" y="250"/>
                </a:lnTo>
                <a:cubicBezTo>
                  <a:pt x="44" y="250"/>
                  <a:pt x="44" y="250"/>
                  <a:pt x="44" y="250"/>
                </a:cubicBezTo>
                <a:cubicBezTo>
                  <a:pt x="44" y="147"/>
                  <a:pt x="44" y="147"/>
                  <a:pt x="44" y="147"/>
                </a:cubicBezTo>
                <a:cubicBezTo>
                  <a:pt x="44" y="133"/>
                  <a:pt x="59" y="118"/>
                  <a:pt x="89" y="118"/>
                </a:cubicBezTo>
                <a:cubicBezTo>
                  <a:pt x="560" y="118"/>
                  <a:pt x="560" y="118"/>
                  <a:pt x="560" y="118"/>
                </a:cubicBezTo>
                <a:cubicBezTo>
                  <a:pt x="574" y="118"/>
                  <a:pt x="589" y="133"/>
                  <a:pt x="589" y="147"/>
                </a:cubicBezTo>
                <a:lnTo>
                  <a:pt x="589" y="250"/>
                </a:lnTo>
                <a:close/>
              </a:path>
            </a:pathLst>
          </a:custGeom>
          <a:solidFill>
            <a:schemeClr val="accent2"/>
          </a:solidFill>
          <a:ln>
            <a:noFill/>
          </a:ln>
          <a:effectLst/>
        </p:spPr>
        <p:txBody>
          <a:bodyPr wrap="none" lIns="91408" tIns="45704" rIns="91408" bIns="45704" anchor="ctr"/>
          <a:lstStyle/>
          <a:p>
            <a:endParaRPr lang="en-US" sz="2700"/>
          </a:p>
        </p:txBody>
      </p:sp>
      <p:sp>
        <p:nvSpPr>
          <p:cNvPr id="41" name="Freeform 200"/>
          <p:cNvSpPr>
            <a:spLocks noChangeArrowheads="1"/>
          </p:cNvSpPr>
          <p:nvPr/>
        </p:nvSpPr>
        <p:spPr bwMode="auto">
          <a:xfrm>
            <a:off x="3793273" y="2984720"/>
            <a:ext cx="410540" cy="390098"/>
          </a:xfrm>
          <a:custGeom>
            <a:avLst/>
            <a:gdLst>
              <a:gd name="T0" fmla="*/ 111421 w 634"/>
              <a:gd name="T1" fmla="*/ 15824 h 604"/>
              <a:gd name="T2" fmla="*/ 111421 w 634"/>
              <a:gd name="T3" fmla="*/ 15824 h 604"/>
              <a:gd name="T4" fmla="*/ 5048 w 634"/>
              <a:gd name="T5" fmla="*/ 79120 h 604"/>
              <a:gd name="T6" fmla="*/ 5048 w 634"/>
              <a:gd name="T7" fmla="*/ 79120 h 604"/>
              <a:gd name="T8" fmla="*/ 100603 w 634"/>
              <a:gd name="T9" fmla="*/ 121557 h 604"/>
              <a:gd name="T10" fmla="*/ 121878 w 634"/>
              <a:gd name="T11" fmla="*/ 121557 h 604"/>
              <a:gd name="T12" fmla="*/ 217433 w 634"/>
              <a:gd name="T13" fmla="*/ 79120 h 604"/>
              <a:gd name="T14" fmla="*/ 217433 w 634"/>
              <a:gd name="T15" fmla="*/ 57901 h 604"/>
              <a:gd name="T16" fmla="*/ 121878 w 634"/>
              <a:gd name="T17" fmla="*/ 5035 h 604"/>
              <a:gd name="T18" fmla="*/ 100603 w 634"/>
              <a:gd name="T19" fmla="*/ 5035 h 604"/>
              <a:gd name="T20" fmla="*/ 5048 w 634"/>
              <a:gd name="T21" fmla="*/ 57901 h 604"/>
              <a:gd name="T22" fmla="*/ 5048 w 634"/>
              <a:gd name="T23" fmla="*/ 79120 h 604"/>
              <a:gd name="T24" fmla="*/ 111421 w 634"/>
              <a:gd name="T25" fmla="*/ 15824 h 604"/>
              <a:gd name="T26" fmla="*/ 111421 w 634"/>
              <a:gd name="T27" fmla="*/ 15824 h 604"/>
              <a:gd name="T28" fmla="*/ 212024 w 634"/>
              <a:gd name="T29" fmla="*/ 68690 h 604"/>
              <a:gd name="T30" fmla="*/ 111421 w 634"/>
              <a:gd name="T31" fmla="*/ 111127 h 604"/>
              <a:gd name="T32" fmla="*/ 15866 w 634"/>
              <a:gd name="T33" fmla="*/ 68690 h 604"/>
              <a:gd name="T34" fmla="*/ 111421 w 634"/>
              <a:gd name="T35" fmla="*/ 15824 h 604"/>
              <a:gd name="T36" fmla="*/ 111421 w 634"/>
              <a:gd name="T37" fmla="*/ 201036 h 604"/>
              <a:gd name="T38" fmla="*/ 111421 w 634"/>
              <a:gd name="T39" fmla="*/ 201036 h 604"/>
              <a:gd name="T40" fmla="*/ 15866 w 634"/>
              <a:gd name="T41" fmla="*/ 158599 h 604"/>
              <a:gd name="T42" fmla="*/ 0 w 634"/>
              <a:gd name="T43" fmla="*/ 153564 h 604"/>
              <a:gd name="T44" fmla="*/ 5048 w 634"/>
              <a:gd name="T45" fmla="*/ 169388 h 604"/>
              <a:gd name="T46" fmla="*/ 100603 w 634"/>
              <a:gd name="T47" fmla="*/ 211825 h 604"/>
              <a:gd name="T48" fmla="*/ 121878 w 634"/>
              <a:gd name="T49" fmla="*/ 211825 h 604"/>
              <a:gd name="T50" fmla="*/ 217433 w 634"/>
              <a:gd name="T51" fmla="*/ 169388 h 604"/>
              <a:gd name="T52" fmla="*/ 228250 w 634"/>
              <a:gd name="T53" fmla="*/ 153564 h 604"/>
              <a:gd name="T54" fmla="*/ 212024 w 634"/>
              <a:gd name="T55" fmla="*/ 158599 h 604"/>
              <a:gd name="T56" fmla="*/ 111421 w 634"/>
              <a:gd name="T57" fmla="*/ 201036 h 604"/>
              <a:gd name="T58" fmla="*/ 5048 w 634"/>
              <a:gd name="T59" fmla="*/ 121557 h 604"/>
              <a:gd name="T60" fmla="*/ 5048 w 634"/>
              <a:gd name="T61" fmla="*/ 121557 h 604"/>
              <a:gd name="T62" fmla="*/ 100603 w 634"/>
              <a:gd name="T63" fmla="*/ 169388 h 604"/>
              <a:gd name="T64" fmla="*/ 121878 w 634"/>
              <a:gd name="T65" fmla="*/ 169388 h 604"/>
              <a:gd name="T66" fmla="*/ 217433 w 634"/>
              <a:gd name="T67" fmla="*/ 121557 h 604"/>
              <a:gd name="T68" fmla="*/ 228250 w 634"/>
              <a:gd name="T69" fmla="*/ 105733 h 604"/>
              <a:gd name="T70" fmla="*/ 212024 w 634"/>
              <a:gd name="T71" fmla="*/ 111127 h 604"/>
              <a:gd name="T72" fmla="*/ 111421 w 634"/>
              <a:gd name="T73" fmla="*/ 158599 h 604"/>
              <a:gd name="T74" fmla="*/ 15866 w 634"/>
              <a:gd name="T75" fmla="*/ 111127 h 604"/>
              <a:gd name="T76" fmla="*/ 0 w 634"/>
              <a:gd name="T77" fmla="*/ 105733 h 604"/>
              <a:gd name="T78" fmla="*/ 5048 w 634"/>
              <a:gd name="T79" fmla="*/ 121557 h 60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34" h="604">
                <a:moveTo>
                  <a:pt x="309" y="44"/>
                </a:moveTo>
                <a:lnTo>
                  <a:pt x="309" y="44"/>
                </a:lnTo>
                <a:close/>
                <a:moveTo>
                  <a:pt x="14" y="220"/>
                </a:moveTo>
                <a:lnTo>
                  <a:pt x="14" y="220"/>
                </a:lnTo>
                <a:cubicBezTo>
                  <a:pt x="279" y="338"/>
                  <a:pt x="279" y="338"/>
                  <a:pt x="279" y="338"/>
                </a:cubicBezTo>
                <a:cubicBezTo>
                  <a:pt x="309" y="353"/>
                  <a:pt x="324" y="353"/>
                  <a:pt x="338" y="338"/>
                </a:cubicBezTo>
                <a:cubicBezTo>
                  <a:pt x="603" y="220"/>
                  <a:pt x="603" y="220"/>
                  <a:pt x="603" y="220"/>
                </a:cubicBezTo>
                <a:cubicBezTo>
                  <a:pt x="633" y="206"/>
                  <a:pt x="633" y="176"/>
                  <a:pt x="603" y="161"/>
                </a:cubicBezTo>
                <a:cubicBezTo>
                  <a:pt x="338" y="14"/>
                  <a:pt x="338" y="14"/>
                  <a:pt x="338" y="14"/>
                </a:cubicBezTo>
                <a:cubicBezTo>
                  <a:pt x="324" y="0"/>
                  <a:pt x="309" y="14"/>
                  <a:pt x="279" y="14"/>
                </a:cubicBezTo>
                <a:cubicBezTo>
                  <a:pt x="14" y="161"/>
                  <a:pt x="14" y="161"/>
                  <a:pt x="14" y="161"/>
                </a:cubicBezTo>
                <a:cubicBezTo>
                  <a:pt x="0" y="176"/>
                  <a:pt x="0" y="206"/>
                  <a:pt x="14" y="220"/>
                </a:cubicBezTo>
                <a:close/>
                <a:moveTo>
                  <a:pt x="309" y="44"/>
                </a:moveTo>
                <a:lnTo>
                  <a:pt x="309" y="44"/>
                </a:lnTo>
                <a:cubicBezTo>
                  <a:pt x="588" y="191"/>
                  <a:pt x="588" y="191"/>
                  <a:pt x="588" y="191"/>
                </a:cubicBezTo>
                <a:cubicBezTo>
                  <a:pt x="309" y="309"/>
                  <a:pt x="309" y="309"/>
                  <a:pt x="309" y="309"/>
                </a:cubicBezTo>
                <a:cubicBezTo>
                  <a:pt x="44" y="191"/>
                  <a:pt x="44" y="191"/>
                  <a:pt x="44" y="191"/>
                </a:cubicBezTo>
                <a:lnTo>
                  <a:pt x="309" y="44"/>
                </a:lnTo>
                <a:close/>
                <a:moveTo>
                  <a:pt x="309" y="559"/>
                </a:moveTo>
                <a:lnTo>
                  <a:pt x="309" y="559"/>
                </a:lnTo>
                <a:cubicBezTo>
                  <a:pt x="44" y="441"/>
                  <a:pt x="44" y="441"/>
                  <a:pt x="44" y="441"/>
                </a:cubicBezTo>
                <a:cubicBezTo>
                  <a:pt x="44" y="441"/>
                  <a:pt x="14" y="427"/>
                  <a:pt x="0" y="427"/>
                </a:cubicBezTo>
                <a:cubicBezTo>
                  <a:pt x="0" y="441"/>
                  <a:pt x="0" y="456"/>
                  <a:pt x="14" y="471"/>
                </a:cubicBezTo>
                <a:cubicBezTo>
                  <a:pt x="279" y="589"/>
                  <a:pt x="279" y="589"/>
                  <a:pt x="279" y="589"/>
                </a:cubicBezTo>
                <a:cubicBezTo>
                  <a:pt x="309" y="603"/>
                  <a:pt x="324" y="603"/>
                  <a:pt x="338" y="589"/>
                </a:cubicBezTo>
                <a:cubicBezTo>
                  <a:pt x="603" y="471"/>
                  <a:pt x="603" y="471"/>
                  <a:pt x="603" y="471"/>
                </a:cubicBezTo>
                <a:cubicBezTo>
                  <a:pt x="618" y="471"/>
                  <a:pt x="633" y="441"/>
                  <a:pt x="633" y="427"/>
                </a:cubicBezTo>
                <a:cubicBezTo>
                  <a:pt x="618" y="427"/>
                  <a:pt x="588" y="441"/>
                  <a:pt x="588" y="441"/>
                </a:cubicBezTo>
                <a:lnTo>
                  <a:pt x="309" y="559"/>
                </a:lnTo>
                <a:close/>
                <a:moveTo>
                  <a:pt x="14" y="338"/>
                </a:moveTo>
                <a:lnTo>
                  <a:pt x="14" y="338"/>
                </a:lnTo>
                <a:cubicBezTo>
                  <a:pt x="279" y="471"/>
                  <a:pt x="279" y="471"/>
                  <a:pt x="279" y="471"/>
                </a:cubicBezTo>
                <a:cubicBezTo>
                  <a:pt x="309" y="471"/>
                  <a:pt x="324" y="471"/>
                  <a:pt x="338" y="471"/>
                </a:cubicBezTo>
                <a:cubicBezTo>
                  <a:pt x="603" y="338"/>
                  <a:pt x="603" y="338"/>
                  <a:pt x="603" y="338"/>
                </a:cubicBezTo>
                <a:cubicBezTo>
                  <a:pt x="618" y="338"/>
                  <a:pt x="633" y="309"/>
                  <a:pt x="633" y="294"/>
                </a:cubicBezTo>
                <a:cubicBezTo>
                  <a:pt x="618" y="309"/>
                  <a:pt x="588" y="309"/>
                  <a:pt x="588" y="309"/>
                </a:cubicBezTo>
                <a:cubicBezTo>
                  <a:pt x="309" y="441"/>
                  <a:pt x="309" y="441"/>
                  <a:pt x="309" y="441"/>
                </a:cubicBezTo>
                <a:cubicBezTo>
                  <a:pt x="44" y="309"/>
                  <a:pt x="44" y="309"/>
                  <a:pt x="44" y="309"/>
                </a:cubicBezTo>
                <a:cubicBezTo>
                  <a:pt x="44" y="309"/>
                  <a:pt x="14" y="309"/>
                  <a:pt x="0" y="294"/>
                </a:cubicBezTo>
                <a:cubicBezTo>
                  <a:pt x="0" y="309"/>
                  <a:pt x="0" y="338"/>
                  <a:pt x="14" y="338"/>
                </a:cubicBezTo>
                <a:close/>
              </a:path>
            </a:pathLst>
          </a:custGeom>
          <a:solidFill>
            <a:schemeClr val="accent2"/>
          </a:solidFill>
          <a:ln>
            <a:noFill/>
          </a:ln>
          <a:effectLst/>
        </p:spPr>
        <p:txBody>
          <a:bodyPr wrap="none" lIns="91408" tIns="45704" rIns="91408" bIns="45704" anchor="ctr"/>
          <a:lstStyle/>
          <a:p>
            <a:endParaRPr lang="en-US" sz="2700"/>
          </a:p>
        </p:txBody>
      </p:sp>
      <p:sp>
        <p:nvSpPr>
          <p:cNvPr id="42" name="Freeform 201"/>
          <p:cNvSpPr>
            <a:spLocks noChangeArrowheads="1"/>
          </p:cNvSpPr>
          <p:nvPr/>
        </p:nvSpPr>
        <p:spPr bwMode="auto">
          <a:xfrm>
            <a:off x="3134026" y="3003460"/>
            <a:ext cx="398614" cy="354324"/>
          </a:xfrm>
          <a:custGeom>
            <a:avLst/>
            <a:gdLst>
              <a:gd name="T0" fmla="*/ 195075 w 619"/>
              <a:gd name="T1" fmla="*/ 106238 h 546"/>
              <a:gd name="T2" fmla="*/ 195075 w 619"/>
              <a:gd name="T3" fmla="*/ 106238 h 546"/>
              <a:gd name="T4" fmla="*/ 179297 w 619"/>
              <a:gd name="T5" fmla="*/ 106238 h 546"/>
              <a:gd name="T6" fmla="*/ 179297 w 619"/>
              <a:gd name="T7" fmla="*/ 26379 h 546"/>
              <a:gd name="T8" fmla="*/ 153120 w 619"/>
              <a:gd name="T9" fmla="*/ 0 h 546"/>
              <a:gd name="T10" fmla="*/ 68492 w 619"/>
              <a:gd name="T11" fmla="*/ 0 h 546"/>
              <a:gd name="T12" fmla="*/ 42314 w 619"/>
              <a:gd name="T13" fmla="*/ 26379 h 546"/>
              <a:gd name="T14" fmla="*/ 42314 w 619"/>
              <a:gd name="T15" fmla="*/ 106238 h 546"/>
              <a:gd name="T16" fmla="*/ 26177 w 619"/>
              <a:gd name="T17" fmla="*/ 106238 h 546"/>
              <a:gd name="T18" fmla="*/ 0 w 619"/>
              <a:gd name="T19" fmla="*/ 132979 h 546"/>
              <a:gd name="T20" fmla="*/ 0 w 619"/>
              <a:gd name="T21" fmla="*/ 148878 h 546"/>
              <a:gd name="T22" fmla="*/ 26177 w 619"/>
              <a:gd name="T23" fmla="*/ 175619 h 546"/>
              <a:gd name="T24" fmla="*/ 42314 w 619"/>
              <a:gd name="T25" fmla="*/ 175619 h 546"/>
              <a:gd name="T26" fmla="*/ 68492 w 619"/>
              <a:gd name="T27" fmla="*/ 196939 h 546"/>
              <a:gd name="T28" fmla="*/ 153120 w 619"/>
              <a:gd name="T29" fmla="*/ 196939 h 546"/>
              <a:gd name="T30" fmla="*/ 179297 w 619"/>
              <a:gd name="T31" fmla="*/ 175619 h 546"/>
              <a:gd name="T32" fmla="*/ 195075 w 619"/>
              <a:gd name="T33" fmla="*/ 175619 h 546"/>
              <a:gd name="T34" fmla="*/ 221611 w 619"/>
              <a:gd name="T35" fmla="*/ 148878 h 546"/>
              <a:gd name="T36" fmla="*/ 221611 w 619"/>
              <a:gd name="T37" fmla="*/ 132979 h 546"/>
              <a:gd name="T38" fmla="*/ 195075 w 619"/>
              <a:gd name="T39" fmla="*/ 106238 h 546"/>
              <a:gd name="T40" fmla="*/ 52713 w 619"/>
              <a:gd name="T41" fmla="*/ 26379 h 546"/>
              <a:gd name="T42" fmla="*/ 52713 w 619"/>
              <a:gd name="T43" fmla="*/ 26379 h 546"/>
              <a:gd name="T44" fmla="*/ 68492 w 619"/>
              <a:gd name="T45" fmla="*/ 15900 h 546"/>
              <a:gd name="T46" fmla="*/ 153120 w 619"/>
              <a:gd name="T47" fmla="*/ 15900 h 546"/>
              <a:gd name="T48" fmla="*/ 168898 w 619"/>
              <a:gd name="T49" fmla="*/ 26379 h 546"/>
              <a:gd name="T50" fmla="*/ 168898 w 619"/>
              <a:gd name="T51" fmla="*/ 106238 h 546"/>
              <a:gd name="T52" fmla="*/ 52713 w 619"/>
              <a:gd name="T53" fmla="*/ 106238 h 546"/>
              <a:gd name="T54" fmla="*/ 52713 w 619"/>
              <a:gd name="T55" fmla="*/ 26379 h 546"/>
              <a:gd name="T56" fmla="*/ 153120 w 619"/>
              <a:gd name="T57" fmla="*/ 186098 h 546"/>
              <a:gd name="T58" fmla="*/ 153120 w 619"/>
              <a:gd name="T59" fmla="*/ 186098 h 546"/>
              <a:gd name="T60" fmla="*/ 68492 w 619"/>
              <a:gd name="T61" fmla="*/ 186098 h 546"/>
              <a:gd name="T62" fmla="*/ 52713 w 619"/>
              <a:gd name="T63" fmla="*/ 170198 h 546"/>
              <a:gd name="T64" fmla="*/ 68492 w 619"/>
              <a:gd name="T65" fmla="*/ 154299 h 546"/>
              <a:gd name="T66" fmla="*/ 153120 w 619"/>
              <a:gd name="T67" fmla="*/ 154299 h 546"/>
              <a:gd name="T68" fmla="*/ 168898 w 619"/>
              <a:gd name="T69" fmla="*/ 170198 h 546"/>
              <a:gd name="T70" fmla="*/ 153120 w 619"/>
              <a:gd name="T71" fmla="*/ 186098 h 546"/>
              <a:gd name="T72" fmla="*/ 211212 w 619"/>
              <a:gd name="T73" fmla="*/ 148878 h 546"/>
              <a:gd name="T74" fmla="*/ 211212 w 619"/>
              <a:gd name="T75" fmla="*/ 148878 h 546"/>
              <a:gd name="T76" fmla="*/ 195075 w 619"/>
              <a:gd name="T77" fmla="*/ 164778 h 546"/>
              <a:gd name="T78" fmla="*/ 179297 w 619"/>
              <a:gd name="T79" fmla="*/ 164778 h 546"/>
              <a:gd name="T80" fmla="*/ 153120 w 619"/>
              <a:gd name="T81" fmla="*/ 143819 h 546"/>
              <a:gd name="T82" fmla="*/ 68492 w 619"/>
              <a:gd name="T83" fmla="*/ 143819 h 546"/>
              <a:gd name="T84" fmla="*/ 42314 w 619"/>
              <a:gd name="T85" fmla="*/ 164778 h 546"/>
              <a:gd name="T86" fmla="*/ 26177 w 619"/>
              <a:gd name="T87" fmla="*/ 164778 h 546"/>
              <a:gd name="T88" fmla="*/ 10399 w 619"/>
              <a:gd name="T89" fmla="*/ 148878 h 546"/>
              <a:gd name="T90" fmla="*/ 10399 w 619"/>
              <a:gd name="T91" fmla="*/ 132979 h 546"/>
              <a:gd name="T92" fmla="*/ 26177 w 619"/>
              <a:gd name="T93" fmla="*/ 122499 h 546"/>
              <a:gd name="T94" fmla="*/ 195075 w 619"/>
              <a:gd name="T95" fmla="*/ 122499 h 546"/>
              <a:gd name="T96" fmla="*/ 211212 w 619"/>
              <a:gd name="T97" fmla="*/ 132979 h 546"/>
              <a:gd name="T98" fmla="*/ 211212 w 619"/>
              <a:gd name="T99" fmla="*/ 148878 h 54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619" h="546">
                <a:moveTo>
                  <a:pt x="544" y="294"/>
                </a:moveTo>
                <a:lnTo>
                  <a:pt x="544" y="294"/>
                </a:lnTo>
                <a:cubicBezTo>
                  <a:pt x="500" y="294"/>
                  <a:pt x="500" y="294"/>
                  <a:pt x="500" y="294"/>
                </a:cubicBezTo>
                <a:cubicBezTo>
                  <a:pt x="500" y="73"/>
                  <a:pt x="500" y="73"/>
                  <a:pt x="500" y="73"/>
                </a:cubicBezTo>
                <a:cubicBezTo>
                  <a:pt x="500" y="30"/>
                  <a:pt x="471" y="0"/>
                  <a:pt x="427" y="0"/>
                </a:cubicBezTo>
                <a:cubicBezTo>
                  <a:pt x="191" y="0"/>
                  <a:pt x="191" y="0"/>
                  <a:pt x="191" y="0"/>
                </a:cubicBezTo>
                <a:cubicBezTo>
                  <a:pt x="147" y="0"/>
                  <a:pt x="118" y="30"/>
                  <a:pt x="118" y="73"/>
                </a:cubicBezTo>
                <a:cubicBezTo>
                  <a:pt x="118" y="73"/>
                  <a:pt x="118" y="280"/>
                  <a:pt x="118" y="294"/>
                </a:cubicBezTo>
                <a:cubicBezTo>
                  <a:pt x="73" y="294"/>
                  <a:pt x="73" y="294"/>
                  <a:pt x="73" y="294"/>
                </a:cubicBezTo>
                <a:cubicBezTo>
                  <a:pt x="29" y="294"/>
                  <a:pt x="0" y="324"/>
                  <a:pt x="0" y="368"/>
                </a:cubicBezTo>
                <a:cubicBezTo>
                  <a:pt x="0" y="412"/>
                  <a:pt x="0" y="412"/>
                  <a:pt x="0" y="412"/>
                </a:cubicBezTo>
                <a:cubicBezTo>
                  <a:pt x="0" y="456"/>
                  <a:pt x="29" y="486"/>
                  <a:pt x="73" y="486"/>
                </a:cubicBezTo>
                <a:cubicBezTo>
                  <a:pt x="118" y="486"/>
                  <a:pt x="118" y="486"/>
                  <a:pt x="118" y="486"/>
                </a:cubicBezTo>
                <a:cubicBezTo>
                  <a:pt x="118" y="530"/>
                  <a:pt x="162" y="545"/>
                  <a:pt x="191" y="545"/>
                </a:cubicBezTo>
                <a:cubicBezTo>
                  <a:pt x="427" y="545"/>
                  <a:pt x="427" y="545"/>
                  <a:pt x="427" y="545"/>
                </a:cubicBezTo>
                <a:cubicBezTo>
                  <a:pt x="456" y="545"/>
                  <a:pt x="500" y="530"/>
                  <a:pt x="500" y="486"/>
                </a:cubicBezTo>
                <a:cubicBezTo>
                  <a:pt x="544" y="486"/>
                  <a:pt x="544" y="486"/>
                  <a:pt x="544" y="486"/>
                </a:cubicBezTo>
                <a:cubicBezTo>
                  <a:pt x="589" y="486"/>
                  <a:pt x="618" y="456"/>
                  <a:pt x="618" y="412"/>
                </a:cubicBezTo>
                <a:cubicBezTo>
                  <a:pt x="618" y="368"/>
                  <a:pt x="618" y="368"/>
                  <a:pt x="618" y="368"/>
                </a:cubicBezTo>
                <a:cubicBezTo>
                  <a:pt x="618" y="324"/>
                  <a:pt x="589" y="294"/>
                  <a:pt x="544" y="294"/>
                </a:cubicBezTo>
                <a:close/>
                <a:moveTo>
                  <a:pt x="147" y="73"/>
                </a:moveTo>
                <a:lnTo>
                  <a:pt x="147" y="73"/>
                </a:lnTo>
                <a:cubicBezTo>
                  <a:pt x="147" y="59"/>
                  <a:pt x="177" y="44"/>
                  <a:pt x="191" y="44"/>
                </a:cubicBezTo>
                <a:cubicBezTo>
                  <a:pt x="427" y="44"/>
                  <a:pt x="427" y="44"/>
                  <a:pt x="427" y="44"/>
                </a:cubicBezTo>
                <a:cubicBezTo>
                  <a:pt x="441" y="44"/>
                  <a:pt x="471" y="59"/>
                  <a:pt x="471" y="73"/>
                </a:cubicBezTo>
                <a:cubicBezTo>
                  <a:pt x="471" y="294"/>
                  <a:pt x="471" y="294"/>
                  <a:pt x="471" y="294"/>
                </a:cubicBezTo>
                <a:cubicBezTo>
                  <a:pt x="147" y="294"/>
                  <a:pt x="147" y="294"/>
                  <a:pt x="147" y="294"/>
                </a:cubicBezTo>
                <a:lnTo>
                  <a:pt x="147" y="73"/>
                </a:lnTo>
                <a:close/>
                <a:moveTo>
                  <a:pt x="427" y="515"/>
                </a:moveTo>
                <a:lnTo>
                  <a:pt x="427" y="515"/>
                </a:lnTo>
                <a:cubicBezTo>
                  <a:pt x="191" y="515"/>
                  <a:pt x="191" y="515"/>
                  <a:pt x="191" y="515"/>
                </a:cubicBezTo>
                <a:cubicBezTo>
                  <a:pt x="177" y="515"/>
                  <a:pt x="147" y="486"/>
                  <a:pt x="147" y="471"/>
                </a:cubicBezTo>
                <a:cubicBezTo>
                  <a:pt x="147" y="456"/>
                  <a:pt x="177" y="427"/>
                  <a:pt x="191" y="427"/>
                </a:cubicBezTo>
                <a:cubicBezTo>
                  <a:pt x="427" y="427"/>
                  <a:pt x="427" y="427"/>
                  <a:pt x="427" y="427"/>
                </a:cubicBezTo>
                <a:cubicBezTo>
                  <a:pt x="441" y="427"/>
                  <a:pt x="471" y="456"/>
                  <a:pt x="471" y="471"/>
                </a:cubicBezTo>
                <a:cubicBezTo>
                  <a:pt x="471" y="486"/>
                  <a:pt x="441" y="515"/>
                  <a:pt x="427" y="515"/>
                </a:cubicBezTo>
                <a:close/>
                <a:moveTo>
                  <a:pt x="589" y="412"/>
                </a:moveTo>
                <a:lnTo>
                  <a:pt x="589" y="412"/>
                </a:lnTo>
                <a:cubicBezTo>
                  <a:pt x="589" y="427"/>
                  <a:pt x="559" y="456"/>
                  <a:pt x="544" y="456"/>
                </a:cubicBezTo>
                <a:cubicBezTo>
                  <a:pt x="500" y="456"/>
                  <a:pt x="500" y="456"/>
                  <a:pt x="500" y="456"/>
                </a:cubicBezTo>
                <a:cubicBezTo>
                  <a:pt x="500" y="412"/>
                  <a:pt x="456" y="398"/>
                  <a:pt x="427" y="398"/>
                </a:cubicBezTo>
                <a:cubicBezTo>
                  <a:pt x="191" y="398"/>
                  <a:pt x="191" y="398"/>
                  <a:pt x="191" y="398"/>
                </a:cubicBezTo>
                <a:cubicBezTo>
                  <a:pt x="162" y="398"/>
                  <a:pt x="118" y="412"/>
                  <a:pt x="118" y="456"/>
                </a:cubicBezTo>
                <a:cubicBezTo>
                  <a:pt x="73" y="456"/>
                  <a:pt x="73" y="456"/>
                  <a:pt x="73" y="456"/>
                </a:cubicBezTo>
                <a:cubicBezTo>
                  <a:pt x="59" y="456"/>
                  <a:pt x="29" y="427"/>
                  <a:pt x="29" y="412"/>
                </a:cubicBezTo>
                <a:cubicBezTo>
                  <a:pt x="29" y="368"/>
                  <a:pt x="29" y="368"/>
                  <a:pt x="29" y="368"/>
                </a:cubicBezTo>
                <a:cubicBezTo>
                  <a:pt x="29" y="353"/>
                  <a:pt x="59" y="339"/>
                  <a:pt x="73" y="339"/>
                </a:cubicBezTo>
                <a:cubicBezTo>
                  <a:pt x="544" y="339"/>
                  <a:pt x="544" y="339"/>
                  <a:pt x="544" y="339"/>
                </a:cubicBezTo>
                <a:cubicBezTo>
                  <a:pt x="559" y="339"/>
                  <a:pt x="589" y="353"/>
                  <a:pt x="589" y="368"/>
                </a:cubicBezTo>
                <a:lnTo>
                  <a:pt x="589" y="412"/>
                </a:lnTo>
                <a:close/>
              </a:path>
            </a:pathLst>
          </a:custGeom>
          <a:solidFill>
            <a:schemeClr val="accent2"/>
          </a:solidFill>
          <a:ln>
            <a:noFill/>
          </a:ln>
          <a:effectLst/>
        </p:spPr>
        <p:txBody>
          <a:bodyPr wrap="none" lIns="91408" tIns="45704" rIns="91408" bIns="45704" anchor="ctr"/>
          <a:lstStyle/>
          <a:p>
            <a:endParaRPr lang="en-US" sz="2700"/>
          </a:p>
        </p:txBody>
      </p:sp>
      <p:sp>
        <p:nvSpPr>
          <p:cNvPr id="43" name="Freeform 202"/>
          <p:cNvSpPr>
            <a:spLocks noChangeArrowheads="1"/>
          </p:cNvSpPr>
          <p:nvPr/>
        </p:nvSpPr>
        <p:spPr bwMode="auto">
          <a:xfrm>
            <a:off x="9084277" y="2316956"/>
            <a:ext cx="381580" cy="410539"/>
          </a:xfrm>
          <a:custGeom>
            <a:avLst/>
            <a:gdLst>
              <a:gd name="T0" fmla="*/ 164505 w 589"/>
              <a:gd name="T1" fmla="*/ 127282 h 634"/>
              <a:gd name="T2" fmla="*/ 164505 w 589"/>
              <a:gd name="T3" fmla="*/ 85095 h 634"/>
              <a:gd name="T4" fmla="*/ 164505 w 589"/>
              <a:gd name="T5" fmla="*/ 127282 h 634"/>
              <a:gd name="T6" fmla="*/ 153682 w 589"/>
              <a:gd name="T7" fmla="*/ 100960 h 634"/>
              <a:gd name="T8" fmla="*/ 169916 w 589"/>
              <a:gd name="T9" fmla="*/ 111416 h 634"/>
              <a:gd name="T10" fmla="*/ 153682 w 589"/>
              <a:gd name="T11" fmla="*/ 100960 h 634"/>
              <a:gd name="T12" fmla="*/ 164505 w 589"/>
              <a:gd name="T13" fmla="*/ 185694 h 634"/>
              <a:gd name="T14" fmla="*/ 164505 w 589"/>
              <a:gd name="T15" fmla="*/ 143507 h 634"/>
              <a:gd name="T16" fmla="*/ 164505 w 589"/>
              <a:gd name="T17" fmla="*/ 185694 h 634"/>
              <a:gd name="T18" fmla="*/ 153682 w 589"/>
              <a:gd name="T19" fmla="*/ 153964 h 634"/>
              <a:gd name="T20" fmla="*/ 169916 w 589"/>
              <a:gd name="T21" fmla="*/ 169829 h 634"/>
              <a:gd name="T22" fmla="*/ 153682 w 589"/>
              <a:gd name="T23" fmla="*/ 153964 h 634"/>
              <a:gd name="T24" fmla="*/ 106062 w 589"/>
              <a:gd name="T25" fmla="*/ 185694 h 634"/>
              <a:gd name="T26" fmla="*/ 106062 w 589"/>
              <a:gd name="T27" fmla="*/ 143507 h 634"/>
              <a:gd name="T28" fmla="*/ 106062 w 589"/>
              <a:gd name="T29" fmla="*/ 185694 h 634"/>
              <a:gd name="T30" fmla="*/ 100651 w 589"/>
              <a:gd name="T31" fmla="*/ 153964 h 634"/>
              <a:gd name="T32" fmla="*/ 111473 w 589"/>
              <a:gd name="T33" fmla="*/ 169829 h 634"/>
              <a:gd name="T34" fmla="*/ 100651 w 589"/>
              <a:gd name="T35" fmla="*/ 153964 h 634"/>
              <a:gd name="T36" fmla="*/ 185789 w 589"/>
              <a:gd name="T37" fmla="*/ 0 h 634"/>
              <a:gd name="T38" fmla="*/ 0 w 589"/>
              <a:gd name="T39" fmla="*/ 26322 h 634"/>
              <a:gd name="T40" fmla="*/ 26335 w 589"/>
              <a:gd name="T41" fmla="*/ 228241 h 634"/>
              <a:gd name="T42" fmla="*/ 212124 w 589"/>
              <a:gd name="T43" fmla="*/ 196511 h 634"/>
              <a:gd name="T44" fmla="*/ 185789 w 589"/>
              <a:gd name="T45" fmla="*/ 0 h 634"/>
              <a:gd name="T46" fmla="*/ 196251 w 589"/>
              <a:gd name="T47" fmla="*/ 196511 h 634"/>
              <a:gd name="T48" fmla="*/ 26335 w 589"/>
              <a:gd name="T49" fmla="*/ 212376 h 634"/>
              <a:gd name="T50" fmla="*/ 15873 w 589"/>
              <a:gd name="T51" fmla="*/ 58412 h 634"/>
              <a:gd name="T52" fmla="*/ 196251 w 589"/>
              <a:gd name="T53" fmla="*/ 196511 h 634"/>
              <a:gd name="T54" fmla="*/ 196251 w 589"/>
              <a:gd name="T55" fmla="*/ 42547 h 634"/>
              <a:gd name="T56" fmla="*/ 15873 w 589"/>
              <a:gd name="T57" fmla="*/ 26322 h 634"/>
              <a:gd name="T58" fmla="*/ 185789 w 589"/>
              <a:gd name="T59" fmla="*/ 15865 h 634"/>
              <a:gd name="T60" fmla="*/ 196251 w 589"/>
              <a:gd name="T61" fmla="*/ 42547 h 634"/>
              <a:gd name="T62" fmla="*/ 106062 w 589"/>
              <a:gd name="T63" fmla="*/ 127282 h 634"/>
              <a:gd name="T64" fmla="*/ 106062 w 589"/>
              <a:gd name="T65" fmla="*/ 85095 h 634"/>
              <a:gd name="T66" fmla="*/ 106062 w 589"/>
              <a:gd name="T67" fmla="*/ 127282 h 634"/>
              <a:gd name="T68" fmla="*/ 100651 w 589"/>
              <a:gd name="T69" fmla="*/ 100960 h 634"/>
              <a:gd name="T70" fmla="*/ 111473 w 589"/>
              <a:gd name="T71" fmla="*/ 111416 h 634"/>
              <a:gd name="T72" fmla="*/ 100651 w 589"/>
              <a:gd name="T73" fmla="*/ 100960 h 634"/>
              <a:gd name="T74" fmla="*/ 47620 w 589"/>
              <a:gd name="T75" fmla="*/ 185694 h 634"/>
              <a:gd name="T76" fmla="*/ 47620 w 589"/>
              <a:gd name="T77" fmla="*/ 143507 h 634"/>
              <a:gd name="T78" fmla="*/ 47620 w 589"/>
              <a:gd name="T79" fmla="*/ 185694 h 634"/>
              <a:gd name="T80" fmla="*/ 42208 w 589"/>
              <a:gd name="T81" fmla="*/ 153964 h 634"/>
              <a:gd name="T82" fmla="*/ 58442 w 589"/>
              <a:gd name="T83" fmla="*/ 169829 h 634"/>
              <a:gd name="T84" fmla="*/ 42208 w 589"/>
              <a:gd name="T85" fmla="*/ 153964 h 634"/>
              <a:gd name="T86" fmla="*/ 47620 w 589"/>
              <a:gd name="T87" fmla="*/ 127282 h 634"/>
              <a:gd name="T88" fmla="*/ 47620 w 589"/>
              <a:gd name="T89" fmla="*/ 85095 h 634"/>
              <a:gd name="T90" fmla="*/ 47620 w 589"/>
              <a:gd name="T91" fmla="*/ 127282 h 634"/>
              <a:gd name="T92" fmla="*/ 42208 w 589"/>
              <a:gd name="T93" fmla="*/ 100960 h 634"/>
              <a:gd name="T94" fmla="*/ 58442 w 589"/>
              <a:gd name="T95" fmla="*/ 111416 h 634"/>
              <a:gd name="T96" fmla="*/ 42208 w 589"/>
              <a:gd name="T97" fmla="*/ 100960 h 63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9" h="634">
                <a:moveTo>
                  <a:pt x="456" y="353"/>
                </a:moveTo>
                <a:lnTo>
                  <a:pt x="456" y="353"/>
                </a:lnTo>
                <a:cubicBezTo>
                  <a:pt x="485" y="353"/>
                  <a:pt x="515" y="324"/>
                  <a:pt x="515" y="294"/>
                </a:cubicBezTo>
                <a:cubicBezTo>
                  <a:pt x="515" y="265"/>
                  <a:pt x="485" y="236"/>
                  <a:pt x="456" y="236"/>
                </a:cubicBezTo>
                <a:cubicBezTo>
                  <a:pt x="412" y="236"/>
                  <a:pt x="397" y="265"/>
                  <a:pt x="397" y="294"/>
                </a:cubicBezTo>
                <a:cubicBezTo>
                  <a:pt x="397" y="324"/>
                  <a:pt x="412" y="353"/>
                  <a:pt x="456" y="353"/>
                </a:cubicBezTo>
                <a:close/>
                <a:moveTo>
                  <a:pt x="426" y="280"/>
                </a:moveTo>
                <a:lnTo>
                  <a:pt x="426" y="280"/>
                </a:lnTo>
                <a:cubicBezTo>
                  <a:pt x="471" y="280"/>
                  <a:pt x="471" y="280"/>
                  <a:pt x="471" y="280"/>
                </a:cubicBezTo>
                <a:cubicBezTo>
                  <a:pt x="471" y="309"/>
                  <a:pt x="471" y="309"/>
                  <a:pt x="471" y="309"/>
                </a:cubicBezTo>
                <a:cubicBezTo>
                  <a:pt x="426" y="309"/>
                  <a:pt x="426" y="309"/>
                  <a:pt x="426" y="309"/>
                </a:cubicBezTo>
                <a:lnTo>
                  <a:pt x="426" y="280"/>
                </a:lnTo>
                <a:close/>
                <a:moveTo>
                  <a:pt x="456" y="515"/>
                </a:moveTo>
                <a:lnTo>
                  <a:pt x="456" y="515"/>
                </a:lnTo>
                <a:cubicBezTo>
                  <a:pt x="485" y="515"/>
                  <a:pt x="515" y="486"/>
                  <a:pt x="515" y="456"/>
                </a:cubicBezTo>
                <a:cubicBezTo>
                  <a:pt x="515" y="412"/>
                  <a:pt x="485" y="398"/>
                  <a:pt x="456" y="398"/>
                </a:cubicBezTo>
                <a:cubicBezTo>
                  <a:pt x="412" y="398"/>
                  <a:pt x="397" y="412"/>
                  <a:pt x="397" y="456"/>
                </a:cubicBezTo>
                <a:cubicBezTo>
                  <a:pt x="397" y="486"/>
                  <a:pt x="412" y="515"/>
                  <a:pt x="456" y="515"/>
                </a:cubicBezTo>
                <a:close/>
                <a:moveTo>
                  <a:pt x="426" y="427"/>
                </a:moveTo>
                <a:lnTo>
                  <a:pt x="426" y="427"/>
                </a:lnTo>
                <a:cubicBezTo>
                  <a:pt x="471" y="427"/>
                  <a:pt x="471" y="427"/>
                  <a:pt x="471" y="427"/>
                </a:cubicBezTo>
                <a:cubicBezTo>
                  <a:pt x="471" y="471"/>
                  <a:pt x="471" y="471"/>
                  <a:pt x="471" y="471"/>
                </a:cubicBezTo>
                <a:cubicBezTo>
                  <a:pt x="426" y="471"/>
                  <a:pt x="426" y="471"/>
                  <a:pt x="426" y="471"/>
                </a:cubicBezTo>
                <a:lnTo>
                  <a:pt x="426" y="427"/>
                </a:lnTo>
                <a:close/>
                <a:moveTo>
                  <a:pt x="294" y="515"/>
                </a:moveTo>
                <a:lnTo>
                  <a:pt x="294" y="515"/>
                </a:lnTo>
                <a:cubicBezTo>
                  <a:pt x="324" y="515"/>
                  <a:pt x="353" y="486"/>
                  <a:pt x="353" y="456"/>
                </a:cubicBezTo>
                <a:cubicBezTo>
                  <a:pt x="353" y="412"/>
                  <a:pt x="324" y="398"/>
                  <a:pt x="294" y="398"/>
                </a:cubicBezTo>
                <a:cubicBezTo>
                  <a:pt x="265" y="398"/>
                  <a:pt x="235" y="412"/>
                  <a:pt x="235" y="456"/>
                </a:cubicBezTo>
                <a:cubicBezTo>
                  <a:pt x="235" y="486"/>
                  <a:pt x="265" y="515"/>
                  <a:pt x="294" y="515"/>
                </a:cubicBezTo>
                <a:close/>
                <a:moveTo>
                  <a:pt x="279" y="427"/>
                </a:moveTo>
                <a:lnTo>
                  <a:pt x="279" y="427"/>
                </a:lnTo>
                <a:cubicBezTo>
                  <a:pt x="309" y="427"/>
                  <a:pt x="309" y="427"/>
                  <a:pt x="309" y="427"/>
                </a:cubicBezTo>
                <a:cubicBezTo>
                  <a:pt x="309" y="471"/>
                  <a:pt x="309" y="471"/>
                  <a:pt x="309" y="471"/>
                </a:cubicBezTo>
                <a:cubicBezTo>
                  <a:pt x="279" y="471"/>
                  <a:pt x="279" y="471"/>
                  <a:pt x="279" y="471"/>
                </a:cubicBezTo>
                <a:lnTo>
                  <a:pt x="279" y="427"/>
                </a:lnTo>
                <a:close/>
                <a:moveTo>
                  <a:pt x="515" y="0"/>
                </a:moveTo>
                <a:lnTo>
                  <a:pt x="515" y="0"/>
                </a:lnTo>
                <a:cubicBezTo>
                  <a:pt x="73" y="0"/>
                  <a:pt x="73" y="0"/>
                  <a:pt x="73" y="0"/>
                </a:cubicBezTo>
                <a:cubicBezTo>
                  <a:pt x="29" y="0"/>
                  <a:pt x="0" y="30"/>
                  <a:pt x="0" y="73"/>
                </a:cubicBezTo>
                <a:cubicBezTo>
                  <a:pt x="0" y="545"/>
                  <a:pt x="0" y="545"/>
                  <a:pt x="0" y="545"/>
                </a:cubicBezTo>
                <a:cubicBezTo>
                  <a:pt x="0" y="589"/>
                  <a:pt x="29" y="633"/>
                  <a:pt x="73" y="633"/>
                </a:cubicBezTo>
                <a:cubicBezTo>
                  <a:pt x="515" y="633"/>
                  <a:pt x="515" y="633"/>
                  <a:pt x="515" y="633"/>
                </a:cubicBezTo>
                <a:cubicBezTo>
                  <a:pt x="559" y="633"/>
                  <a:pt x="588" y="589"/>
                  <a:pt x="588" y="545"/>
                </a:cubicBezTo>
                <a:cubicBezTo>
                  <a:pt x="588" y="73"/>
                  <a:pt x="588" y="73"/>
                  <a:pt x="588" y="73"/>
                </a:cubicBezTo>
                <a:cubicBezTo>
                  <a:pt x="588" y="30"/>
                  <a:pt x="559" y="0"/>
                  <a:pt x="515" y="0"/>
                </a:cubicBezTo>
                <a:close/>
                <a:moveTo>
                  <a:pt x="544" y="545"/>
                </a:moveTo>
                <a:lnTo>
                  <a:pt x="544" y="545"/>
                </a:lnTo>
                <a:cubicBezTo>
                  <a:pt x="544" y="574"/>
                  <a:pt x="530" y="589"/>
                  <a:pt x="515" y="589"/>
                </a:cubicBezTo>
                <a:cubicBezTo>
                  <a:pt x="73" y="589"/>
                  <a:pt x="73" y="589"/>
                  <a:pt x="73" y="589"/>
                </a:cubicBezTo>
                <a:cubicBezTo>
                  <a:pt x="59" y="589"/>
                  <a:pt x="44" y="574"/>
                  <a:pt x="44" y="545"/>
                </a:cubicBezTo>
                <a:cubicBezTo>
                  <a:pt x="44" y="162"/>
                  <a:pt x="44" y="162"/>
                  <a:pt x="44" y="162"/>
                </a:cubicBezTo>
                <a:cubicBezTo>
                  <a:pt x="544" y="162"/>
                  <a:pt x="544" y="162"/>
                  <a:pt x="544" y="162"/>
                </a:cubicBezTo>
                <a:lnTo>
                  <a:pt x="544" y="545"/>
                </a:lnTo>
                <a:close/>
                <a:moveTo>
                  <a:pt x="544" y="118"/>
                </a:moveTo>
                <a:lnTo>
                  <a:pt x="544" y="118"/>
                </a:lnTo>
                <a:cubicBezTo>
                  <a:pt x="44" y="118"/>
                  <a:pt x="44" y="118"/>
                  <a:pt x="44" y="118"/>
                </a:cubicBezTo>
                <a:cubicBezTo>
                  <a:pt x="44" y="73"/>
                  <a:pt x="44" y="73"/>
                  <a:pt x="44" y="73"/>
                </a:cubicBezTo>
                <a:cubicBezTo>
                  <a:pt x="44" y="59"/>
                  <a:pt x="59" y="44"/>
                  <a:pt x="73" y="44"/>
                </a:cubicBezTo>
                <a:cubicBezTo>
                  <a:pt x="515" y="44"/>
                  <a:pt x="515" y="44"/>
                  <a:pt x="515" y="44"/>
                </a:cubicBezTo>
                <a:cubicBezTo>
                  <a:pt x="530" y="44"/>
                  <a:pt x="544" y="59"/>
                  <a:pt x="544" y="73"/>
                </a:cubicBezTo>
                <a:lnTo>
                  <a:pt x="544" y="118"/>
                </a:lnTo>
                <a:close/>
                <a:moveTo>
                  <a:pt x="294" y="353"/>
                </a:moveTo>
                <a:lnTo>
                  <a:pt x="294" y="353"/>
                </a:lnTo>
                <a:cubicBezTo>
                  <a:pt x="324" y="353"/>
                  <a:pt x="353" y="324"/>
                  <a:pt x="353" y="294"/>
                </a:cubicBezTo>
                <a:cubicBezTo>
                  <a:pt x="353" y="265"/>
                  <a:pt x="324" y="236"/>
                  <a:pt x="294" y="236"/>
                </a:cubicBezTo>
                <a:cubicBezTo>
                  <a:pt x="265" y="236"/>
                  <a:pt x="235" y="265"/>
                  <a:pt x="235" y="294"/>
                </a:cubicBezTo>
                <a:cubicBezTo>
                  <a:pt x="235" y="324"/>
                  <a:pt x="265" y="353"/>
                  <a:pt x="294" y="353"/>
                </a:cubicBezTo>
                <a:close/>
                <a:moveTo>
                  <a:pt x="279" y="280"/>
                </a:moveTo>
                <a:lnTo>
                  <a:pt x="279" y="280"/>
                </a:lnTo>
                <a:cubicBezTo>
                  <a:pt x="309" y="280"/>
                  <a:pt x="309" y="280"/>
                  <a:pt x="309" y="280"/>
                </a:cubicBezTo>
                <a:cubicBezTo>
                  <a:pt x="309" y="309"/>
                  <a:pt x="309" y="309"/>
                  <a:pt x="309" y="309"/>
                </a:cubicBezTo>
                <a:cubicBezTo>
                  <a:pt x="279" y="309"/>
                  <a:pt x="279" y="309"/>
                  <a:pt x="279" y="309"/>
                </a:cubicBezTo>
                <a:lnTo>
                  <a:pt x="279" y="280"/>
                </a:lnTo>
                <a:close/>
                <a:moveTo>
                  <a:pt x="132" y="515"/>
                </a:moveTo>
                <a:lnTo>
                  <a:pt x="132" y="515"/>
                </a:lnTo>
                <a:cubicBezTo>
                  <a:pt x="176" y="515"/>
                  <a:pt x="191" y="486"/>
                  <a:pt x="191" y="456"/>
                </a:cubicBezTo>
                <a:cubicBezTo>
                  <a:pt x="191" y="412"/>
                  <a:pt x="176" y="398"/>
                  <a:pt x="132" y="398"/>
                </a:cubicBezTo>
                <a:cubicBezTo>
                  <a:pt x="103" y="398"/>
                  <a:pt x="73" y="412"/>
                  <a:pt x="73" y="456"/>
                </a:cubicBezTo>
                <a:cubicBezTo>
                  <a:pt x="73" y="486"/>
                  <a:pt x="103" y="515"/>
                  <a:pt x="132" y="515"/>
                </a:cubicBezTo>
                <a:close/>
                <a:moveTo>
                  <a:pt x="117" y="427"/>
                </a:moveTo>
                <a:lnTo>
                  <a:pt x="117" y="427"/>
                </a:lnTo>
                <a:cubicBezTo>
                  <a:pt x="162" y="427"/>
                  <a:pt x="162" y="427"/>
                  <a:pt x="162" y="427"/>
                </a:cubicBezTo>
                <a:cubicBezTo>
                  <a:pt x="162" y="471"/>
                  <a:pt x="162" y="471"/>
                  <a:pt x="162" y="471"/>
                </a:cubicBezTo>
                <a:cubicBezTo>
                  <a:pt x="117" y="471"/>
                  <a:pt x="117" y="471"/>
                  <a:pt x="117" y="471"/>
                </a:cubicBezTo>
                <a:lnTo>
                  <a:pt x="117" y="427"/>
                </a:lnTo>
                <a:close/>
                <a:moveTo>
                  <a:pt x="132" y="353"/>
                </a:moveTo>
                <a:lnTo>
                  <a:pt x="132" y="353"/>
                </a:lnTo>
                <a:cubicBezTo>
                  <a:pt x="176" y="353"/>
                  <a:pt x="191" y="324"/>
                  <a:pt x="191" y="294"/>
                </a:cubicBezTo>
                <a:cubicBezTo>
                  <a:pt x="191" y="265"/>
                  <a:pt x="176" y="236"/>
                  <a:pt x="132" y="236"/>
                </a:cubicBezTo>
                <a:cubicBezTo>
                  <a:pt x="103" y="236"/>
                  <a:pt x="73" y="265"/>
                  <a:pt x="73" y="294"/>
                </a:cubicBezTo>
                <a:cubicBezTo>
                  <a:pt x="73" y="324"/>
                  <a:pt x="103" y="353"/>
                  <a:pt x="132" y="353"/>
                </a:cubicBezTo>
                <a:close/>
                <a:moveTo>
                  <a:pt x="117" y="280"/>
                </a:moveTo>
                <a:lnTo>
                  <a:pt x="117" y="280"/>
                </a:lnTo>
                <a:cubicBezTo>
                  <a:pt x="162" y="280"/>
                  <a:pt x="162" y="280"/>
                  <a:pt x="162" y="280"/>
                </a:cubicBezTo>
                <a:cubicBezTo>
                  <a:pt x="162" y="309"/>
                  <a:pt x="162" y="309"/>
                  <a:pt x="162" y="309"/>
                </a:cubicBezTo>
                <a:cubicBezTo>
                  <a:pt x="117" y="309"/>
                  <a:pt x="117" y="309"/>
                  <a:pt x="117" y="309"/>
                </a:cubicBezTo>
                <a:lnTo>
                  <a:pt x="117" y="280"/>
                </a:lnTo>
                <a:close/>
              </a:path>
            </a:pathLst>
          </a:custGeom>
          <a:solidFill>
            <a:schemeClr val="accent2"/>
          </a:solidFill>
          <a:ln>
            <a:noFill/>
          </a:ln>
          <a:effectLst/>
        </p:spPr>
        <p:txBody>
          <a:bodyPr wrap="none" lIns="91408" tIns="45704" rIns="91408" bIns="45704" anchor="ctr"/>
          <a:lstStyle/>
          <a:p>
            <a:endParaRPr lang="en-US" sz="2700"/>
          </a:p>
        </p:txBody>
      </p:sp>
      <p:sp>
        <p:nvSpPr>
          <p:cNvPr id="44" name="Freeform 203"/>
          <p:cNvSpPr>
            <a:spLocks noChangeArrowheads="1"/>
          </p:cNvSpPr>
          <p:nvPr/>
        </p:nvSpPr>
        <p:spPr bwMode="auto">
          <a:xfrm>
            <a:off x="8407997" y="2316956"/>
            <a:ext cx="410537" cy="410539"/>
          </a:xfrm>
          <a:custGeom>
            <a:avLst/>
            <a:gdLst>
              <a:gd name="T0" fmla="*/ 106372 w 634"/>
              <a:gd name="T1" fmla="*/ 0 h 634"/>
              <a:gd name="T2" fmla="*/ 106372 w 634"/>
              <a:gd name="T3" fmla="*/ 0 h 634"/>
              <a:gd name="T4" fmla="*/ 95915 w 634"/>
              <a:gd name="T5" fmla="*/ 0 h 634"/>
              <a:gd name="T6" fmla="*/ 95915 w 634"/>
              <a:gd name="T7" fmla="*/ 21274 h 634"/>
              <a:gd name="T8" fmla="*/ 0 w 634"/>
              <a:gd name="T9" fmla="*/ 122234 h 634"/>
              <a:gd name="T10" fmla="*/ 106372 w 634"/>
              <a:gd name="T11" fmla="*/ 228241 h 634"/>
              <a:gd name="T12" fmla="*/ 196518 w 634"/>
              <a:gd name="T13" fmla="*/ 164420 h 634"/>
              <a:gd name="T14" fmla="*/ 212384 w 634"/>
              <a:gd name="T15" fmla="*/ 169829 h 634"/>
              <a:gd name="T16" fmla="*/ 228249 w 634"/>
              <a:gd name="T17" fmla="*/ 116825 h 634"/>
              <a:gd name="T18" fmla="*/ 106372 w 634"/>
              <a:gd name="T19" fmla="*/ 0 h 634"/>
              <a:gd name="T20" fmla="*/ 106372 w 634"/>
              <a:gd name="T21" fmla="*/ 212376 h 634"/>
              <a:gd name="T22" fmla="*/ 106372 w 634"/>
              <a:gd name="T23" fmla="*/ 212376 h 634"/>
              <a:gd name="T24" fmla="*/ 16226 w 634"/>
              <a:gd name="T25" fmla="*/ 122234 h 634"/>
              <a:gd name="T26" fmla="*/ 95915 w 634"/>
              <a:gd name="T27" fmla="*/ 37139 h 634"/>
              <a:gd name="T28" fmla="*/ 95915 w 634"/>
              <a:gd name="T29" fmla="*/ 132690 h 634"/>
              <a:gd name="T30" fmla="*/ 186061 w 634"/>
              <a:gd name="T31" fmla="*/ 159372 h 634"/>
              <a:gd name="T32" fmla="*/ 106372 w 634"/>
              <a:gd name="T33" fmla="*/ 212376 h 634"/>
              <a:gd name="T34" fmla="*/ 201927 w 634"/>
              <a:gd name="T35" fmla="*/ 153964 h 634"/>
              <a:gd name="T36" fmla="*/ 201927 w 634"/>
              <a:gd name="T37" fmla="*/ 153964 h 634"/>
              <a:gd name="T38" fmla="*/ 106372 w 634"/>
              <a:gd name="T39" fmla="*/ 122234 h 634"/>
              <a:gd name="T40" fmla="*/ 106372 w 634"/>
              <a:gd name="T41" fmla="*/ 15865 h 634"/>
              <a:gd name="T42" fmla="*/ 212384 w 634"/>
              <a:gd name="T43" fmla="*/ 116825 h 634"/>
              <a:gd name="T44" fmla="*/ 201927 w 634"/>
              <a:gd name="T45" fmla="*/ 153964 h 63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634" h="634">
                <a:moveTo>
                  <a:pt x="295" y="0"/>
                </a:moveTo>
                <a:lnTo>
                  <a:pt x="295" y="0"/>
                </a:lnTo>
                <a:cubicBezTo>
                  <a:pt x="266" y="0"/>
                  <a:pt x="266" y="0"/>
                  <a:pt x="266" y="0"/>
                </a:cubicBezTo>
                <a:cubicBezTo>
                  <a:pt x="266" y="59"/>
                  <a:pt x="266" y="59"/>
                  <a:pt x="266" y="59"/>
                </a:cubicBezTo>
                <a:cubicBezTo>
                  <a:pt x="118" y="73"/>
                  <a:pt x="0" y="191"/>
                  <a:pt x="0" y="339"/>
                </a:cubicBezTo>
                <a:cubicBezTo>
                  <a:pt x="0" y="501"/>
                  <a:pt x="133" y="633"/>
                  <a:pt x="295" y="633"/>
                </a:cubicBezTo>
                <a:cubicBezTo>
                  <a:pt x="412" y="633"/>
                  <a:pt x="501" y="560"/>
                  <a:pt x="545" y="456"/>
                </a:cubicBezTo>
                <a:cubicBezTo>
                  <a:pt x="589" y="471"/>
                  <a:pt x="589" y="471"/>
                  <a:pt x="589" y="471"/>
                </a:cubicBezTo>
                <a:cubicBezTo>
                  <a:pt x="619" y="442"/>
                  <a:pt x="633" y="383"/>
                  <a:pt x="633" y="324"/>
                </a:cubicBezTo>
                <a:cubicBezTo>
                  <a:pt x="633" y="147"/>
                  <a:pt x="471" y="0"/>
                  <a:pt x="295" y="0"/>
                </a:cubicBezTo>
                <a:close/>
                <a:moveTo>
                  <a:pt x="295" y="589"/>
                </a:moveTo>
                <a:lnTo>
                  <a:pt x="295" y="589"/>
                </a:lnTo>
                <a:cubicBezTo>
                  <a:pt x="148" y="589"/>
                  <a:pt x="45" y="486"/>
                  <a:pt x="45" y="339"/>
                </a:cubicBezTo>
                <a:cubicBezTo>
                  <a:pt x="45" y="221"/>
                  <a:pt x="148" y="118"/>
                  <a:pt x="266" y="103"/>
                </a:cubicBezTo>
                <a:cubicBezTo>
                  <a:pt x="266" y="368"/>
                  <a:pt x="266" y="368"/>
                  <a:pt x="266" y="368"/>
                </a:cubicBezTo>
                <a:cubicBezTo>
                  <a:pt x="516" y="442"/>
                  <a:pt x="516" y="442"/>
                  <a:pt x="516" y="442"/>
                </a:cubicBezTo>
                <a:cubicBezTo>
                  <a:pt x="471" y="530"/>
                  <a:pt x="383" y="589"/>
                  <a:pt x="295" y="589"/>
                </a:cubicBezTo>
                <a:close/>
                <a:moveTo>
                  <a:pt x="560" y="427"/>
                </a:moveTo>
                <a:lnTo>
                  <a:pt x="560" y="427"/>
                </a:lnTo>
                <a:cubicBezTo>
                  <a:pt x="295" y="339"/>
                  <a:pt x="295" y="339"/>
                  <a:pt x="295" y="339"/>
                </a:cubicBezTo>
                <a:cubicBezTo>
                  <a:pt x="295" y="44"/>
                  <a:pt x="295" y="44"/>
                  <a:pt x="295" y="44"/>
                </a:cubicBezTo>
                <a:cubicBezTo>
                  <a:pt x="457" y="44"/>
                  <a:pt x="589" y="177"/>
                  <a:pt x="589" y="324"/>
                </a:cubicBezTo>
                <a:cubicBezTo>
                  <a:pt x="589" y="368"/>
                  <a:pt x="575" y="398"/>
                  <a:pt x="560" y="427"/>
                </a:cubicBezTo>
                <a:close/>
              </a:path>
            </a:pathLst>
          </a:custGeom>
          <a:solidFill>
            <a:schemeClr val="accent2"/>
          </a:solidFill>
          <a:ln>
            <a:noFill/>
          </a:ln>
          <a:effectLst/>
        </p:spPr>
        <p:txBody>
          <a:bodyPr wrap="none" lIns="91408" tIns="45704" rIns="91408" bIns="45704" anchor="ctr"/>
          <a:lstStyle/>
          <a:p>
            <a:endParaRPr lang="en-US" sz="2700"/>
          </a:p>
        </p:txBody>
      </p:sp>
      <p:sp>
        <p:nvSpPr>
          <p:cNvPr id="45" name="Freeform 204"/>
          <p:cNvSpPr>
            <a:spLocks noChangeArrowheads="1"/>
          </p:cNvSpPr>
          <p:nvPr/>
        </p:nvSpPr>
        <p:spPr bwMode="auto">
          <a:xfrm>
            <a:off x="7748750" y="2316956"/>
            <a:ext cx="410540" cy="410539"/>
          </a:xfrm>
          <a:custGeom>
            <a:avLst/>
            <a:gdLst>
              <a:gd name="T0" fmla="*/ 111421 w 634"/>
              <a:gd name="T1" fmla="*/ 143507 h 634"/>
              <a:gd name="T2" fmla="*/ 111421 w 634"/>
              <a:gd name="T3" fmla="*/ 143507 h 634"/>
              <a:gd name="T4" fmla="*/ 121878 w 634"/>
              <a:gd name="T5" fmla="*/ 132690 h 634"/>
              <a:gd name="T6" fmla="*/ 121878 w 634"/>
              <a:gd name="T7" fmla="*/ 47595 h 634"/>
              <a:gd name="T8" fmla="*/ 111421 w 634"/>
              <a:gd name="T9" fmla="*/ 42547 h 634"/>
              <a:gd name="T10" fmla="*/ 106012 w 634"/>
              <a:gd name="T11" fmla="*/ 47595 h 634"/>
              <a:gd name="T12" fmla="*/ 106012 w 634"/>
              <a:gd name="T13" fmla="*/ 132690 h 634"/>
              <a:gd name="T14" fmla="*/ 111421 w 634"/>
              <a:gd name="T15" fmla="*/ 143507 h 634"/>
              <a:gd name="T16" fmla="*/ 153609 w 634"/>
              <a:gd name="T17" fmla="*/ 143507 h 634"/>
              <a:gd name="T18" fmla="*/ 153609 w 634"/>
              <a:gd name="T19" fmla="*/ 143507 h 634"/>
              <a:gd name="T20" fmla="*/ 164427 w 634"/>
              <a:gd name="T21" fmla="*/ 132690 h 634"/>
              <a:gd name="T22" fmla="*/ 164427 w 634"/>
              <a:gd name="T23" fmla="*/ 68869 h 634"/>
              <a:gd name="T24" fmla="*/ 153609 w 634"/>
              <a:gd name="T25" fmla="*/ 63821 h 634"/>
              <a:gd name="T26" fmla="*/ 148561 w 634"/>
              <a:gd name="T27" fmla="*/ 68869 h 634"/>
              <a:gd name="T28" fmla="*/ 148561 w 634"/>
              <a:gd name="T29" fmla="*/ 132690 h 634"/>
              <a:gd name="T30" fmla="*/ 153609 w 634"/>
              <a:gd name="T31" fmla="*/ 143507 h 634"/>
              <a:gd name="T32" fmla="*/ 68872 w 634"/>
              <a:gd name="T33" fmla="*/ 143507 h 634"/>
              <a:gd name="T34" fmla="*/ 68872 w 634"/>
              <a:gd name="T35" fmla="*/ 143507 h 634"/>
              <a:gd name="T36" fmla="*/ 79689 w 634"/>
              <a:gd name="T37" fmla="*/ 132690 h 634"/>
              <a:gd name="T38" fmla="*/ 79689 w 634"/>
              <a:gd name="T39" fmla="*/ 106008 h 634"/>
              <a:gd name="T40" fmla="*/ 68872 w 634"/>
              <a:gd name="T41" fmla="*/ 100960 h 634"/>
              <a:gd name="T42" fmla="*/ 63463 w 634"/>
              <a:gd name="T43" fmla="*/ 106008 h 634"/>
              <a:gd name="T44" fmla="*/ 63463 w 634"/>
              <a:gd name="T45" fmla="*/ 132690 h 634"/>
              <a:gd name="T46" fmla="*/ 68872 w 634"/>
              <a:gd name="T47" fmla="*/ 143507 h 634"/>
              <a:gd name="T48" fmla="*/ 0 w 634"/>
              <a:gd name="T49" fmla="*/ 0 h 634"/>
              <a:gd name="T50" fmla="*/ 0 w 634"/>
              <a:gd name="T51" fmla="*/ 0 h 634"/>
              <a:gd name="T52" fmla="*/ 0 w 634"/>
              <a:gd name="T53" fmla="*/ 15865 h 634"/>
              <a:gd name="T54" fmla="*/ 15866 w 634"/>
              <a:gd name="T55" fmla="*/ 15865 h 634"/>
              <a:gd name="T56" fmla="*/ 15866 w 634"/>
              <a:gd name="T57" fmla="*/ 148555 h 634"/>
              <a:gd name="T58" fmla="*/ 42188 w 634"/>
              <a:gd name="T59" fmla="*/ 175237 h 634"/>
              <a:gd name="T60" fmla="*/ 84738 w 634"/>
              <a:gd name="T61" fmla="*/ 175237 h 634"/>
              <a:gd name="T62" fmla="*/ 58415 w 634"/>
              <a:gd name="T63" fmla="*/ 228241 h 634"/>
              <a:gd name="T64" fmla="*/ 79689 w 634"/>
              <a:gd name="T65" fmla="*/ 228241 h 634"/>
              <a:gd name="T66" fmla="*/ 106012 w 634"/>
              <a:gd name="T67" fmla="*/ 175237 h 634"/>
              <a:gd name="T68" fmla="*/ 121878 w 634"/>
              <a:gd name="T69" fmla="*/ 175237 h 634"/>
              <a:gd name="T70" fmla="*/ 148561 w 634"/>
              <a:gd name="T71" fmla="*/ 228241 h 634"/>
              <a:gd name="T72" fmla="*/ 169836 w 634"/>
              <a:gd name="T73" fmla="*/ 228241 h 634"/>
              <a:gd name="T74" fmla="*/ 143152 w 634"/>
              <a:gd name="T75" fmla="*/ 175237 h 634"/>
              <a:gd name="T76" fmla="*/ 185701 w 634"/>
              <a:gd name="T77" fmla="*/ 175237 h 634"/>
              <a:gd name="T78" fmla="*/ 212024 w 634"/>
              <a:gd name="T79" fmla="*/ 148555 h 634"/>
              <a:gd name="T80" fmla="*/ 212024 w 634"/>
              <a:gd name="T81" fmla="*/ 15865 h 634"/>
              <a:gd name="T82" fmla="*/ 228250 w 634"/>
              <a:gd name="T83" fmla="*/ 15865 h 634"/>
              <a:gd name="T84" fmla="*/ 228250 w 634"/>
              <a:gd name="T85" fmla="*/ 0 h 634"/>
              <a:gd name="T86" fmla="*/ 0 w 634"/>
              <a:gd name="T87" fmla="*/ 0 h 634"/>
              <a:gd name="T88" fmla="*/ 196158 w 634"/>
              <a:gd name="T89" fmla="*/ 148555 h 634"/>
              <a:gd name="T90" fmla="*/ 196158 w 634"/>
              <a:gd name="T91" fmla="*/ 148555 h 634"/>
              <a:gd name="T92" fmla="*/ 185701 w 634"/>
              <a:gd name="T93" fmla="*/ 164420 h 634"/>
              <a:gd name="T94" fmla="*/ 42188 w 634"/>
              <a:gd name="T95" fmla="*/ 164420 h 634"/>
              <a:gd name="T96" fmla="*/ 26323 w 634"/>
              <a:gd name="T97" fmla="*/ 148555 h 634"/>
              <a:gd name="T98" fmla="*/ 26323 w 634"/>
              <a:gd name="T99" fmla="*/ 15865 h 634"/>
              <a:gd name="T100" fmla="*/ 196158 w 634"/>
              <a:gd name="T101" fmla="*/ 15865 h 634"/>
              <a:gd name="T102" fmla="*/ 196158 w 634"/>
              <a:gd name="T103" fmla="*/ 148555 h 63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634" h="634">
                <a:moveTo>
                  <a:pt x="309" y="398"/>
                </a:moveTo>
                <a:lnTo>
                  <a:pt x="309" y="398"/>
                </a:lnTo>
                <a:cubicBezTo>
                  <a:pt x="324" y="398"/>
                  <a:pt x="338" y="383"/>
                  <a:pt x="338" y="368"/>
                </a:cubicBezTo>
                <a:cubicBezTo>
                  <a:pt x="338" y="132"/>
                  <a:pt x="338" y="132"/>
                  <a:pt x="338" y="132"/>
                </a:cubicBezTo>
                <a:cubicBezTo>
                  <a:pt x="338" y="132"/>
                  <a:pt x="324" y="118"/>
                  <a:pt x="309" y="118"/>
                </a:cubicBezTo>
                <a:lnTo>
                  <a:pt x="294" y="132"/>
                </a:lnTo>
                <a:cubicBezTo>
                  <a:pt x="294" y="368"/>
                  <a:pt x="294" y="368"/>
                  <a:pt x="294" y="368"/>
                </a:cubicBezTo>
                <a:cubicBezTo>
                  <a:pt x="294" y="383"/>
                  <a:pt x="309" y="398"/>
                  <a:pt x="309" y="398"/>
                </a:cubicBezTo>
                <a:close/>
                <a:moveTo>
                  <a:pt x="426" y="398"/>
                </a:moveTo>
                <a:lnTo>
                  <a:pt x="426" y="398"/>
                </a:lnTo>
                <a:cubicBezTo>
                  <a:pt x="442" y="398"/>
                  <a:pt x="456" y="383"/>
                  <a:pt x="456" y="368"/>
                </a:cubicBezTo>
                <a:cubicBezTo>
                  <a:pt x="456" y="191"/>
                  <a:pt x="456" y="191"/>
                  <a:pt x="456" y="191"/>
                </a:cubicBezTo>
                <a:cubicBezTo>
                  <a:pt x="456" y="191"/>
                  <a:pt x="442" y="177"/>
                  <a:pt x="426" y="177"/>
                </a:cubicBezTo>
                <a:lnTo>
                  <a:pt x="412" y="191"/>
                </a:lnTo>
                <a:cubicBezTo>
                  <a:pt x="412" y="368"/>
                  <a:pt x="412" y="368"/>
                  <a:pt x="412" y="368"/>
                </a:cubicBezTo>
                <a:cubicBezTo>
                  <a:pt x="412" y="383"/>
                  <a:pt x="426" y="398"/>
                  <a:pt x="426" y="398"/>
                </a:cubicBezTo>
                <a:close/>
                <a:moveTo>
                  <a:pt x="191" y="398"/>
                </a:moveTo>
                <a:lnTo>
                  <a:pt x="191" y="398"/>
                </a:lnTo>
                <a:cubicBezTo>
                  <a:pt x="206" y="398"/>
                  <a:pt x="221" y="383"/>
                  <a:pt x="221" y="368"/>
                </a:cubicBezTo>
                <a:cubicBezTo>
                  <a:pt x="221" y="294"/>
                  <a:pt x="221" y="294"/>
                  <a:pt x="221" y="294"/>
                </a:cubicBezTo>
                <a:cubicBezTo>
                  <a:pt x="221" y="280"/>
                  <a:pt x="206" y="280"/>
                  <a:pt x="191" y="280"/>
                </a:cubicBezTo>
                <a:cubicBezTo>
                  <a:pt x="191" y="280"/>
                  <a:pt x="176" y="280"/>
                  <a:pt x="176" y="294"/>
                </a:cubicBezTo>
                <a:cubicBezTo>
                  <a:pt x="176" y="368"/>
                  <a:pt x="176" y="368"/>
                  <a:pt x="176" y="368"/>
                </a:cubicBezTo>
                <a:cubicBezTo>
                  <a:pt x="176" y="383"/>
                  <a:pt x="191" y="398"/>
                  <a:pt x="191" y="398"/>
                </a:cubicBezTo>
                <a:close/>
                <a:moveTo>
                  <a:pt x="0" y="0"/>
                </a:moveTo>
                <a:lnTo>
                  <a:pt x="0" y="0"/>
                </a:lnTo>
                <a:cubicBezTo>
                  <a:pt x="0" y="44"/>
                  <a:pt x="0" y="44"/>
                  <a:pt x="0" y="44"/>
                </a:cubicBezTo>
                <a:cubicBezTo>
                  <a:pt x="44" y="44"/>
                  <a:pt x="44" y="44"/>
                  <a:pt x="44" y="44"/>
                </a:cubicBezTo>
                <a:cubicBezTo>
                  <a:pt x="44" y="73"/>
                  <a:pt x="44" y="412"/>
                  <a:pt x="44" y="412"/>
                </a:cubicBezTo>
                <a:cubicBezTo>
                  <a:pt x="44" y="456"/>
                  <a:pt x="73" y="486"/>
                  <a:pt x="117" y="486"/>
                </a:cubicBezTo>
                <a:cubicBezTo>
                  <a:pt x="235" y="486"/>
                  <a:pt x="235" y="486"/>
                  <a:pt x="235" y="486"/>
                </a:cubicBezTo>
                <a:cubicBezTo>
                  <a:pt x="162" y="633"/>
                  <a:pt x="162" y="633"/>
                  <a:pt x="162" y="633"/>
                </a:cubicBezTo>
                <a:cubicBezTo>
                  <a:pt x="221" y="633"/>
                  <a:pt x="221" y="633"/>
                  <a:pt x="221" y="633"/>
                </a:cubicBezTo>
                <a:cubicBezTo>
                  <a:pt x="294" y="486"/>
                  <a:pt x="294" y="486"/>
                  <a:pt x="294" y="486"/>
                </a:cubicBezTo>
                <a:cubicBezTo>
                  <a:pt x="338" y="486"/>
                  <a:pt x="338" y="486"/>
                  <a:pt x="338" y="486"/>
                </a:cubicBezTo>
                <a:cubicBezTo>
                  <a:pt x="412" y="633"/>
                  <a:pt x="412" y="633"/>
                  <a:pt x="412" y="633"/>
                </a:cubicBezTo>
                <a:cubicBezTo>
                  <a:pt x="471" y="633"/>
                  <a:pt x="471" y="633"/>
                  <a:pt x="471" y="633"/>
                </a:cubicBezTo>
                <a:cubicBezTo>
                  <a:pt x="397" y="486"/>
                  <a:pt x="397" y="486"/>
                  <a:pt x="397" y="486"/>
                </a:cubicBezTo>
                <a:cubicBezTo>
                  <a:pt x="515" y="486"/>
                  <a:pt x="515" y="486"/>
                  <a:pt x="515" y="486"/>
                </a:cubicBezTo>
                <a:cubicBezTo>
                  <a:pt x="559" y="486"/>
                  <a:pt x="588" y="456"/>
                  <a:pt x="588" y="412"/>
                </a:cubicBezTo>
                <a:cubicBezTo>
                  <a:pt x="588" y="412"/>
                  <a:pt x="588" y="73"/>
                  <a:pt x="588" y="44"/>
                </a:cubicBezTo>
                <a:cubicBezTo>
                  <a:pt x="633" y="44"/>
                  <a:pt x="633" y="44"/>
                  <a:pt x="633" y="44"/>
                </a:cubicBezTo>
                <a:cubicBezTo>
                  <a:pt x="633" y="0"/>
                  <a:pt x="633" y="0"/>
                  <a:pt x="633" y="0"/>
                </a:cubicBezTo>
                <a:lnTo>
                  <a:pt x="0" y="0"/>
                </a:lnTo>
                <a:close/>
                <a:moveTo>
                  <a:pt x="544" y="412"/>
                </a:moveTo>
                <a:lnTo>
                  <a:pt x="544" y="412"/>
                </a:lnTo>
                <a:cubicBezTo>
                  <a:pt x="544" y="442"/>
                  <a:pt x="530" y="456"/>
                  <a:pt x="515" y="456"/>
                </a:cubicBezTo>
                <a:cubicBezTo>
                  <a:pt x="117" y="456"/>
                  <a:pt x="117" y="456"/>
                  <a:pt x="117" y="456"/>
                </a:cubicBezTo>
                <a:cubicBezTo>
                  <a:pt x="88" y="456"/>
                  <a:pt x="73" y="442"/>
                  <a:pt x="73" y="412"/>
                </a:cubicBezTo>
                <a:cubicBezTo>
                  <a:pt x="73" y="412"/>
                  <a:pt x="73" y="59"/>
                  <a:pt x="73" y="44"/>
                </a:cubicBezTo>
                <a:cubicBezTo>
                  <a:pt x="544" y="44"/>
                  <a:pt x="544" y="44"/>
                  <a:pt x="544" y="44"/>
                </a:cubicBezTo>
                <a:cubicBezTo>
                  <a:pt x="544" y="73"/>
                  <a:pt x="544" y="412"/>
                  <a:pt x="544" y="412"/>
                </a:cubicBezTo>
                <a:close/>
              </a:path>
            </a:pathLst>
          </a:custGeom>
          <a:solidFill>
            <a:schemeClr val="accent2"/>
          </a:solidFill>
          <a:ln>
            <a:noFill/>
          </a:ln>
          <a:effectLst/>
        </p:spPr>
        <p:txBody>
          <a:bodyPr wrap="none" lIns="91408" tIns="45704" rIns="91408" bIns="45704" anchor="ctr"/>
          <a:lstStyle/>
          <a:p>
            <a:endParaRPr lang="en-US" sz="2700"/>
          </a:p>
        </p:txBody>
      </p:sp>
      <p:sp>
        <p:nvSpPr>
          <p:cNvPr id="46" name="Freeform 205"/>
          <p:cNvSpPr>
            <a:spLocks noChangeArrowheads="1"/>
          </p:cNvSpPr>
          <p:nvPr/>
        </p:nvSpPr>
        <p:spPr bwMode="auto">
          <a:xfrm>
            <a:off x="7150829" y="2316956"/>
            <a:ext cx="284482" cy="381580"/>
          </a:xfrm>
          <a:custGeom>
            <a:avLst/>
            <a:gdLst>
              <a:gd name="T0" fmla="*/ 126231 w 443"/>
              <a:gd name="T1" fmla="*/ 0 h 590"/>
              <a:gd name="T2" fmla="*/ 126231 w 443"/>
              <a:gd name="T3" fmla="*/ 0 h 590"/>
              <a:gd name="T4" fmla="*/ 31826 w 443"/>
              <a:gd name="T5" fmla="*/ 0 h 590"/>
              <a:gd name="T6" fmla="*/ 0 w 443"/>
              <a:gd name="T7" fmla="*/ 26290 h 590"/>
              <a:gd name="T8" fmla="*/ 0 w 443"/>
              <a:gd name="T9" fmla="*/ 185467 h 590"/>
              <a:gd name="T10" fmla="*/ 31826 w 443"/>
              <a:gd name="T11" fmla="*/ 212117 h 590"/>
              <a:gd name="T12" fmla="*/ 79029 w 443"/>
              <a:gd name="T13" fmla="*/ 164220 h 590"/>
              <a:gd name="T14" fmla="*/ 126231 w 443"/>
              <a:gd name="T15" fmla="*/ 212117 h 590"/>
              <a:gd name="T16" fmla="*/ 158057 w 443"/>
              <a:gd name="T17" fmla="*/ 185467 h 590"/>
              <a:gd name="T18" fmla="*/ 158057 w 443"/>
              <a:gd name="T19" fmla="*/ 26290 h 590"/>
              <a:gd name="T20" fmla="*/ 126231 w 443"/>
              <a:gd name="T21" fmla="*/ 0 h 590"/>
              <a:gd name="T22" fmla="*/ 142323 w 443"/>
              <a:gd name="T23" fmla="*/ 185467 h 590"/>
              <a:gd name="T24" fmla="*/ 142323 w 443"/>
              <a:gd name="T25" fmla="*/ 185467 h 590"/>
              <a:gd name="T26" fmla="*/ 126231 w 443"/>
              <a:gd name="T27" fmla="*/ 196271 h 590"/>
              <a:gd name="T28" fmla="*/ 79029 w 443"/>
              <a:gd name="T29" fmla="*/ 148374 h 590"/>
              <a:gd name="T30" fmla="*/ 31826 w 443"/>
              <a:gd name="T31" fmla="*/ 196271 h 590"/>
              <a:gd name="T32" fmla="*/ 15734 w 443"/>
              <a:gd name="T33" fmla="*/ 185467 h 590"/>
              <a:gd name="T34" fmla="*/ 15734 w 443"/>
              <a:gd name="T35" fmla="*/ 26290 h 590"/>
              <a:gd name="T36" fmla="*/ 31826 w 443"/>
              <a:gd name="T37" fmla="*/ 15846 h 590"/>
              <a:gd name="T38" fmla="*/ 126231 w 443"/>
              <a:gd name="T39" fmla="*/ 15846 h 590"/>
              <a:gd name="T40" fmla="*/ 142323 w 443"/>
              <a:gd name="T41" fmla="*/ 26290 h 590"/>
              <a:gd name="T42" fmla="*/ 142323 w 443"/>
              <a:gd name="T43" fmla="*/ 185467 h 59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43" h="590">
                <a:moveTo>
                  <a:pt x="353" y="0"/>
                </a:moveTo>
                <a:lnTo>
                  <a:pt x="353" y="0"/>
                </a:lnTo>
                <a:cubicBezTo>
                  <a:pt x="89" y="0"/>
                  <a:pt x="89" y="0"/>
                  <a:pt x="89" y="0"/>
                </a:cubicBezTo>
                <a:cubicBezTo>
                  <a:pt x="44" y="0"/>
                  <a:pt x="0" y="30"/>
                  <a:pt x="0" y="73"/>
                </a:cubicBezTo>
                <a:cubicBezTo>
                  <a:pt x="0" y="515"/>
                  <a:pt x="0" y="515"/>
                  <a:pt x="0" y="515"/>
                </a:cubicBezTo>
                <a:cubicBezTo>
                  <a:pt x="0" y="560"/>
                  <a:pt x="44" y="589"/>
                  <a:pt x="89" y="589"/>
                </a:cubicBezTo>
                <a:cubicBezTo>
                  <a:pt x="221" y="456"/>
                  <a:pt x="221" y="456"/>
                  <a:pt x="221" y="456"/>
                </a:cubicBezTo>
                <a:cubicBezTo>
                  <a:pt x="353" y="589"/>
                  <a:pt x="353" y="589"/>
                  <a:pt x="353" y="589"/>
                </a:cubicBezTo>
                <a:cubicBezTo>
                  <a:pt x="398" y="589"/>
                  <a:pt x="442" y="560"/>
                  <a:pt x="442" y="515"/>
                </a:cubicBezTo>
                <a:cubicBezTo>
                  <a:pt x="442" y="73"/>
                  <a:pt x="442" y="73"/>
                  <a:pt x="442" y="73"/>
                </a:cubicBezTo>
                <a:cubicBezTo>
                  <a:pt x="442" y="30"/>
                  <a:pt x="398" y="0"/>
                  <a:pt x="353" y="0"/>
                </a:cubicBezTo>
                <a:close/>
                <a:moveTo>
                  <a:pt x="398" y="515"/>
                </a:moveTo>
                <a:lnTo>
                  <a:pt x="398" y="515"/>
                </a:lnTo>
                <a:cubicBezTo>
                  <a:pt x="398" y="530"/>
                  <a:pt x="383" y="545"/>
                  <a:pt x="353" y="545"/>
                </a:cubicBezTo>
                <a:cubicBezTo>
                  <a:pt x="221" y="412"/>
                  <a:pt x="221" y="412"/>
                  <a:pt x="221" y="412"/>
                </a:cubicBezTo>
                <a:cubicBezTo>
                  <a:pt x="89" y="545"/>
                  <a:pt x="89" y="545"/>
                  <a:pt x="89" y="545"/>
                </a:cubicBezTo>
                <a:cubicBezTo>
                  <a:pt x="59" y="545"/>
                  <a:pt x="44" y="530"/>
                  <a:pt x="44" y="515"/>
                </a:cubicBezTo>
                <a:cubicBezTo>
                  <a:pt x="44" y="73"/>
                  <a:pt x="44" y="73"/>
                  <a:pt x="44" y="73"/>
                </a:cubicBezTo>
                <a:cubicBezTo>
                  <a:pt x="44" y="59"/>
                  <a:pt x="59" y="44"/>
                  <a:pt x="89" y="44"/>
                </a:cubicBezTo>
                <a:cubicBezTo>
                  <a:pt x="353" y="44"/>
                  <a:pt x="353" y="44"/>
                  <a:pt x="353" y="44"/>
                </a:cubicBezTo>
                <a:cubicBezTo>
                  <a:pt x="383" y="44"/>
                  <a:pt x="398" y="59"/>
                  <a:pt x="398" y="73"/>
                </a:cubicBezTo>
                <a:lnTo>
                  <a:pt x="398" y="515"/>
                </a:lnTo>
                <a:close/>
              </a:path>
            </a:pathLst>
          </a:custGeom>
          <a:solidFill>
            <a:schemeClr val="accent2"/>
          </a:solidFill>
          <a:ln>
            <a:noFill/>
          </a:ln>
          <a:effectLst/>
        </p:spPr>
        <p:txBody>
          <a:bodyPr wrap="none" lIns="91408" tIns="45704" rIns="91408" bIns="45704" anchor="ctr"/>
          <a:lstStyle/>
          <a:p>
            <a:endParaRPr lang="en-US" sz="2700"/>
          </a:p>
        </p:txBody>
      </p:sp>
      <p:sp>
        <p:nvSpPr>
          <p:cNvPr id="47" name="Freeform 206"/>
          <p:cNvSpPr>
            <a:spLocks noChangeArrowheads="1"/>
          </p:cNvSpPr>
          <p:nvPr/>
        </p:nvSpPr>
        <p:spPr bwMode="auto">
          <a:xfrm>
            <a:off x="6426849" y="2316956"/>
            <a:ext cx="410540" cy="410539"/>
          </a:xfrm>
          <a:custGeom>
            <a:avLst/>
            <a:gdLst>
              <a:gd name="T0" fmla="*/ 201928 w 634"/>
              <a:gd name="T1" fmla="*/ 26322 h 634"/>
              <a:gd name="T2" fmla="*/ 201928 w 634"/>
              <a:gd name="T3" fmla="*/ 26322 h 634"/>
              <a:gd name="T4" fmla="*/ 100964 w 634"/>
              <a:gd name="T5" fmla="*/ 26322 h 634"/>
              <a:gd name="T6" fmla="*/ 74641 w 634"/>
              <a:gd name="T7" fmla="*/ 0 h 634"/>
              <a:gd name="T8" fmla="*/ 32092 w 634"/>
              <a:gd name="T9" fmla="*/ 0 h 634"/>
              <a:gd name="T10" fmla="*/ 0 w 634"/>
              <a:gd name="T11" fmla="*/ 26322 h 634"/>
              <a:gd name="T12" fmla="*/ 0 w 634"/>
              <a:gd name="T13" fmla="*/ 196511 h 634"/>
              <a:gd name="T14" fmla="*/ 32092 w 634"/>
              <a:gd name="T15" fmla="*/ 228241 h 634"/>
              <a:gd name="T16" fmla="*/ 201928 w 634"/>
              <a:gd name="T17" fmla="*/ 228241 h 634"/>
              <a:gd name="T18" fmla="*/ 228250 w 634"/>
              <a:gd name="T19" fmla="*/ 196511 h 634"/>
              <a:gd name="T20" fmla="*/ 228250 w 634"/>
              <a:gd name="T21" fmla="*/ 58412 h 634"/>
              <a:gd name="T22" fmla="*/ 201928 w 634"/>
              <a:gd name="T23" fmla="*/ 26322 h 634"/>
              <a:gd name="T24" fmla="*/ 212385 w 634"/>
              <a:gd name="T25" fmla="*/ 196511 h 634"/>
              <a:gd name="T26" fmla="*/ 212385 w 634"/>
              <a:gd name="T27" fmla="*/ 196511 h 634"/>
              <a:gd name="T28" fmla="*/ 201928 w 634"/>
              <a:gd name="T29" fmla="*/ 212376 h 634"/>
              <a:gd name="T30" fmla="*/ 32092 w 634"/>
              <a:gd name="T31" fmla="*/ 212376 h 634"/>
              <a:gd name="T32" fmla="*/ 16226 w 634"/>
              <a:gd name="T33" fmla="*/ 196511 h 634"/>
              <a:gd name="T34" fmla="*/ 16226 w 634"/>
              <a:gd name="T35" fmla="*/ 85095 h 634"/>
              <a:gd name="T36" fmla="*/ 212385 w 634"/>
              <a:gd name="T37" fmla="*/ 85095 h 634"/>
              <a:gd name="T38" fmla="*/ 212385 w 634"/>
              <a:gd name="T39" fmla="*/ 196511 h 634"/>
              <a:gd name="T40" fmla="*/ 212385 w 634"/>
              <a:gd name="T41" fmla="*/ 68869 h 634"/>
              <a:gd name="T42" fmla="*/ 212385 w 634"/>
              <a:gd name="T43" fmla="*/ 68869 h 634"/>
              <a:gd name="T44" fmla="*/ 16226 w 634"/>
              <a:gd name="T45" fmla="*/ 68869 h 634"/>
              <a:gd name="T46" fmla="*/ 16226 w 634"/>
              <a:gd name="T47" fmla="*/ 26322 h 634"/>
              <a:gd name="T48" fmla="*/ 32092 w 634"/>
              <a:gd name="T49" fmla="*/ 15865 h 634"/>
              <a:gd name="T50" fmla="*/ 74641 w 634"/>
              <a:gd name="T51" fmla="*/ 15865 h 634"/>
              <a:gd name="T52" fmla="*/ 85098 w 634"/>
              <a:gd name="T53" fmla="*/ 26322 h 634"/>
              <a:gd name="T54" fmla="*/ 85098 w 634"/>
              <a:gd name="T55" fmla="*/ 42547 h 634"/>
              <a:gd name="T56" fmla="*/ 201928 w 634"/>
              <a:gd name="T57" fmla="*/ 42547 h 634"/>
              <a:gd name="T58" fmla="*/ 212385 w 634"/>
              <a:gd name="T59" fmla="*/ 58412 h 634"/>
              <a:gd name="T60" fmla="*/ 212385 w 634"/>
              <a:gd name="T61" fmla="*/ 68869 h 63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634" h="634">
                <a:moveTo>
                  <a:pt x="560" y="73"/>
                </a:moveTo>
                <a:lnTo>
                  <a:pt x="560" y="73"/>
                </a:lnTo>
                <a:cubicBezTo>
                  <a:pt x="280" y="73"/>
                  <a:pt x="280" y="73"/>
                  <a:pt x="280" y="73"/>
                </a:cubicBezTo>
                <a:cubicBezTo>
                  <a:pt x="280" y="30"/>
                  <a:pt x="251" y="0"/>
                  <a:pt x="207" y="0"/>
                </a:cubicBezTo>
                <a:cubicBezTo>
                  <a:pt x="89" y="0"/>
                  <a:pt x="89" y="0"/>
                  <a:pt x="89" y="0"/>
                </a:cubicBezTo>
                <a:cubicBezTo>
                  <a:pt x="45" y="0"/>
                  <a:pt x="0" y="30"/>
                  <a:pt x="0" y="73"/>
                </a:cubicBezTo>
                <a:cubicBezTo>
                  <a:pt x="0" y="545"/>
                  <a:pt x="0" y="545"/>
                  <a:pt x="0" y="545"/>
                </a:cubicBezTo>
                <a:cubicBezTo>
                  <a:pt x="0" y="589"/>
                  <a:pt x="45" y="633"/>
                  <a:pt x="89" y="633"/>
                </a:cubicBezTo>
                <a:cubicBezTo>
                  <a:pt x="560" y="633"/>
                  <a:pt x="560" y="633"/>
                  <a:pt x="560" y="633"/>
                </a:cubicBezTo>
                <a:cubicBezTo>
                  <a:pt x="604" y="633"/>
                  <a:pt x="633" y="589"/>
                  <a:pt x="633" y="545"/>
                </a:cubicBezTo>
                <a:cubicBezTo>
                  <a:pt x="633" y="162"/>
                  <a:pt x="633" y="162"/>
                  <a:pt x="633" y="162"/>
                </a:cubicBezTo>
                <a:cubicBezTo>
                  <a:pt x="633" y="118"/>
                  <a:pt x="604" y="73"/>
                  <a:pt x="560" y="73"/>
                </a:cubicBezTo>
                <a:close/>
                <a:moveTo>
                  <a:pt x="589" y="545"/>
                </a:moveTo>
                <a:lnTo>
                  <a:pt x="589" y="545"/>
                </a:lnTo>
                <a:cubicBezTo>
                  <a:pt x="589" y="574"/>
                  <a:pt x="575" y="589"/>
                  <a:pt x="560" y="589"/>
                </a:cubicBezTo>
                <a:cubicBezTo>
                  <a:pt x="89" y="589"/>
                  <a:pt x="89" y="589"/>
                  <a:pt x="89" y="589"/>
                </a:cubicBezTo>
                <a:cubicBezTo>
                  <a:pt x="59" y="589"/>
                  <a:pt x="45" y="574"/>
                  <a:pt x="45" y="545"/>
                </a:cubicBezTo>
                <a:cubicBezTo>
                  <a:pt x="45" y="236"/>
                  <a:pt x="45" y="236"/>
                  <a:pt x="45" y="236"/>
                </a:cubicBezTo>
                <a:cubicBezTo>
                  <a:pt x="589" y="236"/>
                  <a:pt x="589" y="236"/>
                  <a:pt x="589" y="236"/>
                </a:cubicBezTo>
                <a:lnTo>
                  <a:pt x="589" y="545"/>
                </a:lnTo>
                <a:close/>
                <a:moveTo>
                  <a:pt x="589" y="191"/>
                </a:moveTo>
                <a:lnTo>
                  <a:pt x="589" y="191"/>
                </a:lnTo>
                <a:cubicBezTo>
                  <a:pt x="45" y="191"/>
                  <a:pt x="45" y="191"/>
                  <a:pt x="45" y="191"/>
                </a:cubicBezTo>
                <a:cubicBezTo>
                  <a:pt x="45" y="73"/>
                  <a:pt x="45" y="73"/>
                  <a:pt x="45" y="73"/>
                </a:cubicBezTo>
                <a:cubicBezTo>
                  <a:pt x="45" y="59"/>
                  <a:pt x="59" y="44"/>
                  <a:pt x="89" y="44"/>
                </a:cubicBezTo>
                <a:cubicBezTo>
                  <a:pt x="207" y="44"/>
                  <a:pt x="207" y="44"/>
                  <a:pt x="207" y="44"/>
                </a:cubicBezTo>
                <a:cubicBezTo>
                  <a:pt x="221" y="44"/>
                  <a:pt x="236" y="59"/>
                  <a:pt x="236" y="73"/>
                </a:cubicBezTo>
                <a:cubicBezTo>
                  <a:pt x="236" y="118"/>
                  <a:pt x="236" y="118"/>
                  <a:pt x="236" y="118"/>
                </a:cubicBezTo>
                <a:cubicBezTo>
                  <a:pt x="560" y="118"/>
                  <a:pt x="560" y="118"/>
                  <a:pt x="560" y="118"/>
                </a:cubicBezTo>
                <a:cubicBezTo>
                  <a:pt x="575" y="118"/>
                  <a:pt x="589" y="132"/>
                  <a:pt x="589" y="162"/>
                </a:cubicBezTo>
                <a:lnTo>
                  <a:pt x="589" y="191"/>
                </a:lnTo>
                <a:close/>
              </a:path>
            </a:pathLst>
          </a:custGeom>
          <a:solidFill>
            <a:schemeClr val="accent2"/>
          </a:solidFill>
          <a:ln>
            <a:noFill/>
          </a:ln>
          <a:effectLst/>
        </p:spPr>
        <p:txBody>
          <a:bodyPr wrap="none" lIns="91408" tIns="45704" rIns="91408" bIns="45704" anchor="ctr"/>
          <a:lstStyle/>
          <a:p>
            <a:endParaRPr lang="en-US" sz="2700"/>
          </a:p>
        </p:txBody>
      </p:sp>
      <p:sp>
        <p:nvSpPr>
          <p:cNvPr id="48" name="Freeform 207"/>
          <p:cNvSpPr>
            <a:spLocks noChangeArrowheads="1"/>
          </p:cNvSpPr>
          <p:nvPr/>
        </p:nvSpPr>
        <p:spPr bwMode="auto">
          <a:xfrm>
            <a:off x="5779528" y="2316956"/>
            <a:ext cx="381580" cy="410539"/>
          </a:xfrm>
          <a:custGeom>
            <a:avLst/>
            <a:gdLst>
              <a:gd name="T0" fmla="*/ 185834 w 590"/>
              <a:gd name="T1" fmla="*/ 0 h 634"/>
              <a:gd name="T2" fmla="*/ 185834 w 590"/>
              <a:gd name="T3" fmla="*/ 0 h 634"/>
              <a:gd name="T4" fmla="*/ 32053 w 590"/>
              <a:gd name="T5" fmla="*/ 0 h 634"/>
              <a:gd name="T6" fmla="*/ 0 w 590"/>
              <a:gd name="T7" fmla="*/ 26322 h 634"/>
              <a:gd name="T8" fmla="*/ 0 w 590"/>
              <a:gd name="T9" fmla="*/ 196511 h 634"/>
              <a:gd name="T10" fmla="*/ 32053 w 590"/>
              <a:gd name="T11" fmla="*/ 228241 h 634"/>
              <a:gd name="T12" fmla="*/ 185834 w 590"/>
              <a:gd name="T13" fmla="*/ 228241 h 634"/>
              <a:gd name="T14" fmla="*/ 212125 w 590"/>
              <a:gd name="T15" fmla="*/ 196511 h 634"/>
              <a:gd name="T16" fmla="*/ 212125 w 590"/>
              <a:gd name="T17" fmla="*/ 26322 h 634"/>
              <a:gd name="T18" fmla="*/ 185834 w 590"/>
              <a:gd name="T19" fmla="*/ 0 h 634"/>
              <a:gd name="T20" fmla="*/ 32053 w 590"/>
              <a:gd name="T21" fmla="*/ 15865 h 634"/>
              <a:gd name="T22" fmla="*/ 32053 w 590"/>
              <a:gd name="T23" fmla="*/ 15865 h 634"/>
              <a:gd name="T24" fmla="*/ 185834 w 590"/>
              <a:gd name="T25" fmla="*/ 15865 h 634"/>
              <a:gd name="T26" fmla="*/ 190876 w 590"/>
              <a:gd name="T27" fmla="*/ 15865 h 634"/>
              <a:gd name="T28" fmla="*/ 164586 w 590"/>
              <a:gd name="T29" fmla="*/ 42547 h 634"/>
              <a:gd name="T30" fmla="*/ 53301 w 590"/>
              <a:gd name="T31" fmla="*/ 42547 h 634"/>
              <a:gd name="T32" fmla="*/ 21249 w 590"/>
              <a:gd name="T33" fmla="*/ 15865 h 634"/>
              <a:gd name="T34" fmla="*/ 32053 w 590"/>
              <a:gd name="T35" fmla="*/ 15865 h 634"/>
              <a:gd name="T36" fmla="*/ 201681 w 590"/>
              <a:gd name="T37" fmla="*/ 196511 h 634"/>
              <a:gd name="T38" fmla="*/ 201681 w 590"/>
              <a:gd name="T39" fmla="*/ 196511 h 634"/>
              <a:gd name="T40" fmla="*/ 185834 w 590"/>
              <a:gd name="T41" fmla="*/ 212376 h 634"/>
              <a:gd name="T42" fmla="*/ 32053 w 590"/>
              <a:gd name="T43" fmla="*/ 212376 h 634"/>
              <a:gd name="T44" fmla="*/ 15846 w 590"/>
              <a:gd name="T45" fmla="*/ 196511 h 634"/>
              <a:gd name="T46" fmla="*/ 15846 w 590"/>
              <a:gd name="T47" fmla="*/ 32091 h 634"/>
              <a:gd name="T48" fmla="*/ 42497 w 590"/>
              <a:gd name="T49" fmla="*/ 58412 h 634"/>
              <a:gd name="T50" fmla="*/ 169628 w 590"/>
              <a:gd name="T51" fmla="*/ 58412 h 634"/>
              <a:gd name="T52" fmla="*/ 201681 w 590"/>
              <a:gd name="T53" fmla="*/ 32091 h 634"/>
              <a:gd name="T54" fmla="*/ 201681 w 590"/>
              <a:gd name="T55" fmla="*/ 196511 h 63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590" h="634">
                <a:moveTo>
                  <a:pt x="516" y="0"/>
                </a:moveTo>
                <a:lnTo>
                  <a:pt x="516" y="0"/>
                </a:lnTo>
                <a:cubicBezTo>
                  <a:pt x="89" y="0"/>
                  <a:pt x="89" y="0"/>
                  <a:pt x="89" y="0"/>
                </a:cubicBezTo>
                <a:cubicBezTo>
                  <a:pt x="44" y="0"/>
                  <a:pt x="0" y="30"/>
                  <a:pt x="0" y="73"/>
                </a:cubicBezTo>
                <a:cubicBezTo>
                  <a:pt x="0" y="545"/>
                  <a:pt x="0" y="545"/>
                  <a:pt x="0" y="545"/>
                </a:cubicBezTo>
                <a:cubicBezTo>
                  <a:pt x="0" y="589"/>
                  <a:pt x="44" y="633"/>
                  <a:pt x="89" y="633"/>
                </a:cubicBezTo>
                <a:cubicBezTo>
                  <a:pt x="516" y="633"/>
                  <a:pt x="516" y="633"/>
                  <a:pt x="516" y="633"/>
                </a:cubicBezTo>
                <a:cubicBezTo>
                  <a:pt x="560" y="633"/>
                  <a:pt x="589" y="589"/>
                  <a:pt x="589" y="545"/>
                </a:cubicBezTo>
                <a:cubicBezTo>
                  <a:pt x="589" y="73"/>
                  <a:pt x="589" y="73"/>
                  <a:pt x="589" y="73"/>
                </a:cubicBezTo>
                <a:cubicBezTo>
                  <a:pt x="589" y="30"/>
                  <a:pt x="560" y="0"/>
                  <a:pt x="516" y="0"/>
                </a:cubicBezTo>
                <a:close/>
                <a:moveTo>
                  <a:pt x="89" y="44"/>
                </a:moveTo>
                <a:lnTo>
                  <a:pt x="89" y="44"/>
                </a:lnTo>
                <a:cubicBezTo>
                  <a:pt x="516" y="44"/>
                  <a:pt x="516" y="44"/>
                  <a:pt x="516" y="44"/>
                </a:cubicBezTo>
                <a:cubicBezTo>
                  <a:pt x="530" y="44"/>
                  <a:pt x="530" y="44"/>
                  <a:pt x="530" y="44"/>
                </a:cubicBezTo>
                <a:cubicBezTo>
                  <a:pt x="457" y="118"/>
                  <a:pt x="457" y="118"/>
                  <a:pt x="457" y="118"/>
                </a:cubicBezTo>
                <a:cubicBezTo>
                  <a:pt x="148" y="118"/>
                  <a:pt x="148" y="118"/>
                  <a:pt x="148" y="118"/>
                </a:cubicBezTo>
                <a:cubicBezTo>
                  <a:pt x="59" y="44"/>
                  <a:pt x="59" y="44"/>
                  <a:pt x="59" y="44"/>
                </a:cubicBezTo>
                <a:cubicBezTo>
                  <a:pt x="74" y="44"/>
                  <a:pt x="74" y="44"/>
                  <a:pt x="89" y="44"/>
                </a:cubicBezTo>
                <a:close/>
                <a:moveTo>
                  <a:pt x="560" y="545"/>
                </a:moveTo>
                <a:lnTo>
                  <a:pt x="560" y="545"/>
                </a:lnTo>
                <a:cubicBezTo>
                  <a:pt x="560" y="574"/>
                  <a:pt x="530" y="589"/>
                  <a:pt x="516" y="589"/>
                </a:cubicBezTo>
                <a:cubicBezTo>
                  <a:pt x="89" y="589"/>
                  <a:pt x="89" y="589"/>
                  <a:pt x="89" y="589"/>
                </a:cubicBezTo>
                <a:cubicBezTo>
                  <a:pt x="59" y="589"/>
                  <a:pt x="44" y="574"/>
                  <a:pt x="44" y="545"/>
                </a:cubicBezTo>
                <a:cubicBezTo>
                  <a:pt x="44" y="89"/>
                  <a:pt x="44" y="89"/>
                  <a:pt x="44" y="89"/>
                </a:cubicBezTo>
                <a:cubicBezTo>
                  <a:pt x="118" y="162"/>
                  <a:pt x="118" y="162"/>
                  <a:pt x="118" y="162"/>
                </a:cubicBezTo>
                <a:cubicBezTo>
                  <a:pt x="471" y="162"/>
                  <a:pt x="471" y="162"/>
                  <a:pt x="471" y="162"/>
                </a:cubicBezTo>
                <a:cubicBezTo>
                  <a:pt x="560" y="89"/>
                  <a:pt x="560" y="89"/>
                  <a:pt x="560" y="89"/>
                </a:cubicBezTo>
                <a:lnTo>
                  <a:pt x="560" y="545"/>
                </a:lnTo>
                <a:close/>
              </a:path>
            </a:pathLst>
          </a:custGeom>
          <a:solidFill>
            <a:schemeClr val="accent2"/>
          </a:solidFill>
          <a:ln>
            <a:noFill/>
          </a:ln>
          <a:effectLst/>
        </p:spPr>
        <p:txBody>
          <a:bodyPr wrap="none" lIns="91408" tIns="45704" rIns="91408" bIns="45704" anchor="ctr"/>
          <a:lstStyle/>
          <a:p>
            <a:endParaRPr lang="en-US" sz="2700"/>
          </a:p>
        </p:txBody>
      </p:sp>
      <p:sp>
        <p:nvSpPr>
          <p:cNvPr id="49" name="Freeform 208"/>
          <p:cNvSpPr>
            <a:spLocks noChangeArrowheads="1"/>
          </p:cNvSpPr>
          <p:nvPr/>
        </p:nvSpPr>
        <p:spPr bwMode="auto">
          <a:xfrm>
            <a:off x="5123689" y="2345916"/>
            <a:ext cx="371358" cy="373063"/>
          </a:xfrm>
          <a:custGeom>
            <a:avLst/>
            <a:gdLst>
              <a:gd name="T0" fmla="*/ 195644 w 575"/>
              <a:gd name="T1" fmla="*/ 79703 h 576"/>
              <a:gd name="T2" fmla="*/ 195644 w 575"/>
              <a:gd name="T3" fmla="*/ 79703 h 576"/>
              <a:gd name="T4" fmla="*/ 95305 w 575"/>
              <a:gd name="T5" fmla="*/ 175276 h 576"/>
              <a:gd name="T6" fmla="*/ 31648 w 575"/>
              <a:gd name="T7" fmla="*/ 175276 h 576"/>
              <a:gd name="T8" fmla="*/ 31648 w 575"/>
              <a:gd name="T9" fmla="*/ 116850 h 576"/>
              <a:gd name="T10" fmla="*/ 121558 w 575"/>
              <a:gd name="T11" fmla="*/ 26688 h 576"/>
              <a:gd name="T12" fmla="*/ 163996 w 575"/>
              <a:gd name="T13" fmla="*/ 26688 h 576"/>
              <a:gd name="T14" fmla="*/ 163996 w 575"/>
              <a:gd name="T15" fmla="*/ 69245 h 576"/>
              <a:gd name="T16" fmla="*/ 74086 w 575"/>
              <a:gd name="T17" fmla="*/ 159407 h 576"/>
              <a:gd name="T18" fmla="*/ 52867 w 575"/>
              <a:gd name="T19" fmla="*/ 159407 h 576"/>
              <a:gd name="T20" fmla="*/ 52867 w 575"/>
              <a:gd name="T21" fmla="*/ 138129 h 576"/>
              <a:gd name="T22" fmla="*/ 131988 w 575"/>
              <a:gd name="T23" fmla="*/ 58425 h 576"/>
              <a:gd name="T24" fmla="*/ 121558 w 575"/>
              <a:gd name="T25" fmla="*/ 47966 h 576"/>
              <a:gd name="T26" fmla="*/ 42078 w 575"/>
              <a:gd name="T27" fmla="*/ 127670 h 576"/>
              <a:gd name="T28" fmla="*/ 42078 w 575"/>
              <a:gd name="T29" fmla="*/ 164817 h 576"/>
              <a:gd name="T30" fmla="*/ 84515 w 575"/>
              <a:gd name="T31" fmla="*/ 164817 h 576"/>
              <a:gd name="T32" fmla="*/ 174425 w 575"/>
              <a:gd name="T33" fmla="*/ 79703 h 576"/>
              <a:gd name="T34" fmla="*/ 174425 w 575"/>
              <a:gd name="T35" fmla="*/ 16229 h 576"/>
              <a:gd name="T36" fmla="*/ 116523 w 575"/>
              <a:gd name="T37" fmla="*/ 16229 h 576"/>
              <a:gd name="T38" fmla="*/ 20859 w 575"/>
              <a:gd name="T39" fmla="*/ 111441 h 576"/>
              <a:gd name="T40" fmla="*/ 20859 w 575"/>
              <a:gd name="T41" fmla="*/ 111441 h 576"/>
              <a:gd name="T42" fmla="*/ 20859 w 575"/>
              <a:gd name="T43" fmla="*/ 186095 h 576"/>
              <a:gd name="T44" fmla="*/ 100340 w 575"/>
              <a:gd name="T45" fmla="*/ 191144 h 576"/>
              <a:gd name="T46" fmla="*/ 100340 w 575"/>
              <a:gd name="T47" fmla="*/ 191144 h 576"/>
              <a:gd name="T48" fmla="*/ 206433 w 575"/>
              <a:gd name="T49" fmla="*/ 85113 h 576"/>
              <a:gd name="T50" fmla="*/ 195644 w 575"/>
              <a:gd name="T51" fmla="*/ 79703 h 57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575" h="576">
                <a:moveTo>
                  <a:pt x="544" y="221"/>
                </a:moveTo>
                <a:lnTo>
                  <a:pt x="544" y="221"/>
                </a:lnTo>
                <a:cubicBezTo>
                  <a:pt x="265" y="486"/>
                  <a:pt x="265" y="486"/>
                  <a:pt x="265" y="486"/>
                </a:cubicBezTo>
                <a:cubicBezTo>
                  <a:pt x="220" y="530"/>
                  <a:pt x="147" y="530"/>
                  <a:pt x="88" y="486"/>
                </a:cubicBezTo>
                <a:cubicBezTo>
                  <a:pt x="44" y="442"/>
                  <a:pt x="44" y="368"/>
                  <a:pt x="88" y="324"/>
                </a:cubicBezTo>
                <a:cubicBezTo>
                  <a:pt x="338" y="74"/>
                  <a:pt x="338" y="74"/>
                  <a:pt x="338" y="74"/>
                </a:cubicBezTo>
                <a:cubicBezTo>
                  <a:pt x="383" y="45"/>
                  <a:pt x="426" y="45"/>
                  <a:pt x="456" y="74"/>
                </a:cubicBezTo>
                <a:cubicBezTo>
                  <a:pt x="485" y="103"/>
                  <a:pt x="485" y="162"/>
                  <a:pt x="456" y="192"/>
                </a:cubicBezTo>
                <a:cubicBezTo>
                  <a:pt x="206" y="442"/>
                  <a:pt x="206" y="442"/>
                  <a:pt x="206" y="442"/>
                </a:cubicBezTo>
                <a:cubicBezTo>
                  <a:pt x="191" y="457"/>
                  <a:pt x="162" y="457"/>
                  <a:pt x="147" y="442"/>
                </a:cubicBezTo>
                <a:cubicBezTo>
                  <a:pt x="132" y="427"/>
                  <a:pt x="132" y="398"/>
                  <a:pt x="147" y="383"/>
                </a:cubicBezTo>
                <a:cubicBezTo>
                  <a:pt x="367" y="162"/>
                  <a:pt x="367" y="162"/>
                  <a:pt x="367" y="162"/>
                </a:cubicBezTo>
                <a:cubicBezTo>
                  <a:pt x="338" y="133"/>
                  <a:pt x="338" y="133"/>
                  <a:pt x="338" y="133"/>
                </a:cubicBezTo>
                <a:cubicBezTo>
                  <a:pt x="117" y="354"/>
                  <a:pt x="117" y="354"/>
                  <a:pt x="117" y="354"/>
                </a:cubicBezTo>
                <a:cubicBezTo>
                  <a:pt x="88" y="383"/>
                  <a:pt x="88" y="427"/>
                  <a:pt x="117" y="457"/>
                </a:cubicBezTo>
                <a:cubicBezTo>
                  <a:pt x="147" y="501"/>
                  <a:pt x="206" y="501"/>
                  <a:pt x="235" y="457"/>
                </a:cubicBezTo>
                <a:cubicBezTo>
                  <a:pt x="485" y="221"/>
                  <a:pt x="485" y="221"/>
                  <a:pt x="485" y="221"/>
                </a:cubicBezTo>
                <a:cubicBezTo>
                  <a:pt x="530" y="162"/>
                  <a:pt x="530" y="88"/>
                  <a:pt x="485" y="45"/>
                </a:cubicBezTo>
                <a:cubicBezTo>
                  <a:pt x="441" y="0"/>
                  <a:pt x="367" y="0"/>
                  <a:pt x="324" y="45"/>
                </a:cubicBezTo>
                <a:cubicBezTo>
                  <a:pt x="58" y="309"/>
                  <a:pt x="58" y="309"/>
                  <a:pt x="58" y="309"/>
                </a:cubicBezTo>
                <a:cubicBezTo>
                  <a:pt x="0" y="368"/>
                  <a:pt x="14" y="457"/>
                  <a:pt x="58" y="516"/>
                </a:cubicBezTo>
                <a:cubicBezTo>
                  <a:pt x="117" y="575"/>
                  <a:pt x="206" y="575"/>
                  <a:pt x="279" y="530"/>
                </a:cubicBezTo>
                <a:cubicBezTo>
                  <a:pt x="574" y="236"/>
                  <a:pt x="574" y="236"/>
                  <a:pt x="574" y="236"/>
                </a:cubicBezTo>
                <a:lnTo>
                  <a:pt x="544" y="221"/>
                </a:lnTo>
              </a:path>
            </a:pathLst>
          </a:custGeom>
          <a:solidFill>
            <a:schemeClr val="accent2"/>
          </a:solidFill>
          <a:ln>
            <a:noFill/>
          </a:ln>
          <a:effectLst/>
        </p:spPr>
        <p:txBody>
          <a:bodyPr wrap="none" lIns="91408" tIns="45704" rIns="91408" bIns="45704" anchor="ctr"/>
          <a:lstStyle/>
          <a:p>
            <a:endParaRPr lang="en-US" sz="2700"/>
          </a:p>
        </p:txBody>
      </p:sp>
      <p:sp>
        <p:nvSpPr>
          <p:cNvPr id="50" name="Freeform 209"/>
          <p:cNvSpPr>
            <a:spLocks noChangeArrowheads="1"/>
          </p:cNvSpPr>
          <p:nvPr/>
        </p:nvSpPr>
        <p:spPr bwMode="auto">
          <a:xfrm>
            <a:off x="4553025" y="2316956"/>
            <a:ext cx="201010" cy="410539"/>
          </a:xfrm>
          <a:custGeom>
            <a:avLst/>
            <a:gdLst>
              <a:gd name="T0" fmla="*/ 101102 w 310"/>
              <a:gd name="T1" fmla="*/ 26322 h 634"/>
              <a:gd name="T2" fmla="*/ 101102 w 310"/>
              <a:gd name="T3" fmla="*/ 26322 h 634"/>
              <a:gd name="T4" fmla="*/ 101102 w 310"/>
              <a:gd name="T5" fmla="*/ 169829 h 634"/>
              <a:gd name="T6" fmla="*/ 58495 w 310"/>
              <a:gd name="T7" fmla="*/ 212376 h 634"/>
              <a:gd name="T8" fmla="*/ 16248 w 310"/>
              <a:gd name="T9" fmla="*/ 169829 h 634"/>
              <a:gd name="T10" fmla="*/ 16248 w 310"/>
              <a:gd name="T11" fmla="*/ 42547 h 634"/>
              <a:gd name="T12" fmla="*/ 42607 w 310"/>
              <a:gd name="T13" fmla="*/ 15865 h 634"/>
              <a:gd name="T14" fmla="*/ 69327 w 310"/>
              <a:gd name="T15" fmla="*/ 42547 h 634"/>
              <a:gd name="T16" fmla="*/ 69327 w 310"/>
              <a:gd name="T17" fmla="*/ 169829 h 634"/>
              <a:gd name="T18" fmla="*/ 58495 w 310"/>
              <a:gd name="T19" fmla="*/ 185694 h 634"/>
              <a:gd name="T20" fmla="*/ 42607 w 310"/>
              <a:gd name="T21" fmla="*/ 169829 h 634"/>
              <a:gd name="T22" fmla="*/ 42607 w 310"/>
              <a:gd name="T23" fmla="*/ 58412 h 634"/>
              <a:gd name="T24" fmla="*/ 26720 w 310"/>
              <a:gd name="T25" fmla="*/ 58412 h 634"/>
              <a:gd name="T26" fmla="*/ 26720 w 310"/>
              <a:gd name="T27" fmla="*/ 169829 h 634"/>
              <a:gd name="T28" fmla="*/ 58495 w 310"/>
              <a:gd name="T29" fmla="*/ 196511 h 634"/>
              <a:gd name="T30" fmla="*/ 85214 w 310"/>
              <a:gd name="T31" fmla="*/ 169829 h 634"/>
              <a:gd name="T32" fmla="*/ 85214 w 310"/>
              <a:gd name="T33" fmla="*/ 42547 h 634"/>
              <a:gd name="T34" fmla="*/ 42607 w 310"/>
              <a:gd name="T35" fmla="*/ 0 h 634"/>
              <a:gd name="T36" fmla="*/ 0 w 310"/>
              <a:gd name="T37" fmla="*/ 42547 h 634"/>
              <a:gd name="T38" fmla="*/ 0 w 310"/>
              <a:gd name="T39" fmla="*/ 175237 h 634"/>
              <a:gd name="T40" fmla="*/ 58495 w 310"/>
              <a:gd name="T41" fmla="*/ 228241 h 634"/>
              <a:gd name="T42" fmla="*/ 111573 w 310"/>
              <a:gd name="T43" fmla="*/ 175237 h 634"/>
              <a:gd name="T44" fmla="*/ 111573 w 310"/>
              <a:gd name="T45" fmla="*/ 26322 h 634"/>
              <a:gd name="T46" fmla="*/ 101102 w 310"/>
              <a:gd name="T47" fmla="*/ 26322 h 63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310" h="634">
                <a:moveTo>
                  <a:pt x="280" y="73"/>
                </a:moveTo>
                <a:lnTo>
                  <a:pt x="280" y="73"/>
                </a:lnTo>
                <a:cubicBezTo>
                  <a:pt x="280" y="471"/>
                  <a:pt x="280" y="471"/>
                  <a:pt x="280" y="471"/>
                </a:cubicBezTo>
                <a:cubicBezTo>
                  <a:pt x="280" y="530"/>
                  <a:pt x="221" y="589"/>
                  <a:pt x="162" y="589"/>
                </a:cubicBezTo>
                <a:cubicBezTo>
                  <a:pt x="89" y="589"/>
                  <a:pt x="45" y="530"/>
                  <a:pt x="45" y="471"/>
                </a:cubicBezTo>
                <a:cubicBezTo>
                  <a:pt x="45" y="118"/>
                  <a:pt x="45" y="118"/>
                  <a:pt x="45" y="118"/>
                </a:cubicBezTo>
                <a:cubicBezTo>
                  <a:pt x="45" y="73"/>
                  <a:pt x="74" y="44"/>
                  <a:pt x="118" y="44"/>
                </a:cubicBezTo>
                <a:cubicBezTo>
                  <a:pt x="162" y="44"/>
                  <a:pt x="192" y="73"/>
                  <a:pt x="192" y="118"/>
                </a:cubicBezTo>
                <a:cubicBezTo>
                  <a:pt x="192" y="471"/>
                  <a:pt x="192" y="471"/>
                  <a:pt x="192" y="471"/>
                </a:cubicBezTo>
                <a:cubicBezTo>
                  <a:pt x="192" y="486"/>
                  <a:pt x="177" y="515"/>
                  <a:pt x="162" y="515"/>
                </a:cubicBezTo>
                <a:cubicBezTo>
                  <a:pt x="133" y="515"/>
                  <a:pt x="118" y="486"/>
                  <a:pt x="118" y="471"/>
                </a:cubicBezTo>
                <a:cubicBezTo>
                  <a:pt x="118" y="162"/>
                  <a:pt x="118" y="162"/>
                  <a:pt x="118" y="162"/>
                </a:cubicBezTo>
                <a:cubicBezTo>
                  <a:pt x="74" y="162"/>
                  <a:pt x="74" y="162"/>
                  <a:pt x="74" y="162"/>
                </a:cubicBezTo>
                <a:cubicBezTo>
                  <a:pt x="74" y="471"/>
                  <a:pt x="74" y="471"/>
                  <a:pt x="74" y="471"/>
                </a:cubicBezTo>
                <a:cubicBezTo>
                  <a:pt x="74" y="515"/>
                  <a:pt x="118" y="545"/>
                  <a:pt x="162" y="545"/>
                </a:cubicBezTo>
                <a:cubicBezTo>
                  <a:pt x="207" y="545"/>
                  <a:pt x="236" y="515"/>
                  <a:pt x="236" y="471"/>
                </a:cubicBezTo>
                <a:cubicBezTo>
                  <a:pt x="236" y="118"/>
                  <a:pt x="236" y="118"/>
                  <a:pt x="236" y="118"/>
                </a:cubicBezTo>
                <a:cubicBezTo>
                  <a:pt x="236" y="59"/>
                  <a:pt x="177" y="0"/>
                  <a:pt x="118" y="0"/>
                </a:cubicBezTo>
                <a:cubicBezTo>
                  <a:pt x="59" y="0"/>
                  <a:pt x="0" y="59"/>
                  <a:pt x="0" y="118"/>
                </a:cubicBezTo>
                <a:cubicBezTo>
                  <a:pt x="0" y="486"/>
                  <a:pt x="0" y="486"/>
                  <a:pt x="0" y="486"/>
                </a:cubicBezTo>
                <a:cubicBezTo>
                  <a:pt x="15" y="574"/>
                  <a:pt x="74" y="633"/>
                  <a:pt x="162" y="633"/>
                </a:cubicBezTo>
                <a:cubicBezTo>
                  <a:pt x="236" y="633"/>
                  <a:pt x="309" y="574"/>
                  <a:pt x="309" y="486"/>
                </a:cubicBezTo>
                <a:cubicBezTo>
                  <a:pt x="309" y="73"/>
                  <a:pt x="309" y="73"/>
                  <a:pt x="309" y="73"/>
                </a:cubicBezTo>
                <a:lnTo>
                  <a:pt x="280" y="73"/>
                </a:lnTo>
              </a:path>
            </a:pathLst>
          </a:custGeom>
          <a:solidFill>
            <a:schemeClr val="accent2"/>
          </a:solidFill>
          <a:ln>
            <a:noFill/>
          </a:ln>
          <a:effectLst/>
        </p:spPr>
        <p:txBody>
          <a:bodyPr wrap="none" lIns="91408" tIns="45704" rIns="91408" bIns="45704" anchor="ctr"/>
          <a:lstStyle/>
          <a:p>
            <a:endParaRPr lang="en-US" sz="2700"/>
          </a:p>
        </p:txBody>
      </p:sp>
      <p:sp>
        <p:nvSpPr>
          <p:cNvPr id="51" name="Freeform 210"/>
          <p:cNvSpPr>
            <a:spLocks noChangeArrowheads="1"/>
          </p:cNvSpPr>
          <p:nvPr/>
        </p:nvSpPr>
        <p:spPr bwMode="auto">
          <a:xfrm>
            <a:off x="3801791" y="2328881"/>
            <a:ext cx="381580" cy="381580"/>
          </a:xfrm>
          <a:custGeom>
            <a:avLst/>
            <a:gdLst>
              <a:gd name="T0" fmla="*/ 164586 w 590"/>
              <a:gd name="T1" fmla="*/ 148626 h 589"/>
              <a:gd name="T2" fmla="*/ 201681 w 590"/>
              <a:gd name="T3" fmla="*/ 116880 h 589"/>
              <a:gd name="T4" fmla="*/ 180432 w 590"/>
              <a:gd name="T5" fmla="*/ 116880 h 589"/>
              <a:gd name="T6" fmla="*/ 100840 w 590"/>
              <a:gd name="T7" fmla="*/ 37156 h 589"/>
              <a:gd name="T8" fmla="*/ 100840 w 590"/>
              <a:gd name="T9" fmla="*/ 0 h 589"/>
              <a:gd name="T10" fmla="*/ 0 w 590"/>
              <a:gd name="T11" fmla="*/ 100647 h 589"/>
              <a:gd name="T12" fmla="*/ 37095 w 590"/>
              <a:gd name="T13" fmla="*/ 100647 h 589"/>
              <a:gd name="T14" fmla="*/ 116687 w 590"/>
              <a:gd name="T15" fmla="*/ 180371 h 589"/>
              <a:gd name="T16" fmla="*/ 116687 w 590"/>
              <a:gd name="T17" fmla="*/ 201655 h 589"/>
              <a:gd name="T18" fmla="*/ 148379 w 590"/>
              <a:gd name="T19" fmla="*/ 164498 h 589"/>
              <a:gd name="T20" fmla="*/ 206723 w 590"/>
              <a:gd name="T21" fmla="*/ 212116 h 589"/>
              <a:gd name="T22" fmla="*/ 212125 w 590"/>
              <a:gd name="T23" fmla="*/ 207066 h 589"/>
              <a:gd name="T24" fmla="*/ 164586 w 590"/>
              <a:gd name="T25" fmla="*/ 148626 h 589"/>
              <a:gd name="T26" fmla="*/ 127131 w 590"/>
              <a:gd name="T27" fmla="*/ 169909 h 589"/>
              <a:gd name="T28" fmla="*/ 47899 w 590"/>
              <a:gd name="T29" fmla="*/ 90185 h 589"/>
              <a:gd name="T30" fmla="*/ 90396 w 590"/>
              <a:gd name="T31" fmla="*/ 47618 h 589"/>
              <a:gd name="T32" fmla="*/ 169628 w 590"/>
              <a:gd name="T33" fmla="*/ 127342 h 589"/>
              <a:gd name="T34" fmla="*/ 127131 w 590"/>
              <a:gd name="T35" fmla="*/ 169909 h 58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590" h="589">
                <a:moveTo>
                  <a:pt x="457" y="412"/>
                </a:moveTo>
                <a:lnTo>
                  <a:pt x="560" y="324"/>
                </a:lnTo>
                <a:lnTo>
                  <a:pt x="501" y="324"/>
                </a:lnTo>
                <a:lnTo>
                  <a:pt x="280" y="103"/>
                </a:lnTo>
                <a:lnTo>
                  <a:pt x="280" y="0"/>
                </a:lnTo>
                <a:lnTo>
                  <a:pt x="0" y="279"/>
                </a:lnTo>
                <a:lnTo>
                  <a:pt x="103" y="279"/>
                </a:lnTo>
                <a:lnTo>
                  <a:pt x="324" y="500"/>
                </a:lnTo>
                <a:lnTo>
                  <a:pt x="324" y="559"/>
                </a:lnTo>
                <a:lnTo>
                  <a:pt x="412" y="456"/>
                </a:lnTo>
                <a:lnTo>
                  <a:pt x="574" y="588"/>
                </a:lnTo>
                <a:lnTo>
                  <a:pt x="589" y="574"/>
                </a:lnTo>
                <a:lnTo>
                  <a:pt x="457" y="412"/>
                </a:lnTo>
                <a:close/>
                <a:moveTo>
                  <a:pt x="353" y="471"/>
                </a:moveTo>
                <a:lnTo>
                  <a:pt x="133" y="250"/>
                </a:lnTo>
                <a:lnTo>
                  <a:pt x="251" y="132"/>
                </a:lnTo>
                <a:lnTo>
                  <a:pt x="471" y="353"/>
                </a:lnTo>
                <a:lnTo>
                  <a:pt x="353" y="471"/>
                </a:lnTo>
                <a:close/>
              </a:path>
            </a:pathLst>
          </a:custGeom>
          <a:solidFill>
            <a:schemeClr val="accent2"/>
          </a:solidFill>
          <a:ln>
            <a:noFill/>
          </a:ln>
          <a:effectLst/>
        </p:spPr>
        <p:txBody>
          <a:bodyPr wrap="none" lIns="91408" tIns="45704" rIns="91408" bIns="45704" anchor="ctr"/>
          <a:lstStyle/>
          <a:p>
            <a:endParaRPr lang="en-US" sz="2700"/>
          </a:p>
        </p:txBody>
      </p:sp>
      <p:sp>
        <p:nvSpPr>
          <p:cNvPr id="52" name="Freeform 211"/>
          <p:cNvSpPr>
            <a:spLocks noChangeArrowheads="1"/>
          </p:cNvSpPr>
          <p:nvPr/>
        </p:nvSpPr>
        <p:spPr bwMode="auto">
          <a:xfrm>
            <a:off x="3116992" y="2356136"/>
            <a:ext cx="410537" cy="391800"/>
          </a:xfrm>
          <a:custGeom>
            <a:avLst/>
            <a:gdLst>
              <a:gd name="T0" fmla="*/ 223201 w 634"/>
              <a:gd name="T1" fmla="*/ 5057 h 604"/>
              <a:gd name="T2" fmla="*/ 223201 w 634"/>
              <a:gd name="T3" fmla="*/ 5057 h 604"/>
              <a:gd name="T4" fmla="*/ 191109 w 634"/>
              <a:gd name="T5" fmla="*/ 5057 h 604"/>
              <a:gd name="T6" fmla="*/ 69232 w 634"/>
              <a:gd name="T7" fmla="*/ 127505 h 604"/>
              <a:gd name="T8" fmla="*/ 26683 w 634"/>
              <a:gd name="T9" fmla="*/ 159653 h 604"/>
              <a:gd name="T10" fmla="*/ 0 w 634"/>
              <a:gd name="T11" fmla="*/ 175546 h 604"/>
              <a:gd name="T12" fmla="*/ 90506 w 634"/>
              <a:gd name="T13" fmla="*/ 180964 h 604"/>
              <a:gd name="T14" fmla="*/ 100963 w 634"/>
              <a:gd name="T15" fmla="*/ 154235 h 604"/>
              <a:gd name="T16" fmla="*/ 223201 w 634"/>
              <a:gd name="T17" fmla="*/ 37204 h 604"/>
              <a:gd name="T18" fmla="*/ 223201 w 634"/>
              <a:gd name="T19" fmla="*/ 5057 h 604"/>
              <a:gd name="T20" fmla="*/ 85098 w 634"/>
              <a:gd name="T21" fmla="*/ 175546 h 604"/>
              <a:gd name="T22" fmla="*/ 85098 w 634"/>
              <a:gd name="T23" fmla="*/ 175546 h 604"/>
              <a:gd name="T24" fmla="*/ 26683 w 634"/>
              <a:gd name="T25" fmla="*/ 180964 h 604"/>
              <a:gd name="T26" fmla="*/ 37140 w 634"/>
              <a:gd name="T27" fmla="*/ 164710 h 604"/>
              <a:gd name="T28" fmla="*/ 79689 w 634"/>
              <a:gd name="T29" fmla="*/ 138342 h 604"/>
              <a:gd name="T30" fmla="*/ 90506 w 634"/>
              <a:gd name="T31" fmla="*/ 148817 h 604"/>
              <a:gd name="T32" fmla="*/ 85098 w 634"/>
              <a:gd name="T33" fmla="*/ 175546 h 604"/>
              <a:gd name="T34" fmla="*/ 95555 w 634"/>
              <a:gd name="T35" fmla="*/ 138342 h 604"/>
              <a:gd name="T36" fmla="*/ 95555 w 634"/>
              <a:gd name="T37" fmla="*/ 138342 h 604"/>
              <a:gd name="T38" fmla="*/ 90506 w 634"/>
              <a:gd name="T39" fmla="*/ 127505 h 604"/>
              <a:gd name="T40" fmla="*/ 100963 w 634"/>
              <a:gd name="T41" fmla="*/ 111612 h 604"/>
              <a:gd name="T42" fmla="*/ 111781 w 634"/>
              <a:gd name="T43" fmla="*/ 122449 h 604"/>
              <a:gd name="T44" fmla="*/ 95555 w 634"/>
              <a:gd name="T45" fmla="*/ 138342 h 604"/>
              <a:gd name="T46" fmla="*/ 212384 w 634"/>
              <a:gd name="T47" fmla="*/ 26368 h 604"/>
              <a:gd name="T48" fmla="*/ 212384 w 634"/>
              <a:gd name="T49" fmla="*/ 26368 h 604"/>
              <a:gd name="T50" fmla="*/ 122238 w 634"/>
              <a:gd name="T51" fmla="*/ 111612 h 604"/>
              <a:gd name="T52" fmla="*/ 111781 w 634"/>
              <a:gd name="T53" fmla="*/ 106194 h 604"/>
              <a:gd name="T54" fmla="*/ 201927 w 634"/>
              <a:gd name="T55" fmla="*/ 15893 h 604"/>
              <a:gd name="T56" fmla="*/ 212384 w 634"/>
              <a:gd name="T57" fmla="*/ 15893 h 604"/>
              <a:gd name="T58" fmla="*/ 212384 w 634"/>
              <a:gd name="T59" fmla="*/ 26368 h 60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34" h="604">
                <a:moveTo>
                  <a:pt x="619" y="14"/>
                </a:moveTo>
                <a:lnTo>
                  <a:pt x="619" y="14"/>
                </a:lnTo>
                <a:cubicBezTo>
                  <a:pt x="589" y="0"/>
                  <a:pt x="560" y="0"/>
                  <a:pt x="530" y="14"/>
                </a:cubicBezTo>
                <a:cubicBezTo>
                  <a:pt x="192" y="353"/>
                  <a:pt x="192" y="353"/>
                  <a:pt x="192" y="353"/>
                </a:cubicBezTo>
                <a:cubicBezTo>
                  <a:pt x="162" y="353"/>
                  <a:pt x="103" y="368"/>
                  <a:pt x="74" y="442"/>
                </a:cubicBezTo>
                <a:cubicBezTo>
                  <a:pt x="59" y="486"/>
                  <a:pt x="0" y="486"/>
                  <a:pt x="0" y="486"/>
                </a:cubicBezTo>
                <a:cubicBezTo>
                  <a:pt x="103" y="603"/>
                  <a:pt x="236" y="530"/>
                  <a:pt x="251" y="501"/>
                </a:cubicBezTo>
                <a:cubicBezTo>
                  <a:pt x="280" y="486"/>
                  <a:pt x="280" y="456"/>
                  <a:pt x="280" y="427"/>
                </a:cubicBezTo>
                <a:cubicBezTo>
                  <a:pt x="619" y="103"/>
                  <a:pt x="619" y="103"/>
                  <a:pt x="619" y="103"/>
                </a:cubicBezTo>
                <a:cubicBezTo>
                  <a:pt x="633" y="73"/>
                  <a:pt x="633" y="44"/>
                  <a:pt x="619" y="14"/>
                </a:cubicBezTo>
                <a:close/>
                <a:moveTo>
                  <a:pt x="236" y="486"/>
                </a:moveTo>
                <a:lnTo>
                  <a:pt x="236" y="486"/>
                </a:lnTo>
                <a:cubicBezTo>
                  <a:pt x="207" y="501"/>
                  <a:pt x="118" y="530"/>
                  <a:pt x="74" y="501"/>
                </a:cubicBezTo>
                <a:cubicBezTo>
                  <a:pt x="74" y="501"/>
                  <a:pt x="89" y="486"/>
                  <a:pt x="103" y="456"/>
                </a:cubicBezTo>
                <a:cubicBezTo>
                  <a:pt x="133" y="368"/>
                  <a:pt x="221" y="383"/>
                  <a:pt x="221" y="383"/>
                </a:cubicBezTo>
                <a:cubicBezTo>
                  <a:pt x="251" y="412"/>
                  <a:pt x="251" y="412"/>
                  <a:pt x="251" y="412"/>
                </a:cubicBezTo>
                <a:cubicBezTo>
                  <a:pt x="251" y="412"/>
                  <a:pt x="265" y="442"/>
                  <a:pt x="236" y="486"/>
                </a:cubicBezTo>
                <a:close/>
                <a:moveTo>
                  <a:pt x="265" y="383"/>
                </a:moveTo>
                <a:lnTo>
                  <a:pt x="265" y="383"/>
                </a:lnTo>
                <a:lnTo>
                  <a:pt x="251" y="353"/>
                </a:lnTo>
                <a:cubicBezTo>
                  <a:pt x="280" y="309"/>
                  <a:pt x="280" y="309"/>
                  <a:pt x="280" y="309"/>
                </a:cubicBezTo>
                <a:cubicBezTo>
                  <a:pt x="310" y="339"/>
                  <a:pt x="310" y="339"/>
                  <a:pt x="310" y="339"/>
                </a:cubicBezTo>
                <a:lnTo>
                  <a:pt x="265" y="383"/>
                </a:lnTo>
                <a:close/>
                <a:moveTo>
                  <a:pt x="589" y="73"/>
                </a:moveTo>
                <a:lnTo>
                  <a:pt x="589" y="73"/>
                </a:lnTo>
                <a:cubicBezTo>
                  <a:pt x="339" y="309"/>
                  <a:pt x="339" y="309"/>
                  <a:pt x="339" y="309"/>
                </a:cubicBezTo>
                <a:cubicBezTo>
                  <a:pt x="310" y="294"/>
                  <a:pt x="310" y="294"/>
                  <a:pt x="310" y="294"/>
                </a:cubicBezTo>
                <a:cubicBezTo>
                  <a:pt x="560" y="44"/>
                  <a:pt x="560" y="44"/>
                  <a:pt x="560" y="44"/>
                </a:cubicBezTo>
                <a:cubicBezTo>
                  <a:pt x="574" y="30"/>
                  <a:pt x="574" y="30"/>
                  <a:pt x="589" y="44"/>
                </a:cubicBezTo>
                <a:cubicBezTo>
                  <a:pt x="589" y="44"/>
                  <a:pt x="589" y="59"/>
                  <a:pt x="589" y="73"/>
                </a:cubicBezTo>
                <a:close/>
              </a:path>
            </a:pathLst>
          </a:custGeom>
          <a:solidFill>
            <a:schemeClr val="accent2"/>
          </a:solidFill>
          <a:ln>
            <a:noFill/>
          </a:ln>
          <a:effectLst/>
        </p:spPr>
        <p:txBody>
          <a:bodyPr wrap="none" lIns="91408" tIns="45704" rIns="91408" bIns="45704" anchor="ctr"/>
          <a:lstStyle/>
          <a:p>
            <a:endParaRPr lang="en-US" sz="2700"/>
          </a:p>
        </p:txBody>
      </p:sp>
      <p:sp>
        <p:nvSpPr>
          <p:cNvPr id="53" name="Freeform 212"/>
          <p:cNvSpPr>
            <a:spLocks noChangeArrowheads="1"/>
          </p:cNvSpPr>
          <p:nvPr/>
        </p:nvSpPr>
        <p:spPr bwMode="auto">
          <a:xfrm>
            <a:off x="9206927" y="1661117"/>
            <a:ext cx="132871" cy="410539"/>
          </a:xfrm>
          <a:custGeom>
            <a:avLst/>
            <a:gdLst>
              <a:gd name="T0" fmla="*/ 57905 w 207"/>
              <a:gd name="T1" fmla="*/ 0 h 634"/>
              <a:gd name="T2" fmla="*/ 57905 w 207"/>
              <a:gd name="T3" fmla="*/ 0 h 634"/>
              <a:gd name="T4" fmla="*/ 15727 w 207"/>
              <a:gd name="T5" fmla="*/ 0 h 634"/>
              <a:gd name="T6" fmla="*/ 0 w 207"/>
              <a:gd name="T7" fmla="*/ 10457 h 634"/>
              <a:gd name="T8" fmla="*/ 0 w 207"/>
              <a:gd name="T9" fmla="*/ 169829 h 634"/>
              <a:gd name="T10" fmla="*/ 31455 w 207"/>
              <a:gd name="T11" fmla="*/ 217785 h 634"/>
              <a:gd name="T12" fmla="*/ 42178 w 207"/>
              <a:gd name="T13" fmla="*/ 217785 h 634"/>
              <a:gd name="T14" fmla="*/ 73633 w 207"/>
              <a:gd name="T15" fmla="*/ 169829 h 634"/>
              <a:gd name="T16" fmla="*/ 73633 w 207"/>
              <a:gd name="T17" fmla="*/ 10457 h 634"/>
              <a:gd name="T18" fmla="*/ 57905 w 207"/>
              <a:gd name="T19" fmla="*/ 0 h 634"/>
              <a:gd name="T20" fmla="*/ 36816 w 207"/>
              <a:gd name="T21" fmla="*/ 207328 h 634"/>
              <a:gd name="T22" fmla="*/ 36816 w 207"/>
              <a:gd name="T23" fmla="*/ 207328 h 634"/>
              <a:gd name="T24" fmla="*/ 15727 w 207"/>
              <a:gd name="T25" fmla="*/ 169829 h 634"/>
              <a:gd name="T26" fmla="*/ 57905 w 207"/>
              <a:gd name="T27" fmla="*/ 169829 h 634"/>
              <a:gd name="T28" fmla="*/ 36816 w 207"/>
              <a:gd name="T29" fmla="*/ 207328 h 634"/>
              <a:gd name="T30" fmla="*/ 57905 w 207"/>
              <a:gd name="T31" fmla="*/ 153964 h 634"/>
              <a:gd name="T32" fmla="*/ 57905 w 207"/>
              <a:gd name="T33" fmla="*/ 153964 h 634"/>
              <a:gd name="T34" fmla="*/ 15727 w 207"/>
              <a:gd name="T35" fmla="*/ 153964 h 634"/>
              <a:gd name="T36" fmla="*/ 15727 w 207"/>
              <a:gd name="T37" fmla="*/ 63821 h 634"/>
              <a:gd name="T38" fmla="*/ 57905 w 207"/>
              <a:gd name="T39" fmla="*/ 63821 h 634"/>
              <a:gd name="T40" fmla="*/ 57905 w 207"/>
              <a:gd name="T41" fmla="*/ 153964 h 634"/>
              <a:gd name="T42" fmla="*/ 57905 w 207"/>
              <a:gd name="T43" fmla="*/ 47956 h 634"/>
              <a:gd name="T44" fmla="*/ 57905 w 207"/>
              <a:gd name="T45" fmla="*/ 47956 h 634"/>
              <a:gd name="T46" fmla="*/ 15727 w 207"/>
              <a:gd name="T47" fmla="*/ 47956 h 634"/>
              <a:gd name="T48" fmla="*/ 15727 w 207"/>
              <a:gd name="T49" fmla="*/ 21274 h 634"/>
              <a:gd name="T50" fmla="*/ 21089 w 207"/>
              <a:gd name="T51" fmla="*/ 10457 h 634"/>
              <a:gd name="T52" fmla="*/ 52544 w 207"/>
              <a:gd name="T53" fmla="*/ 10457 h 634"/>
              <a:gd name="T54" fmla="*/ 57905 w 207"/>
              <a:gd name="T55" fmla="*/ 21274 h 634"/>
              <a:gd name="T56" fmla="*/ 57905 w 207"/>
              <a:gd name="T57" fmla="*/ 47956 h 63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07" h="634">
                <a:moveTo>
                  <a:pt x="162" y="0"/>
                </a:moveTo>
                <a:lnTo>
                  <a:pt x="162" y="0"/>
                </a:lnTo>
                <a:cubicBezTo>
                  <a:pt x="44" y="0"/>
                  <a:pt x="44" y="0"/>
                  <a:pt x="44" y="0"/>
                </a:cubicBezTo>
                <a:cubicBezTo>
                  <a:pt x="15" y="0"/>
                  <a:pt x="0" y="15"/>
                  <a:pt x="0" y="29"/>
                </a:cubicBezTo>
                <a:cubicBezTo>
                  <a:pt x="0" y="471"/>
                  <a:pt x="0" y="471"/>
                  <a:pt x="0" y="471"/>
                </a:cubicBezTo>
                <a:cubicBezTo>
                  <a:pt x="88" y="604"/>
                  <a:pt x="88" y="604"/>
                  <a:pt x="88" y="604"/>
                </a:cubicBezTo>
                <a:cubicBezTo>
                  <a:pt x="88" y="633"/>
                  <a:pt x="118" y="633"/>
                  <a:pt x="118" y="604"/>
                </a:cubicBezTo>
                <a:cubicBezTo>
                  <a:pt x="206" y="471"/>
                  <a:pt x="206" y="471"/>
                  <a:pt x="206" y="471"/>
                </a:cubicBezTo>
                <a:cubicBezTo>
                  <a:pt x="206" y="29"/>
                  <a:pt x="206" y="29"/>
                  <a:pt x="206" y="29"/>
                </a:cubicBezTo>
                <a:cubicBezTo>
                  <a:pt x="206" y="15"/>
                  <a:pt x="192" y="0"/>
                  <a:pt x="162" y="0"/>
                </a:cubicBezTo>
                <a:close/>
                <a:moveTo>
                  <a:pt x="103" y="575"/>
                </a:moveTo>
                <a:lnTo>
                  <a:pt x="103" y="575"/>
                </a:lnTo>
                <a:cubicBezTo>
                  <a:pt x="44" y="471"/>
                  <a:pt x="44" y="471"/>
                  <a:pt x="44" y="471"/>
                </a:cubicBezTo>
                <a:cubicBezTo>
                  <a:pt x="162" y="471"/>
                  <a:pt x="162" y="471"/>
                  <a:pt x="162" y="471"/>
                </a:cubicBezTo>
                <a:lnTo>
                  <a:pt x="103" y="575"/>
                </a:lnTo>
                <a:close/>
                <a:moveTo>
                  <a:pt x="162" y="427"/>
                </a:moveTo>
                <a:lnTo>
                  <a:pt x="162" y="427"/>
                </a:lnTo>
                <a:cubicBezTo>
                  <a:pt x="118" y="427"/>
                  <a:pt x="59" y="427"/>
                  <a:pt x="44" y="427"/>
                </a:cubicBezTo>
                <a:cubicBezTo>
                  <a:pt x="44" y="177"/>
                  <a:pt x="44" y="177"/>
                  <a:pt x="44" y="177"/>
                </a:cubicBezTo>
                <a:cubicBezTo>
                  <a:pt x="162" y="177"/>
                  <a:pt x="162" y="177"/>
                  <a:pt x="162" y="177"/>
                </a:cubicBezTo>
                <a:lnTo>
                  <a:pt x="162" y="427"/>
                </a:lnTo>
                <a:close/>
                <a:moveTo>
                  <a:pt x="162" y="133"/>
                </a:moveTo>
                <a:lnTo>
                  <a:pt x="162" y="133"/>
                </a:lnTo>
                <a:cubicBezTo>
                  <a:pt x="44" y="133"/>
                  <a:pt x="44" y="133"/>
                  <a:pt x="44" y="133"/>
                </a:cubicBezTo>
                <a:cubicBezTo>
                  <a:pt x="44" y="59"/>
                  <a:pt x="44" y="59"/>
                  <a:pt x="44" y="59"/>
                </a:cubicBezTo>
                <a:cubicBezTo>
                  <a:pt x="44" y="29"/>
                  <a:pt x="44" y="29"/>
                  <a:pt x="59" y="29"/>
                </a:cubicBezTo>
                <a:cubicBezTo>
                  <a:pt x="147" y="29"/>
                  <a:pt x="147" y="29"/>
                  <a:pt x="147" y="29"/>
                </a:cubicBezTo>
                <a:cubicBezTo>
                  <a:pt x="162" y="29"/>
                  <a:pt x="162" y="29"/>
                  <a:pt x="162" y="59"/>
                </a:cubicBezTo>
                <a:lnTo>
                  <a:pt x="162" y="133"/>
                </a:lnTo>
                <a:close/>
              </a:path>
            </a:pathLst>
          </a:custGeom>
          <a:solidFill>
            <a:schemeClr val="accent2"/>
          </a:solidFill>
          <a:ln>
            <a:noFill/>
          </a:ln>
          <a:effectLst/>
        </p:spPr>
        <p:txBody>
          <a:bodyPr wrap="none" lIns="91408" tIns="45704" rIns="91408" bIns="45704" anchor="ctr"/>
          <a:lstStyle/>
          <a:p>
            <a:endParaRPr lang="en-US" sz="2700"/>
          </a:p>
        </p:txBody>
      </p:sp>
      <p:sp>
        <p:nvSpPr>
          <p:cNvPr id="54" name="Freeform 213"/>
          <p:cNvSpPr>
            <a:spLocks noChangeArrowheads="1"/>
          </p:cNvSpPr>
          <p:nvPr/>
        </p:nvSpPr>
        <p:spPr bwMode="auto">
          <a:xfrm>
            <a:off x="8407997" y="1661118"/>
            <a:ext cx="410537" cy="398614"/>
          </a:xfrm>
          <a:custGeom>
            <a:avLst/>
            <a:gdLst>
              <a:gd name="T0" fmla="*/ 212384 w 634"/>
              <a:gd name="T1" fmla="*/ 84625 h 619"/>
              <a:gd name="T2" fmla="*/ 212384 w 634"/>
              <a:gd name="T3" fmla="*/ 84625 h 619"/>
              <a:gd name="T4" fmla="*/ 212384 w 634"/>
              <a:gd name="T5" fmla="*/ 195427 h 619"/>
              <a:gd name="T6" fmla="*/ 196518 w 634"/>
              <a:gd name="T7" fmla="*/ 211205 h 619"/>
              <a:gd name="T8" fmla="*/ 32092 w 634"/>
              <a:gd name="T9" fmla="*/ 211205 h 619"/>
              <a:gd name="T10" fmla="*/ 16226 w 634"/>
              <a:gd name="T11" fmla="*/ 195427 h 619"/>
              <a:gd name="T12" fmla="*/ 16226 w 634"/>
              <a:gd name="T13" fmla="*/ 26535 h 619"/>
              <a:gd name="T14" fmla="*/ 32092 w 634"/>
              <a:gd name="T15" fmla="*/ 10399 h 619"/>
              <a:gd name="T16" fmla="*/ 143512 w 634"/>
              <a:gd name="T17" fmla="*/ 10399 h 619"/>
              <a:gd name="T18" fmla="*/ 143512 w 634"/>
              <a:gd name="T19" fmla="*/ 0 h 619"/>
              <a:gd name="T20" fmla="*/ 32092 w 634"/>
              <a:gd name="T21" fmla="*/ 0 h 619"/>
              <a:gd name="T22" fmla="*/ 0 w 634"/>
              <a:gd name="T23" fmla="*/ 26535 h 619"/>
              <a:gd name="T24" fmla="*/ 0 w 634"/>
              <a:gd name="T25" fmla="*/ 195427 h 619"/>
              <a:gd name="T26" fmla="*/ 32092 w 634"/>
              <a:gd name="T27" fmla="*/ 221603 h 619"/>
              <a:gd name="T28" fmla="*/ 196518 w 634"/>
              <a:gd name="T29" fmla="*/ 221603 h 619"/>
              <a:gd name="T30" fmla="*/ 228249 w 634"/>
              <a:gd name="T31" fmla="*/ 195427 h 619"/>
              <a:gd name="T32" fmla="*/ 228249 w 634"/>
              <a:gd name="T33" fmla="*/ 84625 h 619"/>
              <a:gd name="T34" fmla="*/ 212384 w 634"/>
              <a:gd name="T35" fmla="*/ 84625 h 619"/>
              <a:gd name="T36" fmla="*/ 58415 w 634"/>
              <a:gd name="T37" fmla="*/ 126938 h 619"/>
              <a:gd name="T38" fmla="*/ 58415 w 634"/>
              <a:gd name="T39" fmla="*/ 126938 h 619"/>
              <a:gd name="T40" fmla="*/ 26683 w 634"/>
              <a:gd name="T41" fmla="*/ 185028 h 619"/>
              <a:gd name="T42" fmla="*/ 37140 w 634"/>
              <a:gd name="T43" fmla="*/ 195427 h 619"/>
              <a:gd name="T44" fmla="*/ 100963 w 634"/>
              <a:gd name="T45" fmla="*/ 163872 h 619"/>
              <a:gd name="T46" fmla="*/ 106372 w 634"/>
              <a:gd name="T47" fmla="*/ 163872 h 619"/>
              <a:gd name="T48" fmla="*/ 217792 w 634"/>
              <a:gd name="T49" fmla="*/ 52711 h 619"/>
              <a:gd name="T50" fmla="*/ 217792 w 634"/>
              <a:gd name="T51" fmla="*/ 31555 h 619"/>
              <a:gd name="T52" fmla="*/ 191109 w 634"/>
              <a:gd name="T53" fmla="*/ 10399 h 619"/>
              <a:gd name="T54" fmla="*/ 169835 w 634"/>
              <a:gd name="T55" fmla="*/ 10399 h 619"/>
              <a:gd name="T56" fmla="*/ 63823 w 634"/>
              <a:gd name="T57" fmla="*/ 116180 h 619"/>
              <a:gd name="T58" fmla="*/ 58415 w 634"/>
              <a:gd name="T59" fmla="*/ 126938 h 619"/>
              <a:gd name="T60" fmla="*/ 175244 w 634"/>
              <a:gd name="T61" fmla="*/ 26535 h 619"/>
              <a:gd name="T62" fmla="*/ 175244 w 634"/>
              <a:gd name="T63" fmla="*/ 26535 h 619"/>
              <a:gd name="T64" fmla="*/ 186061 w 634"/>
              <a:gd name="T65" fmla="*/ 26535 h 619"/>
              <a:gd name="T66" fmla="*/ 201927 w 634"/>
              <a:gd name="T67" fmla="*/ 36934 h 619"/>
              <a:gd name="T68" fmla="*/ 201927 w 634"/>
              <a:gd name="T69" fmla="*/ 47691 h 619"/>
              <a:gd name="T70" fmla="*/ 186061 w 634"/>
              <a:gd name="T71" fmla="*/ 63469 h 619"/>
              <a:gd name="T72" fmla="*/ 164787 w 634"/>
              <a:gd name="T73" fmla="*/ 36934 h 619"/>
              <a:gd name="T74" fmla="*/ 175244 w 634"/>
              <a:gd name="T75" fmla="*/ 26535 h 619"/>
              <a:gd name="T76" fmla="*/ 154330 w 634"/>
              <a:gd name="T77" fmla="*/ 47691 h 619"/>
              <a:gd name="T78" fmla="*/ 154330 w 634"/>
              <a:gd name="T79" fmla="*/ 47691 h 619"/>
              <a:gd name="T80" fmla="*/ 175244 w 634"/>
              <a:gd name="T81" fmla="*/ 73868 h 619"/>
              <a:gd name="T82" fmla="*/ 95915 w 634"/>
              <a:gd name="T83" fmla="*/ 153114 h 619"/>
              <a:gd name="T84" fmla="*/ 74641 w 634"/>
              <a:gd name="T85" fmla="*/ 126938 h 619"/>
              <a:gd name="T86" fmla="*/ 154330 w 634"/>
              <a:gd name="T87" fmla="*/ 47691 h 619"/>
              <a:gd name="T88" fmla="*/ 85098 w 634"/>
              <a:gd name="T89" fmla="*/ 158493 h 619"/>
              <a:gd name="T90" fmla="*/ 85098 w 634"/>
              <a:gd name="T91" fmla="*/ 158493 h 619"/>
              <a:gd name="T92" fmla="*/ 47958 w 634"/>
              <a:gd name="T93" fmla="*/ 185028 h 619"/>
              <a:gd name="T94" fmla="*/ 42549 w 634"/>
              <a:gd name="T95" fmla="*/ 179649 h 619"/>
              <a:gd name="T96" fmla="*/ 63823 w 634"/>
              <a:gd name="T97" fmla="*/ 142715 h 619"/>
              <a:gd name="T98" fmla="*/ 85098 w 634"/>
              <a:gd name="T99" fmla="*/ 158493 h 61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634" h="619">
                <a:moveTo>
                  <a:pt x="589" y="236"/>
                </a:moveTo>
                <a:lnTo>
                  <a:pt x="589" y="236"/>
                </a:lnTo>
                <a:cubicBezTo>
                  <a:pt x="589" y="545"/>
                  <a:pt x="589" y="545"/>
                  <a:pt x="589" y="545"/>
                </a:cubicBezTo>
                <a:cubicBezTo>
                  <a:pt x="589" y="559"/>
                  <a:pt x="575" y="589"/>
                  <a:pt x="545" y="589"/>
                </a:cubicBezTo>
                <a:cubicBezTo>
                  <a:pt x="89" y="589"/>
                  <a:pt x="89" y="589"/>
                  <a:pt x="89" y="589"/>
                </a:cubicBezTo>
                <a:cubicBezTo>
                  <a:pt x="59" y="589"/>
                  <a:pt x="45" y="559"/>
                  <a:pt x="45" y="545"/>
                </a:cubicBezTo>
                <a:cubicBezTo>
                  <a:pt x="45" y="74"/>
                  <a:pt x="45" y="74"/>
                  <a:pt x="45" y="74"/>
                </a:cubicBezTo>
                <a:cubicBezTo>
                  <a:pt x="45" y="59"/>
                  <a:pt x="59" y="29"/>
                  <a:pt x="89" y="29"/>
                </a:cubicBezTo>
                <a:cubicBezTo>
                  <a:pt x="398" y="29"/>
                  <a:pt x="398" y="29"/>
                  <a:pt x="398" y="29"/>
                </a:cubicBezTo>
                <a:cubicBezTo>
                  <a:pt x="398" y="0"/>
                  <a:pt x="398" y="0"/>
                  <a:pt x="398" y="0"/>
                </a:cubicBezTo>
                <a:cubicBezTo>
                  <a:pt x="89" y="0"/>
                  <a:pt x="89" y="0"/>
                  <a:pt x="89" y="0"/>
                </a:cubicBezTo>
                <a:cubicBezTo>
                  <a:pt x="45" y="0"/>
                  <a:pt x="0" y="29"/>
                  <a:pt x="0" y="74"/>
                </a:cubicBezTo>
                <a:cubicBezTo>
                  <a:pt x="0" y="545"/>
                  <a:pt x="0" y="545"/>
                  <a:pt x="0" y="545"/>
                </a:cubicBezTo>
                <a:cubicBezTo>
                  <a:pt x="0" y="589"/>
                  <a:pt x="45" y="618"/>
                  <a:pt x="89" y="618"/>
                </a:cubicBezTo>
                <a:cubicBezTo>
                  <a:pt x="545" y="618"/>
                  <a:pt x="545" y="618"/>
                  <a:pt x="545" y="618"/>
                </a:cubicBezTo>
                <a:cubicBezTo>
                  <a:pt x="589" y="618"/>
                  <a:pt x="633" y="589"/>
                  <a:pt x="633" y="545"/>
                </a:cubicBezTo>
                <a:cubicBezTo>
                  <a:pt x="633" y="236"/>
                  <a:pt x="633" y="236"/>
                  <a:pt x="633" y="236"/>
                </a:cubicBezTo>
                <a:lnTo>
                  <a:pt x="589" y="236"/>
                </a:lnTo>
                <a:close/>
                <a:moveTo>
                  <a:pt x="162" y="354"/>
                </a:moveTo>
                <a:lnTo>
                  <a:pt x="162" y="354"/>
                </a:lnTo>
                <a:cubicBezTo>
                  <a:pt x="74" y="516"/>
                  <a:pt x="74" y="516"/>
                  <a:pt x="74" y="516"/>
                </a:cubicBezTo>
                <a:cubicBezTo>
                  <a:pt x="74" y="545"/>
                  <a:pt x="89" y="559"/>
                  <a:pt x="103" y="545"/>
                </a:cubicBezTo>
                <a:cubicBezTo>
                  <a:pt x="280" y="457"/>
                  <a:pt x="280" y="457"/>
                  <a:pt x="280" y="457"/>
                </a:cubicBezTo>
                <a:lnTo>
                  <a:pt x="295" y="457"/>
                </a:lnTo>
                <a:cubicBezTo>
                  <a:pt x="604" y="147"/>
                  <a:pt x="604" y="147"/>
                  <a:pt x="604" y="147"/>
                </a:cubicBezTo>
                <a:cubicBezTo>
                  <a:pt x="619" y="133"/>
                  <a:pt x="619" y="103"/>
                  <a:pt x="604" y="88"/>
                </a:cubicBezTo>
                <a:cubicBezTo>
                  <a:pt x="530" y="29"/>
                  <a:pt x="530" y="29"/>
                  <a:pt x="530" y="29"/>
                </a:cubicBezTo>
                <a:cubicBezTo>
                  <a:pt x="516" y="15"/>
                  <a:pt x="486" y="15"/>
                  <a:pt x="471" y="29"/>
                </a:cubicBezTo>
                <a:cubicBezTo>
                  <a:pt x="177" y="324"/>
                  <a:pt x="177" y="324"/>
                  <a:pt x="177" y="324"/>
                </a:cubicBezTo>
                <a:cubicBezTo>
                  <a:pt x="162" y="339"/>
                  <a:pt x="162" y="339"/>
                  <a:pt x="162" y="354"/>
                </a:cubicBezTo>
                <a:close/>
                <a:moveTo>
                  <a:pt x="486" y="74"/>
                </a:moveTo>
                <a:lnTo>
                  <a:pt x="486" y="74"/>
                </a:lnTo>
                <a:cubicBezTo>
                  <a:pt x="501" y="59"/>
                  <a:pt x="516" y="59"/>
                  <a:pt x="516" y="74"/>
                </a:cubicBezTo>
                <a:cubicBezTo>
                  <a:pt x="560" y="103"/>
                  <a:pt x="560" y="103"/>
                  <a:pt x="560" y="103"/>
                </a:cubicBezTo>
                <a:cubicBezTo>
                  <a:pt x="575" y="118"/>
                  <a:pt x="575" y="133"/>
                  <a:pt x="560" y="133"/>
                </a:cubicBezTo>
                <a:cubicBezTo>
                  <a:pt x="516" y="177"/>
                  <a:pt x="516" y="177"/>
                  <a:pt x="516" y="177"/>
                </a:cubicBezTo>
                <a:cubicBezTo>
                  <a:pt x="457" y="103"/>
                  <a:pt x="457" y="103"/>
                  <a:pt x="457" y="103"/>
                </a:cubicBezTo>
                <a:lnTo>
                  <a:pt x="486" y="74"/>
                </a:lnTo>
                <a:close/>
                <a:moveTo>
                  <a:pt x="428" y="133"/>
                </a:moveTo>
                <a:lnTo>
                  <a:pt x="428" y="133"/>
                </a:lnTo>
                <a:cubicBezTo>
                  <a:pt x="486" y="206"/>
                  <a:pt x="486" y="206"/>
                  <a:pt x="486" y="206"/>
                </a:cubicBezTo>
                <a:cubicBezTo>
                  <a:pt x="266" y="427"/>
                  <a:pt x="266" y="427"/>
                  <a:pt x="266" y="427"/>
                </a:cubicBezTo>
                <a:cubicBezTo>
                  <a:pt x="251" y="398"/>
                  <a:pt x="207" y="368"/>
                  <a:pt x="207" y="354"/>
                </a:cubicBezTo>
                <a:lnTo>
                  <a:pt x="428" y="133"/>
                </a:lnTo>
                <a:close/>
                <a:moveTo>
                  <a:pt x="236" y="442"/>
                </a:moveTo>
                <a:lnTo>
                  <a:pt x="236" y="442"/>
                </a:lnTo>
                <a:cubicBezTo>
                  <a:pt x="133" y="516"/>
                  <a:pt x="133" y="516"/>
                  <a:pt x="133" y="516"/>
                </a:cubicBezTo>
                <a:cubicBezTo>
                  <a:pt x="118" y="516"/>
                  <a:pt x="118" y="501"/>
                  <a:pt x="118" y="501"/>
                </a:cubicBezTo>
                <a:cubicBezTo>
                  <a:pt x="177" y="398"/>
                  <a:pt x="177" y="398"/>
                  <a:pt x="177" y="398"/>
                </a:cubicBezTo>
                <a:lnTo>
                  <a:pt x="236" y="442"/>
                </a:lnTo>
                <a:close/>
              </a:path>
            </a:pathLst>
          </a:custGeom>
          <a:solidFill>
            <a:schemeClr val="accent2"/>
          </a:solidFill>
          <a:ln>
            <a:noFill/>
          </a:ln>
          <a:effectLst/>
        </p:spPr>
        <p:txBody>
          <a:bodyPr wrap="none" lIns="91408" tIns="45704" rIns="91408" bIns="45704" anchor="ctr"/>
          <a:lstStyle/>
          <a:p>
            <a:endParaRPr lang="en-US" sz="2700"/>
          </a:p>
        </p:txBody>
      </p:sp>
      <p:sp>
        <p:nvSpPr>
          <p:cNvPr id="55" name="Freeform 214"/>
          <p:cNvSpPr>
            <a:spLocks noChangeArrowheads="1"/>
          </p:cNvSpPr>
          <p:nvPr/>
        </p:nvSpPr>
        <p:spPr bwMode="auto">
          <a:xfrm>
            <a:off x="7777709" y="1661118"/>
            <a:ext cx="354324" cy="398614"/>
          </a:xfrm>
          <a:custGeom>
            <a:avLst/>
            <a:gdLst>
              <a:gd name="T0" fmla="*/ 149157 w 545"/>
              <a:gd name="T1" fmla="*/ 131958 h 619"/>
              <a:gd name="T2" fmla="*/ 42720 w 545"/>
              <a:gd name="T3" fmla="*/ 137337 h 619"/>
              <a:gd name="T4" fmla="*/ 149157 w 545"/>
              <a:gd name="T5" fmla="*/ 147736 h 619"/>
              <a:gd name="T6" fmla="*/ 149157 w 545"/>
              <a:gd name="T7" fmla="*/ 131958 h 619"/>
              <a:gd name="T8" fmla="*/ 149157 w 545"/>
              <a:gd name="T9" fmla="*/ 168892 h 619"/>
              <a:gd name="T10" fmla="*/ 42720 w 545"/>
              <a:gd name="T11" fmla="*/ 174271 h 619"/>
              <a:gd name="T12" fmla="*/ 149157 w 545"/>
              <a:gd name="T13" fmla="*/ 179649 h 619"/>
              <a:gd name="T14" fmla="*/ 149157 w 545"/>
              <a:gd name="T15" fmla="*/ 168892 h 619"/>
              <a:gd name="T16" fmla="*/ 170517 w 545"/>
              <a:gd name="T17" fmla="*/ 26535 h 619"/>
              <a:gd name="T18" fmla="*/ 149157 w 545"/>
              <a:gd name="T19" fmla="*/ 10399 h 619"/>
              <a:gd name="T20" fmla="*/ 95938 w 545"/>
              <a:gd name="T21" fmla="*/ 0 h 619"/>
              <a:gd name="T22" fmla="*/ 47788 w 545"/>
              <a:gd name="T23" fmla="*/ 10399 h 619"/>
              <a:gd name="T24" fmla="*/ 26428 w 545"/>
              <a:gd name="T25" fmla="*/ 26535 h 619"/>
              <a:gd name="T26" fmla="*/ 0 w 545"/>
              <a:gd name="T27" fmla="*/ 195427 h 619"/>
              <a:gd name="T28" fmla="*/ 170517 w 545"/>
              <a:gd name="T29" fmla="*/ 221603 h 619"/>
              <a:gd name="T30" fmla="*/ 196945 w 545"/>
              <a:gd name="T31" fmla="*/ 52711 h 619"/>
              <a:gd name="T32" fmla="*/ 64080 w 545"/>
              <a:gd name="T33" fmla="*/ 26535 h 619"/>
              <a:gd name="T34" fmla="*/ 80009 w 545"/>
              <a:gd name="T35" fmla="*/ 26535 h 619"/>
              <a:gd name="T36" fmla="*/ 117298 w 545"/>
              <a:gd name="T37" fmla="*/ 26535 h 619"/>
              <a:gd name="T38" fmla="*/ 133227 w 545"/>
              <a:gd name="T39" fmla="*/ 52711 h 619"/>
              <a:gd name="T40" fmla="*/ 64080 w 545"/>
              <a:gd name="T41" fmla="*/ 26535 h 619"/>
              <a:gd name="T42" fmla="*/ 181016 w 545"/>
              <a:gd name="T43" fmla="*/ 195427 h 619"/>
              <a:gd name="T44" fmla="*/ 26428 w 545"/>
              <a:gd name="T45" fmla="*/ 211205 h 619"/>
              <a:gd name="T46" fmla="*/ 10499 w 545"/>
              <a:gd name="T47" fmla="*/ 52711 h 619"/>
              <a:gd name="T48" fmla="*/ 47788 w 545"/>
              <a:gd name="T49" fmla="*/ 42313 h 619"/>
              <a:gd name="T50" fmla="*/ 149157 w 545"/>
              <a:gd name="T51" fmla="*/ 68848 h 619"/>
              <a:gd name="T52" fmla="*/ 170517 w 545"/>
              <a:gd name="T53" fmla="*/ 42313 h 619"/>
              <a:gd name="T54" fmla="*/ 181016 w 545"/>
              <a:gd name="T55" fmla="*/ 195427 h 619"/>
              <a:gd name="T56" fmla="*/ 149157 w 545"/>
              <a:gd name="T57" fmla="*/ 95024 h 619"/>
              <a:gd name="T58" fmla="*/ 42720 w 545"/>
              <a:gd name="T59" fmla="*/ 105782 h 619"/>
              <a:gd name="T60" fmla="*/ 149157 w 545"/>
              <a:gd name="T61" fmla="*/ 110802 h 619"/>
              <a:gd name="T62" fmla="*/ 149157 w 545"/>
              <a:gd name="T63" fmla="*/ 95024 h 61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545" h="619">
                <a:moveTo>
                  <a:pt x="412" y="368"/>
                </a:moveTo>
                <a:lnTo>
                  <a:pt x="412" y="368"/>
                </a:lnTo>
                <a:cubicBezTo>
                  <a:pt x="132" y="368"/>
                  <a:pt x="132" y="368"/>
                  <a:pt x="132" y="368"/>
                </a:cubicBezTo>
                <a:cubicBezTo>
                  <a:pt x="118" y="368"/>
                  <a:pt x="118" y="383"/>
                  <a:pt x="118" y="383"/>
                </a:cubicBezTo>
                <a:cubicBezTo>
                  <a:pt x="118" y="398"/>
                  <a:pt x="118" y="412"/>
                  <a:pt x="132" y="412"/>
                </a:cubicBezTo>
                <a:cubicBezTo>
                  <a:pt x="412" y="412"/>
                  <a:pt x="412" y="412"/>
                  <a:pt x="412" y="412"/>
                </a:cubicBezTo>
                <a:cubicBezTo>
                  <a:pt x="412" y="412"/>
                  <a:pt x="427" y="398"/>
                  <a:pt x="427" y="383"/>
                </a:cubicBezTo>
                <a:lnTo>
                  <a:pt x="412" y="368"/>
                </a:lnTo>
                <a:close/>
                <a:moveTo>
                  <a:pt x="412" y="471"/>
                </a:moveTo>
                <a:lnTo>
                  <a:pt x="412" y="471"/>
                </a:lnTo>
                <a:cubicBezTo>
                  <a:pt x="132" y="471"/>
                  <a:pt x="132" y="471"/>
                  <a:pt x="132" y="471"/>
                </a:cubicBezTo>
                <a:cubicBezTo>
                  <a:pt x="118" y="471"/>
                  <a:pt x="118" y="471"/>
                  <a:pt x="118" y="486"/>
                </a:cubicBezTo>
                <a:cubicBezTo>
                  <a:pt x="118" y="501"/>
                  <a:pt x="118" y="501"/>
                  <a:pt x="132" y="501"/>
                </a:cubicBezTo>
                <a:cubicBezTo>
                  <a:pt x="412" y="501"/>
                  <a:pt x="412" y="501"/>
                  <a:pt x="412" y="501"/>
                </a:cubicBezTo>
                <a:cubicBezTo>
                  <a:pt x="412" y="501"/>
                  <a:pt x="427" y="501"/>
                  <a:pt x="427" y="486"/>
                </a:cubicBezTo>
                <a:cubicBezTo>
                  <a:pt x="427" y="471"/>
                  <a:pt x="412" y="471"/>
                  <a:pt x="412" y="471"/>
                </a:cubicBezTo>
                <a:close/>
                <a:moveTo>
                  <a:pt x="471" y="74"/>
                </a:moveTo>
                <a:lnTo>
                  <a:pt x="471" y="74"/>
                </a:lnTo>
                <a:cubicBezTo>
                  <a:pt x="412" y="74"/>
                  <a:pt x="412" y="74"/>
                  <a:pt x="412" y="74"/>
                </a:cubicBezTo>
                <a:cubicBezTo>
                  <a:pt x="412" y="29"/>
                  <a:pt x="412" y="29"/>
                  <a:pt x="412" y="29"/>
                </a:cubicBezTo>
                <a:cubicBezTo>
                  <a:pt x="353" y="29"/>
                  <a:pt x="353" y="29"/>
                  <a:pt x="353" y="29"/>
                </a:cubicBezTo>
                <a:cubicBezTo>
                  <a:pt x="339" y="15"/>
                  <a:pt x="309" y="0"/>
                  <a:pt x="265" y="0"/>
                </a:cubicBezTo>
                <a:cubicBezTo>
                  <a:pt x="235" y="0"/>
                  <a:pt x="206" y="15"/>
                  <a:pt x="191" y="29"/>
                </a:cubicBezTo>
                <a:cubicBezTo>
                  <a:pt x="132" y="29"/>
                  <a:pt x="132" y="29"/>
                  <a:pt x="132" y="29"/>
                </a:cubicBezTo>
                <a:cubicBezTo>
                  <a:pt x="132" y="74"/>
                  <a:pt x="132" y="74"/>
                  <a:pt x="132" y="74"/>
                </a:cubicBezTo>
                <a:cubicBezTo>
                  <a:pt x="73" y="74"/>
                  <a:pt x="73" y="74"/>
                  <a:pt x="73" y="74"/>
                </a:cubicBezTo>
                <a:cubicBezTo>
                  <a:pt x="29" y="74"/>
                  <a:pt x="0" y="103"/>
                  <a:pt x="0" y="147"/>
                </a:cubicBezTo>
                <a:cubicBezTo>
                  <a:pt x="0" y="545"/>
                  <a:pt x="0" y="545"/>
                  <a:pt x="0" y="545"/>
                </a:cubicBezTo>
                <a:cubicBezTo>
                  <a:pt x="0" y="589"/>
                  <a:pt x="29" y="618"/>
                  <a:pt x="73" y="618"/>
                </a:cubicBezTo>
                <a:cubicBezTo>
                  <a:pt x="471" y="618"/>
                  <a:pt x="471" y="618"/>
                  <a:pt x="471" y="618"/>
                </a:cubicBezTo>
                <a:cubicBezTo>
                  <a:pt x="515" y="618"/>
                  <a:pt x="544" y="589"/>
                  <a:pt x="544" y="545"/>
                </a:cubicBezTo>
                <a:cubicBezTo>
                  <a:pt x="544" y="147"/>
                  <a:pt x="544" y="147"/>
                  <a:pt x="544" y="147"/>
                </a:cubicBezTo>
                <a:cubicBezTo>
                  <a:pt x="544" y="103"/>
                  <a:pt x="515" y="74"/>
                  <a:pt x="471" y="74"/>
                </a:cubicBezTo>
                <a:close/>
                <a:moveTo>
                  <a:pt x="177" y="74"/>
                </a:moveTo>
                <a:lnTo>
                  <a:pt x="177" y="74"/>
                </a:lnTo>
                <a:cubicBezTo>
                  <a:pt x="221" y="74"/>
                  <a:pt x="221" y="74"/>
                  <a:pt x="221" y="74"/>
                </a:cubicBezTo>
                <a:cubicBezTo>
                  <a:pt x="221" y="59"/>
                  <a:pt x="235" y="29"/>
                  <a:pt x="265" y="29"/>
                </a:cubicBezTo>
                <a:cubicBezTo>
                  <a:pt x="294" y="29"/>
                  <a:pt x="324" y="59"/>
                  <a:pt x="324" y="74"/>
                </a:cubicBezTo>
                <a:cubicBezTo>
                  <a:pt x="368" y="74"/>
                  <a:pt x="368" y="74"/>
                  <a:pt x="368" y="74"/>
                </a:cubicBezTo>
                <a:cubicBezTo>
                  <a:pt x="368" y="147"/>
                  <a:pt x="368" y="147"/>
                  <a:pt x="368" y="147"/>
                </a:cubicBezTo>
                <a:cubicBezTo>
                  <a:pt x="177" y="147"/>
                  <a:pt x="177" y="147"/>
                  <a:pt x="177" y="147"/>
                </a:cubicBezTo>
                <a:lnTo>
                  <a:pt x="177" y="74"/>
                </a:lnTo>
                <a:close/>
                <a:moveTo>
                  <a:pt x="500" y="545"/>
                </a:moveTo>
                <a:lnTo>
                  <a:pt x="500" y="545"/>
                </a:lnTo>
                <a:cubicBezTo>
                  <a:pt x="500" y="559"/>
                  <a:pt x="486" y="589"/>
                  <a:pt x="471" y="589"/>
                </a:cubicBezTo>
                <a:cubicBezTo>
                  <a:pt x="73" y="589"/>
                  <a:pt x="73" y="589"/>
                  <a:pt x="73" y="589"/>
                </a:cubicBezTo>
                <a:cubicBezTo>
                  <a:pt x="59" y="589"/>
                  <a:pt x="29" y="559"/>
                  <a:pt x="29" y="545"/>
                </a:cubicBezTo>
                <a:cubicBezTo>
                  <a:pt x="29" y="147"/>
                  <a:pt x="29" y="147"/>
                  <a:pt x="29" y="147"/>
                </a:cubicBezTo>
                <a:cubicBezTo>
                  <a:pt x="29" y="133"/>
                  <a:pt x="59" y="118"/>
                  <a:pt x="73" y="118"/>
                </a:cubicBezTo>
                <a:cubicBezTo>
                  <a:pt x="132" y="118"/>
                  <a:pt x="132" y="118"/>
                  <a:pt x="132" y="118"/>
                </a:cubicBezTo>
                <a:cubicBezTo>
                  <a:pt x="132" y="192"/>
                  <a:pt x="132" y="192"/>
                  <a:pt x="132" y="192"/>
                </a:cubicBezTo>
                <a:cubicBezTo>
                  <a:pt x="412" y="192"/>
                  <a:pt x="412" y="192"/>
                  <a:pt x="412" y="192"/>
                </a:cubicBezTo>
                <a:cubicBezTo>
                  <a:pt x="412" y="118"/>
                  <a:pt x="412" y="118"/>
                  <a:pt x="412" y="118"/>
                </a:cubicBezTo>
                <a:cubicBezTo>
                  <a:pt x="471" y="118"/>
                  <a:pt x="471" y="118"/>
                  <a:pt x="471" y="118"/>
                </a:cubicBezTo>
                <a:cubicBezTo>
                  <a:pt x="486" y="118"/>
                  <a:pt x="500" y="133"/>
                  <a:pt x="500" y="147"/>
                </a:cubicBezTo>
                <a:lnTo>
                  <a:pt x="500" y="545"/>
                </a:lnTo>
                <a:close/>
                <a:moveTo>
                  <a:pt x="412" y="265"/>
                </a:moveTo>
                <a:lnTo>
                  <a:pt x="412" y="265"/>
                </a:lnTo>
                <a:cubicBezTo>
                  <a:pt x="132" y="265"/>
                  <a:pt x="132" y="265"/>
                  <a:pt x="132" y="265"/>
                </a:cubicBezTo>
                <a:cubicBezTo>
                  <a:pt x="118" y="265"/>
                  <a:pt x="118" y="280"/>
                  <a:pt x="118" y="295"/>
                </a:cubicBezTo>
                <a:cubicBezTo>
                  <a:pt x="118" y="295"/>
                  <a:pt x="118" y="309"/>
                  <a:pt x="132" y="309"/>
                </a:cubicBezTo>
                <a:cubicBezTo>
                  <a:pt x="412" y="309"/>
                  <a:pt x="412" y="309"/>
                  <a:pt x="412" y="309"/>
                </a:cubicBezTo>
                <a:lnTo>
                  <a:pt x="427" y="295"/>
                </a:lnTo>
                <a:cubicBezTo>
                  <a:pt x="427" y="280"/>
                  <a:pt x="412" y="265"/>
                  <a:pt x="412" y="265"/>
                </a:cubicBezTo>
                <a:close/>
              </a:path>
            </a:pathLst>
          </a:custGeom>
          <a:solidFill>
            <a:schemeClr val="accent2"/>
          </a:solidFill>
          <a:ln>
            <a:noFill/>
          </a:ln>
          <a:effectLst/>
        </p:spPr>
        <p:txBody>
          <a:bodyPr wrap="none" lIns="91408" tIns="45704" rIns="91408" bIns="45704" anchor="ctr"/>
          <a:lstStyle/>
          <a:p>
            <a:endParaRPr lang="en-US" sz="2700"/>
          </a:p>
        </p:txBody>
      </p:sp>
      <p:sp>
        <p:nvSpPr>
          <p:cNvPr id="56" name="Freeform 215"/>
          <p:cNvSpPr>
            <a:spLocks noChangeArrowheads="1"/>
          </p:cNvSpPr>
          <p:nvPr/>
        </p:nvSpPr>
        <p:spPr bwMode="auto">
          <a:xfrm>
            <a:off x="7094613" y="1661118"/>
            <a:ext cx="398614" cy="398614"/>
          </a:xfrm>
          <a:custGeom>
            <a:avLst/>
            <a:gdLst>
              <a:gd name="T0" fmla="*/ 195434 w 619"/>
              <a:gd name="T1" fmla="*/ 0 h 619"/>
              <a:gd name="T2" fmla="*/ 195434 w 619"/>
              <a:gd name="T3" fmla="*/ 0 h 619"/>
              <a:gd name="T4" fmla="*/ 116185 w 619"/>
              <a:gd name="T5" fmla="*/ 21156 h 619"/>
              <a:gd name="T6" fmla="*/ 105427 w 619"/>
              <a:gd name="T7" fmla="*/ 21156 h 619"/>
              <a:gd name="T8" fmla="*/ 26177 w 619"/>
              <a:gd name="T9" fmla="*/ 0 h 619"/>
              <a:gd name="T10" fmla="*/ 0 w 619"/>
              <a:gd name="T11" fmla="*/ 26535 h 619"/>
              <a:gd name="T12" fmla="*/ 0 w 619"/>
              <a:gd name="T13" fmla="*/ 174271 h 619"/>
              <a:gd name="T14" fmla="*/ 26177 w 619"/>
              <a:gd name="T15" fmla="*/ 200447 h 619"/>
              <a:gd name="T16" fmla="*/ 105427 w 619"/>
              <a:gd name="T17" fmla="*/ 221603 h 619"/>
              <a:gd name="T18" fmla="*/ 116185 w 619"/>
              <a:gd name="T19" fmla="*/ 221603 h 619"/>
              <a:gd name="T20" fmla="*/ 195434 w 619"/>
              <a:gd name="T21" fmla="*/ 200447 h 619"/>
              <a:gd name="T22" fmla="*/ 221611 w 619"/>
              <a:gd name="T23" fmla="*/ 174271 h 619"/>
              <a:gd name="T24" fmla="*/ 221611 w 619"/>
              <a:gd name="T25" fmla="*/ 26535 h 619"/>
              <a:gd name="T26" fmla="*/ 195434 w 619"/>
              <a:gd name="T27" fmla="*/ 0 h 619"/>
              <a:gd name="T28" fmla="*/ 105427 w 619"/>
              <a:gd name="T29" fmla="*/ 211205 h 619"/>
              <a:gd name="T30" fmla="*/ 105427 w 619"/>
              <a:gd name="T31" fmla="*/ 211205 h 619"/>
              <a:gd name="T32" fmla="*/ 26177 w 619"/>
              <a:gd name="T33" fmla="*/ 190048 h 619"/>
              <a:gd name="T34" fmla="*/ 10399 w 619"/>
              <a:gd name="T35" fmla="*/ 174271 h 619"/>
              <a:gd name="T36" fmla="*/ 10399 w 619"/>
              <a:gd name="T37" fmla="*/ 26535 h 619"/>
              <a:gd name="T38" fmla="*/ 26177 w 619"/>
              <a:gd name="T39" fmla="*/ 10399 h 619"/>
              <a:gd name="T40" fmla="*/ 105427 w 619"/>
              <a:gd name="T41" fmla="*/ 31555 h 619"/>
              <a:gd name="T42" fmla="*/ 105427 w 619"/>
              <a:gd name="T43" fmla="*/ 211205 h 619"/>
              <a:gd name="T44" fmla="*/ 211212 w 619"/>
              <a:gd name="T45" fmla="*/ 174271 h 619"/>
              <a:gd name="T46" fmla="*/ 211212 w 619"/>
              <a:gd name="T47" fmla="*/ 174271 h 619"/>
              <a:gd name="T48" fmla="*/ 195434 w 619"/>
              <a:gd name="T49" fmla="*/ 190048 h 619"/>
              <a:gd name="T50" fmla="*/ 116185 w 619"/>
              <a:gd name="T51" fmla="*/ 211205 h 619"/>
              <a:gd name="T52" fmla="*/ 116185 w 619"/>
              <a:gd name="T53" fmla="*/ 31555 h 619"/>
              <a:gd name="T54" fmla="*/ 195434 w 619"/>
              <a:gd name="T55" fmla="*/ 10399 h 619"/>
              <a:gd name="T56" fmla="*/ 211212 w 619"/>
              <a:gd name="T57" fmla="*/ 26535 h 619"/>
              <a:gd name="T58" fmla="*/ 211212 w 619"/>
              <a:gd name="T59" fmla="*/ 174271 h 61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19" h="619">
                <a:moveTo>
                  <a:pt x="545" y="0"/>
                </a:moveTo>
                <a:lnTo>
                  <a:pt x="545" y="0"/>
                </a:lnTo>
                <a:cubicBezTo>
                  <a:pt x="545" y="0"/>
                  <a:pt x="427" y="29"/>
                  <a:pt x="324" y="59"/>
                </a:cubicBezTo>
                <a:cubicBezTo>
                  <a:pt x="309" y="59"/>
                  <a:pt x="309" y="59"/>
                  <a:pt x="294" y="59"/>
                </a:cubicBezTo>
                <a:cubicBezTo>
                  <a:pt x="191" y="29"/>
                  <a:pt x="73" y="0"/>
                  <a:pt x="73" y="0"/>
                </a:cubicBezTo>
                <a:cubicBezTo>
                  <a:pt x="29" y="0"/>
                  <a:pt x="0" y="29"/>
                  <a:pt x="0" y="74"/>
                </a:cubicBezTo>
                <a:cubicBezTo>
                  <a:pt x="0" y="486"/>
                  <a:pt x="0" y="486"/>
                  <a:pt x="0" y="486"/>
                </a:cubicBezTo>
                <a:cubicBezTo>
                  <a:pt x="0" y="530"/>
                  <a:pt x="29" y="545"/>
                  <a:pt x="73" y="559"/>
                </a:cubicBezTo>
                <a:cubicBezTo>
                  <a:pt x="73" y="559"/>
                  <a:pt x="177" y="589"/>
                  <a:pt x="294" y="618"/>
                </a:cubicBezTo>
                <a:cubicBezTo>
                  <a:pt x="309" y="618"/>
                  <a:pt x="309" y="618"/>
                  <a:pt x="324" y="618"/>
                </a:cubicBezTo>
                <a:cubicBezTo>
                  <a:pt x="441" y="589"/>
                  <a:pt x="545" y="559"/>
                  <a:pt x="545" y="559"/>
                </a:cubicBezTo>
                <a:cubicBezTo>
                  <a:pt x="589" y="559"/>
                  <a:pt x="618" y="530"/>
                  <a:pt x="618" y="486"/>
                </a:cubicBezTo>
                <a:cubicBezTo>
                  <a:pt x="618" y="74"/>
                  <a:pt x="618" y="74"/>
                  <a:pt x="618" y="74"/>
                </a:cubicBezTo>
                <a:cubicBezTo>
                  <a:pt x="618" y="29"/>
                  <a:pt x="589" y="0"/>
                  <a:pt x="545" y="0"/>
                </a:cubicBezTo>
                <a:close/>
                <a:moveTo>
                  <a:pt x="294" y="589"/>
                </a:moveTo>
                <a:lnTo>
                  <a:pt x="294" y="589"/>
                </a:lnTo>
                <a:cubicBezTo>
                  <a:pt x="177" y="559"/>
                  <a:pt x="73" y="530"/>
                  <a:pt x="73" y="530"/>
                </a:cubicBezTo>
                <a:cubicBezTo>
                  <a:pt x="44" y="516"/>
                  <a:pt x="29" y="501"/>
                  <a:pt x="29" y="486"/>
                </a:cubicBezTo>
                <a:cubicBezTo>
                  <a:pt x="29" y="74"/>
                  <a:pt x="29" y="74"/>
                  <a:pt x="29" y="74"/>
                </a:cubicBezTo>
                <a:cubicBezTo>
                  <a:pt x="29" y="59"/>
                  <a:pt x="59" y="29"/>
                  <a:pt x="73" y="29"/>
                </a:cubicBezTo>
                <a:cubicBezTo>
                  <a:pt x="294" y="88"/>
                  <a:pt x="294" y="88"/>
                  <a:pt x="294" y="88"/>
                </a:cubicBezTo>
                <a:lnTo>
                  <a:pt x="294" y="589"/>
                </a:lnTo>
                <a:close/>
                <a:moveTo>
                  <a:pt x="589" y="486"/>
                </a:moveTo>
                <a:lnTo>
                  <a:pt x="589" y="486"/>
                </a:lnTo>
                <a:cubicBezTo>
                  <a:pt x="589" y="501"/>
                  <a:pt x="559" y="516"/>
                  <a:pt x="545" y="530"/>
                </a:cubicBezTo>
                <a:cubicBezTo>
                  <a:pt x="545" y="530"/>
                  <a:pt x="441" y="559"/>
                  <a:pt x="324" y="589"/>
                </a:cubicBezTo>
                <a:cubicBezTo>
                  <a:pt x="324" y="88"/>
                  <a:pt x="324" y="88"/>
                  <a:pt x="324" y="88"/>
                </a:cubicBezTo>
                <a:cubicBezTo>
                  <a:pt x="545" y="29"/>
                  <a:pt x="545" y="29"/>
                  <a:pt x="545" y="29"/>
                </a:cubicBezTo>
                <a:cubicBezTo>
                  <a:pt x="559" y="29"/>
                  <a:pt x="589" y="59"/>
                  <a:pt x="589" y="74"/>
                </a:cubicBezTo>
                <a:lnTo>
                  <a:pt x="589" y="486"/>
                </a:lnTo>
                <a:close/>
              </a:path>
            </a:pathLst>
          </a:custGeom>
          <a:solidFill>
            <a:schemeClr val="accent2"/>
          </a:solidFill>
          <a:ln>
            <a:noFill/>
          </a:ln>
          <a:effectLst/>
        </p:spPr>
        <p:txBody>
          <a:bodyPr wrap="none" lIns="91408" tIns="45704" rIns="91408" bIns="45704" anchor="ctr"/>
          <a:lstStyle/>
          <a:p>
            <a:endParaRPr lang="en-US" sz="2700"/>
          </a:p>
        </p:txBody>
      </p:sp>
      <p:sp>
        <p:nvSpPr>
          <p:cNvPr id="57" name="Freeform 216"/>
          <p:cNvSpPr>
            <a:spLocks noChangeArrowheads="1"/>
          </p:cNvSpPr>
          <p:nvPr/>
        </p:nvSpPr>
        <p:spPr bwMode="auto">
          <a:xfrm>
            <a:off x="6426849" y="1661118"/>
            <a:ext cx="410540" cy="398614"/>
          </a:xfrm>
          <a:custGeom>
            <a:avLst/>
            <a:gdLst>
              <a:gd name="T0" fmla="*/ 201928 w 634"/>
              <a:gd name="T1" fmla="*/ 0 h 619"/>
              <a:gd name="T2" fmla="*/ 201928 w 634"/>
              <a:gd name="T3" fmla="*/ 0 h 619"/>
              <a:gd name="T4" fmla="*/ 32092 w 634"/>
              <a:gd name="T5" fmla="*/ 0 h 619"/>
              <a:gd name="T6" fmla="*/ 0 w 634"/>
              <a:gd name="T7" fmla="*/ 26535 h 619"/>
              <a:gd name="T8" fmla="*/ 0 w 634"/>
              <a:gd name="T9" fmla="*/ 195427 h 619"/>
              <a:gd name="T10" fmla="*/ 32092 w 634"/>
              <a:gd name="T11" fmla="*/ 221603 h 619"/>
              <a:gd name="T12" fmla="*/ 201928 w 634"/>
              <a:gd name="T13" fmla="*/ 221603 h 619"/>
              <a:gd name="T14" fmla="*/ 228250 w 634"/>
              <a:gd name="T15" fmla="*/ 195427 h 619"/>
              <a:gd name="T16" fmla="*/ 228250 w 634"/>
              <a:gd name="T17" fmla="*/ 26535 h 619"/>
              <a:gd name="T18" fmla="*/ 201928 w 634"/>
              <a:gd name="T19" fmla="*/ 0 h 619"/>
              <a:gd name="T20" fmla="*/ 32092 w 634"/>
              <a:gd name="T21" fmla="*/ 211205 h 619"/>
              <a:gd name="T22" fmla="*/ 32092 w 634"/>
              <a:gd name="T23" fmla="*/ 211205 h 619"/>
              <a:gd name="T24" fmla="*/ 16226 w 634"/>
              <a:gd name="T25" fmla="*/ 195427 h 619"/>
              <a:gd name="T26" fmla="*/ 16226 w 634"/>
              <a:gd name="T27" fmla="*/ 190048 h 619"/>
              <a:gd name="T28" fmla="*/ 74641 w 634"/>
              <a:gd name="T29" fmla="*/ 137337 h 619"/>
              <a:gd name="T30" fmla="*/ 143513 w 634"/>
              <a:gd name="T31" fmla="*/ 211205 h 619"/>
              <a:gd name="T32" fmla="*/ 32092 w 634"/>
              <a:gd name="T33" fmla="*/ 211205 h 619"/>
              <a:gd name="T34" fmla="*/ 212385 w 634"/>
              <a:gd name="T35" fmla="*/ 195427 h 619"/>
              <a:gd name="T36" fmla="*/ 212385 w 634"/>
              <a:gd name="T37" fmla="*/ 195427 h 619"/>
              <a:gd name="T38" fmla="*/ 201928 w 634"/>
              <a:gd name="T39" fmla="*/ 211205 h 619"/>
              <a:gd name="T40" fmla="*/ 164787 w 634"/>
              <a:gd name="T41" fmla="*/ 211205 h 619"/>
              <a:gd name="T42" fmla="*/ 111781 w 634"/>
              <a:gd name="T43" fmla="*/ 158493 h 619"/>
              <a:gd name="T44" fmla="*/ 169836 w 634"/>
              <a:gd name="T45" fmla="*/ 95024 h 619"/>
              <a:gd name="T46" fmla="*/ 212385 w 634"/>
              <a:gd name="T47" fmla="*/ 137337 h 619"/>
              <a:gd name="T48" fmla="*/ 212385 w 634"/>
              <a:gd name="T49" fmla="*/ 195427 h 619"/>
              <a:gd name="T50" fmla="*/ 212385 w 634"/>
              <a:gd name="T51" fmla="*/ 121559 h 619"/>
              <a:gd name="T52" fmla="*/ 212385 w 634"/>
              <a:gd name="T53" fmla="*/ 121559 h 619"/>
              <a:gd name="T54" fmla="*/ 169836 w 634"/>
              <a:gd name="T55" fmla="*/ 73868 h 619"/>
              <a:gd name="T56" fmla="*/ 100964 w 634"/>
              <a:gd name="T57" fmla="*/ 147736 h 619"/>
              <a:gd name="T58" fmla="*/ 74641 w 634"/>
              <a:gd name="T59" fmla="*/ 116180 h 619"/>
              <a:gd name="T60" fmla="*/ 16226 w 634"/>
              <a:gd name="T61" fmla="*/ 168892 h 619"/>
              <a:gd name="T62" fmla="*/ 16226 w 634"/>
              <a:gd name="T63" fmla="*/ 26535 h 619"/>
              <a:gd name="T64" fmla="*/ 32092 w 634"/>
              <a:gd name="T65" fmla="*/ 10399 h 619"/>
              <a:gd name="T66" fmla="*/ 201928 w 634"/>
              <a:gd name="T67" fmla="*/ 10399 h 619"/>
              <a:gd name="T68" fmla="*/ 212385 w 634"/>
              <a:gd name="T69" fmla="*/ 26535 h 619"/>
              <a:gd name="T70" fmla="*/ 212385 w 634"/>
              <a:gd name="T71" fmla="*/ 121559 h 619"/>
              <a:gd name="T72" fmla="*/ 58415 w 634"/>
              <a:gd name="T73" fmla="*/ 26535 h 619"/>
              <a:gd name="T74" fmla="*/ 58415 w 634"/>
              <a:gd name="T75" fmla="*/ 26535 h 619"/>
              <a:gd name="T76" fmla="*/ 32092 w 634"/>
              <a:gd name="T77" fmla="*/ 52711 h 619"/>
              <a:gd name="T78" fmla="*/ 58415 w 634"/>
              <a:gd name="T79" fmla="*/ 84625 h 619"/>
              <a:gd name="T80" fmla="*/ 85098 w 634"/>
              <a:gd name="T81" fmla="*/ 52711 h 619"/>
              <a:gd name="T82" fmla="*/ 58415 w 634"/>
              <a:gd name="T83" fmla="*/ 26535 h 619"/>
              <a:gd name="T84" fmla="*/ 58415 w 634"/>
              <a:gd name="T85" fmla="*/ 68848 h 619"/>
              <a:gd name="T86" fmla="*/ 58415 w 634"/>
              <a:gd name="T87" fmla="*/ 68848 h 619"/>
              <a:gd name="T88" fmla="*/ 42549 w 634"/>
              <a:gd name="T89" fmla="*/ 52711 h 619"/>
              <a:gd name="T90" fmla="*/ 58415 w 634"/>
              <a:gd name="T91" fmla="*/ 42313 h 619"/>
              <a:gd name="T92" fmla="*/ 74641 w 634"/>
              <a:gd name="T93" fmla="*/ 52711 h 619"/>
              <a:gd name="T94" fmla="*/ 58415 w 634"/>
              <a:gd name="T95" fmla="*/ 68848 h 61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34" h="619">
                <a:moveTo>
                  <a:pt x="560" y="0"/>
                </a:moveTo>
                <a:lnTo>
                  <a:pt x="560" y="0"/>
                </a:lnTo>
                <a:cubicBezTo>
                  <a:pt x="89" y="0"/>
                  <a:pt x="89" y="0"/>
                  <a:pt x="89" y="0"/>
                </a:cubicBezTo>
                <a:cubicBezTo>
                  <a:pt x="45" y="0"/>
                  <a:pt x="0" y="29"/>
                  <a:pt x="0" y="74"/>
                </a:cubicBezTo>
                <a:cubicBezTo>
                  <a:pt x="0" y="545"/>
                  <a:pt x="0" y="545"/>
                  <a:pt x="0" y="545"/>
                </a:cubicBezTo>
                <a:cubicBezTo>
                  <a:pt x="0" y="589"/>
                  <a:pt x="45" y="618"/>
                  <a:pt x="89" y="618"/>
                </a:cubicBezTo>
                <a:cubicBezTo>
                  <a:pt x="560" y="618"/>
                  <a:pt x="560" y="618"/>
                  <a:pt x="560" y="618"/>
                </a:cubicBezTo>
                <a:cubicBezTo>
                  <a:pt x="604" y="618"/>
                  <a:pt x="633" y="589"/>
                  <a:pt x="633" y="545"/>
                </a:cubicBezTo>
                <a:cubicBezTo>
                  <a:pt x="633" y="74"/>
                  <a:pt x="633" y="74"/>
                  <a:pt x="633" y="74"/>
                </a:cubicBezTo>
                <a:cubicBezTo>
                  <a:pt x="633" y="29"/>
                  <a:pt x="604" y="0"/>
                  <a:pt x="560" y="0"/>
                </a:cubicBezTo>
                <a:close/>
                <a:moveTo>
                  <a:pt x="89" y="589"/>
                </a:moveTo>
                <a:lnTo>
                  <a:pt x="89" y="589"/>
                </a:lnTo>
                <a:cubicBezTo>
                  <a:pt x="59" y="589"/>
                  <a:pt x="45" y="559"/>
                  <a:pt x="45" y="545"/>
                </a:cubicBezTo>
                <a:cubicBezTo>
                  <a:pt x="45" y="530"/>
                  <a:pt x="45" y="530"/>
                  <a:pt x="45" y="530"/>
                </a:cubicBezTo>
                <a:cubicBezTo>
                  <a:pt x="207" y="383"/>
                  <a:pt x="207" y="383"/>
                  <a:pt x="207" y="383"/>
                </a:cubicBezTo>
                <a:cubicBezTo>
                  <a:pt x="398" y="589"/>
                  <a:pt x="398" y="589"/>
                  <a:pt x="398" y="589"/>
                </a:cubicBezTo>
                <a:lnTo>
                  <a:pt x="89" y="589"/>
                </a:lnTo>
                <a:close/>
                <a:moveTo>
                  <a:pt x="589" y="545"/>
                </a:moveTo>
                <a:lnTo>
                  <a:pt x="589" y="545"/>
                </a:lnTo>
                <a:cubicBezTo>
                  <a:pt x="589" y="559"/>
                  <a:pt x="575" y="589"/>
                  <a:pt x="560" y="589"/>
                </a:cubicBezTo>
                <a:cubicBezTo>
                  <a:pt x="457" y="589"/>
                  <a:pt x="457" y="589"/>
                  <a:pt x="457" y="589"/>
                </a:cubicBezTo>
                <a:cubicBezTo>
                  <a:pt x="310" y="442"/>
                  <a:pt x="310" y="442"/>
                  <a:pt x="310" y="442"/>
                </a:cubicBezTo>
                <a:cubicBezTo>
                  <a:pt x="471" y="265"/>
                  <a:pt x="471" y="265"/>
                  <a:pt x="471" y="265"/>
                </a:cubicBezTo>
                <a:cubicBezTo>
                  <a:pt x="589" y="383"/>
                  <a:pt x="589" y="383"/>
                  <a:pt x="589" y="383"/>
                </a:cubicBezTo>
                <a:lnTo>
                  <a:pt x="589" y="545"/>
                </a:lnTo>
                <a:close/>
                <a:moveTo>
                  <a:pt x="589" y="339"/>
                </a:moveTo>
                <a:lnTo>
                  <a:pt x="589" y="339"/>
                </a:lnTo>
                <a:cubicBezTo>
                  <a:pt x="471" y="206"/>
                  <a:pt x="471" y="206"/>
                  <a:pt x="471" y="206"/>
                </a:cubicBezTo>
                <a:cubicBezTo>
                  <a:pt x="280" y="412"/>
                  <a:pt x="280" y="412"/>
                  <a:pt x="280" y="412"/>
                </a:cubicBezTo>
                <a:cubicBezTo>
                  <a:pt x="207" y="324"/>
                  <a:pt x="207" y="324"/>
                  <a:pt x="207" y="324"/>
                </a:cubicBezTo>
                <a:cubicBezTo>
                  <a:pt x="45" y="471"/>
                  <a:pt x="45" y="471"/>
                  <a:pt x="45" y="471"/>
                </a:cubicBezTo>
                <a:cubicBezTo>
                  <a:pt x="45" y="74"/>
                  <a:pt x="45" y="74"/>
                  <a:pt x="45" y="74"/>
                </a:cubicBezTo>
                <a:cubicBezTo>
                  <a:pt x="45" y="59"/>
                  <a:pt x="59" y="29"/>
                  <a:pt x="89" y="29"/>
                </a:cubicBezTo>
                <a:cubicBezTo>
                  <a:pt x="560" y="29"/>
                  <a:pt x="560" y="29"/>
                  <a:pt x="560" y="29"/>
                </a:cubicBezTo>
                <a:cubicBezTo>
                  <a:pt x="575" y="29"/>
                  <a:pt x="589" y="59"/>
                  <a:pt x="589" y="74"/>
                </a:cubicBezTo>
                <a:lnTo>
                  <a:pt x="589" y="339"/>
                </a:lnTo>
                <a:close/>
                <a:moveTo>
                  <a:pt x="162" y="74"/>
                </a:moveTo>
                <a:lnTo>
                  <a:pt x="162" y="74"/>
                </a:lnTo>
                <a:cubicBezTo>
                  <a:pt x="118" y="74"/>
                  <a:pt x="89" y="103"/>
                  <a:pt x="89" y="147"/>
                </a:cubicBezTo>
                <a:cubicBezTo>
                  <a:pt x="89" y="192"/>
                  <a:pt x="118" y="236"/>
                  <a:pt x="162" y="236"/>
                </a:cubicBezTo>
                <a:cubicBezTo>
                  <a:pt x="207" y="236"/>
                  <a:pt x="236" y="192"/>
                  <a:pt x="236" y="147"/>
                </a:cubicBezTo>
                <a:cubicBezTo>
                  <a:pt x="236" y="103"/>
                  <a:pt x="207" y="74"/>
                  <a:pt x="162" y="74"/>
                </a:cubicBezTo>
                <a:close/>
                <a:moveTo>
                  <a:pt x="162" y="192"/>
                </a:moveTo>
                <a:lnTo>
                  <a:pt x="162" y="192"/>
                </a:lnTo>
                <a:cubicBezTo>
                  <a:pt x="148" y="192"/>
                  <a:pt x="118" y="177"/>
                  <a:pt x="118" y="147"/>
                </a:cubicBezTo>
                <a:cubicBezTo>
                  <a:pt x="118" y="133"/>
                  <a:pt x="148" y="118"/>
                  <a:pt x="162" y="118"/>
                </a:cubicBezTo>
                <a:cubicBezTo>
                  <a:pt x="177" y="118"/>
                  <a:pt x="207" y="133"/>
                  <a:pt x="207" y="147"/>
                </a:cubicBezTo>
                <a:cubicBezTo>
                  <a:pt x="207" y="177"/>
                  <a:pt x="177" y="192"/>
                  <a:pt x="162" y="192"/>
                </a:cubicBezTo>
                <a:close/>
              </a:path>
            </a:pathLst>
          </a:custGeom>
          <a:solidFill>
            <a:schemeClr val="accent2"/>
          </a:solidFill>
          <a:ln>
            <a:noFill/>
          </a:ln>
          <a:effectLst/>
        </p:spPr>
        <p:txBody>
          <a:bodyPr wrap="none" lIns="91408" tIns="45704" rIns="91408" bIns="45704" anchor="ctr"/>
          <a:lstStyle/>
          <a:p>
            <a:endParaRPr lang="en-US" sz="2700"/>
          </a:p>
        </p:txBody>
      </p:sp>
      <p:sp>
        <p:nvSpPr>
          <p:cNvPr id="58" name="Freeform 217"/>
          <p:cNvSpPr>
            <a:spLocks noChangeArrowheads="1"/>
          </p:cNvSpPr>
          <p:nvPr/>
        </p:nvSpPr>
        <p:spPr bwMode="auto">
          <a:xfrm>
            <a:off x="5771012" y="1661118"/>
            <a:ext cx="410537" cy="398614"/>
          </a:xfrm>
          <a:custGeom>
            <a:avLst/>
            <a:gdLst>
              <a:gd name="T0" fmla="*/ 169835 w 634"/>
              <a:gd name="T1" fmla="*/ 95024 h 619"/>
              <a:gd name="T2" fmla="*/ 169835 w 634"/>
              <a:gd name="T3" fmla="*/ 95024 h 619"/>
              <a:gd name="T4" fmla="*/ 58415 w 634"/>
              <a:gd name="T5" fmla="*/ 95024 h 619"/>
              <a:gd name="T6" fmla="*/ 47597 w 634"/>
              <a:gd name="T7" fmla="*/ 105782 h 619"/>
              <a:gd name="T8" fmla="*/ 58415 w 634"/>
              <a:gd name="T9" fmla="*/ 110802 h 619"/>
              <a:gd name="T10" fmla="*/ 169835 w 634"/>
              <a:gd name="T11" fmla="*/ 110802 h 619"/>
              <a:gd name="T12" fmla="*/ 174883 w 634"/>
              <a:gd name="T13" fmla="*/ 105782 h 619"/>
              <a:gd name="T14" fmla="*/ 169835 w 634"/>
              <a:gd name="T15" fmla="*/ 95024 h 619"/>
              <a:gd name="T16" fmla="*/ 169835 w 634"/>
              <a:gd name="T17" fmla="*/ 137337 h 619"/>
              <a:gd name="T18" fmla="*/ 169835 w 634"/>
              <a:gd name="T19" fmla="*/ 137337 h 619"/>
              <a:gd name="T20" fmla="*/ 58415 w 634"/>
              <a:gd name="T21" fmla="*/ 137337 h 619"/>
              <a:gd name="T22" fmla="*/ 47597 w 634"/>
              <a:gd name="T23" fmla="*/ 147736 h 619"/>
              <a:gd name="T24" fmla="*/ 58415 w 634"/>
              <a:gd name="T25" fmla="*/ 153114 h 619"/>
              <a:gd name="T26" fmla="*/ 169835 w 634"/>
              <a:gd name="T27" fmla="*/ 153114 h 619"/>
              <a:gd name="T28" fmla="*/ 174883 w 634"/>
              <a:gd name="T29" fmla="*/ 147736 h 619"/>
              <a:gd name="T30" fmla="*/ 169835 w 634"/>
              <a:gd name="T31" fmla="*/ 137337 h 619"/>
              <a:gd name="T32" fmla="*/ 196157 w 634"/>
              <a:gd name="T33" fmla="*/ 0 h 619"/>
              <a:gd name="T34" fmla="*/ 196157 w 634"/>
              <a:gd name="T35" fmla="*/ 0 h 619"/>
              <a:gd name="T36" fmla="*/ 26323 w 634"/>
              <a:gd name="T37" fmla="*/ 0 h 619"/>
              <a:gd name="T38" fmla="*/ 0 w 634"/>
              <a:gd name="T39" fmla="*/ 26535 h 619"/>
              <a:gd name="T40" fmla="*/ 0 w 634"/>
              <a:gd name="T41" fmla="*/ 195427 h 619"/>
              <a:gd name="T42" fmla="*/ 26323 w 634"/>
              <a:gd name="T43" fmla="*/ 221603 h 619"/>
              <a:gd name="T44" fmla="*/ 196157 w 634"/>
              <a:gd name="T45" fmla="*/ 221603 h 619"/>
              <a:gd name="T46" fmla="*/ 228249 w 634"/>
              <a:gd name="T47" fmla="*/ 195427 h 619"/>
              <a:gd name="T48" fmla="*/ 228249 w 634"/>
              <a:gd name="T49" fmla="*/ 26535 h 619"/>
              <a:gd name="T50" fmla="*/ 196157 w 634"/>
              <a:gd name="T51" fmla="*/ 0 h 619"/>
              <a:gd name="T52" fmla="*/ 212023 w 634"/>
              <a:gd name="T53" fmla="*/ 195427 h 619"/>
              <a:gd name="T54" fmla="*/ 212023 w 634"/>
              <a:gd name="T55" fmla="*/ 195427 h 619"/>
              <a:gd name="T56" fmla="*/ 196157 w 634"/>
              <a:gd name="T57" fmla="*/ 211205 h 619"/>
              <a:gd name="T58" fmla="*/ 26323 w 634"/>
              <a:gd name="T59" fmla="*/ 211205 h 619"/>
              <a:gd name="T60" fmla="*/ 15866 w 634"/>
              <a:gd name="T61" fmla="*/ 195427 h 619"/>
              <a:gd name="T62" fmla="*/ 15866 w 634"/>
              <a:gd name="T63" fmla="*/ 26535 h 619"/>
              <a:gd name="T64" fmla="*/ 26323 w 634"/>
              <a:gd name="T65" fmla="*/ 10399 h 619"/>
              <a:gd name="T66" fmla="*/ 196157 w 634"/>
              <a:gd name="T67" fmla="*/ 10399 h 619"/>
              <a:gd name="T68" fmla="*/ 212023 w 634"/>
              <a:gd name="T69" fmla="*/ 26535 h 619"/>
              <a:gd name="T70" fmla="*/ 212023 w 634"/>
              <a:gd name="T71" fmla="*/ 195427 h 619"/>
              <a:gd name="T72" fmla="*/ 169835 w 634"/>
              <a:gd name="T73" fmla="*/ 52711 h 619"/>
              <a:gd name="T74" fmla="*/ 169835 w 634"/>
              <a:gd name="T75" fmla="*/ 52711 h 619"/>
              <a:gd name="T76" fmla="*/ 58415 w 634"/>
              <a:gd name="T77" fmla="*/ 52711 h 619"/>
              <a:gd name="T78" fmla="*/ 47597 w 634"/>
              <a:gd name="T79" fmla="*/ 63469 h 619"/>
              <a:gd name="T80" fmla="*/ 58415 w 634"/>
              <a:gd name="T81" fmla="*/ 68848 h 619"/>
              <a:gd name="T82" fmla="*/ 169835 w 634"/>
              <a:gd name="T83" fmla="*/ 68848 h 619"/>
              <a:gd name="T84" fmla="*/ 174883 w 634"/>
              <a:gd name="T85" fmla="*/ 63469 h 619"/>
              <a:gd name="T86" fmla="*/ 169835 w 634"/>
              <a:gd name="T87" fmla="*/ 52711 h 61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34" h="619">
                <a:moveTo>
                  <a:pt x="471" y="265"/>
                </a:moveTo>
                <a:lnTo>
                  <a:pt x="471" y="265"/>
                </a:lnTo>
                <a:cubicBezTo>
                  <a:pt x="162" y="265"/>
                  <a:pt x="162" y="265"/>
                  <a:pt x="162" y="265"/>
                </a:cubicBezTo>
                <a:cubicBezTo>
                  <a:pt x="147" y="265"/>
                  <a:pt x="132" y="280"/>
                  <a:pt x="132" y="295"/>
                </a:cubicBezTo>
                <a:cubicBezTo>
                  <a:pt x="132" y="295"/>
                  <a:pt x="147" y="309"/>
                  <a:pt x="162" y="309"/>
                </a:cubicBezTo>
                <a:cubicBezTo>
                  <a:pt x="471" y="309"/>
                  <a:pt x="471" y="309"/>
                  <a:pt x="471" y="309"/>
                </a:cubicBezTo>
                <a:cubicBezTo>
                  <a:pt x="485" y="309"/>
                  <a:pt x="485" y="295"/>
                  <a:pt x="485" y="295"/>
                </a:cubicBezTo>
                <a:cubicBezTo>
                  <a:pt x="485" y="280"/>
                  <a:pt x="485" y="265"/>
                  <a:pt x="471" y="265"/>
                </a:cubicBezTo>
                <a:close/>
                <a:moveTo>
                  <a:pt x="471" y="383"/>
                </a:moveTo>
                <a:lnTo>
                  <a:pt x="471" y="383"/>
                </a:lnTo>
                <a:cubicBezTo>
                  <a:pt x="162" y="383"/>
                  <a:pt x="162" y="383"/>
                  <a:pt x="162" y="383"/>
                </a:cubicBezTo>
                <a:cubicBezTo>
                  <a:pt x="147" y="383"/>
                  <a:pt x="132" y="398"/>
                  <a:pt x="132" y="412"/>
                </a:cubicBezTo>
                <a:cubicBezTo>
                  <a:pt x="132" y="412"/>
                  <a:pt x="147" y="427"/>
                  <a:pt x="162" y="427"/>
                </a:cubicBezTo>
                <a:cubicBezTo>
                  <a:pt x="471" y="427"/>
                  <a:pt x="471" y="427"/>
                  <a:pt x="471" y="427"/>
                </a:cubicBezTo>
                <a:cubicBezTo>
                  <a:pt x="485" y="427"/>
                  <a:pt x="485" y="412"/>
                  <a:pt x="485" y="412"/>
                </a:cubicBezTo>
                <a:cubicBezTo>
                  <a:pt x="485" y="398"/>
                  <a:pt x="485" y="383"/>
                  <a:pt x="471" y="383"/>
                </a:cubicBezTo>
                <a:close/>
                <a:moveTo>
                  <a:pt x="544" y="0"/>
                </a:moveTo>
                <a:lnTo>
                  <a:pt x="544" y="0"/>
                </a:lnTo>
                <a:cubicBezTo>
                  <a:pt x="73" y="0"/>
                  <a:pt x="73" y="0"/>
                  <a:pt x="73" y="0"/>
                </a:cubicBezTo>
                <a:cubicBezTo>
                  <a:pt x="29" y="0"/>
                  <a:pt x="0" y="29"/>
                  <a:pt x="0" y="74"/>
                </a:cubicBezTo>
                <a:cubicBezTo>
                  <a:pt x="0" y="545"/>
                  <a:pt x="0" y="545"/>
                  <a:pt x="0" y="545"/>
                </a:cubicBezTo>
                <a:cubicBezTo>
                  <a:pt x="0" y="589"/>
                  <a:pt x="29" y="618"/>
                  <a:pt x="73" y="618"/>
                </a:cubicBezTo>
                <a:cubicBezTo>
                  <a:pt x="544" y="618"/>
                  <a:pt x="544" y="618"/>
                  <a:pt x="544" y="618"/>
                </a:cubicBezTo>
                <a:cubicBezTo>
                  <a:pt x="588" y="618"/>
                  <a:pt x="633" y="589"/>
                  <a:pt x="633" y="545"/>
                </a:cubicBezTo>
                <a:cubicBezTo>
                  <a:pt x="633" y="74"/>
                  <a:pt x="633" y="74"/>
                  <a:pt x="633" y="74"/>
                </a:cubicBezTo>
                <a:cubicBezTo>
                  <a:pt x="633" y="29"/>
                  <a:pt x="588" y="0"/>
                  <a:pt x="544" y="0"/>
                </a:cubicBezTo>
                <a:close/>
                <a:moveTo>
                  <a:pt x="588" y="545"/>
                </a:moveTo>
                <a:lnTo>
                  <a:pt x="588" y="545"/>
                </a:lnTo>
                <a:cubicBezTo>
                  <a:pt x="588" y="559"/>
                  <a:pt x="574" y="589"/>
                  <a:pt x="544" y="589"/>
                </a:cubicBezTo>
                <a:cubicBezTo>
                  <a:pt x="73" y="589"/>
                  <a:pt x="73" y="589"/>
                  <a:pt x="73" y="589"/>
                </a:cubicBezTo>
                <a:cubicBezTo>
                  <a:pt x="58" y="589"/>
                  <a:pt x="44" y="559"/>
                  <a:pt x="44" y="545"/>
                </a:cubicBezTo>
                <a:cubicBezTo>
                  <a:pt x="44" y="74"/>
                  <a:pt x="44" y="74"/>
                  <a:pt x="44" y="74"/>
                </a:cubicBezTo>
                <a:cubicBezTo>
                  <a:pt x="44" y="59"/>
                  <a:pt x="58" y="29"/>
                  <a:pt x="73" y="29"/>
                </a:cubicBezTo>
                <a:cubicBezTo>
                  <a:pt x="544" y="29"/>
                  <a:pt x="544" y="29"/>
                  <a:pt x="544" y="29"/>
                </a:cubicBezTo>
                <a:cubicBezTo>
                  <a:pt x="574" y="29"/>
                  <a:pt x="588" y="59"/>
                  <a:pt x="588" y="74"/>
                </a:cubicBezTo>
                <a:lnTo>
                  <a:pt x="588" y="545"/>
                </a:lnTo>
                <a:close/>
                <a:moveTo>
                  <a:pt x="471" y="147"/>
                </a:moveTo>
                <a:lnTo>
                  <a:pt x="471" y="147"/>
                </a:lnTo>
                <a:cubicBezTo>
                  <a:pt x="162" y="147"/>
                  <a:pt x="162" y="147"/>
                  <a:pt x="162" y="147"/>
                </a:cubicBezTo>
                <a:cubicBezTo>
                  <a:pt x="147" y="147"/>
                  <a:pt x="132" y="162"/>
                  <a:pt x="132" y="177"/>
                </a:cubicBezTo>
                <a:cubicBezTo>
                  <a:pt x="132" y="177"/>
                  <a:pt x="147" y="192"/>
                  <a:pt x="162" y="192"/>
                </a:cubicBezTo>
                <a:cubicBezTo>
                  <a:pt x="471" y="192"/>
                  <a:pt x="471" y="192"/>
                  <a:pt x="471" y="192"/>
                </a:cubicBezTo>
                <a:cubicBezTo>
                  <a:pt x="485" y="192"/>
                  <a:pt x="485" y="177"/>
                  <a:pt x="485" y="177"/>
                </a:cubicBezTo>
                <a:cubicBezTo>
                  <a:pt x="485" y="162"/>
                  <a:pt x="485" y="147"/>
                  <a:pt x="471" y="147"/>
                </a:cubicBezTo>
                <a:close/>
              </a:path>
            </a:pathLst>
          </a:custGeom>
          <a:solidFill>
            <a:schemeClr val="accent2"/>
          </a:solidFill>
          <a:ln>
            <a:noFill/>
          </a:ln>
          <a:effectLst/>
        </p:spPr>
        <p:txBody>
          <a:bodyPr wrap="none" lIns="91408" tIns="45704" rIns="91408" bIns="45704" anchor="ctr"/>
          <a:lstStyle/>
          <a:p>
            <a:endParaRPr lang="en-US" sz="2700"/>
          </a:p>
        </p:txBody>
      </p:sp>
      <p:sp>
        <p:nvSpPr>
          <p:cNvPr id="59" name="Freeform 218"/>
          <p:cNvSpPr>
            <a:spLocks noChangeArrowheads="1"/>
          </p:cNvSpPr>
          <p:nvPr/>
        </p:nvSpPr>
        <p:spPr bwMode="auto">
          <a:xfrm>
            <a:off x="5173090" y="1661118"/>
            <a:ext cx="284482" cy="398614"/>
          </a:xfrm>
          <a:custGeom>
            <a:avLst/>
            <a:gdLst>
              <a:gd name="T0" fmla="*/ 121225 w 443"/>
              <a:gd name="T1" fmla="*/ 110802 h 619"/>
              <a:gd name="T2" fmla="*/ 121225 w 443"/>
              <a:gd name="T3" fmla="*/ 110802 h 619"/>
              <a:gd name="T4" fmla="*/ 36832 w 443"/>
              <a:gd name="T5" fmla="*/ 110802 h 619"/>
              <a:gd name="T6" fmla="*/ 31826 w 443"/>
              <a:gd name="T7" fmla="*/ 116180 h 619"/>
              <a:gd name="T8" fmla="*/ 36832 w 443"/>
              <a:gd name="T9" fmla="*/ 126938 h 619"/>
              <a:gd name="T10" fmla="*/ 121225 w 443"/>
              <a:gd name="T11" fmla="*/ 126938 h 619"/>
              <a:gd name="T12" fmla="*/ 126231 w 443"/>
              <a:gd name="T13" fmla="*/ 116180 h 619"/>
              <a:gd name="T14" fmla="*/ 121225 w 443"/>
              <a:gd name="T15" fmla="*/ 110802 h 619"/>
              <a:gd name="T16" fmla="*/ 121225 w 443"/>
              <a:gd name="T17" fmla="*/ 153114 h 619"/>
              <a:gd name="T18" fmla="*/ 121225 w 443"/>
              <a:gd name="T19" fmla="*/ 153114 h 619"/>
              <a:gd name="T20" fmla="*/ 36832 w 443"/>
              <a:gd name="T21" fmla="*/ 153114 h 619"/>
              <a:gd name="T22" fmla="*/ 31826 w 443"/>
              <a:gd name="T23" fmla="*/ 158493 h 619"/>
              <a:gd name="T24" fmla="*/ 36832 w 443"/>
              <a:gd name="T25" fmla="*/ 168892 h 619"/>
              <a:gd name="T26" fmla="*/ 121225 w 443"/>
              <a:gd name="T27" fmla="*/ 168892 h 619"/>
              <a:gd name="T28" fmla="*/ 126231 w 443"/>
              <a:gd name="T29" fmla="*/ 158493 h 619"/>
              <a:gd name="T30" fmla="*/ 121225 w 443"/>
              <a:gd name="T31" fmla="*/ 153114 h 619"/>
              <a:gd name="T32" fmla="*/ 121225 w 443"/>
              <a:gd name="T33" fmla="*/ 68848 h 619"/>
              <a:gd name="T34" fmla="*/ 121225 w 443"/>
              <a:gd name="T35" fmla="*/ 68848 h 619"/>
              <a:gd name="T36" fmla="*/ 36832 w 443"/>
              <a:gd name="T37" fmla="*/ 68848 h 619"/>
              <a:gd name="T38" fmla="*/ 31826 w 443"/>
              <a:gd name="T39" fmla="*/ 73868 h 619"/>
              <a:gd name="T40" fmla="*/ 36832 w 443"/>
              <a:gd name="T41" fmla="*/ 84625 h 619"/>
              <a:gd name="T42" fmla="*/ 121225 w 443"/>
              <a:gd name="T43" fmla="*/ 84625 h 619"/>
              <a:gd name="T44" fmla="*/ 126231 w 443"/>
              <a:gd name="T45" fmla="*/ 73868 h 619"/>
              <a:gd name="T46" fmla="*/ 121225 w 443"/>
              <a:gd name="T47" fmla="*/ 68848 h 619"/>
              <a:gd name="T48" fmla="*/ 126231 w 443"/>
              <a:gd name="T49" fmla="*/ 10399 h 619"/>
              <a:gd name="T50" fmla="*/ 126231 w 443"/>
              <a:gd name="T51" fmla="*/ 10399 h 619"/>
              <a:gd name="T52" fmla="*/ 126231 w 443"/>
              <a:gd name="T53" fmla="*/ 0 h 619"/>
              <a:gd name="T54" fmla="*/ 115861 w 443"/>
              <a:gd name="T55" fmla="*/ 0 h 619"/>
              <a:gd name="T56" fmla="*/ 115861 w 443"/>
              <a:gd name="T57" fmla="*/ 10399 h 619"/>
              <a:gd name="T58" fmla="*/ 84393 w 443"/>
              <a:gd name="T59" fmla="*/ 10399 h 619"/>
              <a:gd name="T60" fmla="*/ 84393 w 443"/>
              <a:gd name="T61" fmla="*/ 0 h 619"/>
              <a:gd name="T62" fmla="*/ 73665 w 443"/>
              <a:gd name="T63" fmla="*/ 0 h 619"/>
              <a:gd name="T64" fmla="*/ 73665 w 443"/>
              <a:gd name="T65" fmla="*/ 10399 h 619"/>
              <a:gd name="T66" fmla="*/ 42196 w 443"/>
              <a:gd name="T67" fmla="*/ 10399 h 619"/>
              <a:gd name="T68" fmla="*/ 42196 w 443"/>
              <a:gd name="T69" fmla="*/ 0 h 619"/>
              <a:gd name="T70" fmla="*/ 31826 w 443"/>
              <a:gd name="T71" fmla="*/ 0 h 619"/>
              <a:gd name="T72" fmla="*/ 31826 w 443"/>
              <a:gd name="T73" fmla="*/ 10399 h 619"/>
              <a:gd name="T74" fmla="*/ 0 w 443"/>
              <a:gd name="T75" fmla="*/ 42313 h 619"/>
              <a:gd name="T76" fmla="*/ 0 w 443"/>
              <a:gd name="T77" fmla="*/ 195427 h 619"/>
              <a:gd name="T78" fmla="*/ 31826 w 443"/>
              <a:gd name="T79" fmla="*/ 221603 h 619"/>
              <a:gd name="T80" fmla="*/ 126231 w 443"/>
              <a:gd name="T81" fmla="*/ 221603 h 619"/>
              <a:gd name="T82" fmla="*/ 158057 w 443"/>
              <a:gd name="T83" fmla="*/ 195427 h 619"/>
              <a:gd name="T84" fmla="*/ 158057 w 443"/>
              <a:gd name="T85" fmla="*/ 42313 h 619"/>
              <a:gd name="T86" fmla="*/ 126231 w 443"/>
              <a:gd name="T87" fmla="*/ 10399 h 619"/>
              <a:gd name="T88" fmla="*/ 142323 w 443"/>
              <a:gd name="T89" fmla="*/ 195427 h 619"/>
              <a:gd name="T90" fmla="*/ 142323 w 443"/>
              <a:gd name="T91" fmla="*/ 195427 h 619"/>
              <a:gd name="T92" fmla="*/ 126231 w 443"/>
              <a:gd name="T93" fmla="*/ 211205 h 619"/>
              <a:gd name="T94" fmla="*/ 31826 w 443"/>
              <a:gd name="T95" fmla="*/ 211205 h 619"/>
              <a:gd name="T96" fmla="*/ 15734 w 443"/>
              <a:gd name="T97" fmla="*/ 195427 h 619"/>
              <a:gd name="T98" fmla="*/ 15734 w 443"/>
              <a:gd name="T99" fmla="*/ 42313 h 619"/>
              <a:gd name="T100" fmla="*/ 31826 w 443"/>
              <a:gd name="T101" fmla="*/ 26535 h 619"/>
              <a:gd name="T102" fmla="*/ 126231 w 443"/>
              <a:gd name="T103" fmla="*/ 26535 h 619"/>
              <a:gd name="T104" fmla="*/ 142323 w 443"/>
              <a:gd name="T105" fmla="*/ 42313 h 619"/>
              <a:gd name="T106" fmla="*/ 142323 w 443"/>
              <a:gd name="T107" fmla="*/ 195427 h 61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3" h="619">
                <a:moveTo>
                  <a:pt x="339" y="309"/>
                </a:moveTo>
                <a:lnTo>
                  <a:pt x="339" y="309"/>
                </a:lnTo>
                <a:cubicBezTo>
                  <a:pt x="103" y="309"/>
                  <a:pt x="103" y="309"/>
                  <a:pt x="103" y="309"/>
                </a:cubicBezTo>
                <a:cubicBezTo>
                  <a:pt x="89" y="309"/>
                  <a:pt x="89" y="324"/>
                  <a:pt x="89" y="324"/>
                </a:cubicBezTo>
                <a:cubicBezTo>
                  <a:pt x="89" y="339"/>
                  <a:pt x="89" y="354"/>
                  <a:pt x="103" y="354"/>
                </a:cubicBezTo>
                <a:cubicBezTo>
                  <a:pt x="339" y="354"/>
                  <a:pt x="339" y="354"/>
                  <a:pt x="339" y="354"/>
                </a:cubicBezTo>
                <a:cubicBezTo>
                  <a:pt x="353" y="354"/>
                  <a:pt x="353" y="339"/>
                  <a:pt x="353" y="324"/>
                </a:cubicBezTo>
                <a:cubicBezTo>
                  <a:pt x="353" y="324"/>
                  <a:pt x="353" y="309"/>
                  <a:pt x="339" y="309"/>
                </a:cubicBezTo>
                <a:close/>
                <a:moveTo>
                  <a:pt x="339" y="427"/>
                </a:moveTo>
                <a:lnTo>
                  <a:pt x="339" y="427"/>
                </a:lnTo>
                <a:cubicBezTo>
                  <a:pt x="103" y="427"/>
                  <a:pt x="103" y="427"/>
                  <a:pt x="103" y="427"/>
                </a:cubicBezTo>
                <a:cubicBezTo>
                  <a:pt x="89" y="427"/>
                  <a:pt x="89" y="442"/>
                  <a:pt x="89" y="442"/>
                </a:cubicBezTo>
                <a:cubicBezTo>
                  <a:pt x="89" y="457"/>
                  <a:pt x="89" y="471"/>
                  <a:pt x="103" y="471"/>
                </a:cubicBezTo>
                <a:cubicBezTo>
                  <a:pt x="339" y="471"/>
                  <a:pt x="339" y="471"/>
                  <a:pt x="339" y="471"/>
                </a:cubicBezTo>
                <a:cubicBezTo>
                  <a:pt x="353" y="471"/>
                  <a:pt x="353" y="457"/>
                  <a:pt x="353" y="442"/>
                </a:cubicBezTo>
                <a:cubicBezTo>
                  <a:pt x="353" y="442"/>
                  <a:pt x="353" y="427"/>
                  <a:pt x="339" y="427"/>
                </a:cubicBezTo>
                <a:close/>
                <a:moveTo>
                  <a:pt x="339" y="192"/>
                </a:moveTo>
                <a:lnTo>
                  <a:pt x="339" y="192"/>
                </a:lnTo>
                <a:cubicBezTo>
                  <a:pt x="103" y="192"/>
                  <a:pt x="103" y="192"/>
                  <a:pt x="103" y="192"/>
                </a:cubicBezTo>
                <a:cubicBezTo>
                  <a:pt x="89" y="192"/>
                  <a:pt x="89" y="206"/>
                  <a:pt x="89" y="206"/>
                </a:cubicBezTo>
                <a:cubicBezTo>
                  <a:pt x="89" y="221"/>
                  <a:pt x="89" y="236"/>
                  <a:pt x="103" y="236"/>
                </a:cubicBezTo>
                <a:cubicBezTo>
                  <a:pt x="339" y="236"/>
                  <a:pt x="339" y="236"/>
                  <a:pt x="339" y="236"/>
                </a:cubicBezTo>
                <a:cubicBezTo>
                  <a:pt x="353" y="236"/>
                  <a:pt x="353" y="221"/>
                  <a:pt x="353" y="206"/>
                </a:cubicBezTo>
                <a:cubicBezTo>
                  <a:pt x="353" y="206"/>
                  <a:pt x="353" y="192"/>
                  <a:pt x="339" y="192"/>
                </a:cubicBezTo>
                <a:close/>
                <a:moveTo>
                  <a:pt x="353" y="29"/>
                </a:moveTo>
                <a:lnTo>
                  <a:pt x="353" y="29"/>
                </a:lnTo>
                <a:cubicBezTo>
                  <a:pt x="353" y="0"/>
                  <a:pt x="353" y="0"/>
                  <a:pt x="353" y="0"/>
                </a:cubicBezTo>
                <a:cubicBezTo>
                  <a:pt x="324" y="0"/>
                  <a:pt x="324" y="0"/>
                  <a:pt x="324" y="0"/>
                </a:cubicBezTo>
                <a:cubicBezTo>
                  <a:pt x="324" y="29"/>
                  <a:pt x="324" y="29"/>
                  <a:pt x="324" y="29"/>
                </a:cubicBezTo>
                <a:cubicBezTo>
                  <a:pt x="236" y="29"/>
                  <a:pt x="236" y="29"/>
                  <a:pt x="236" y="29"/>
                </a:cubicBezTo>
                <a:cubicBezTo>
                  <a:pt x="236" y="0"/>
                  <a:pt x="236" y="0"/>
                  <a:pt x="236" y="0"/>
                </a:cubicBezTo>
                <a:cubicBezTo>
                  <a:pt x="206" y="0"/>
                  <a:pt x="206" y="0"/>
                  <a:pt x="206" y="0"/>
                </a:cubicBezTo>
                <a:cubicBezTo>
                  <a:pt x="206" y="29"/>
                  <a:pt x="206" y="29"/>
                  <a:pt x="206" y="29"/>
                </a:cubicBezTo>
                <a:cubicBezTo>
                  <a:pt x="118" y="29"/>
                  <a:pt x="118" y="29"/>
                  <a:pt x="118" y="29"/>
                </a:cubicBezTo>
                <a:cubicBezTo>
                  <a:pt x="118" y="0"/>
                  <a:pt x="118" y="0"/>
                  <a:pt x="118" y="0"/>
                </a:cubicBezTo>
                <a:cubicBezTo>
                  <a:pt x="89" y="0"/>
                  <a:pt x="89" y="0"/>
                  <a:pt x="89" y="0"/>
                </a:cubicBezTo>
                <a:cubicBezTo>
                  <a:pt x="89" y="29"/>
                  <a:pt x="89" y="29"/>
                  <a:pt x="89" y="29"/>
                </a:cubicBezTo>
                <a:cubicBezTo>
                  <a:pt x="44" y="29"/>
                  <a:pt x="0" y="74"/>
                  <a:pt x="0" y="118"/>
                </a:cubicBezTo>
                <a:cubicBezTo>
                  <a:pt x="0" y="545"/>
                  <a:pt x="0" y="545"/>
                  <a:pt x="0" y="545"/>
                </a:cubicBezTo>
                <a:cubicBezTo>
                  <a:pt x="0" y="589"/>
                  <a:pt x="44" y="618"/>
                  <a:pt x="89" y="618"/>
                </a:cubicBezTo>
                <a:cubicBezTo>
                  <a:pt x="353" y="618"/>
                  <a:pt x="353" y="618"/>
                  <a:pt x="353" y="618"/>
                </a:cubicBezTo>
                <a:cubicBezTo>
                  <a:pt x="398" y="618"/>
                  <a:pt x="442" y="589"/>
                  <a:pt x="442" y="545"/>
                </a:cubicBezTo>
                <a:cubicBezTo>
                  <a:pt x="442" y="118"/>
                  <a:pt x="442" y="118"/>
                  <a:pt x="442" y="118"/>
                </a:cubicBezTo>
                <a:cubicBezTo>
                  <a:pt x="442" y="74"/>
                  <a:pt x="398" y="29"/>
                  <a:pt x="353" y="29"/>
                </a:cubicBezTo>
                <a:close/>
                <a:moveTo>
                  <a:pt x="398" y="545"/>
                </a:moveTo>
                <a:lnTo>
                  <a:pt x="398" y="545"/>
                </a:lnTo>
                <a:cubicBezTo>
                  <a:pt x="398" y="559"/>
                  <a:pt x="383" y="589"/>
                  <a:pt x="353" y="589"/>
                </a:cubicBezTo>
                <a:cubicBezTo>
                  <a:pt x="89" y="589"/>
                  <a:pt x="89" y="589"/>
                  <a:pt x="89" y="589"/>
                </a:cubicBezTo>
                <a:cubicBezTo>
                  <a:pt x="59" y="589"/>
                  <a:pt x="44" y="559"/>
                  <a:pt x="44" y="545"/>
                </a:cubicBezTo>
                <a:cubicBezTo>
                  <a:pt x="44" y="118"/>
                  <a:pt x="44" y="118"/>
                  <a:pt x="44" y="118"/>
                </a:cubicBezTo>
                <a:cubicBezTo>
                  <a:pt x="44" y="88"/>
                  <a:pt x="59" y="74"/>
                  <a:pt x="89" y="74"/>
                </a:cubicBezTo>
                <a:cubicBezTo>
                  <a:pt x="353" y="74"/>
                  <a:pt x="353" y="74"/>
                  <a:pt x="353" y="74"/>
                </a:cubicBezTo>
                <a:cubicBezTo>
                  <a:pt x="383" y="74"/>
                  <a:pt x="398" y="88"/>
                  <a:pt x="398" y="118"/>
                </a:cubicBezTo>
                <a:lnTo>
                  <a:pt x="398" y="545"/>
                </a:lnTo>
                <a:close/>
              </a:path>
            </a:pathLst>
          </a:custGeom>
          <a:solidFill>
            <a:schemeClr val="accent2"/>
          </a:solidFill>
          <a:ln>
            <a:noFill/>
          </a:ln>
          <a:effectLst/>
        </p:spPr>
        <p:txBody>
          <a:bodyPr wrap="none" lIns="91408" tIns="45704" rIns="91408" bIns="45704" anchor="ctr"/>
          <a:lstStyle/>
          <a:p>
            <a:endParaRPr lang="en-US" sz="2700"/>
          </a:p>
        </p:txBody>
      </p:sp>
      <p:sp>
        <p:nvSpPr>
          <p:cNvPr id="60" name="Freeform 219"/>
          <p:cNvSpPr>
            <a:spLocks noChangeArrowheads="1"/>
          </p:cNvSpPr>
          <p:nvPr/>
        </p:nvSpPr>
        <p:spPr bwMode="auto">
          <a:xfrm>
            <a:off x="4476367" y="1661118"/>
            <a:ext cx="354324" cy="398614"/>
          </a:xfrm>
          <a:custGeom>
            <a:avLst/>
            <a:gdLst>
              <a:gd name="T0" fmla="*/ 149245 w 546"/>
              <a:gd name="T1" fmla="*/ 131958 h 619"/>
              <a:gd name="T2" fmla="*/ 149245 w 546"/>
              <a:gd name="T3" fmla="*/ 131958 h 619"/>
              <a:gd name="T4" fmla="*/ 85283 w 546"/>
              <a:gd name="T5" fmla="*/ 131958 h 619"/>
              <a:gd name="T6" fmla="*/ 79862 w 546"/>
              <a:gd name="T7" fmla="*/ 137337 h 619"/>
              <a:gd name="T8" fmla="*/ 85283 w 546"/>
              <a:gd name="T9" fmla="*/ 147736 h 619"/>
              <a:gd name="T10" fmla="*/ 149245 w 546"/>
              <a:gd name="T11" fmla="*/ 147736 h 619"/>
              <a:gd name="T12" fmla="*/ 154304 w 546"/>
              <a:gd name="T13" fmla="*/ 137337 h 619"/>
              <a:gd name="T14" fmla="*/ 149245 w 546"/>
              <a:gd name="T15" fmla="*/ 131958 h 619"/>
              <a:gd name="T16" fmla="*/ 149245 w 546"/>
              <a:gd name="T17" fmla="*/ 95024 h 619"/>
              <a:gd name="T18" fmla="*/ 149245 w 546"/>
              <a:gd name="T19" fmla="*/ 95024 h 619"/>
              <a:gd name="T20" fmla="*/ 85283 w 546"/>
              <a:gd name="T21" fmla="*/ 95024 h 619"/>
              <a:gd name="T22" fmla="*/ 79862 w 546"/>
              <a:gd name="T23" fmla="*/ 105782 h 619"/>
              <a:gd name="T24" fmla="*/ 85283 w 546"/>
              <a:gd name="T25" fmla="*/ 110802 h 619"/>
              <a:gd name="T26" fmla="*/ 149245 w 546"/>
              <a:gd name="T27" fmla="*/ 110802 h 619"/>
              <a:gd name="T28" fmla="*/ 154304 w 546"/>
              <a:gd name="T29" fmla="*/ 105782 h 619"/>
              <a:gd name="T30" fmla="*/ 149245 w 546"/>
              <a:gd name="T31" fmla="*/ 95024 h 619"/>
              <a:gd name="T32" fmla="*/ 149245 w 546"/>
              <a:gd name="T33" fmla="*/ 0 h 619"/>
              <a:gd name="T34" fmla="*/ 149245 w 546"/>
              <a:gd name="T35" fmla="*/ 0 h 619"/>
              <a:gd name="T36" fmla="*/ 63962 w 546"/>
              <a:gd name="T37" fmla="*/ 0 h 619"/>
              <a:gd name="T38" fmla="*/ 37582 w 546"/>
              <a:gd name="T39" fmla="*/ 26535 h 619"/>
              <a:gd name="T40" fmla="*/ 26741 w 546"/>
              <a:gd name="T41" fmla="*/ 26535 h 619"/>
              <a:gd name="T42" fmla="*/ 0 w 546"/>
              <a:gd name="T43" fmla="*/ 52711 h 619"/>
              <a:gd name="T44" fmla="*/ 0 w 546"/>
              <a:gd name="T45" fmla="*/ 195427 h 619"/>
              <a:gd name="T46" fmla="*/ 26741 w 546"/>
              <a:gd name="T47" fmla="*/ 221603 h 619"/>
              <a:gd name="T48" fmla="*/ 132983 w 546"/>
              <a:gd name="T49" fmla="*/ 221603 h 619"/>
              <a:gd name="T50" fmla="*/ 165145 w 546"/>
              <a:gd name="T51" fmla="*/ 195427 h 619"/>
              <a:gd name="T52" fmla="*/ 170566 w 546"/>
              <a:gd name="T53" fmla="*/ 195427 h 619"/>
              <a:gd name="T54" fmla="*/ 196946 w 546"/>
              <a:gd name="T55" fmla="*/ 168892 h 619"/>
              <a:gd name="T56" fmla="*/ 196946 w 546"/>
              <a:gd name="T57" fmla="*/ 68848 h 619"/>
              <a:gd name="T58" fmla="*/ 196946 w 546"/>
              <a:gd name="T59" fmla="*/ 52711 h 619"/>
              <a:gd name="T60" fmla="*/ 149245 w 546"/>
              <a:gd name="T61" fmla="*/ 0 h 619"/>
              <a:gd name="T62" fmla="*/ 132983 w 546"/>
              <a:gd name="T63" fmla="*/ 211205 h 619"/>
              <a:gd name="T64" fmla="*/ 132983 w 546"/>
              <a:gd name="T65" fmla="*/ 211205 h 619"/>
              <a:gd name="T66" fmla="*/ 26741 w 546"/>
              <a:gd name="T67" fmla="*/ 211205 h 619"/>
              <a:gd name="T68" fmla="*/ 16262 w 546"/>
              <a:gd name="T69" fmla="*/ 195427 h 619"/>
              <a:gd name="T70" fmla="*/ 16262 w 546"/>
              <a:gd name="T71" fmla="*/ 52711 h 619"/>
              <a:gd name="T72" fmla="*/ 26741 w 546"/>
              <a:gd name="T73" fmla="*/ 42313 h 619"/>
              <a:gd name="T74" fmla="*/ 37582 w 546"/>
              <a:gd name="T75" fmla="*/ 42313 h 619"/>
              <a:gd name="T76" fmla="*/ 37582 w 546"/>
              <a:gd name="T77" fmla="*/ 168892 h 619"/>
              <a:gd name="T78" fmla="*/ 63962 w 546"/>
              <a:gd name="T79" fmla="*/ 195427 h 619"/>
              <a:gd name="T80" fmla="*/ 149245 w 546"/>
              <a:gd name="T81" fmla="*/ 195427 h 619"/>
              <a:gd name="T82" fmla="*/ 132983 w 546"/>
              <a:gd name="T83" fmla="*/ 211205 h 619"/>
              <a:gd name="T84" fmla="*/ 186466 w 546"/>
              <a:gd name="T85" fmla="*/ 168892 h 619"/>
              <a:gd name="T86" fmla="*/ 186466 w 546"/>
              <a:gd name="T87" fmla="*/ 168892 h 619"/>
              <a:gd name="T88" fmla="*/ 170566 w 546"/>
              <a:gd name="T89" fmla="*/ 179649 h 619"/>
              <a:gd name="T90" fmla="*/ 63962 w 546"/>
              <a:gd name="T91" fmla="*/ 179649 h 619"/>
              <a:gd name="T92" fmla="*/ 48062 w 546"/>
              <a:gd name="T93" fmla="*/ 168892 h 619"/>
              <a:gd name="T94" fmla="*/ 48062 w 546"/>
              <a:gd name="T95" fmla="*/ 26535 h 619"/>
              <a:gd name="T96" fmla="*/ 63962 w 546"/>
              <a:gd name="T97" fmla="*/ 10399 h 619"/>
              <a:gd name="T98" fmla="*/ 132983 w 546"/>
              <a:gd name="T99" fmla="*/ 10399 h 619"/>
              <a:gd name="T100" fmla="*/ 132983 w 546"/>
              <a:gd name="T101" fmla="*/ 42313 h 619"/>
              <a:gd name="T102" fmla="*/ 165145 w 546"/>
              <a:gd name="T103" fmla="*/ 68848 h 619"/>
              <a:gd name="T104" fmla="*/ 186466 w 546"/>
              <a:gd name="T105" fmla="*/ 68848 h 619"/>
              <a:gd name="T106" fmla="*/ 186466 w 546"/>
              <a:gd name="T107" fmla="*/ 168892 h 619"/>
              <a:gd name="T108" fmla="*/ 165145 w 546"/>
              <a:gd name="T109" fmla="*/ 52711 h 619"/>
              <a:gd name="T110" fmla="*/ 165145 w 546"/>
              <a:gd name="T111" fmla="*/ 52711 h 619"/>
              <a:gd name="T112" fmla="*/ 149245 w 546"/>
              <a:gd name="T113" fmla="*/ 31555 h 619"/>
              <a:gd name="T114" fmla="*/ 149245 w 546"/>
              <a:gd name="T115" fmla="*/ 10399 h 619"/>
              <a:gd name="T116" fmla="*/ 149245 w 546"/>
              <a:gd name="T117" fmla="*/ 10399 h 619"/>
              <a:gd name="T118" fmla="*/ 186466 w 546"/>
              <a:gd name="T119" fmla="*/ 52711 h 619"/>
              <a:gd name="T120" fmla="*/ 165145 w 546"/>
              <a:gd name="T121" fmla="*/ 52711 h 61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546" h="619">
                <a:moveTo>
                  <a:pt x="413" y="368"/>
                </a:moveTo>
                <a:lnTo>
                  <a:pt x="413" y="368"/>
                </a:lnTo>
                <a:cubicBezTo>
                  <a:pt x="236" y="368"/>
                  <a:pt x="236" y="368"/>
                  <a:pt x="236" y="368"/>
                </a:cubicBezTo>
                <a:cubicBezTo>
                  <a:pt x="221" y="368"/>
                  <a:pt x="221" y="383"/>
                  <a:pt x="221" y="383"/>
                </a:cubicBezTo>
                <a:cubicBezTo>
                  <a:pt x="221" y="398"/>
                  <a:pt x="221" y="412"/>
                  <a:pt x="236" y="412"/>
                </a:cubicBezTo>
                <a:cubicBezTo>
                  <a:pt x="413" y="412"/>
                  <a:pt x="413" y="412"/>
                  <a:pt x="413" y="412"/>
                </a:cubicBezTo>
                <a:cubicBezTo>
                  <a:pt x="427" y="412"/>
                  <a:pt x="427" y="398"/>
                  <a:pt x="427" y="383"/>
                </a:cubicBezTo>
                <a:cubicBezTo>
                  <a:pt x="427" y="383"/>
                  <a:pt x="427" y="368"/>
                  <a:pt x="413" y="368"/>
                </a:cubicBezTo>
                <a:close/>
                <a:moveTo>
                  <a:pt x="413" y="265"/>
                </a:moveTo>
                <a:lnTo>
                  <a:pt x="413" y="265"/>
                </a:lnTo>
                <a:cubicBezTo>
                  <a:pt x="236" y="265"/>
                  <a:pt x="236" y="265"/>
                  <a:pt x="236" y="265"/>
                </a:cubicBezTo>
                <a:cubicBezTo>
                  <a:pt x="221" y="265"/>
                  <a:pt x="221" y="280"/>
                  <a:pt x="221" y="295"/>
                </a:cubicBezTo>
                <a:cubicBezTo>
                  <a:pt x="221" y="295"/>
                  <a:pt x="221" y="309"/>
                  <a:pt x="236" y="309"/>
                </a:cubicBezTo>
                <a:cubicBezTo>
                  <a:pt x="413" y="309"/>
                  <a:pt x="413" y="309"/>
                  <a:pt x="413" y="309"/>
                </a:cubicBezTo>
                <a:cubicBezTo>
                  <a:pt x="427" y="309"/>
                  <a:pt x="427" y="295"/>
                  <a:pt x="427" y="295"/>
                </a:cubicBezTo>
                <a:cubicBezTo>
                  <a:pt x="427" y="280"/>
                  <a:pt x="427" y="265"/>
                  <a:pt x="413" y="265"/>
                </a:cubicBezTo>
                <a:close/>
                <a:moveTo>
                  <a:pt x="413" y="0"/>
                </a:moveTo>
                <a:lnTo>
                  <a:pt x="413" y="0"/>
                </a:lnTo>
                <a:lnTo>
                  <a:pt x="177" y="0"/>
                </a:lnTo>
                <a:cubicBezTo>
                  <a:pt x="133" y="0"/>
                  <a:pt x="104" y="29"/>
                  <a:pt x="104" y="74"/>
                </a:cubicBezTo>
                <a:cubicBezTo>
                  <a:pt x="74" y="74"/>
                  <a:pt x="74" y="74"/>
                  <a:pt x="74" y="74"/>
                </a:cubicBezTo>
                <a:cubicBezTo>
                  <a:pt x="30" y="74"/>
                  <a:pt x="0" y="118"/>
                  <a:pt x="0" y="147"/>
                </a:cubicBezTo>
                <a:cubicBezTo>
                  <a:pt x="0" y="545"/>
                  <a:pt x="0" y="545"/>
                  <a:pt x="0" y="545"/>
                </a:cubicBezTo>
                <a:cubicBezTo>
                  <a:pt x="0" y="589"/>
                  <a:pt x="45" y="618"/>
                  <a:pt x="74" y="618"/>
                </a:cubicBezTo>
                <a:cubicBezTo>
                  <a:pt x="368" y="618"/>
                  <a:pt x="368" y="618"/>
                  <a:pt x="368" y="618"/>
                </a:cubicBezTo>
                <a:cubicBezTo>
                  <a:pt x="413" y="618"/>
                  <a:pt x="457" y="589"/>
                  <a:pt x="457" y="545"/>
                </a:cubicBezTo>
                <a:cubicBezTo>
                  <a:pt x="472" y="545"/>
                  <a:pt x="472" y="545"/>
                  <a:pt x="472" y="545"/>
                </a:cubicBezTo>
                <a:cubicBezTo>
                  <a:pt x="516" y="545"/>
                  <a:pt x="545" y="501"/>
                  <a:pt x="545" y="471"/>
                </a:cubicBezTo>
                <a:cubicBezTo>
                  <a:pt x="545" y="192"/>
                  <a:pt x="545" y="192"/>
                  <a:pt x="545" y="192"/>
                </a:cubicBezTo>
                <a:cubicBezTo>
                  <a:pt x="545" y="147"/>
                  <a:pt x="545" y="147"/>
                  <a:pt x="545" y="147"/>
                </a:cubicBezTo>
                <a:lnTo>
                  <a:pt x="413" y="0"/>
                </a:lnTo>
                <a:close/>
                <a:moveTo>
                  <a:pt x="368" y="589"/>
                </a:moveTo>
                <a:lnTo>
                  <a:pt x="368" y="589"/>
                </a:lnTo>
                <a:cubicBezTo>
                  <a:pt x="74" y="589"/>
                  <a:pt x="74" y="589"/>
                  <a:pt x="74" y="589"/>
                </a:cubicBezTo>
                <a:cubicBezTo>
                  <a:pt x="59" y="589"/>
                  <a:pt x="45" y="559"/>
                  <a:pt x="45" y="545"/>
                </a:cubicBezTo>
                <a:cubicBezTo>
                  <a:pt x="45" y="147"/>
                  <a:pt x="45" y="147"/>
                  <a:pt x="45" y="147"/>
                </a:cubicBezTo>
                <a:cubicBezTo>
                  <a:pt x="45" y="133"/>
                  <a:pt x="59" y="118"/>
                  <a:pt x="74" y="118"/>
                </a:cubicBezTo>
                <a:cubicBezTo>
                  <a:pt x="104" y="118"/>
                  <a:pt x="104" y="118"/>
                  <a:pt x="104" y="118"/>
                </a:cubicBezTo>
                <a:cubicBezTo>
                  <a:pt x="104" y="471"/>
                  <a:pt x="104" y="471"/>
                  <a:pt x="104" y="471"/>
                </a:cubicBezTo>
                <a:cubicBezTo>
                  <a:pt x="104" y="501"/>
                  <a:pt x="133" y="545"/>
                  <a:pt x="177" y="545"/>
                </a:cubicBezTo>
                <a:cubicBezTo>
                  <a:pt x="413" y="545"/>
                  <a:pt x="413" y="545"/>
                  <a:pt x="413" y="545"/>
                </a:cubicBezTo>
                <a:cubicBezTo>
                  <a:pt x="413" y="559"/>
                  <a:pt x="398" y="589"/>
                  <a:pt x="368" y="589"/>
                </a:cubicBezTo>
                <a:close/>
                <a:moveTo>
                  <a:pt x="516" y="471"/>
                </a:moveTo>
                <a:lnTo>
                  <a:pt x="516" y="471"/>
                </a:lnTo>
                <a:cubicBezTo>
                  <a:pt x="516" y="486"/>
                  <a:pt x="486" y="501"/>
                  <a:pt x="472" y="501"/>
                </a:cubicBezTo>
                <a:cubicBezTo>
                  <a:pt x="177" y="501"/>
                  <a:pt x="177" y="501"/>
                  <a:pt x="177" y="501"/>
                </a:cubicBezTo>
                <a:cubicBezTo>
                  <a:pt x="163" y="501"/>
                  <a:pt x="133" y="486"/>
                  <a:pt x="133" y="471"/>
                </a:cubicBezTo>
                <a:cubicBezTo>
                  <a:pt x="133" y="74"/>
                  <a:pt x="133" y="74"/>
                  <a:pt x="133" y="74"/>
                </a:cubicBezTo>
                <a:cubicBezTo>
                  <a:pt x="133" y="59"/>
                  <a:pt x="163" y="29"/>
                  <a:pt x="177" y="29"/>
                </a:cubicBezTo>
                <a:cubicBezTo>
                  <a:pt x="368" y="29"/>
                  <a:pt x="368" y="29"/>
                  <a:pt x="368" y="29"/>
                </a:cubicBezTo>
                <a:cubicBezTo>
                  <a:pt x="368" y="74"/>
                  <a:pt x="368" y="118"/>
                  <a:pt x="368" y="118"/>
                </a:cubicBezTo>
                <a:cubicBezTo>
                  <a:pt x="368" y="147"/>
                  <a:pt x="413" y="192"/>
                  <a:pt x="457" y="192"/>
                </a:cubicBezTo>
                <a:cubicBezTo>
                  <a:pt x="457" y="192"/>
                  <a:pt x="472" y="192"/>
                  <a:pt x="516" y="192"/>
                </a:cubicBezTo>
                <a:lnTo>
                  <a:pt x="516" y="471"/>
                </a:lnTo>
                <a:close/>
                <a:moveTo>
                  <a:pt x="457" y="147"/>
                </a:moveTo>
                <a:lnTo>
                  <a:pt x="457" y="147"/>
                </a:lnTo>
                <a:cubicBezTo>
                  <a:pt x="427" y="147"/>
                  <a:pt x="413" y="118"/>
                  <a:pt x="413" y="88"/>
                </a:cubicBezTo>
                <a:cubicBezTo>
                  <a:pt x="413" y="88"/>
                  <a:pt x="413" y="74"/>
                  <a:pt x="413" y="29"/>
                </a:cubicBezTo>
                <a:cubicBezTo>
                  <a:pt x="516" y="147"/>
                  <a:pt x="516" y="147"/>
                  <a:pt x="516" y="147"/>
                </a:cubicBezTo>
                <a:lnTo>
                  <a:pt x="457" y="147"/>
                </a:lnTo>
                <a:close/>
              </a:path>
            </a:pathLst>
          </a:custGeom>
          <a:solidFill>
            <a:schemeClr val="accent2"/>
          </a:solidFill>
          <a:ln>
            <a:noFill/>
          </a:ln>
          <a:effectLst/>
        </p:spPr>
        <p:txBody>
          <a:bodyPr wrap="none" lIns="91408" tIns="45704" rIns="91408" bIns="45704" anchor="ctr"/>
          <a:lstStyle/>
          <a:p>
            <a:endParaRPr lang="en-US" sz="2700"/>
          </a:p>
        </p:txBody>
      </p:sp>
      <p:sp>
        <p:nvSpPr>
          <p:cNvPr id="61" name="Freeform 220"/>
          <p:cNvSpPr>
            <a:spLocks noChangeArrowheads="1"/>
          </p:cNvSpPr>
          <p:nvPr/>
        </p:nvSpPr>
        <p:spPr bwMode="auto">
          <a:xfrm>
            <a:off x="3820527" y="1661118"/>
            <a:ext cx="325365" cy="398614"/>
          </a:xfrm>
          <a:custGeom>
            <a:avLst/>
            <a:gdLst>
              <a:gd name="T0" fmla="*/ 127658 w 501"/>
              <a:gd name="T1" fmla="*/ 0 h 619"/>
              <a:gd name="T2" fmla="*/ 127658 w 501"/>
              <a:gd name="T3" fmla="*/ 0 h 619"/>
              <a:gd name="T4" fmla="*/ 127658 w 501"/>
              <a:gd name="T5" fmla="*/ 0 h 619"/>
              <a:gd name="T6" fmla="*/ 111746 w 501"/>
              <a:gd name="T7" fmla="*/ 0 h 619"/>
              <a:gd name="T8" fmla="*/ 26400 w 501"/>
              <a:gd name="T9" fmla="*/ 0 h 619"/>
              <a:gd name="T10" fmla="*/ 0 w 501"/>
              <a:gd name="T11" fmla="*/ 26535 h 619"/>
              <a:gd name="T12" fmla="*/ 0 w 501"/>
              <a:gd name="T13" fmla="*/ 195427 h 619"/>
              <a:gd name="T14" fmla="*/ 26400 w 501"/>
              <a:gd name="T15" fmla="*/ 221603 h 619"/>
              <a:gd name="T16" fmla="*/ 154420 w 501"/>
              <a:gd name="T17" fmla="*/ 221603 h 619"/>
              <a:gd name="T18" fmla="*/ 180819 w 501"/>
              <a:gd name="T19" fmla="*/ 195427 h 619"/>
              <a:gd name="T20" fmla="*/ 180819 w 501"/>
              <a:gd name="T21" fmla="*/ 68848 h 619"/>
              <a:gd name="T22" fmla="*/ 180819 w 501"/>
              <a:gd name="T23" fmla="*/ 52711 h 619"/>
              <a:gd name="T24" fmla="*/ 127658 w 501"/>
              <a:gd name="T25" fmla="*/ 0 h 619"/>
              <a:gd name="T26" fmla="*/ 170332 w 501"/>
              <a:gd name="T27" fmla="*/ 195427 h 619"/>
              <a:gd name="T28" fmla="*/ 170332 w 501"/>
              <a:gd name="T29" fmla="*/ 195427 h 619"/>
              <a:gd name="T30" fmla="*/ 154420 w 501"/>
              <a:gd name="T31" fmla="*/ 211205 h 619"/>
              <a:gd name="T32" fmla="*/ 26400 w 501"/>
              <a:gd name="T33" fmla="*/ 211205 h 619"/>
              <a:gd name="T34" fmla="*/ 10488 w 501"/>
              <a:gd name="T35" fmla="*/ 195427 h 619"/>
              <a:gd name="T36" fmla="*/ 10488 w 501"/>
              <a:gd name="T37" fmla="*/ 26535 h 619"/>
              <a:gd name="T38" fmla="*/ 26400 w 501"/>
              <a:gd name="T39" fmla="*/ 10399 h 619"/>
              <a:gd name="T40" fmla="*/ 111746 w 501"/>
              <a:gd name="T41" fmla="*/ 10399 h 619"/>
              <a:gd name="T42" fmla="*/ 111746 w 501"/>
              <a:gd name="T43" fmla="*/ 42313 h 619"/>
              <a:gd name="T44" fmla="*/ 138146 w 501"/>
              <a:gd name="T45" fmla="*/ 68848 h 619"/>
              <a:gd name="T46" fmla="*/ 170332 w 501"/>
              <a:gd name="T47" fmla="*/ 68848 h 619"/>
              <a:gd name="T48" fmla="*/ 170332 w 501"/>
              <a:gd name="T49" fmla="*/ 195427 h 619"/>
              <a:gd name="T50" fmla="*/ 138146 w 501"/>
              <a:gd name="T51" fmla="*/ 52711 h 619"/>
              <a:gd name="T52" fmla="*/ 138146 w 501"/>
              <a:gd name="T53" fmla="*/ 52711 h 619"/>
              <a:gd name="T54" fmla="*/ 127658 w 501"/>
              <a:gd name="T55" fmla="*/ 42313 h 619"/>
              <a:gd name="T56" fmla="*/ 127658 w 501"/>
              <a:gd name="T57" fmla="*/ 10399 h 619"/>
              <a:gd name="T58" fmla="*/ 170332 w 501"/>
              <a:gd name="T59" fmla="*/ 52711 h 619"/>
              <a:gd name="T60" fmla="*/ 138146 w 501"/>
              <a:gd name="T61" fmla="*/ 52711 h 61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01" h="619">
                <a:moveTo>
                  <a:pt x="353" y="0"/>
                </a:moveTo>
                <a:lnTo>
                  <a:pt x="353" y="0"/>
                </a:lnTo>
                <a:cubicBezTo>
                  <a:pt x="339" y="0"/>
                  <a:pt x="339" y="0"/>
                  <a:pt x="309" y="0"/>
                </a:cubicBezTo>
                <a:cubicBezTo>
                  <a:pt x="73" y="0"/>
                  <a:pt x="73" y="0"/>
                  <a:pt x="73" y="0"/>
                </a:cubicBezTo>
                <a:cubicBezTo>
                  <a:pt x="29" y="0"/>
                  <a:pt x="0" y="29"/>
                  <a:pt x="0" y="74"/>
                </a:cubicBezTo>
                <a:cubicBezTo>
                  <a:pt x="0" y="545"/>
                  <a:pt x="0" y="545"/>
                  <a:pt x="0" y="545"/>
                </a:cubicBezTo>
                <a:cubicBezTo>
                  <a:pt x="0" y="589"/>
                  <a:pt x="29" y="618"/>
                  <a:pt x="73" y="618"/>
                </a:cubicBezTo>
                <a:cubicBezTo>
                  <a:pt x="427" y="618"/>
                  <a:pt x="427" y="618"/>
                  <a:pt x="427" y="618"/>
                </a:cubicBezTo>
                <a:cubicBezTo>
                  <a:pt x="471" y="618"/>
                  <a:pt x="500" y="589"/>
                  <a:pt x="500" y="545"/>
                </a:cubicBezTo>
                <a:cubicBezTo>
                  <a:pt x="500" y="192"/>
                  <a:pt x="500" y="192"/>
                  <a:pt x="500" y="192"/>
                </a:cubicBezTo>
                <a:cubicBezTo>
                  <a:pt x="500" y="192"/>
                  <a:pt x="500" y="177"/>
                  <a:pt x="500" y="147"/>
                </a:cubicBezTo>
                <a:lnTo>
                  <a:pt x="353" y="0"/>
                </a:lnTo>
                <a:close/>
                <a:moveTo>
                  <a:pt x="471" y="545"/>
                </a:moveTo>
                <a:lnTo>
                  <a:pt x="471" y="545"/>
                </a:lnTo>
                <a:cubicBezTo>
                  <a:pt x="471" y="559"/>
                  <a:pt x="441" y="589"/>
                  <a:pt x="427" y="589"/>
                </a:cubicBezTo>
                <a:cubicBezTo>
                  <a:pt x="73" y="589"/>
                  <a:pt x="73" y="589"/>
                  <a:pt x="73" y="589"/>
                </a:cubicBezTo>
                <a:cubicBezTo>
                  <a:pt x="59" y="589"/>
                  <a:pt x="29" y="559"/>
                  <a:pt x="29" y="545"/>
                </a:cubicBezTo>
                <a:cubicBezTo>
                  <a:pt x="29" y="74"/>
                  <a:pt x="29" y="74"/>
                  <a:pt x="29" y="74"/>
                </a:cubicBezTo>
                <a:cubicBezTo>
                  <a:pt x="29" y="59"/>
                  <a:pt x="59" y="29"/>
                  <a:pt x="73" y="29"/>
                </a:cubicBezTo>
                <a:cubicBezTo>
                  <a:pt x="309" y="29"/>
                  <a:pt x="309" y="29"/>
                  <a:pt x="309" y="29"/>
                </a:cubicBezTo>
                <a:cubicBezTo>
                  <a:pt x="309" y="88"/>
                  <a:pt x="309" y="118"/>
                  <a:pt x="309" y="118"/>
                </a:cubicBezTo>
                <a:cubicBezTo>
                  <a:pt x="309" y="162"/>
                  <a:pt x="339" y="192"/>
                  <a:pt x="382" y="192"/>
                </a:cubicBezTo>
                <a:cubicBezTo>
                  <a:pt x="382" y="192"/>
                  <a:pt x="427" y="192"/>
                  <a:pt x="471" y="192"/>
                </a:cubicBezTo>
                <a:lnTo>
                  <a:pt x="471" y="545"/>
                </a:lnTo>
                <a:close/>
                <a:moveTo>
                  <a:pt x="382" y="147"/>
                </a:moveTo>
                <a:lnTo>
                  <a:pt x="382" y="147"/>
                </a:lnTo>
                <a:cubicBezTo>
                  <a:pt x="368" y="147"/>
                  <a:pt x="353" y="133"/>
                  <a:pt x="353" y="118"/>
                </a:cubicBezTo>
                <a:cubicBezTo>
                  <a:pt x="353" y="118"/>
                  <a:pt x="353" y="88"/>
                  <a:pt x="353" y="29"/>
                </a:cubicBezTo>
                <a:cubicBezTo>
                  <a:pt x="471" y="147"/>
                  <a:pt x="471" y="147"/>
                  <a:pt x="471" y="147"/>
                </a:cubicBezTo>
                <a:lnTo>
                  <a:pt x="382" y="147"/>
                </a:lnTo>
                <a:close/>
              </a:path>
            </a:pathLst>
          </a:custGeom>
          <a:solidFill>
            <a:schemeClr val="accent2"/>
          </a:solidFill>
          <a:ln>
            <a:noFill/>
          </a:ln>
          <a:effectLst/>
        </p:spPr>
        <p:txBody>
          <a:bodyPr wrap="none" lIns="91408" tIns="45704" rIns="91408" bIns="45704" anchor="ctr"/>
          <a:lstStyle/>
          <a:p>
            <a:endParaRPr lang="en-US" sz="2700"/>
          </a:p>
        </p:txBody>
      </p:sp>
      <p:sp>
        <p:nvSpPr>
          <p:cNvPr id="62" name="Freeform 221"/>
          <p:cNvSpPr>
            <a:spLocks noChangeArrowheads="1"/>
          </p:cNvSpPr>
          <p:nvPr/>
        </p:nvSpPr>
        <p:spPr bwMode="auto">
          <a:xfrm>
            <a:off x="3173206" y="1661118"/>
            <a:ext cx="325365" cy="398614"/>
          </a:xfrm>
          <a:custGeom>
            <a:avLst/>
            <a:gdLst>
              <a:gd name="T0" fmla="*/ 127658 w 501"/>
              <a:gd name="T1" fmla="*/ 0 h 619"/>
              <a:gd name="T2" fmla="*/ 127658 w 501"/>
              <a:gd name="T3" fmla="*/ 0 h 619"/>
              <a:gd name="T4" fmla="*/ 127658 w 501"/>
              <a:gd name="T5" fmla="*/ 0 h 619"/>
              <a:gd name="T6" fmla="*/ 111746 w 501"/>
              <a:gd name="T7" fmla="*/ 0 h 619"/>
              <a:gd name="T8" fmla="*/ 26400 w 501"/>
              <a:gd name="T9" fmla="*/ 0 h 619"/>
              <a:gd name="T10" fmla="*/ 0 w 501"/>
              <a:gd name="T11" fmla="*/ 26535 h 619"/>
              <a:gd name="T12" fmla="*/ 0 w 501"/>
              <a:gd name="T13" fmla="*/ 195427 h 619"/>
              <a:gd name="T14" fmla="*/ 26400 w 501"/>
              <a:gd name="T15" fmla="*/ 221603 h 619"/>
              <a:gd name="T16" fmla="*/ 154420 w 501"/>
              <a:gd name="T17" fmla="*/ 221603 h 619"/>
              <a:gd name="T18" fmla="*/ 180819 w 501"/>
              <a:gd name="T19" fmla="*/ 195427 h 619"/>
              <a:gd name="T20" fmla="*/ 180819 w 501"/>
              <a:gd name="T21" fmla="*/ 52711 h 619"/>
              <a:gd name="T22" fmla="*/ 127658 w 501"/>
              <a:gd name="T23" fmla="*/ 0 h 619"/>
              <a:gd name="T24" fmla="*/ 170332 w 501"/>
              <a:gd name="T25" fmla="*/ 195427 h 619"/>
              <a:gd name="T26" fmla="*/ 170332 w 501"/>
              <a:gd name="T27" fmla="*/ 195427 h 619"/>
              <a:gd name="T28" fmla="*/ 154420 w 501"/>
              <a:gd name="T29" fmla="*/ 211205 h 619"/>
              <a:gd name="T30" fmla="*/ 26400 w 501"/>
              <a:gd name="T31" fmla="*/ 211205 h 619"/>
              <a:gd name="T32" fmla="*/ 10488 w 501"/>
              <a:gd name="T33" fmla="*/ 195427 h 619"/>
              <a:gd name="T34" fmla="*/ 10488 w 501"/>
              <a:gd name="T35" fmla="*/ 26535 h 619"/>
              <a:gd name="T36" fmla="*/ 26400 w 501"/>
              <a:gd name="T37" fmla="*/ 10399 h 619"/>
              <a:gd name="T38" fmla="*/ 111746 w 501"/>
              <a:gd name="T39" fmla="*/ 10399 h 619"/>
              <a:gd name="T40" fmla="*/ 111746 w 501"/>
              <a:gd name="T41" fmla="*/ 42313 h 619"/>
              <a:gd name="T42" fmla="*/ 138146 w 501"/>
              <a:gd name="T43" fmla="*/ 68848 h 619"/>
              <a:gd name="T44" fmla="*/ 170332 w 501"/>
              <a:gd name="T45" fmla="*/ 68848 h 619"/>
              <a:gd name="T46" fmla="*/ 170332 w 501"/>
              <a:gd name="T47" fmla="*/ 195427 h 619"/>
              <a:gd name="T48" fmla="*/ 138146 w 501"/>
              <a:gd name="T49" fmla="*/ 52711 h 619"/>
              <a:gd name="T50" fmla="*/ 138146 w 501"/>
              <a:gd name="T51" fmla="*/ 52711 h 619"/>
              <a:gd name="T52" fmla="*/ 127658 w 501"/>
              <a:gd name="T53" fmla="*/ 42313 h 619"/>
              <a:gd name="T54" fmla="*/ 127658 w 501"/>
              <a:gd name="T55" fmla="*/ 10399 h 619"/>
              <a:gd name="T56" fmla="*/ 170332 w 501"/>
              <a:gd name="T57" fmla="*/ 52711 h 619"/>
              <a:gd name="T58" fmla="*/ 138146 w 501"/>
              <a:gd name="T59" fmla="*/ 52711 h 619"/>
              <a:gd name="T60" fmla="*/ 133083 w 501"/>
              <a:gd name="T61" fmla="*/ 153114 h 619"/>
              <a:gd name="T62" fmla="*/ 133083 w 501"/>
              <a:gd name="T63" fmla="*/ 153114 h 619"/>
              <a:gd name="T64" fmla="*/ 47736 w 501"/>
              <a:gd name="T65" fmla="*/ 153114 h 619"/>
              <a:gd name="T66" fmla="*/ 42673 w 501"/>
              <a:gd name="T67" fmla="*/ 158493 h 619"/>
              <a:gd name="T68" fmla="*/ 47736 w 501"/>
              <a:gd name="T69" fmla="*/ 168892 h 619"/>
              <a:gd name="T70" fmla="*/ 133083 w 501"/>
              <a:gd name="T71" fmla="*/ 168892 h 619"/>
              <a:gd name="T72" fmla="*/ 138146 w 501"/>
              <a:gd name="T73" fmla="*/ 158493 h 619"/>
              <a:gd name="T74" fmla="*/ 133083 w 501"/>
              <a:gd name="T75" fmla="*/ 153114 h 619"/>
              <a:gd name="T76" fmla="*/ 133083 w 501"/>
              <a:gd name="T77" fmla="*/ 110802 h 619"/>
              <a:gd name="T78" fmla="*/ 133083 w 501"/>
              <a:gd name="T79" fmla="*/ 110802 h 619"/>
              <a:gd name="T80" fmla="*/ 47736 w 501"/>
              <a:gd name="T81" fmla="*/ 110802 h 619"/>
              <a:gd name="T82" fmla="*/ 42673 w 501"/>
              <a:gd name="T83" fmla="*/ 116180 h 619"/>
              <a:gd name="T84" fmla="*/ 47736 w 501"/>
              <a:gd name="T85" fmla="*/ 126938 h 619"/>
              <a:gd name="T86" fmla="*/ 133083 w 501"/>
              <a:gd name="T87" fmla="*/ 126938 h 619"/>
              <a:gd name="T88" fmla="*/ 138146 w 501"/>
              <a:gd name="T89" fmla="*/ 116180 h 619"/>
              <a:gd name="T90" fmla="*/ 133083 w 501"/>
              <a:gd name="T91" fmla="*/ 110802 h 61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501" h="619">
                <a:moveTo>
                  <a:pt x="353" y="0"/>
                </a:moveTo>
                <a:lnTo>
                  <a:pt x="353" y="0"/>
                </a:lnTo>
                <a:cubicBezTo>
                  <a:pt x="338" y="0"/>
                  <a:pt x="338" y="0"/>
                  <a:pt x="309" y="0"/>
                </a:cubicBezTo>
                <a:cubicBezTo>
                  <a:pt x="73" y="0"/>
                  <a:pt x="73" y="0"/>
                  <a:pt x="73" y="0"/>
                </a:cubicBezTo>
                <a:cubicBezTo>
                  <a:pt x="29" y="0"/>
                  <a:pt x="0" y="29"/>
                  <a:pt x="0" y="74"/>
                </a:cubicBezTo>
                <a:cubicBezTo>
                  <a:pt x="0" y="545"/>
                  <a:pt x="0" y="545"/>
                  <a:pt x="0" y="545"/>
                </a:cubicBezTo>
                <a:cubicBezTo>
                  <a:pt x="0" y="589"/>
                  <a:pt x="29" y="618"/>
                  <a:pt x="73" y="618"/>
                </a:cubicBezTo>
                <a:cubicBezTo>
                  <a:pt x="427" y="618"/>
                  <a:pt x="427" y="618"/>
                  <a:pt x="427" y="618"/>
                </a:cubicBezTo>
                <a:cubicBezTo>
                  <a:pt x="471" y="618"/>
                  <a:pt x="500" y="589"/>
                  <a:pt x="500" y="545"/>
                </a:cubicBezTo>
                <a:cubicBezTo>
                  <a:pt x="500" y="147"/>
                  <a:pt x="500" y="147"/>
                  <a:pt x="500" y="147"/>
                </a:cubicBezTo>
                <a:lnTo>
                  <a:pt x="353" y="0"/>
                </a:lnTo>
                <a:close/>
                <a:moveTo>
                  <a:pt x="471" y="545"/>
                </a:moveTo>
                <a:lnTo>
                  <a:pt x="471" y="545"/>
                </a:lnTo>
                <a:cubicBezTo>
                  <a:pt x="471" y="559"/>
                  <a:pt x="441" y="589"/>
                  <a:pt x="427" y="589"/>
                </a:cubicBezTo>
                <a:cubicBezTo>
                  <a:pt x="73" y="589"/>
                  <a:pt x="73" y="589"/>
                  <a:pt x="73" y="589"/>
                </a:cubicBezTo>
                <a:cubicBezTo>
                  <a:pt x="59" y="589"/>
                  <a:pt x="29" y="559"/>
                  <a:pt x="29" y="545"/>
                </a:cubicBezTo>
                <a:cubicBezTo>
                  <a:pt x="29" y="74"/>
                  <a:pt x="29" y="74"/>
                  <a:pt x="29" y="74"/>
                </a:cubicBezTo>
                <a:cubicBezTo>
                  <a:pt x="29" y="59"/>
                  <a:pt x="59" y="29"/>
                  <a:pt x="73" y="29"/>
                </a:cubicBezTo>
                <a:cubicBezTo>
                  <a:pt x="309" y="29"/>
                  <a:pt x="309" y="29"/>
                  <a:pt x="309" y="29"/>
                </a:cubicBezTo>
                <a:cubicBezTo>
                  <a:pt x="309" y="88"/>
                  <a:pt x="309" y="118"/>
                  <a:pt x="309" y="118"/>
                </a:cubicBezTo>
                <a:cubicBezTo>
                  <a:pt x="309" y="162"/>
                  <a:pt x="338" y="192"/>
                  <a:pt x="382" y="192"/>
                </a:cubicBezTo>
                <a:cubicBezTo>
                  <a:pt x="382" y="192"/>
                  <a:pt x="427" y="192"/>
                  <a:pt x="471" y="192"/>
                </a:cubicBezTo>
                <a:lnTo>
                  <a:pt x="471" y="545"/>
                </a:lnTo>
                <a:close/>
                <a:moveTo>
                  <a:pt x="382" y="147"/>
                </a:moveTo>
                <a:lnTo>
                  <a:pt x="382" y="147"/>
                </a:lnTo>
                <a:cubicBezTo>
                  <a:pt x="368" y="147"/>
                  <a:pt x="353" y="133"/>
                  <a:pt x="353" y="118"/>
                </a:cubicBezTo>
                <a:cubicBezTo>
                  <a:pt x="353" y="118"/>
                  <a:pt x="353" y="88"/>
                  <a:pt x="353" y="29"/>
                </a:cubicBezTo>
                <a:cubicBezTo>
                  <a:pt x="471" y="147"/>
                  <a:pt x="471" y="147"/>
                  <a:pt x="471" y="147"/>
                </a:cubicBezTo>
                <a:lnTo>
                  <a:pt x="382" y="147"/>
                </a:lnTo>
                <a:close/>
                <a:moveTo>
                  <a:pt x="368" y="427"/>
                </a:moveTo>
                <a:lnTo>
                  <a:pt x="368" y="427"/>
                </a:lnTo>
                <a:cubicBezTo>
                  <a:pt x="132" y="427"/>
                  <a:pt x="132" y="427"/>
                  <a:pt x="132" y="427"/>
                </a:cubicBezTo>
                <a:cubicBezTo>
                  <a:pt x="118" y="427"/>
                  <a:pt x="118" y="442"/>
                  <a:pt x="118" y="442"/>
                </a:cubicBezTo>
                <a:cubicBezTo>
                  <a:pt x="118" y="457"/>
                  <a:pt x="118" y="471"/>
                  <a:pt x="132" y="471"/>
                </a:cubicBezTo>
                <a:cubicBezTo>
                  <a:pt x="368" y="471"/>
                  <a:pt x="368" y="471"/>
                  <a:pt x="368" y="471"/>
                </a:cubicBezTo>
                <a:cubicBezTo>
                  <a:pt x="382" y="471"/>
                  <a:pt x="382" y="457"/>
                  <a:pt x="382" y="442"/>
                </a:cubicBezTo>
                <a:cubicBezTo>
                  <a:pt x="382" y="442"/>
                  <a:pt x="382" y="427"/>
                  <a:pt x="368" y="427"/>
                </a:cubicBezTo>
                <a:close/>
                <a:moveTo>
                  <a:pt x="368" y="309"/>
                </a:moveTo>
                <a:lnTo>
                  <a:pt x="368" y="309"/>
                </a:lnTo>
                <a:cubicBezTo>
                  <a:pt x="132" y="309"/>
                  <a:pt x="132" y="309"/>
                  <a:pt x="132" y="309"/>
                </a:cubicBezTo>
                <a:cubicBezTo>
                  <a:pt x="118" y="309"/>
                  <a:pt x="118" y="324"/>
                  <a:pt x="118" y="324"/>
                </a:cubicBezTo>
                <a:cubicBezTo>
                  <a:pt x="118" y="339"/>
                  <a:pt x="118" y="354"/>
                  <a:pt x="132" y="354"/>
                </a:cubicBezTo>
                <a:cubicBezTo>
                  <a:pt x="368" y="354"/>
                  <a:pt x="368" y="354"/>
                  <a:pt x="368" y="354"/>
                </a:cubicBezTo>
                <a:cubicBezTo>
                  <a:pt x="382" y="354"/>
                  <a:pt x="382" y="339"/>
                  <a:pt x="382" y="324"/>
                </a:cubicBezTo>
                <a:cubicBezTo>
                  <a:pt x="382" y="324"/>
                  <a:pt x="382" y="309"/>
                  <a:pt x="368" y="309"/>
                </a:cubicBezTo>
                <a:close/>
              </a:path>
            </a:pathLst>
          </a:custGeom>
          <a:solidFill>
            <a:schemeClr val="accent2"/>
          </a:solidFill>
          <a:ln>
            <a:noFill/>
          </a:ln>
          <a:effectLst/>
        </p:spPr>
        <p:txBody>
          <a:bodyPr wrap="none" lIns="91408" tIns="45704" rIns="91408" bIns="45704" anchor="ctr"/>
          <a:lstStyle/>
          <a:p>
            <a:endParaRPr lang="en-US" sz="2700"/>
          </a:p>
        </p:txBody>
      </p:sp>
    </p:spTree>
    <p:extLst>
      <p:ext uri="{BB962C8B-B14F-4D97-AF65-F5344CB8AC3E}">
        <p14:creationId xmlns:p14="http://schemas.microsoft.com/office/powerpoint/2010/main" val="38099870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4758"/>
        <p:cNvGrpSpPr/>
        <p:nvPr/>
      </p:nvGrpSpPr>
      <p:grpSpPr>
        <a:xfrm>
          <a:off x="0" y="0"/>
          <a:ext cx="0" cy="0"/>
          <a:chOff x="0" y="0"/>
          <a:chExt cx="0" cy="0"/>
        </a:xfrm>
      </p:grpSpPr>
      <p:sp>
        <p:nvSpPr>
          <p:cNvPr id="3" name="AutoShape 4"/>
          <p:cNvSpPr>
            <a:spLocks/>
          </p:cNvSpPr>
          <p:nvPr/>
        </p:nvSpPr>
        <p:spPr bwMode="auto">
          <a:xfrm>
            <a:off x="9713099" y="4256253"/>
            <a:ext cx="331384" cy="33255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28" y="17466"/>
                </a:moveTo>
                <a:cubicBezTo>
                  <a:pt x="16669" y="16923"/>
                  <a:pt x="15846" y="16465"/>
                  <a:pt x="14963" y="16121"/>
                </a:cubicBezTo>
                <a:cubicBezTo>
                  <a:pt x="15595" y="14609"/>
                  <a:pt x="15967" y="12928"/>
                  <a:pt x="16010" y="11148"/>
                </a:cubicBezTo>
                <a:lnTo>
                  <a:pt x="20188" y="11148"/>
                </a:lnTo>
                <a:cubicBezTo>
                  <a:pt x="20097" y="13612"/>
                  <a:pt x="19065" y="15838"/>
                  <a:pt x="17428" y="17466"/>
                </a:cubicBezTo>
                <a:moveTo>
                  <a:pt x="1411" y="11148"/>
                </a:moveTo>
                <a:lnTo>
                  <a:pt x="5589" y="11148"/>
                </a:lnTo>
                <a:cubicBezTo>
                  <a:pt x="5632" y="12928"/>
                  <a:pt x="6004" y="14609"/>
                  <a:pt x="6636" y="16121"/>
                </a:cubicBezTo>
                <a:cubicBezTo>
                  <a:pt x="5753" y="16465"/>
                  <a:pt x="4931" y="16923"/>
                  <a:pt x="4171" y="17466"/>
                </a:cubicBezTo>
                <a:cubicBezTo>
                  <a:pt x="2534" y="15838"/>
                  <a:pt x="1502" y="13612"/>
                  <a:pt x="1411" y="11148"/>
                </a:cubicBezTo>
                <a:moveTo>
                  <a:pt x="3785" y="4553"/>
                </a:moveTo>
                <a:cubicBezTo>
                  <a:pt x="4579" y="5170"/>
                  <a:pt x="5448" y="5691"/>
                  <a:pt x="6388" y="6084"/>
                </a:cubicBezTo>
                <a:cubicBezTo>
                  <a:pt x="5901" y="7433"/>
                  <a:pt x="5627" y="8908"/>
                  <a:pt x="5589" y="10451"/>
                </a:cubicBezTo>
                <a:lnTo>
                  <a:pt x="1411" y="10451"/>
                </a:lnTo>
                <a:cubicBezTo>
                  <a:pt x="1494" y="8190"/>
                  <a:pt x="2376" y="6135"/>
                  <a:pt x="3785" y="4553"/>
                </a:cubicBezTo>
                <a:moveTo>
                  <a:pt x="11148" y="10451"/>
                </a:moveTo>
                <a:lnTo>
                  <a:pt x="11148" y="6950"/>
                </a:lnTo>
                <a:cubicBezTo>
                  <a:pt x="12339" y="6913"/>
                  <a:pt x="13484" y="6696"/>
                  <a:pt x="14558" y="6324"/>
                </a:cubicBezTo>
                <a:cubicBezTo>
                  <a:pt x="15018" y="7598"/>
                  <a:pt x="15276" y="8992"/>
                  <a:pt x="15314" y="10451"/>
                </a:cubicBezTo>
                <a:cubicBezTo>
                  <a:pt x="15314" y="10451"/>
                  <a:pt x="11148" y="10451"/>
                  <a:pt x="11148" y="10451"/>
                </a:cubicBezTo>
                <a:close/>
                <a:moveTo>
                  <a:pt x="14311" y="15882"/>
                </a:moveTo>
                <a:cubicBezTo>
                  <a:pt x="13309" y="15559"/>
                  <a:pt x="12247" y="15380"/>
                  <a:pt x="11148" y="15346"/>
                </a:cubicBezTo>
                <a:lnTo>
                  <a:pt x="11148" y="11148"/>
                </a:lnTo>
                <a:lnTo>
                  <a:pt x="15314" y="11148"/>
                </a:lnTo>
                <a:cubicBezTo>
                  <a:pt x="15270" y="12844"/>
                  <a:pt x="14914" y="14445"/>
                  <a:pt x="14311" y="15882"/>
                </a:cubicBezTo>
                <a:moveTo>
                  <a:pt x="14683" y="16757"/>
                </a:moveTo>
                <a:cubicBezTo>
                  <a:pt x="15476" y="17063"/>
                  <a:pt x="16218" y="17466"/>
                  <a:pt x="16904" y="17941"/>
                </a:cubicBezTo>
                <a:cubicBezTo>
                  <a:pt x="15632" y="19031"/>
                  <a:pt x="14067" y="19781"/>
                  <a:pt x="12344" y="20068"/>
                </a:cubicBezTo>
                <a:cubicBezTo>
                  <a:pt x="13280" y="19136"/>
                  <a:pt x="14076" y="18017"/>
                  <a:pt x="14683" y="16757"/>
                </a:cubicBezTo>
                <a:moveTo>
                  <a:pt x="11148" y="20188"/>
                </a:moveTo>
                <a:lnTo>
                  <a:pt x="11148" y="16043"/>
                </a:lnTo>
                <a:cubicBezTo>
                  <a:pt x="12146" y="16075"/>
                  <a:pt x="13113" y="16231"/>
                  <a:pt x="14025" y="16516"/>
                </a:cubicBezTo>
                <a:cubicBezTo>
                  <a:pt x="13314" y="17970"/>
                  <a:pt x="12343" y="19223"/>
                  <a:pt x="11185" y="20186"/>
                </a:cubicBezTo>
                <a:cubicBezTo>
                  <a:pt x="11185" y="20186"/>
                  <a:pt x="11148" y="20188"/>
                  <a:pt x="11148" y="20188"/>
                </a:cubicBezTo>
                <a:close/>
                <a:moveTo>
                  <a:pt x="9255" y="20068"/>
                </a:moveTo>
                <a:cubicBezTo>
                  <a:pt x="7532" y="19781"/>
                  <a:pt x="5967" y="19031"/>
                  <a:pt x="4695" y="17941"/>
                </a:cubicBezTo>
                <a:cubicBezTo>
                  <a:pt x="5381" y="17466"/>
                  <a:pt x="6123" y="17063"/>
                  <a:pt x="6916" y="16757"/>
                </a:cubicBezTo>
                <a:cubicBezTo>
                  <a:pt x="7523" y="18017"/>
                  <a:pt x="8319" y="19136"/>
                  <a:pt x="9255" y="20068"/>
                </a:cubicBezTo>
                <a:moveTo>
                  <a:pt x="10451" y="11148"/>
                </a:moveTo>
                <a:lnTo>
                  <a:pt x="10451" y="15346"/>
                </a:lnTo>
                <a:cubicBezTo>
                  <a:pt x="9352" y="15380"/>
                  <a:pt x="8290" y="15559"/>
                  <a:pt x="7288" y="15882"/>
                </a:cubicBezTo>
                <a:cubicBezTo>
                  <a:pt x="6685" y="14445"/>
                  <a:pt x="6329" y="12844"/>
                  <a:pt x="6285" y="11148"/>
                </a:cubicBezTo>
                <a:cubicBezTo>
                  <a:pt x="6285" y="11148"/>
                  <a:pt x="10451" y="11148"/>
                  <a:pt x="10451" y="11148"/>
                </a:cubicBezTo>
                <a:close/>
                <a:moveTo>
                  <a:pt x="7041" y="6324"/>
                </a:moveTo>
                <a:cubicBezTo>
                  <a:pt x="8115" y="6696"/>
                  <a:pt x="9260" y="6913"/>
                  <a:pt x="10451" y="6950"/>
                </a:cubicBezTo>
                <a:lnTo>
                  <a:pt x="10451" y="10451"/>
                </a:lnTo>
                <a:lnTo>
                  <a:pt x="6285" y="10451"/>
                </a:lnTo>
                <a:cubicBezTo>
                  <a:pt x="6324" y="8992"/>
                  <a:pt x="6581" y="7598"/>
                  <a:pt x="7041" y="6324"/>
                </a:cubicBezTo>
                <a:moveTo>
                  <a:pt x="6651" y="5442"/>
                </a:moveTo>
                <a:cubicBezTo>
                  <a:pt x="5790" y="5084"/>
                  <a:pt x="4993" y="4609"/>
                  <a:pt x="4263" y="4050"/>
                </a:cubicBezTo>
                <a:cubicBezTo>
                  <a:pt x="5606" y="2749"/>
                  <a:pt x="7332" y="1851"/>
                  <a:pt x="9255" y="1531"/>
                </a:cubicBezTo>
                <a:cubicBezTo>
                  <a:pt x="8175" y="2610"/>
                  <a:pt x="7286" y="3939"/>
                  <a:pt x="6651" y="5442"/>
                </a:cubicBezTo>
                <a:moveTo>
                  <a:pt x="10451" y="1411"/>
                </a:moveTo>
                <a:lnTo>
                  <a:pt x="10451" y="6253"/>
                </a:lnTo>
                <a:cubicBezTo>
                  <a:pt x="9352" y="6217"/>
                  <a:pt x="8296" y="6021"/>
                  <a:pt x="7303" y="5681"/>
                </a:cubicBezTo>
                <a:cubicBezTo>
                  <a:pt x="8029" y="3972"/>
                  <a:pt x="9101" y="2507"/>
                  <a:pt x="10415" y="1413"/>
                </a:cubicBezTo>
                <a:cubicBezTo>
                  <a:pt x="10427" y="1412"/>
                  <a:pt x="10439" y="1411"/>
                  <a:pt x="10451" y="1411"/>
                </a:cubicBezTo>
                <a:moveTo>
                  <a:pt x="12344" y="1531"/>
                </a:moveTo>
                <a:cubicBezTo>
                  <a:pt x="14267" y="1851"/>
                  <a:pt x="15993" y="2749"/>
                  <a:pt x="17336" y="4050"/>
                </a:cubicBezTo>
                <a:cubicBezTo>
                  <a:pt x="16606" y="4609"/>
                  <a:pt x="15809" y="5084"/>
                  <a:pt x="14948" y="5442"/>
                </a:cubicBezTo>
                <a:cubicBezTo>
                  <a:pt x="14313" y="3939"/>
                  <a:pt x="13424" y="2610"/>
                  <a:pt x="12344" y="1531"/>
                </a:cubicBezTo>
                <a:moveTo>
                  <a:pt x="11184" y="1413"/>
                </a:moveTo>
                <a:cubicBezTo>
                  <a:pt x="12498" y="2507"/>
                  <a:pt x="13570" y="3972"/>
                  <a:pt x="14296" y="5681"/>
                </a:cubicBezTo>
                <a:cubicBezTo>
                  <a:pt x="13303" y="6021"/>
                  <a:pt x="12247" y="6217"/>
                  <a:pt x="11148" y="6253"/>
                </a:cubicBezTo>
                <a:lnTo>
                  <a:pt x="11148" y="1411"/>
                </a:lnTo>
                <a:cubicBezTo>
                  <a:pt x="11160" y="1411"/>
                  <a:pt x="11172" y="1412"/>
                  <a:pt x="11184" y="1413"/>
                </a:cubicBezTo>
                <a:moveTo>
                  <a:pt x="10414" y="20186"/>
                </a:moveTo>
                <a:cubicBezTo>
                  <a:pt x="9256" y="19223"/>
                  <a:pt x="8285" y="17970"/>
                  <a:pt x="7574" y="16516"/>
                </a:cubicBezTo>
                <a:cubicBezTo>
                  <a:pt x="8486" y="16231"/>
                  <a:pt x="9453" y="16075"/>
                  <a:pt x="10451" y="16043"/>
                </a:cubicBezTo>
                <a:lnTo>
                  <a:pt x="10451" y="20188"/>
                </a:lnTo>
                <a:cubicBezTo>
                  <a:pt x="10451" y="20188"/>
                  <a:pt x="10414" y="20186"/>
                  <a:pt x="10414" y="20186"/>
                </a:cubicBezTo>
                <a:close/>
                <a:moveTo>
                  <a:pt x="20188" y="10451"/>
                </a:moveTo>
                <a:lnTo>
                  <a:pt x="16010" y="10451"/>
                </a:lnTo>
                <a:cubicBezTo>
                  <a:pt x="15972" y="8908"/>
                  <a:pt x="15698" y="7433"/>
                  <a:pt x="15211" y="6084"/>
                </a:cubicBezTo>
                <a:cubicBezTo>
                  <a:pt x="16151" y="5691"/>
                  <a:pt x="17020" y="5170"/>
                  <a:pt x="17814" y="4553"/>
                </a:cubicBezTo>
                <a:cubicBezTo>
                  <a:pt x="19223" y="6135"/>
                  <a:pt x="20105" y="8190"/>
                  <a:pt x="20188" y="10451"/>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accent4"/>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nvGrpSpPr>
          <p:cNvPr id="4" name="Group 3"/>
          <p:cNvGrpSpPr/>
          <p:nvPr/>
        </p:nvGrpSpPr>
        <p:grpSpPr>
          <a:xfrm>
            <a:off x="9016960" y="4277916"/>
            <a:ext cx="342508" cy="278690"/>
            <a:chOff x="10074275" y="4479132"/>
            <a:chExt cx="464344" cy="377825"/>
          </a:xfrm>
          <a:solidFill>
            <a:schemeClr val="accent4"/>
          </a:solidFill>
        </p:grpSpPr>
        <p:sp>
          <p:nvSpPr>
            <p:cNvPr id="5" name="AutoShape 5"/>
            <p:cNvSpPr>
              <a:spLocks/>
            </p:cNvSpPr>
            <p:nvPr/>
          </p:nvSpPr>
          <p:spPr bwMode="auto">
            <a:xfrm>
              <a:off x="10393363" y="4595019"/>
              <a:ext cx="87313"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6" name="AutoShape 6"/>
            <p:cNvSpPr>
              <a:spLocks/>
            </p:cNvSpPr>
            <p:nvPr/>
          </p:nvSpPr>
          <p:spPr bwMode="auto">
            <a:xfrm>
              <a:off x="10074275" y="4479132"/>
              <a:ext cx="464344" cy="377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7" name="Group 6"/>
          <p:cNvGrpSpPr/>
          <p:nvPr/>
        </p:nvGrpSpPr>
        <p:grpSpPr>
          <a:xfrm>
            <a:off x="8331946" y="4245714"/>
            <a:ext cx="342508" cy="343093"/>
            <a:chOff x="9145588" y="4435475"/>
            <a:chExt cx="464344" cy="465138"/>
          </a:xfrm>
          <a:solidFill>
            <a:schemeClr val="accent4"/>
          </a:solidFill>
        </p:grpSpPr>
        <p:sp>
          <p:nvSpPr>
            <p:cNvPr id="8"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9"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0"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1"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2"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3"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4"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5"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6"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17" name="AutoShape 16"/>
          <p:cNvSpPr>
            <a:spLocks/>
          </p:cNvSpPr>
          <p:nvPr/>
        </p:nvSpPr>
        <p:spPr bwMode="auto">
          <a:xfrm>
            <a:off x="7817892" y="4438338"/>
            <a:ext cx="42741" cy="4332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4841"/>
                  <a:pt x="0" y="10800"/>
                </a:cubicBezTo>
                <a:cubicBezTo>
                  <a:pt x="0" y="16758"/>
                  <a:pt x="4838" y="21599"/>
                  <a:pt x="10800" y="21599"/>
                </a:cubicBezTo>
                <a:cubicBezTo>
                  <a:pt x="16761" y="21599"/>
                  <a:pt x="21600" y="16758"/>
                  <a:pt x="21600" y="10800"/>
                </a:cubicBezTo>
                <a:cubicBezTo>
                  <a:pt x="21600" y="4841"/>
                  <a:pt x="16761" y="0"/>
                  <a:pt x="10800" y="0"/>
                </a:cubicBezTo>
              </a:path>
            </a:pathLst>
          </a:custGeom>
          <a:solidFill>
            <a:schemeClr val="accent4"/>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8" name="AutoShape 17"/>
          <p:cNvSpPr>
            <a:spLocks/>
          </p:cNvSpPr>
          <p:nvPr/>
        </p:nvSpPr>
        <p:spPr bwMode="auto">
          <a:xfrm>
            <a:off x="7646346" y="4256253"/>
            <a:ext cx="342508" cy="332554"/>
          </a:xfrm>
          <a:custGeom>
            <a:avLst/>
            <a:gdLst>
              <a:gd name="T0" fmla="*/ 10473 w 20946"/>
              <a:gd name="T1" fmla="*/ 10800 h 21600"/>
              <a:gd name="T2" fmla="*/ 10473 w 20946"/>
              <a:gd name="T3" fmla="*/ 10800 h 21600"/>
              <a:gd name="T4" fmla="*/ 10473 w 20946"/>
              <a:gd name="T5" fmla="*/ 10800 h 21600"/>
              <a:gd name="T6" fmla="*/ 10473 w 20946"/>
              <a:gd name="T7" fmla="*/ 10800 h 21600"/>
            </a:gdLst>
            <a:ahLst/>
            <a:cxnLst>
              <a:cxn ang="0">
                <a:pos x="T0" y="T1"/>
              </a:cxn>
              <a:cxn ang="0">
                <a:pos x="T2" y="T3"/>
              </a:cxn>
              <a:cxn ang="0">
                <a:pos x="T4" y="T5"/>
              </a:cxn>
              <a:cxn ang="0">
                <a:pos x="T6" y="T7"/>
              </a:cxn>
            </a:cxnLst>
            <a:rect l="0" t="0" r="r" b="b"/>
            <a:pathLst>
              <a:path w="20946" h="21600">
                <a:moveTo>
                  <a:pt x="18509" y="15329"/>
                </a:moveTo>
                <a:lnTo>
                  <a:pt x="11782" y="15329"/>
                </a:lnTo>
                <a:cubicBezTo>
                  <a:pt x="10699" y="15329"/>
                  <a:pt x="9818" y="14391"/>
                  <a:pt x="9818" y="13238"/>
                </a:cubicBezTo>
                <a:cubicBezTo>
                  <a:pt x="9818" y="12086"/>
                  <a:pt x="10699" y="11148"/>
                  <a:pt x="11782" y="11148"/>
                </a:cubicBezTo>
                <a:lnTo>
                  <a:pt x="17673" y="11148"/>
                </a:lnTo>
                <a:cubicBezTo>
                  <a:pt x="18077" y="11142"/>
                  <a:pt x="18477" y="10934"/>
                  <a:pt x="18721" y="10588"/>
                </a:cubicBezTo>
                <a:cubicBezTo>
                  <a:pt x="18789" y="10491"/>
                  <a:pt x="18842" y="10381"/>
                  <a:pt x="18885" y="10267"/>
                </a:cubicBezTo>
                <a:cubicBezTo>
                  <a:pt x="18890" y="10251"/>
                  <a:pt x="18901" y="10239"/>
                  <a:pt x="18906" y="10224"/>
                </a:cubicBezTo>
                <a:cubicBezTo>
                  <a:pt x="19377" y="10880"/>
                  <a:pt x="19636" y="11686"/>
                  <a:pt x="19636" y="12541"/>
                </a:cubicBezTo>
                <a:cubicBezTo>
                  <a:pt x="19636" y="13613"/>
                  <a:pt x="19230" y="14607"/>
                  <a:pt x="18509" y="15329"/>
                </a:cubicBezTo>
                <a:moveTo>
                  <a:pt x="17673" y="17767"/>
                </a:moveTo>
                <a:cubicBezTo>
                  <a:pt x="17673" y="19114"/>
                  <a:pt x="16647" y="20206"/>
                  <a:pt x="15382" y="20206"/>
                </a:cubicBezTo>
                <a:lnTo>
                  <a:pt x="3600" y="20206"/>
                </a:lnTo>
                <a:cubicBezTo>
                  <a:pt x="2334" y="20206"/>
                  <a:pt x="1309" y="19114"/>
                  <a:pt x="1309" y="17767"/>
                </a:cubicBezTo>
                <a:lnTo>
                  <a:pt x="1309" y="6786"/>
                </a:lnTo>
                <a:cubicBezTo>
                  <a:pt x="1931" y="7334"/>
                  <a:pt x="2730" y="7664"/>
                  <a:pt x="3600" y="7664"/>
                </a:cubicBezTo>
                <a:lnTo>
                  <a:pt x="14400" y="7664"/>
                </a:lnTo>
                <a:lnTo>
                  <a:pt x="17018" y="7664"/>
                </a:lnTo>
                <a:cubicBezTo>
                  <a:pt x="17379" y="7664"/>
                  <a:pt x="17673" y="7976"/>
                  <a:pt x="17673" y="8361"/>
                </a:cubicBezTo>
                <a:lnTo>
                  <a:pt x="17673" y="9754"/>
                </a:lnTo>
                <a:lnTo>
                  <a:pt x="11782" y="9754"/>
                </a:lnTo>
                <a:cubicBezTo>
                  <a:pt x="9974" y="9754"/>
                  <a:pt x="8509" y="11314"/>
                  <a:pt x="8509" y="13238"/>
                </a:cubicBezTo>
                <a:cubicBezTo>
                  <a:pt x="8509" y="15163"/>
                  <a:pt x="9974" y="16722"/>
                  <a:pt x="11782" y="16722"/>
                </a:cubicBezTo>
                <a:lnTo>
                  <a:pt x="17673" y="16722"/>
                </a:lnTo>
                <a:cubicBezTo>
                  <a:pt x="17673" y="16722"/>
                  <a:pt x="17673" y="17767"/>
                  <a:pt x="17673" y="17767"/>
                </a:cubicBezTo>
                <a:close/>
                <a:moveTo>
                  <a:pt x="16363" y="5574"/>
                </a:moveTo>
                <a:lnTo>
                  <a:pt x="16363" y="6270"/>
                </a:lnTo>
                <a:lnTo>
                  <a:pt x="14400" y="6270"/>
                </a:lnTo>
                <a:lnTo>
                  <a:pt x="3600" y="6270"/>
                </a:lnTo>
                <a:cubicBezTo>
                  <a:pt x="3246" y="6270"/>
                  <a:pt x="2916" y="6179"/>
                  <a:pt x="2617" y="6027"/>
                </a:cubicBezTo>
                <a:lnTo>
                  <a:pt x="2617" y="5574"/>
                </a:lnTo>
                <a:cubicBezTo>
                  <a:pt x="2617" y="5574"/>
                  <a:pt x="16363" y="5574"/>
                  <a:pt x="16363" y="5574"/>
                </a:cubicBezTo>
                <a:close/>
                <a:moveTo>
                  <a:pt x="16363" y="4877"/>
                </a:moveTo>
                <a:lnTo>
                  <a:pt x="2617" y="4877"/>
                </a:lnTo>
                <a:lnTo>
                  <a:pt x="2617" y="4180"/>
                </a:lnTo>
                <a:lnTo>
                  <a:pt x="16363" y="4180"/>
                </a:lnTo>
                <a:cubicBezTo>
                  <a:pt x="16363" y="4180"/>
                  <a:pt x="16363" y="4877"/>
                  <a:pt x="16363" y="4877"/>
                </a:cubicBezTo>
                <a:close/>
                <a:moveTo>
                  <a:pt x="16363" y="3483"/>
                </a:moveTo>
                <a:lnTo>
                  <a:pt x="2617" y="3483"/>
                </a:lnTo>
                <a:lnTo>
                  <a:pt x="2617" y="2787"/>
                </a:lnTo>
                <a:lnTo>
                  <a:pt x="16363" y="2787"/>
                </a:lnTo>
                <a:cubicBezTo>
                  <a:pt x="16363" y="2787"/>
                  <a:pt x="16363" y="3483"/>
                  <a:pt x="16363" y="3483"/>
                </a:cubicBezTo>
                <a:close/>
                <a:moveTo>
                  <a:pt x="3600" y="1393"/>
                </a:moveTo>
                <a:lnTo>
                  <a:pt x="14400" y="1393"/>
                </a:lnTo>
                <a:lnTo>
                  <a:pt x="17018" y="1393"/>
                </a:lnTo>
                <a:cubicBezTo>
                  <a:pt x="17379" y="1393"/>
                  <a:pt x="17673" y="1705"/>
                  <a:pt x="17673" y="2090"/>
                </a:cubicBezTo>
                <a:lnTo>
                  <a:pt x="17673" y="3832"/>
                </a:lnTo>
                <a:lnTo>
                  <a:pt x="17673" y="4180"/>
                </a:lnTo>
                <a:lnTo>
                  <a:pt x="17673" y="6398"/>
                </a:lnTo>
                <a:cubicBezTo>
                  <a:pt x="17466" y="6321"/>
                  <a:pt x="17249" y="6270"/>
                  <a:pt x="17018" y="6270"/>
                </a:cubicBezTo>
                <a:lnTo>
                  <a:pt x="17018" y="5574"/>
                </a:lnTo>
                <a:lnTo>
                  <a:pt x="17018" y="4180"/>
                </a:lnTo>
                <a:lnTo>
                  <a:pt x="17018" y="2787"/>
                </a:lnTo>
                <a:cubicBezTo>
                  <a:pt x="17018" y="2401"/>
                  <a:pt x="16724" y="2090"/>
                  <a:pt x="16363" y="2090"/>
                </a:cubicBezTo>
                <a:lnTo>
                  <a:pt x="2617" y="2090"/>
                </a:lnTo>
                <a:cubicBezTo>
                  <a:pt x="2256" y="2090"/>
                  <a:pt x="1963" y="2401"/>
                  <a:pt x="1963" y="2787"/>
                </a:cubicBezTo>
                <a:lnTo>
                  <a:pt x="1963" y="4180"/>
                </a:lnTo>
                <a:lnTo>
                  <a:pt x="1963" y="5534"/>
                </a:lnTo>
                <a:cubicBezTo>
                  <a:pt x="1559" y="5094"/>
                  <a:pt x="1309" y="4495"/>
                  <a:pt x="1309" y="3832"/>
                </a:cubicBezTo>
                <a:cubicBezTo>
                  <a:pt x="1309" y="2485"/>
                  <a:pt x="2334" y="1393"/>
                  <a:pt x="3600" y="1393"/>
                </a:cubicBezTo>
                <a:moveTo>
                  <a:pt x="18983" y="8361"/>
                </a:moveTo>
                <a:lnTo>
                  <a:pt x="18982" y="8361"/>
                </a:lnTo>
                <a:lnTo>
                  <a:pt x="18982" y="4180"/>
                </a:lnTo>
                <a:lnTo>
                  <a:pt x="18982" y="3832"/>
                </a:lnTo>
                <a:lnTo>
                  <a:pt x="18982" y="2090"/>
                </a:lnTo>
                <a:cubicBezTo>
                  <a:pt x="18982" y="935"/>
                  <a:pt x="18102" y="0"/>
                  <a:pt x="17018" y="0"/>
                </a:cubicBezTo>
                <a:lnTo>
                  <a:pt x="14400" y="0"/>
                </a:lnTo>
                <a:lnTo>
                  <a:pt x="3600" y="0"/>
                </a:lnTo>
                <a:cubicBezTo>
                  <a:pt x="1614" y="0"/>
                  <a:pt x="0" y="1719"/>
                  <a:pt x="0" y="3832"/>
                </a:cubicBezTo>
                <a:lnTo>
                  <a:pt x="0" y="17767"/>
                </a:lnTo>
                <a:cubicBezTo>
                  <a:pt x="0" y="19880"/>
                  <a:pt x="1614" y="21600"/>
                  <a:pt x="3600" y="21600"/>
                </a:cubicBezTo>
                <a:lnTo>
                  <a:pt x="15382" y="21600"/>
                </a:lnTo>
                <a:cubicBezTo>
                  <a:pt x="17366" y="21600"/>
                  <a:pt x="18982" y="19880"/>
                  <a:pt x="18982" y="17767"/>
                </a:cubicBezTo>
                <a:lnTo>
                  <a:pt x="18982" y="16722"/>
                </a:lnTo>
                <a:lnTo>
                  <a:pt x="18983" y="16722"/>
                </a:lnTo>
                <a:cubicBezTo>
                  <a:pt x="21600" y="14631"/>
                  <a:pt x="21600" y="10452"/>
                  <a:pt x="18983" y="8361"/>
                </a:cubicBezTo>
              </a:path>
            </a:pathLst>
          </a:custGeom>
          <a:solidFill>
            <a:schemeClr val="accent4"/>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9" name="AutoShape 18"/>
          <p:cNvSpPr>
            <a:spLocks/>
          </p:cNvSpPr>
          <p:nvPr/>
        </p:nvSpPr>
        <p:spPr bwMode="auto">
          <a:xfrm>
            <a:off x="6961332" y="4245714"/>
            <a:ext cx="342508" cy="34309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799"/>
                </a:moveTo>
                <a:cubicBezTo>
                  <a:pt x="20249" y="20048"/>
                  <a:pt x="20048" y="20249"/>
                  <a:pt x="19799" y="20249"/>
                </a:cubicBezTo>
                <a:lnTo>
                  <a:pt x="1800" y="20249"/>
                </a:lnTo>
                <a:cubicBezTo>
                  <a:pt x="1551" y="20249"/>
                  <a:pt x="1349" y="20048"/>
                  <a:pt x="1349" y="19799"/>
                </a:cubicBezTo>
                <a:lnTo>
                  <a:pt x="1349" y="3824"/>
                </a:lnTo>
                <a:cubicBezTo>
                  <a:pt x="1349" y="3576"/>
                  <a:pt x="1551" y="3375"/>
                  <a:pt x="1800" y="3375"/>
                </a:cubicBezTo>
                <a:lnTo>
                  <a:pt x="4724" y="3375"/>
                </a:lnTo>
                <a:lnTo>
                  <a:pt x="4724" y="4725"/>
                </a:lnTo>
                <a:cubicBezTo>
                  <a:pt x="4724" y="5098"/>
                  <a:pt x="5027" y="5400"/>
                  <a:pt x="5399" y="5400"/>
                </a:cubicBezTo>
                <a:cubicBezTo>
                  <a:pt x="5772" y="5400"/>
                  <a:pt x="6074" y="5098"/>
                  <a:pt x="6074" y="4725"/>
                </a:cubicBezTo>
                <a:lnTo>
                  <a:pt x="6074" y="3375"/>
                </a:lnTo>
                <a:lnTo>
                  <a:pt x="10124" y="3375"/>
                </a:lnTo>
                <a:lnTo>
                  <a:pt x="10124" y="4725"/>
                </a:lnTo>
                <a:cubicBezTo>
                  <a:pt x="10124" y="5098"/>
                  <a:pt x="10427" y="5400"/>
                  <a:pt x="10800" y="5400"/>
                </a:cubicBezTo>
                <a:cubicBezTo>
                  <a:pt x="11172" y="5400"/>
                  <a:pt x="11474" y="5098"/>
                  <a:pt x="11474" y="4725"/>
                </a:cubicBezTo>
                <a:lnTo>
                  <a:pt x="11474" y="3375"/>
                </a:lnTo>
                <a:lnTo>
                  <a:pt x="15524" y="3375"/>
                </a:lnTo>
                <a:lnTo>
                  <a:pt x="15524" y="4725"/>
                </a:lnTo>
                <a:cubicBezTo>
                  <a:pt x="15524" y="5098"/>
                  <a:pt x="15827" y="5400"/>
                  <a:pt x="16199" y="5400"/>
                </a:cubicBezTo>
                <a:cubicBezTo>
                  <a:pt x="16572" y="5400"/>
                  <a:pt x="16874" y="5098"/>
                  <a:pt x="16874" y="4725"/>
                </a:cubicBezTo>
                <a:lnTo>
                  <a:pt x="16874" y="3375"/>
                </a:lnTo>
                <a:lnTo>
                  <a:pt x="19799" y="3375"/>
                </a:lnTo>
                <a:cubicBezTo>
                  <a:pt x="20048" y="3375"/>
                  <a:pt x="20249" y="3576"/>
                  <a:pt x="20249" y="3824"/>
                </a:cubicBezTo>
                <a:cubicBezTo>
                  <a:pt x="20249" y="3824"/>
                  <a:pt x="20249" y="19799"/>
                  <a:pt x="20249" y="19799"/>
                </a:cubicBezTo>
                <a:close/>
                <a:moveTo>
                  <a:pt x="19799" y="2025"/>
                </a:moveTo>
                <a:lnTo>
                  <a:pt x="16874" y="2025"/>
                </a:lnTo>
                <a:lnTo>
                  <a:pt x="16874" y="675"/>
                </a:lnTo>
                <a:cubicBezTo>
                  <a:pt x="16874" y="301"/>
                  <a:pt x="16572" y="0"/>
                  <a:pt x="16199" y="0"/>
                </a:cubicBezTo>
                <a:cubicBezTo>
                  <a:pt x="15827" y="0"/>
                  <a:pt x="15524" y="301"/>
                  <a:pt x="15524" y="675"/>
                </a:cubicBezTo>
                <a:lnTo>
                  <a:pt x="15524" y="2025"/>
                </a:lnTo>
                <a:lnTo>
                  <a:pt x="11474" y="2025"/>
                </a:lnTo>
                <a:lnTo>
                  <a:pt x="11474" y="675"/>
                </a:lnTo>
                <a:cubicBezTo>
                  <a:pt x="11474" y="301"/>
                  <a:pt x="11172" y="0"/>
                  <a:pt x="10800" y="0"/>
                </a:cubicBezTo>
                <a:cubicBezTo>
                  <a:pt x="10427" y="0"/>
                  <a:pt x="10124" y="301"/>
                  <a:pt x="10124" y="675"/>
                </a:cubicBezTo>
                <a:lnTo>
                  <a:pt x="10124" y="2025"/>
                </a:lnTo>
                <a:lnTo>
                  <a:pt x="6074" y="2025"/>
                </a:lnTo>
                <a:lnTo>
                  <a:pt x="6074" y="675"/>
                </a:lnTo>
                <a:cubicBezTo>
                  <a:pt x="6074" y="301"/>
                  <a:pt x="5772" y="0"/>
                  <a:pt x="5399" y="0"/>
                </a:cubicBezTo>
                <a:cubicBezTo>
                  <a:pt x="5027" y="0"/>
                  <a:pt x="4724" y="301"/>
                  <a:pt x="4724" y="675"/>
                </a:cubicBezTo>
                <a:lnTo>
                  <a:pt x="4724" y="2025"/>
                </a:lnTo>
                <a:lnTo>
                  <a:pt x="1800" y="2025"/>
                </a:lnTo>
                <a:cubicBezTo>
                  <a:pt x="805" y="2025"/>
                  <a:pt x="0" y="2830"/>
                  <a:pt x="0" y="3824"/>
                </a:cubicBezTo>
                <a:lnTo>
                  <a:pt x="0" y="19799"/>
                </a:lnTo>
                <a:cubicBezTo>
                  <a:pt x="0" y="20793"/>
                  <a:pt x="805" y="21599"/>
                  <a:pt x="1800" y="21599"/>
                </a:cubicBezTo>
                <a:lnTo>
                  <a:pt x="19799" y="21599"/>
                </a:lnTo>
                <a:cubicBezTo>
                  <a:pt x="20794" y="21599"/>
                  <a:pt x="21600" y="20793"/>
                  <a:pt x="21600" y="19799"/>
                </a:cubicBezTo>
                <a:lnTo>
                  <a:pt x="21600" y="3824"/>
                </a:lnTo>
                <a:cubicBezTo>
                  <a:pt x="21600" y="2830"/>
                  <a:pt x="20794" y="2025"/>
                  <a:pt x="19799" y="2025"/>
                </a:cubicBezTo>
              </a:path>
            </a:pathLst>
          </a:custGeom>
          <a:solidFill>
            <a:schemeClr val="accent4"/>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20" name="AutoShape 19"/>
          <p:cNvSpPr>
            <a:spLocks/>
          </p:cNvSpPr>
          <p:nvPr/>
        </p:nvSpPr>
        <p:spPr bwMode="auto">
          <a:xfrm>
            <a:off x="7036273" y="4374520"/>
            <a:ext cx="42741" cy="3220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accent4"/>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21" name="AutoShape 20"/>
          <p:cNvSpPr>
            <a:spLocks/>
          </p:cNvSpPr>
          <p:nvPr/>
        </p:nvSpPr>
        <p:spPr bwMode="auto">
          <a:xfrm>
            <a:off x="7036273" y="4427800"/>
            <a:ext cx="42741" cy="322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accent4"/>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22" name="AutoShape 21"/>
          <p:cNvSpPr>
            <a:spLocks/>
          </p:cNvSpPr>
          <p:nvPr/>
        </p:nvSpPr>
        <p:spPr bwMode="auto">
          <a:xfrm>
            <a:off x="7036273" y="4481665"/>
            <a:ext cx="42741" cy="3161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accent4"/>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23" name="AutoShape 22"/>
          <p:cNvSpPr>
            <a:spLocks/>
          </p:cNvSpPr>
          <p:nvPr/>
        </p:nvSpPr>
        <p:spPr bwMode="auto">
          <a:xfrm>
            <a:off x="7111215" y="4481665"/>
            <a:ext cx="42741" cy="3161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accent4"/>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24" name="AutoShape 23"/>
          <p:cNvSpPr>
            <a:spLocks/>
          </p:cNvSpPr>
          <p:nvPr/>
        </p:nvSpPr>
        <p:spPr bwMode="auto">
          <a:xfrm>
            <a:off x="7111215" y="4427800"/>
            <a:ext cx="42741" cy="322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accent4"/>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25" name="AutoShape 24"/>
          <p:cNvSpPr>
            <a:spLocks/>
          </p:cNvSpPr>
          <p:nvPr/>
        </p:nvSpPr>
        <p:spPr bwMode="auto">
          <a:xfrm>
            <a:off x="7111215" y="4374520"/>
            <a:ext cx="42741" cy="3220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accent4"/>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26" name="AutoShape 25"/>
          <p:cNvSpPr>
            <a:spLocks/>
          </p:cNvSpPr>
          <p:nvPr/>
        </p:nvSpPr>
        <p:spPr bwMode="auto">
          <a:xfrm>
            <a:off x="7186157" y="4481665"/>
            <a:ext cx="42741" cy="3161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accent4"/>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27" name="AutoShape 26"/>
          <p:cNvSpPr>
            <a:spLocks/>
          </p:cNvSpPr>
          <p:nvPr/>
        </p:nvSpPr>
        <p:spPr bwMode="auto">
          <a:xfrm>
            <a:off x="7186157" y="4427800"/>
            <a:ext cx="42741" cy="322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accent4"/>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28" name="AutoShape 27"/>
          <p:cNvSpPr>
            <a:spLocks/>
          </p:cNvSpPr>
          <p:nvPr/>
        </p:nvSpPr>
        <p:spPr bwMode="auto">
          <a:xfrm>
            <a:off x="7186157" y="4374520"/>
            <a:ext cx="42741" cy="3220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solidFill>
            <a:schemeClr val="accent4"/>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29" name="AutoShape 28"/>
          <p:cNvSpPr>
            <a:spLocks/>
          </p:cNvSpPr>
          <p:nvPr/>
        </p:nvSpPr>
        <p:spPr bwMode="auto">
          <a:xfrm>
            <a:off x="6275732" y="4245714"/>
            <a:ext cx="343093" cy="34309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9450"/>
                </a:moveTo>
                <a:cubicBezTo>
                  <a:pt x="20249" y="9823"/>
                  <a:pt x="19947" y="10124"/>
                  <a:pt x="19575" y="10124"/>
                </a:cubicBezTo>
                <a:lnTo>
                  <a:pt x="18324" y="10124"/>
                </a:lnTo>
                <a:lnTo>
                  <a:pt x="15624" y="5400"/>
                </a:lnTo>
                <a:lnTo>
                  <a:pt x="17549" y="5400"/>
                </a:lnTo>
                <a:cubicBezTo>
                  <a:pt x="17762" y="5400"/>
                  <a:pt x="17962" y="5500"/>
                  <a:pt x="18089" y="5670"/>
                </a:cubicBezTo>
                <a:lnTo>
                  <a:pt x="20114" y="8370"/>
                </a:lnTo>
                <a:cubicBezTo>
                  <a:pt x="20202" y="8486"/>
                  <a:pt x="20249" y="8628"/>
                  <a:pt x="20249" y="8774"/>
                </a:cubicBezTo>
                <a:cubicBezTo>
                  <a:pt x="20249" y="8774"/>
                  <a:pt x="20249" y="9450"/>
                  <a:pt x="20249" y="9450"/>
                </a:cubicBezTo>
                <a:close/>
                <a:moveTo>
                  <a:pt x="18224" y="20249"/>
                </a:moveTo>
                <a:lnTo>
                  <a:pt x="14174" y="20249"/>
                </a:lnTo>
                <a:lnTo>
                  <a:pt x="14174" y="13500"/>
                </a:lnTo>
                <a:cubicBezTo>
                  <a:pt x="14174" y="13126"/>
                  <a:pt x="13872" y="12825"/>
                  <a:pt x="13499" y="12825"/>
                </a:cubicBezTo>
                <a:lnTo>
                  <a:pt x="8437" y="12825"/>
                </a:lnTo>
                <a:cubicBezTo>
                  <a:pt x="8064" y="12825"/>
                  <a:pt x="7762" y="13126"/>
                  <a:pt x="7762" y="13500"/>
                </a:cubicBezTo>
                <a:lnTo>
                  <a:pt x="7762" y="20249"/>
                </a:lnTo>
                <a:lnTo>
                  <a:pt x="3374" y="20249"/>
                </a:lnTo>
                <a:lnTo>
                  <a:pt x="3374" y="11475"/>
                </a:lnTo>
                <a:lnTo>
                  <a:pt x="18224" y="11475"/>
                </a:lnTo>
                <a:cubicBezTo>
                  <a:pt x="18224" y="11475"/>
                  <a:pt x="18224" y="20249"/>
                  <a:pt x="18224" y="20249"/>
                </a:cubicBezTo>
                <a:close/>
                <a:moveTo>
                  <a:pt x="13499" y="20249"/>
                </a:moveTo>
                <a:lnTo>
                  <a:pt x="8437" y="20249"/>
                </a:lnTo>
                <a:lnTo>
                  <a:pt x="8437" y="13500"/>
                </a:lnTo>
                <a:lnTo>
                  <a:pt x="13499" y="13500"/>
                </a:lnTo>
                <a:cubicBezTo>
                  <a:pt x="13499" y="13500"/>
                  <a:pt x="13499" y="20249"/>
                  <a:pt x="13499" y="20249"/>
                </a:cubicBezTo>
                <a:close/>
                <a:moveTo>
                  <a:pt x="1349" y="9450"/>
                </a:moveTo>
                <a:lnTo>
                  <a:pt x="1349" y="8774"/>
                </a:lnTo>
                <a:cubicBezTo>
                  <a:pt x="1349" y="8628"/>
                  <a:pt x="1397" y="8486"/>
                  <a:pt x="1485" y="8370"/>
                </a:cubicBezTo>
                <a:lnTo>
                  <a:pt x="3510" y="5670"/>
                </a:lnTo>
                <a:cubicBezTo>
                  <a:pt x="3637" y="5500"/>
                  <a:pt x="3837" y="5400"/>
                  <a:pt x="4049" y="5400"/>
                </a:cubicBezTo>
                <a:lnTo>
                  <a:pt x="5975" y="5400"/>
                </a:lnTo>
                <a:lnTo>
                  <a:pt x="3275" y="10124"/>
                </a:lnTo>
                <a:lnTo>
                  <a:pt x="2024" y="10124"/>
                </a:lnTo>
                <a:cubicBezTo>
                  <a:pt x="1652" y="10124"/>
                  <a:pt x="1349" y="9823"/>
                  <a:pt x="1349" y="9450"/>
                </a:cubicBezTo>
                <a:moveTo>
                  <a:pt x="13369" y="5400"/>
                </a:moveTo>
                <a:lnTo>
                  <a:pt x="14846" y="5400"/>
                </a:lnTo>
                <a:lnTo>
                  <a:pt x="17546" y="10124"/>
                </a:lnTo>
                <a:lnTo>
                  <a:pt x="14719" y="10124"/>
                </a:lnTo>
                <a:cubicBezTo>
                  <a:pt x="14719" y="10124"/>
                  <a:pt x="13369" y="5400"/>
                  <a:pt x="13369" y="5400"/>
                </a:cubicBezTo>
                <a:close/>
                <a:moveTo>
                  <a:pt x="11137" y="5400"/>
                </a:moveTo>
                <a:lnTo>
                  <a:pt x="12666" y="5400"/>
                </a:lnTo>
                <a:lnTo>
                  <a:pt x="14016" y="10124"/>
                </a:lnTo>
                <a:lnTo>
                  <a:pt x="11137" y="10124"/>
                </a:lnTo>
                <a:cubicBezTo>
                  <a:pt x="11137" y="10124"/>
                  <a:pt x="11137" y="5400"/>
                  <a:pt x="11137" y="5400"/>
                </a:cubicBezTo>
                <a:close/>
                <a:moveTo>
                  <a:pt x="8932" y="5400"/>
                </a:moveTo>
                <a:lnTo>
                  <a:pt x="10462" y="5400"/>
                </a:lnTo>
                <a:lnTo>
                  <a:pt x="10462" y="10124"/>
                </a:lnTo>
                <a:lnTo>
                  <a:pt x="7582" y="10124"/>
                </a:lnTo>
                <a:cubicBezTo>
                  <a:pt x="7582" y="10124"/>
                  <a:pt x="8932" y="5400"/>
                  <a:pt x="8932" y="5400"/>
                </a:cubicBezTo>
                <a:close/>
                <a:moveTo>
                  <a:pt x="6880" y="10124"/>
                </a:moveTo>
                <a:lnTo>
                  <a:pt x="4052" y="10124"/>
                </a:lnTo>
                <a:lnTo>
                  <a:pt x="6752" y="5400"/>
                </a:lnTo>
                <a:lnTo>
                  <a:pt x="8230" y="5400"/>
                </a:lnTo>
                <a:cubicBezTo>
                  <a:pt x="8230" y="5400"/>
                  <a:pt x="6880" y="10124"/>
                  <a:pt x="6880" y="10124"/>
                </a:cubicBezTo>
                <a:close/>
                <a:moveTo>
                  <a:pt x="17549" y="1350"/>
                </a:moveTo>
                <a:lnTo>
                  <a:pt x="17549" y="4050"/>
                </a:lnTo>
                <a:lnTo>
                  <a:pt x="4049" y="4050"/>
                </a:lnTo>
                <a:lnTo>
                  <a:pt x="4049" y="1350"/>
                </a:lnTo>
                <a:cubicBezTo>
                  <a:pt x="4049" y="1350"/>
                  <a:pt x="17549" y="1350"/>
                  <a:pt x="17549" y="1350"/>
                </a:cubicBezTo>
                <a:close/>
                <a:moveTo>
                  <a:pt x="21194" y="7560"/>
                </a:moveTo>
                <a:lnTo>
                  <a:pt x="19170" y="4861"/>
                </a:lnTo>
                <a:cubicBezTo>
                  <a:pt x="19091" y="4755"/>
                  <a:pt x="18997" y="4663"/>
                  <a:pt x="18899" y="4576"/>
                </a:cubicBezTo>
                <a:lnTo>
                  <a:pt x="18899" y="1350"/>
                </a:lnTo>
                <a:cubicBezTo>
                  <a:pt x="18899" y="605"/>
                  <a:pt x="18295" y="0"/>
                  <a:pt x="17549" y="0"/>
                </a:cubicBezTo>
                <a:lnTo>
                  <a:pt x="4049" y="0"/>
                </a:lnTo>
                <a:cubicBezTo>
                  <a:pt x="3304" y="0"/>
                  <a:pt x="2699" y="605"/>
                  <a:pt x="2699" y="1350"/>
                </a:cubicBezTo>
                <a:lnTo>
                  <a:pt x="2699" y="4576"/>
                </a:lnTo>
                <a:cubicBezTo>
                  <a:pt x="2602" y="4663"/>
                  <a:pt x="2508" y="4754"/>
                  <a:pt x="2430" y="4860"/>
                </a:cubicBezTo>
                <a:lnTo>
                  <a:pt x="406" y="7559"/>
                </a:lnTo>
                <a:cubicBezTo>
                  <a:pt x="143" y="7907"/>
                  <a:pt x="0" y="8338"/>
                  <a:pt x="0" y="8774"/>
                </a:cubicBezTo>
                <a:lnTo>
                  <a:pt x="0" y="9450"/>
                </a:lnTo>
                <a:cubicBezTo>
                  <a:pt x="0" y="10566"/>
                  <a:pt x="908" y="11475"/>
                  <a:pt x="2024" y="11475"/>
                </a:cubicBezTo>
                <a:lnTo>
                  <a:pt x="2024" y="20249"/>
                </a:lnTo>
                <a:cubicBezTo>
                  <a:pt x="2024" y="20994"/>
                  <a:pt x="2629" y="21599"/>
                  <a:pt x="3374" y="21599"/>
                </a:cubicBezTo>
                <a:lnTo>
                  <a:pt x="18224" y="21599"/>
                </a:lnTo>
                <a:cubicBezTo>
                  <a:pt x="18970" y="21599"/>
                  <a:pt x="19575" y="20994"/>
                  <a:pt x="19575" y="20249"/>
                </a:cubicBezTo>
                <a:lnTo>
                  <a:pt x="19575" y="11475"/>
                </a:lnTo>
                <a:cubicBezTo>
                  <a:pt x="20691" y="11475"/>
                  <a:pt x="21600" y="10566"/>
                  <a:pt x="21600" y="9450"/>
                </a:cubicBezTo>
                <a:lnTo>
                  <a:pt x="21600" y="8774"/>
                </a:lnTo>
                <a:cubicBezTo>
                  <a:pt x="21600" y="8338"/>
                  <a:pt x="21456" y="7907"/>
                  <a:pt x="21194" y="7560"/>
                </a:cubicBezTo>
              </a:path>
            </a:pathLst>
          </a:custGeom>
          <a:solidFill>
            <a:schemeClr val="accent4"/>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0" name="AutoShape 29"/>
          <p:cNvSpPr>
            <a:spLocks/>
          </p:cNvSpPr>
          <p:nvPr/>
        </p:nvSpPr>
        <p:spPr bwMode="auto">
          <a:xfrm>
            <a:off x="9701974" y="3571238"/>
            <a:ext cx="342508" cy="310306"/>
          </a:xfrm>
          <a:custGeom>
            <a:avLst/>
            <a:gdLst>
              <a:gd name="T0" fmla="+- 0 10736 439"/>
              <a:gd name="T1" fmla="*/ T0 w 20595"/>
              <a:gd name="T2" fmla="+- 0 10869 621"/>
              <a:gd name="T3" fmla="*/ 10869 h 20497"/>
              <a:gd name="T4" fmla="+- 0 10736 439"/>
              <a:gd name="T5" fmla="*/ T4 w 20595"/>
              <a:gd name="T6" fmla="+- 0 10869 621"/>
              <a:gd name="T7" fmla="*/ 10869 h 20497"/>
              <a:gd name="T8" fmla="+- 0 10736 439"/>
              <a:gd name="T9" fmla="*/ T8 w 20595"/>
              <a:gd name="T10" fmla="+- 0 10869 621"/>
              <a:gd name="T11" fmla="*/ 10869 h 20497"/>
              <a:gd name="T12" fmla="+- 0 10736 439"/>
              <a:gd name="T13" fmla="*/ T12 w 20595"/>
              <a:gd name="T14" fmla="+- 0 10869 621"/>
              <a:gd name="T15" fmla="*/ 10869 h 20497"/>
            </a:gdLst>
            <a:ahLst/>
            <a:cxnLst>
              <a:cxn ang="0">
                <a:pos x="T1" y="T3"/>
              </a:cxn>
              <a:cxn ang="0">
                <a:pos x="T5" y="T7"/>
              </a:cxn>
              <a:cxn ang="0">
                <a:pos x="T9" y="T11"/>
              </a:cxn>
              <a:cxn ang="0">
                <a:pos x="T13" y="T15"/>
              </a:cxn>
            </a:cxnLst>
            <a:rect l="0" t="0" r="r" b="b"/>
            <a:pathLst>
              <a:path w="20595" h="20497">
                <a:moveTo>
                  <a:pt x="18898" y="1863"/>
                </a:moveTo>
                <a:cubicBezTo>
                  <a:pt x="16636" y="-621"/>
                  <a:pt x="12968" y="-621"/>
                  <a:pt x="10707" y="1863"/>
                </a:cubicBezTo>
                <a:lnTo>
                  <a:pt x="1317" y="12053"/>
                </a:lnTo>
                <a:cubicBezTo>
                  <a:pt x="-439" y="13982"/>
                  <a:pt x="-439" y="17121"/>
                  <a:pt x="1317" y="19050"/>
                </a:cubicBezTo>
                <a:cubicBezTo>
                  <a:pt x="3073" y="20979"/>
                  <a:pt x="5931" y="20979"/>
                  <a:pt x="7687" y="19050"/>
                </a:cubicBezTo>
                <a:lnTo>
                  <a:pt x="17078" y="8860"/>
                </a:lnTo>
                <a:cubicBezTo>
                  <a:pt x="18335" y="7479"/>
                  <a:pt x="18335" y="5242"/>
                  <a:pt x="17078" y="3862"/>
                </a:cubicBezTo>
                <a:cubicBezTo>
                  <a:pt x="15821" y="2482"/>
                  <a:pt x="13783" y="2482"/>
                  <a:pt x="12527" y="3862"/>
                </a:cubicBezTo>
                <a:lnTo>
                  <a:pt x="5467" y="11614"/>
                </a:lnTo>
                <a:cubicBezTo>
                  <a:pt x="5216" y="11891"/>
                  <a:pt x="5216" y="12337"/>
                  <a:pt x="5467" y="12614"/>
                </a:cubicBezTo>
                <a:cubicBezTo>
                  <a:pt x="5719" y="12890"/>
                  <a:pt x="6126" y="12890"/>
                  <a:pt x="6378" y="12614"/>
                </a:cubicBezTo>
                <a:lnTo>
                  <a:pt x="13437" y="4861"/>
                </a:lnTo>
                <a:cubicBezTo>
                  <a:pt x="14190" y="4035"/>
                  <a:pt x="15414" y="4035"/>
                  <a:pt x="16167" y="4861"/>
                </a:cubicBezTo>
                <a:cubicBezTo>
                  <a:pt x="16920" y="5688"/>
                  <a:pt x="16920" y="7034"/>
                  <a:pt x="16167" y="7860"/>
                </a:cubicBezTo>
                <a:lnTo>
                  <a:pt x="6777" y="18050"/>
                </a:lnTo>
                <a:cubicBezTo>
                  <a:pt x="5520" y="19430"/>
                  <a:pt x="3484" y="19430"/>
                  <a:pt x="2227" y="18050"/>
                </a:cubicBezTo>
                <a:cubicBezTo>
                  <a:pt x="970" y="16670"/>
                  <a:pt x="970" y="14433"/>
                  <a:pt x="2227" y="13053"/>
                </a:cubicBezTo>
                <a:lnTo>
                  <a:pt x="11525" y="2963"/>
                </a:lnTo>
                <a:cubicBezTo>
                  <a:pt x="13285" y="1030"/>
                  <a:pt x="16139" y="1030"/>
                  <a:pt x="17896" y="2963"/>
                </a:cubicBezTo>
                <a:cubicBezTo>
                  <a:pt x="19657" y="4896"/>
                  <a:pt x="19657" y="8027"/>
                  <a:pt x="17897" y="9959"/>
                </a:cubicBezTo>
                <a:lnTo>
                  <a:pt x="10929" y="17611"/>
                </a:lnTo>
                <a:cubicBezTo>
                  <a:pt x="10677" y="17888"/>
                  <a:pt x="10677" y="18334"/>
                  <a:pt x="10929" y="18610"/>
                </a:cubicBezTo>
                <a:cubicBezTo>
                  <a:pt x="11181" y="18887"/>
                  <a:pt x="11588" y="18887"/>
                  <a:pt x="11839" y="18610"/>
                </a:cubicBezTo>
                <a:lnTo>
                  <a:pt x="18898" y="10859"/>
                </a:lnTo>
                <a:cubicBezTo>
                  <a:pt x="21160" y="8375"/>
                  <a:pt x="21160" y="4347"/>
                  <a:pt x="18898" y="1863"/>
                </a:cubicBezTo>
              </a:path>
            </a:pathLst>
          </a:custGeom>
          <a:solidFill>
            <a:schemeClr val="accent4"/>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nvGrpSpPr>
          <p:cNvPr id="31" name="Group 30"/>
          <p:cNvGrpSpPr/>
          <p:nvPr/>
        </p:nvGrpSpPr>
        <p:grpSpPr>
          <a:xfrm>
            <a:off x="9070239" y="3560115"/>
            <a:ext cx="235950" cy="343093"/>
            <a:chOff x="10146507" y="3505994"/>
            <a:chExt cx="319881" cy="465138"/>
          </a:xfrm>
          <a:solidFill>
            <a:schemeClr val="accent4"/>
          </a:solidFill>
        </p:grpSpPr>
        <p:sp>
          <p:nvSpPr>
            <p:cNvPr id="32" name="AutoShape 30"/>
            <p:cNvSpPr>
              <a:spLocks/>
            </p:cNvSpPr>
            <p:nvPr/>
          </p:nvSpPr>
          <p:spPr bwMode="auto">
            <a:xfrm>
              <a:off x="10146507" y="3505994"/>
              <a:ext cx="319881" cy="465138"/>
            </a:xfrm>
            <a:custGeom>
              <a:avLst/>
              <a:gdLst>
                <a:gd name="T0" fmla="*/ 10383 w 20767"/>
                <a:gd name="T1" fmla="*/ 10800 h 21600"/>
                <a:gd name="T2" fmla="*/ 10383 w 20767"/>
                <a:gd name="T3" fmla="*/ 10800 h 21600"/>
                <a:gd name="T4" fmla="*/ 10383 w 20767"/>
                <a:gd name="T5" fmla="*/ 10800 h 21600"/>
                <a:gd name="T6" fmla="*/ 10383 w 20767"/>
                <a:gd name="T7" fmla="*/ 10800 h 21600"/>
              </a:gdLst>
              <a:ahLst/>
              <a:cxnLst>
                <a:cxn ang="0">
                  <a:pos x="T0" y="T1"/>
                </a:cxn>
                <a:cxn ang="0">
                  <a:pos x="T2" y="T3"/>
                </a:cxn>
                <a:cxn ang="0">
                  <a:pos x="T4" y="T5"/>
                </a:cxn>
                <a:cxn ang="0">
                  <a:pos x="T6" y="T7"/>
                </a:cxn>
              </a:cxnLst>
              <a:rect l="0" t="0" r="r" b="b"/>
              <a:pathLst>
                <a:path w="20767" h="21600">
                  <a:moveTo>
                    <a:pt x="18566" y="16551"/>
                  </a:moveTo>
                  <a:cubicBezTo>
                    <a:pt x="17960" y="18284"/>
                    <a:pt x="17274" y="20249"/>
                    <a:pt x="9436" y="20249"/>
                  </a:cubicBezTo>
                  <a:cubicBezTo>
                    <a:pt x="4711" y="20249"/>
                    <a:pt x="1888" y="17809"/>
                    <a:pt x="1888" y="15451"/>
                  </a:cubicBezTo>
                  <a:cubicBezTo>
                    <a:pt x="1888" y="13645"/>
                    <a:pt x="2349" y="12161"/>
                    <a:pt x="2835" y="10591"/>
                  </a:cubicBezTo>
                  <a:cubicBezTo>
                    <a:pt x="3454" y="8600"/>
                    <a:pt x="4088" y="6563"/>
                    <a:pt x="3813" y="3868"/>
                  </a:cubicBezTo>
                  <a:cubicBezTo>
                    <a:pt x="6723" y="6750"/>
                    <a:pt x="7759" y="10567"/>
                    <a:pt x="7759" y="10567"/>
                  </a:cubicBezTo>
                  <a:cubicBezTo>
                    <a:pt x="7759" y="10567"/>
                    <a:pt x="10468" y="7846"/>
                    <a:pt x="11196" y="6582"/>
                  </a:cubicBezTo>
                  <a:cubicBezTo>
                    <a:pt x="11755" y="7395"/>
                    <a:pt x="12267" y="10124"/>
                    <a:pt x="12267" y="12825"/>
                  </a:cubicBezTo>
                  <a:cubicBezTo>
                    <a:pt x="12267" y="12825"/>
                    <a:pt x="14773" y="11347"/>
                    <a:pt x="16653" y="9127"/>
                  </a:cubicBezTo>
                  <a:cubicBezTo>
                    <a:pt x="18632" y="11666"/>
                    <a:pt x="19346" y="14320"/>
                    <a:pt x="18566" y="16551"/>
                  </a:cubicBezTo>
                  <a:moveTo>
                    <a:pt x="16041" y="6075"/>
                  </a:moveTo>
                  <a:cubicBezTo>
                    <a:pt x="15982" y="7879"/>
                    <a:pt x="14088" y="9404"/>
                    <a:pt x="14088" y="9404"/>
                  </a:cubicBezTo>
                  <a:cubicBezTo>
                    <a:pt x="14088" y="6046"/>
                    <a:pt x="10380" y="3375"/>
                    <a:pt x="10380" y="3375"/>
                  </a:cubicBezTo>
                  <a:cubicBezTo>
                    <a:pt x="10380" y="3375"/>
                    <a:pt x="10330" y="5373"/>
                    <a:pt x="8452" y="7389"/>
                  </a:cubicBezTo>
                  <a:cubicBezTo>
                    <a:pt x="6574" y="2686"/>
                    <a:pt x="938" y="0"/>
                    <a:pt x="938" y="0"/>
                  </a:cubicBezTo>
                  <a:cubicBezTo>
                    <a:pt x="3756" y="7389"/>
                    <a:pt x="0" y="10076"/>
                    <a:pt x="0" y="15451"/>
                  </a:cubicBezTo>
                  <a:cubicBezTo>
                    <a:pt x="0" y="18604"/>
                    <a:pt x="3730" y="21599"/>
                    <a:pt x="9436" y="21599"/>
                  </a:cubicBezTo>
                  <a:cubicBezTo>
                    <a:pt x="17888" y="21599"/>
                    <a:pt x="19523" y="19379"/>
                    <a:pt x="20396" y="16878"/>
                  </a:cubicBezTo>
                  <a:cubicBezTo>
                    <a:pt x="21599" y="13436"/>
                    <a:pt x="19797" y="9432"/>
                    <a:pt x="16041" y="6075"/>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3" name="AutoShape 31"/>
            <p:cNvSpPr>
              <a:spLocks/>
            </p:cNvSpPr>
            <p:nvPr/>
          </p:nvSpPr>
          <p:spPr bwMode="auto">
            <a:xfrm>
              <a:off x="10205244" y="3709194"/>
              <a:ext cx="205581" cy="166688"/>
            </a:xfrm>
            <a:custGeom>
              <a:avLst/>
              <a:gdLst>
                <a:gd name="T0" fmla="*/ 10641 w 21282"/>
                <a:gd name="T1" fmla="*/ 10800 h 21600"/>
                <a:gd name="T2" fmla="*/ 10641 w 21282"/>
                <a:gd name="T3" fmla="*/ 10800 h 21600"/>
                <a:gd name="T4" fmla="*/ 10641 w 21282"/>
                <a:gd name="T5" fmla="*/ 10800 h 21600"/>
                <a:gd name="T6" fmla="*/ 10641 w 21282"/>
                <a:gd name="T7" fmla="*/ 10800 h 21600"/>
              </a:gdLst>
              <a:ahLst/>
              <a:cxnLst>
                <a:cxn ang="0">
                  <a:pos x="T0" y="T1"/>
                </a:cxn>
                <a:cxn ang="0">
                  <a:pos x="T2" y="T3"/>
                </a:cxn>
                <a:cxn ang="0">
                  <a:pos x="T4" y="T5"/>
                </a:cxn>
                <a:cxn ang="0">
                  <a:pos x="T6" y="T7"/>
                </a:cxn>
              </a:cxnLst>
              <a:rect l="0" t="0" r="r" b="b"/>
              <a:pathLst>
                <a:path w="21282" h="21600">
                  <a:moveTo>
                    <a:pt x="20698" y="5891"/>
                  </a:moveTo>
                  <a:lnTo>
                    <a:pt x="19424" y="7749"/>
                  </a:lnTo>
                  <a:cubicBezTo>
                    <a:pt x="17846" y="10064"/>
                    <a:pt x="16352" y="12259"/>
                    <a:pt x="12365" y="14784"/>
                  </a:cubicBezTo>
                  <a:cubicBezTo>
                    <a:pt x="11794" y="12631"/>
                    <a:pt x="11275" y="10259"/>
                    <a:pt x="11275" y="6631"/>
                  </a:cubicBezTo>
                  <a:lnTo>
                    <a:pt x="11275" y="3408"/>
                  </a:lnTo>
                  <a:lnTo>
                    <a:pt x="9000" y="7893"/>
                  </a:lnTo>
                  <a:cubicBezTo>
                    <a:pt x="8233" y="9421"/>
                    <a:pt x="7598" y="10690"/>
                    <a:pt x="6649" y="12373"/>
                  </a:cubicBezTo>
                  <a:cubicBezTo>
                    <a:pt x="5211" y="8296"/>
                    <a:pt x="4195" y="5281"/>
                    <a:pt x="3422" y="2545"/>
                  </a:cubicBezTo>
                  <a:lnTo>
                    <a:pt x="2705" y="0"/>
                  </a:lnTo>
                  <a:lnTo>
                    <a:pt x="1926" y="2847"/>
                  </a:lnTo>
                  <a:cubicBezTo>
                    <a:pt x="936" y="6469"/>
                    <a:pt x="0" y="9891"/>
                    <a:pt x="0" y="18771"/>
                  </a:cubicBezTo>
                  <a:cubicBezTo>
                    <a:pt x="0" y="19292"/>
                    <a:pt x="333" y="19714"/>
                    <a:pt x="749" y="19714"/>
                  </a:cubicBezTo>
                  <a:cubicBezTo>
                    <a:pt x="1162" y="19714"/>
                    <a:pt x="1499" y="19292"/>
                    <a:pt x="1499" y="18771"/>
                  </a:cubicBezTo>
                  <a:cubicBezTo>
                    <a:pt x="1499" y="11964"/>
                    <a:pt x="2037" y="8594"/>
                    <a:pt x="2758" y="5681"/>
                  </a:cubicBezTo>
                  <a:cubicBezTo>
                    <a:pt x="3537" y="8174"/>
                    <a:pt x="4520" y="11009"/>
                    <a:pt x="5812" y="14638"/>
                  </a:cubicBezTo>
                  <a:lnTo>
                    <a:pt x="6339" y="16117"/>
                  </a:lnTo>
                  <a:lnTo>
                    <a:pt x="7100" y="14811"/>
                  </a:lnTo>
                  <a:cubicBezTo>
                    <a:pt x="8344" y="12681"/>
                    <a:pt x="9085" y="11248"/>
                    <a:pt x="9896" y="9638"/>
                  </a:cubicBezTo>
                  <a:cubicBezTo>
                    <a:pt x="10133" y="12428"/>
                    <a:pt x="10681" y="14428"/>
                    <a:pt x="11223" y="16408"/>
                  </a:cubicBezTo>
                  <a:lnTo>
                    <a:pt x="11495" y="17404"/>
                  </a:lnTo>
                  <a:lnTo>
                    <a:pt x="12253" y="16953"/>
                  </a:lnTo>
                  <a:cubicBezTo>
                    <a:pt x="16306" y="14531"/>
                    <a:pt x="18203" y="12327"/>
                    <a:pt x="19708" y="10211"/>
                  </a:cubicBezTo>
                  <a:cubicBezTo>
                    <a:pt x="19942" y="13727"/>
                    <a:pt x="19573" y="17574"/>
                    <a:pt x="18698" y="20305"/>
                  </a:cubicBezTo>
                  <a:cubicBezTo>
                    <a:pt x="18543" y="20787"/>
                    <a:pt x="18730" y="21336"/>
                    <a:pt x="19114" y="21531"/>
                  </a:cubicBezTo>
                  <a:cubicBezTo>
                    <a:pt x="19204" y="21577"/>
                    <a:pt x="19301" y="21599"/>
                    <a:pt x="19395" y="21599"/>
                  </a:cubicBezTo>
                  <a:cubicBezTo>
                    <a:pt x="19690" y="21599"/>
                    <a:pt x="19972" y="21377"/>
                    <a:pt x="20089" y="21008"/>
                  </a:cubicBezTo>
                  <a:cubicBezTo>
                    <a:pt x="21251" y="17380"/>
                    <a:pt x="21600" y="12213"/>
                    <a:pt x="20976" y="7841"/>
                  </a:cubicBezTo>
                  <a:cubicBezTo>
                    <a:pt x="20976" y="7841"/>
                    <a:pt x="20698" y="5891"/>
                    <a:pt x="20698" y="5891"/>
                  </a:cubicBezTo>
                  <a:close/>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34" name="AutoShape 32"/>
          <p:cNvSpPr>
            <a:spLocks/>
          </p:cNvSpPr>
          <p:nvPr/>
        </p:nvSpPr>
        <p:spPr bwMode="auto">
          <a:xfrm>
            <a:off x="8331946" y="3581777"/>
            <a:ext cx="342508" cy="299767"/>
          </a:xfrm>
          <a:custGeom>
            <a:avLst/>
            <a:gdLst>
              <a:gd name="T0" fmla="+- 0 10800 108"/>
              <a:gd name="T1" fmla="*/ T0 w 21384"/>
              <a:gd name="T2" fmla="*/ 10800 h 21600"/>
              <a:gd name="T3" fmla="+- 0 10800 108"/>
              <a:gd name="T4" fmla="*/ T3 w 21384"/>
              <a:gd name="T5" fmla="*/ 10800 h 21600"/>
              <a:gd name="T6" fmla="+- 0 10800 108"/>
              <a:gd name="T7" fmla="*/ T6 w 21384"/>
              <a:gd name="T8" fmla="*/ 10800 h 21600"/>
              <a:gd name="T9" fmla="+- 0 10800 108"/>
              <a:gd name="T10" fmla="*/ T9 w 21384"/>
              <a:gd name="T11" fmla="*/ 10800 h 21600"/>
            </a:gdLst>
            <a:ahLst/>
            <a:cxnLst>
              <a:cxn ang="0">
                <a:pos x="T1" y="T2"/>
              </a:cxn>
              <a:cxn ang="0">
                <a:pos x="T4" y="T5"/>
              </a:cxn>
              <a:cxn ang="0">
                <a:pos x="T7" y="T8"/>
              </a:cxn>
              <a:cxn ang="0">
                <a:pos x="T10" y="T11"/>
              </a:cxn>
            </a:cxnLst>
            <a:rect l="0" t="0" r="r" b="b"/>
            <a:pathLst>
              <a:path w="21384" h="21600">
                <a:moveTo>
                  <a:pt x="18710" y="9257"/>
                </a:moveTo>
                <a:lnTo>
                  <a:pt x="16706" y="7714"/>
                </a:lnTo>
                <a:lnTo>
                  <a:pt x="16706" y="20057"/>
                </a:lnTo>
                <a:lnTo>
                  <a:pt x="4677" y="20057"/>
                </a:lnTo>
                <a:lnTo>
                  <a:pt x="4677" y="7714"/>
                </a:lnTo>
                <a:lnTo>
                  <a:pt x="2673" y="9257"/>
                </a:lnTo>
                <a:lnTo>
                  <a:pt x="1336" y="4628"/>
                </a:lnTo>
                <a:lnTo>
                  <a:pt x="4677" y="1542"/>
                </a:lnTo>
                <a:lnTo>
                  <a:pt x="7468" y="1542"/>
                </a:lnTo>
                <a:cubicBezTo>
                  <a:pt x="7841" y="2871"/>
                  <a:pt x="9136" y="3857"/>
                  <a:pt x="10691" y="3857"/>
                </a:cubicBezTo>
                <a:cubicBezTo>
                  <a:pt x="12247" y="3857"/>
                  <a:pt x="13542" y="2871"/>
                  <a:pt x="13915" y="1542"/>
                </a:cubicBezTo>
                <a:lnTo>
                  <a:pt x="16706" y="1542"/>
                </a:lnTo>
                <a:lnTo>
                  <a:pt x="20047" y="4628"/>
                </a:lnTo>
                <a:cubicBezTo>
                  <a:pt x="20047" y="4628"/>
                  <a:pt x="18710" y="9257"/>
                  <a:pt x="18710" y="9257"/>
                </a:cubicBezTo>
                <a:close/>
                <a:moveTo>
                  <a:pt x="13200" y="1542"/>
                </a:moveTo>
                <a:cubicBezTo>
                  <a:pt x="12831" y="2438"/>
                  <a:pt x="11852" y="3085"/>
                  <a:pt x="10691" y="3085"/>
                </a:cubicBezTo>
                <a:cubicBezTo>
                  <a:pt x="9531" y="3085"/>
                  <a:pt x="8552" y="2438"/>
                  <a:pt x="8183" y="1542"/>
                </a:cubicBezTo>
                <a:cubicBezTo>
                  <a:pt x="8183" y="1542"/>
                  <a:pt x="13200" y="1542"/>
                  <a:pt x="13200" y="1542"/>
                </a:cubicBezTo>
                <a:close/>
                <a:moveTo>
                  <a:pt x="20882" y="3423"/>
                </a:moveTo>
                <a:lnTo>
                  <a:pt x="17541" y="338"/>
                </a:lnTo>
                <a:cubicBezTo>
                  <a:pt x="17303" y="119"/>
                  <a:pt x="17009" y="0"/>
                  <a:pt x="16706" y="0"/>
                </a:cubicBezTo>
                <a:lnTo>
                  <a:pt x="4677" y="0"/>
                </a:lnTo>
                <a:cubicBezTo>
                  <a:pt x="4374" y="0"/>
                  <a:pt x="4080" y="119"/>
                  <a:pt x="3842" y="338"/>
                </a:cubicBezTo>
                <a:lnTo>
                  <a:pt x="501" y="3423"/>
                </a:lnTo>
                <a:cubicBezTo>
                  <a:pt x="64" y="3827"/>
                  <a:pt x="-108" y="4503"/>
                  <a:pt x="68" y="5116"/>
                </a:cubicBezTo>
                <a:lnTo>
                  <a:pt x="1405" y="9745"/>
                </a:lnTo>
                <a:cubicBezTo>
                  <a:pt x="1537" y="10201"/>
                  <a:pt x="1845" y="10560"/>
                  <a:pt x="2239" y="10716"/>
                </a:cubicBezTo>
                <a:cubicBezTo>
                  <a:pt x="2380" y="10772"/>
                  <a:pt x="2527" y="10800"/>
                  <a:pt x="2673" y="10800"/>
                </a:cubicBezTo>
                <a:cubicBezTo>
                  <a:pt x="2905" y="10800"/>
                  <a:pt x="3136" y="10729"/>
                  <a:pt x="3341" y="10593"/>
                </a:cubicBezTo>
                <a:lnTo>
                  <a:pt x="3341" y="20057"/>
                </a:lnTo>
                <a:cubicBezTo>
                  <a:pt x="3341" y="20908"/>
                  <a:pt x="3940" y="21600"/>
                  <a:pt x="4677" y="21600"/>
                </a:cubicBezTo>
                <a:lnTo>
                  <a:pt x="16706" y="21600"/>
                </a:lnTo>
                <a:cubicBezTo>
                  <a:pt x="17443" y="21600"/>
                  <a:pt x="18042" y="20908"/>
                  <a:pt x="18042" y="20057"/>
                </a:cubicBezTo>
                <a:lnTo>
                  <a:pt x="18042" y="10593"/>
                </a:lnTo>
                <a:cubicBezTo>
                  <a:pt x="18247" y="10729"/>
                  <a:pt x="18478" y="10800"/>
                  <a:pt x="18710" y="10800"/>
                </a:cubicBezTo>
                <a:cubicBezTo>
                  <a:pt x="18856" y="10800"/>
                  <a:pt x="19002" y="10772"/>
                  <a:pt x="19144" y="10716"/>
                </a:cubicBezTo>
                <a:cubicBezTo>
                  <a:pt x="19538" y="10560"/>
                  <a:pt x="19846" y="10201"/>
                  <a:pt x="19978" y="9745"/>
                </a:cubicBezTo>
                <a:lnTo>
                  <a:pt x="21315" y="5116"/>
                </a:lnTo>
                <a:cubicBezTo>
                  <a:pt x="21491" y="4503"/>
                  <a:pt x="21319" y="3827"/>
                  <a:pt x="20882" y="3423"/>
                </a:cubicBezTo>
              </a:path>
            </a:pathLst>
          </a:custGeom>
          <a:solidFill>
            <a:schemeClr val="accent4"/>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nvGrpSpPr>
          <p:cNvPr id="35" name="Group 34"/>
          <p:cNvGrpSpPr/>
          <p:nvPr/>
        </p:nvGrpSpPr>
        <p:grpSpPr>
          <a:xfrm>
            <a:off x="7646346" y="3560115"/>
            <a:ext cx="342508" cy="343093"/>
            <a:chOff x="8204317" y="3973834"/>
            <a:chExt cx="464344" cy="465138"/>
          </a:xfrm>
          <a:solidFill>
            <a:schemeClr val="accent4"/>
          </a:solidFill>
        </p:grpSpPr>
        <p:sp>
          <p:nvSpPr>
            <p:cNvPr id="36" name="AutoShape 33"/>
            <p:cNvSpPr>
              <a:spLocks/>
            </p:cNvSpPr>
            <p:nvPr/>
          </p:nvSpPr>
          <p:spPr bwMode="auto">
            <a:xfrm>
              <a:off x="8204317" y="4148459"/>
              <a:ext cx="464344" cy="290513"/>
            </a:xfrm>
            <a:custGeom>
              <a:avLst/>
              <a:gdLst>
                <a:gd name="T0" fmla="*/ 10752 w 21505"/>
                <a:gd name="T1" fmla="*/ 10800 h 21600"/>
                <a:gd name="T2" fmla="*/ 10752 w 21505"/>
                <a:gd name="T3" fmla="*/ 10800 h 21600"/>
                <a:gd name="T4" fmla="*/ 10752 w 21505"/>
                <a:gd name="T5" fmla="*/ 10800 h 21600"/>
                <a:gd name="T6" fmla="*/ 10752 w 21505"/>
                <a:gd name="T7" fmla="*/ 10800 h 21600"/>
              </a:gdLst>
              <a:ahLst/>
              <a:cxnLst>
                <a:cxn ang="0">
                  <a:pos x="T0" y="T1"/>
                </a:cxn>
                <a:cxn ang="0">
                  <a:pos x="T2" y="T3"/>
                </a:cxn>
                <a:cxn ang="0">
                  <a:pos x="T4" y="T5"/>
                </a:cxn>
                <a:cxn ang="0">
                  <a:pos x="T6" y="T7"/>
                </a:cxn>
              </a:cxnLst>
              <a:rect l="0" t="0" r="r" b="b"/>
              <a:pathLst>
                <a:path w="21505" h="21600">
                  <a:moveTo>
                    <a:pt x="17472" y="17279"/>
                  </a:moveTo>
                  <a:lnTo>
                    <a:pt x="17472" y="18899"/>
                  </a:lnTo>
                  <a:cubicBezTo>
                    <a:pt x="17472" y="19198"/>
                    <a:pt x="17321" y="19439"/>
                    <a:pt x="17136" y="19439"/>
                  </a:cubicBezTo>
                  <a:lnTo>
                    <a:pt x="4368" y="19439"/>
                  </a:lnTo>
                  <a:cubicBezTo>
                    <a:pt x="4182" y="19439"/>
                    <a:pt x="4032" y="19198"/>
                    <a:pt x="4032" y="18899"/>
                  </a:cubicBezTo>
                  <a:lnTo>
                    <a:pt x="4032" y="17279"/>
                  </a:lnTo>
                  <a:lnTo>
                    <a:pt x="1344" y="12419"/>
                  </a:lnTo>
                  <a:cubicBezTo>
                    <a:pt x="1344" y="12121"/>
                    <a:pt x="1494" y="11879"/>
                    <a:pt x="1680" y="11879"/>
                  </a:cubicBezTo>
                  <a:lnTo>
                    <a:pt x="3360" y="11879"/>
                  </a:lnTo>
                  <a:lnTo>
                    <a:pt x="4032" y="11879"/>
                  </a:lnTo>
                  <a:lnTo>
                    <a:pt x="4704" y="11879"/>
                  </a:lnTo>
                  <a:lnTo>
                    <a:pt x="5376" y="11879"/>
                  </a:lnTo>
                  <a:lnTo>
                    <a:pt x="6048" y="11879"/>
                  </a:lnTo>
                  <a:lnTo>
                    <a:pt x="6720" y="11879"/>
                  </a:lnTo>
                  <a:lnTo>
                    <a:pt x="7392" y="11879"/>
                  </a:lnTo>
                  <a:lnTo>
                    <a:pt x="8064" y="11879"/>
                  </a:lnTo>
                  <a:lnTo>
                    <a:pt x="8736" y="11879"/>
                  </a:lnTo>
                  <a:lnTo>
                    <a:pt x="12768" y="11879"/>
                  </a:lnTo>
                  <a:lnTo>
                    <a:pt x="13440" y="11879"/>
                  </a:lnTo>
                  <a:lnTo>
                    <a:pt x="14112" y="11879"/>
                  </a:lnTo>
                  <a:lnTo>
                    <a:pt x="14784" y="11879"/>
                  </a:lnTo>
                  <a:lnTo>
                    <a:pt x="15456" y="11879"/>
                  </a:lnTo>
                  <a:lnTo>
                    <a:pt x="16128" y="11879"/>
                  </a:lnTo>
                  <a:lnTo>
                    <a:pt x="16800" y="11879"/>
                  </a:lnTo>
                  <a:lnTo>
                    <a:pt x="17472" y="11879"/>
                  </a:lnTo>
                  <a:lnTo>
                    <a:pt x="18144" y="11879"/>
                  </a:lnTo>
                  <a:lnTo>
                    <a:pt x="19824" y="11879"/>
                  </a:lnTo>
                  <a:cubicBezTo>
                    <a:pt x="20009" y="11879"/>
                    <a:pt x="20160" y="12121"/>
                    <a:pt x="20160" y="12419"/>
                  </a:cubicBezTo>
                  <a:cubicBezTo>
                    <a:pt x="20160" y="12419"/>
                    <a:pt x="17472" y="17279"/>
                    <a:pt x="17472" y="17279"/>
                  </a:cubicBezTo>
                  <a:close/>
                  <a:moveTo>
                    <a:pt x="10752" y="4320"/>
                  </a:moveTo>
                  <a:cubicBezTo>
                    <a:pt x="8625" y="4320"/>
                    <a:pt x="6826" y="6601"/>
                    <a:pt x="6246" y="9719"/>
                  </a:cubicBezTo>
                  <a:lnTo>
                    <a:pt x="5552" y="9719"/>
                  </a:lnTo>
                  <a:cubicBezTo>
                    <a:pt x="6152" y="6000"/>
                    <a:pt x="8252" y="3239"/>
                    <a:pt x="10752" y="3239"/>
                  </a:cubicBezTo>
                  <a:cubicBezTo>
                    <a:pt x="12934" y="3239"/>
                    <a:pt x="14813" y="5344"/>
                    <a:pt x="15654" y="8353"/>
                  </a:cubicBezTo>
                  <a:lnTo>
                    <a:pt x="15054" y="8835"/>
                  </a:lnTo>
                  <a:cubicBezTo>
                    <a:pt x="14323" y="6180"/>
                    <a:pt x="12671" y="4320"/>
                    <a:pt x="10752" y="4320"/>
                  </a:cubicBezTo>
                  <a:moveTo>
                    <a:pt x="10752" y="8639"/>
                  </a:moveTo>
                  <a:cubicBezTo>
                    <a:pt x="10158" y="8639"/>
                    <a:pt x="9630" y="9061"/>
                    <a:pt x="9260" y="9719"/>
                  </a:cubicBezTo>
                  <a:lnTo>
                    <a:pt x="8437" y="9719"/>
                  </a:lnTo>
                  <a:cubicBezTo>
                    <a:pt x="8904" y="8435"/>
                    <a:pt x="9761" y="7560"/>
                    <a:pt x="10752" y="7560"/>
                  </a:cubicBezTo>
                  <a:cubicBezTo>
                    <a:pt x="11742" y="7560"/>
                    <a:pt x="12600" y="8435"/>
                    <a:pt x="13066" y="9719"/>
                  </a:cubicBezTo>
                  <a:lnTo>
                    <a:pt x="12244" y="9719"/>
                  </a:lnTo>
                  <a:cubicBezTo>
                    <a:pt x="11874" y="9061"/>
                    <a:pt x="11345" y="8639"/>
                    <a:pt x="10752" y="8639"/>
                  </a:cubicBezTo>
                  <a:moveTo>
                    <a:pt x="13827" y="9719"/>
                  </a:moveTo>
                  <a:cubicBezTo>
                    <a:pt x="13307" y="7816"/>
                    <a:pt x="12126" y="6479"/>
                    <a:pt x="10752" y="6479"/>
                  </a:cubicBezTo>
                  <a:cubicBezTo>
                    <a:pt x="9378" y="6479"/>
                    <a:pt x="8197" y="7816"/>
                    <a:pt x="7676" y="9719"/>
                  </a:cubicBezTo>
                  <a:lnTo>
                    <a:pt x="6955" y="9719"/>
                  </a:lnTo>
                  <a:cubicBezTo>
                    <a:pt x="7510" y="7207"/>
                    <a:pt x="9001" y="5400"/>
                    <a:pt x="10752" y="5400"/>
                  </a:cubicBezTo>
                  <a:cubicBezTo>
                    <a:pt x="12409" y="5400"/>
                    <a:pt x="13834" y="7015"/>
                    <a:pt x="14454" y="9317"/>
                  </a:cubicBezTo>
                  <a:lnTo>
                    <a:pt x="13953" y="9719"/>
                  </a:lnTo>
                  <a:cubicBezTo>
                    <a:pt x="13953" y="9719"/>
                    <a:pt x="13827" y="9719"/>
                    <a:pt x="13827" y="9719"/>
                  </a:cubicBezTo>
                  <a:close/>
                  <a:moveTo>
                    <a:pt x="10752" y="1080"/>
                  </a:moveTo>
                  <a:cubicBezTo>
                    <a:pt x="13459" y="1080"/>
                    <a:pt x="15792" y="3672"/>
                    <a:pt x="16856" y="7388"/>
                  </a:cubicBezTo>
                  <a:lnTo>
                    <a:pt x="16256" y="7869"/>
                  </a:lnTo>
                  <a:cubicBezTo>
                    <a:pt x="15305" y="4504"/>
                    <a:pt x="13201" y="2160"/>
                    <a:pt x="10752" y="2160"/>
                  </a:cubicBezTo>
                  <a:cubicBezTo>
                    <a:pt x="7874" y="2160"/>
                    <a:pt x="5470" y="5392"/>
                    <a:pt x="4858" y="9719"/>
                  </a:cubicBezTo>
                  <a:lnTo>
                    <a:pt x="4167" y="9719"/>
                  </a:lnTo>
                  <a:cubicBezTo>
                    <a:pt x="4792" y="4796"/>
                    <a:pt x="7507" y="1080"/>
                    <a:pt x="10752" y="1080"/>
                  </a:cubicBezTo>
                  <a:moveTo>
                    <a:pt x="17336" y="9719"/>
                  </a:moveTo>
                  <a:lnTo>
                    <a:pt x="16958" y="9719"/>
                  </a:lnTo>
                  <a:lnTo>
                    <a:pt x="17294" y="9449"/>
                  </a:lnTo>
                  <a:cubicBezTo>
                    <a:pt x="17307" y="9540"/>
                    <a:pt x="17325" y="9628"/>
                    <a:pt x="17336" y="9719"/>
                  </a:cubicBezTo>
                  <a:moveTo>
                    <a:pt x="19824" y="9719"/>
                  </a:moveTo>
                  <a:lnTo>
                    <a:pt x="18016" y="9719"/>
                  </a:lnTo>
                  <a:cubicBezTo>
                    <a:pt x="17986" y="9461"/>
                    <a:pt x="17948" y="9209"/>
                    <a:pt x="17908" y="8957"/>
                  </a:cubicBezTo>
                  <a:lnTo>
                    <a:pt x="21132" y="6366"/>
                  </a:lnTo>
                  <a:cubicBezTo>
                    <a:pt x="21464" y="6099"/>
                    <a:pt x="21599" y="5450"/>
                    <a:pt x="21433" y="4916"/>
                  </a:cubicBezTo>
                  <a:cubicBezTo>
                    <a:pt x="21267" y="4383"/>
                    <a:pt x="20864" y="4169"/>
                    <a:pt x="20532" y="4433"/>
                  </a:cubicBezTo>
                  <a:lnTo>
                    <a:pt x="17456" y="6905"/>
                  </a:lnTo>
                  <a:cubicBezTo>
                    <a:pt x="16282" y="2836"/>
                    <a:pt x="13721" y="0"/>
                    <a:pt x="10752" y="0"/>
                  </a:cubicBezTo>
                  <a:cubicBezTo>
                    <a:pt x="7135" y="0"/>
                    <a:pt x="4122" y="4198"/>
                    <a:pt x="3488" y="9719"/>
                  </a:cubicBezTo>
                  <a:lnTo>
                    <a:pt x="1680" y="9719"/>
                  </a:lnTo>
                  <a:cubicBezTo>
                    <a:pt x="754" y="9719"/>
                    <a:pt x="0" y="10930"/>
                    <a:pt x="0" y="12419"/>
                  </a:cubicBezTo>
                  <a:cubicBezTo>
                    <a:pt x="0" y="12949"/>
                    <a:pt x="121" y="13459"/>
                    <a:pt x="339" y="13855"/>
                  </a:cubicBezTo>
                  <a:lnTo>
                    <a:pt x="2688" y="18101"/>
                  </a:lnTo>
                  <a:lnTo>
                    <a:pt x="2688" y="18899"/>
                  </a:lnTo>
                  <a:cubicBezTo>
                    <a:pt x="2688" y="20389"/>
                    <a:pt x="3442" y="21599"/>
                    <a:pt x="4368" y="21599"/>
                  </a:cubicBezTo>
                  <a:lnTo>
                    <a:pt x="17136" y="21599"/>
                  </a:lnTo>
                  <a:cubicBezTo>
                    <a:pt x="18062" y="21599"/>
                    <a:pt x="18816" y="20389"/>
                    <a:pt x="18816" y="18899"/>
                  </a:cubicBezTo>
                  <a:lnTo>
                    <a:pt x="18816" y="18101"/>
                  </a:lnTo>
                  <a:lnTo>
                    <a:pt x="21165" y="13855"/>
                  </a:lnTo>
                  <a:cubicBezTo>
                    <a:pt x="21383" y="13459"/>
                    <a:pt x="21504" y="12949"/>
                    <a:pt x="21504" y="12419"/>
                  </a:cubicBezTo>
                  <a:cubicBezTo>
                    <a:pt x="21504" y="10930"/>
                    <a:pt x="20750" y="9719"/>
                    <a:pt x="19824" y="9719"/>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7" name="AutoShape 34"/>
            <p:cNvSpPr>
              <a:spLocks/>
            </p:cNvSpPr>
            <p:nvPr/>
          </p:nvSpPr>
          <p:spPr bwMode="auto">
            <a:xfrm>
              <a:off x="8320204" y="4032572"/>
              <a:ext cx="33338" cy="108744"/>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47"/>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6"/>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1" y="20691"/>
                    <a:pt x="1719" y="20730"/>
                    <a:pt x="1763" y="2077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8" name="AutoShape 35"/>
            <p:cNvSpPr>
              <a:spLocks/>
            </p:cNvSpPr>
            <p:nvPr/>
          </p:nvSpPr>
          <p:spPr bwMode="auto">
            <a:xfrm>
              <a:off x="8494829" y="4032572"/>
              <a:ext cx="32544" cy="108744"/>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50"/>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6"/>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1" y="20691"/>
                    <a:pt x="1719" y="20730"/>
                    <a:pt x="1763" y="2077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9" name="AutoShape 36"/>
            <p:cNvSpPr>
              <a:spLocks/>
            </p:cNvSpPr>
            <p:nvPr/>
          </p:nvSpPr>
          <p:spPr bwMode="auto">
            <a:xfrm>
              <a:off x="8421804" y="3973834"/>
              <a:ext cx="33338" cy="109538"/>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50"/>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9"/>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5" y="20691"/>
                    <a:pt x="1719" y="20730"/>
                    <a:pt x="1763" y="2077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40" name="Group 39"/>
          <p:cNvGrpSpPr/>
          <p:nvPr/>
        </p:nvGrpSpPr>
        <p:grpSpPr>
          <a:xfrm>
            <a:off x="6961332" y="3560115"/>
            <a:ext cx="342508" cy="343093"/>
            <a:chOff x="7275629" y="3973834"/>
            <a:chExt cx="464344" cy="465138"/>
          </a:xfrm>
          <a:solidFill>
            <a:schemeClr val="accent4"/>
          </a:solidFill>
        </p:grpSpPr>
        <p:sp>
          <p:nvSpPr>
            <p:cNvPr id="41" name="AutoShape 37"/>
            <p:cNvSpPr>
              <a:spLocks/>
            </p:cNvSpPr>
            <p:nvPr/>
          </p:nvSpPr>
          <p:spPr bwMode="auto">
            <a:xfrm>
              <a:off x="7275629" y="401749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2" name="AutoShape 38"/>
            <p:cNvSpPr>
              <a:spLocks/>
            </p:cNvSpPr>
            <p:nvPr/>
          </p:nvSpPr>
          <p:spPr bwMode="auto">
            <a:xfrm>
              <a:off x="7478829" y="420640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3" name="AutoShape 39"/>
            <p:cNvSpPr>
              <a:spLocks/>
            </p:cNvSpPr>
            <p:nvPr/>
          </p:nvSpPr>
          <p:spPr bwMode="auto">
            <a:xfrm>
              <a:off x="7667742" y="397383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4" name="AutoShape 40"/>
            <p:cNvSpPr>
              <a:spLocks/>
            </p:cNvSpPr>
            <p:nvPr/>
          </p:nvSpPr>
          <p:spPr bwMode="auto">
            <a:xfrm>
              <a:off x="7391517" y="419211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5" name="AutoShape 41"/>
            <p:cNvSpPr>
              <a:spLocks/>
            </p:cNvSpPr>
            <p:nvPr/>
          </p:nvSpPr>
          <p:spPr bwMode="auto">
            <a:xfrm>
              <a:off x="7449460" y="429371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6" name="AutoShape 42"/>
            <p:cNvSpPr>
              <a:spLocks/>
            </p:cNvSpPr>
            <p:nvPr/>
          </p:nvSpPr>
          <p:spPr bwMode="auto">
            <a:xfrm>
              <a:off x="7682029" y="407543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47" name="Group 46"/>
          <p:cNvGrpSpPr/>
          <p:nvPr/>
        </p:nvGrpSpPr>
        <p:grpSpPr>
          <a:xfrm>
            <a:off x="6275732" y="3581777"/>
            <a:ext cx="343093" cy="299767"/>
            <a:chOff x="6357938" y="3535363"/>
            <a:chExt cx="465138" cy="406400"/>
          </a:xfrm>
          <a:solidFill>
            <a:schemeClr val="accent4"/>
          </a:solidFill>
        </p:grpSpPr>
        <p:sp>
          <p:nvSpPr>
            <p:cNvPr id="48" name="AutoShape 43"/>
            <p:cNvSpPr>
              <a:spLocks/>
            </p:cNvSpPr>
            <p:nvPr/>
          </p:nvSpPr>
          <p:spPr bwMode="auto">
            <a:xfrm>
              <a:off x="6357938" y="3535363"/>
              <a:ext cx="465138" cy="3341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51" y="9367"/>
                  </a:moveTo>
                  <a:cubicBezTo>
                    <a:pt x="10901" y="9383"/>
                    <a:pt x="10851" y="9391"/>
                    <a:pt x="10800" y="9391"/>
                  </a:cubicBezTo>
                  <a:cubicBezTo>
                    <a:pt x="10748" y="9391"/>
                    <a:pt x="10698" y="9383"/>
                    <a:pt x="10648" y="9367"/>
                  </a:cubicBezTo>
                  <a:lnTo>
                    <a:pt x="1873" y="6550"/>
                  </a:lnTo>
                  <a:cubicBezTo>
                    <a:pt x="1566" y="6452"/>
                    <a:pt x="1349" y="6072"/>
                    <a:pt x="1349" y="5634"/>
                  </a:cubicBezTo>
                  <a:cubicBezTo>
                    <a:pt x="1349" y="5197"/>
                    <a:pt x="1566" y="4817"/>
                    <a:pt x="1873" y="4719"/>
                  </a:cubicBezTo>
                  <a:lnTo>
                    <a:pt x="10648" y="1902"/>
                  </a:lnTo>
                  <a:cubicBezTo>
                    <a:pt x="10698" y="1886"/>
                    <a:pt x="10748" y="1878"/>
                    <a:pt x="10800" y="1878"/>
                  </a:cubicBezTo>
                  <a:cubicBezTo>
                    <a:pt x="10851" y="1878"/>
                    <a:pt x="10901" y="1886"/>
                    <a:pt x="10951" y="1902"/>
                  </a:cubicBezTo>
                  <a:lnTo>
                    <a:pt x="19726" y="4719"/>
                  </a:lnTo>
                  <a:cubicBezTo>
                    <a:pt x="20033" y="4817"/>
                    <a:pt x="20249" y="5197"/>
                    <a:pt x="20249" y="5634"/>
                  </a:cubicBezTo>
                  <a:cubicBezTo>
                    <a:pt x="20249" y="6072"/>
                    <a:pt x="20033" y="6452"/>
                    <a:pt x="19726" y="6550"/>
                  </a:cubicBezTo>
                  <a:cubicBezTo>
                    <a:pt x="19726" y="6550"/>
                    <a:pt x="10951" y="9367"/>
                    <a:pt x="10951" y="9367"/>
                  </a:cubicBezTo>
                  <a:close/>
                  <a:moveTo>
                    <a:pt x="16874" y="16904"/>
                  </a:moveTo>
                  <a:cubicBezTo>
                    <a:pt x="16874" y="17942"/>
                    <a:pt x="14849" y="19721"/>
                    <a:pt x="10800" y="19721"/>
                  </a:cubicBezTo>
                  <a:cubicBezTo>
                    <a:pt x="6749" y="19721"/>
                    <a:pt x="4724" y="17942"/>
                    <a:pt x="4724" y="16904"/>
                  </a:cubicBezTo>
                  <a:lnTo>
                    <a:pt x="4724" y="9394"/>
                  </a:lnTo>
                  <a:lnTo>
                    <a:pt x="10353" y="11200"/>
                  </a:lnTo>
                  <a:cubicBezTo>
                    <a:pt x="10501" y="11246"/>
                    <a:pt x="10651" y="11269"/>
                    <a:pt x="10800" y="11269"/>
                  </a:cubicBezTo>
                  <a:cubicBezTo>
                    <a:pt x="10949" y="11269"/>
                    <a:pt x="11098" y="11246"/>
                    <a:pt x="11255" y="11198"/>
                  </a:cubicBezTo>
                  <a:lnTo>
                    <a:pt x="16874" y="9394"/>
                  </a:lnTo>
                  <a:cubicBezTo>
                    <a:pt x="16874" y="9394"/>
                    <a:pt x="16874" y="16904"/>
                    <a:pt x="16874" y="16904"/>
                  </a:cubicBezTo>
                  <a:close/>
                  <a:moveTo>
                    <a:pt x="21600" y="5634"/>
                  </a:moveTo>
                  <a:cubicBezTo>
                    <a:pt x="21600" y="4314"/>
                    <a:pt x="20954" y="3185"/>
                    <a:pt x="20030" y="2888"/>
                  </a:cubicBezTo>
                  <a:lnTo>
                    <a:pt x="11246" y="68"/>
                  </a:lnTo>
                  <a:cubicBezTo>
                    <a:pt x="11098" y="22"/>
                    <a:pt x="10949" y="0"/>
                    <a:pt x="10800" y="0"/>
                  </a:cubicBezTo>
                  <a:cubicBezTo>
                    <a:pt x="10651" y="0"/>
                    <a:pt x="10501" y="22"/>
                    <a:pt x="10344" y="71"/>
                  </a:cubicBezTo>
                  <a:lnTo>
                    <a:pt x="1570" y="2888"/>
                  </a:lnTo>
                  <a:cubicBezTo>
                    <a:pt x="645" y="3185"/>
                    <a:pt x="0" y="4314"/>
                    <a:pt x="0" y="5634"/>
                  </a:cubicBezTo>
                  <a:cubicBezTo>
                    <a:pt x="0" y="6955"/>
                    <a:pt x="645" y="8084"/>
                    <a:pt x="1569" y="8380"/>
                  </a:cubicBezTo>
                  <a:lnTo>
                    <a:pt x="3374" y="8960"/>
                  </a:lnTo>
                  <a:lnTo>
                    <a:pt x="3374" y="16904"/>
                  </a:lnTo>
                  <a:cubicBezTo>
                    <a:pt x="3374" y="19397"/>
                    <a:pt x="5425" y="21600"/>
                    <a:pt x="10800" y="21600"/>
                  </a:cubicBezTo>
                  <a:cubicBezTo>
                    <a:pt x="16174" y="21600"/>
                    <a:pt x="18224" y="19397"/>
                    <a:pt x="18224" y="16904"/>
                  </a:cubicBezTo>
                  <a:lnTo>
                    <a:pt x="18224" y="8960"/>
                  </a:lnTo>
                  <a:lnTo>
                    <a:pt x="20030" y="8380"/>
                  </a:lnTo>
                  <a:cubicBezTo>
                    <a:pt x="20954" y="8084"/>
                    <a:pt x="21600" y="6955"/>
                    <a:pt x="21600" y="5634"/>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9" name="AutoShape 44"/>
            <p:cNvSpPr>
              <a:spLocks/>
            </p:cNvSpPr>
            <p:nvPr/>
          </p:nvSpPr>
          <p:spPr bwMode="auto">
            <a:xfrm>
              <a:off x="6779419" y="3680619"/>
              <a:ext cx="28575" cy="1595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963"/>
                  </a:moveTo>
                  <a:lnTo>
                    <a:pt x="0" y="19636"/>
                  </a:lnTo>
                  <a:cubicBezTo>
                    <a:pt x="0" y="20721"/>
                    <a:pt x="4841" y="21599"/>
                    <a:pt x="10800" y="21599"/>
                  </a:cubicBezTo>
                  <a:cubicBezTo>
                    <a:pt x="16758" y="21599"/>
                    <a:pt x="21600" y="20721"/>
                    <a:pt x="21600" y="19636"/>
                  </a:cubicBezTo>
                  <a:lnTo>
                    <a:pt x="21600" y="1963"/>
                  </a:lnTo>
                  <a:cubicBezTo>
                    <a:pt x="21600" y="878"/>
                    <a:pt x="16758" y="0"/>
                    <a:pt x="10800" y="0"/>
                  </a:cubicBezTo>
                  <a:cubicBezTo>
                    <a:pt x="4841" y="0"/>
                    <a:pt x="0" y="878"/>
                    <a:pt x="0" y="1963"/>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0" name="AutoShape 45"/>
            <p:cNvSpPr>
              <a:spLocks/>
            </p:cNvSpPr>
            <p:nvPr/>
          </p:nvSpPr>
          <p:spPr bwMode="auto">
            <a:xfrm>
              <a:off x="6764338" y="3854450"/>
              <a:ext cx="58738"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10427"/>
                    <a:pt x="0" y="14400"/>
                  </a:cubicBezTo>
                  <a:cubicBezTo>
                    <a:pt x="0" y="18372"/>
                    <a:pt x="4838" y="21599"/>
                    <a:pt x="10800" y="21599"/>
                  </a:cubicBezTo>
                  <a:cubicBezTo>
                    <a:pt x="16761" y="21599"/>
                    <a:pt x="21600" y="18372"/>
                    <a:pt x="21600" y="14400"/>
                  </a:cubicBezTo>
                  <a:cubicBezTo>
                    <a:pt x="21600" y="10427"/>
                    <a:pt x="16761"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51" name="AutoShape 46"/>
          <p:cNvSpPr>
            <a:spLocks/>
          </p:cNvSpPr>
          <p:nvPr/>
        </p:nvSpPr>
        <p:spPr bwMode="auto">
          <a:xfrm>
            <a:off x="9701974" y="2875100"/>
            <a:ext cx="342508" cy="34250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874" y="17549"/>
                </a:moveTo>
                <a:cubicBezTo>
                  <a:pt x="15513" y="17549"/>
                  <a:pt x="14343" y="15612"/>
                  <a:pt x="13809" y="12825"/>
                </a:cubicBezTo>
                <a:lnTo>
                  <a:pt x="15524" y="12825"/>
                </a:lnTo>
                <a:cubicBezTo>
                  <a:pt x="17038" y="12825"/>
                  <a:pt x="18224" y="11343"/>
                  <a:pt x="18224" y="9450"/>
                </a:cubicBezTo>
                <a:cubicBezTo>
                  <a:pt x="18224" y="7558"/>
                  <a:pt x="17038" y="6075"/>
                  <a:pt x="15524" y="6075"/>
                </a:cubicBezTo>
                <a:lnTo>
                  <a:pt x="13809" y="6075"/>
                </a:lnTo>
                <a:cubicBezTo>
                  <a:pt x="14343" y="3289"/>
                  <a:pt x="15513" y="1350"/>
                  <a:pt x="16874" y="1350"/>
                </a:cubicBezTo>
                <a:cubicBezTo>
                  <a:pt x="18739" y="1350"/>
                  <a:pt x="20249" y="4976"/>
                  <a:pt x="20249" y="9450"/>
                </a:cubicBezTo>
                <a:cubicBezTo>
                  <a:pt x="20249" y="13923"/>
                  <a:pt x="18739" y="17549"/>
                  <a:pt x="16874" y="17549"/>
                </a:cubicBezTo>
                <a:moveTo>
                  <a:pt x="8926" y="11482"/>
                </a:moveTo>
                <a:lnTo>
                  <a:pt x="8774" y="11482"/>
                </a:lnTo>
                <a:lnTo>
                  <a:pt x="8774" y="11475"/>
                </a:lnTo>
                <a:cubicBezTo>
                  <a:pt x="8028" y="11475"/>
                  <a:pt x="7424" y="10569"/>
                  <a:pt x="7424" y="9450"/>
                </a:cubicBezTo>
                <a:cubicBezTo>
                  <a:pt x="7424" y="8332"/>
                  <a:pt x="8028" y="7425"/>
                  <a:pt x="8774" y="7425"/>
                </a:cubicBezTo>
                <a:lnTo>
                  <a:pt x="8926" y="7425"/>
                </a:lnTo>
                <a:cubicBezTo>
                  <a:pt x="10200" y="7425"/>
                  <a:pt x="11391" y="6924"/>
                  <a:pt x="12441" y="6063"/>
                </a:cubicBezTo>
                <a:cubicBezTo>
                  <a:pt x="12248" y="7149"/>
                  <a:pt x="12149" y="8300"/>
                  <a:pt x="12149" y="9450"/>
                </a:cubicBezTo>
                <a:cubicBezTo>
                  <a:pt x="12149" y="10603"/>
                  <a:pt x="12248" y="11758"/>
                  <a:pt x="12442" y="12846"/>
                </a:cubicBezTo>
                <a:cubicBezTo>
                  <a:pt x="11393" y="11983"/>
                  <a:pt x="10200" y="11482"/>
                  <a:pt x="8926" y="11482"/>
                </a:cubicBezTo>
                <a:moveTo>
                  <a:pt x="8096" y="20249"/>
                </a:moveTo>
                <a:lnTo>
                  <a:pt x="5396" y="20249"/>
                </a:lnTo>
                <a:lnTo>
                  <a:pt x="5396" y="14175"/>
                </a:lnTo>
                <a:cubicBezTo>
                  <a:pt x="5396" y="13683"/>
                  <a:pt x="5264" y="13223"/>
                  <a:pt x="5033" y="12825"/>
                </a:cubicBezTo>
                <a:lnTo>
                  <a:pt x="5505" y="12825"/>
                </a:lnTo>
                <a:lnTo>
                  <a:pt x="5505" y="12832"/>
                </a:lnTo>
                <a:lnTo>
                  <a:pt x="7535" y="12832"/>
                </a:lnTo>
                <a:cubicBezTo>
                  <a:pt x="7463" y="13042"/>
                  <a:pt x="7421" y="13265"/>
                  <a:pt x="7421" y="13500"/>
                </a:cubicBezTo>
                <a:lnTo>
                  <a:pt x="7421" y="18225"/>
                </a:lnTo>
                <a:cubicBezTo>
                  <a:pt x="7421" y="18874"/>
                  <a:pt x="7784" y="19307"/>
                  <a:pt x="8001" y="19565"/>
                </a:cubicBezTo>
                <a:cubicBezTo>
                  <a:pt x="8031" y="19601"/>
                  <a:pt x="8065" y="19638"/>
                  <a:pt x="8096" y="19677"/>
                </a:cubicBezTo>
                <a:cubicBezTo>
                  <a:pt x="8096" y="19677"/>
                  <a:pt x="8096" y="20249"/>
                  <a:pt x="8096" y="20249"/>
                </a:cubicBezTo>
                <a:close/>
                <a:moveTo>
                  <a:pt x="1349" y="9450"/>
                </a:moveTo>
                <a:cubicBezTo>
                  <a:pt x="1349" y="8332"/>
                  <a:pt x="1953" y="7425"/>
                  <a:pt x="2699" y="7425"/>
                </a:cubicBezTo>
                <a:lnTo>
                  <a:pt x="7434" y="7425"/>
                </a:lnTo>
                <a:cubicBezTo>
                  <a:pt x="7014" y="7916"/>
                  <a:pt x="6749" y="8631"/>
                  <a:pt x="6749" y="9450"/>
                </a:cubicBezTo>
                <a:cubicBezTo>
                  <a:pt x="6749" y="10270"/>
                  <a:pt x="7014" y="10984"/>
                  <a:pt x="7434" y="11475"/>
                </a:cubicBezTo>
                <a:lnTo>
                  <a:pt x="2699" y="11475"/>
                </a:lnTo>
                <a:cubicBezTo>
                  <a:pt x="1953" y="11475"/>
                  <a:pt x="1349" y="10569"/>
                  <a:pt x="1349" y="9450"/>
                </a:cubicBezTo>
                <a:moveTo>
                  <a:pt x="13499" y="9450"/>
                </a:moveTo>
                <a:cubicBezTo>
                  <a:pt x="13499" y="8749"/>
                  <a:pt x="13540" y="8073"/>
                  <a:pt x="13610" y="7425"/>
                </a:cubicBezTo>
                <a:lnTo>
                  <a:pt x="15524" y="7425"/>
                </a:lnTo>
                <a:cubicBezTo>
                  <a:pt x="16269" y="7425"/>
                  <a:pt x="16874" y="8332"/>
                  <a:pt x="16874" y="9450"/>
                </a:cubicBezTo>
                <a:cubicBezTo>
                  <a:pt x="16874" y="10569"/>
                  <a:pt x="16269" y="11475"/>
                  <a:pt x="15524" y="11475"/>
                </a:cubicBezTo>
                <a:lnTo>
                  <a:pt x="13610" y="11475"/>
                </a:lnTo>
                <a:cubicBezTo>
                  <a:pt x="13540" y="10826"/>
                  <a:pt x="13499" y="10151"/>
                  <a:pt x="13499" y="9450"/>
                </a:cubicBezTo>
                <a:moveTo>
                  <a:pt x="16874" y="0"/>
                </a:moveTo>
                <a:cubicBezTo>
                  <a:pt x="15489" y="0"/>
                  <a:pt x="14400" y="951"/>
                  <a:pt x="13618" y="2420"/>
                </a:cubicBezTo>
                <a:lnTo>
                  <a:pt x="13604" y="2412"/>
                </a:lnTo>
                <a:cubicBezTo>
                  <a:pt x="12469" y="4635"/>
                  <a:pt x="10778" y="6075"/>
                  <a:pt x="8926" y="6075"/>
                </a:cubicBezTo>
                <a:lnTo>
                  <a:pt x="8479" y="6075"/>
                </a:lnTo>
                <a:lnTo>
                  <a:pt x="5505" y="6075"/>
                </a:lnTo>
                <a:lnTo>
                  <a:pt x="2699" y="6075"/>
                </a:lnTo>
                <a:cubicBezTo>
                  <a:pt x="1185" y="6075"/>
                  <a:pt x="0" y="7558"/>
                  <a:pt x="0" y="9450"/>
                </a:cubicBezTo>
                <a:cubicBezTo>
                  <a:pt x="0" y="11343"/>
                  <a:pt x="1185" y="12825"/>
                  <a:pt x="2699" y="12825"/>
                </a:cubicBezTo>
                <a:cubicBezTo>
                  <a:pt x="3443" y="12827"/>
                  <a:pt x="4046" y="13430"/>
                  <a:pt x="4046" y="14175"/>
                </a:cubicBezTo>
                <a:lnTo>
                  <a:pt x="4046" y="20249"/>
                </a:lnTo>
                <a:cubicBezTo>
                  <a:pt x="4046" y="20996"/>
                  <a:pt x="4651" y="21599"/>
                  <a:pt x="5396" y="21599"/>
                </a:cubicBezTo>
                <a:lnTo>
                  <a:pt x="8096" y="21599"/>
                </a:lnTo>
                <a:cubicBezTo>
                  <a:pt x="8842" y="21599"/>
                  <a:pt x="9446" y="20996"/>
                  <a:pt x="9446" y="20249"/>
                </a:cubicBezTo>
                <a:lnTo>
                  <a:pt x="9446" y="19575"/>
                </a:lnTo>
                <a:cubicBezTo>
                  <a:pt x="9446" y="18900"/>
                  <a:pt x="8771" y="18598"/>
                  <a:pt x="8771" y="18225"/>
                </a:cubicBezTo>
                <a:lnTo>
                  <a:pt x="8771" y="13500"/>
                </a:lnTo>
                <a:cubicBezTo>
                  <a:pt x="8771" y="13484"/>
                  <a:pt x="8781" y="13473"/>
                  <a:pt x="8782" y="13458"/>
                </a:cubicBezTo>
                <a:cubicBezTo>
                  <a:pt x="8789" y="13361"/>
                  <a:pt x="8815" y="13271"/>
                  <a:pt x="8859" y="13191"/>
                </a:cubicBezTo>
                <a:cubicBezTo>
                  <a:pt x="8871" y="13169"/>
                  <a:pt x="8884" y="13151"/>
                  <a:pt x="8898" y="13132"/>
                </a:cubicBezTo>
                <a:cubicBezTo>
                  <a:pt x="8952" y="13051"/>
                  <a:pt x="9020" y="12985"/>
                  <a:pt x="9103" y="12934"/>
                </a:cubicBezTo>
                <a:cubicBezTo>
                  <a:pt x="9107" y="12931"/>
                  <a:pt x="9108" y="12927"/>
                  <a:pt x="9112" y="12925"/>
                </a:cubicBezTo>
                <a:cubicBezTo>
                  <a:pt x="9115" y="12925"/>
                  <a:pt x="9117" y="12922"/>
                  <a:pt x="9120" y="12922"/>
                </a:cubicBezTo>
                <a:cubicBezTo>
                  <a:pt x="9174" y="12892"/>
                  <a:pt x="9238" y="12885"/>
                  <a:pt x="9299" y="12868"/>
                </a:cubicBezTo>
                <a:cubicBezTo>
                  <a:pt x="11003" y="13049"/>
                  <a:pt x="12545" y="14424"/>
                  <a:pt x="13604" y="16495"/>
                </a:cubicBezTo>
                <a:lnTo>
                  <a:pt x="13621" y="16487"/>
                </a:lnTo>
                <a:cubicBezTo>
                  <a:pt x="14404" y="17950"/>
                  <a:pt x="15490" y="18900"/>
                  <a:pt x="16874" y="18900"/>
                </a:cubicBezTo>
                <a:cubicBezTo>
                  <a:pt x="19977" y="18900"/>
                  <a:pt x="21600" y="14145"/>
                  <a:pt x="21600" y="9450"/>
                </a:cubicBezTo>
                <a:cubicBezTo>
                  <a:pt x="21600" y="4754"/>
                  <a:pt x="19977" y="0"/>
                  <a:pt x="16874" y="0"/>
                </a:cubicBezTo>
              </a:path>
            </a:pathLst>
          </a:custGeom>
          <a:solidFill>
            <a:schemeClr val="accent4"/>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 name="AutoShape 47"/>
          <p:cNvSpPr>
            <a:spLocks/>
          </p:cNvSpPr>
          <p:nvPr/>
        </p:nvSpPr>
        <p:spPr bwMode="auto">
          <a:xfrm>
            <a:off x="9016960" y="2875100"/>
            <a:ext cx="342508" cy="342508"/>
          </a:xfrm>
          <a:custGeom>
            <a:avLst/>
            <a:gdLst>
              <a:gd name="T0" fmla="+- 0 10853 107"/>
              <a:gd name="T1" fmla="*/ T0 w 21493"/>
              <a:gd name="T2" fmla="*/ 10800 h 21600"/>
              <a:gd name="T3" fmla="+- 0 10853 107"/>
              <a:gd name="T4" fmla="*/ T3 w 21493"/>
              <a:gd name="T5" fmla="*/ 10800 h 21600"/>
              <a:gd name="T6" fmla="+- 0 10853 107"/>
              <a:gd name="T7" fmla="*/ T6 w 21493"/>
              <a:gd name="T8" fmla="*/ 10800 h 21600"/>
              <a:gd name="T9" fmla="+- 0 10853 107"/>
              <a:gd name="T10" fmla="*/ T9 w 21493"/>
              <a:gd name="T11" fmla="*/ 10800 h 21600"/>
            </a:gdLst>
            <a:ahLst/>
            <a:cxnLst>
              <a:cxn ang="0">
                <a:pos x="T1" y="T2"/>
              </a:cxn>
              <a:cxn ang="0">
                <a:pos x="T4" y="T5"/>
              </a:cxn>
              <a:cxn ang="0">
                <a:pos x="T7" y="T8"/>
              </a:cxn>
              <a:cxn ang="0">
                <a:pos x="T10" y="T11"/>
              </a:cxn>
            </a:cxnLst>
            <a:rect l="0" t="0" r="r" b="b"/>
            <a:pathLst>
              <a:path w="21493" h="21600">
                <a:moveTo>
                  <a:pt x="20123" y="3375"/>
                </a:moveTo>
                <a:lnTo>
                  <a:pt x="8704" y="5400"/>
                </a:lnTo>
                <a:lnTo>
                  <a:pt x="8704" y="4725"/>
                </a:lnTo>
                <a:lnTo>
                  <a:pt x="8704" y="3375"/>
                </a:lnTo>
                <a:lnTo>
                  <a:pt x="20123" y="1350"/>
                </a:lnTo>
                <a:lnTo>
                  <a:pt x="20123" y="2700"/>
                </a:lnTo>
                <a:cubicBezTo>
                  <a:pt x="20123" y="2700"/>
                  <a:pt x="20123" y="3375"/>
                  <a:pt x="20123" y="3375"/>
                </a:cubicBezTo>
                <a:close/>
                <a:moveTo>
                  <a:pt x="17901" y="18014"/>
                </a:moveTo>
                <a:cubicBezTo>
                  <a:pt x="16291" y="18553"/>
                  <a:pt x="14628" y="18025"/>
                  <a:pt x="14187" y="16839"/>
                </a:cubicBezTo>
                <a:cubicBezTo>
                  <a:pt x="13745" y="15651"/>
                  <a:pt x="14691" y="14251"/>
                  <a:pt x="16300" y="13712"/>
                </a:cubicBezTo>
                <a:cubicBezTo>
                  <a:pt x="17910" y="13173"/>
                  <a:pt x="19573" y="13699"/>
                  <a:pt x="20014" y="14886"/>
                </a:cubicBezTo>
                <a:cubicBezTo>
                  <a:pt x="20456" y="16074"/>
                  <a:pt x="19510" y="17474"/>
                  <a:pt x="17901" y="18014"/>
                </a:cubicBezTo>
                <a:moveTo>
                  <a:pt x="5163" y="20039"/>
                </a:moveTo>
                <a:cubicBezTo>
                  <a:pt x="3554" y="20578"/>
                  <a:pt x="1890" y="20050"/>
                  <a:pt x="1450" y="18864"/>
                </a:cubicBezTo>
                <a:cubicBezTo>
                  <a:pt x="1008" y="17676"/>
                  <a:pt x="1954" y="16276"/>
                  <a:pt x="3562" y="15737"/>
                </a:cubicBezTo>
                <a:cubicBezTo>
                  <a:pt x="5172" y="15198"/>
                  <a:pt x="6836" y="15724"/>
                  <a:pt x="7277" y="16911"/>
                </a:cubicBezTo>
                <a:cubicBezTo>
                  <a:pt x="7719" y="18099"/>
                  <a:pt x="6773" y="19499"/>
                  <a:pt x="5163" y="20039"/>
                </a:cubicBezTo>
                <a:moveTo>
                  <a:pt x="21012" y="316"/>
                </a:moveTo>
                <a:cubicBezTo>
                  <a:pt x="20770" y="110"/>
                  <a:pt x="20463" y="0"/>
                  <a:pt x="20149" y="0"/>
                </a:cubicBezTo>
                <a:cubicBezTo>
                  <a:pt x="20072" y="0"/>
                  <a:pt x="19993" y="6"/>
                  <a:pt x="19916" y="21"/>
                </a:cubicBezTo>
                <a:lnTo>
                  <a:pt x="8497" y="2046"/>
                </a:lnTo>
                <a:cubicBezTo>
                  <a:pt x="7855" y="2159"/>
                  <a:pt x="7387" y="2719"/>
                  <a:pt x="7387" y="3375"/>
                </a:cubicBezTo>
                <a:lnTo>
                  <a:pt x="7387" y="4725"/>
                </a:lnTo>
                <a:lnTo>
                  <a:pt x="7387" y="5400"/>
                </a:lnTo>
                <a:lnTo>
                  <a:pt x="7387" y="14964"/>
                </a:lnTo>
                <a:cubicBezTo>
                  <a:pt x="6706" y="14467"/>
                  <a:pt x="5822" y="14175"/>
                  <a:pt x="4839" y="14175"/>
                </a:cubicBezTo>
                <a:cubicBezTo>
                  <a:pt x="4268" y="14175"/>
                  <a:pt x="3696" y="14269"/>
                  <a:pt x="3139" y="14455"/>
                </a:cubicBezTo>
                <a:cubicBezTo>
                  <a:pt x="1865" y="14882"/>
                  <a:pt x="843" y="15739"/>
                  <a:pt x="336" y="16807"/>
                </a:cubicBezTo>
                <a:cubicBezTo>
                  <a:pt x="-56" y="17633"/>
                  <a:pt x="-107" y="18530"/>
                  <a:pt x="192" y="19336"/>
                </a:cubicBezTo>
                <a:cubicBezTo>
                  <a:pt x="703" y="20711"/>
                  <a:pt x="2155" y="21599"/>
                  <a:pt x="3892" y="21599"/>
                </a:cubicBezTo>
                <a:cubicBezTo>
                  <a:pt x="4462" y="21599"/>
                  <a:pt x="5033" y="21506"/>
                  <a:pt x="5590" y="21319"/>
                </a:cubicBezTo>
                <a:cubicBezTo>
                  <a:pt x="6865" y="20893"/>
                  <a:pt x="7887" y="20036"/>
                  <a:pt x="8394" y="18969"/>
                </a:cubicBezTo>
                <a:cubicBezTo>
                  <a:pt x="8612" y="18509"/>
                  <a:pt x="8714" y="18027"/>
                  <a:pt x="8718" y="17549"/>
                </a:cubicBezTo>
                <a:lnTo>
                  <a:pt x="8730" y="17549"/>
                </a:lnTo>
                <a:lnTo>
                  <a:pt x="8730" y="6750"/>
                </a:lnTo>
                <a:cubicBezTo>
                  <a:pt x="8807" y="6750"/>
                  <a:pt x="8886" y="6743"/>
                  <a:pt x="8964" y="6730"/>
                </a:cubicBezTo>
                <a:lnTo>
                  <a:pt x="20149" y="4746"/>
                </a:lnTo>
                <a:lnTo>
                  <a:pt x="20149" y="12939"/>
                </a:lnTo>
                <a:cubicBezTo>
                  <a:pt x="19468" y="12442"/>
                  <a:pt x="18584" y="12150"/>
                  <a:pt x="17600" y="12150"/>
                </a:cubicBezTo>
                <a:cubicBezTo>
                  <a:pt x="17030" y="12150"/>
                  <a:pt x="16459" y="12244"/>
                  <a:pt x="15902" y="12430"/>
                </a:cubicBezTo>
                <a:cubicBezTo>
                  <a:pt x="14628" y="12857"/>
                  <a:pt x="13606" y="13714"/>
                  <a:pt x="13098" y="14782"/>
                </a:cubicBezTo>
                <a:cubicBezTo>
                  <a:pt x="12706" y="15608"/>
                  <a:pt x="12656" y="16505"/>
                  <a:pt x="12955" y="17311"/>
                </a:cubicBezTo>
                <a:cubicBezTo>
                  <a:pt x="13466" y="18686"/>
                  <a:pt x="14918" y="19575"/>
                  <a:pt x="16653" y="19575"/>
                </a:cubicBezTo>
                <a:cubicBezTo>
                  <a:pt x="17224" y="19575"/>
                  <a:pt x="17796" y="19481"/>
                  <a:pt x="18352" y="19294"/>
                </a:cubicBezTo>
                <a:cubicBezTo>
                  <a:pt x="19627" y="18868"/>
                  <a:pt x="20649" y="18011"/>
                  <a:pt x="21157" y="16944"/>
                </a:cubicBezTo>
                <a:cubicBezTo>
                  <a:pt x="21374" y="16484"/>
                  <a:pt x="21477" y="16002"/>
                  <a:pt x="21480" y="15525"/>
                </a:cubicBezTo>
                <a:lnTo>
                  <a:pt x="21493" y="15525"/>
                </a:lnTo>
                <a:lnTo>
                  <a:pt x="21493" y="3375"/>
                </a:lnTo>
                <a:lnTo>
                  <a:pt x="21493" y="2700"/>
                </a:lnTo>
                <a:lnTo>
                  <a:pt x="21493" y="1350"/>
                </a:lnTo>
                <a:cubicBezTo>
                  <a:pt x="21493" y="951"/>
                  <a:pt x="21317" y="572"/>
                  <a:pt x="21012" y="316"/>
                </a:cubicBezTo>
              </a:path>
            </a:pathLst>
          </a:custGeom>
          <a:solidFill>
            <a:schemeClr val="accent4"/>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nvGrpSpPr>
          <p:cNvPr id="53" name="Group 52"/>
          <p:cNvGrpSpPr/>
          <p:nvPr/>
        </p:nvGrpSpPr>
        <p:grpSpPr>
          <a:xfrm>
            <a:off x="8353023" y="2875100"/>
            <a:ext cx="299767" cy="342508"/>
            <a:chOff x="9162373" y="3045147"/>
            <a:chExt cx="406400" cy="464344"/>
          </a:xfrm>
          <a:solidFill>
            <a:schemeClr val="accent4"/>
          </a:solidFill>
        </p:grpSpPr>
        <p:sp>
          <p:nvSpPr>
            <p:cNvPr id="54" name="AutoShape 48"/>
            <p:cNvSpPr>
              <a:spLocks/>
            </p:cNvSpPr>
            <p:nvPr/>
          </p:nvSpPr>
          <p:spPr bwMode="auto">
            <a:xfrm>
              <a:off x="9162373" y="3045147"/>
              <a:ext cx="406400"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425"/>
                  </a:moveTo>
                  <a:cubicBezTo>
                    <a:pt x="5687" y="7425"/>
                    <a:pt x="1542" y="6064"/>
                    <a:pt x="1542" y="4387"/>
                  </a:cubicBezTo>
                  <a:cubicBezTo>
                    <a:pt x="1542" y="2709"/>
                    <a:pt x="5687" y="1350"/>
                    <a:pt x="10800" y="1350"/>
                  </a:cubicBezTo>
                  <a:cubicBezTo>
                    <a:pt x="15912" y="1350"/>
                    <a:pt x="20057" y="2709"/>
                    <a:pt x="20057" y="4387"/>
                  </a:cubicBezTo>
                  <a:cubicBezTo>
                    <a:pt x="20057" y="6064"/>
                    <a:pt x="15912" y="7425"/>
                    <a:pt x="10800" y="7425"/>
                  </a:cubicBezTo>
                  <a:moveTo>
                    <a:pt x="20057" y="9112"/>
                  </a:moveTo>
                  <a:lnTo>
                    <a:pt x="20054" y="9112"/>
                  </a:lnTo>
                  <a:cubicBezTo>
                    <a:pt x="20054" y="9119"/>
                    <a:pt x="20057" y="9127"/>
                    <a:pt x="20057" y="9133"/>
                  </a:cubicBezTo>
                  <a:cubicBezTo>
                    <a:pt x="20057" y="10800"/>
                    <a:pt x="15912" y="12150"/>
                    <a:pt x="10800" y="12150"/>
                  </a:cubicBezTo>
                  <a:cubicBezTo>
                    <a:pt x="5687" y="12150"/>
                    <a:pt x="1542" y="10800"/>
                    <a:pt x="1542" y="9133"/>
                  </a:cubicBezTo>
                  <a:cubicBezTo>
                    <a:pt x="1542" y="9127"/>
                    <a:pt x="1545" y="9119"/>
                    <a:pt x="1545" y="9112"/>
                  </a:cubicBezTo>
                  <a:lnTo>
                    <a:pt x="1542" y="9112"/>
                  </a:lnTo>
                  <a:lnTo>
                    <a:pt x="1542" y="6793"/>
                  </a:lnTo>
                  <a:cubicBezTo>
                    <a:pt x="3564" y="8140"/>
                    <a:pt x="7271" y="8774"/>
                    <a:pt x="10800" y="8774"/>
                  </a:cubicBezTo>
                  <a:cubicBezTo>
                    <a:pt x="14328" y="8774"/>
                    <a:pt x="18035" y="8140"/>
                    <a:pt x="20057" y="6793"/>
                  </a:cubicBezTo>
                  <a:cubicBezTo>
                    <a:pt x="20057" y="6793"/>
                    <a:pt x="20057" y="9112"/>
                    <a:pt x="20057" y="9112"/>
                  </a:cubicBezTo>
                  <a:close/>
                  <a:moveTo>
                    <a:pt x="20057" y="13162"/>
                  </a:moveTo>
                  <a:lnTo>
                    <a:pt x="20054" y="13162"/>
                  </a:lnTo>
                  <a:cubicBezTo>
                    <a:pt x="20054" y="13169"/>
                    <a:pt x="20057" y="13177"/>
                    <a:pt x="20057" y="13183"/>
                  </a:cubicBezTo>
                  <a:cubicBezTo>
                    <a:pt x="20057" y="14850"/>
                    <a:pt x="15912" y="16200"/>
                    <a:pt x="10800" y="16200"/>
                  </a:cubicBezTo>
                  <a:cubicBezTo>
                    <a:pt x="5687" y="16200"/>
                    <a:pt x="1542" y="14850"/>
                    <a:pt x="1542" y="13183"/>
                  </a:cubicBezTo>
                  <a:cubicBezTo>
                    <a:pt x="1542" y="13177"/>
                    <a:pt x="1545" y="13169"/>
                    <a:pt x="1545" y="13162"/>
                  </a:cubicBezTo>
                  <a:lnTo>
                    <a:pt x="1542" y="13162"/>
                  </a:lnTo>
                  <a:lnTo>
                    <a:pt x="1542" y="10640"/>
                  </a:lnTo>
                  <a:cubicBezTo>
                    <a:pt x="3136" y="12077"/>
                    <a:pt x="6982" y="12825"/>
                    <a:pt x="10800" y="12825"/>
                  </a:cubicBezTo>
                  <a:cubicBezTo>
                    <a:pt x="14617" y="12825"/>
                    <a:pt x="18463" y="12077"/>
                    <a:pt x="20057" y="10640"/>
                  </a:cubicBezTo>
                  <a:cubicBezTo>
                    <a:pt x="20057" y="10640"/>
                    <a:pt x="20057" y="13162"/>
                    <a:pt x="20057" y="13162"/>
                  </a:cubicBezTo>
                  <a:close/>
                  <a:moveTo>
                    <a:pt x="20057" y="17212"/>
                  </a:moveTo>
                  <a:cubicBezTo>
                    <a:pt x="20057" y="18889"/>
                    <a:pt x="15912" y="20249"/>
                    <a:pt x="10800" y="20249"/>
                  </a:cubicBezTo>
                  <a:cubicBezTo>
                    <a:pt x="5687" y="20249"/>
                    <a:pt x="1542" y="18889"/>
                    <a:pt x="1542" y="17212"/>
                  </a:cubicBezTo>
                  <a:lnTo>
                    <a:pt x="1542" y="14690"/>
                  </a:lnTo>
                  <a:cubicBezTo>
                    <a:pt x="3136" y="16127"/>
                    <a:pt x="6982" y="16875"/>
                    <a:pt x="10800" y="16875"/>
                  </a:cubicBezTo>
                  <a:cubicBezTo>
                    <a:pt x="14617" y="16875"/>
                    <a:pt x="18463" y="16127"/>
                    <a:pt x="20057" y="14690"/>
                  </a:cubicBezTo>
                  <a:cubicBezTo>
                    <a:pt x="20057" y="14690"/>
                    <a:pt x="20057" y="17212"/>
                    <a:pt x="20057" y="17212"/>
                  </a:cubicBezTo>
                  <a:close/>
                  <a:moveTo>
                    <a:pt x="10800" y="0"/>
                  </a:moveTo>
                  <a:cubicBezTo>
                    <a:pt x="5598" y="0"/>
                    <a:pt x="0" y="1372"/>
                    <a:pt x="0" y="4387"/>
                  </a:cubicBezTo>
                  <a:lnTo>
                    <a:pt x="0" y="17212"/>
                  </a:lnTo>
                  <a:cubicBezTo>
                    <a:pt x="0" y="20226"/>
                    <a:pt x="5598" y="21599"/>
                    <a:pt x="10800" y="21599"/>
                  </a:cubicBezTo>
                  <a:cubicBezTo>
                    <a:pt x="16001" y="21599"/>
                    <a:pt x="21599" y="20226"/>
                    <a:pt x="21599" y="17212"/>
                  </a:cubicBezTo>
                  <a:lnTo>
                    <a:pt x="21599" y="4387"/>
                  </a:lnTo>
                  <a:cubicBezTo>
                    <a:pt x="21599" y="1372"/>
                    <a:pt x="16001"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5" name="AutoShape 49"/>
            <p:cNvSpPr>
              <a:spLocks/>
            </p:cNvSpPr>
            <p:nvPr/>
          </p:nvSpPr>
          <p:spPr bwMode="auto">
            <a:xfrm>
              <a:off x="9481460" y="3407890"/>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6" name="AutoShape 50"/>
            <p:cNvSpPr>
              <a:spLocks/>
            </p:cNvSpPr>
            <p:nvPr/>
          </p:nvSpPr>
          <p:spPr bwMode="auto">
            <a:xfrm>
              <a:off x="9481460" y="3320578"/>
              <a:ext cx="29369"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7" name="AutoShape 51"/>
            <p:cNvSpPr>
              <a:spLocks/>
            </p:cNvSpPr>
            <p:nvPr/>
          </p:nvSpPr>
          <p:spPr bwMode="auto">
            <a:xfrm>
              <a:off x="9481460" y="3233265"/>
              <a:ext cx="29369"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58" name="Group 57"/>
          <p:cNvGrpSpPr/>
          <p:nvPr/>
        </p:nvGrpSpPr>
        <p:grpSpPr>
          <a:xfrm>
            <a:off x="7646346" y="2875100"/>
            <a:ext cx="342508" cy="342508"/>
            <a:chOff x="8216107" y="2577307"/>
            <a:chExt cx="464344" cy="464344"/>
          </a:xfrm>
          <a:solidFill>
            <a:schemeClr val="accent4"/>
          </a:solidFill>
        </p:grpSpPr>
        <p:sp>
          <p:nvSpPr>
            <p:cNvPr id="59" name="AutoShape 52"/>
            <p:cNvSpPr>
              <a:spLocks/>
            </p:cNvSpPr>
            <p:nvPr/>
          </p:nvSpPr>
          <p:spPr bwMode="auto">
            <a:xfrm>
              <a:off x="8216107" y="2577307"/>
              <a:ext cx="464344" cy="464344"/>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60" name="AutoShape 53"/>
            <p:cNvSpPr>
              <a:spLocks/>
            </p:cNvSpPr>
            <p:nvPr/>
          </p:nvSpPr>
          <p:spPr bwMode="auto">
            <a:xfrm>
              <a:off x="8390732" y="2736850"/>
              <a:ext cx="125413" cy="130175"/>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61" name="AutoShape 54"/>
            <p:cNvSpPr>
              <a:spLocks/>
            </p:cNvSpPr>
            <p:nvPr/>
          </p:nvSpPr>
          <p:spPr bwMode="auto">
            <a:xfrm>
              <a:off x="8375650" y="2896394"/>
              <a:ext cx="70644" cy="73819"/>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62" name="AutoShape 55"/>
            <p:cNvSpPr>
              <a:spLocks/>
            </p:cNvSpPr>
            <p:nvPr/>
          </p:nvSpPr>
          <p:spPr bwMode="auto">
            <a:xfrm>
              <a:off x="8448675" y="2649538"/>
              <a:ext cx="71438" cy="74613"/>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63" name="Group 62"/>
          <p:cNvGrpSpPr/>
          <p:nvPr/>
        </p:nvGrpSpPr>
        <p:grpSpPr>
          <a:xfrm>
            <a:off x="6961332" y="2875100"/>
            <a:ext cx="342508" cy="342508"/>
            <a:chOff x="7275629" y="3045147"/>
            <a:chExt cx="464344" cy="464344"/>
          </a:xfrm>
          <a:solidFill>
            <a:schemeClr val="accent4"/>
          </a:solidFill>
        </p:grpSpPr>
        <p:sp>
          <p:nvSpPr>
            <p:cNvPr id="64" name="AutoShape 56"/>
            <p:cNvSpPr>
              <a:spLocks/>
            </p:cNvSpPr>
            <p:nvPr/>
          </p:nvSpPr>
          <p:spPr bwMode="auto">
            <a:xfrm>
              <a:off x="7275629" y="304514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65" name="AutoShape 57"/>
            <p:cNvSpPr>
              <a:spLocks/>
            </p:cNvSpPr>
            <p:nvPr/>
          </p:nvSpPr>
          <p:spPr bwMode="auto">
            <a:xfrm>
              <a:off x="7594717" y="304514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66" name="AutoShape 58"/>
            <p:cNvSpPr>
              <a:spLocks/>
            </p:cNvSpPr>
            <p:nvPr/>
          </p:nvSpPr>
          <p:spPr bwMode="auto">
            <a:xfrm>
              <a:off x="7435173" y="3045147"/>
              <a:ext cx="145257"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67" name="AutoShape 59"/>
          <p:cNvSpPr>
            <a:spLocks/>
          </p:cNvSpPr>
          <p:nvPr/>
        </p:nvSpPr>
        <p:spPr bwMode="auto">
          <a:xfrm>
            <a:off x="6275732" y="2875100"/>
            <a:ext cx="343093" cy="342508"/>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accent4"/>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nvGrpSpPr>
          <p:cNvPr id="68" name="Group 67"/>
          <p:cNvGrpSpPr/>
          <p:nvPr/>
        </p:nvGrpSpPr>
        <p:grpSpPr>
          <a:xfrm>
            <a:off x="9766377" y="2189500"/>
            <a:ext cx="235365" cy="342508"/>
            <a:chOff x="11078485" y="2115665"/>
            <a:chExt cx="319088" cy="464344"/>
          </a:xfrm>
          <a:solidFill>
            <a:schemeClr val="accent4"/>
          </a:solidFill>
        </p:grpSpPr>
        <p:sp>
          <p:nvSpPr>
            <p:cNvPr id="69" name="AutoShape 60"/>
            <p:cNvSpPr>
              <a:spLocks/>
            </p:cNvSpPr>
            <p:nvPr/>
          </p:nvSpPr>
          <p:spPr bwMode="auto">
            <a:xfrm>
              <a:off x="11209454" y="2245840"/>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19"/>
                    <a:pt x="16769" y="0"/>
                    <a:pt x="10800" y="0"/>
                  </a:cubicBezTo>
                  <a:cubicBezTo>
                    <a:pt x="4830" y="0"/>
                    <a:pt x="0" y="4819"/>
                    <a:pt x="0" y="10800"/>
                  </a:cubicBezTo>
                  <a:cubicBezTo>
                    <a:pt x="0" y="16769"/>
                    <a:pt x="4830" y="21599"/>
                    <a:pt x="10800" y="21599"/>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70" name="AutoShape 61"/>
            <p:cNvSpPr>
              <a:spLocks/>
            </p:cNvSpPr>
            <p:nvPr/>
          </p:nvSpPr>
          <p:spPr bwMode="auto">
            <a:xfrm>
              <a:off x="11209454" y="2420465"/>
              <a:ext cx="28575"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0" y="0"/>
                    <a:pt x="0" y="4830"/>
                    <a:pt x="0" y="10800"/>
                  </a:cubicBezTo>
                  <a:cubicBezTo>
                    <a:pt x="0" y="16769"/>
                    <a:pt x="4830" y="21599"/>
                    <a:pt x="10800" y="21599"/>
                  </a:cubicBezTo>
                  <a:cubicBezTo>
                    <a:pt x="16769" y="21599"/>
                    <a:pt x="21600" y="16769"/>
                    <a:pt x="21600" y="10800"/>
                  </a:cubicBezTo>
                  <a:cubicBezTo>
                    <a:pt x="21600" y="4830"/>
                    <a:pt x="16769"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71" name="AutoShape 62"/>
            <p:cNvSpPr>
              <a:spLocks/>
            </p:cNvSpPr>
            <p:nvPr/>
          </p:nvSpPr>
          <p:spPr bwMode="auto">
            <a:xfrm>
              <a:off x="11122142" y="2333153"/>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0" y="0"/>
                    <a:pt x="0" y="4819"/>
                    <a:pt x="0" y="10800"/>
                  </a:cubicBezTo>
                  <a:cubicBezTo>
                    <a:pt x="0" y="16769"/>
                    <a:pt x="4830" y="21599"/>
                    <a:pt x="10800" y="21599"/>
                  </a:cubicBezTo>
                  <a:cubicBezTo>
                    <a:pt x="16769" y="21599"/>
                    <a:pt x="21600" y="16769"/>
                    <a:pt x="21600" y="10800"/>
                  </a:cubicBezTo>
                  <a:cubicBezTo>
                    <a:pt x="21600" y="4819"/>
                    <a:pt x="16769"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72" name="AutoShape 63"/>
            <p:cNvSpPr>
              <a:spLocks/>
            </p:cNvSpPr>
            <p:nvPr/>
          </p:nvSpPr>
          <p:spPr bwMode="auto">
            <a:xfrm>
              <a:off x="11295973" y="2333153"/>
              <a:ext cx="29369"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0800"/>
                  </a:moveTo>
                  <a:cubicBezTo>
                    <a:pt x="0" y="16769"/>
                    <a:pt x="4830" y="21599"/>
                    <a:pt x="10800" y="21599"/>
                  </a:cubicBezTo>
                  <a:cubicBezTo>
                    <a:pt x="16769" y="21599"/>
                    <a:pt x="21600" y="16769"/>
                    <a:pt x="21600" y="10800"/>
                  </a:cubicBezTo>
                  <a:cubicBezTo>
                    <a:pt x="21600" y="4819"/>
                    <a:pt x="16769" y="0"/>
                    <a:pt x="10800" y="0"/>
                  </a:cubicBezTo>
                  <a:cubicBezTo>
                    <a:pt x="4830" y="0"/>
                    <a:pt x="0" y="4819"/>
                    <a:pt x="0" y="1080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73" name="AutoShape 64"/>
            <p:cNvSpPr>
              <a:spLocks/>
            </p:cNvSpPr>
            <p:nvPr/>
          </p:nvSpPr>
          <p:spPr bwMode="auto">
            <a:xfrm>
              <a:off x="11150717" y="2391097"/>
              <a:ext cx="29369" cy="29369"/>
            </a:xfrm>
            <a:custGeom>
              <a:avLst/>
              <a:gdLst>
                <a:gd name="T0" fmla="+- 0 10802 965"/>
                <a:gd name="T1" fmla="*/ T0 w 19675"/>
                <a:gd name="T2" fmla="+- 0 10800 961"/>
                <a:gd name="T3" fmla="*/ 10800 h 19678"/>
                <a:gd name="T4" fmla="+- 0 10802 965"/>
                <a:gd name="T5" fmla="*/ T4 w 19675"/>
                <a:gd name="T6" fmla="+- 0 10800 961"/>
                <a:gd name="T7" fmla="*/ 10800 h 19678"/>
                <a:gd name="T8" fmla="+- 0 10802 965"/>
                <a:gd name="T9" fmla="*/ T8 w 19675"/>
                <a:gd name="T10" fmla="+- 0 10800 961"/>
                <a:gd name="T11" fmla="*/ 10800 h 19678"/>
                <a:gd name="T12" fmla="+- 0 10802 965"/>
                <a:gd name="T13" fmla="*/ T12 w 19675"/>
                <a:gd name="T14" fmla="+- 0 10800 961"/>
                <a:gd name="T15" fmla="*/ 10800 h 19678"/>
              </a:gdLst>
              <a:ahLst/>
              <a:cxnLst>
                <a:cxn ang="0">
                  <a:pos x="T1" y="T3"/>
                </a:cxn>
                <a:cxn ang="0">
                  <a:pos x="T5" y="T7"/>
                </a:cxn>
                <a:cxn ang="0">
                  <a:pos x="T9" y="T11"/>
                </a:cxn>
                <a:cxn ang="0">
                  <a:pos x="T13" y="T15"/>
                </a:cxn>
              </a:cxnLst>
              <a:rect l="0" t="0" r="r" b="b"/>
              <a:pathLst>
                <a:path w="19675" h="19678">
                  <a:moveTo>
                    <a:pt x="2894" y="2882"/>
                  </a:moveTo>
                  <a:cubicBezTo>
                    <a:pt x="-965" y="6725"/>
                    <a:pt x="-965" y="12952"/>
                    <a:pt x="2894" y="16795"/>
                  </a:cubicBezTo>
                  <a:cubicBezTo>
                    <a:pt x="6734" y="20638"/>
                    <a:pt x="12935" y="20638"/>
                    <a:pt x="16794" y="16795"/>
                  </a:cubicBezTo>
                  <a:cubicBezTo>
                    <a:pt x="20634" y="12952"/>
                    <a:pt x="20634" y="6725"/>
                    <a:pt x="16794" y="2882"/>
                  </a:cubicBezTo>
                  <a:cubicBezTo>
                    <a:pt x="12935" y="-961"/>
                    <a:pt x="6734" y="-961"/>
                    <a:pt x="2894" y="2882"/>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74" name="AutoShape 65"/>
            <p:cNvSpPr>
              <a:spLocks/>
            </p:cNvSpPr>
            <p:nvPr/>
          </p:nvSpPr>
          <p:spPr bwMode="auto">
            <a:xfrm>
              <a:off x="11150717" y="2275209"/>
              <a:ext cx="29369" cy="29369"/>
            </a:xfrm>
            <a:custGeom>
              <a:avLst/>
              <a:gdLst>
                <a:gd name="T0" fmla="+- 0 10801 962"/>
                <a:gd name="T1" fmla="*/ T0 w 19678"/>
                <a:gd name="T2" fmla="+- 0 10801 965"/>
                <a:gd name="T3" fmla="*/ 10801 h 19673"/>
                <a:gd name="T4" fmla="+- 0 10801 962"/>
                <a:gd name="T5" fmla="*/ T4 w 19678"/>
                <a:gd name="T6" fmla="+- 0 10801 965"/>
                <a:gd name="T7" fmla="*/ 10801 h 19673"/>
                <a:gd name="T8" fmla="+- 0 10801 962"/>
                <a:gd name="T9" fmla="*/ T8 w 19678"/>
                <a:gd name="T10" fmla="+- 0 10801 965"/>
                <a:gd name="T11" fmla="*/ 10801 h 19673"/>
                <a:gd name="T12" fmla="+- 0 10801 962"/>
                <a:gd name="T13" fmla="*/ T12 w 19678"/>
                <a:gd name="T14" fmla="+- 0 10801 965"/>
                <a:gd name="T15" fmla="*/ 10801 h 19673"/>
              </a:gdLst>
              <a:ahLst/>
              <a:cxnLst>
                <a:cxn ang="0">
                  <a:pos x="T1" y="T3"/>
                </a:cxn>
                <a:cxn ang="0">
                  <a:pos x="T5" y="T7"/>
                </a:cxn>
                <a:cxn ang="0">
                  <a:pos x="T9" y="T11"/>
                </a:cxn>
                <a:cxn ang="0">
                  <a:pos x="T13" y="T15"/>
                </a:cxn>
              </a:cxnLst>
              <a:rect l="0" t="0" r="r" b="b"/>
              <a:pathLst>
                <a:path w="19678" h="19673">
                  <a:moveTo>
                    <a:pt x="2897" y="2894"/>
                  </a:moveTo>
                  <a:cubicBezTo>
                    <a:pt x="-962" y="6734"/>
                    <a:pt x="-962" y="12935"/>
                    <a:pt x="2877" y="16785"/>
                  </a:cubicBezTo>
                  <a:cubicBezTo>
                    <a:pt x="6737" y="20635"/>
                    <a:pt x="12938" y="20635"/>
                    <a:pt x="16797" y="16785"/>
                  </a:cubicBezTo>
                  <a:cubicBezTo>
                    <a:pt x="20638" y="12935"/>
                    <a:pt x="20638" y="6734"/>
                    <a:pt x="16797" y="2894"/>
                  </a:cubicBezTo>
                  <a:cubicBezTo>
                    <a:pt x="12938" y="-965"/>
                    <a:pt x="6737" y="-965"/>
                    <a:pt x="2897" y="2894"/>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75" name="AutoShape 66"/>
            <p:cNvSpPr>
              <a:spLocks/>
            </p:cNvSpPr>
            <p:nvPr/>
          </p:nvSpPr>
          <p:spPr bwMode="auto">
            <a:xfrm>
              <a:off x="11267398" y="2391097"/>
              <a:ext cx="28575" cy="29369"/>
            </a:xfrm>
            <a:custGeom>
              <a:avLst/>
              <a:gdLst>
                <a:gd name="T0" fmla="+- 0 10800 961"/>
                <a:gd name="T1" fmla="*/ T0 w 19678"/>
                <a:gd name="T2" fmla="+- 0 10800 961"/>
                <a:gd name="T3" fmla="*/ 10800 h 19678"/>
                <a:gd name="T4" fmla="+- 0 10800 961"/>
                <a:gd name="T5" fmla="*/ T4 w 19678"/>
                <a:gd name="T6" fmla="+- 0 10800 961"/>
                <a:gd name="T7" fmla="*/ 10800 h 19678"/>
                <a:gd name="T8" fmla="+- 0 10800 961"/>
                <a:gd name="T9" fmla="*/ T8 w 19678"/>
                <a:gd name="T10" fmla="+- 0 10800 961"/>
                <a:gd name="T11" fmla="*/ 10800 h 19678"/>
                <a:gd name="T12" fmla="+- 0 10800 961"/>
                <a:gd name="T13" fmla="*/ T12 w 19678"/>
                <a:gd name="T14" fmla="+- 0 10800 961"/>
                <a:gd name="T15" fmla="*/ 10800 h 19678"/>
              </a:gdLst>
              <a:ahLst/>
              <a:cxnLst>
                <a:cxn ang="0">
                  <a:pos x="T1" y="T3"/>
                </a:cxn>
                <a:cxn ang="0">
                  <a:pos x="T5" y="T7"/>
                </a:cxn>
                <a:cxn ang="0">
                  <a:pos x="T9" y="T11"/>
                </a:cxn>
                <a:cxn ang="0">
                  <a:pos x="T13" y="T15"/>
                </a:cxn>
              </a:cxnLst>
              <a:rect l="0" t="0" r="r" b="b"/>
              <a:pathLst>
                <a:path w="19678" h="19678">
                  <a:moveTo>
                    <a:pt x="2882" y="2882"/>
                  </a:moveTo>
                  <a:cubicBezTo>
                    <a:pt x="-961" y="6725"/>
                    <a:pt x="-961" y="12952"/>
                    <a:pt x="2882" y="16795"/>
                  </a:cubicBezTo>
                  <a:cubicBezTo>
                    <a:pt x="6725" y="20638"/>
                    <a:pt x="12952" y="20638"/>
                    <a:pt x="16795" y="16795"/>
                  </a:cubicBezTo>
                  <a:cubicBezTo>
                    <a:pt x="20639" y="12952"/>
                    <a:pt x="20639" y="6725"/>
                    <a:pt x="16795" y="2882"/>
                  </a:cubicBezTo>
                  <a:cubicBezTo>
                    <a:pt x="12952" y="-961"/>
                    <a:pt x="6725" y="-961"/>
                    <a:pt x="2882" y="2882"/>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76" name="AutoShape 67"/>
            <p:cNvSpPr>
              <a:spLocks/>
            </p:cNvSpPr>
            <p:nvPr/>
          </p:nvSpPr>
          <p:spPr bwMode="auto">
            <a:xfrm>
              <a:off x="11078485" y="2115665"/>
              <a:ext cx="31908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9818" y="16200"/>
                  </a:moveTo>
                  <a:cubicBezTo>
                    <a:pt x="5486" y="16200"/>
                    <a:pt x="1963" y="13776"/>
                    <a:pt x="1963" y="10800"/>
                  </a:cubicBezTo>
                  <a:cubicBezTo>
                    <a:pt x="1963" y="7821"/>
                    <a:pt x="5486" y="5400"/>
                    <a:pt x="9818" y="5400"/>
                  </a:cubicBezTo>
                  <a:cubicBezTo>
                    <a:pt x="14148" y="5400"/>
                    <a:pt x="17672" y="7821"/>
                    <a:pt x="17672" y="10800"/>
                  </a:cubicBezTo>
                  <a:cubicBezTo>
                    <a:pt x="17672" y="13776"/>
                    <a:pt x="14148" y="16200"/>
                    <a:pt x="9818" y="16200"/>
                  </a:cubicBezTo>
                  <a:moveTo>
                    <a:pt x="13745" y="20249"/>
                  </a:moveTo>
                  <a:lnTo>
                    <a:pt x="5890" y="20249"/>
                  </a:lnTo>
                  <a:lnTo>
                    <a:pt x="4909" y="16613"/>
                  </a:lnTo>
                  <a:cubicBezTo>
                    <a:pt x="6358" y="17192"/>
                    <a:pt x="8019" y="17549"/>
                    <a:pt x="9818" y="17549"/>
                  </a:cubicBezTo>
                  <a:cubicBezTo>
                    <a:pt x="11614" y="17549"/>
                    <a:pt x="13277" y="17192"/>
                    <a:pt x="14727" y="16613"/>
                  </a:cubicBezTo>
                  <a:cubicBezTo>
                    <a:pt x="14727" y="16613"/>
                    <a:pt x="13745" y="20249"/>
                    <a:pt x="13745" y="20249"/>
                  </a:cubicBezTo>
                  <a:close/>
                  <a:moveTo>
                    <a:pt x="5992" y="1350"/>
                  </a:moveTo>
                  <a:lnTo>
                    <a:pt x="13847" y="1350"/>
                  </a:lnTo>
                  <a:lnTo>
                    <a:pt x="14828" y="4985"/>
                  </a:lnTo>
                  <a:cubicBezTo>
                    <a:pt x="13379" y="4406"/>
                    <a:pt x="11718" y="4050"/>
                    <a:pt x="9919" y="4050"/>
                  </a:cubicBezTo>
                  <a:cubicBezTo>
                    <a:pt x="8123" y="4050"/>
                    <a:pt x="6460" y="4406"/>
                    <a:pt x="5010" y="4985"/>
                  </a:cubicBezTo>
                  <a:cubicBezTo>
                    <a:pt x="5010" y="4985"/>
                    <a:pt x="5992" y="1350"/>
                    <a:pt x="5992" y="1350"/>
                  </a:cubicBezTo>
                  <a:close/>
                  <a:moveTo>
                    <a:pt x="19636" y="9450"/>
                  </a:moveTo>
                  <a:cubicBezTo>
                    <a:pt x="19567" y="9450"/>
                    <a:pt x="19509" y="9472"/>
                    <a:pt x="19442" y="9477"/>
                  </a:cubicBezTo>
                  <a:cubicBezTo>
                    <a:pt x="19101" y="8298"/>
                    <a:pt x="18294" y="7245"/>
                    <a:pt x="17187" y="6376"/>
                  </a:cubicBezTo>
                  <a:lnTo>
                    <a:pt x="15778" y="1102"/>
                  </a:lnTo>
                  <a:cubicBezTo>
                    <a:pt x="15605" y="464"/>
                    <a:pt x="14794" y="0"/>
                    <a:pt x="13847" y="0"/>
                  </a:cubicBezTo>
                  <a:lnTo>
                    <a:pt x="5992" y="0"/>
                  </a:lnTo>
                  <a:cubicBezTo>
                    <a:pt x="5047" y="0"/>
                    <a:pt x="4236" y="464"/>
                    <a:pt x="4061" y="1102"/>
                  </a:cubicBezTo>
                  <a:lnTo>
                    <a:pt x="2686" y="6198"/>
                  </a:lnTo>
                  <a:cubicBezTo>
                    <a:pt x="1037" y="7405"/>
                    <a:pt x="0" y="9012"/>
                    <a:pt x="0" y="10800"/>
                  </a:cubicBezTo>
                  <a:cubicBezTo>
                    <a:pt x="0" y="12542"/>
                    <a:pt x="995" y="14110"/>
                    <a:pt x="2573" y="15307"/>
                  </a:cubicBezTo>
                  <a:lnTo>
                    <a:pt x="3959" y="20496"/>
                  </a:lnTo>
                  <a:cubicBezTo>
                    <a:pt x="4132" y="21135"/>
                    <a:pt x="4943" y="21599"/>
                    <a:pt x="5890" y="21599"/>
                  </a:cubicBezTo>
                  <a:lnTo>
                    <a:pt x="13745" y="21599"/>
                  </a:lnTo>
                  <a:cubicBezTo>
                    <a:pt x="14690" y="21599"/>
                    <a:pt x="15501" y="21135"/>
                    <a:pt x="15676" y="20496"/>
                  </a:cubicBezTo>
                  <a:lnTo>
                    <a:pt x="17074" y="15311"/>
                  </a:lnTo>
                  <a:cubicBezTo>
                    <a:pt x="18242" y="14426"/>
                    <a:pt x="19089" y="13340"/>
                    <a:pt x="19442" y="12122"/>
                  </a:cubicBezTo>
                  <a:cubicBezTo>
                    <a:pt x="19509" y="12127"/>
                    <a:pt x="19567" y="12150"/>
                    <a:pt x="19636" y="12150"/>
                  </a:cubicBezTo>
                  <a:cubicBezTo>
                    <a:pt x="20719" y="12150"/>
                    <a:pt x="21600" y="11544"/>
                    <a:pt x="21600" y="10800"/>
                  </a:cubicBezTo>
                  <a:cubicBezTo>
                    <a:pt x="21600" y="10053"/>
                    <a:pt x="20719" y="9450"/>
                    <a:pt x="19636" y="945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77" name="AutoShape 68"/>
            <p:cNvSpPr>
              <a:spLocks/>
            </p:cNvSpPr>
            <p:nvPr/>
          </p:nvSpPr>
          <p:spPr bwMode="auto">
            <a:xfrm>
              <a:off x="11209454" y="2275209"/>
              <a:ext cx="87313" cy="88106"/>
            </a:xfrm>
            <a:custGeom>
              <a:avLst/>
              <a:gdLst>
                <a:gd name="T0" fmla="*/ 10740 w 21481"/>
                <a:gd name="T1" fmla="+- 0 10860 120"/>
                <a:gd name="T2" fmla="*/ 10860 h 21480"/>
                <a:gd name="T3" fmla="*/ 10740 w 21481"/>
                <a:gd name="T4" fmla="+- 0 10860 120"/>
                <a:gd name="T5" fmla="*/ 10860 h 21480"/>
                <a:gd name="T6" fmla="*/ 10740 w 21481"/>
                <a:gd name="T7" fmla="+- 0 10860 120"/>
                <a:gd name="T8" fmla="*/ 10860 h 21480"/>
                <a:gd name="T9" fmla="*/ 10740 w 21481"/>
                <a:gd name="T10" fmla="+- 0 10860 120"/>
                <a:gd name="T11" fmla="*/ 10860 h 21480"/>
              </a:gdLst>
              <a:ahLst/>
              <a:cxnLst>
                <a:cxn ang="0">
                  <a:pos x="T0" y="T2"/>
                </a:cxn>
                <a:cxn ang="0">
                  <a:pos x="T3" y="T5"/>
                </a:cxn>
                <a:cxn ang="0">
                  <a:pos x="T6" y="T8"/>
                </a:cxn>
                <a:cxn ang="0">
                  <a:pos x="T9" y="T11"/>
                </a:cxn>
              </a:cxnLst>
              <a:rect l="0" t="0" r="r" b="b"/>
              <a:pathLst>
                <a:path w="21481" h="21480">
                  <a:moveTo>
                    <a:pt x="21127" y="346"/>
                  </a:moveTo>
                  <a:cubicBezTo>
                    <a:pt x="20697" y="-82"/>
                    <a:pt x="20002" y="-120"/>
                    <a:pt x="19516" y="270"/>
                  </a:cubicBezTo>
                  <a:lnTo>
                    <a:pt x="1055" y="15432"/>
                  </a:lnTo>
                  <a:cubicBezTo>
                    <a:pt x="375" y="16113"/>
                    <a:pt x="0" y="17012"/>
                    <a:pt x="0" y="17972"/>
                  </a:cubicBezTo>
                  <a:cubicBezTo>
                    <a:pt x="0" y="18902"/>
                    <a:pt x="361" y="19783"/>
                    <a:pt x="1027" y="20446"/>
                  </a:cubicBezTo>
                  <a:cubicBezTo>
                    <a:pt x="1694" y="21103"/>
                    <a:pt x="2583" y="21473"/>
                    <a:pt x="3542" y="21479"/>
                  </a:cubicBezTo>
                  <a:cubicBezTo>
                    <a:pt x="4431" y="21473"/>
                    <a:pt x="5354" y="21144"/>
                    <a:pt x="6028" y="20495"/>
                  </a:cubicBezTo>
                  <a:lnTo>
                    <a:pt x="12598" y="12627"/>
                  </a:lnTo>
                  <a:lnTo>
                    <a:pt x="21224" y="1935"/>
                  </a:lnTo>
                  <a:cubicBezTo>
                    <a:pt x="21600" y="1462"/>
                    <a:pt x="21558" y="771"/>
                    <a:pt x="21127" y="346"/>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78" name="Group 77"/>
          <p:cNvGrpSpPr/>
          <p:nvPr/>
        </p:nvGrpSpPr>
        <p:grpSpPr>
          <a:xfrm>
            <a:off x="9016960" y="2189500"/>
            <a:ext cx="342508" cy="321431"/>
            <a:chOff x="10062485" y="2115665"/>
            <a:chExt cx="464344" cy="435769"/>
          </a:xfrm>
          <a:solidFill>
            <a:schemeClr val="accent4"/>
          </a:solidFill>
        </p:grpSpPr>
        <p:sp>
          <p:nvSpPr>
            <p:cNvPr id="79" name="AutoShape 69"/>
            <p:cNvSpPr>
              <a:spLocks/>
            </p:cNvSpPr>
            <p:nvPr/>
          </p:nvSpPr>
          <p:spPr bwMode="auto">
            <a:xfrm>
              <a:off x="10062485" y="2115665"/>
              <a:ext cx="464344"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223" y="5760"/>
                  </a:moveTo>
                  <a:lnTo>
                    <a:pt x="17548" y="5760"/>
                  </a:lnTo>
                  <a:cubicBezTo>
                    <a:pt x="16804" y="5760"/>
                    <a:pt x="16198" y="5114"/>
                    <a:pt x="16198" y="4320"/>
                  </a:cubicBezTo>
                  <a:lnTo>
                    <a:pt x="16200" y="4320"/>
                  </a:lnTo>
                  <a:lnTo>
                    <a:pt x="16200" y="1440"/>
                  </a:lnTo>
                  <a:lnTo>
                    <a:pt x="20250" y="5760"/>
                  </a:lnTo>
                  <a:cubicBezTo>
                    <a:pt x="20250" y="5760"/>
                    <a:pt x="18223" y="5760"/>
                    <a:pt x="18223" y="5760"/>
                  </a:cubicBezTo>
                  <a:close/>
                  <a:moveTo>
                    <a:pt x="20250" y="19440"/>
                  </a:moveTo>
                  <a:cubicBezTo>
                    <a:pt x="20250" y="19837"/>
                    <a:pt x="19948" y="20160"/>
                    <a:pt x="19575" y="20160"/>
                  </a:cubicBezTo>
                  <a:lnTo>
                    <a:pt x="2024" y="20160"/>
                  </a:lnTo>
                  <a:cubicBezTo>
                    <a:pt x="1651" y="20160"/>
                    <a:pt x="1349" y="19837"/>
                    <a:pt x="1349" y="19440"/>
                  </a:cubicBezTo>
                  <a:lnTo>
                    <a:pt x="1349" y="2160"/>
                  </a:lnTo>
                  <a:cubicBezTo>
                    <a:pt x="1349" y="1762"/>
                    <a:pt x="1651" y="1440"/>
                    <a:pt x="2024" y="1440"/>
                  </a:cubicBezTo>
                  <a:lnTo>
                    <a:pt x="15525" y="1440"/>
                  </a:lnTo>
                  <a:lnTo>
                    <a:pt x="15525" y="4320"/>
                  </a:lnTo>
                  <a:lnTo>
                    <a:pt x="15523" y="4320"/>
                  </a:lnTo>
                  <a:cubicBezTo>
                    <a:pt x="15523" y="5513"/>
                    <a:pt x="16430" y="6480"/>
                    <a:pt x="17548" y="6480"/>
                  </a:cubicBezTo>
                  <a:lnTo>
                    <a:pt x="18223" y="6480"/>
                  </a:lnTo>
                  <a:lnTo>
                    <a:pt x="20250" y="6480"/>
                  </a:lnTo>
                  <a:cubicBezTo>
                    <a:pt x="20250" y="6480"/>
                    <a:pt x="20250" y="19440"/>
                    <a:pt x="20250" y="19440"/>
                  </a:cubicBezTo>
                  <a:close/>
                  <a:moveTo>
                    <a:pt x="21204" y="4741"/>
                  </a:moveTo>
                  <a:lnTo>
                    <a:pt x="17154" y="421"/>
                  </a:lnTo>
                  <a:cubicBezTo>
                    <a:pt x="16901" y="151"/>
                    <a:pt x="16557" y="0"/>
                    <a:pt x="16200" y="0"/>
                  </a:cubicBezTo>
                  <a:lnTo>
                    <a:pt x="2024" y="0"/>
                  </a:lnTo>
                  <a:cubicBezTo>
                    <a:pt x="908" y="0"/>
                    <a:pt x="0" y="968"/>
                    <a:pt x="0" y="2160"/>
                  </a:cubicBezTo>
                  <a:lnTo>
                    <a:pt x="0" y="19440"/>
                  </a:lnTo>
                  <a:cubicBezTo>
                    <a:pt x="0" y="20631"/>
                    <a:pt x="908" y="21600"/>
                    <a:pt x="2024" y="21600"/>
                  </a:cubicBezTo>
                  <a:lnTo>
                    <a:pt x="19575" y="21600"/>
                  </a:lnTo>
                  <a:cubicBezTo>
                    <a:pt x="20691" y="21600"/>
                    <a:pt x="21599" y="20631"/>
                    <a:pt x="21599" y="19440"/>
                  </a:cubicBezTo>
                  <a:lnTo>
                    <a:pt x="21599" y="5760"/>
                  </a:lnTo>
                  <a:cubicBezTo>
                    <a:pt x="21599" y="5378"/>
                    <a:pt x="21457" y="5011"/>
                    <a:pt x="21204" y="4741"/>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80" name="AutoShape 70"/>
            <p:cNvSpPr>
              <a:spLocks/>
            </p:cNvSpPr>
            <p:nvPr/>
          </p:nvSpPr>
          <p:spPr bwMode="auto">
            <a:xfrm>
              <a:off x="10279973" y="2202184"/>
              <a:ext cx="87313"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81" name="AutoShape 71"/>
            <p:cNvSpPr>
              <a:spLocks/>
            </p:cNvSpPr>
            <p:nvPr/>
          </p:nvSpPr>
          <p:spPr bwMode="auto">
            <a:xfrm>
              <a:off x="10279973" y="2245840"/>
              <a:ext cx="87313"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82" name="AutoShape 72"/>
            <p:cNvSpPr>
              <a:spLocks/>
            </p:cNvSpPr>
            <p:nvPr/>
          </p:nvSpPr>
          <p:spPr bwMode="auto">
            <a:xfrm>
              <a:off x="10279973" y="2289497"/>
              <a:ext cx="188913"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0800"/>
                  </a:moveTo>
                  <a:cubicBezTo>
                    <a:pt x="0" y="16769"/>
                    <a:pt x="369" y="21599"/>
                    <a:pt x="830" y="21599"/>
                  </a:cubicBezTo>
                  <a:lnTo>
                    <a:pt x="20769" y="21599"/>
                  </a:lnTo>
                  <a:cubicBezTo>
                    <a:pt x="21226" y="21599"/>
                    <a:pt x="21600" y="16769"/>
                    <a:pt x="21600" y="10800"/>
                  </a:cubicBezTo>
                  <a:cubicBezTo>
                    <a:pt x="21600" y="4830"/>
                    <a:pt x="21226" y="0"/>
                    <a:pt x="20769" y="0"/>
                  </a:cubicBezTo>
                  <a:lnTo>
                    <a:pt x="830" y="0"/>
                  </a:lnTo>
                  <a:cubicBezTo>
                    <a:pt x="369" y="0"/>
                    <a:pt x="0" y="4830"/>
                    <a:pt x="0" y="1080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83" name="AutoShape 73"/>
            <p:cNvSpPr>
              <a:spLocks/>
            </p:cNvSpPr>
            <p:nvPr/>
          </p:nvSpPr>
          <p:spPr bwMode="auto">
            <a:xfrm>
              <a:off x="10120429" y="2376809"/>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84" name="AutoShape 74"/>
            <p:cNvSpPr>
              <a:spLocks/>
            </p:cNvSpPr>
            <p:nvPr/>
          </p:nvSpPr>
          <p:spPr bwMode="auto">
            <a:xfrm>
              <a:off x="10120429" y="2420465"/>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85" name="AutoShape 75"/>
            <p:cNvSpPr>
              <a:spLocks/>
            </p:cNvSpPr>
            <p:nvPr/>
          </p:nvSpPr>
          <p:spPr bwMode="auto">
            <a:xfrm>
              <a:off x="10120429" y="2464122"/>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86" name="AutoShape 76"/>
            <p:cNvSpPr>
              <a:spLocks/>
            </p:cNvSpPr>
            <p:nvPr/>
          </p:nvSpPr>
          <p:spPr bwMode="auto">
            <a:xfrm>
              <a:off x="10120429" y="2333153"/>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69"/>
                    <a:pt x="201" y="21599"/>
                    <a:pt x="449" y="21599"/>
                  </a:cubicBezTo>
                  <a:lnTo>
                    <a:pt x="21150" y="21599"/>
                  </a:lnTo>
                  <a:cubicBezTo>
                    <a:pt x="21397" y="21599"/>
                    <a:pt x="21599" y="16769"/>
                    <a:pt x="21599" y="10800"/>
                  </a:cubicBezTo>
                  <a:cubicBezTo>
                    <a:pt x="21599" y="4830"/>
                    <a:pt x="21397" y="0"/>
                    <a:pt x="2115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87" name="AutoShape 77"/>
            <p:cNvSpPr>
              <a:spLocks/>
            </p:cNvSpPr>
            <p:nvPr/>
          </p:nvSpPr>
          <p:spPr bwMode="auto">
            <a:xfrm>
              <a:off x="10120429" y="2187897"/>
              <a:ext cx="130969"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5400"/>
                  </a:moveTo>
                  <a:lnTo>
                    <a:pt x="16800" y="5400"/>
                  </a:lnTo>
                  <a:lnTo>
                    <a:pt x="16800" y="16200"/>
                  </a:lnTo>
                  <a:lnTo>
                    <a:pt x="4799" y="16200"/>
                  </a:lnTo>
                  <a:cubicBezTo>
                    <a:pt x="4799" y="16200"/>
                    <a:pt x="4799" y="5400"/>
                    <a:pt x="4799" y="5400"/>
                  </a:cubicBezTo>
                  <a:close/>
                  <a:moveTo>
                    <a:pt x="2399" y="21599"/>
                  </a:moveTo>
                  <a:lnTo>
                    <a:pt x="19200" y="21599"/>
                  </a:lnTo>
                  <a:cubicBezTo>
                    <a:pt x="20526" y="21599"/>
                    <a:pt x="21599" y="20392"/>
                    <a:pt x="21599" y="18900"/>
                  </a:cubicBezTo>
                  <a:lnTo>
                    <a:pt x="21599" y="2700"/>
                  </a:lnTo>
                  <a:cubicBezTo>
                    <a:pt x="21599" y="1207"/>
                    <a:pt x="20526" y="0"/>
                    <a:pt x="19200" y="0"/>
                  </a:cubicBezTo>
                  <a:lnTo>
                    <a:pt x="2399" y="0"/>
                  </a:lnTo>
                  <a:cubicBezTo>
                    <a:pt x="1073" y="0"/>
                    <a:pt x="0" y="1207"/>
                    <a:pt x="0" y="2700"/>
                  </a:cubicBezTo>
                  <a:lnTo>
                    <a:pt x="0" y="18900"/>
                  </a:lnTo>
                  <a:cubicBezTo>
                    <a:pt x="0" y="20392"/>
                    <a:pt x="1073" y="21599"/>
                    <a:pt x="2399" y="21599"/>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88" name="Group 87"/>
          <p:cNvGrpSpPr/>
          <p:nvPr/>
        </p:nvGrpSpPr>
        <p:grpSpPr>
          <a:xfrm>
            <a:off x="8342484" y="2189500"/>
            <a:ext cx="396372" cy="342508"/>
            <a:chOff x="9148085" y="2115665"/>
            <a:chExt cx="434975" cy="464344"/>
          </a:xfrm>
          <a:solidFill>
            <a:schemeClr val="accent4"/>
          </a:solidFill>
        </p:grpSpPr>
        <p:sp>
          <p:nvSpPr>
            <p:cNvPr id="89" name="AutoShape 78"/>
            <p:cNvSpPr>
              <a:spLocks/>
            </p:cNvSpPr>
            <p:nvPr/>
          </p:nvSpPr>
          <p:spPr bwMode="auto">
            <a:xfrm>
              <a:off x="9148085" y="2115665"/>
              <a:ext cx="434975"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90" name="AutoShape 79"/>
            <p:cNvSpPr>
              <a:spLocks/>
            </p:cNvSpPr>
            <p:nvPr/>
          </p:nvSpPr>
          <p:spPr bwMode="auto">
            <a:xfrm>
              <a:off x="9206029" y="2173609"/>
              <a:ext cx="319088" cy="290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91" name="AutoShape 80"/>
            <p:cNvSpPr>
              <a:spLocks/>
            </p:cNvSpPr>
            <p:nvPr/>
          </p:nvSpPr>
          <p:spPr bwMode="auto">
            <a:xfrm>
              <a:off x="9379860" y="2217265"/>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92" name="Group 91"/>
          <p:cNvGrpSpPr/>
          <p:nvPr/>
        </p:nvGrpSpPr>
        <p:grpSpPr>
          <a:xfrm>
            <a:off x="7646346" y="2189500"/>
            <a:ext cx="342508" cy="342508"/>
            <a:chOff x="8204317" y="2115665"/>
            <a:chExt cx="464344" cy="464344"/>
          </a:xfrm>
          <a:solidFill>
            <a:schemeClr val="accent4"/>
          </a:solidFill>
        </p:grpSpPr>
        <p:sp>
          <p:nvSpPr>
            <p:cNvPr id="93" name="AutoShape 81"/>
            <p:cNvSpPr>
              <a:spLocks/>
            </p:cNvSpPr>
            <p:nvPr/>
          </p:nvSpPr>
          <p:spPr bwMode="auto">
            <a:xfrm>
              <a:off x="8204317" y="2115665"/>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35" y="9811"/>
                  </a:moveTo>
                  <a:cubicBezTo>
                    <a:pt x="20220" y="10144"/>
                    <a:pt x="20081" y="10800"/>
                    <a:pt x="18899" y="10800"/>
                  </a:cubicBezTo>
                  <a:lnTo>
                    <a:pt x="17549" y="10800"/>
                  </a:lnTo>
                  <a:cubicBezTo>
                    <a:pt x="17363" y="10800"/>
                    <a:pt x="17212" y="10950"/>
                    <a:pt x="17212" y="11137"/>
                  </a:cubicBezTo>
                  <a:cubicBezTo>
                    <a:pt x="17212" y="11324"/>
                    <a:pt x="17363" y="11475"/>
                    <a:pt x="17549" y="11475"/>
                  </a:cubicBezTo>
                  <a:lnTo>
                    <a:pt x="18858" y="11475"/>
                  </a:lnTo>
                  <a:cubicBezTo>
                    <a:pt x="19870" y="11475"/>
                    <a:pt x="20003" y="12314"/>
                    <a:pt x="19938" y="12719"/>
                  </a:cubicBezTo>
                  <a:cubicBezTo>
                    <a:pt x="19855" y="13223"/>
                    <a:pt x="19618" y="14175"/>
                    <a:pt x="18478" y="14175"/>
                  </a:cubicBezTo>
                  <a:lnTo>
                    <a:pt x="16874" y="14175"/>
                  </a:lnTo>
                  <a:cubicBezTo>
                    <a:pt x="16688" y="14175"/>
                    <a:pt x="16537" y="14325"/>
                    <a:pt x="16537" y="14512"/>
                  </a:cubicBezTo>
                  <a:cubicBezTo>
                    <a:pt x="16537" y="14699"/>
                    <a:pt x="16688" y="14850"/>
                    <a:pt x="16874" y="14850"/>
                  </a:cubicBezTo>
                  <a:lnTo>
                    <a:pt x="18203" y="14850"/>
                  </a:lnTo>
                  <a:cubicBezTo>
                    <a:pt x="19343" y="14850"/>
                    <a:pt x="19243" y="15718"/>
                    <a:pt x="19079" y="16237"/>
                  </a:cubicBezTo>
                  <a:cubicBezTo>
                    <a:pt x="18864" y="16918"/>
                    <a:pt x="18732" y="17549"/>
                    <a:pt x="17297" y="17549"/>
                  </a:cubicBezTo>
                  <a:lnTo>
                    <a:pt x="16196" y="17549"/>
                  </a:lnTo>
                  <a:cubicBezTo>
                    <a:pt x="16009" y="17549"/>
                    <a:pt x="15859" y="17700"/>
                    <a:pt x="15859" y="17887"/>
                  </a:cubicBezTo>
                  <a:cubicBezTo>
                    <a:pt x="15859" y="18073"/>
                    <a:pt x="16009" y="18225"/>
                    <a:pt x="16196" y="18225"/>
                  </a:cubicBezTo>
                  <a:lnTo>
                    <a:pt x="17255" y="18225"/>
                  </a:lnTo>
                  <a:cubicBezTo>
                    <a:pt x="17993" y="18225"/>
                    <a:pt x="18027" y="18923"/>
                    <a:pt x="17950" y="19174"/>
                  </a:cubicBezTo>
                  <a:cubicBezTo>
                    <a:pt x="17866" y="19448"/>
                    <a:pt x="17767" y="19651"/>
                    <a:pt x="17762" y="19660"/>
                  </a:cubicBezTo>
                  <a:cubicBezTo>
                    <a:pt x="17558" y="20028"/>
                    <a:pt x="17229" y="20249"/>
                    <a:pt x="16534" y="20249"/>
                  </a:cubicBezTo>
                  <a:lnTo>
                    <a:pt x="12844" y="20249"/>
                  </a:lnTo>
                  <a:cubicBezTo>
                    <a:pt x="10990" y="20249"/>
                    <a:pt x="9151" y="19829"/>
                    <a:pt x="9104" y="19818"/>
                  </a:cubicBezTo>
                  <a:cubicBezTo>
                    <a:pt x="6299" y="19172"/>
                    <a:pt x="6152" y="19122"/>
                    <a:pt x="5976" y="19072"/>
                  </a:cubicBezTo>
                  <a:cubicBezTo>
                    <a:pt x="5976" y="19072"/>
                    <a:pt x="5405" y="18976"/>
                    <a:pt x="5405" y="18478"/>
                  </a:cubicBezTo>
                  <a:lnTo>
                    <a:pt x="5399" y="9155"/>
                  </a:lnTo>
                  <a:cubicBezTo>
                    <a:pt x="5399" y="8839"/>
                    <a:pt x="5601" y="8552"/>
                    <a:pt x="5935" y="8452"/>
                  </a:cubicBezTo>
                  <a:cubicBezTo>
                    <a:pt x="5977" y="8435"/>
                    <a:pt x="6034" y="8419"/>
                    <a:pt x="6074" y="8401"/>
                  </a:cubicBezTo>
                  <a:cubicBezTo>
                    <a:pt x="9158" y="7125"/>
                    <a:pt x="10097" y="4324"/>
                    <a:pt x="10124" y="2025"/>
                  </a:cubicBezTo>
                  <a:cubicBezTo>
                    <a:pt x="10128" y="1702"/>
                    <a:pt x="10378" y="1350"/>
                    <a:pt x="10800" y="1350"/>
                  </a:cubicBezTo>
                  <a:cubicBezTo>
                    <a:pt x="11514" y="1350"/>
                    <a:pt x="12774" y="2782"/>
                    <a:pt x="12774" y="4554"/>
                  </a:cubicBezTo>
                  <a:cubicBezTo>
                    <a:pt x="12774" y="6155"/>
                    <a:pt x="12711" y="6432"/>
                    <a:pt x="12149" y="8100"/>
                  </a:cubicBezTo>
                  <a:cubicBezTo>
                    <a:pt x="18899" y="8100"/>
                    <a:pt x="18852" y="8196"/>
                    <a:pt x="19448" y="8353"/>
                  </a:cubicBezTo>
                  <a:cubicBezTo>
                    <a:pt x="20187" y="8564"/>
                    <a:pt x="20249" y="9175"/>
                    <a:pt x="20249" y="9386"/>
                  </a:cubicBezTo>
                  <a:cubicBezTo>
                    <a:pt x="20249" y="9618"/>
                    <a:pt x="20243" y="9584"/>
                    <a:pt x="20235" y="9811"/>
                  </a:cubicBezTo>
                  <a:moveTo>
                    <a:pt x="4724" y="19575"/>
                  </a:moveTo>
                  <a:cubicBezTo>
                    <a:pt x="4724" y="19948"/>
                    <a:pt x="4423" y="20249"/>
                    <a:pt x="4049" y="20249"/>
                  </a:cubicBezTo>
                  <a:lnTo>
                    <a:pt x="2024" y="20249"/>
                  </a:lnTo>
                  <a:cubicBezTo>
                    <a:pt x="1652" y="20249"/>
                    <a:pt x="1349" y="19948"/>
                    <a:pt x="1349" y="19575"/>
                  </a:cubicBezTo>
                  <a:lnTo>
                    <a:pt x="1349" y="8774"/>
                  </a:lnTo>
                  <a:cubicBezTo>
                    <a:pt x="1349" y="8401"/>
                    <a:pt x="1652" y="8100"/>
                    <a:pt x="2024" y="8100"/>
                  </a:cubicBezTo>
                  <a:lnTo>
                    <a:pt x="4049" y="8100"/>
                  </a:lnTo>
                  <a:cubicBezTo>
                    <a:pt x="4423" y="8100"/>
                    <a:pt x="4724" y="8401"/>
                    <a:pt x="4724" y="8774"/>
                  </a:cubicBezTo>
                  <a:cubicBezTo>
                    <a:pt x="4724" y="8774"/>
                    <a:pt x="4724" y="19575"/>
                    <a:pt x="4724" y="19575"/>
                  </a:cubicBezTo>
                  <a:close/>
                  <a:moveTo>
                    <a:pt x="19686" y="7069"/>
                  </a:moveTo>
                  <a:cubicBezTo>
                    <a:pt x="18842" y="6846"/>
                    <a:pt x="16858" y="6849"/>
                    <a:pt x="13956" y="6773"/>
                  </a:cubicBezTo>
                  <a:cubicBezTo>
                    <a:pt x="14093" y="6139"/>
                    <a:pt x="14124" y="5568"/>
                    <a:pt x="14124" y="4554"/>
                  </a:cubicBezTo>
                  <a:cubicBezTo>
                    <a:pt x="14124" y="2133"/>
                    <a:pt x="12361" y="0"/>
                    <a:pt x="10800" y="0"/>
                  </a:cubicBezTo>
                  <a:cubicBezTo>
                    <a:pt x="9698" y="0"/>
                    <a:pt x="8789" y="901"/>
                    <a:pt x="8774" y="2009"/>
                  </a:cubicBezTo>
                  <a:cubicBezTo>
                    <a:pt x="8760" y="3368"/>
                    <a:pt x="8340" y="5716"/>
                    <a:pt x="6074" y="6906"/>
                  </a:cubicBezTo>
                  <a:cubicBezTo>
                    <a:pt x="5908" y="6994"/>
                    <a:pt x="5433" y="7228"/>
                    <a:pt x="5364" y="7259"/>
                  </a:cubicBezTo>
                  <a:lnTo>
                    <a:pt x="5399" y="7289"/>
                  </a:lnTo>
                  <a:cubicBezTo>
                    <a:pt x="5045" y="6984"/>
                    <a:pt x="4554" y="6750"/>
                    <a:pt x="4049" y="6750"/>
                  </a:cubicBezTo>
                  <a:lnTo>
                    <a:pt x="2024" y="6750"/>
                  </a:lnTo>
                  <a:cubicBezTo>
                    <a:pt x="908" y="6750"/>
                    <a:pt x="0" y="7658"/>
                    <a:pt x="0" y="8774"/>
                  </a:cubicBezTo>
                  <a:lnTo>
                    <a:pt x="0" y="19575"/>
                  </a:lnTo>
                  <a:cubicBezTo>
                    <a:pt x="0" y="20691"/>
                    <a:pt x="908" y="21599"/>
                    <a:pt x="2024" y="21599"/>
                  </a:cubicBezTo>
                  <a:lnTo>
                    <a:pt x="4049" y="21599"/>
                  </a:lnTo>
                  <a:cubicBezTo>
                    <a:pt x="4853" y="21599"/>
                    <a:pt x="5525" y="21114"/>
                    <a:pt x="5850" y="20434"/>
                  </a:cubicBezTo>
                  <a:cubicBezTo>
                    <a:pt x="5859" y="20437"/>
                    <a:pt x="5873" y="20441"/>
                    <a:pt x="5882" y="20442"/>
                  </a:cubicBezTo>
                  <a:cubicBezTo>
                    <a:pt x="5927" y="20454"/>
                    <a:pt x="5979" y="20467"/>
                    <a:pt x="6044" y="20485"/>
                  </a:cubicBezTo>
                  <a:cubicBezTo>
                    <a:pt x="6056" y="20487"/>
                    <a:pt x="6062" y="20488"/>
                    <a:pt x="6074" y="20492"/>
                  </a:cubicBezTo>
                  <a:cubicBezTo>
                    <a:pt x="6464" y="20588"/>
                    <a:pt x="7212" y="20768"/>
                    <a:pt x="8812" y="21135"/>
                  </a:cubicBezTo>
                  <a:cubicBezTo>
                    <a:pt x="9155" y="21213"/>
                    <a:pt x="10966" y="21599"/>
                    <a:pt x="12844" y="21599"/>
                  </a:cubicBezTo>
                  <a:lnTo>
                    <a:pt x="16534" y="21599"/>
                  </a:lnTo>
                  <a:cubicBezTo>
                    <a:pt x="17659" y="21599"/>
                    <a:pt x="18469" y="21167"/>
                    <a:pt x="18952" y="20298"/>
                  </a:cubicBezTo>
                  <a:cubicBezTo>
                    <a:pt x="18958" y="20285"/>
                    <a:pt x="19114" y="19982"/>
                    <a:pt x="19240" y="19572"/>
                  </a:cubicBezTo>
                  <a:cubicBezTo>
                    <a:pt x="19336" y="19263"/>
                    <a:pt x="19371" y="18827"/>
                    <a:pt x="19256" y="18384"/>
                  </a:cubicBezTo>
                  <a:cubicBezTo>
                    <a:pt x="19981" y="17886"/>
                    <a:pt x="20214" y="17133"/>
                    <a:pt x="20366" y="16643"/>
                  </a:cubicBezTo>
                  <a:cubicBezTo>
                    <a:pt x="20620" y="15838"/>
                    <a:pt x="20544" y="15235"/>
                    <a:pt x="20367" y="14803"/>
                  </a:cubicBezTo>
                  <a:cubicBezTo>
                    <a:pt x="20775" y="14418"/>
                    <a:pt x="21122" y="13831"/>
                    <a:pt x="21269" y="12935"/>
                  </a:cubicBezTo>
                  <a:cubicBezTo>
                    <a:pt x="21361" y="12380"/>
                    <a:pt x="21263" y="11809"/>
                    <a:pt x="21007" y="11334"/>
                  </a:cubicBezTo>
                  <a:cubicBezTo>
                    <a:pt x="21389" y="10905"/>
                    <a:pt x="21564" y="10365"/>
                    <a:pt x="21583" y="9865"/>
                  </a:cubicBezTo>
                  <a:lnTo>
                    <a:pt x="21591" y="9724"/>
                  </a:lnTo>
                  <a:cubicBezTo>
                    <a:pt x="21596" y="9635"/>
                    <a:pt x="21600" y="9581"/>
                    <a:pt x="21600" y="9386"/>
                  </a:cubicBezTo>
                  <a:cubicBezTo>
                    <a:pt x="21600" y="8533"/>
                    <a:pt x="21010" y="7446"/>
                    <a:pt x="19686" y="7069"/>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94" name="AutoShape 82"/>
            <p:cNvSpPr>
              <a:spLocks/>
            </p:cNvSpPr>
            <p:nvPr/>
          </p:nvSpPr>
          <p:spPr bwMode="auto">
            <a:xfrm>
              <a:off x="8247973" y="2492697"/>
              <a:ext cx="43657" cy="436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4400"/>
                  </a:moveTo>
                  <a:cubicBezTo>
                    <a:pt x="8820" y="14400"/>
                    <a:pt x="7200" y="12782"/>
                    <a:pt x="7200" y="10800"/>
                  </a:cubicBezTo>
                  <a:cubicBezTo>
                    <a:pt x="7200" y="8817"/>
                    <a:pt x="8820" y="7200"/>
                    <a:pt x="10800" y="7200"/>
                  </a:cubicBezTo>
                  <a:cubicBezTo>
                    <a:pt x="12779" y="7200"/>
                    <a:pt x="14400" y="8817"/>
                    <a:pt x="14400" y="10800"/>
                  </a:cubicBezTo>
                  <a:cubicBezTo>
                    <a:pt x="14400" y="12782"/>
                    <a:pt x="12779" y="14400"/>
                    <a:pt x="10800" y="14400"/>
                  </a:cubicBezTo>
                  <a:moveTo>
                    <a:pt x="10800" y="0"/>
                  </a:moveTo>
                  <a:cubicBezTo>
                    <a:pt x="4837" y="0"/>
                    <a:pt x="0" y="4837"/>
                    <a:pt x="0" y="10800"/>
                  </a:cubicBezTo>
                  <a:cubicBezTo>
                    <a:pt x="0" y="16762"/>
                    <a:pt x="4837" y="21599"/>
                    <a:pt x="10800" y="21599"/>
                  </a:cubicBezTo>
                  <a:cubicBezTo>
                    <a:pt x="16762" y="21599"/>
                    <a:pt x="21600" y="16762"/>
                    <a:pt x="21600" y="10800"/>
                  </a:cubicBezTo>
                  <a:cubicBezTo>
                    <a:pt x="21600" y="4837"/>
                    <a:pt x="16762"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95" name="AutoShape 83"/>
          <p:cNvSpPr>
            <a:spLocks/>
          </p:cNvSpPr>
          <p:nvPr/>
        </p:nvSpPr>
        <p:spPr bwMode="auto">
          <a:xfrm>
            <a:off x="6961332" y="2242779"/>
            <a:ext cx="342508" cy="224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610" y="13990"/>
                </a:moveTo>
                <a:cubicBezTo>
                  <a:pt x="11373" y="14259"/>
                  <a:pt x="11093" y="14400"/>
                  <a:pt x="10800" y="14400"/>
                </a:cubicBezTo>
                <a:cubicBezTo>
                  <a:pt x="10505" y="14400"/>
                  <a:pt x="10225" y="14259"/>
                  <a:pt x="9990" y="13990"/>
                </a:cubicBezTo>
                <a:lnTo>
                  <a:pt x="7198" y="10800"/>
                </a:lnTo>
                <a:lnTo>
                  <a:pt x="6636" y="10157"/>
                </a:lnTo>
                <a:lnTo>
                  <a:pt x="1349" y="4115"/>
                </a:lnTo>
                <a:lnTo>
                  <a:pt x="1349" y="4114"/>
                </a:lnTo>
                <a:cubicBezTo>
                  <a:pt x="1349" y="2980"/>
                  <a:pt x="1955" y="2057"/>
                  <a:pt x="2699" y="2057"/>
                </a:cubicBezTo>
                <a:lnTo>
                  <a:pt x="18899" y="2057"/>
                </a:lnTo>
                <a:cubicBezTo>
                  <a:pt x="19643" y="2057"/>
                  <a:pt x="20249" y="2980"/>
                  <a:pt x="20249" y="4114"/>
                </a:cubicBezTo>
                <a:cubicBezTo>
                  <a:pt x="20249" y="4114"/>
                  <a:pt x="11610" y="13990"/>
                  <a:pt x="11610" y="13990"/>
                </a:cubicBezTo>
                <a:close/>
                <a:moveTo>
                  <a:pt x="20249" y="16198"/>
                </a:moveTo>
                <a:lnTo>
                  <a:pt x="15525" y="10800"/>
                </a:lnTo>
                <a:lnTo>
                  <a:pt x="20249" y="5399"/>
                </a:lnTo>
                <a:cubicBezTo>
                  <a:pt x="20249" y="5399"/>
                  <a:pt x="20249" y="16198"/>
                  <a:pt x="20249" y="16198"/>
                </a:cubicBezTo>
                <a:close/>
                <a:moveTo>
                  <a:pt x="20249" y="17484"/>
                </a:moveTo>
                <a:cubicBezTo>
                  <a:pt x="20249" y="18620"/>
                  <a:pt x="19643" y="19541"/>
                  <a:pt x="18899" y="19541"/>
                </a:cubicBezTo>
                <a:lnTo>
                  <a:pt x="2699" y="19541"/>
                </a:lnTo>
                <a:cubicBezTo>
                  <a:pt x="1955" y="19541"/>
                  <a:pt x="1349" y="18620"/>
                  <a:pt x="1349" y="17484"/>
                </a:cubicBezTo>
                <a:lnTo>
                  <a:pt x="6636" y="11442"/>
                </a:lnTo>
                <a:lnTo>
                  <a:pt x="9585" y="14813"/>
                </a:lnTo>
                <a:cubicBezTo>
                  <a:pt x="9945" y="15222"/>
                  <a:pt x="10372" y="15429"/>
                  <a:pt x="10800" y="15429"/>
                </a:cubicBezTo>
                <a:cubicBezTo>
                  <a:pt x="11228" y="15429"/>
                  <a:pt x="11654" y="15222"/>
                  <a:pt x="12015" y="14813"/>
                </a:cubicBezTo>
                <a:lnTo>
                  <a:pt x="14963" y="11442"/>
                </a:lnTo>
                <a:cubicBezTo>
                  <a:pt x="14963" y="11442"/>
                  <a:pt x="20249" y="17484"/>
                  <a:pt x="20249" y="17484"/>
                </a:cubicBezTo>
                <a:close/>
                <a:moveTo>
                  <a:pt x="1349" y="5399"/>
                </a:moveTo>
                <a:lnTo>
                  <a:pt x="6074" y="10800"/>
                </a:lnTo>
                <a:lnTo>
                  <a:pt x="1349" y="16198"/>
                </a:lnTo>
                <a:cubicBezTo>
                  <a:pt x="1349" y="16198"/>
                  <a:pt x="1349" y="5399"/>
                  <a:pt x="1349" y="5399"/>
                </a:cubicBezTo>
                <a:close/>
                <a:moveTo>
                  <a:pt x="18899" y="0"/>
                </a:moveTo>
                <a:lnTo>
                  <a:pt x="2699" y="0"/>
                </a:lnTo>
                <a:cubicBezTo>
                  <a:pt x="1208" y="0"/>
                  <a:pt x="0" y="1842"/>
                  <a:pt x="0" y="4114"/>
                </a:cubicBezTo>
                <a:lnTo>
                  <a:pt x="0" y="17484"/>
                </a:lnTo>
                <a:cubicBezTo>
                  <a:pt x="0" y="19756"/>
                  <a:pt x="1208" y="21600"/>
                  <a:pt x="2699" y="21600"/>
                </a:cubicBezTo>
                <a:lnTo>
                  <a:pt x="18899" y="21600"/>
                </a:lnTo>
                <a:cubicBezTo>
                  <a:pt x="20391" y="21600"/>
                  <a:pt x="21600" y="19756"/>
                  <a:pt x="21600" y="17484"/>
                </a:cubicBezTo>
                <a:lnTo>
                  <a:pt x="21600" y="4114"/>
                </a:lnTo>
                <a:cubicBezTo>
                  <a:pt x="21600" y="1842"/>
                  <a:pt x="20391" y="0"/>
                  <a:pt x="18899" y="0"/>
                </a:cubicBezTo>
              </a:path>
            </a:pathLst>
          </a:custGeom>
          <a:solidFill>
            <a:schemeClr val="accent4"/>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nvGrpSpPr>
          <p:cNvPr id="96" name="Group 95"/>
          <p:cNvGrpSpPr/>
          <p:nvPr/>
        </p:nvGrpSpPr>
        <p:grpSpPr>
          <a:xfrm>
            <a:off x="6275732" y="2189500"/>
            <a:ext cx="343093" cy="342508"/>
            <a:chOff x="6357938" y="1647825"/>
            <a:chExt cx="465138" cy="464344"/>
          </a:xfrm>
          <a:solidFill>
            <a:schemeClr val="accent4"/>
          </a:solidFill>
        </p:grpSpPr>
        <p:sp>
          <p:nvSpPr>
            <p:cNvPr id="97" name="AutoShape 84"/>
            <p:cNvSpPr>
              <a:spLocks/>
            </p:cNvSpPr>
            <p:nvPr/>
          </p:nvSpPr>
          <p:spPr bwMode="auto">
            <a:xfrm>
              <a:off x="6357938" y="1647825"/>
              <a:ext cx="46513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900"/>
                  </a:moveTo>
                  <a:cubicBezTo>
                    <a:pt x="20249" y="19643"/>
                    <a:pt x="19644" y="20249"/>
                    <a:pt x="18899" y="20249"/>
                  </a:cubicBezTo>
                  <a:lnTo>
                    <a:pt x="2699" y="20249"/>
                  </a:lnTo>
                  <a:cubicBezTo>
                    <a:pt x="1955" y="20249"/>
                    <a:pt x="1349" y="19643"/>
                    <a:pt x="1349" y="18900"/>
                  </a:cubicBezTo>
                  <a:lnTo>
                    <a:pt x="1349" y="5400"/>
                  </a:lnTo>
                  <a:cubicBezTo>
                    <a:pt x="1349" y="5027"/>
                    <a:pt x="1652" y="4725"/>
                    <a:pt x="2024" y="4725"/>
                  </a:cubicBezTo>
                  <a:lnTo>
                    <a:pt x="2699" y="4725"/>
                  </a:lnTo>
                  <a:lnTo>
                    <a:pt x="2699" y="18225"/>
                  </a:lnTo>
                  <a:cubicBezTo>
                    <a:pt x="2699" y="18598"/>
                    <a:pt x="3001" y="18900"/>
                    <a:pt x="3374" y="18900"/>
                  </a:cubicBezTo>
                  <a:cubicBezTo>
                    <a:pt x="3748" y="18900"/>
                    <a:pt x="4049" y="18598"/>
                    <a:pt x="4049" y="18225"/>
                  </a:cubicBezTo>
                  <a:lnTo>
                    <a:pt x="4049" y="2025"/>
                  </a:lnTo>
                  <a:cubicBezTo>
                    <a:pt x="4049" y="1652"/>
                    <a:pt x="4352" y="1350"/>
                    <a:pt x="4724" y="1350"/>
                  </a:cubicBezTo>
                  <a:lnTo>
                    <a:pt x="19575" y="1350"/>
                  </a:lnTo>
                  <a:cubicBezTo>
                    <a:pt x="19947" y="1350"/>
                    <a:pt x="20249" y="1652"/>
                    <a:pt x="20249" y="2025"/>
                  </a:cubicBezTo>
                  <a:cubicBezTo>
                    <a:pt x="20249" y="2025"/>
                    <a:pt x="20249" y="18900"/>
                    <a:pt x="20249" y="18900"/>
                  </a:cubicBezTo>
                  <a:close/>
                  <a:moveTo>
                    <a:pt x="19575" y="0"/>
                  </a:moveTo>
                  <a:lnTo>
                    <a:pt x="4724" y="0"/>
                  </a:lnTo>
                  <a:cubicBezTo>
                    <a:pt x="3606" y="0"/>
                    <a:pt x="2699" y="905"/>
                    <a:pt x="2699" y="2025"/>
                  </a:cubicBezTo>
                  <a:lnTo>
                    <a:pt x="2699" y="3375"/>
                  </a:lnTo>
                  <a:lnTo>
                    <a:pt x="2024" y="3375"/>
                  </a:lnTo>
                  <a:cubicBezTo>
                    <a:pt x="906" y="3375"/>
                    <a:pt x="0" y="4280"/>
                    <a:pt x="0" y="5400"/>
                  </a:cubicBezTo>
                  <a:lnTo>
                    <a:pt x="0" y="18900"/>
                  </a:lnTo>
                  <a:cubicBezTo>
                    <a:pt x="0" y="20391"/>
                    <a:pt x="1208" y="21599"/>
                    <a:pt x="2699" y="21599"/>
                  </a:cubicBezTo>
                  <a:lnTo>
                    <a:pt x="18899" y="21599"/>
                  </a:lnTo>
                  <a:cubicBezTo>
                    <a:pt x="20391" y="21599"/>
                    <a:pt x="21600" y="20391"/>
                    <a:pt x="21600" y="18900"/>
                  </a:cubicBezTo>
                  <a:lnTo>
                    <a:pt x="21600" y="2025"/>
                  </a:lnTo>
                  <a:cubicBezTo>
                    <a:pt x="21600" y="905"/>
                    <a:pt x="20693" y="0"/>
                    <a:pt x="19575"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98" name="AutoShape 85"/>
            <p:cNvSpPr>
              <a:spLocks/>
            </p:cNvSpPr>
            <p:nvPr/>
          </p:nvSpPr>
          <p:spPr bwMode="auto">
            <a:xfrm>
              <a:off x="6634163" y="1821657"/>
              <a:ext cx="130175"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99" name="AutoShape 86"/>
            <p:cNvSpPr>
              <a:spLocks/>
            </p:cNvSpPr>
            <p:nvPr/>
          </p:nvSpPr>
          <p:spPr bwMode="auto">
            <a:xfrm>
              <a:off x="6634163" y="1778000"/>
              <a:ext cx="130175"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00" name="AutoShape 87"/>
            <p:cNvSpPr>
              <a:spLocks/>
            </p:cNvSpPr>
            <p:nvPr/>
          </p:nvSpPr>
          <p:spPr bwMode="auto">
            <a:xfrm>
              <a:off x="6634163" y="1734344"/>
              <a:ext cx="130175"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01" name="AutoShape 88"/>
            <p:cNvSpPr>
              <a:spLocks/>
            </p:cNvSpPr>
            <p:nvPr/>
          </p:nvSpPr>
          <p:spPr bwMode="auto">
            <a:xfrm>
              <a:off x="6474619" y="2039938"/>
              <a:ext cx="1301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02" name="AutoShape 89"/>
            <p:cNvSpPr>
              <a:spLocks/>
            </p:cNvSpPr>
            <p:nvPr/>
          </p:nvSpPr>
          <p:spPr bwMode="auto">
            <a:xfrm>
              <a:off x="6474619" y="1996282"/>
              <a:ext cx="1301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03" name="AutoShape 90"/>
            <p:cNvSpPr>
              <a:spLocks/>
            </p:cNvSpPr>
            <p:nvPr/>
          </p:nvSpPr>
          <p:spPr bwMode="auto">
            <a:xfrm>
              <a:off x="6474619" y="1952625"/>
              <a:ext cx="1301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05" name="AutoShape 91"/>
            <p:cNvSpPr>
              <a:spLocks/>
            </p:cNvSpPr>
            <p:nvPr/>
          </p:nvSpPr>
          <p:spPr bwMode="auto">
            <a:xfrm>
              <a:off x="6634163" y="2039938"/>
              <a:ext cx="1301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06" name="AutoShape 92"/>
            <p:cNvSpPr>
              <a:spLocks/>
            </p:cNvSpPr>
            <p:nvPr/>
          </p:nvSpPr>
          <p:spPr bwMode="auto">
            <a:xfrm>
              <a:off x="6634163" y="1996282"/>
              <a:ext cx="1301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07" name="AutoShape 93"/>
            <p:cNvSpPr>
              <a:spLocks/>
            </p:cNvSpPr>
            <p:nvPr/>
          </p:nvSpPr>
          <p:spPr bwMode="auto">
            <a:xfrm>
              <a:off x="6634163" y="1952625"/>
              <a:ext cx="1301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08" name="AutoShape 94"/>
            <p:cNvSpPr>
              <a:spLocks/>
            </p:cNvSpPr>
            <p:nvPr/>
          </p:nvSpPr>
          <p:spPr bwMode="auto">
            <a:xfrm>
              <a:off x="6474619" y="1865313"/>
              <a:ext cx="289719"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60" y="0"/>
                  </a:moveTo>
                  <a:lnTo>
                    <a:pt x="540" y="0"/>
                  </a:lnTo>
                  <a:cubicBezTo>
                    <a:pt x="242" y="0"/>
                    <a:pt x="0" y="4851"/>
                    <a:pt x="0" y="10800"/>
                  </a:cubicBezTo>
                  <a:cubicBezTo>
                    <a:pt x="0" y="16769"/>
                    <a:pt x="242" y="21599"/>
                    <a:pt x="540" y="21599"/>
                  </a:cubicBezTo>
                  <a:lnTo>
                    <a:pt x="21060" y="21599"/>
                  </a:lnTo>
                  <a:cubicBezTo>
                    <a:pt x="21357" y="21599"/>
                    <a:pt x="21600" y="16769"/>
                    <a:pt x="21600" y="10800"/>
                  </a:cubicBezTo>
                  <a:cubicBezTo>
                    <a:pt x="21600" y="4851"/>
                    <a:pt x="21357" y="0"/>
                    <a:pt x="2106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09" name="AutoShape 95"/>
            <p:cNvSpPr>
              <a:spLocks/>
            </p:cNvSpPr>
            <p:nvPr/>
          </p:nvSpPr>
          <p:spPr bwMode="auto">
            <a:xfrm>
              <a:off x="6474619" y="1908969"/>
              <a:ext cx="289719"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60" y="0"/>
                  </a:moveTo>
                  <a:lnTo>
                    <a:pt x="540" y="0"/>
                  </a:lnTo>
                  <a:cubicBezTo>
                    <a:pt x="242" y="0"/>
                    <a:pt x="0" y="4851"/>
                    <a:pt x="0" y="10800"/>
                  </a:cubicBezTo>
                  <a:cubicBezTo>
                    <a:pt x="0" y="16790"/>
                    <a:pt x="242" y="21599"/>
                    <a:pt x="540" y="21599"/>
                  </a:cubicBezTo>
                  <a:lnTo>
                    <a:pt x="21060" y="21599"/>
                  </a:lnTo>
                  <a:cubicBezTo>
                    <a:pt x="21357" y="21599"/>
                    <a:pt x="21600" y="16790"/>
                    <a:pt x="21600" y="10800"/>
                  </a:cubicBezTo>
                  <a:cubicBezTo>
                    <a:pt x="21600" y="4851"/>
                    <a:pt x="21357" y="0"/>
                    <a:pt x="2106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10" name="AutoShape 96"/>
            <p:cNvSpPr>
              <a:spLocks/>
            </p:cNvSpPr>
            <p:nvPr/>
          </p:nvSpPr>
          <p:spPr bwMode="auto">
            <a:xfrm>
              <a:off x="6474619" y="1705769"/>
              <a:ext cx="130175" cy="1301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4792"/>
                  </a:moveTo>
                  <a:lnTo>
                    <a:pt x="16800" y="4792"/>
                  </a:lnTo>
                  <a:lnTo>
                    <a:pt x="16800" y="16797"/>
                  </a:lnTo>
                  <a:lnTo>
                    <a:pt x="4799" y="16797"/>
                  </a:lnTo>
                  <a:cubicBezTo>
                    <a:pt x="4799" y="16797"/>
                    <a:pt x="4799" y="4792"/>
                    <a:pt x="4799" y="4792"/>
                  </a:cubicBezTo>
                  <a:close/>
                  <a:moveTo>
                    <a:pt x="2399" y="21600"/>
                  </a:moveTo>
                  <a:lnTo>
                    <a:pt x="19199" y="21600"/>
                  </a:lnTo>
                  <a:cubicBezTo>
                    <a:pt x="20527" y="21600"/>
                    <a:pt x="21600" y="20523"/>
                    <a:pt x="21600" y="19198"/>
                  </a:cubicBezTo>
                  <a:lnTo>
                    <a:pt x="21600" y="2401"/>
                  </a:lnTo>
                  <a:cubicBezTo>
                    <a:pt x="21600" y="1076"/>
                    <a:pt x="20527" y="0"/>
                    <a:pt x="19199" y="0"/>
                  </a:cubicBezTo>
                  <a:lnTo>
                    <a:pt x="2399" y="0"/>
                  </a:lnTo>
                  <a:cubicBezTo>
                    <a:pt x="1072" y="0"/>
                    <a:pt x="0" y="1076"/>
                    <a:pt x="0" y="2401"/>
                  </a:cubicBezTo>
                  <a:lnTo>
                    <a:pt x="0" y="19198"/>
                  </a:lnTo>
                  <a:cubicBezTo>
                    <a:pt x="0" y="20523"/>
                    <a:pt x="1072" y="21600"/>
                    <a:pt x="2399" y="2160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111" name="Group 110"/>
          <p:cNvGrpSpPr/>
          <p:nvPr/>
        </p:nvGrpSpPr>
        <p:grpSpPr>
          <a:xfrm>
            <a:off x="5599500" y="4249228"/>
            <a:ext cx="235365" cy="343093"/>
            <a:chOff x="5429367" y="4908078"/>
            <a:chExt cx="319088" cy="465138"/>
          </a:xfrm>
          <a:solidFill>
            <a:schemeClr val="accent4"/>
          </a:solidFill>
        </p:grpSpPr>
        <p:sp>
          <p:nvSpPr>
            <p:cNvPr id="112" name="AutoShape 97"/>
            <p:cNvSpPr>
              <a:spLocks/>
            </p:cNvSpPr>
            <p:nvPr/>
          </p:nvSpPr>
          <p:spPr bwMode="auto">
            <a:xfrm>
              <a:off x="5429367" y="4908078"/>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13" name="AutoShape 98"/>
            <p:cNvSpPr>
              <a:spLocks/>
            </p:cNvSpPr>
            <p:nvPr/>
          </p:nvSpPr>
          <p:spPr bwMode="auto">
            <a:xfrm>
              <a:off x="5559542" y="4951734"/>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14" name="AutoShape 99"/>
            <p:cNvSpPr>
              <a:spLocks/>
            </p:cNvSpPr>
            <p:nvPr/>
          </p:nvSpPr>
          <p:spPr bwMode="auto">
            <a:xfrm>
              <a:off x="5574623" y="5315272"/>
              <a:ext cx="285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115" name="AutoShape 100"/>
          <p:cNvSpPr>
            <a:spLocks/>
          </p:cNvSpPr>
          <p:nvPr/>
        </p:nvSpPr>
        <p:spPr bwMode="auto">
          <a:xfrm>
            <a:off x="4882284" y="4249228"/>
            <a:ext cx="299767" cy="34309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057" y="6750"/>
                </a:moveTo>
                <a:lnTo>
                  <a:pt x="1542" y="6750"/>
                </a:lnTo>
                <a:lnTo>
                  <a:pt x="1542" y="4725"/>
                </a:lnTo>
                <a:lnTo>
                  <a:pt x="20057" y="4725"/>
                </a:lnTo>
                <a:cubicBezTo>
                  <a:pt x="20057" y="4725"/>
                  <a:pt x="20057" y="6750"/>
                  <a:pt x="20057" y="6750"/>
                </a:cubicBezTo>
                <a:close/>
                <a:moveTo>
                  <a:pt x="17485" y="10124"/>
                </a:moveTo>
                <a:lnTo>
                  <a:pt x="4113" y="10124"/>
                </a:lnTo>
                <a:lnTo>
                  <a:pt x="3857" y="8100"/>
                </a:lnTo>
                <a:lnTo>
                  <a:pt x="17742" y="8100"/>
                </a:lnTo>
                <a:cubicBezTo>
                  <a:pt x="17742" y="8100"/>
                  <a:pt x="17485" y="10124"/>
                  <a:pt x="17485" y="10124"/>
                </a:cubicBezTo>
                <a:close/>
                <a:moveTo>
                  <a:pt x="16542" y="17549"/>
                </a:moveTo>
                <a:lnTo>
                  <a:pt x="5057" y="17549"/>
                </a:lnTo>
                <a:lnTo>
                  <a:pt x="4199" y="10800"/>
                </a:lnTo>
                <a:lnTo>
                  <a:pt x="17399" y="10800"/>
                </a:lnTo>
                <a:cubicBezTo>
                  <a:pt x="17399" y="10800"/>
                  <a:pt x="16542" y="17549"/>
                  <a:pt x="16542" y="17549"/>
                </a:cubicBezTo>
                <a:close/>
                <a:moveTo>
                  <a:pt x="5400" y="20249"/>
                </a:moveTo>
                <a:lnTo>
                  <a:pt x="5142" y="18225"/>
                </a:lnTo>
                <a:lnTo>
                  <a:pt x="16456" y="18225"/>
                </a:lnTo>
                <a:lnTo>
                  <a:pt x="16200" y="20249"/>
                </a:lnTo>
                <a:cubicBezTo>
                  <a:pt x="16200" y="20249"/>
                  <a:pt x="5400" y="20249"/>
                  <a:pt x="5400" y="20249"/>
                </a:cubicBezTo>
                <a:close/>
                <a:moveTo>
                  <a:pt x="3857" y="1350"/>
                </a:moveTo>
                <a:lnTo>
                  <a:pt x="17742" y="1350"/>
                </a:lnTo>
                <a:lnTo>
                  <a:pt x="18514" y="3375"/>
                </a:lnTo>
                <a:lnTo>
                  <a:pt x="3085" y="3375"/>
                </a:lnTo>
                <a:cubicBezTo>
                  <a:pt x="3085" y="3375"/>
                  <a:pt x="3857" y="1350"/>
                  <a:pt x="3857" y="1350"/>
                </a:cubicBezTo>
                <a:close/>
                <a:moveTo>
                  <a:pt x="20143" y="3389"/>
                </a:moveTo>
                <a:lnTo>
                  <a:pt x="19205" y="922"/>
                </a:lnTo>
                <a:cubicBezTo>
                  <a:pt x="18996" y="371"/>
                  <a:pt x="18407" y="0"/>
                  <a:pt x="17742" y="0"/>
                </a:cubicBezTo>
                <a:lnTo>
                  <a:pt x="3857" y="0"/>
                </a:lnTo>
                <a:cubicBezTo>
                  <a:pt x="3192" y="0"/>
                  <a:pt x="2603" y="371"/>
                  <a:pt x="2393" y="922"/>
                </a:cubicBezTo>
                <a:lnTo>
                  <a:pt x="1448" y="3391"/>
                </a:lnTo>
                <a:cubicBezTo>
                  <a:pt x="643" y="3436"/>
                  <a:pt x="0" y="4008"/>
                  <a:pt x="0" y="4725"/>
                </a:cubicBezTo>
                <a:lnTo>
                  <a:pt x="0" y="6750"/>
                </a:lnTo>
                <a:cubicBezTo>
                  <a:pt x="0" y="7495"/>
                  <a:pt x="690" y="8100"/>
                  <a:pt x="1542" y="8100"/>
                </a:cubicBezTo>
                <a:lnTo>
                  <a:pt x="2340" y="8100"/>
                </a:lnTo>
                <a:cubicBezTo>
                  <a:pt x="2340" y="8150"/>
                  <a:pt x="2317" y="8198"/>
                  <a:pt x="2323" y="8249"/>
                </a:cubicBezTo>
                <a:lnTo>
                  <a:pt x="3866" y="20398"/>
                </a:lnTo>
                <a:cubicBezTo>
                  <a:pt x="3953" y="21082"/>
                  <a:pt x="4614" y="21599"/>
                  <a:pt x="5400" y="21599"/>
                </a:cubicBezTo>
                <a:lnTo>
                  <a:pt x="16200" y="21599"/>
                </a:lnTo>
                <a:cubicBezTo>
                  <a:pt x="16986" y="21599"/>
                  <a:pt x="17646" y="21082"/>
                  <a:pt x="17732" y="20398"/>
                </a:cubicBezTo>
                <a:lnTo>
                  <a:pt x="19275" y="8249"/>
                </a:lnTo>
                <a:cubicBezTo>
                  <a:pt x="19282" y="8198"/>
                  <a:pt x="19258" y="8150"/>
                  <a:pt x="19258" y="8100"/>
                </a:cubicBezTo>
                <a:lnTo>
                  <a:pt x="20057" y="8100"/>
                </a:lnTo>
                <a:cubicBezTo>
                  <a:pt x="20908" y="8100"/>
                  <a:pt x="21600" y="7495"/>
                  <a:pt x="21600" y="6750"/>
                </a:cubicBezTo>
                <a:lnTo>
                  <a:pt x="21600" y="4725"/>
                </a:lnTo>
                <a:cubicBezTo>
                  <a:pt x="21600" y="4006"/>
                  <a:pt x="20952" y="3431"/>
                  <a:pt x="20143" y="3389"/>
                </a:cubicBezTo>
              </a:path>
            </a:pathLst>
          </a:custGeom>
          <a:solidFill>
            <a:schemeClr val="accent4"/>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16" name="AutoShape 101"/>
          <p:cNvSpPr>
            <a:spLocks/>
          </p:cNvSpPr>
          <p:nvPr/>
        </p:nvSpPr>
        <p:spPr bwMode="auto">
          <a:xfrm>
            <a:off x="4175607" y="4270890"/>
            <a:ext cx="342508" cy="29976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514"/>
                </a:moveTo>
                <a:cubicBezTo>
                  <a:pt x="20249" y="19365"/>
                  <a:pt x="19644" y="20057"/>
                  <a:pt x="18899" y="20057"/>
                </a:cubicBezTo>
                <a:lnTo>
                  <a:pt x="2699" y="20057"/>
                </a:lnTo>
                <a:cubicBezTo>
                  <a:pt x="1955" y="20057"/>
                  <a:pt x="1349" y="19365"/>
                  <a:pt x="1349" y="18514"/>
                </a:cubicBezTo>
                <a:lnTo>
                  <a:pt x="1349" y="13114"/>
                </a:lnTo>
                <a:lnTo>
                  <a:pt x="4050" y="1542"/>
                </a:lnTo>
                <a:lnTo>
                  <a:pt x="17549" y="1542"/>
                </a:lnTo>
                <a:lnTo>
                  <a:pt x="20249" y="13114"/>
                </a:lnTo>
                <a:cubicBezTo>
                  <a:pt x="20249" y="13114"/>
                  <a:pt x="20249" y="18514"/>
                  <a:pt x="20249" y="18514"/>
                </a:cubicBezTo>
                <a:close/>
                <a:moveTo>
                  <a:pt x="21548" y="12693"/>
                </a:moveTo>
                <a:lnTo>
                  <a:pt x="18847" y="1117"/>
                </a:lnTo>
                <a:cubicBezTo>
                  <a:pt x="18683" y="460"/>
                  <a:pt x="18150" y="0"/>
                  <a:pt x="17549" y="0"/>
                </a:cubicBezTo>
                <a:lnTo>
                  <a:pt x="10800" y="0"/>
                </a:lnTo>
                <a:lnTo>
                  <a:pt x="4049" y="0"/>
                </a:lnTo>
                <a:cubicBezTo>
                  <a:pt x="3449" y="0"/>
                  <a:pt x="2916" y="460"/>
                  <a:pt x="2752" y="1117"/>
                </a:cubicBezTo>
                <a:lnTo>
                  <a:pt x="51" y="12693"/>
                </a:lnTo>
                <a:cubicBezTo>
                  <a:pt x="17" y="12835"/>
                  <a:pt x="0" y="12976"/>
                  <a:pt x="0" y="13114"/>
                </a:cubicBezTo>
                <a:lnTo>
                  <a:pt x="0" y="18514"/>
                </a:lnTo>
                <a:cubicBezTo>
                  <a:pt x="0" y="20218"/>
                  <a:pt x="1208" y="21600"/>
                  <a:pt x="2699" y="21600"/>
                </a:cubicBezTo>
                <a:lnTo>
                  <a:pt x="18899" y="21600"/>
                </a:lnTo>
                <a:cubicBezTo>
                  <a:pt x="20391" y="21600"/>
                  <a:pt x="21600" y="20218"/>
                  <a:pt x="21600" y="18514"/>
                </a:cubicBezTo>
                <a:lnTo>
                  <a:pt x="21600" y="13114"/>
                </a:lnTo>
                <a:cubicBezTo>
                  <a:pt x="21600" y="12976"/>
                  <a:pt x="21582" y="12835"/>
                  <a:pt x="21548" y="12693"/>
                </a:cubicBezTo>
              </a:path>
            </a:pathLst>
          </a:custGeom>
          <a:solidFill>
            <a:schemeClr val="accent4"/>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17" name="AutoShape 102"/>
          <p:cNvSpPr>
            <a:spLocks/>
          </p:cNvSpPr>
          <p:nvPr/>
        </p:nvSpPr>
        <p:spPr bwMode="auto">
          <a:xfrm>
            <a:off x="4218347" y="4313630"/>
            <a:ext cx="261126" cy="192624"/>
          </a:xfrm>
          <a:custGeom>
            <a:avLst/>
            <a:gdLst>
              <a:gd name="T0" fmla="+- 0 10799 40"/>
              <a:gd name="T1" fmla="*/ T0 w 21519"/>
              <a:gd name="T2" fmla="*/ 10800 h 21600"/>
              <a:gd name="T3" fmla="+- 0 10799 40"/>
              <a:gd name="T4" fmla="*/ T3 w 21519"/>
              <a:gd name="T5" fmla="*/ 10800 h 21600"/>
              <a:gd name="T6" fmla="+- 0 10799 40"/>
              <a:gd name="T7" fmla="*/ T6 w 21519"/>
              <a:gd name="T8" fmla="*/ 10800 h 21600"/>
              <a:gd name="T9" fmla="+- 0 10799 40"/>
              <a:gd name="T10" fmla="*/ T9 w 21519"/>
              <a:gd name="T11" fmla="*/ 10800 h 21600"/>
            </a:gdLst>
            <a:ahLst/>
            <a:cxnLst>
              <a:cxn ang="0">
                <a:pos x="T1" y="T2"/>
              </a:cxn>
              <a:cxn ang="0">
                <a:pos x="T4" y="T5"/>
              </a:cxn>
              <a:cxn ang="0">
                <a:pos x="T7" y="T8"/>
              </a:cxn>
              <a:cxn ang="0">
                <a:pos x="T10" y="T11"/>
              </a:cxn>
            </a:cxnLst>
            <a:rect l="0" t="0" r="r" b="b"/>
            <a:pathLst>
              <a:path w="21519" h="21600">
                <a:moveTo>
                  <a:pt x="18070" y="14399"/>
                </a:moveTo>
                <a:lnTo>
                  <a:pt x="16603" y="14399"/>
                </a:lnTo>
                <a:cubicBezTo>
                  <a:pt x="15931" y="14399"/>
                  <a:pt x="15325" y="14907"/>
                  <a:pt x="15024" y="15725"/>
                </a:cubicBezTo>
                <a:lnTo>
                  <a:pt x="13746" y="19199"/>
                </a:lnTo>
                <a:lnTo>
                  <a:pt x="7773" y="19199"/>
                </a:lnTo>
                <a:lnTo>
                  <a:pt x="6495" y="15725"/>
                </a:lnTo>
                <a:cubicBezTo>
                  <a:pt x="6194" y="14907"/>
                  <a:pt x="5588" y="14399"/>
                  <a:pt x="4916" y="14399"/>
                </a:cubicBezTo>
                <a:lnTo>
                  <a:pt x="3449" y="14399"/>
                </a:lnTo>
                <a:lnTo>
                  <a:pt x="1343" y="14399"/>
                </a:lnTo>
                <a:lnTo>
                  <a:pt x="3924" y="1200"/>
                </a:lnTo>
                <a:lnTo>
                  <a:pt x="17595" y="1200"/>
                </a:lnTo>
                <a:lnTo>
                  <a:pt x="20176" y="14399"/>
                </a:lnTo>
                <a:cubicBezTo>
                  <a:pt x="20176" y="14399"/>
                  <a:pt x="18070" y="14399"/>
                  <a:pt x="18070" y="14399"/>
                </a:cubicBezTo>
                <a:close/>
                <a:moveTo>
                  <a:pt x="17595" y="0"/>
                </a:moveTo>
                <a:lnTo>
                  <a:pt x="3924" y="0"/>
                </a:lnTo>
                <a:cubicBezTo>
                  <a:pt x="3524" y="0"/>
                  <a:pt x="3174" y="366"/>
                  <a:pt x="3071" y="891"/>
                </a:cubicBezTo>
                <a:lnTo>
                  <a:pt x="28" y="15291"/>
                </a:lnTo>
                <a:cubicBezTo>
                  <a:pt x="-40" y="15651"/>
                  <a:pt x="16" y="16035"/>
                  <a:pt x="183" y="16330"/>
                </a:cubicBezTo>
                <a:cubicBezTo>
                  <a:pt x="350" y="16625"/>
                  <a:pt x="609" y="16799"/>
                  <a:pt x="883" y="16799"/>
                </a:cubicBezTo>
                <a:lnTo>
                  <a:pt x="3449" y="16799"/>
                </a:lnTo>
                <a:lnTo>
                  <a:pt x="4456" y="16799"/>
                </a:lnTo>
                <a:lnTo>
                  <a:pt x="4916" y="16799"/>
                </a:lnTo>
                <a:lnTo>
                  <a:pt x="6194" y="20274"/>
                </a:lnTo>
                <a:cubicBezTo>
                  <a:pt x="6493" y="21086"/>
                  <a:pt x="7104" y="21599"/>
                  <a:pt x="7773" y="21599"/>
                </a:cubicBezTo>
                <a:lnTo>
                  <a:pt x="13746" y="21599"/>
                </a:lnTo>
                <a:cubicBezTo>
                  <a:pt x="14415" y="21599"/>
                  <a:pt x="15026" y="21086"/>
                  <a:pt x="15325" y="20274"/>
                </a:cubicBezTo>
                <a:lnTo>
                  <a:pt x="16603" y="16799"/>
                </a:lnTo>
                <a:lnTo>
                  <a:pt x="17063" y="16799"/>
                </a:lnTo>
                <a:lnTo>
                  <a:pt x="18070" y="16799"/>
                </a:lnTo>
                <a:lnTo>
                  <a:pt x="20636" y="16799"/>
                </a:lnTo>
                <a:cubicBezTo>
                  <a:pt x="20910" y="16799"/>
                  <a:pt x="21169" y="16625"/>
                  <a:pt x="21336" y="16330"/>
                </a:cubicBezTo>
                <a:cubicBezTo>
                  <a:pt x="21503" y="16035"/>
                  <a:pt x="21560" y="15651"/>
                  <a:pt x="21490" y="15291"/>
                </a:cubicBezTo>
                <a:lnTo>
                  <a:pt x="18448" y="891"/>
                </a:lnTo>
                <a:cubicBezTo>
                  <a:pt x="18345" y="366"/>
                  <a:pt x="17995" y="0"/>
                  <a:pt x="17595" y="0"/>
                </a:cubicBezTo>
              </a:path>
            </a:pathLst>
          </a:custGeom>
          <a:solidFill>
            <a:schemeClr val="accent4"/>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nvGrpSpPr>
          <p:cNvPr id="118" name="Group 117"/>
          <p:cNvGrpSpPr/>
          <p:nvPr/>
        </p:nvGrpSpPr>
        <p:grpSpPr>
          <a:xfrm>
            <a:off x="3490007" y="4270890"/>
            <a:ext cx="342508" cy="299767"/>
            <a:chOff x="2569485" y="4937447"/>
            <a:chExt cx="464344" cy="406400"/>
          </a:xfrm>
          <a:solidFill>
            <a:schemeClr val="accent4"/>
          </a:solidFill>
        </p:grpSpPr>
        <p:sp>
          <p:nvSpPr>
            <p:cNvPr id="119" name="AutoShape 103"/>
            <p:cNvSpPr>
              <a:spLocks/>
            </p:cNvSpPr>
            <p:nvPr/>
          </p:nvSpPr>
          <p:spPr bwMode="auto">
            <a:xfrm>
              <a:off x="2642510" y="5009678"/>
              <a:ext cx="166688" cy="1095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60" y="0"/>
                  </a:moveTo>
                  <a:cubicBezTo>
                    <a:pt x="9461" y="0"/>
                    <a:pt x="0" y="9233"/>
                    <a:pt x="0" y="20160"/>
                  </a:cubicBezTo>
                  <a:cubicBezTo>
                    <a:pt x="0" y="20954"/>
                    <a:pt x="420" y="21600"/>
                    <a:pt x="939" y="21600"/>
                  </a:cubicBezTo>
                  <a:cubicBezTo>
                    <a:pt x="1457" y="21600"/>
                    <a:pt x="1878" y="20954"/>
                    <a:pt x="1878" y="20160"/>
                  </a:cubicBezTo>
                  <a:cubicBezTo>
                    <a:pt x="1878" y="10956"/>
                    <a:pt x="10655" y="2880"/>
                    <a:pt x="20660" y="2880"/>
                  </a:cubicBezTo>
                  <a:cubicBezTo>
                    <a:pt x="21179" y="2880"/>
                    <a:pt x="21600" y="2234"/>
                    <a:pt x="21600" y="1440"/>
                  </a:cubicBezTo>
                  <a:cubicBezTo>
                    <a:pt x="21600" y="645"/>
                    <a:pt x="21179" y="0"/>
                    <a:pt x="2066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20" name="AutoShape 104"/>
            <p:cNvSpPr>
              <a:spLocks/>
            </p:cNvSpPr>
            <p:nvPr/>
          </p:nvSpPr>
          <p:spPr bwMode="auto">
            <a:xfrm>
              <a:off x="2569485" y="4937447"/>
              <a:ext cx="464344" cy="406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6971"/>
                  </a:moveTo>
                  <a:cubicBezTo>
                    <a:pt x="10181" y="16971"/>
                    <a:pt x="9546" y="16918"/>
                    <a:pt x="8912" y="16811"/>
                  </a:cubicBezTo>
                  <a:cubicBezTo>
                    <a:pt x="8847" y="16800"/>
                    <a:pt x="8781" y="16794"/>
                    <a:pt x="8716" y="16794"/>
                  </a:cubicBezTo>
                  <a:cubicBezTo>
                    <a:pt x="8315" y="16794"/>
                    <a:pt x="7931" y="16999"/>
                    <a:pt x="7673" y="17359"/>
                  </a:cubicBezTo>
                  <a:cubicBezTo>
                    <a:pt x="7384" y="17761"/>
                    <a:pt x="6563" y="18657"/>
                    <a:pt x="5591" y="19318"/>
                  </a:cubicBezTo>
                  <a:cubicBezTo>
                    <a:pt x="5854" y="18628"/>
                    <a:pt x="6060" y="17853"/>
                    <a:pt x="6074" y="17056"/>
                  </a:cubicBezTo>
                  <a:cubicBezTo>
                    <a:pt x="6078" y="17006"/>
                    <a:pt x="6080" y="16956"/>
                    <a:pt x="6080" y="16914"/>
                  </a:cubicBezTo>
                  <a:cubicBezTo>
                    <a:pt x="6080" y="16334"/>
                    <a:pt x="5796" y="15803"/>
                    <a:pt x="5344" y="15540"/>
                  </a:cubicBezTo>
                  <a:cubicBezTo>
                    <a:pt x="2843" y="14080"/>
                    <a:pt x="1349" y="11731"/>
                    <a:pt x="1349" y="9257"/>
                  </a:cubicBezTo>
                  <a:cubicBezTo>
                    <a:pt x="1349" y="5003"/>
                    <a:pt x="5588" y="1542"/>
                    <a:pt x="10800" y="1542"/>
                  </a:cubicBezTo>
                  <a:cubicBezTo>
                    <a:pt x="16011" y="1542"/>
                    <a:pt x="20249" y="5003"/>
                    <a:pt x="20249" y="9257"/>
                  </a:cubicBezTo>
                  <a:cubicBezTo>
                    <a:pt x="20249" y="13510"/>
                    <a:pt x="16011" y="16971"/>
                    <a:pt x="10800" y="16971"/>
                  </a:cubicBezTo>
                  <a:moveTo>
                    <a:pt x="10800" y="0"/>
                  </a:moveTo>
                  <a:cubicBezTo>
                    <a:pt x="4835" y="0"/>
                    <a:pt x="0" y="4144"/>
                    <a:pt x="0" y="9257"/>
                  </a:cubicBezTo>
                  <a:cubicBezTo>
                    <a:pt x="0" y="12440"/>
                    <a:pt x="1875" y="15248"/>
                    <a:pt x="4730" y="16914"/>
                  </a:cubicBezTo>
                  <a:cubicBezTo>
                    <a:pt x="4730" y="16935"/>
                    <a:pt x="4724" y="16949"/>
                    <a:pt x="4724" y="16971"/>
                  </a:cubicBezTo>
                  <a:cubicBezTo>
                    <a:pt x="4724" y="18354"/>
                    <a:pt x="3821" y="19843"/>
                    <a:pt x="3423" y="20625"/>
                  </a:cubicBezTo>
                  <a:lnTo>
                    <a:pt x="3425" y="20625"/>
                  </a:lnTo>
                  <a:cubicBezTo>
                    <a:pt x="3393" y="20709"/>
                    <a:pt x="3374" y="20802"/>
                    <a:pt x="3374" y="20900"/>
                  </a:cubicBezTo>
                  <a:cubicBezTo>
                    <a:pt x="3374" y="21287"/>
                    <a:pt x="3648" y="21600"/>
                    <a:pt x="3986" y="21600"/>
                  </a:cubicBezTo>
                  <a:cubicBezTo>
                    <a:pt x="4049" y="21600"/>
                    <a:pt x="4161" y="21580"/>
                    <a:pt x="4158" y="21590"/>
                  </a:cubicBezTo>
                  <a:cubicBezTo>
                    <a:pt x="6268" y="21195"/>
                    <a:pt x="8255" y="18979"/>
                    <a:pt x="8716" y="18338"/>
                  </a:cubicBezTo>
                  <a:cubicBezTo>
                    <a:pt x="9391" y="18451"/>
                    <a:pt x="10086" y="18514"/>
                    <a:pt x="10800" y="18514"/>
                  </a:cubicBezTo>
                  <a:cubicBezTo>
                    <a:pt x="16764" y="18514"/>
                    <a:pt x="21600" y="14369"/>
                    <a:pt x="21600" y="9257"/>
                  </a:cubicBezTo>
                  <a:cubicBezTo>
                    <a:pt x="21600" y="4144"/>
                    <a:pt x="16764"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121" name="AutoShape 105"/>
          <p:cNvSpPr>
            <a:spLocks/>
          </p:cNvSpPr>
          <p:nvPr/>
        </p:nvSpPr>
        <p:spPr bwMode="auto">
          <a:xfrm>
            <a:off x="2804993" y="4313630"/>
            <a:ext cx="341922" cy="2142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9438"/>
                </a:moveTo>
                <a:cubicBezTo>
                  <a:pt x="7005" y="19438"/>
                  <a:pt x="3289" y="15988"/>
                  <a:pt x="1437" y="10797"/>
                </a:cubicBezTo>
                <a:cubicBezTo>
                  <a:pt x="3298" y="5598"/>
                  <a:pt x="7009" y="2161"/>
                  <a:pt x="10800" y="2161"/>
                </a:cubicBezTo>
                <a:cubicBezTo>
                  <a:pt x="14595" y="2161"/>
                  <a:pt x="18310" y="5611"/>
                  <a:pt x="20162" y="10802"/>
                </a:cubicBezTo>
                <a:cubicBezTo>
                  <a:pt x="18301" y="16000"/>
                  <a:pt x="14590" y="19438"/>
                  <a:pt x="10800" y="19438"/>
                </a:cubicBezTo>
                <a:moveTo>
                  <a:pt x="21576" y="10561"/>
                </a:moveTo>
                <a:cubicBezTo>
                  <a:pt x="21569" y="10516"/>
                  <a:pt x="21573" y="10467"/>
                  <a:pt x="21562" y="10423"/>
                </a:cubicBezTo>
                <a:cubicBezTo>
                  <a:pt x="21558" y="10406"/>
                  <a:pt x="21548" y="10395"/>
                  <a:pt x="21544" y="10378"/>
                </a:cubicBezTo>
                <a:cubicBezTo>
                  <a:pt x="21537" y="10352"/>
                  <a:pt x="21539" y="10322"/>
                  <a:pt x="21530" y="10297"/>
                </a:cubicBezTo>
                <a:cubicBezTo>
                  <a:pt x="19569" y="4298"/>
                  <a:pt x="15302" y="0"/>
                  <a:pt x="10800" y="0"/>
                </a:cubicBezTo>
                <a:cubicBezTo>
                  <a:pt x="6297" y="0"/>
                  <a:pt x="2030" y="4290"/>
                  <a:pt x="69" y="10290"/>
                </a:cubicBezTo>
                <a:cubicBezTo>
                  <a:pt x="61" y="10316"/>
                  <a:pt x="62" y="10344"/>
                  <a:pt x="55" y="10370"/>
                </a:cubicBezTo>
                <a:cubicBezTo>
                  <a:pt x="51" y="10387"/>
                  <a:pt x="41" y="10398"/>
                  <a:pt x="37" y="10415"/>
                </a:cubicBezTo>
                <a:cubicBezTo>
                  <a:pt x="26" y="10459"/>
                  <a:pt x="30" y="10508"/>
                  <a:pt x="24" y="10554"/>
                </a:cubicBezTo>
                <a:cubicBezTo>
                  <a:pt x="12" y="10635"/>
                  <a:pt x="0" y="10714"/>
                  <a:pt x="0" y="10796"/>
                </a:cubicBezTo>
                <a:cubicBezTo>
                  <a:pt x="0" y="10878"/>
                  <a:pt x="12" y="10955"/>
                  <a:pt x="24" y="11038"/>
                </a:cubicBezTo>
                <a:cubicBezTo>
                  <a:pt x="30" y="11083"/>
                  <a:pt x="26" y="11131"/>
                  <a:pt x="37" y="11175"/>
                </a:cubicBezTo>
                <a:cubicBezTo>
                  <a:pt x="41" y="11193"/>
                  <a:pt x="51" y="11204"/>
                  <a:pt x="55" y="11220"/>
                </a:cubicBezTo>
                <a:cubicBezTo>
                  <a:pt x="62" y="11247"/>
                  <a:pt x="61" y="11276"/>
                  <a:pt x="69" y="11302"/>
                </a:cubicBezTo>
                <a:cubicBezTo>
                  <a:pt x="2030" y="17300"/>
                  <a:pt x="6297" y="21599"/>
                  <a:pt x="10800" y="21599"/>
                </a:cubicBezTo>
                <a:cubicBezTo>
                  <a:pt x="15302" y="21599"/>
                  <a:pt x="19569" y="17308"/>
                  <a:pt x="21530" y="11309"/>
                </a:cubicBezTo>
                <a:cubicBezTo>
                  <a:pt x="21539" y="11283"/>
                  <a:pt x="21537" y="11255"/>
                  <a:pt x="21544" y="11228"/>
                </a:cubicBezTo>
                <a:cubicBezTo>
                  <a:pt x="21548" y="11212"/>
                  <a:pt x="21558" y="11201"/>
                  <a:pt x="21562" y="11183"/>
                </a:cubicBezTo>
                <a:cubicBezTo>
                  <a:pt x="21573" y="11139"/>
                  <a:pt x="21569" y="11089"/>
                  <a:pt x="21576" y="11044"/>
                </a:cubicBezTo>
                <a:cubicBezTo>
                  <a:pt x="21587" y="10963"/>
                  <a:pt x="21599" y="10885"/>
                  <a:pt x="21599" y="10803"/>
                </a:cubicBezTo>
                <a:cubicBezTo>
                  <a:pt x="21599" y="10721"/>
                  <a:pt x="21587" y="10642"/>
                  <a:pt x="21576" y="10561"/>
                </a:cubicBezTo>
              </a:path>
            </a:pathLst>
          </a:custGeom>
          <a:solidFill>
            <a:schemeClr val="accent4"/>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22" name="AutoShape 106"/>
          <p:cNvSpPr>
            <a:spLocks/>
          </p:cNvSpPr>
          <p:nvPr/>
        </p:nvSpPr>
        <p:spPr bwMode="auto">
          <a:xfrm>
            <a:off x="2933214" y="4378033"/>
            <a:ext cx="48595" cy="4801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2" y="0"/>
                </a:moveTo>
                <a:cubicBezTo>
                  <a:pt x="19193" y="0"/>
                  <a:pt x="19183" y="4"/>
                  <a:pt x="19174" y="4"/>
                </a:cubicBezTo>
                <a:cubicBezTo>
                  <a:pt x="8585" y="23"/>
                  <a:pt x="0" y="8607"/>
                  <a:pt x="0" y="19198"/>
                </a:cubicBezTo>
                <a:cubicBezTo>
                  <a:pt x="0" y="20523"/>
                  <a:pt x="1076" y="21600"/>
                  <a:pt x="2402" y="21600"/>
                </a:cubicBezTo>
                <a:cubicBezTo>
                  <a:pt x="3722" y="21600"/>
                  <a:pt x="4799" y="20523"/>
                  <a:pt x="4799" y="19198"/>
                </a:cubicBezTo>
                <a:cubicBezTo>
                  <a:pt x="4799" y="11262"/>
                  <a:pt x="11262" y="4803"/>
                  <a:pt x="19202" y="4803"/>
                </a:cubicBezTo>
                <a:lnTo>
                  <a:pt x="19202" y="4798"/>
                </a:lnTo>
                <a:cubicBezTo>
                  <a:pt x="20523" y="4798"/>
                  <a:pt x="21599" y="3721"/>
                  <a:pt x="21599" y="2401"/>
                </a:cubicBezTo>
                <a:cubicBezTo>
                  <a:pt x="21599" y="1076"/>
                  <a:pt x="20523" y="0"/>
                  <a:pt x="19202" y="0"/>
                </a:cubicBezTo>
              </a:path>
            </a:pathLst>
          </a:custGeom>
          <a:solidFill>
            <a:schemeClr val="accent4"/>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23" name="AutoShape 107"/>
          <p:cNvSpPr>
            <a:spLocks/>
          </p:cNvSpPr>
          <p:nvPr/>
        </p:nvSpPr>
        <p:spPr bwMode="auto">
          <a:xfrm>
            <a:off x="2901012" y="4345832"/>
            <a:ext cx="149884" cy="14988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057"/>
                </a:moveTo>
                <a:cubicBezTo>
                  <a:pt x="5694" y="20057"/>
                  <a:pt x="1542" y="15905"/>
                  <a:pt x="1542" y="10800"/>
                </a:cubicBezTo>
                <a:cubicBezTo>
                  <a:pt x="1542" y="5694"/>
                  <a:pt x="5694" y="1542"/>
                  <a:pt x="10800" y="1542"/>
                </a:cubicBezTo>
                <a:cubicBezTo>
                  <a:pt x="15905" y="1542"/>
                  <a:pt x="20057" y="5694"/>
                  <a:pt x="20057" y="10800"/>
                </a:cubicBezTo>
                <a:cubicBezTo>
                  <a:pt x="20057" y="15905"/>
                  <a:pt x="15905" y="20057"/>
                  <a:pt x="10800" y="20057"/>
                </a:cubicBezTo>
                <a:moveTo>
                  <a:pt x="10800" y="0"/>
                </a:moveTo>
                <a:cubicBezTo>
                  <a:pt x="4834" y="0"/>
                  <a:pt x="0" y="4834"/>
                  <a:pt x="0" y="10800"/>
                </a:cubicBezTo>
                <a:cubicBezTo>
                  <a:pt x="0" y="16765"/>
                  <a:pt x="4834" y="21600"/>
                  <a:pt x="10800" y="21600"/>
                </a:cubicBezTo>
                <a:cubicBezTo>
                  <a:pt x="16765" y="21600"/>
                  <a:pt x="21599" y="16765"/>
                  <a:pt x="21599" y="10800"/>
                </a:cubicBezTo>
                <a:cubicBezTo>
                  <a:pt x="21599" y="4834"/>
                  <a:pt x="16765" y="0"/>
                  <a:pt x="10800" y="0"/>
                </a:cubicBezTo>
              </a:path>
            </a:pathLst>
          </a:custGeom>
          <a:solidFill>
            <a:schemeClr val="accent4"/>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24" name="AutoShape 108"/>
          <p:cNvSpPr>
            <a:spLocks/>
          </p:cNvSpPr>
          <p:nvPr/>
        </p:nvSpPr>
        <p:spPr bwMode="auto">
          <a:xfrm>
            <a:off x="2226536" y="4313630"/>
            <a:ext cx="128807" cy="1288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
                </a:moveTo>
                <a:cubicBezTo>
                  <a:pt x="15764" y="1800"/>
                  <a:pt x="19800" y="5835"/>
                  <a:pt x="19800" y="10800"/>
                </a:cubicBezTo>
                <a:cubicBezTo>
                  <a:pt x="19800" y="15764"/>
                  <a:pt x="15764" y="19800"/>
                  <a:pt x="10800" y="19800"/>
                </a:cubicBezTo>
                <a:cubicBezTo>
                  <a:pt x="5835" y="19800"/>
                  <a:pt x="1800" y="15764"/>
                  <a:pt x="1800" y="10800"/>
                </a:cubicBezTo>
                <a:cubicBezTo>
                  <a:pt x="1800" y="5835"/>
                  <a:pt x="5835" y="1800"/>
                  <a:pt x="10800" y="1800"/>
                </a:cubicBezTo>
                <a:moveTo>
                  <a:pt x="10800" y="21599"/>
                </a:moveTo>
                <a:cubicBezTo>
                  <a:pt x="16756" y="21599"/>
                  <a:pt x="21600" y="16756"/>
                  <a:pt x="21600" y="10800"/>
                </a:cubicBezTo>
                <a:cubicBezTo>
                  <a:pt x="21600" y="4843"/>
                  <a:pt x="16756" y="0"/>
                  <a:pt x="10800" y="0"/>
                </a:cubicBezTo>
                <a:cubicBezTo>
                  <a:pt x="4843" y="0"/>
                  <a:pt x="0" y="4843"/>
                  <a:pt x="0" y="10800"/>
                </a:cubicBezTo>
                <a:cubicBezTo>
                  <a:pt x="0" y="16756"/>
                  <a:pt x="4843" y="21599"/>
                  <a:pt x="10800" y="21599"/>
                </a:cubicBezTo>
              </a:path>
            </a:pathLst>
          </a:custGeom>
          <a:solidFill>
            <a:schemeClr val="accent4"/>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25" name="AutoShape 109"/>
          <p:cNvSpPr>
            <a:spLocks/>
          </p:cNvSpPr>
          <p:nvPr/>
        </p:nvSpPr>
        <p:spPr bwMode="auto">
          <a:xfrm>
            <a:off x="2162719" y="4249228"/>
            <a:ext cx="257027" cy="34309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04" y="20170"/>
                </a:moveTo>
                <a:cubicBezTo>
                  <a:pt x="10885" y="20184"/>
                  <a:pt x="10830" y="20215"/>
                  <a:pt x="10782" y="20237"/>
                </a:cubicBezTo>
                <a:cubicBezTo>
                  <a:pt x="10774" y="20218"/>
                  <a:pt x="10707" y="20178"/>
                  <a:pt x="10666" y="20147"/>
                </a:cubicBezTo>
                <a:cubicBezTo>
                  <a:pt x="7368" y="17300"/>
                  <a:pt x="1799" y="12497"/>
                  <a:pt x="1799" y="8101"/>
                </a:cubicBezTo>
                <a:cubicBezTo>
                  <a:pt x="1799" y="4378"/>
                  <a:pt x="5838" y="1350"/>
                  <a:pt x="10800" y="1350"/>
                </a:cubicBezTo>
                <a:cubicBezTo>
                  <a:pt x="15762" y="1350"/>
                  <a:pt x="19800" y="4378"/>
                  <a:pt x="19800" y="8101"/>
                </a:cubicBezTo>
                <a:cubicBezTo>
                  <a:pt x="19800" y="12497"/>
                  <a:pt x="14231" y="17300"/>
                  <a:pt x="10904" y="20170"/>
                </a:cubicBezTo>
                <a:moveTo>
                  <a:pt x="10800" y="0"/>
                </a:moveTo>
                <a:cubicBezTo>
                  <a:pt x="4844" y="0"/>
                  <a:pt x="0" y="3588"/>
                  <a:pt x="0" y="8101"/>
                </a:cubicBezTo>
                <a:cubicBezTo>
                  <a:pt x="0" y="12826"/>
                  <a:pt x="5400" y="17660"/>
                  <a:pt x="9337" y="21056"/>
                </a:cubicBezTo>
                <a:cubicBezTo>
                  <a:pt x="9352" y="21070"/>
                  <a:pt x="9984" y="21599"/>
                  <a:pt x="10766" y="21599"/>
                </a:cubicBezTo>
                <a:lnTo>
                  <a:pt x="10834" y="21599"/>
                </a:lnTo>
                <a:cubicBezTo>
                  <a:pt x="11615" y="21599"/>
                  <a:pt x="12247" y="21070"/>
                  <a:pt x="12262" y="21056"/>
                </a:cubicBezTo>
                <a:cubicBezTo>
                  <a:pt x="16200" y="17660"/>
                  <a:pt x="21599" y="12826"/>
                  <a:pt x="21599" y="8101"/>
                </a:cubicBezTo>
                <a:cubicBezTo>
                  <a:pt x="21599" y="3588"/>
                  <a:pt x="16755" y="0"/>
                  <a:pt x="10800" y="0"/>
                </a:cubicBezTo>
              </a:path>
            </a:pathLst>
          </a:custGeom>
          <a:solidFill>
            <a:schemeClr val="accent4"/>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nvGrpSpPr>
          <p:cNvPr id="126" name="Group 125"/>
          <p:cNvGrpSpPr/>
          <p:nvPr/>
        </p:nvGrpSpPr>
        <p:grpSpPr>
          <a:xfrm>
            <a:off x="5545636" y="3585290"/>
            <a:ext cx="343093" cy="321431"/>
            <a:chOff x="5368132" y="3540125"/>
            <a:chExt cx="465138" cy="435769"/>
          </a:xfrm>
          <a:solidFill>
            <a:schemeClr val="accent4"/>
          </a:solidFill>
        </p:grpSpPr>
        <p:sp>
          <p:nvSpPr>
            <p:cNvPr id="127" name="AutoShape 110"/>
            <p:cNvSpPr>
              <a:spLocks/>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28" name="AutoShape 111"/>
            <p:cNvSpPr>
              <a:spLocks/>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129" name="AutoShape 112"/>
          <p:cNvSpPr>
            <a:spLocks/>
          </p:cNvSpPr>
          <p:nvPr/>
        </p:nvSpPr>
        <p:spPr bwMode="auto">
          <a:xfrm>
            <a:off x="4860621" y="3563628"/>
            <a:ext cx="342508" cy="343093"/>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accent4"/>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nvGrpSpPr>
          <p:cNvPr id="130" name="Group 129"/>
          <p:cNvGrpSpPr/>
          <p:nvPr/>
        </p:nvGrpSpPr>
        <p:grpSpPr>
          <a:xfrm>
            <a:off x="4228886" y="3563628"/>
            <a:ext cx="235365" cy="343093"/>
            <a:chOff x="3582988" y="3510757"/>
            <a:chExt cx="319088" cy="465138"/>
          </a:xfrm>
          <a:solidFill>
            <a:schemeClr val="accent4"/>
          </a:solidFill>
        </p:grpSpPr>
        <p:sp>
          <p:nvSpPr>
            <p:cNvPr id="131"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32"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133" name="Group 132"/>
          <p:cNvGrpSpPr/>
          <p:nvPr/>
        </p:nvGrpSpPr>
        <p:grpSpPr>
          <a:xfrm>
            <a:off x="3532747" y="3563628"/>
            <a:ext cx="257027" cy="343093"/>
            <a:chOff x="2639219" y="3510757"/>
            <a:chExt cx="348456" cy="465138"/>
          </a:xfrm>
          <a:solidFill>
            <a:schemeClr val="accent4"/>
          </a:solidFill>
        </p:grpSpPr>
        <p:sp>
          <p:nvSpPr>
            <p:cNvPr id="134" name="AutoShape 115"/>
            <p:cNvSpPr>
              <a:spLocks/>
            </p:cNvSpPr>
            <p:nvPr/>
          </p:nvSpPr>
          <p:spPr bwMode="auto">
            <a:xfrm>
              <a:off x="2639219" y="3510757"/>
              <a:ext cx="348456"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35" name="AutoShape 116"/>
            <p:cNvSpPr>
              <a:spLocks/>
            </p:cNvSpPr>
            <p:nvPr/>
          </p:nvSpPr>
          <p:spPr bwMode="auto">
            <a:xfrm>
              <a:off x="2784475" y="3786982"/>
              <a:ext cx="57944"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136" name="AutoShape 117"/>
          <p:cNvSpPr>
            <a:spLocks/>
          </p:cNvSpPr>
          <p:nvPr/>
        </p:nvSpPr>
        <p:spPr bwMode="auto">
          <a:xfrm>
            <a:off x="2804993" y="3628030"/>
            <a:ext cx="342508" cy="257027"/>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accent4"/>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nvGrpSpPr>
          <p:cNvPr id="137" name="Group 136"/>
          <p:cNvGrpSpPr/>
          <p:nvPr/>
        </p:nvGrpSpPr>
        <p:grpSpPr>
          <a:xfrm>
            <a:off x="2119978" y="3606953"/>
            <a:ext cx="342508" cy="257027"/>
            <a:chOff x="712110" y="4037334"/>
            <a:chExt cx="464344" cy="348456"/>
          </a:xfrm>
          <a:solidFill>
            <a:schemeClr val="accent4"/>
          </a:solidFill>
        </p:grpSpPr>
        <p:sp>
          <p:nvSpPr>
            <p:cNvPr id="138" name="AutoShape 118"/>
            <p:cNvSpPr>
              <a:spLocks/>
            </p:cNvSpPr>
            <p:nvPr/>
          </p:nvSpPr>
          <p:spPr bwMode="auto">
            <a:xfrm>
              <a:off x="712110" y="4037334"/>
              <a:ext cx="464344" cy="348456"/>
            </a:xfrm>
            <a:custGeom>
              <a:avLst/>
              <a:gdLst>
                <a:gd name="T0" fmla="*/ 10732 w 21464"/>
                <a:gd name="T1" fmla="*/ 10800 h 21600"/>
                <a:gd name="T2" fmla="*/ 10732 w 21464"/>
                <a:gd name="T3" fmla="*/ 10800 h 21600"/>
                <a:gd name="T4" fmla="*/ 10732 w 21464"/>
                <a:gd name="T5" fmla="*/ 10800 h 21600"/>
                <a:gd name="T6" fmla="*/ 10732 w 21464"/>
                <a:gd name="T7" fmla="*/ 10800 h 21600"/>
              </a:gdLst>
              <a:ahLst/>
              <a:cxnLst>
                <a:cxn ang="0">
                  <a:pos x="T0" y="T1"/>
                </a:cxn>
                <a:cxn ang="0">
                  <a:pos x="T2" y="T3"/>
                </a:cxn>
                <a:cxn ang="0">
                  <a:pos x="T4" y="T5"/>
                </a:cxn>
                <a:cxn ang="0">
                  <a:pos x="T6" y="T7"/>
                </a:cxn>
              </a:cxnLst>
              <a:rect l="0" t="0" r="r" b="b"/>
              <a:pathLst>
                <a:path w="21464" h="21600">
                  <a:moveTo>
                    <a:pt x="19918" y="11754"/>
                  </a:moveTo>
                  <a:lnTo>
                    <a:pt x="16564" y="18954"/>
                  </a:lnTo>
                  <a:cubicBezTo>
                    <a:pt x="16317" y="19484"/>
                    <a:pt x="15892" y="19800"/>
                    <a:pt x="15427" y="19800"/>
                  </a:cubicBezTo>
                  <a:lnTo>
                    <a:pt x="2683" y="19800"/>
                  </a:lnTo>
                  <a:cubicBezTo>
                    <a:pt x="1943" y="19800"/>
                    <a:pt x="1341" y="18992"/>
                    <a:pt x="1341" y="18000"/>
                  </a:cubicBezTo>
                  <a:lnTo>
                    <a:pt x="1341" y="3600"/>
                  </a:lnTo>
                  <a:cubicBezTo>
                    <a:pt x="1341" y="2608"/>
                    <a:pt x="1943" y="1800"/>
                    <a:pt x="2683" y="1800"/>
                  </a:cubicBezTo>
                  <a:lnTo>
                    <a:pt x="15427" y="1800"/>
                  </a:lnTo>
                  <a:cubicBezTo>
                    <a:pt x="15892" y="1800"/>
                    <a:pt x="16317" y="2116"/>
                    <a:pt x="16564" y="2645"/>
                  </a:cubicBezTo>
                  <a:lnTo>
                    <a:pt x="19917" y="9845"/>
                  </a:lnTo>
                  <a:cubicBezTo>
                    <a:pt x="20188" y="10425"/>
                    <a:pt x="20188" y="11174"/>
                    <a:pt x="19918" y="11754"/>
                  </a:cubicBezTo>
                  <a:moveTo>
                    <a:pt x="21055" y="8891"/>
                  </a:moveTo>
                  <a:lnTo>
                    <a:pt x="17701" y="1691"/>
                  </a:lnTo>
                  <a:cubicBezTo>
                    <a:pt x="17211" y="639"/>
                    <a:pt x="16352" y="0"/>
                    <a:pt x="15427" y="0"/>
                  </a:cubicBezTo>
                  <a:lnTo>
                    <a:pt x="2683" y="0"/>
                  </a:lnTo>
                  <a:cubicBezTo>
                    <a:pt x="1201" y="0"/>
                    <a:pt x="0" y="1611"/>
                    <a:pt x="0" y="3600"/>
                  </a:cubicBezTo>
                  <a:lnTo>
                    <a:pt x="0" y="18000"/>
                  </a:lnTo>
                  <a:cubicBezTo>
                    <a:pt x="0" y="19988"/>
                    <a:pt x="1201" y="21599"/>
                    <a:pt x="2683" y="21599"/>
                  </a:cubicBezTo>
                  <a:lnTo>
                    <a:pt x="15427" y="21599"/>
                  </a:lnTo>
                  <a:cubicBezTo>
                    <a:pt x="16352" y="21599"/>
                    <a:pt x="17211" y="20960"/>
                    <a:pt x="17701" y="19908"/>
                  </a:cubicBezTo>
                  <a:lnTo>
                    <a:pt x="21055" y="12708"/>
                  </a:lnTo>
                  <a:cubicBezTo>
                    <a:pt x="21600" y="11541"/>
                    <a:pt x="21600" y="10059"/>
                    <a:pt x="21055" y="8891"/>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39" name="AutoShape 119"/>
            <p:cNvSpPr>
              <a:spLocks/>
            </p:cNvSpPr>
            <p:nvPr/>
          </p:nvSpPr>
          <p:spPr bwMode="auto">
            <a:xfrm>
              <a:off x="1001829" y="4167509"/>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0"/>
                  </a:moveTo>
                  <a:cubicBezTo>
                    <a:pt x="6825" y="18000"/>
                    <a:pt x="3600" y="14774"/>
                    <a:pt x="3600" y="10800"/>
                  </a:cubicBezTo>
                  <a:cubicBezTo>
                    <a:pt x="3600" y="6825"/>
                    <a:pt x="6825" y="3600"/>
                    <a:pt x="10800" y="3600"/>
                  </a:cubicBezTo>
                  <a:cubicBezTo>
                    <a:pt x="14774" y="3600"/>
                    <a:pt x="17999" y="6825"/>
                    <a:pt x="17999" y="10800"/>
                  </a:cubicBezTo>
                  <a:cubicBezTo>
                    <a:pt x="17999" y="14774"/>
                    <a:pt x="14774" y="18000"/>
                    <a:pt x="10800" y="18000"/>
                  </a:cubicBezTo>
                  <a:moveTo>
                    <a:pt x="10800" y="0"/>
                  </a:moveTo>
                  <a:cubicBezTo>
                    <a:pt x="4833" y="0"/>
                    <a:pt x="0" y="4833"/>
                    <a:pt x="0" y="10800"/>
                  </a:cubicBezTo>
                  <a:cubicBezTo>
                    <a:pt x="0" y="16766"/>
                    <a:pt x="4833" y="21599"/>
                    <a:pt x="10800" y="21599"/>
                  </a:cubicBezTo>
                  <a:cubicBezTo>
                    <a:pt x="16766" y="21599"/>
                    <a:pt x="21600" y="16766"/>
                    <a:pt x="21600" y="10800"/>
                  </a:cubicBezTo>
                  <a:cubicBezTo>
                    <a:pt x="21600" y="4833"/>
                    <a:pt x="16766"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140" name="Group 139"/>
          <p:cNvGrpSpPr/>
          <p:nvPr/>
        </p:nvGrpSpPr>
        <p:grpSpPr>
          <a:xfrm>
            <a:off x="5545636" y="2910815"/>
            <a:ext cx="343093" cy="288644"/>
            <a:chOff x="5356342" y="3093565"/>
            <a:chExt cx="465138" cy="391319"/>
          </a:xfrm>
          <a:solidFill>
            <a:schemeClr val="accent4"/>
          </a:solidFill>
        </p:grpSpPr>
        <p:sp>
          <p:nvSpPr>
            <p:cNvPr id="141" name="AutoShape 120"/>
            <p:cNvSpPr>
              <a:spLocks/>
            </p:cNvSpPr>
            <p:nvPr/>
          </p:nvSpPr>
          <p:spPr bwMode="auto">
            <a:xfrm>
              <a:off x="5473023" y="319516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42" name="AutoShape 121"/>
            <p:cNvSpPr>
              <a:spLocks/>
            </p:cNvSpPr>
            <p:nvPr/>
          </p:nvSpPr>
          <p:spPr bwMode="auto">
            <a:xfrm>
              <a:off x="5530967" y="325310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43" name="AutoShape 122"/>
            <p:cNvSpPr>
              <a:spLocks/>
            </p:cNvSpPr>
            <p:nvPr/>
          </p:nvSpPr>
          <p:spPr bwMode="auto">
            <a:xfrm>
              <a:off x="5356342" y="309356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144" name="Group 143"/>
          <p:cNvGrpSpPr/>
          <p:nvPr/>
        </p:nvGrpSpPr>
        <p:grpSpPr>
          <a:xfrm>
            <a:off x="4860621" y="2878613"/>
            <a:ext cx="342508" cy="342508"/>
            <a:chOff x="4427654" y="3049909"/>
            <a:chExt cx="464344" cy="464344"/>
          </a:xfrm>
          <a:solidFill>
            <a:schemeClr val="accent4"/>
          </a:solidFill>
        </p:grpSpPr>
        <p:sp>
          <p:nvSpPr>
            <p:cNvPr id="145" name="AutoShape 123"/>
            <p:cNvSpPr>
              <a:spLocks/>
            </p:cNvSpPr>
            <p:nvPr/>
          </p:nvSpPr>
          <p:spPr bwMode="auto">
            <a:xfrm>
              <a:off x="4427654" y="304990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46" name="AutoShape 124"/>
            <p:cNvSpPr>
              <a:spLocks/>
            </p:cNvSpPr>
            <p:nvPr/>
          </p:nvSpPr>
          <p:spPr bwMode="auto">
            <a:xfrm>
              <a:off x="4558623" y="318008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47" name="AutoShape 125"/>
            <p:cNvSpPr>
              <a:spLocks/>
            </p:cNvSpPr>
            <p:nvPr/>
          </p:nvSpPr>
          <p:spPr bwMode="auto">
            <a:xfrm>
              <a:off x="4601485" y="322374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148" name="Group 147"/>
          <p:cNvGrpSpPr/>
          <p:nvPr/>
        </p:nvGrpSpPr>
        <p:grpSpPr>
          <a:xfrm>
            <a:off x="4175607" y="2878613"/>
            <a:ext cx="342508" cy="342508"/>
            <a:chOff x="3498967" y="3049909"/>
            <a:chExt cx="464344" cy="464344"/>
          </a:xfrm>
          <a:solidFill>
            <a:schemeClr val="accent4"/>
          </a:solidFill>
        </p:grpSpPr>
        <p:sp>
          <p:nvSpPr>
            <p:cNvPr id="149" name="AutoShape 126"/>
            <p:cNvSpPr>
              <a:spLocks/>
            </p:cNvSpPr>
            <p:nvPr/>
          </p:nvSpPr>
          <p:spPr bwMode="auto">
            <a:xfrm>
              <a:off x="3498967" y="304990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50" name="AutoShape 127"/>
            <p:cNvSpPr>
              <a:spLocks/>
            </p:cNvSpPr>
            <p:nvPr/>
          </p:nvSpPr>
          <p:spPr bwMode="auto">
            <a:xfrm>
              <a:off x="3687085" y="3122140"/>
              <a:ext cx="109538" cy="1087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151" name="Group 150"/>
          <p:cNvGrpSpPr/>
          <p:nvPr/>
        </p:nvGrpSpPr>
        <p:grpSpPr>
          <a:xfrm>
            <a:off x="3490007" y="2878613"/>
            <a:ext cx="343093" cy="342508"/>
            <a:chOff x="2581275" y="2582069"/>
            <a:chExt cx="465138" cy="464344"/>
          </a:xfrm>
          <a:solidFill>
            <a:schemeClr val="accent4"/>
          </a:solidFill>
        </p:grpSpPr>
        <p:sp>
          <p:nvSpPr>
            <p:cNvPr id="152" name="AutoShape 128"/>
            <p:cNvSpPr>
              <a:spLocks/>
            </p:cNvSpPr>
            <p:nvPr/>
          </p:nvSpPr>
          <p:spPr bwMode="auto">
            <a:xfrm>
              <a:off x="2581275" y="2582069"/>
              <a:ext cx="46513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53" name="AutoShape 129"/>
            <p:cNvSpPr>
              <a:spLocks/>
            </p:cNvSpPr>
            <p:nvPr/>
          </p:nvSpPr>
          <p:spPr bwMode="auto">
            <a:xfrm>
              <a:off x="2871788" y="2640013"/>
              <a:ext cx="115888" cy="11588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154" name="AutoShape 130"/>
          <p:cNvSpPr>
            <a:spLocks/>
          </p:cNvSpPr>
          <p:nvPr/>
        </p:nvSpPr>
        <p:spPr bwMode="auto">
          <a:xfrm>
            <a:off x="2804993" y="2878613"/>
            <a:ext cx="342508" cy="342508"/>
          </a:xfrm>
          <a:custGeom>
            <a:avLst/>
            <a:gdLst>
              <a:gd name="T0" fmla="+- 0 10799 113"/>
              <a:gd name="T1" fmla="*/ T0 w 21373"/>
              <a:gd name="T2" fmla="*/ 10800 h 21600"/>
              <a:gd name="T3" fmla="+- 0 10799 113"/>
              <a:gd name="T4" fmla="*/ T3 w 21373"/>
              <a:gd name="T5" fmla="*/ 10800 h 21600"/>
              <a:gd name="T6" fmla="+- 0 10799 113"/>
              <a:gd name="T7" fmla="*/ T6 w 21373"/>
              <a:gd name="T8" fmla="*/ 10800 h 21600"/>
              <a:gd name="T9" fmla="+- 0 10799 113"/>
              <a:gd name="T10" fmla="*/ T9 w 21373"/>
              <a:gd name="T11" fmla="*/ 10800 h 21600"/>
            </a:gdLst>
            <a:ahLst/>
            <a:cxnLst>
              <a:cxn ang="0">
                <a:pos x="T1" y="T2"/>
              </a:cxn>
              <a:cxn ang="0">
                <a:pos x="T4" y="T5"/>
              </a:cxn>
              <a:cxn ang="0">
                <a:pos x="T7" y="T8"/>
              </a:cxn>
              <a:cxn ang="0">
                <a:pos x="T10" y="T11"/>
              </a:cxn>
            </a:cxnLst>
            <a:rect l="0" t="0" r="r" b="b"/>
            <a:pathLst>
              <a:path w="21373" h="21600">
                <a:moveTo>
                  <a:pt x="1336" y="20249"/>
                </a:moveTo>
                <a:cubicBezTo>
                  <a:pt x="1428" y="20188"/>
                  <a:pt x="3691" y="18688"/>
                  <a:pt x="7070" y="17950"/>
                </a:cubicBezTo>
                <a:lnTo>
                  <a:pt x="8729" y="17587"/>
                </a:lnTo>
                <a:cubicBezTo>
                  <a:pt x="9321" y="17980"/>
                  <a:pt x="9972" y="18225"/>
                  <a:pt x="10686" y="18225"/>
                </a:cubicBezTo>
                <a:cubicBezTo>
                  <a:pt x="11401" y="18225"/>
                  <a:pt x="12052" y="17980"/>
                  <a:pt x="12644" y="17587"/>
                </a:cubicBezTo>
                <a:lnTo>
                  <a:pt x="14303" y="17950"/>
                </a:lnTo>
                <a:cubicBezTo>
                  <a:pt x="17656" y="18682"/>
                  <a:pt x="19911" y="20165"/>
                  <a:pt x="20037" y="20249"/>
                </a:cubicBezTo>
                <a:cubicBezTo>
                  <a:pt x="20037" y="20249"/>
                  <a:pt x="1336" y="20249"/>
                  <a:pt x="1336" y="20249"/>
                </a:cubicBezTo>
                <a:close/>
                <a:moveTo>
                  <a:pt x="13537" y="15793"/>
                </a:moveTo>
                <a:lnTo>
                  <a:pt x="13317" y="16073"/>
                </a:lnTo>
                <a:cubicBezTo>
                  <a:pt x="11725" y="17923"/>
                  <a:pt x="9648" y="17923"/>
                  <a:pt x="8056" y="16073"/>
                </a:cubicBezTo>
                <a:lnTo>
                  <a:pt x="7836" y="15793"/>
                </a:lnTo>
                <a:cubicBezTo>
                  <a:pt x="5977" y="13411"/>
                  <a:pt x="5053" y="10261"/>
                  <a:pt x="5451" y="7255"/>
                </a:cubicBezTo>
                <a:cubicBezTo>
                  <a:pt x="5815" y="4367"/>
                  <a:pt x="7453" y="1350"/>
                  <a:pt x="10686" y="1350"/>
                </a:cubicBezTo>
                <a:cubicBezTo>
                  <a:pt x="13920" y="1350"/>
                  <a:pt x="15558" y="4367"/>
                  <a:pt x="15922" y="7255"/>
                </a:cubicBezTo>
                <a:cubicBezTo>
                  <a:pt x="16318" y="10262"/>
                  <a:pt x="15398" y="13411"/>
                  <a:pt x="13537" y="15793"/>
                </a:cubicBezTo>
                <a:moveTo>
                  <a:pt x="20778" y="19126"/>
                </a:moveTo>
                <a:cubicBezTo>
                  <a:pt x="20644" y="19037"/>
                  <a:pt x="18209" y="17422"/>
                  <a:pt x="14585" y="16630"/>
                </a:cubicBezTo>
                <a:cubicBezTo>
                  <a:pt x="15914" y="14927"/>
                  <a:pt x="16767" y="12639"/>
                  <a:pt x="17130" y="11115"/>
                </a:cubicBezTo>
                <a:cubicBezTo>
                  <a:pt x="17633" y="9004"/>
                  <a:pt x="17438" y="4873"/>
                  <a:pt x="15431" y="2299"/>
                </a:cubicBezTo>
                <a:cubicBezTo>
                  <a:pt x="14259" y="795"/>
                  <a:pt x="12618" y="0"/>
                  <a:pt x="10686" y="0"/>
                </a:cubicBezTo>
                <a:cubicBezTo>
                  <a:pt x="8755" y="0"/>
                  <a:pt x="7114" y="795"/>
                  <a:pt x="5942" y="2299"/>
                </a:cubicBezTo>
                <a:cubicBezTo>
                  <a:pt x="3935" y="4873"/>
                  <a:pt x="3740" y="9004"/>
                  <a:pt x="4243" y="11115"/>
                </a:cubicBezTo>
                <a:cubicBezTo>
                  <a:pt x="4606" y="12639"/>
                  <a:pt x="5459" y="14927"/>
                  <a:pt x="6788" y="16630"/>
                </a:cubicBezTo>
                <a:cubicBezTo>
                  <a:pt x="3164" y="17422"/>
                  <a:pt x="729" y="19037"/>
                  <a:pt x="595" y="19126"/>
                </a:cubicBezTo>
                <a:cubicBezTo>
                  <a:pt x="105" y="19457"/>
                  <a:pt x="-113" y="20071"/>
                  <a:pt x="57" y="20640"/>
                </a:cubicBezTo>
                <a:cubicBezTo>
                  <a:pt x="228" y="21210"/>
                  <a:pt x="747" y="21599"/>
                  <a:pt x="1336" y="21599"/>
                </a:cubicBezTo>
                <a:lnTo>
                  <a:pt x="20037" y="21599"/>
                </a:lnTo>
                <a:cubicBezTo>
                  <a:pt x="20626" y="21599"/>
                  <a:pt x="21145" y="21210"/>
                  <a:pt x="21316" y="20640"/>
                </a:cubicBezTo>
                <a:cubicBezTo>
                  <a:pt x="21487" y="20071"/>
                  <a:pt x="21268" y="19457"/>
                  <a:pt x="20778" y="19126"/>
                </a:cubicBezTo>
              </a:path>
            </a:pathLst>
          </a:custGeom>
          <a:solidFill>
            <a:schemeClr val="accent4"/>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55" name="AutoShape 131"/>
          <p:cNvSpPr>
            <a:spLocks/>
          </p:cNvSpPr>
          <p:nvPr/>
        </p:nvSpPr>
        <p:spPr bwMode="auto">
          <a:xfrm>
            <a:off x="2141056" y="2878613"/>
            <a:ext cx="299767" cy="34250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057" y="5400"/>
                </a:moveTo>
                <a:lnTo>
                  <a:pt x="20057" y="6075"/>
                </a:lnTo>
                <a:lnTo>
                  <a:pt x="1542" y="6075"/>
                </a:lnTo>
                <a:lnTo>
                  <a:pt x="1542" y="5400"/>
                </a:lnTo>
                <a:lnTo>
                  <a:pt x="1542" y="4725"/>
                </a:lnTo>
                <a:cubicBezTo>
                  <a:pt x="1542" y="4352"/>
                  <a:pt x="1887" y="4050"/>
                  <a:pt x="2314" y="4050"/>
                </a:cubicBezTo>
                <a:lnTo>
                  <a:pt x="19285" y="4050"/>
                </a:lnTo>
                <a:cubicBezTo>
                  <a:pt x="19712" y="4050"/>
                  <a:pt x="20057" y="4352"/>
                  <a:pt x="20057" y="4725"/>
                </a:cubicBezTo>
                <a:cubicBezTo>
                  <a:pt x="20057" y="4725"/>
                  <a:pt x="20057" y="5400"/>
                  <a:pt x="20057" y="5400"/>
                </a:cubicBezTo>
                <a:close/>
                <a:moveTo>
                  <a:pt x="18514" y="18900"/>
                </a:moveTo>
                <a:cubicBezTo>
                  <a:pt x="18514" y="19644"/>
                  <a:pt x="17822" y="20249"/>
                  <a:pt x="16971" y="20249"/>
                </a:cubicBezTo>
                <a:lnTo>
                  <a:pt x="4628" y="20249"/>
                </a:lnTo>
                <a:cubicBezTo>
                  <a:pt x="3777" y="20249"/>
                  <a:pt x="3085" y="19644"/>
                  <a:pt x="3085" y="18900"/>
                </a:cubicBezTo>
                <a:lnTo>
                  <a:pt x="3085" y="7425"/>
                </a:lnTo>
                <a:lnTo>
                  <a:pt x="18514" y="7425"/>
                </a:lnTo>
                <a:cubicBezTo>
                  <a:pt x="18514" y="7425"/>
                  <a:pt x="18514" y="18900"/>
                  <a:pt x="18514" y="18900"/>
                </a:cubicBezTo>
                <a:close/>
                <a:moveTo>
                  <a:pt x="6171" y="2025"/>
                </a:moveTo>
                <a:cubicBezTo>
                  <a:pt x="6171" y="1652"/>
                  <a:pt x="6516" y="1350"/>
                  <a:pt x="6942" y="1350"/>
                </a:cubicBezTo>
                <a:lnTo>
                  <a:pt x="14657" y="1350"/>
                </a:lnTo>
                <a:cubicBezTo>
                  <a:pt x="15083" y="1350"/>
                  <a:pt x="15428" y="1652"/>
                  <a:pt x="15428" y="2025"/>
                </a:cubicBezTo>
                <a:lnTo>
                  <a:pt x="15428" y="2700"/>
                </a:lnTo>
                <a:lnTo>
                  <a:pt x="6171" y="2700"/>
                </a:lnTo>
                <a:cubicBezTo>
                  <a:pt x="6171" y="2700"/>
                  <a:pt x="6171" y="2025"/>
                  <a:pt x="6171" y="2025"/>
                </a:cubicBezTo>
                <a:close/>
                <a:moveTo>
                  <a:pt x="21585" y="4601"/>
                </a:moveTo>
                <a:cubicBezTo>
                  <a:pt x="21511" y="3541"/>
                  <a:pt x="20516" y="2700"/>
                  <a:pt x="19285" y="2700"/>
                </a:cubicBezTo>
                <a:lnTo>
                  <a:pt x="16971" y="2700"/>
                </a:lnTo>
                <a:lnTo>
                  <a:pt x="16971" y="2025"/>
                </a:lnTo>
                <a:cubicBezTo>
                  <a:pt x="16971" y="906"/>
                  <a:pt x="15935" y="0"/>
                  <a:pt x="14657" y="0"/>
                </a:cubicBezTo>
                <a:lnTo>
                  <a:pt x="6942" y="0"/>
                </a:lnTo>
                <a:cubicBezTo>
                  <a:pt x="5664" y="0"/>
                  <a:pt x="4628" y="906"/>
                  <a:pt x="4628" y="2025"/>
                </a:cubicBezTo>
                <a:lnTo>
                  <a:pt x="4628" y="2700"/>
                </a:lnTo>
                <a:lnTo>
                  <a:pt x="2314" y="2700"/>
                </a:lnTo>
                <a:cubicBezTo>
                  <a:pt x="1083" y="2700"/>
                  <a:pt x="88" y="3541"/>
                  <a:pt x="14" y="4601"/>
                </a:cubicBezTo>
                <a:lnTo>
                  <a:pt x="0" y="4601"/>
                </a:lnTo>
                <a:lnTo>
                  <a:pt x="0" y="5400"/>
                </a:lnTo>
                <a:lnTo>
                  <a:pt x="0" y="6075"/>
                </a:lnTo>
                <a:cubicBezTo>
                  <a:pt x="0" y="6820"/>
                  <a:pt x="691" y="7425"/>
                  <a:pt x="1542" y="7425"/>
                </a:cubicBezTo>
                <a:lnTo>
                  <a:pt x="1542" y="18900"/>
                </a:lnTo>
                <a:cubicBezTo>
                  <a:pt x="1542" y="20391"/>
                  <a:pt x="2924" y="21599"/>
                  <a:pt x="4628" y="21599"/>
                </a:cubicBezTo>
                <a:lnTo>
                  <a:pt x="16971" y="21599"/>
                </a:lnTo>
                <a:cubicBezTo>
                  <a:pt x="18675" y="21599"/>
                  <a:pt x="20057" y="20391"/>
                  <a:pt x="20057" y="18900"/>
                </a:cubicBezTo>
                <a:lnTo>
                  <a:pt x="20057" y="7425"/>
                </a:lnTo>
                <a:cubicBezTo>
                  <a:pt x="20908" y="7425"/>
                  <a:pt x="21599" y="6820"/>
                  <a:pt x="21599" y="6075"/>
                </a:cubicBezTo>
                <a:lnTo>
                  <a:pt x="21599" y="5400"/>
                </a:lnTo>
                <a:lnTo>
                  <a:pt x="21599" y="4601"/>
                </a:lnTo>
                <a:cubicBezTo>
                  <a:pt x="21599" y="4601"/>
                  <a:pt x="21585" y="4601"/>
                  <a:pt x="21585" y="4601"/>
                </a:cubicBezTo>
                <a:close/>
              </a:path>
            </a:pathLst>
          </a:custGeom>
          <a:solidFill>
            <a:schemeClr val="accent4"/>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56" name="AutoShape 132"/>
          <p:cNvSpPr>
            <a:spLocks/>
          </p:cNvSpPr>
          <p:nvPr/>
        </p:nvSpPr>
        <p:spPr bwMode="auto">
          <a:xfrm>
            <a:off x="2205459" y="3017373"/>
            <a:ext cx="42741" cy="16100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solidFill>
            <a:schemeClr val="accent4"/>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57" name="AutoShape 133"/>
          <p:cNvSpPr>
            <a:spLocks/>
          </p:cNvSpPr>
          <p:nvPr/>
        </p:nvSpPr>
        <p:spPr bwMode="auto">
          <a:xfrm>
            <a:off x="2269862" y="3017373"/>
            <a:ext cx="42741" cy="16100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solidFill>
            <a:schemeClr val="accent4"/>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58" name="AutoShape 134"/>
          <p:cNvSpPr>
            <a:spLocks/>
          </p:cNvSpPr>
          <p:nvPr/>
        </p:nvSpPr>
        <p:spPr bwMode="auto">
          <a:xfrm>
            <a:off x="2333680" y="3017373"/>
            <a:ext cx="42741" cy="16100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solidFill>
            <a:schemeClr val="accent4"/>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59" name="AutoShape 135"/>
          <p:cNvSpPr>
            <a:spLocks/>
          </p:cNvSpPr>
          <p:nvPr/>
        </p:nvSpPr>
        <p:spPr bwMode="auto">
          <a:xfrm>
            <a:off x="5545636" y="2246292"/>
            <a:ext cx="343093" cy="2359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681"/>
                </a:moveTo>
                <a:lnTo>
                  <a:pt x="19651" y="18681"/>
                </a:lnTo>
                <a:lnTo>
                  <a:pt x="19575" y="18681"/>
                </a:lnTo>
                <a:lnTo>
                  <a:pt x="16874" y="14754"/>
                </a:lnTo>
                <a:lnTo>
                  <a:pt x="16874" y="14727"/>
                </a:lnTo>
                <a:lnTo>
                  <a:pt x="16199" y="13745"/>
                </a:lnTo>
                <a:lnTo>
                  <a:pt x="16199" y="7854"/>
                </a:lnTo>
                <a:lnTo>
                  <a:pt x="19575" y="2945"/>
                </a:lnTo>
                <a:lnTo>
                  <a:pt x="19651" y="2945"/>
                </a:lnTo>
                <a:lnTo>
                  <a:pt x="20249" y="2945"/>
                </a:lnTo>
                <a:cubicBezTo>
                  <a:pt x="20249" y="2945"/>
                  <a:pt x="20249" y="18681"/>
                  <a:pt x="20249" y="18681"/>
                </a:cubicBezTo>
                <a:close/>
                <a:moveTo>
                  <a:pt x="2024" y="19636"/>
                </a:moveTo>
                <a:cubicBezTo>
                  <a:pt x="1651" y="19636"/>
                  <a:pt x="1349" y="19195"/>
                  <a:pt x="1349" y="18654"/>
                </a:cubicBezTo>
                <a:lnTo>
                  <a:pt x="1349" y="2945"/>
                </a:lnTo>
                <a:cubicBezTo>
                  <a:pt x="1349" y="2402"/>
                  <a:pt x="1651" y="1963"/>
                  <a:pt x="2024" y="1963"/>
                </a:cubicBezTo>
                <a:lnTo>
                  <a:pt x="14849" y="1963"/>
                </a:lnTo>
                <a:cubicBezTo>
                  <a:pt x="15221" y="1963"/>
                  <a:pt x="15524" y="2403"/>
                  <a:pt x="15524" y="2945"/>
                </a:cubicBezTo>
                <a:lnTo>
                  <a:pt x="15524" y="18654"/>
                </a:lnTo>
                <a:cubicBezTo>
                  <a:pt x="15524" y="19195"/>
                  <a:pt x="15221" y="19636"/>
                  <a:pt x="14849" y="19636"/>
                </a:cubicBezTo>
                <a:cubicBezTo>
                  <a:pt x="14849" y="19636"/>
                  <a:pt x="2024" y="19636"/>
                  <a:pt x="2024" y="19636"/>
                </a:cubicBezTo>
                <a:close/>
                <a:moveTo>
                  <a:pt x="20249" y="981"/>
                </a:moveTo>
                <a:lnTo>
                  <a:pt x="19651" y="981"/>
                </a:lnTo>
                <a:cubicBezTo>
                  <a:pt x="19296" y="981"/>
                  <a:pt x="18956" y="1185"/>
                  <a:pt x="18703" y="1547"/>
                </a:cubicBezTo>
                <a:lnTo>
                  <a:pt x="16874" y="4170"/>
                </a:lnTo>
                <a:lnTo>
                  <a:pt x="16874" y="2945"/>
                </a:lnTo>
                <a:cubicBezTo>
                  <a:pt x="16874" y="1317"/>
                  <a:pt x="15967" y="0"/>
                  <a:pt x="14849" y="0"/>
                </a:cubicBezTo>
                <a:lnTo>
                  <a:pt x="2024" y="0"/>
                </a:lnTo>
                <a:cubicBezTo>
                  <a:pt x="908" y="0"/>
                  <a:pt x="0" y="1320"/>
                  <a:pt x="0" y="2945"/>
                </a:cubicBezTo>
                <a:lnTo>
                  <a:pt x="0" y="9789"/>
                </a:lnTo>
                <a:lnTo>
                  <a:pt x="0" y="18654"/>
                </a:lnTo>
                <a:cubicBezTo>
                  <a:pt x="0" y="20281"/>
                  <a:pt x="905" y="21599"/>
                  <a:pt x="2024" y="21599"/>
                </a:cubicBezTo>
                <a:lnTo>
                  <a:pt x="14849" y="21599"/>
                </a:lnTo>
                <a:cubicBezTo>
                  <a:pt x="15967" y="21599"/>
                  <a:pt x="16874" y="20281"/>
                  <a:pt x="16874" y="18654"/>
                </a:cubicBezTo>
                <a:lnTo>
                  <a:pt x="16874" y="17456"/>
                </a:lnTo>
                <a:lnTo>
                  <a:pt x="18703" y="20079"/>
                </a:lnTo>
                <a:cubicBezTo>
                  <a:pt x="18956" y="20442"/>
                  <a:pt x="19296" y="20645"/>
                  <a:pt x="19651" y="20645"/>
                </a:cubicBezTo>
                <a:lnTo>
                  <a:pt x="20249" y="20645"/>
                </a:lnTo>
                <a:cubicBezTo>
                  <a:pt x="20994" y="20645"/>
                  <a:pt x="21600" y="19765"/>
                  <a:pt x="21600" y="18681"/>
                </a:cubicBezTo>
                <a:lnTo>
                  <a:pt x="21600" y="2945"/>
                </a:lnTo>
                <a:cubicBezTo>
                  <a:pt x="21600" y="1860"/>
                  <a:pt x="20994" y="981"/>
                  <a:pt x="20249" y="981"/>
                </a:cubicBezTo>
              </a:path>
            </a:pathLst>
          </a:custGeom>
          <a:solidFill>
            <a:schemeClr val="accent4"/>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nvGrpSpPr>
          <p:cNvPr id="160" name="Group 159"/>
          <p:cNvGrpSpPr/>
          <p:nvPr/>
        </p:nvGrpSpPr>
        <p:grpSpPr>
          <a:xfrm>
            <a:off x="4860621" y="2193013"/>
            <a:ext cx="342508" cy="342508"/>
            <a:chOff x="4439444" y="1652588"/>
            <a:chExt cx="464344" cy="464344"/>
          </a:xfrm>
          <a:solidFill>
            <a:schemeClr val="accent4"/>
          </a:solidFill>
        </p:grpSpPr>
        <p:sp>
          <p:nvSpPr>
            <p:cNvPr id="161" name="AutoShape 136"/>
            <p:cNvSpPr>
              <a:spLocks/>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62" name="AutoShape 137"/>
            <p:cNvSpPr>
              <a:spLocks/>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63" name="AutoShape 138"/>
            <p:cNvSpPr>
              <a:spLocks/>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164" name="AutoShape 139"/>
          <p:cNvSpPr>
            <a:spLocks/>
          </p:cNvSpPr>
          <p:nvPr/>
        </p:nvSpPr>
        <p:spPr bwMode="auto">
          <a:xfrm>
            <a:off x="4175607" y="2193013"/>
            <a:ext cx="342508" cy="331969"/>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accent4"/>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nvGrpSpPr>
          <p:cNvPr id="165" name="Group 164"/>
          <p:cNvGrpSpPr/>
          <p:nvPr/>
        </p:nvGrpSpPr>
        <p:grpSpPr>
          <a:xfrm>
            <a:off x="3490007" y="2235754"/>
            <a:ext cx="342508" cy="267566"/>
            <a:chOff x="2581275" y="1710532"/>
            <a:chExt cx="464344" cy="362744"/>
          </a:xfrm>
          <a:solidFill>
            <a:schemeClr val="accent4"/>
          </a:solidFill>
        </p:grpSpPr>
        <p:sp>
          <p:nvSpPr>
            <p:cNvPr id="166" name="AutoShape 140"/>
            <p:cNvSpPr>
              <a:spLocks/>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67" name="AutoShape 141"/>
            <p:cNvSpPr>
              <a:spLocks/>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68" name="AutoShape 142"/>
            <p:cNvSpPr>
              <a:spLocks/>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69" name="AutoShape 143"/>
            <p:cNvSpPr>
              <a:spLocks/>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70" name="AutoShape 144"/>
            <p:cNvSpPr>
              <a:spLocks/>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71" name="AutoShape 145"/>
            <p:cNvSpPr>
              <a:spLocks/>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72" name="AutoShape 146"/>
            <p:cNvSpPr>
              <a:spLocks/>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173" name="Group 172"/>
          <p:cNvGrpSpPr/>
          <p:nvPr/>
        </p:nvGrpSpPr>
        <p:grpSpPr>
          <a:xfrm>
            <a:off x="2804993" y="2214091"/>
            <a:ext cx="342508" cy="300353"/>
            <a:chOff x="1640798" y="2149003"/>
            <a:chExt cx="464344" cy="407194"/>
          </a:xfrm>
          <a:solidFill>
            <a:schemeClr val="accent4"/>
          </a:solidFill>
        </p:grpSpPr>
        <p:sp>
          <p:nvSpPr>
            <p:cNvPr id="174" name="AutoShape 147"/>
            <p:cNvSpPr>
              <a:spLocks/>
            </p:cNvSpPr>
            <p:nvPr/>
          </p:nvSpPr>
          <p:spPr bwMode="auto">
            <a:xfrm>
              <a:off x="1640798" y="2149003"/>
              <a:ext cx="464344" cy="407194"/>
            </a:xfrm>
            <a:custGeom>
              <a:avLst/>
              <a:gdLst>
                <a:gd name="T0" fmla="+- 0 10800 597"/>
                <a:gd name="T1" fmla="*/ T0 w 20407"/>
                <a:gd name="T2" fmla="+- 0 11028 672"/>
                <a:gd name="T3" fmla="*/ 11028 h 20712"/>
                <a:gd name="T4" fmla="+- 0 10800 597"/>
                <a:gd name="T5" fmla="*/ T4 w 20407"/>
                <a:gd name="T6" fmla="+- 0 11028 672"/>
                <a:gd name="T7" fmla="*/ 11028 h 20712"/>
                <a:gd name="T8" fmla="+- 0 10800 597"/>
                <a:gd name="T9" fmla="*/ T8 w 20407"/>
                <a:gd name="T10" fmla="+- 0 11028 672"/>
                <a:gd name="T11" fmla="*/ 11028 h 20712"/>
                <a:gd name="T12" fmla="+- 0 10800 597"/>
                <a:gd name="T13" fmla="*/ T12 w 20407"/>
                <a:gd name="T14" fmla="+- 0 11028 672"/>
                <a:gd name="T15" fmla="*/ 11028 h 20712"/>
              </a:gdLst>
              <a:ahLst/>
              <a:cxnLst>
                <a:cxn ang="0">
                  <a:pos x="T1" y="T3"/>
                </a:cxn>
                <a:cxn ang="0">
                  <a:pos x="T5" y="T7"/>
                </a:cxn>
                <a:cxn ang="0">
                  <a:pos x="T9" y="T11"/>
                </a:cxn>
                <a:cxn ang="0">
                  <a:pos x="T13" y="T15"/>
                </a:cxn>
              </a:cxnLst>
              <a:rect l="0" t="0" r="r" b="b"/>
              <a:pathLst>
                <a:path w="20407" h="20712">
                  <a:moveTo>
                    <a:pt x="17706" y="10922"/>
                  </a:moveTo>
                  <a:lnTo>
                    <a:pt x="10657" y="19017"/>
                  </a:lnTo>
                  <a:cubicBezTo>
                    <a:pt x="10407" y="19305"/>
                    <a:pt x="9998" y="19305"/>
                    <a:pt x="9748" y="19017"/>
                  </a:cubicBezTo>
                  <a:lnTo>
                    <a:pt x="2699" y="10922"/>
                  </a:lnTo>
                  <a:cubicBezTo>
                    <a:pt x="817" y="8762"/>
                    <a:pt x="817" y="5247"/>
                    <a:pt x="2699" y="3087"/>
                  </a:cubicBezTo>
                  <a:cubicBezTo>
                    <a:pt x="4512" y="1004"/>
                    <a:pt x="7429" y="931"/>
                    <a:pt x="9338" y="2923"/>
                  </a:cubicBezTo>
                  <a:lnTo>
                    <a:pt x="10202" y="3825"/>
                  </a:lnTo>
                  <a:lnTo>
                    <a:pt x="11067" y="2923"/>
                  </a:lnTo>
                  <a:cubicBezTo>
                    <a:pt x="12976" y="931"/>
                    <a:pt x="15893" y="1004"/>
                    <a:pt x="17706" y="3087"/>
                  </a:cubicBezTo>
                  <a:cubicBezTo>
                    <a:pt x="19588" y="5247"/>
                    <a:pt x="19588" y="8762"/>
                    <a:pt x="17706" y="10922"/>
                  </a:cubicBezTo>
                  <a:moveTo>
                    <a:pt x="18616" y="2043"/>
                  </a:moveTo>
                  <a:cubicBezTo>
                    <a:pt x="16301" y="-617"/>
                    <a:pt x="12601" y="-672"/>
                    <a:pt x="10202" y="1830"/>
                  </a:cubicBezTo>
                  <a:cubicBezTo>
                    <a:pt x="7805" y="-672"/>
                    <a:pt x="4104" y="-617"/>
                    <a:pt x="1789" y="2043"/>
                  </a:cubicBezTo>
                  <a:cubicBezTo>
                    <a:pt x="-597" y="4783"/>
                    <a:pt x="-597" y="9226"/>
                    <a:pt x="1789" y="11967"/>
                  </a:cubicBezTo>
                  <a:cubicBezTo>
                    <a:pt x="2470" y="12750"/>
                    <a:pt x="8838" y="20061"/>
                    <a:pt x="8838" y="20061"/>
                  </a:cubicBezTo>
                  <a:cubicBezTo>
                    <a:pt x="9592" y="20928"/>
                    <a:pt x="10812" y="20928"/>
                    <a:pt x="11567" y="20061"/>
                  </a:cubicBezTo>
                  <a:cubicBezTo>
                    <a:pt x="11567" y="20061"/>
                    <a:pt x="18539" y="12056"/>
                    <a:pt x="18616" y="11967"/>
                  </a:cubicBezTo>
                  <a:cubicBezTo>
                    <a:pt x="21003" y="9226"/>
                    <a:pt x="21003" y="4783"/>
                    <a:pt x="18616" y="2043"/>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75" name="AutoShape 148"/>
            <p:cNvSpPr>
              <a:spLocks/>
            </p:cNvSpPr>
            <p:nvPr/>
          </p:nvSpPr>
          <p:spPr bwMode="auto">
            <a:xfrm>
              <a:off x="1713029" y="2222028"/>
              <a:ext cx="69056" cy="690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326" y="0"/>
                  </a:moveTo>
                  <a:cubicBezTo>
                    <a:pt x="19317" y="0"/>
                    <a:pt x="19317" y="4"/>
                    <a:pt x="19308" y="4"/>
                  </a:cubicBezTo>
                  <a:cubicBezTo>
                    <a:pt x="8643" y="13"/>
                    <a:pt x="0" y="8659"/>
                    <a:pt x="0" y="19326"/>
                  </a:cubicBezTo>
                  <a:cubicBezTo>
                    <a:pt x="0" y="20580"/>
                    <a:pt x="1019" y="21600"/>
                    <a:pt x="2273" y="21600"/>
                  </a:cubicBezTo>
                  <a:cubicBezTo>
                    <a:pt x="3528" y="21600"/>
                    <a:pt x="4547" y="20580"/>
                    <a:pt x="4547" y="19326"/>
                  </a:cubicBezTo>
                  <a:lnTo>
                    <a:pt x="4547" y="19321"/>
                  </a:lnTo>
                  <a:cubicBezTo>
                    <a:pt x="4547" y="11164"/>
                    <a:pt x="11164" y="4547"/>
                    <a:pt x="19321" y="4547"/>
                  </a:cubicBezTo>
                  <a:lnTo>
                    <a:pt x="19326" y="4547"/>
                  </a:lnTo>
                  <a:cubicBezTo>
                    <a:pt x="20580" y="4547"/>
                    <a:pt x="21599" y="3528"/>
                    <a:pt x="21599" y="2273"/>
                  </a:cubicBezTo>
                  <a:cubicBezTo>
                    <a:pt x="21599" y="1019"/>
                    <a:pt x="20580" y="0"/>
                    <a:pt x="19326"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176" name="AutoShape 149"/>
          <p:cNvSpPr>
            <a:spLocks/>
          </p:cNvSpPr>
          <p:nvPr/>
        </p:nvSpPr>
        <p:spPr bwMode="auto">
          <a:xfrm>
            <a:off x="2119978" y="2235754"/>
            <a:ext cx="342508" cy="2464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537" y="19720"/>
                </a:moveTo>
                <a:lnTo>
                  <a:pt x="16537" y="19721"/>
                </a:lnTo>
                <a:lnTo>
                  <a:pt x="4387" y="19721"/>
                </a:lnTo>
                <a:cubicBezTo>
                  <a:pt x="2713" y="19720"/>
                  <a:pt x="1350" y="17824"/>
                  <a:pt x="1350" y="15494"/>
                </a:cubicBezTo>
                <a:cubicBezTo>
                  <a:pt x="1350" y="13992"/>
                  <a:pt x="1918" y="12635"/>
                  <a:pt x="2871" y="11862"/>
                </a:cubicBezTo>
                <a:cubicBezTo>
                  <a:pt x="3797" y="11123"/>
                  <a:pt x="3860" y="10975"/>
                  <a:pt x="3472" y="9647"/>
                </a:cubicBezTo>
                <a:cubicBezTo>
                  <a:pt x="3406" y="9374"/>
                  <a:pt x="3375" y="9136"/>
                  <a:pt x="3375" y="8921"/>
                </a:cubicBezTo>
                <a:cubicBezTo>
                  <a:pt x="3375" y="7626"/>
                  <a:pt x="4131" y="6573"/>
                  <a:pt x="5062" y="6573"/>
                </a:cubicBezTo>
                <a:cubicBezTo>
                  <a:pt x="5062" y="6573"/>
                  <a:pt x="5505" y="6529"/>
                  <a:pt x="5976" y="6789"/>
                </a:cubicBezTo>
                <a:cubicBezTo>
                  <a:pt x="6750" y="7219"/>
                  <a:pt x="6834" y="6808"/>
                  <a:pt x="7200" y="5701"/>
                </a:cubicBezTo>
                <a:cubicBezTo>
                  <a:pt x="7974" y="3380"/>
                  <a:pt x="9652" y="1878"/>
                  <a:pt x="11475" y="1878"/>
                </a:cubicBezTo>
                <a:cubicBezTo>
                  <a:pt x="13905" y="1878"/>
                  <a:pt x="15914" y="4435"/>
                  <a:pt x="16148" y="7826"/>
                </a:cubicBezTo>
                <a:cubicBezTo>
                  <a:pt x="16231" y="9171"/>
                  <a:pt x="16231" y="9171"/>
                  <a:pt x="17239" y="9491"/>
                </a:cubicBezTo>
                <a:cubicBezTo>
                  <a:pt x="18984" y="9955"/>
                  <a:pt x="20250" y="12085"/>
                  <a:pt x="20250" y="14555"/>
                </a:cubicBezTo>
                <a:cubicBezTo>
                  <a:pt x="20250" y="17404"/>
                  <a:pt x="18585" y="19720"/>
                  <a:pt x="16537" y="19720"/>
                </a:cubicBezTo>
                <a:moveTo>
                  <a:pt x="17492" y="7647"/>
                </a:moveTo>
                <a:cubicBezTo>
                  <a:pt x="17196" y="3362"/>
                  <a:pt x="14632" y="0"/>
                  <a:pt x="11475" y="0"/>
                </a:cubicBezTo>
                <a:cubicBezTo>
                  <a:pt x="9031" y="0"/>
                  <a:pt x="6939" y="2017"/>
                  <a:pt x="5976" y="4911"/>
                </a:cubicBezTo>
                <a:cubicBezTo>
                  <a:pt x="5685" y="4784"/>
                  <a:pt x="5383" y="4695"/>
                  <a:pt x="5062" y="4695"/>
                </a:cubicBezTo>
                <a:cubicBezTo>
                  <a:pt x="3385" y="4695"/>
                  <a:pt x="2025" y="6589"/>
                  <a:pt x="2025" y="8921"/>
                </a:cubicBezTo>
                <a:cubicBezTo>
                  <a:pt x="2025" y="9385"/>
                  <a:pt x="2092" y="9824"/>
                  <a:pt x="2191" y="10240"/>
                </a:cubicBezTo>
                <a:cubicBezTo>
                  <a:pt x="886" y="11298"/>
                  <a:pt x="0" y="13242"/>
                  <a:pt x="0" y="15494"/>
                </a:cubicBezTo>
                <a:cubicBezTo>
                  <a:pt x="0" y="18866"/>
                  <a:pt x="1964" y="21599"/>
                  <a:pt x="4387" y="21599"/>
                </a:cubicBezTo>
                <a:lnTo>
                  <a:pt x="4387" y="21600"/>
                </a:lnTo>
                <a:lnTo>
                  <a:pt x="16537" y="21600"/>
                </a:lnTo>
                <a:lnTo>
                  <a:pt x="16537" y="21599"/>
                </a:lnTo>
                <a:cubicBezTo>
                  <a:pt x="19334" y="21599"/>
                  <a:pt x="21599" y="18446"/>
                  <a:pt x="21599" y="14555"/>
                </a:cubicBezTo>
                <a:cubicBezTo>
                  <a:pt x="21599" y="11120"/>
                  <a:pt x="19831" y="8269"/>
                  <a:pt x="17492" y="7647"/>
                </a:cubicBezTo>
              </a:path>
            </a:pathLst>
          </a:custGeom>
          <a:solidFill>
            <a:schemeClr val="accent4"/>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Tree>
    <p:extLst>
      <p:ext uri="{BB962C8B-B14F-4D97-AF65-F5344CB8AC3E}">
        <p14:creationId xmlns:p14="http://schemas.microsoft.com/office/powerpoint/2010/main" val="6720432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4864"/>
        <p:cNvGrpSpPr/>
        <p:nvPr/>
      </p:nvGrpSpPr>
      <p:grpSpPr>
        <a:xfrm>
          <a:off x="0" y="0"/>
          <a:ext cx="0" cy="0"/>
          <a:chOff x="0" y="0"/>
          <a:chExt cx="0" cy="0"/>
        </a:xfrm>
      </p:grpSpPr>
      <p:sp>
        <p:nvSpPr>
          <p:cNvPr id="4865" name="Shape 4865"/>
          <p:cNvSpPr/>
          <p:nvPr/>
        </p:nvSpPr>
        <p:spPr>
          <a:xfrm>
            <a:off x="880859" y="2235512"/>
            <a:ext cx="279328" cy="279328"/>
          </a:xfrm>
          <a:custGeom>
            <a:avLst/>
            <a:gdLst/>
            <a:ahLst/>
            <a:cxnLst/>
            <a:rect l="0" t="0" r="0" b="0"/>
            <a:pathLst>
              <a:path w="120000" h="120000" extrusionOk="0">
                <a:moveTo>
                  <a:pt x="71705" y="79888"/>
                </a:moveTo>
                <a:cubicBezTo>
                  <a:pt x="71216" y="80383"/>
                  <a:pt x="70911" y="81066"/>
                  <a:pt x="70911" y="81816"/>
                </a:cubicBezTo>
                <a:cubicBezTo>
                  <a:pt x="70911" y="83327"/>
                  <a:pt x="72133" y="84544"/>
                  <a:pt x="73638" y="84544"/>
                </a:cubicBezTo>
                <a:cubicBezTo>
                  <a:pt x="74388" y="84544"/>
                  <a:pt x="75072" y="84244"/>
                  <a:pt x="75566" y="83744"/>
                </a:cubicBezTo>
                <a:lnTo>
                  <a:pt x="97383" y="61927"/>
                </a:lnTo>
                <a:cubicBezTo>
                  <a:pt x="97877" y="61433"/>
                  <a:pt x="98183" y="60755"/>
                  <a:pt x="98183" y="60000"/>
                </a:cubicBezTo>
                <a:cubicBezTo>
                  <a:pt x="98183" y="59250"/>
                  <a:pt x="97877" y="58566"/>
                  <a:pt x="97383" y="58072"/>
                </a:cubicBezTo>
                <a:lnTo>
                  <a:pt x="75566" y="36255"/>
                </a:lnTo>
                <a:cubicBezTo>
                  <a:pt x="75072" y="35761"/>
                  <a:pt x="74388" y="35455"/>
                  <a:pt x="73638" y="35455"/>
                </a:cubicBezTo>
                <a:cubicBezTo>
                  <a:pt x="72133" y="35455"/>
                  <a:pt x="70911" y="36672"/>
                  <a:pt x="70911" y="38183"/>
                </a:cubicBezTo>
                <a:cubicBezTo>
                  <a:pt x="70911" y="38933"/>
                  <a:pt x="71216" y="39616"/>
                  <a:pt x="71705" y="40111"/>
                </a:cubicBezTo>
                <a:lnTo>
                  <a:pt x="88872" y="57272"/>
                </a:lnTo>
                <a:lnTo>
                  <a:pt x="2727" y="57272"/>
                </a:lnTo>
                <a:cubicBezTo>
                  <a:pt x="1222" y="57272"/>
                  <a:pt x="0" y="58494"/>
                  <a:pt x="0" y="60000"/>
                </a:cubicBezTo>
                <a:cubicBezTo>
                  <a:pt x="0" y="61505"/>
                  <a:pt x="1222" y="62727"/>
                  <a:pt x="2727" y="62727"/>
                </a:cubicBezTo>
                <a:lnTo>
                  <a:pt x="88872" y="62727"/>
                </a:lnTo>
                <a:cubicBezTo>
                  <a:pt x="88872" y="62727"/>
                  <a:pt x="71705" y="79888"/>
                  <a:pt x="71705" y="79888"/>
                </a:cubicBezTo>
                <a:close/>
                <a:moveTo>
                  <a:pt x="117272" y="0"/>
                </a:moveTo>
                <a:lnTo>
                  <a:pt x="19088" y="0"/>
                </a:lnTo>
                <a:cubicBezTo>
                  <a:pt x="17588" y="0"/>
                  <a:pt x="16361" y="1222"/>
                  <a:pt x="16361" y="2727"/>
                </a:cubicBezTo>
                <a:lnTo>
                  <a:pt x="16361" y="43638"/>
                </a:lnTo>
                <a:cubicBezTo>
                  <a:pt x="16361" y="45144"/>
                  <a:pt x="17588" y="46361"/>
                  <a:pt x="19088" y="46361"/>
                </a:cubicBezTo>
                <a:cubicBezTo>
                  <a:pt x="20594" y="46361"/>
                  <a:pt x="21816" y="45144"/>
                  <a:pt x="21816" y="43638"/>
                </a:cubicBezTo>
                <a:lnTo>
                  <a:pt x="21816" y="5455"/>
                </a:lnTo>
                <a:lnTo>
                  <a:pt x="114544" y="5455"/>
                </a:lnTo>
                <a:lnTo>
                  <a:pt x="114544" y="114544"/>
                </a:lnTo>
                <a:lnTo>
                  <a:pt x="21816" y="114544"/>
                </a:lnTo>
                <a:lnTo>
                  <a:pt x="21816" y="76361"/>
                </a:lnTo>
                <a:cubicBezTo>
                  <a:pt x="21816" y="74861"/>
                  <a:pt x="20594" y="73638"/>
                  <a:pt x="19088" y="73638"/>
                </a:cubicBezTo>
                <a:cubicBezTo>
                  <a:pt x="17588" y="73638"/>
                  <a:pt x="16361" y="74861"/>
                  <a:pt x="16361" y="76361"/>
                </a:cubicBezTo>
                <a:lnTo>
                  <a:pt x="16361" y="117272"/>
                </a:lnTo>
                <a:cubicBezTo>
                  <a:pt x="16361" y="118777"/>
                  <a:pt x="17588" y="120000"/>
                  <a:pt x="19088" y="120000"/>
                </a:cubicBezTo>
                <a:lnTo>
                  <a:pt x="117272" y="120000"/>
                </a:lnTo>
                <a:cubicBezTo>
                  <a:pt x="118777" y="120000"/>
                  <a:pt x="120000" y="118777"/>
                  <a:pt x="120000" y="117272"/>
                </a:cubicBezTo>
                <a:lnTo>
                  <a:pt x="120000" y="2727"/>
                </a:lnTo>
                <a:cubicBezTo>
                  <a:pt x="120000" y="1222"/>
                  <a:pt x="118777" y="0"/>
                  <a:pt x="117272" y="0"/>
                </a:cubicBezTo>
              </a:path>
            </a:pathLst>
          </a:custGeom>
          <a:solidFill>
            <a:schemeClr val="accent5"/>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66" name="Shape 4866"/>
          <p:cNvSpPr/>
          <p:nvPr/>
        </p:nvSpPr>
        <p:spPr>
          <a:xfrm>
            <a:off x="1414120" y="2235512"/>
            <a:ext cx="279328" cy="279328"/>
          </a:xfrm>
          <a:custGeom>
            <a:avLst/>
            <a:gdLst/>
            <a:ahLst/>
            <a:cxnLst/>
            <a:rect l="0" t="0" r="0" b="0"/>
            <a:pathLst>
              <a:path w="120000" h="120000" extrusionOk="0">
                <a:moveTo>
                  <a:pt x="117272" y="57272"/>
                </a:moveTo>
                <a:lnTo>
                  <a:pt x="31133" y="57272"/>
                </a:lnTo>
                <a:lnTo>
                  <a:pt x="48294" y="40111"/>
                </a:lnTo>
                <a:cubicBezTo>
                  <a:pt x="48783" y="39616"/>
                  <a:pt x="49088" y="38933"/>
                  <a:pt x="49088" y="38183"/>
                </a:cubicBezTo>
                <a:cubicBezTo>
                  <a:pt x="49088" y="36672"/>
                  <a:pt x="47866" y="35455"/>
                  <a:pt x="46361" y="35455"/>
                </a:cubicBezTo>
                <a:cubicBezTo>
                  <a:pt x="45611" y="35455"/>
                  <a:pt x="44927" y="35761"/>
                  <a:pt x="44433" y="36255"/>
                </a:cubicBezTo>
                <a:lnTo>
                  <a:pt x="22616" y="58072"/>
                </a:lnTo>
                <a:cubicBezTo>
                  <a:pt x="22122" y="58566"/>
                  <a:pt x="21816" y="59250"/>
                  <a:pt x="21816" y="60000"/>
                </a:cubicBezTo>
                <a:cubicBezTo>
                  <a:pt x="21816" y="60755"/>
                  <a:pt x="22122" y="61433"/>
                  <a:pt x="22616" y="61927"/>
                </a:cubicBezTo>
                <a:lnTo>
                  <a:pt x="44433" y="83744"/>
                </a:lnTo>
                <a:cubicBezTo>
                  <a:pt x="44927" y="84244"/>
                  <a:pt x="45611" y="84544"/>
                  <a:pt x="46361" y="84544"/>
                </a:cubicBezTo>
                <a:cubicBezTo>
                  <a:pt x="47866" y="84544"/>
                  <a:pt x="49088" y="83327"/>
                  <a:pt x="49088" y="81816"/>
                </a:cubicBezTo>
                <a:cubicBezTo>
                  <a:pt x="49088" y="81066"/>
                  <a:pt x="48783" y="80383"/>
                  <a:pt x="48294" y="79888"/>
                </a:cubicBezTo>
                <a:lnTo>
                  <a:pt x="31133" y="62727"/>
                </a:lnTo>
                <a:lnTo>
                  <a:pt x="117272" y="62727"/>
                </a:lnTo>
                <a:cubicBezTo>
                  <a:pt x="118777" y="62727"/>
                  <a:pt x="120000" y="61505"/>
                  <a:pt x="120000" y="60000"/>
                </a:cubicBezTo>
                <a:cubicBezTo>
                  <a:pt x="120000" y="58494"/>
                  <a:pt x="118777" y="57272"/>
                  <a:pt x="117272" y="57272"/>
                </a:cubicBezTo>
                <a:moveTo>
                  <a:pt x="100911" y="73638"/>
                </a:moveTo>
                <a:cubicBezTo>
                  <a:pt x="99405" y="73638"/>
                  <a:pt x="98183" y="74861"/>
                  <a:pt x="98183" y="76361"/>
                </a:cubicBezTo>
                <a:lnTo>
                  <a:pt x="98183" y="114544"/>
                </a:lnTo>
                <a:lnTo>
                  <a:pt x="5455" y="114544"/>
                </a:lnTo>
                <a:lnTo>
                  <a:pt x="5455" y="5455"/>
                </a:lnTo>
                <a:lnTo>
                  <a:pt x="98183" y="5455"/>
                </a:lnTo>
                <a:lnTo>
                  <a:pt x="98183" y="43638"/>
                </a:lnTo>
                <a:cubicBezTo>
                  <a:pt x="98183" y="45144"/>
                  <a:pt x="99405" y="46361"/>
                  <a:pt x="100911" y="46361"/>
                </a:cubicBezTo>
                <a:cubicBezTo>
                  <a:pt x="102411" y="46361"/>
                  <a:pt x="103638" y="45144"/>
                  <a:pt x="103638" y="43638"/>
                </a:cubicBezTo>
                <a:lnTo>
                  <a:pt x="103638" y="2727"/>
                </a:lnTo>
                <a:cubicBezTo>
                  <a:pt x="103638" y="1222"/>
                  <a:pt x="102411" y="0"/>
                  <a:pt x="100911" y="0"/>
                </a:cubicBezTo>
                <a:lnTo>
                  <a:pt x="2727" y="0"/>
                </a:lnTo>
                <a:cubicBezTo>
                  <a:pt x="1222" y="0"/>
                  <a:pt x="0" y="1222"/>
                  <a:pt x="0" y="2727"/>
                </a:cubicBezTo>
                <a:lnTo>
                  <a:pt x="0" y="117272"/>
                </a:lnTo>
                <a:cubicBezTo>
                  <a:pt x="0" y="118777"/>
                  <a:pt x="1222" y="120000"/>
                  <a:pt x="2727" y="120000"/>
                </a:cubicBezTo>
                <a:lnTo>
                  <a:pt x="100911" y="120000"/>
                </a:lnTo>
                <a:cubicBezTo>
                  <a:pt x="102411" y="120000"/>
                  <a:pt x="103638" y="118777"/>
                  <a:pt x="103638" y="117272"/>
                </a:cubicBezTo>
                <a:lnTo>
                  <a:pt x="103638" y="76361"/>
                </a:lnTo>
                <a:cubicBezTo>
                  <a:pt x="103638" y="74861"/>
                  <a:pt x="102411" y="73638"/>
                  <a:pt x="100911" y="73638"/>
                </a:cubicBezTo>
              </a:path>
            </a:pathLst>
          </a:custGeom>
          <a:solidFill>
            <a:schemeClr val="accent5"/>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67" name="Shape 4867"/>
          <p:cNvSpPr/>
          <p:nvPr/>
        </p:nvSpPr>
        <p:spPr>
          <a:xfrm>
            <a:off x="2017213" y="2235512"/>
            <a:ext cx="139664" cy="279328"/>
          </a:xfrm>
          <a:custGeom>
            <a:avLst/>
            <a:gdLst/>
            <a:ahLst/>
            <a:cxnLst/>
            <a:rect l="0" t="0" r="0" b="0"/>
            <a:pathLst>
              <a:path w="120000" h="120000" extrusionOk="0">
                <a:moveTo>
                  <a:pt x="114544" y="87272"/>
                </a:moveTo>
                <a:cubicBezTo>
                  <a:pt x="113038" y="87272"/>
                  <a:pt x="111677" y="87577"/>
                  <a:pt x="110688" y="88072"/>
                </a:cubicBezTo>
                <a:lnTo>
                  <a:pt x="65455" y="110688"/>
                </a:lnTo>
                <a:lnTo>
                  <a:pt x="65455" y="2727"/>
                </a:lnTo>
                <a:cubicBezTo>
                  <a:pt x="65455" y="1222"/>
                  <a:pt x="63011" y="0"/>
                  <a:pt x="60000" y="0"/>
                </a:cubicBezTo>
                <a:cubicBezTo>
                  <a:pt x="56988" y="0"/>
                  <a:pt x="54544" y="1222"/>
                  <a:pt x="54544" y="2727"/>
                </a:cubicBezTo>
                <a:lnTo>
                  <a:pt x="54544" y="110688"/>
                </a:lnTo>
                <a:lnTo>
                  <a:pt x="9311" y="88072"/>
                </a:lnTo>
                <a:cubicBezTo>
                  <a:pt x="8322" y="87577"/>
                  <a:pt x="6961" y="87272"/>
                  <a:pt x="5455" y="87272"/>
                </a:cubicBezTo>
                <a:cubicBezTo>
                  <a:pt x="2444" y="87272"/>
                  <a:pt x="0" y="88494"/>
                  <a:pt x="0" y="90000"/>
                </a:cubicBezTo>
                <a:cubicBezTo>
                  <a:pt x="0" y="90755"/>
                  <a:pt x="611" y="91433"/>
                  <a:pt x="1600" y="91927"/>
                </a:cubicBezTo>
                <a:lnTo>
                  <a:pt x="56144" y="119200"/>
                </a:lnTo>
                <a:cubicBezTo>
                  <a:pt x="57133" y="119694"/>
                  <a:pt x="58494" y="120000"/>
                  <a:pt x="60000" y="120000"/>
                </a:cubicBezTo>
                <a:cubicBezTo>
                  <a:pt x="61505" y="120000"/>
                  <a:pt x="62866" y="119694"/>
                  <a:pt x="63855" y="119200"/>
                </a:cubicBezTo>
                <a:lnTo>
                  <a:pt x="118400" y="91927"/>
                </a:lnTo>
                <a:cubicBezTo>
                  <a:pt x="119388" y="91433"/>
                  <a:pt x="120000" y="90755"/>
                  <a:pt x="120000" y="90000"/>
                </a:cubicBezTo>
                <a:cubicBezTo>
                  <a:pt x="120000" y="88494"/>
                  <a:pt x="117555" y="87272"/>
                  <a:pt x="114544" y="87272"/>
                </a:cubicBezTo>
              </a:path>
            </a:pathLst>
          </a:custGeom>
          <a:solidFill>
            <a:schemeClr val="accent5"/>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68" name="Shape 4868"/>
          <p:cNvSpPr/>
          <p:nvPr/>
        </p:nvSpPr>
        <p:spPr>
          <a:xfrm>
            <a:off x="2550474" y="2235512"/>
            <a:ext cx="139664" cy="279328"/>
          </a:xfrm>
          <a:custGeom>
            <a:avLst/>
            <a:gdLst/>
            <a:ahLst/>
            <a:cxnLst/>
            <a:rect l="0" t="0" r="0" b="0"/>
            <a:pathLst>
              <a:path w="120000" h="120000" extrusionOk="0">
                <a:moveTo>
                  <a:pt x="118400" y="28072"/>
                </a:moveTo>
                <a:lnTo>
                  <a:pt x="63855" y="800"/>
                </a:lnTo>
                <a:cubicBezTo>
                  <a:pt x="62866" y="305"/>
                  <a:pt x="61505" y="0"/>
                  <a:pt x="60000" y="0"/>
                </a:cubicBezTo>
                <a:cubicBezTo>
                  <a:pt x="58494" y="0"/>
                  <a:pt x="57133" y="305"/>
                  <a:pt x="56144" y="800"/>
                </a:cubicBezTo>
                <a:lnTo>
                  <a:pt x="1600" y="28072"/>
                </a:lnTo>
                <a:cubicBezTo>
                  <a:pt x="611" y="28566"/>
                  <a:pt x="0" y="29244"/>
                  <a:pt x="0" y="30000"/>
                </a:cubicBezTo>
                <a:cubicBezTo>
                  <a:pt x="0" y="31505"/>
                  <a:pt x="2444" y="32727"/>
                  <a:pt x="5455" y="32727"/>
                </a:cubicBezTo>
                <a:cubicBezTo>
                  <a:pt x="6961" y="32727"/>
                  <a:pt x="8322" y="32422"/>
                  <a:pt x="9311" y="31927"/>
                </a:cubicBezTo>
                <a:lnTo>
                  <a:pt x="54544" y="9311"/>
                </a:lnTo>
                <a:lnTo>
                  <a:pt x="54544" y="117272"/>
                </a:lnTo>
                <a:cubicBezTo>
                  <a:pt x="54544" y="118777"/>
                  <a:pt x="56988" y="120000"/>
                  <a:pt x="60000" y="120000"/>
                </a:cubicBezTo>
                <a:cubicBezTo>
                  <a:pt x="63011" y="120000"/>
                  <a:pt x="65455" y="118777"/>
                  <a:pt x="65455" y="117272"/>
                </a:cubicBezTo>
                <a:lnTo>
                  <a:pt x="65455" y="9311"/>
                </a:lnTo>
                <a:lnTo>
                  <a:pt x="110688" y="31927"/>
                </a:lnTo>
                <a:cubicBezTo>
                  <a:pt x="111677" y="32422"/>
                  <a:pt x="113038" y="32727"/>
                  <a:pt x="114544" y="32727"/>
                </a:cubicBezTo>
                <a:cubicBezTo>
                  <a:pt x="117555" y="32727"/>
                  <a:pt x="120000" y="31505"/>
                  <a:pt x="120000" y="30000"/>
                </a:cubicBezTo>
                <a:cubicBezTo>
                  <a:pt x="120000" y="29244"/>
                  <a:pt x="119388" y="28566"/>
                  <a:pt x="118400" y="28072"/>
                </a:cubicBezTo>
              </a:path>
            </a:pathLst>
          </a:custGeom>
          <a:solidFill>
            <a:schemeClr val="accent5"/>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69" name="Shape 4869"/>
          <p:cNvSpPr/>
          <p:nvPr/>
        </p:nvSpPr>
        <p:spPr>
          <a:xfrm>
            <a:off x="3013903" y="2305344"/>
            <a:ext cx="279328" cy="139664"/>
          </a:xfrm>
          <a:custGeom>
            <a:avLst/>
            <a:gdLst/>
            <a:ahLst/>
            <a:cxnLst/>
            <a:rect l="0" t="0" r="0" b="0"/>
            <a:pathLst>
              <a:path w="120000" h="120000" extrusionOk="0">
                <a:moveTo>
                  <a:pt x="117272" y="54544"/>
                </a:moveTo>
                <a:lnTo>
                  <a:pt x="9311" y="54544"/>
                </a:lnTo>
                <a:lnTo>
                  <a:pt x="31927" y="9311"/>
                </a:lnTo>
                <a:cubicBezTo>
                  <a:pt x="32422" y="8327"/>
                  <a:pt x="32727" y="6961"/>
                  <a:pt x="32727" y="5455"/>
                </a:cubicBezTo>
                <a:cubicBezTo>
                  <a:pt x="32727" y="2438"/>
                  <a:pt x="31505" y="0"/>
                  <a:pt x="30000" y="0"/>
                </a:cubicBezTo>
                <a:cubicBezTo>
                  <a:pt x="29250" y="0"/>
                  <a:pt x="28566" y="611"/>
                  <a:pt x="28072" y="1600"/>
                </a:cubicBezTo>
                <a:lnTo>
                  <a:pt x="800" y="56144"/>
                </a:lnTo>
                <a:cubicBezTo>
                  <a:pt x="305" y="57133"/>
                  <a:pt x="0" y="58500"/>
                  <a:pt x="0" y="60000"/>
                </a:cubicBezTo>
                <a:cubicBezTo>
                  <a:pt x="0" y="61505"/>
                  <a:pt x="305" y="62872"/>
                  <a:pt x="800" y="63855"/>
                </a:cubicBezTo>
                <a:lnTo>
                  <a:pt x="28072" y="118400"/>
                </a:lnTo>
                <a:cubicBezTo>
                  <a:pt x="28566" y="119394"/>
                  <a:pt x="29250" y="120000"/>
                  <a:pt x="30000" y="120000"/>
                </a:cubicBezTo>
                <a:cubicBezTo>
                  <a:pt x="31505" y="120000"/>
                  <a:pt x="32727" y="117561"/>
                  <a:pt x="32727" y="114544"/>
                </a:cubicBezTo>
                <a:cubicBezTo>
                  <a:pt x="32727" y="113044"/>
                  <a:pt x="32422" y="111677"/>
                  <a:pt x="31927" y="110688"/>
                </a:cubicBezTo>
                <a:lnTo>
                  <a:pt x="9311" y="65455"/>
                </a:lnTo>
                <a:lnTo>
                  <a:pt x="117272" y="65455"/>
                </a:lnTo>
                <a:cubicBezTo>
                  <a:pt x="118777" y="65455"/>
                  <a:pt x="120000" y="63016"/>
                  <a:pt x="120000" y="60000"/>
                </a:cubicBezTo>
                <a:cubicBezTo>
                  <a:pt x="120000" y="56983"/>
                  <a:pt x="118777" y="54544"/>
                  <a:pt x="117272" y="54544"/>
                </a:cubicBezTo>
              </a:path>
            </a:pathLst>
          </a:custGeom>
          <a:solidFill>
            <a:schemeClr val="accent5"/>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70" name="Shape 4870"/>
          <p:cNvSpPr/>
          <p:nvPr/>
        </p:nvSpPr>
        <p:spPr>
          <a:xfrm>
            <a:off x="3547165" y="2305344"/>
            <a:ext cx="279328" cy="139664"/>
          </a:xfrm>
          <a:custGeom>
            <a:avLst/>
            <a:gdLst/>
            <a:ahLst/>
            <a:cxnLst/>
            <a:rect l="0" t="0" r="0" b="0"/>
            <a:pathLst>
              <a:path w="120000" h="120000" extrusionOk="0">
                <a:moveTo>
                  <a:pt x="119200" y="56144"/>
                </a:moveTo>
                <a:lnTo>
                  <a:pt x="91927" y="1600"/>
                </a:lnTo>
                <a:cubicBezTo>
                  <a:pt x="91433" y="611"/>
                  <a:pt x="90755" y="0"/>
                  <a:pt x="90000" y="0"/>
                </a:cubicBezTo>
                <a:cubicBezTo>
                  <a:pt x="88494" y="0"/>
                  <a:pt x="87272" y="2438"/>
                  <a:pt x="87272" y="5455"/>
                </a:cubicBezTo>
                <a:cubicBezTo>
                  <a:pt x="87272" y="6961"/>
                  <a:pt x="87577" y="8327"/>
                  <a:pt x="88072" y="9311"/>
                </a:cubicBezTo>
                <a:lnTo>
                  <a:pt x="110688" y="54544"/>
                </a:lnTo>
                <a:lnTo>
                  <a:pt x="2727" y="54544"/>
                </a:lnTo>
                <a:cubicBezTo>
                  <a:pt x="1222" y="54544"/>
                  <a:pt x="0" y="56983"/>
                  <a:pt x="0" y="60000"/>
                </a:cubicBezTo>
                <a:cubicBezTo>
                  <a:pt x="0" y="63016"/>
                  <a:pt x="1222" y="65455"/>
                  <a:pt x="2727" y="65455"/>
                </a:cubicBezTo>
                <a:lnTo>
                  <a:pt x="110688" y="65455"/>
                </a:lnTo>
                <a:lnTo>
                  <a:pt x="88072" y="110688"/>
                </a:lnTo>
                <a:cubicBezTo>
                  <a:pt x="87577" y="111677"/>
                  <a:pt x="87272" y="113038"/>
                  <a:pt x="87272" y="114544"/>
                </a:cubicBezTo>
                <a:cubicBezTo>
                  <a:pt x="87272" y="117561"/>
                  <a:pt x="88494" y="120000"/>
                  <a:pt x="90000" y="120000"/>
                </a:cubicBezTo>
                <a:cubicBezTo>
                  <a:pt x="90755" y="120000"/>
                  <a:pt x="91433" y="119394"/>
                  <a:pt x="91927" y="118400"/>
                </a:cubicBezTo>
                <a:lnTo>
                  <a:pt x="119200" y="63855"/>
                </a:lnTo>
                <a:cubicBezTo>
                  <a:pt x="119694" y="62872"/>
                  <a:pt x="120000" y="61505"/>
                  <a:pt x="120000" y="60000"/>
                </a:cubicBezTo>
                <a:cubicBezTo>
                  <a:pt x="120000" y="58494"/>
                  <a:pt x="119694" y="57133"/>
                  <a:pt x="119200" y="56144"/>
                </a:cubicBezTo>
              </a:path>
            </a:pathLst>
          </a:custGeom>
          <a:solidFill>
            <a:schemeClr val="accent5"/>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75" name="Shape 4875"/>
          <p:cNvSpPr/>
          <p:nvPr/>
        </p:nvSpPr>
        <p:spPr>
          <a:xfrm>
            <a:off x="880859" y="2768773"/>
            <a:ext cx="279328" cy="279328"/>
          </a:xfrm>
          <a:custGeom>
            <a:avLst/>
            <a:gdLst/>
            <a:ahLst/>
            <a:cxnLst/>
            <a:rect l="0" t="0" r="0" b="0"/>
            <a:pathLst>
              <a:path w="120000" h="120000" extrusionOk="0">
                <a:moveTo>
                  <a:pt x="60000" y="114544"/>
                </a:moveTo>
                <a:cubicBezTo>
                  <a:pt x="29872" y="114544"/>
                  <a:pt x="5455" y="90127"/>
                  <a:pt x="5455" y="60000"/>
                </a:cubicBezTo>
                <a:cubicBezTo>
                  <a:pt x="5455" y="29872"/>
                  <a:pt x="29872" y="5455"/>
                  <a:pt x="60000" y="5455"/>
                </a:cubicBezTo>
                <a:cubicBezTo>
                  <a:pt x="90122" y="5455"/>
                  <a:pt x="114544" y="29872"/>
                  <a:pt x="114544" y="60000"/>
                </a:cubicBezTo>
                <a:cubicBezTo>
                  <a:pt x="114544" y="90127"/>
                  <a:pt x="90122" y="114544"/>
                  <a:pt x="60000" y="114544"/>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moveTo>
                  <a:pt x="90000" y="49088"/>
                </a:moveTo>
                <a:cubicBezTo>
                  <a:pt x="89250" y="49088"/>
                  <a:pt x="88566" y="49394"/>
                  <a:pt x="88066" y="49888"/>
                </a:cubicBezTo>
                <a:lnTo>
                  <a:pt x="60000" y="75411"/>
                </a:lnTo>
                <a:lnTo>
                  <a:pt x="31927" y="49888"/>
                </a:lnTo>
                <a:cubicBezTo>
                  <a:pt x="31433" y="49394"/>
                  <a:pt x="30750" y="49088"/>
                  <a:pt x="30000" y="49088"/>
                </a:cubicBezTo>
                <a:cubicBezTo>
                  <a:pt x="28494" y="49088"/>
                  <a:pt x="27272" y="50311"/>
                  <a:pt x="27272" y="51816"/>
                </a:cubicBezTo>
                <a:cubicBezTo>
                  <a:pt x="27272" y="52572"/>
                  <a:pt x="27577" y="53255"/>
                  <a:pt x="28072" y="53744"/>
                </a:cubicBezTo>
                <a:lnTo>
                  <a:pt x="58072" y="81016"/>
                </a:lnTo>
                <a:cubicBezTo>
                  <a:pt x="58566" y="81516"/>
                  <a:pt x="59250" y="81816"/>
                  <a:pt x="60000" y="81816"/>
                </a:cubicBezTo>
                <a:cubicBezTo>
                  <a:pt x="60750" y="81816"/>
                  <a:pt x="61433" y="81516"/>
                  <a:pt x="61927" y="81016"/>
                </a:cubicBezTo>
                <a:lnTo>
                  <a:pt x="91927" y="53744"/>
                </a:lnTo>
                <a:cubicBezTo>
                  <a:pt x="92422" y="53255"/>
                  <a:pt x="92727" y="52572"/>
                  <a:pt x="92727" y="51816"/>
                </a:cubicBezTo>
                <a:cubicBezTo>
                  <a:pt x="92727" y="50311"/>
                  <a:pt x="91505" y="49088"/>
                  <a:pt x="90000" y="49088"/>
                </a:cubicBezTo>
              </a:path>
            </a:pathLst>
          </a:custGeom>
          <a:solidFill>
            <a:schemeClr val="accent5"/>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76" name="Shape 4876"/>
          <p:cNvSpPr/>
          <p:nvPr/>
        </p:nvSpPr>
        <p:spPr>
          <a:xfrm>
            <a:off x="1414120" y="2768773"/>
            <a:ext cx="279328" cy="279328"/>
          </a:xfrm>
          <a:custGeom>
            <a:avLst/>
            <a:gdLst/>
            <a:ahLst/>
            <a:cxnLst/>
            <a:rect l="0" t="0" r="0" b="0"/>
            <a:pathLst>
              <a:path w="120000" h="120000" extrusionOk="0">
                <a:moveTo>
                  <a:pt x="61927" y="38983"/>
                </a:moveTo>
                <a:cubicBezTo>
                  <a:pt x="61433" y="38483"/>
                  <a:pt x="60750" y="38183"/>
                  <a:pt x="60000" y="38183"/>
                </a:cubicBezTo>
                <a:cubicBezTo>
                  <a:pt x="59250" y="38183"/>
                  <a:pt x="58566" y="38483"/>
                  <a:pt x="58072" y="38983"/>
                </a:cubicBezTo>
                <a:lnTo>
                  <a:pt x="28072" y="66255"/>
                </a:lnTo>
                <a:cubicBezTo>
                  <a:pt x="27577" y="66750"/>
                  <a:pt x="27272" y="67433"/>
                  <a:pt x="27272" y="68183"/>
                </a:cubicBezTo>
                <a:cubicBezTo>
                  <a:pt x="27272" y="69688"/>
                  <a:pt x="28494" y="70911"/>
                  <a:pt x="30000" y="70911"/>
                </a:cubicBezTo>
                <a:cubicBezTo>
                  <a:pt x="30750" y="70911"/>
                  <a:pt x="31433" y="70605"/>
                  <a:pt x="31927" y="70111"/>
                </a:cubicBezTo>
                <a:lnTo>
                  <a:pt x="60000" y="44588"/>
                </a:lnTo>
                <a:lnTo>
                  <a:pt x="88072" y="70111"/>
                </a:lnTo>
                <a:cubicBezTo>
                  <a:pt x="88566" y="70605"/>
                  <a:pt x="89250" y="70911"/>
                  <a:pt x="90000" y="70911"/>
                </a:cubicBezTo>
                <a:cubicBezTo>
                  <a:pt x="91505" y="70911"/>
                  <a:pt x="92727" y="69688"/>
                  <a:pt x="92727" y="68183"/>
                </a:cubicBezTo>
                <a:cubicBezTo>
                  <a:pt x="92727" y="67433"/>
                  <a:pt x="92422" y="66750"/>
                  <a:pt x="91927" y="66255"/>
                </a:cubicBezTo>
                <a:cubicBezTo>
                  <a:pt x="91927" y="66255"/>
                  <a:pt x="61927" y="38983"/>
                  <a:pt x="61927" y="38983"/>
                </a:cubicBezTo>
                <a:close/>
                <a:moveTo>
                  <a:pt x="60000" y="114544"/>
                </a:moveTo>
                <a:cubicBezTo>
                  <a:pt x="29872" y="114544"/>
                  <a:pt x="5455" y="90127"/>
                  <a:pt x="5455" y="60000"/>
                </a:cubicBezTo>
                <a:cubicBezTo>
                  <a:pt x="5455" y="29872"/>
                  <a:pt x="29872" y="5455"/>
                  <a:pt x="60000" y="5455"/>
                </a:cubicBezTo>
                <a:cubicBezTo>
                  <a:pt x="90122" y="5455"/>
                  <a:pt x="114544" y="29872"/>
                  <a:pt x="114544" y="60000"/>
                </a:cubicBezTo>
                <a:cubicBezTo>
                  <a:pt x="114544" y="90127"/>
                  <a:pt x="90122" y="114544"/>
                  <a:pt x="60000" y="114544"/>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path>
            </a:pathLst>
          </a:custGeom>
          <a:solidFill>
            <a:schemeClr val="accent5"/>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77" name="Shape 4877"/>
          <p:cNvSpPr/>
          <p:nvPr/>
        </p:nvSpPr>
        <p:spPr>
          <a:xfrm>
            <a:off x="1947381" y="2768773"/>
            <a:ext cx="279328" cy="279328"/>
          </a:xfrm>
          <a:custGeom>
            <a:avLst/>
            <a:gdLst/>
            <a:ahLst/>
            <a:cxnLst/>
            <a:rect l="0" t="0" r="0" b="0"/>
            <a:pathLst>
              <a:path w="120000" h="120000" extrusionOk="0">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moveTo>
                  <a:pt x="70911" y="30000"/>
                </a:moveTo>
                <a:cubicBezTo>
                  <a:pt x="70911" y="28494"/>
                  <a:pt x="69688" y="27272"/>
                  <a:pt x="68183" y="27272"/>
                </a:cubicBezTo>
                <a:cubicBezTo>
                  <a:pt x="67427" y="27272"/>
                  <a:pt x="66750" y="27577"/>
                  <a:pt x="66255" y="28072"/>
                </a:cubicBezTo>
                <a:lnTo>
                  <a:pt x="38983" y="58072"/>
                </a:lnTo>
                <a:cubicBezTo>
                  <a:pt x="38488" y="58566"/>
                  <a:pt x="38183" y="59250"/>
                  <a:pt x="38183" y="60000"/>
                </a:cubicBezTo>
                <a:cubicBezTo>
                  <a:pt x="38183" y="60755"/>
                  <a:pt x="38488" y="61433"/>
                  <a:pt x="38983" y="61927"/>
                </a:cubicBezTo>
                <a:lnTo>
                  <a:pt x="66255" y="91927"/>
                </a:lnTo>
                <a:cubicBezTo>
                  <a:pt x="66750" y="92422"/>
                  <a:pt x="67427" y="92727"/>
                  <a:pt x="68183" y="92727"/>
                </a:cubicBezTo>
                <a:cubicBezTo>
                  <a:pt x="69688" y="92727"/>
                  <a:pt x="70911" y="91505"/>
                  <a:pt x="70911" y="90000"/>
                </a:cubicBezTo>
                <a:cubicBezTo>
                  <a:pt x="70911" y="89250"/>
                  <a:pt x="70605" y="88566"/>
                  <a:pt x="70111" y="88072"/>
                </a:cubicBezTo>
                <a:lnTo>
                  <a:pt x="44588" y="60000"/>
                </a:lnTo>
                <a:lnTo>
                  <a:pt x="70111" y="31927"/>
                </a:lnTo>
                <a:cubicBezTo>
                  <a:pt x="70605" y="31433"/>
                  <a:pt x="70911" y="30755"/>
                  <a:pt x="70911" y="30000"/>
                </a:cubicBezTo>
              </a:path>
            </a:pathLst>
          </a:custGeom>
          <a:solidFill>
            <a:schemeClr val="accent5"/>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78" name="Shape 4878"/>
          <p:cNvSpPr/>
          <p:nvPr/>
        </p:nvSpPr>
        <p:spPr>
          <a:xfrm>
            <a:off x="2480642" y="2768773"/>
            <a:ext cx="279328" cy="279328"/>
          </a:xfrm>
          <a:custGeom>
            <a:avLst/>
            <a:gdLst/>
            <a:ahLst/>
            <a:cxnLst/>
            <a:rect l="0" t="0" r="0" b="0"/>
            <a:pathLst>
              <a:path w="120000" h="120000" extrusionOk="0">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moveTo>
                  <a:pt x="53744" y="28072"/>
                </a:moveTo>
                <a:cubicBezTo>
                  <a:pt x="53250" y="27577"/>
                  <a:pt x="52572" y="27272"/>
                  <a:pt x="51816" y="27272"/>
                </a:cubicBezTo>
                <a:cubicBezTo>
                  <a:pt x="50311" y="27272"/>
                  <a:pt x="49088" y="28494"/>
                  <a:pt x="49088" y="30000"/>
                </a:cubicBezTo>
                <a:cubicBezTo>
                  <a:pt x="49088" y="30755"/>
                  <a:pt x="49394" y="31433"/>
                  <a:pt x="49888" y="31927"/>
                </a:cubicBezTo>
                <a:lnTo>
                  <a:pt x="75411" y="60000"/>
                </a:lnTo>
                <a:lnTo>
                  <a:pt x="49888" y="88072"/>
                </a:lnTo>
                <a:cubicBezTo>
                  <a:pt x="49394" y="88566"/>
                  <a:pt x="49088" y="89250"/>
                  <a:pt x="49088" y="90000"/>
                </a:cubicBezTo>
                <a:cubicBezTo>
                  <a:pt x="49088" y="91505"/>
                  <a:pt x="50311" y="92727"/>
                  <a:pt x="51816" y="92727"/>
                </a:cubicBezTo>
                <a:cubicBezTo>
                  <a:pt x="52572" y="92727"/>
                  <a:pt x="53250" y="92422"/>
                  <a:pt x="53744" y="91927"/>
                </a:cubicBezTo>
                <a:lnTo>
                  <a:pt x="81016" y="61927"/>
                </a:lnTo>
                <a:cubicBezTo>
                  <a:pt x="81511" y="61433"/>
                  <a:pt x="81816" y="60755"/>
                  <a:pt x="81816" y="60000"/>
                </a:cubicBezTo>
                <a:cubicBezTo>
                  <a:pt x="81816" y="59250"/>
                  <a:pt x="81511" y="58566"/>
                  <a:pt x="81016" y="58072"/>
                </a:cubicBezTo>
                <a:cubicBezTo>
                  <a:pt x="81016" y="58072"/>
                  <a:pt x="53744" y="28072"/>
                  <a:pt x="53744" y="28072"/>
                </a:cubicBezTo>
                <a:close/>
              </a:path>
            </a:pathLst>
          </a:custGeom>
          <a:solidFill>
            <a:schemeClr val="accent5"/>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79" name="Shape 4879"/>
          <p:cNvSpPr/>
          <p:nvPr/>
        </p:nvSpPr>
        <p:spPr>
          <a:xfrm>
            <a:off x="3013903" y="2768773"/>
            <a:ext cx="279328" cy="279328"/>
          </a:xfrm>
          <a:custGeom>
            <a:avLst/>
            <a:gdLst/>
            <a:ahLst/>
            <a:cxnLst/>
            <a:rect l="0" t="0" r="0" b="0"/>
            <a:pathLst>
              <a:path w="120000" h="120000" extrusionOk="0">
                <a:moveTo>
                  <a:pt x="72072" y="1305"/>
                </a:moveTo>
                <a:cubicBezTo>
                  <a:pt x="71716" y="1138"/>
                  <a:pt x="71333" y="1022"/>
                  <a:pt x="70911" y="1022"/>
                </a:cubicBezTo>
                <a:cubicBezTo>
                  <a:pt x="69405" y="1022"/>
                  <a:pt x="68183" y="2244"/>
                  <a:pt x="68183" y="3750"/>
                </a:cubicBezTo>
                <a:cubicBezTo>
                  <a:pt x="68183" y="5255"/>
                  <a:pt x="69405" y="6477"/>
                  <a:pt x="70911" y="6477"/>
                </a:cubicBezTo>
                <a:lnTo>
                  <a:pt x="70911" y="6550"/>
                </a:lnTo>
                <a:cubicBezTo>
                  <a:pt x="95805" y="11605"/>
                  <a:pt x="114544" y="33611"/>
                  <a:pt x="114544" y="60000"/>
                </a:cubicBezTo>
                <a:cubicBezTo>
                  <a:pt x="114544" y="90127"/>
                  <a:pt x="90127" y="114544"/>
                  <a:pt x="60000" y="114544"/>
                </a:cubicBezTo>
                <a:cubicBezTo>
                  <a:pt x="29872" y="114544"/>
                  <a:pt x="5455" y="90127"/>
                  <a:pt x="5455" y="60000"/>
                </a:cubicBezTo>
                <a:cubicBezTo>
                  <a:pt x="5455" y="33611"/>
                  <a:pt x="24194" y="11605"/>
                  <a:pt x="49088" y="6550"/>
                </a:cubicBezTo>
                <a:lnTo>
                  <a:pt x="49088" y="6477"/>
                </a:lnTo>
                <a:cubicBezTo>
                  <a:pt x="50594" y="6477"/>
                  <a:pt x="51816" y="5255"/>
                  <a:pt x="51816" y="3750"/>
                </a:cubicBezTo>
                <a:cubicBezTo>
                  <a:pt x="51816" y="2244"/>
                  <a:pt x="50594" y="1022"/>
                  <a:pt x="49088" y="1022"/>
                </a:cubicBezTo>
                <a:cubicBezTo>
                  <a:pt x="48672" y="1022"/>
                  <a:pt x="48283" y="1138"/>
                  <a:pt x="47927" y="1305"/>
                </a:cubicBezTo>
                <a:cubicBezTo>
                  <a:pt x="20588" y="6905"/>
                  <a:pt x="0" y="31011"/>
                  <a:pt x="0" y="60000"/>
                </a:cubicBezTo>
                <a:cubicBezTo>
                  <a:pt x="0" y="93138"/>
                  <a:pt x="26861" y="120000"/>
                  <a:pt x="60000" y="120000"/>
                </a:cubicBezTo>
                <a:cubicBezTo>
                  <a:pt x="93138" y="120000"/>
                  <a:pt x="120000" y="93138"/>
                  <a:pt x="120000" y="60000"/>
                </a:cubicBezTo>
                <a:cubicBezTo>
                  <a:pt x="120000" y="31011"/>
                  <a:pt x="99405" y="6905"/>
                  <a:pt x="72072" y="1305"/>
                </a:cubicBezTo>
                <a:moveTo>
                  <a:pt x="38183" y="54544"/>
                </a:moveTo>
                <a:cubicBezTo>
                  <a:pt x="36677" y="54544"/>
                  <a:pt x="35455" y="55766"/>
                  <a:pt x="35455" y="57272"/>
                </a:cubicBezTo>
                <a:cubicBezTo>
                  <a:pt x="35455" y="58027"/>
                  <a:pt x="35761" y="58705"/>
                  <a:pt x="36255" y="59200"/>
                </a:cubicBezTo>
                <a:lnTo>
                  <a:pt x="58072" y="81016"/>
                </a:lnTo>
                <a:cubicBezTo>
                  <a:pt x="58566" y="81516"/>
                  <a:pt x="59244" y="81816"/>
                  <a:pt x="60000" y="81816"/>
                </a:cubicBezTo>
                <a:cubicBezTo>
                  <a:pt x="60755" y="81816"/>
                  <a:pt x="61438" y="81516"/>
                  <a:pt x="61927" y="81016"/>
                </a:cubicBezTo>
                <a:lnTo>
                  <a:pt x="83744" y="59200"/>
                </a:lnTo>
                <a:cubicBezTo>
                  <a:pt x="84238" y="58705"/>
                  <a:pt x="84544" y="58027"/>
                  <a:pt x="84544" y="57272"/>
                </a:cubicBezTo>
                <a:cubicBezTo>
                  <a:pt x="84544" y="55766"/>
                  <a:pt x="83322" y="54544"/>
                  <a:pt x="81816" y="54544"/>
                </a:cubicBezTo>
                <a:cubicBezTo>
                  <a:pt x="81066" y="54544"/>
                  <a:pt x="80383" y="54850"/>
                  <a:pt x="79888" y="55344"/>
                </a:cubicBezTo>
                <a:lnTo>
                  <a:pt x="62727" y="72505"/>
                </a:lnTo>
                <a:lnTo>
                  <a:pt x="62727" y="2727"/>
                </a:lnTo>
                <a:cubicBezTo>
                  <a:pt x="62727" y="1222"/>
                  <a:pt x="61505" y="0"/>
                  <a:pt x="60000" y="0"/>
                </a:cubicBezTo>
                <a:cubicBezTo>
                  <a:pt x="58494" y="0"/>
                  <a:pt x="57272" y="1222"/>
                  <a:pt x="57272" y="2727"/>
                </a:cubicBezTo>
                <a:lnTo>
                  <a:pt x="57272" y="72505"/>
                </a:lnTo>
                <a:lnTo>
                  <a:pt x="40111" y="55344"/>
                </a:lnTo>
                <a:cubicBezTo>
                  <a:pt x="39616" y="54850"/>
                  <a:pt x="38938" y="54544"/>
                  <a:pt x="38183" y="54544"/>
                </a:cubicBezTo>
              </a:path>
            </a:pathLst>
          </a:custGeom>
          <a:solidFill>
            <a:schemeClr val="accent5"/>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80" name="Shape 4880"/>
          <p:cNvSpPr/>
          <p:nvPr/>
        </p:nvSpPr>
        <p:spPr>
          <a:xfrm>
            <a:off x="3547165" y="2832255"/>
            <a:ext cx="279328" cy="152361"/>
          </a:xfrm>
          <a:custGeom>
            <a:avLst/>
            <a:gdLst/>
            <a:ahLst/>
            <a:cxnLst/>
            <a:rect l="0" t="0" r="0" b="0"/>
            <a:pathLst>
              <a:path w="120000" h="120000" extrusionOk="0">
                <a:moveTo>
                  <a:pt x="60000" y="107761"/>
                </a:moveTo>
                <a:lnTo>
                  <a:pt x="9100" y="10000"/>
                </a:lnTo>
                <a:lnTo>
                  <a:pt x="110900" y="10000"/>
                </a:lnTo>
                <a:cubicBezTo>
                  <a:pt x="110900" y="10000"/>
                  <a:pt x="60000" y="107761"/>
                  <a:pt x="60000" y="107761"/>
                </a:cubicBezTo>
                <a:close/>
                <a:moveTo>
                  <a:pt x="120000" y="5000"/>
                </a:moveTo>
                <a:cubicBezTo>
                  <a:pt x="120000" y="2238"/>
                  <a:pt x="118777" y="0"/>
                  <a:pt x="117272" y="0"/>
                </a:cubicBezTo>
                <a:lnTo>
                  <a:pt x="2727" y="0"/>
                </a:lnTo>
                <a:cubicBezTo>
                  <a:pt x="1222" y="0"/>
                  <a:pt x="0" y="2238"/>
                  <a:pt x="0" y="5000"/>
                </a:cubicBezTo>
                <a:cubicBezTo>
                  <a:pt x="0" y="6338"/>
                  <a:pt x="294" y="7538"/>
                  <a:pt x="761" y="8438"/>
                </a:cubicBezTo>
                <a:lnTo>
                  <a:pt x="755" y="8450"/>
                </a:lnTo>
                <a:lnTo>
                  <a:pt x="58027" y="118450"/>
                </a:lnTo>
                <a:lnTo>
                  <a:pt x="58033" y="118438"/>
                </a:lnTo>
                <a:cubicBezTo>
                  <a:pt x="58533" y="119394"/>
                  <a:pt x="59222" y="120000"/>
                  <a:pt x="60000" y="120000"/>
                </a:cubicBezTo>
                <a:cubicBezTo>
                  <a:pt x="60777" y="120000"/>
                  <a:pt x="61466" y="119394"/>
                  <a:pt x="61966" y="118438"/>
                </a:cubicBezTo>
                <a:lnTo>
                  <a:pt x="61972" y="118450"/>
                </a:lnTo>
                <a:lnTo>
                  <a:pt x="119244" y="8450"/>
                </a:lnTo>
                <a:lnTo>
                  <a:pt x="119238" y="8438"/>
                </a:lnTo>
                <a:cubicBezTo>
                  <a:pt x="119705" y="7538"/>
                  <a:pt x="120000" y="6338"/>
                  <a:pt x="120000" y="5000"/>
                </a:cubicBezTo>
              </a:path>
            </a:pathLst>
          </a:custGeom>
          <a:solidFill>
            <a:schemeClr val="accent5"/>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81" name="Shape 4881"/>
          <p:cNvSpPr/>
          <p:nvPr/>
        </p:nvSpPr>
        <p:spPr>
          <a:xfrm>
            <a:off x="4080426" y="2832255"/>
            <a:ext cx="279328" cy="152361"/>
          </a:xfrm>
          <a:custGeom>
            <a:avLst/>
            <a:gdLst/>
            <a:ahLst/>
            <a:cxnLst/>
            <a:rect l="0" t="0" r="0" b="0"/>
            <a:pathLst>
              <a:path w="120000" h="120000" extrusionOk="0">
                <a:moveTo>
                  <a:pt x="9100" y="110000"/>
                </a:moveTo>
                <a:lnTo>
                  <a:pt x="60000" y="12238"/>
                </a:lnTo>
                <a:lnTo>
                  <a:pt x="110900" y="110000"/>
                </a:lnTo>
                <a:cubicBezTo>
                  <a:pt x="110900" y="110000"/>
                  <a:pt x="9100" y="110000"/>
                  <a:pt x="9100" y="110000"/>
                </a:cubicBezTo>
                <a:close/>
                <a:moveTo>
                  <a:pt x="119238" y="111561"/>
                </a:moveTo>
                <a:lnTo>
                  <a:pt x="119244" y="111550"/>
                </a:lnTo>
                <a:lnTo>
                  <a:pt x="61972" y="1550"/>
                </a:lnTo>
                <a:lnTo>
                  <a:pt x="61966" y="1566"/>
                </a:lnTo>
                <a:cubicBezTo>
                  <a:pt x="61466" y="605"/>
                  <a:pt x="60777" y="0"/>
                  <a:pt x="60000" y="0"/>
                </a:cubicBezTo>
                <a:cubicBezTo>
                  <a:pt x="59222" y="0"/>
                  <a:pt x="58533" y="605"/>
                  <a:pt x="58033" y="1566"/>
                </a:cubicBezTo>
                <a:lnTo>
                  <a:pt x="58027" y="1550"/>
                </a:lnTo>
                <a:lnTo>
                  <a:pt x="755" y="111550"/>
                </a:lnTo>
                <a:lnTo>
                  <a:pt x="761" y="111561"/>
                </a:lnTo>
                <a:cubicBezTo>
                  <a:pt x="300" y="112461"/>
                  <a:pt x="0" y="113661"/>
                  <a:pt x="0" y="115000"/>
                </a:cubicBezTo>
                <a:cubicBezTo>
                  <a:pt x="0" y="117761"/>
                  <a:pt x="1222" y="120000"/>
                  <a:pt x="2727" y="120000"/>
                </a:cubicBezTo>
                <a:lnTo>
                  <a:pt x="117272" y="120000"/>
                </a:lnTo>
                <a:cubicBezTo>
                  <a:pt x="118777" y="120000"/>
                  <a:pt x="120000" y="117761"/>
                  <a:pt x="120000" y="115000"/>
                </a:cubicBezTo>
                <a:cubicBezTo>
                  <a:pt x="120000" y="113661"/>
                  <a:pt x="119705" y="112461"/>
                  <a:pt x="119238" y="111561"/>
                </a:cubicBezTo>
              </a:path>
            </a:pathLst>
          </a:custGeom>
          <a:solidFill>
            <a:schemeClr val="accent5"/>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82" name="Shape 4882"/>
          <p:cNvSpPr/>
          <p:nvPr/>
        </p:nvSpPr>
        <p:spPr>
          <a:xfrm>
            <a:off x="4677169" y="2768773"/>
            <a:ext cx="152361" cy="279328"/>
          </a:xfrm>
          <a:custGeom>
            <a:avLst/>
            <a:gdLst/>
            <a:ahLst/>
            <a:cxnLst/>
            <a:rect l="0" t="0" r="0" b="0"/>
            <a:pathLst>
              <a:path w="120000" h="120000" extrusionOk="0">
                <a:moveTo>
                  <a:pt x="110000" y="110900"/>
                </a:moveTo>
                <a:lnTo>
                  <a:pt x="12238" y="60000"/>
                </a:lnTo>
                <a:lnTo>
                  <a:pt x="110000" y="9100"/>
                </a:lnTo>
                <a:cubicBezTo>
                  <a:pt x="110000" y="9100"/>
                  <a:pt x="110000" y="110900"/>
                  <a:pt x="110000" y="110900"/>
                </a:cubicBezTo>
                <a:close/>
                <a:moveTo>
                  <a:pt x="115000" y="0"/>
                </a:moveTo>
                <a:cubicBezTo>
                  <a:pt x="113661" y="0"/>
                  <a:pt x="112461" y="294"/>
                  <a:pt x="111555" y="761"/>
                </a:cubicBezTo>
                <a:lnTo>
                  <a:pt x="111550" y="755"/>
                </a:lnTo>
                <a:lnTo>
                  <a:pt x="1550" y="58027"/>
                </a:lnTo>
                <a:lnTo>
                  <a:pt x="1561" y="58033"/>
                </a:lnTo>
                <a:cubicBezTo>
                  <a:pt x="605" y="58533"/>
                  <a:pt x="0" y="59222"/>
                  <a:pt x="0" y="60000"/>
                </a:cubicBezTo>
                <a:cubicBezTo>
                  <a:pt x="0" y="60777"/>
                  <a:pt x="605" y="61472"/>
                  <a:pt x="1561" y="61966"/>
                </a:cubicBezTo>
                <a:lnTo>
                  <a:pt x="1550" y="61972"/>
                </a:lnTo>
                <a:lnTo>
                  <a:pt x="111550" y="119250"/>
                </a:lnTo>
                <a:lnTo>
                  <a:pt x="111555" y="119238"/>
                </a:lnTo>
                <a:cubicBezTo>
                  <a:pt x="112461" y="119705"/>
                  <a:pt x="113661" y="120000"/>
                  <a:pt x="115000" y="120000"/>
                </a:cubicBezTo>
                <a:cubicBezTo>
                  <a:pt x="117761" y="120000"/>
                  <a:pt x="120000" y="118777"/>
                  <a:pt x="120000" y="117272"/>
                </a:cubicBezTo>
                <a:lnTo>
                  <a:pt x="120000" y="2727"/>
                </a:lnTo>
                <a:cubicBezTo>
                  <a:pt x="120000" y="1222"/>
                  <a:pt x="117761" y="0"/>
                  <a:pt x="115000" y="0"/>
                </a:cubicBezTo>
              </a:path>
            </a:pathLst>
          </a:custGeom>
          <a:solidFill>
            <a:schemeClr val="accent5"/>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83" name="Shape 4883"/>
          <p:cNvSpPr/>
          <p:nvPr/>
        </p:nvSpPr>
        <p:spPr>
          <a:xfrm>
            <a:off x="5210430" y="2768773"/>
            <a:ext cx="152361" cy="279328"/>
          </a:xfrm>
          <a:custGeom>
            <a:avLst/>
            <a:gdLst/>
            <a:ahLst/>
            <a:cxnLst/>
            <a:rect l="0" t="0" r="0" b="0"/>
            <a:pathLst>
              <a:path w="120000" h="120000" extrusionOk="0">
                <a:moveTo>
                  <a:pt x="10000" y="110900"/>
                </a:moveTo>
                <a:lnTo>
                  <a:pt x="10000" y="9100"/>
                </a:lnTo>
                <a:lnTo>
                  <a:pt x="107761" y="60000"/>
                </a:lnTo>
                <a:cubicBezTo>
                  <a:pt x="107761" y="60000"/>
                  <a:pt x="10000" y="110900"/>
                  <a:pt x="10000" y="110900"/>
                </a:cubicBezTo>
                <a:close/>
                <a:moveTo>
                  <a:pt x="120000" y="60000"/>
                </a:moveTo>
                <a:cubicBezTo>
                  <a:pt x="120000" y="59222"/>
                  <a:pt x="119394" y="58533"/>
                  <a:pt x="118433" y="58033"/>
                </a:cubicBezTo>
                <a:lnTo>
                  <a:pt x="118450" y="58027"/>
                </a:lnTo>
                <a:lnTo>
                  <a:pt x="8450" y="755"/>
                </a:lnTo>
                <a:lnTo>
                  <a:pt x="8438" y="761"/>
                </a:lnTo>
                <a:cubicBezTo>
                  <a:pt x="7538" y="294"/>
                  <a:pt x="6338" y="0"/>
                  <a:pt x="5000" y="0"/>
                </a:cubicBezTo>
                <a:cubicBezTo>
                  <a:pt x="2238" y="0"/>
                  <a:pt x="0" y="1222"/>
                  <a:pt x="0" y="2727"/>
                </a:cubicBezTo>
                <a:lnTo>
                  <a:pt x="0" y="117272"/>
                </a:lnTo>
                <a:cubicBezTo>
                  <a:pt x="0" y="118777"/>
                  <a:pt x="2238" y="120000"/>
                  <a:pt x="5000" y="120000"/>
                </a:cubicBezTo>
                <a:cubicBezTo>
                  <a:pt x="6338" y="120000"/>
                  <a:pt x="7538" y="119705"/>
                  <a:pt x="8438" y="119238"/>
                </a:cubicBezTo>
                <a:lnTo>
                  <a:pt x="8450" y="119250"/>
                </a:lnTo>
                <a:lnTo>
                  <a:pt x="118450" y="61972"/>
                </a:lnTo>
                <a:lnTo>
                  <a:pt x="118433" y="61966"/>
                </a:lnTo>
                <a:cubicBezTo>
                  <a:pt x="119394" y="61472"/>
                  <a:pt x="120000" y="60777"/>
                  <a:pt x="120000" y="60000"/>
                </a:cubicBezTo>
              </a:path>
            </a:pathLst>
          </a:custGeom>
          <a:solidFill>
            <a:schemeClr val="accent5"/>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84" name="Shape 4884"/>
          <p:cNvSpPr/>
          <p:nvPr/>
        </p:nvSpPr>
        <p:spPr>
          <a:xfrm>
            <a:off x="5680208" y="2768773"/>
            <a:ext cx="279328" cy="279328"/>
          </a:xfrm>
          <a:custGeom>
            <a:avLst/>
            <a:gdLst/>
            <a:ahLst/>
            <a:cxnLst/>
            <a:rect l="0" t="0" r="0" b="0"/>
            <a:pathLst>
              <a:path w="120000" h="120000" extrusionOk="0">
                <a:moveTo>
                  <a:pt x="119200" y="58072"/>
                </a:moveTo>
                <a:lnTo>
                  <a:pt x="102838" y="41705"/>
                </a:lnTo>
                <a:cubicBezTo>
                  <a:pt x="102344" y="41216"/>
                  <a:pt x="101661" y="40911"/>
                  <a:pt x="100911" y="40911"/>
                </a:cubicBezTo>
                <a:cubicBezTo>
                  <a:pt x="99400" y="40911"/>
                  <a:pt x="98183" y="42133"/>
                  <a:pt x="98183" y="43638"/>
                </a:cubicBezTo>
                <a:cubicBezTo>
                  <a:pt x="98183" y="44388"/>
                  <a:pt x="98488" y="45072"/>
                  <a:pt x="98983" y="45566"/>
                </a:cubicBezTo>
                <a:lnTo>
                  <a:pt x="110688" y="57272"/>
                </a:lnTo>
                <a:lnTo>
                  <a:pt x="62727" y="57272"/>
                </a:lnTo>
                <a:lnTo>
                  <a:pt x="62727" y="9311"/>
                </a:lnTo>
                <a:lnTo>
                  <a:pt x="74433" y="21016"/>
                </a:lnTo>
                <a:cubicBezTo>
                  <a:pt x="74927" y="21516"/>
                  <a:pt x="75611" y="21816"/>
                  <a:pt x="76361" y="21816"/>
                </a:cubicBezTo>
                <a:cubicBezTo>
                  <a:pt x="77872" y="21816"/>
                  <a:pt x="79088" y="20600"/>
                  <a:pt x="79088" y="19088"/>
                </a:cubicBezTo>
                <a:cubicBezTo>
                  <a:pt x="79088" y="18338"/>
                  <a:pt x="78783" y="17655"/>
                  <a:pt x="78294" y="17161"/>
                </a:cubicBezTo>
                <a:lnTo>
                  <a:pt x="61927" y="800"/>
                </a:lnTo>
                <a:cubicBezTo>
                  <a:pt x="61433" y="305"/>
                  <a:pt x="60755" y="0"/>
                  <a:pt x="60000" y="0"/>
                </a:cubicBezTo>
                <a:cubicBezTo>
                  <a:pt x="59250" y="0"/>
                  <a:pt x="58566" y="305"/>
                  <a:pt x="58072" y="800"/>
                </a:cubicBezTo>
                <a:lnTo>
                  <a:pt x="41705" y="17161"/>
                </a:lnTo>
                <a:cubicBezTo>
                  <a:pt x="41211" y="17655"/>
                  <a:pt x="40911" y="18338"/>
                  <a:pt x="40911" y="19088"/>
                </a:cubicBezTo>
                <a:cubicBezTo>
                  <a:pt x="40911" y="20600"/>
                  <a:pt x="42127" y="21816"/>
                  <a:pt x="43638" y="21816"/>
                </a:cubicBezTo>
                <a:cubicBezTo>
                  <a:pt x="44388" y="21816"/>
                  <a:pt x="45072" y="21516"/>
                  <a:pt x="45566" y="21016"/>
                </a:cubicBezTo>
                <a:lnTo>
                  <a:pt x="57272" y="9311"/>
                </a:lnTo>
                <a:lnTo>
                  <a:pt x="57272" y="57272"/>
                </a:lnTo>
                <a:lnTo>
                  <a:pt x="9311" y="57272"/>
                </a:lnTo>
                <a:lnTo>
                  <a:pt x="21016" y="45566"/>
                </a:lnTo>
                <a:cubicBezTo>
                  <a:pt x="21516" y="45072"/>
                  <a:pt x="21816" y="44388"/>
                  <a:pt x="21816" y="43638"/>
                </a:cubicBezTo>
                <a:cubicBezTo>
                  <a:pt x="21816" y="42133"/>
                  <a:pt x="20600" y="40911"/>
                  <a:pt x="19088" y="40911"/>
                </a:cubicBezTo>
                <a:cubicBezTo>
                  <a:pt x="18338" y="40911"/>
                  <a:pt x="17655" y="41216"/>
                  <a:pt x="17161" y="41705"/>
                </a:cubicBezTo>
                <a:lnTo>
                  <a:pt x="800" y="58072"/>
                </a:lnTo>
                <a:cubicBezTo>
                  <a:pt x="305" y="58566"/>
                  <a:pt x="0" y="59250"/>
                  <a:pt x="0" y="60000"/>
                </a:cubicBezTo>
                <a:cubicBezTo>
                  <a:pt x="0" y="60755"/>
                  <a:pt x="305" y="61433"/>
                  <a:pt x="800" y="61933"/>
                </a:cubicBezTo>
                <a:lnTo>
                  <a:pt x="17161" y="78294"/>
                </a:lnTo>
                <a:cubicBezTo>
                  <a:pt x="17655" y="78788"/>
                  <a:pt x="18338" y="79088"/>
                  <a:pt x="19088" y="79088"/>
                </a:cubicBezTo>
                <a:cubicBezTo>
                  <a:pt x="20600" y="79088"/>
                  <a:pt x="21816" y="77872"/>
                  <a:pt x="21816" y="76361"/>
                </a:cubicBezTo>
                <a:cubicBezTo>
                  <a:pt x="21816" y="75611"/>
                  <a:pt x="21516" y="74933"/>
                  <a:pt x="21016" y="74433"/>
                </a:cubicBezTo>
                <a:lnTo>
                  <a:pt x="9311" y="62727"/>
                </a:lnTo>
                <a:lnTo>
                  <a:pt x="57272" y="62727"/>
                </a:lnTo>
                <a:lnTo>
                  <a:pt x="57272" y="110688"/>
                </a:lnTo>
                <a:lnTo>
                  <a:pt x="45566" y="98983"/>
                </a:lnTo>
                <a:cubicBezTo>
                  <a:pt x="45072" y="98488"/>
                  <a:pt x="44388" y="98183"/>
                  <a:pt x="43638" y="98183"/>
                </a:cubicBezTo>
                <a:cubicBezTo>
                  <a:pt x="42127" y="98183"/>
                  <a:pt x="40911" y="99405"/>
                  <a:pt x="40911" y="100911"/>
                </a:cubicBezTo>
                <a:cubicBezTo>
                  <a:pt x="40911" y="101666"/>
                  <a:pt x="41211" y="102344"/>
                  <a:pt x="41705" y="102838"/>
                </a:cubicBezTo>
                <a:lnTo>
                  <a:pt x="58072" y="119200"/>
                </a:lnTo>
                <a:cubicBezTo>
                  <a:pt x="58566" y="119694"/>
                  <a:pt x="59250" y="120000"/>
                  <a:pt x="60000" y="120000"/>
                </a:cubicBezTo>
                <a:cubicBezTo>
                  <a:pt x="60755" y="120000"/>
                  <a:pt x="61433" y="119694"/>
                  <a:pt x="61927" y="119200"/>
                </a:cubicBezTo>
                <a:lnTo>
                  <a:pt x="78294" y="102838"/>
                </a:lnTo>
                <a:cubicBezTo>
                  <a:pt x="78788" y="102344"/>
                  <a:pt x="79088" y="101666"/>
                  <a:pt x="79088" y="100911"/>
                </a:cubicBezTo>
                <a:cubicBezTo>
                  <a:pt x="79088" y="99405"/>
                  <a:pt x="77872" y="98183"/>
                  <a:pt x="76361" y="98183"/>
                </a:cubicBezTo>
                <a:cubicBezTo>
                  <a:pt x="75611" y="98183"/>
                  <a:pt x="74927" y="98488"/>
                  <a:pt x="74433" y="98983"/>
                </a:cubicBezTo>
                <a:lnTo>
                  <a:pt x="62727" y="110688"/>
                </a:lnTo>
                <a:lnTo>
                  <a:pt x="62727" y="62727"/>
                </a:lnTo>
                <a:lnTo>
                  <a:pt x="110688" y="62727"/>
                </a:lnTo>
                <a:lnTo>
                  <a:pt x="98983" y="74433"/>
                </a:lnTo>
                <a:cubicBezTo>
                  <a:pt x="98488" y="74933"/>
                  <a:pt x="98183" y="75611"/>
                  <a:pt x="98183" y="76361"/>
                </a:cubicBezTo>
                <a:cubicBezTo>
                  <a:pt x="98183" y="77872"/>
                  <a:pt x="99400" y="79088"/>
                  <a:pt x="100911" y="79088"/>
                </a:cubicBezTo>
                <a:cubicBezTo>
                  <a:pt x="101661" y="79088"/>
                  <a:pt x="102344" y="78788"/>
                  <a:pt x="102838" y="78294"/>
                </a:cubicBezTo>
                <a:lnTo>
                  <a:pt x="119200" y="61933"/>
                </a:lnTo>
                <a:cubicBezTo>
                  <a:pt x="119694" y="61433"/>
                  <a:pt x="120000" y="60755"/>
                  <a:pt x="120000" y="60000"/>
                </a:cubicBezTo>
                <a:cubicBezTo>
                  <a:pt x="120000" y="59250"/>
                  <a:pt x="119694" y="58566"/>
                  <a:pt x="119200" y="58072"/>
                </a:cubicBezTo>
              </a:path>
            </a:pathLst>
          </a:custGeom>
          <a:solidFill>
            <a:schemeClr val="accent5"/>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94" name="Shape 4894"/>
          <p:cNvSpPr/>
          <p:nvPr/>
        </p:nvSpPr>
        <p:spPr>
          <a:xfrm>
            <a:off x="11012819" y="2273602"/>
            <a:ext cx="279328" cy="203147"/>
          </a:xfrm>
          <a:custGeom>
            <a:avLst/>
            <a:gdLst/>
            <a:ahLst/>
            <a:cxnLst/>
            <a:rect l="0" t="0" r="0" b="0"/>
            <a:pathLst>
              <a:path w="120000" h="120000" extrusionOk="0">
                <a:moveTo>
                  <a:pt x="92727" y="69700"/>
                </a:moveTo>
                <a:lnTo>
                  <a:pt x="92727" y="12800"/>
                </a:lnTo>
                <a:lnTo>
                  <a:pt x="113416" y="41250"/>
                </a:lnTo>
                <a:cubicBezTo>
                  <a:pt x="113416" y="41250"/>
                  <a:pt x="92727" y="69700"/>
                  <a:pt x="92727" y="69700"/>
                </a:cubicBezTo>
                <a:close/>
                <a:moveTo>
                  <a:pt x="119200" y="38600"/>
                </a:moveTo>
                <a:lnTo>
                  <a:pt x="91933" y="1100"/>
                </a:lnTo>
                <a:cubicBezTo>
                  <a:pt x="91433" y="422"/>
                  <a:pt x="90755" y="0"/>
                  <a:pt x="90000" y="0"/>
                </a:cubicBezTo>
                <a:cubicBezTo>
                  <a:pt x="88494" y="0"/>
                  <a:pt x="87272" y="1677"/>
                  <a:pt x="87272" y="3750"/>
                </a:cubicBezTo>
                <a:lnTo>
                  <a:pt x="87272" y="37500"/>
                </a:lnTo>
                <a:lnTo>
                  <a:pt x="2727" y="37500"/>
                </a:lnTo>
                <a:cubicBezTo>
                  <a:pt x="1222" y="37500"/>
                  <a:pt x="0" y="39177"/>
                  <a:pt x="0" y="41250"/>
                </a:cubicBezTo>
                <a:lnTo>
                  <a:pt x="0" y="116250"/>
                </a:lnTo>
                <a:cubicBezTo>
                  <a:pt x="0" y="118322"/>
                  <a:pt x="1222" y="120000"/>
                  <a:pt x="2727" y="120000"/>
                </a:cubicBezTo>
                <a:cubicBezTo>
                  <a:pt x="4233" y="120000"/>
                  <a:pt x="5455" y="118322"/>
                  <a:pt x="5455" y="116250"/>
                </a:cubicBezTo>
                <a:lnTo>
                  <a:pt x="5455" y="45000"/>
                </a:lnTo>
                <a:lnTo>
                  <a:pt x="87272" y="45000"/>
                </a:lnTo>
                <a:lnTo>
                  <a:pt x="87272" y="78750"/>
                </a:lnTo>
                <a:cubicBezTo>
                  <a:pt x="87272" y="80822"/>
                  <a:pt x="88494" y="82500"/>
                  <a:pt x="90000" y="82500"/>
                </a:cubicBezTo>
                <a:cubicBezTo>
                  <a:pt x="90755" y="82500"/>
                  <a:pt x="91433" y="82083"/>
                  <a:pt x="91927" y="81400"/>
                </a:cubicBezTo>
                <a:lnTo>
                  <a:pt x="119200" y="43905"/>
                </a:lnTo>
                <a:cubicBezTo>
                  <a:pt x="119694" y="43227"/>
                  <a:pt x="120000" y="42288"/>
                  <a:pt x="120000" y="41250"/>
                </a:cubicBezTo>
                <a:cubicBezTo>
                  <a:pt x="120000" y="40211"/>
                  <a:pt x="119694" y="39277"/>
                  <a:pt x="119200" y="38600"/>
                </a:cubicBezTo>
              </a:path>
            </a:pathLst>
          </a:custGeom>
          <a:solidFill>
            <a:schemeClr val="accent5"/>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95" name="Shape 4895"/>
          <p:cNvSpPr/>
          <p:nvPr/>
        </p:nvSpPr>
        <p:spPr>
          <a:xfrm>
            <a:off x="6213470" y="2768773"/>
            <a:ext cx="279328" cy="279328"/>
          </a:xfrm>
          <a:custGeom>
            <a:avLst/>
            <a:gdLst/>
            <a:ahLst/>
            <a:cxnLst/>
            <a:rect l="0" t="0" r="0" b="0"/>
            <a:pathLst>
              <a:path w="120000" h="120000" extrusionOk="0">
                <a:moveTo>
                  <a:pt x="117272" y="0"/>
                </a:moveTo>
                <a:lnTo>
                  <a:pt x="79088" y="0"/>
                </a:lnTo>
                <a:cubicBezTo>
                  <a:pt x="77588" y="0"/>
                  <a:pt x="76361" y="1222"/>
                  <a:pt x="76361" y="2727"/>
                </a:cubicBezTo>
                <a:cubicBezTo>
                  <a:pt x="76361" y="4233"/>
                  <a:pt x="77588" y="5455"/>
                  <a:pt x="79088" y="5455"/>
                </a:cubicBezTo>
                <a:lnTo>
                  <a:pt x="110688" y="5455"/>
                </a:lnTo>
                <a:lnTo>
                  <a:pt x="66255" y="49888"/>
                </a:lnTo>
                <a:cubicBezTo>
                  <a:pt x="65761" y="50383"/>
                  <a:pt x="65455" y="51066"/>
                  <a:pt x="65455" y="51816"/>
                </a:cubicBezTo>
                <a:cubicBezTo>
                  <a:pt x="65455" y="53327"/>
                  <a:pt x="66677" y="54544"/>
                  <a:pt x="68183" y="54544"/>
                </a:cubicBezTo>
                <a:cubicBezTo>
                  <a:pt x="68933" y="54544"/>
                  <a:pt x="69616" y="54244"/>
                  <a:pt x="70111" y="53744"/>
                </a:cubicBezTo>
                <a:lnTo>
                  <a:pt x="114544" y="9311"/>
                </a:lnTo>
                <a:lnTo>
                  <a:pt x="114544" y="40911"/>
                </a:lnTo>
                <a:cubicBezTo>
                  <a:pt x="114544" y="42416"/>
                  <a:pt x="115766" y="43638"/>
                  <a:pt x="117272" y="43638"/>
                </a:cubicBezTo>
                <a:cubicBezTo>
                  <a:pt x="118777" y="43638"/>
                  <a:pt x="120000" y="42416"/>
                  <a:pt x="120000" y="40911"/>
                </a:cubicBezTo>
                <a:lnTo>
                  <a:pt x="120000" y="2727"/>
                </a:lnTo>
                <a:cubicBezTo>
                  <a:pt x="120000" y="1222"/>
                  <a:pt x="118777" y="0"/>
                  <a:pt x="117272" y="0"/>
                </a:cubicBezTo>
                <a:moveTo>
                  <a:pt x="51816" y="65455"/>
                </a:moveTo>
                <a:cubicBezTo>
                  <a:pt x="51066" y="65455"/>
                  <a:pt x="50383" y="65761"/>
                  <a:pt x="49888" y="66255"/>
                </a:cubicBezTo>
                <a:lnTo>
                  <a:pt x="5455" y="110688"/>
                </a:lnTo>
                <a:lnTo>
                  <a:pt x="5455" y="79088"/>
                </a:lnTo>
                <a:cubicBezTo>
                  <a:pt x="5455" y="77588"/>
                  <a:pt x="4233" y="76361"/>
                  <a:pt x="2727" y="76361"/>
                </a:cubicBezTo>
                <a:cubicBezTo>
                  <a:pt x="1222" y="76361"/>
                  <a:pt x="0" y="77588"/>
                  <a:pt x="0" y="79088"/>
                </a:cubicBezTo>
                <a:lnTo>
                  <a:pt x="0" y="117272"/>
                </a:lnTo>
                <a:cubicBezTo>
                  <a:pt x="0" y="118777"/>
                  <a:pt x="1222" y="120000"/>
                  <a:pt x="2727" y="120000"/>
                </a:cubicBezTo>
                <a:lnTo>
                  <a:pt x="40911" y="120000"/>
                </a:lnTo>
                <a:cubicBezTo>
                  <a:pt x="42411" y="120000"/>
                  <a:pt x="43638" y="118777"/>
                  <a:pt x="43638" y="117272"/>
                </a:cubicBezTo>
                <a:cubicBezTo>
                  <a:pt x="43638" y="115766"/>
                  <a:pt x="42411" y="114544"/>
                  <a:pt x="40911" y="114544"/>
                </a:cubicBezTo>
                <a:lnTo>
                  <a:pt x="9311" y="114544"/>
                </a:lnTo>
                <a:lnTo>
                  <a:pt x="53744" y="70111"/>
                </a:lnTo>
                <a:cubicBezTo>
                  <a:pt x="54238" y="69616"/>
                  <a:pt x="54544" y="68933"/>
                  <a:pt x="54544" y="68183"/>
                </a:cubicBezTo>
                <a:cubicBezTo>
                  <a:pt x="54544" y="66677"/>
                  <a:pt x="53322" y="65455"/>
                  <a:pt x="51816" y="65455"/>
                </a:cubicBezTo>
              </a:path>
            </a:pathLst>
          </a:custGeom>
          <a:solidFill>
            <a:schemeClr val="accent5"/>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96" name="Shape 4896"/>
          <p:cNvSpPr/>
          <p:nvPr/>
        </p:nvSpPr>
        <p:spPr>
          <a:xfrm>
            <a:off x="6746731" y="2768773"/>
            <a:ext cx="279328" cy="279328"/>
          </a:xfrm>
          <a:custGeom>
            <a:avLst/>
            <a:gdLst/>
            <a:ahLst/>
            <a:cxnLst/>
            <a:rect l="0" t="0" r="0" b="0"/>
            <a:pathLst>
              <a:path w="120000" h="120000" extrusionOk="0">
                <a:moveTo>
                  <a:pt x="120000" y="2727"/>
                </a:moveTo>
                <a:cubicBezTo>
                  <a:pt x="120000" y="1222"/>
                  <a:pt x="118777" y="0"/>
                  <a:pt x="117272" y="0"/>
                </a:cubicBezTo>
                <a:cubicBezTo>
                  <a:pt x="116522" y="0"/>
                  <a:pt x="115838" y="305"/>
                  <a:pt x="115344" y="800"/>
                </a:cubicBezTo>
                <a:lnTo>
                  <a:pt x="70911" y="45233"/>
                </a:lnTo>
                <a:lnTo>
                  <a:pt x="70911" y="13638"/>
                </a:lnTo>
                <a:cubicBezTo>
                  <a:pt x="70911" y="12133"/>
                  <a:pt x="69688" y="10911"/>
                  <a:pt x="68183" y="10911"/>
                </a:cubicBezTo>
                <a:cubicBezTo>
                  <a:pt x="66677" y="10911"/>
                  <a:pt x="65455" y="12133"/>
                  <a:pt x="65455" y="13638"/>
                </a:cubicBezTo>
                <a:lnTo>
                  <a:pt x="65455" y="51816"/>
                </a:lnTo>
                <a:cubicBezTo>
                  <a:pt x="65455" y="53327"/>
                  <a:pt x="66677" y="54544"/>
                  <a:pt x="68183" y="54544"/>
                </a:cubicBezTo>
                <a:lnTo>
                  <a:pt x="106361" y="54544"/>
                </a:lnTo>
                <a:cubicBezTo>
                  <a:pt x="107866" y="54544"/>
                  <a:pt x="109088" y="53327"/>
                  <a:pt x="109088" y="51816"/>
                </a:cubicBezTo>
                <a:cubicBezTo>
                  <a:pt x="109088" y="50311"/>
                  <a:pt x="107866" y="49088"/>
                  <a:pt x="106361" y="49088"/>
                </a:cubicBezTo>
                <a:lnTo>
                  <a:pt x="74766" y="49088"/>
                </a:lnTo>
                <a:lnTo>
                  <a:pt x="119200" y="4655"/>
                </a:lnTo>
                <a:cubicBezTo>
                  <a:pt x="119694" y="4166"/>
                  <a:pt x="120000" y="3483"/>
                  <a:pt x="120000" y="2727"/>
                </a:cubicBezTo>
                <a:moveTo>
                  <a:pt x="51816" y="65455"/>
                </a:moveTo>
                <a:lnTo>
                  <a:pt x="13638" y="65455"/>
                </a:lnTo>
                <a:cubicBezTo>
                  <a:pt x="12133" y="65455"/>
                  <a:pt x="10911" y="66677"/>
                  <a:pt x="10911" y="68183"/>
                </a:cubicBezTo>
                <a:cubicBezTo>
                  <a:pt x="10911" y="69688"/>
                  <a:pt x="12133" y="70911"/>
                  <a:pt x="13638" y="70911"/>
                </a:cubicBezTo>
                <a:lnTo>
                  <a:pt x="45233" y="70911"/>
                </a:lnTo>
                <a:lnTo>
                  <a:pt x="800" y="115344"/>
                </a:lnTo>
                <a:cubicBezTo>
                  <a:pt x="305" y="115838"/>
                  <a:pt x="0" y="116516"/>
                  <a:pt x="0" y="117272"/>
                </a:cubicBezTo>
                <a:cubicBezTo>
                  <a:pt x="0" y="118777"/>
                  <a:pt x="1222" y="120000"/>
                  <a:pt x="2727" y="120000"/>
                </a:cubicBezTo>
                <a:cubicBezTo>
                  <a:pt x="3477" y="120000"/>
                  <a:pt x="4161" y="119694"/>
                  <a:pt x="4655" y="119200"/>
                </a:cubicBezTo>
                <a:lnTo>
                  <a:pt x="49088" y="74766"/>
                </a:lnTo>
                <a:lnTo>
                  <a:pt x="49088" y="106361"/>
                </a:lnTo>
                <a:cubicBezTo>
                  <a:pt x="49088" y="107872"/>
                  <a:pt x="50311" y="109088"/>
                  <a:pt x="51816" y="109088"/>
                </a:cubicBezTo>
                <a:cubicBezTo>
                  <a:pt x="53322" y="109088"/>
                  <a:pt x="54544" y="107872"/>
                  <a:pt x="54544" y="106361"/>
                </a:cubicBezTo>
                <a:lnTo>
                  <a:pt x="54544" y="68183"/>
                </a:lnTo>
                <a:cubicBezTo>
                  <a:pt x="54544" y="66677"/>
                  <a:pt x="53322" y="65455"/>
                  <a:pt x="51816" y="65455"/>
                </a:cubicBezTo>
              </a:path>
            </a:pathLst>
          </a:custGeom>
          <a:solidFill>
            <a:schemeClr val="accent5"/>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97" name="Shape 4897"/>
          <p:cNvSpPr/>
          <p:nvPr/>
        </p:nvSpPr>
        <p:spPr>
          <a:xfrm>
            <a:off x="7279992" y="2768773"/>
            <a:ext cx="279328" cy="279328"/>
          </a:xfrm>
          <a:custGeom>
            <a:avLst/>
            <a:gdLst/>
            <a:ahLst/>
            <a:cxnLst/>
            <a:rect l="0" t="0" r="0" b="0"/>
            <a:pathLst>
              <a:path w="120000" h="120000" extrusionOk="0">
                <a:moveTo>
                  <a:pt x="117272" y="0"/>
                </a:moveTo>
                <a:lnTo>
                  <a:pt x="90000" y="0"/>
                </a:lnTo>
                <a:cubicBezTo>
                  <a:pt x="88494" y="0"/>
                  <a:pt x="87272" y="1222"/>
                  <a:pt x="87272" y="2727"/>
                </a:cubicBezTo>
                <a:cubicBezTo>
                  <a:pt x="87272" y="4233"/>
                  <a:pt x="88494" y="5455"/>
                  <a:pt x="90000" y="5455"/>
                </a:cubicBezTo>
                <a:lnTo>
                  <a:pt x="110688" y="5455"/>
                </a:lnTo>
                <a:lnTo>
                  <a:pt x="33527" y="82616"/>
                </a:lnTo>
                <a:cubicBezTo>
                  <a:pt x="33033" y="83111"/>
                  <a:pt x="32727" y="83794"/>
                  <a:pt x="32727" y="84544"/>
                </a:cubicBezTo>
                <a:cubicBezTo>
                  <a:pt x="32727" y="86050"/>
                  <a:pt x="33950" y="87272"/>
                  <a:pt x="35455" y="87272"/>
                </a:cubicBezTo>
                <a:cubicBezTo>
                  <a:pt x="36205" y="87272"/>
                  <a:pt x="36888" y="86966"/>
                  <a:pt x="37383" y="86472"/>
                </a:cubicBezTo>
                <a:lnTo>
                  <a:pt x="114544" y="9311"/>
                </a:lnTo>
                <a:lnTo>
                  <a:pt x="114544" y="30000"/>
                </a:lnTo>
                <a:cubicBezTo>
                  <a:pt x="114544" y="31505"/>
                  <a:pt x="115766" y="32722"/>
                  <a:pt x="117272" y="32722"/>
                </a:cubicBezTo>
                <a:cubicBezTo>
                  <a:pt x="118777" y="32722"/>
                  <a:pt x="120000" y="31505"/>
                  <a:pt x="120000" y="30000"/>
                </a:cubicBezTo>
                <a:lnTo>
                  <a:pt x="120000" y="2727"/>
                </a:lnTo>
                <a:cubicBezTo>
                  <a:pt x="120000" y="1222"/>
                  <a:pt x="118777" y="0"/>
                  <a:pt x="117272" y="0"/>
                </a:cubicBezTo>
                <a:moveTo>
                  <a:pt x="95455" y="38183"/>
                </a:moveTo>
                <a:cubicBezTo>
                  <a:pt x="93950" y="38183"/>
                  <a:pt x="92727" y="39400"/>
                  <a:pt x="92727" y="40911"/>
                </a:cubicBezTo>
                <a:lnTo>
                  <a:pt x="92727" y="114544"/>
                </a:lnTo>
                <a:lnTo>
                  <a:pt x="5455" y="114544"/>
                </a:lnTo>
                <a:lnTo>
                  <a:pt x="5455" y="27272"/>
                </a:lnTo>
                <a:lnTo>
                  <a:pt x="79088" y="27272"/>
                </a:lnTo>
                <a:cubicBezTo>
                  <a:pt x="80594" y="27272"/>
                  <a:pt x="81816" y="26050"/>
                  <a:pt x="81816" y="24544"/>
                </a:cubicBezTo>
                <a:cubicBezTo>
                  <a:pt x="81816" y="23038"/>
                  <a:pt x="80594" y="21816"/>
                  <a:pt x="79088" y="21816"/>
                </a:cubicBezTo>
                <a:lnTo>
                  <a:pt x="2727" y="21816"/>
                </a:lnTo>
                <a:cubicBezTo>
                  <a:pt x="1222" y="21816"/>
                  <a:pt x="0" y="23038"/>
                  <a:pt x="0" y="24544"/>
                </a:cubicBezTo>
                <a:lnTo>
                  <a:pt x="0" y="117272"/>
                </a:lnTo>
                <a:cubicBezTo>
                  <a:pt x="0" y="118777"/>
                  <a:pt x="1222" y="120000"/>
                  <a:pt x="2727" y="120000"/>
                </a:cubicBezTo>
                <a:lnTo>
                  <a:pt x="95455" y="120000"/>
                </a:lnTo>
                <a:cubicBezTo>
                  <a:pt x="96961" y="120000"/>
                  <a:pt x="98183" y="118777"/>
                  <a:pt x="98183" y="117272"/>
                </a:cubicBezTo>
                <a:lnTo>
                  <a:pt x="98183" y="40911"/>
                </a:lnTo>
                <a:cubicBezTo>
                  <a:pt x="98183" y="39400"/>
                  <a:pt x="96961" y="38183"/>
                  <a:pt x="95455" y="38183"/>
                </a:cubicBezTo>
              </a:path>
            </a:pathLst>
          </a:custGeom>
          <a:solidFill>
            <a:schemeClr val="accent5"/>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98" name="Shape 4898"/>
          <p:cNvSpPr/>
          <p:nvPr/>
        </p:nvSpPr>
        <p:spPr>
          <a:xfrm>
            <a:off x="7813253" y="2768773"/>
            <a:ext cx="279328" cy="279328"/>
          </a:xfrm>
          <a:custGeom>
            <a:avLst/>
            <a:gdLst/>
            <a:ahLst/>
            <a:cxnLst/>
            <a:rect l="0" t="0" r="0" b="0"/>
            <a:pathLst>
              <a:path w="120000" h="120000" extrusionOk="0">
                <a:moveTo>
                  <a:pt x="87272" y="113238"/>
                </a:moveTo>
                <a:lnTo>
                  <a:pt x="63466" y="87272"/>
                </a:lnTo>
                <a:lnTo>
                  <a:pt x="73638" y="87272"/>
                </a:lnTo>
                <a:cubicBezTo>
                  <a:pt x="75138" y="87272"/>
                  <a:pt x="76361" y="86055"/>
                  <a:pt x="76361" y="84544"/>
                </a:cubicBezTo>
                <a:lnTo>
                  <a:pt x="76361" y="81816"/>
                </a:lnTo>
                <a:cubicBezTo>
                  <a:pt x="75750" y="70688"/>
                  <a:pt x="71355" y="31055"/>
                  <a:pt x="41377" y="10827"/>
                </a:cubicBezTo>
                <a:cubicBezTo>
                  <a:pt x="91150" y="26716"/>
                  <a:pt x="97422" y="69933"/>
                  <a:pt x="98183" y="81816"/>
                </a:cubicBezTo>
                <a:lnTo>
                  <a:pt x="98183" y="84544"/>
                </a:lnTo>
                <a:cubicBezTo>
                  <a:pt x="98183" y="86055"/>
                  <a:pt x="99405" y="87272"/>
                  <a:pt x="100911" y="87272"/>
                </a:cubicBezTo>
                <a:lnTo>
                  <a:pt x="111077" y="87272"/>
                </a:lnTo>
                <a:cubicBezTo>
                  <a:pt x="111077" y="87272"/>
                  <a:pt x="87272" y="113238"/>
                  <a:pt x="87272" y="113238"/>
                </a:cubicBezTo>
                <a:close/>
                <a:moveTo>
                  <a:pt x="117272" y="81816"/>
                </a:moveTo>
                <a:lnTo>
                  <a:pt x="103655" y="81816"/>
                </a:lnTo>
                <a:cubicBezTo>
                  <a:pt x="102500" y="67388"/>
                  <a:pt x="92277" y="0"/>
                  <a:pt x="2727" y="0"/>
                </a:cubicBezTo>
                <a:cubicBezTo>
                  <a:pt x="1216" y="0"/>
                  <a:pt x="0" y="1222"/>
                  <a:pt x="0" y="2727"/>
                </a:cubicBezTo>
                <a:cubicBezTo>
                  <a:pt x="0" y="4233"/>
                  <a:pt x="1216" y="5455"/>
                  <a:pt x="2727" y="5455"/>
                </a:cubicBezTo>
                <a:cubicBezTo>
                  <a:pt x="30877" y="5455"/>
                  <a:pt x="50888" y="18983"/>
                  <a:pt x="62200" y="45833"/>
                </a:cubicBezTo>
                <a:cubicBezTo>
                  <a:pt x="68855" y="61627"/>
                  <a:pt x="70316" y="76022"/>
                  <a:pt x="70638" y="81816"/>
                </a:cubicBezTo>
                <a:lnTo>
                  <a:pt x="57272" y="81816"/>
                </a:lnTo>
                <a:cubicBezTo>
                  <a:pt x="55766" y="81816"/>
                  <a:pt x="54544" y="83038"/>
                  <a:pt x="54544" y="84544"/>
                </a:cubicBezTo>
                <a:cubicBezTo>
                  <a:pt x="54544" y="85300"/>
                  <a:pt x="54850" y="85983"/>
                  <a:pt x="55344" y="86477"/>
                </a:cubicBezTo>
                <a:lnTo>
                  <a:pt x="85344" y="119200"/>
                </a:lnTo>
                <a:cubicBezTo>
                  <a:pt x="85833" y="119694"/>
                  <a:pt x="86522" y="120000"/>
                  <a:pt x="87272" y="120000"/>
                </a:cubicBezTo>
                <a:cubicBezTo>
                  <a:pt x="88027" y="120000"/>
                  <a:pt x="88705" y="119694"/>
                  <a:pt x="89200" y="119200"/>
                </a:cubicBezTo>
                <a:lnTo>
                  <a:pt x="119200" y="86477"/>
                </a:lnTo>
                <a:cubicBezTo>
                  <a:pt x="119694" y="85983"/>
                  <a:pt x="120000" y="85300"/>
                  <a:pt x="120000" y="84544"/>
                </a:cubicBezTo>
                <a:cubicBezTo>
                  <a:pt x="120000" y="83038"/>
                  <a:pt x="118777" y="81816"/>
                  <a:pt x="117272" y="81816"/>
                </a:cubicBezTo>
              </a:path>
            </a:pathLst>
          </a:custGeom>
          <a:solidFill>
            <a:schemeClr val="accent5"/>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899" name="Shape 4899"/>
          <p:cNvSpPr/>
          <p:nvPr/>
        </p:nvSpPr>
        <p:spPr>
          <a:xfrm>
            <a:off x="8346514" y="2768773"/>
            <a:ext cx="279328" cy="279328"/>
          </a:xfrm>
          <a:custGeom>
            <a:avLst/>
            <a:gdLst/>
            <a:ahLst/>
            <a:cxnLst/>
            <a:rect l="0" t="0" r="0" b="0"/>
            <a:pathLst>
              <a:path w="120000" h="120000" extrusionOk="0">
                <a:moveTo>
                  <a:pt x="100911" y="32727"/>
                </a:moveTo>
                <a:cubicBezTo>
                  <a:pt x="99405" y="32727"/>
                  <a:pt x="98183" y="33950"/>
                  <a:pt x="98183" y="35455"/>
                </a:cubicBezTo>
                <a:lnTo>
                  <a:pt x="98183" y="38183"/>
                </a:lnTo>
                <a:cubicBezTo>
                  <a:pt x="97422" y="50066"/>
                  <a:pt x="91150" y="93283"/>
                  <a:pt x="41377" y="109172"/>
                </a:cubicBezTo>
                <a:cubicBezTo>
                  <a:pt x="71355" y="88944"/>
                  <a:pt x="75750" y="49311"/>
                  <a:pt x="76361" y="38183"/>
                </a:cubicBezTo>
                <a:lnTo>
                  <a:pt x="76361" y="35455"/>
                </a:lnTo>
                <a:cubicBezTo>
                  <a:pt x="76361" y="33950"/>
                  <a:pt x="75138" y="32727"/>
                  <a:pt x="73638" y="32727"/>
                </a:cubicBezTo>
                <a:lnTo>
                  <a:pt x="63466" y="32727"/>
                </a:lnTo>
                <a:lnTo>
                  <a:pt x="87272" y="6761"/>
                </a:lnTo>
                <a:lnTo>
                  <a:pt x="111077" y="32727"/>
                </a:lnTo>
                <a:cubicBezTo>
                  <a:pt x="111077" y="32727"/>
                  <a:pt x="100911" y="32727"/>
                  <a:pt x="100911" y="32727"/>
                </a:cubicBezTo>
                <a:close/>
                <a:moveTo>
                  <a:pt x="119200" y="33527"/>
                </a:moveTo>
                <a:lnTo>
                  <a:pt x="89200" y="800"/>
                </a:lnTo>
                <a:cubicBezTo>
                  <a:pt x="88705" y="305"/>
                  <a:pt x="88027" y="0"/>
                  <a:pt x="87272" y="0"/>
                </a:cubicBezTo>
                <a:cubicBezTo>
                  <a:pt x="86516" y="0"/>
                  <a:pt x="85833" y="305"/>
                  <a:pt x="85344" y="800"/>
                </a:cubicBezTo>
                <a:lnTo>
                  <a:pt x="55344" y="33527"/>
                </a:lnTo>
                <a:cubicBezTo>
                  <a:pt x="54850" y="34022"/>
                  <a:pt x="54544" y="34705"/>
                  <a:pt x="54544" y="35455"/>
                </a:cubicBezTo>
                <a:cubicBezTo>
                  <a:pt x="54544" y="36961"/>
                  <a:pt x="55766" y="38183"/>
                  <a:pt x="57272" y="38183"/>
                </a:cubicBezTo>
                <a:lnTo>
                  <a:pt x="70638" y="38183"/>
                </a:lnTo>
                <a:cubicBezTo>
                  <a:pt x="70316" y="43977"/>
                  <a:pt x="68855" y="58372"/>
                  <a:pt x="62200" y="74172"/>
                </a:cubicBezTo>
                <a:cubicBezTo>
                  <a:pt x="50888" y="101022"/>
                  <a:pt x="30877" y="114544"/>
                  <a:pt x="2727" y="114544"/>
                </a:cubicBezTo>
                <a:cubicBezTo>
                  <a:pt x="1216" y="114544"/>
                  <a:pt x="0" y="115766"/>
                  <a:pt x="0" y="117272"/>
                </a:cubicBezTo>
                <a:cubicBezTo>
                  <a:pt x="0" y="118777"/>
                  <a:pt x="1216" y="120000"/>
                  <a:pt x="2727" y="120000"/>
                </a:cubicBezTo>
                <a:cubicBezTo>
                  <a:pt x="92277" y="120000"/>
                  <a:pt x="102500" y="52611"/>
                  <a:pt x="103655" y="38183"/>
                </a:cubicBezTo>
                <a:lnTo>
                  <a:pt x="117272" y="38183"/>
                </a:lnTo>
                <a:cubicBezTo>
                  <a:pt x="118777" y="38183"/>
                  <a:pt x="120000" y="36961"/>
                  <a:pt x="120000" y="35455"/>
                </a:cubicBezTo>
                <a:cubicBezTo>
                  <a:pt x="120000" y="34705"/>
                  <a:pt x="119694" y="34022"/>
                  <a:pt x="119200" y="33527"/>
                </a:cubicBezTo>
              </a:path>
            </a:pathLst>
          </a:custGeom>
          <a:solidFill>
            <a:schemeClr val="accent5"/>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00" name="Shape 4900"/>
          <p:cNvSpPr/>
          <p:nvPr/>
        </p:nvSpPr>
        <p:spPr>
          <a:xfrm>
            <a:off x="8879775" y="2768773"/>
            <a:ext cx="279328" cy="279328"/>
          </a:xfrm>
          <a:custGeom>
            <a:avLst/>
            <a:gdLst/>
            <a:ahLst/>
            <a:cxnLst/>
            <a:rect l="0" t="0" r="0" b="0"/>
            <a:pathLst>
              <a:path w="120000" h="120000" extrusionOk="0">
                <a:moveTo>
                  <a:pt x="38183" y="43638"/>
                </a:moveTo>
                <a:lnTo>
                  <a:pt x="35455" y="43638"/>
                </a:lnTo>
                <a:cubicBezTo>
                  <a:pt x="33944" y="43638"/>
                  <a:pt x="32727" y="44861"/>
                  <a:pt x="32727" y="46361"/>
                </a:cubicBezTo>
                <a:lnTo>
                  <a:pt x="32727" y="56533"/>
                </a:lnTo>
                <a:lnTo>
                  <a:pt x="6755" y="32727"/>
                </a:lnTo>
                <a:lnTo>
                  <a:pt x="32727" y="8922"/>
                </a:lnTo>
                <a:lnTo>
                  <a:pt x="32727" y="19088"/>
                </a:lnTo>
                <a:cubicBezTo>
                  <a:pt x="32727" y="20600"/>
                  <a:pt x="33944" y="21816"/>
                  <a:pt x="35455" y="21816"/>
                </a:cubicBezTo>
                <a:lnTo>
                  <a:pt x="38183" y="21816"/>
                </a:lnTo>
                <a:cubicBezTo>
                  <a:pt x="50066" y="22577"/>
                  <a:pt x="93283" y="28850"/>
                  <a:pt x="109172" y="78622"/>
                </a:cubicBezTo>
                <a:cubicBezTo>
                  <a:pt x="88944" y="48644"/>
                  <a:pt x="49311" y="44250"/>
                  <a:pt x="38183" y="43638"/>
                </a:cubicBezTo>
                <a:moveTo>
                  <a:pt x="38183" y="16344"/>
                </a:moveTo>
                <a:lnTo>
                  <a:pt x="38183" y="2727"/>
                </a:lnTo>
                <a:cubicBezTo>
                  <a:pt x="38183" y="1222"/>
                  <a:pt x="36961" y="0"/>
                  <a:pt x="35455" y="0"/>
                </a:cubicBezTo>
                <a:cubicBezTo>
                  <a:pt x="34700" y="0"/>
                  <a:pt x="34016" y="305"/>
                  <a:pt x="33527" y="800"/>
                </a:cubicBezTo>
                <a:lnTo>
                  <a:pt x="800" y="30800"/>
                </a:lnTo>
                <a:cubicBezTo>
                  <a:pt x="305" y="31294"/>
                  <a:pt x="0" y="31977"/>
                  <a:pt x="0" y="32727"/>
                </a:cubicBezTo>
                <a:cubicBezTo>
                  <a:pt x="0" y="33483"/>
                  <a:pt x="305" y="34166"/>
                  <a:pt x="800" y="34655"/>
                </a:cubicBezTo>
                <a:lnTo>
                  <a:pt x="33527" y="64655"/>
                </a:lnTo>
                <a:cubicBezTo>
                  <a:pt x="34016" y="65150"/>
                  <a:pt x="34700" y="65455"/>
                  <a:pt x="35455" y="65455"/>
                </a:cubicBezTo>
                <a:cubicBezTo>
                  <a:pt x="36961" y="65455"/>
                  <a:pt x="38183" y="64233"/>
                  <a:pt x="38183" y="62727"/>
                </a:cubicBezTo>
                <a:lnTo>
                  <a:pt x="38183" y="49355"/>
                </a:lnTo>
                <a:cubicBezTo>
                  <a:pt x="43977" y="49683"/>
                  <a:pt x="58372" y="51144"/>
                  <a:pt x="74166" y="57800"/>
                </a:cubicBezTo>
                <a:cubicBezTo>
                  <a:pt x="101016" y="69111"/>
                  <a:pt x="114544" y="89122"/>
                  <a:pt x="114544" y="117272"/>
                </a:cubicBezTo>
                <a:cubicBezTo>
                  <a:pt x="114544" y="118777"/>
                  <a:pt x="115766" y="120000"/>
                  <a:pt x="117272" y="120000"/>
                </a:cubicBezTo>
                <a:cubicBezTo>
                  <a:pt x="118777" y="120000"/>
                  <a:pt x="120000" y="118777"/>
                  <a:pt x="120000" y="117272"/>
                </a:cubicBezTo>
                <a:cubicBezTo>
                  <a:pt x="120000" y="27722"/>
                  <a:pt x="52611" y="17500"/>
                  <a:pt x="38183" y="16344"/>
                </a:cubicBezTo>
              </a:path>
            </a:pathLst>
          </a:custGeom>
          <a:solidFill>
            <a:schemeClr val="accent5"/>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01" name="Shape 4901"/>
          <p:cNvSpPr/>
          <p:nvPr/>
        </p:nvSpPr>
        <p:spPr>
          <a:xfrm>
            <a:off x="9413036" y="2768773"/>
            <a:ext cx="279328" cy="279328"/>
          </a:xfrm>
          <a:custGeom>
            <a:avLst/>
            <a:gdLst/>
            <a:ahLst/>
            <a:cxnLst/>
            <a:rect l="0" t="0" r="0" b="0"/>
            <a:pathLst>
              <a:path w="120000" h="120000" extrusionOk="0">
                <a:moveTo>
                  <a:pt x="87272" y="56533"/>
                </a:moveTo>
                <a:lnTo>
                  <a:pt x="87272" y="46361"/>
                </a:lnTo>
                <a:cubicBezTo>
                  <a:pt x="87272" y="44861"/>
                  <a:pt x="86055" y="43638"/>
                  <a:pt x="84544" y="43638"/>
                </a:cubicBezTo>
                <a:lnTo>
                  <a:pt x="81816" y="43638"/>
                </a:lnTo>
                <a:cubicBezTo>
                  <a:pt x="70688" y="44250"/>
                  <a:pt x="31055" y="48644"/>
                  <a:pt x="10827" y="78622"/>
                </a:cubicBezTo>
                <a:cubicBezTo>
                  <a:pt x="26716" y="28850"/>
                  <a:pt x="69933" y="22577"/>
                  <a:pt x="81816" y="21816"/>
                </a:cubicBezTo>
                <a:lnTo>
                  <a:pt x="84544" y="21816"/>
                </a:lnTo>
                <a:cubicBezTo>
                  <a:pt x="86055" y="21816"/>
                  <a:pt x="87272" y="20600"/>
                  <a:pt x="87272" y="19088"/>
                </a:cubicBezTo>
                <a:lnTo>
                  <a:pt x="87272" y="8922"/>
                </a:lnTo>
                <a:lnTo>
                  <a:pt x="113238" y="32727"/>
                </a:lnTo>
                <a:cubicBezTo>
                  <a:pt x="113238" y="32727"/>
                  <a:pt x="87272" y="56533"/>
                  <a:pt x="87272" y="56533"/>
                </a:cubicBezTo>
                <a:close/>
                <a:moveTo>
                  <a:pt x="119200" y="30800"/>
                </a:moveTo>
                <a:lnTo>
                  <a:pt x="86472" y="800"/>
                </a:lnTo>
                <a:cubicBezTo>
                  <a:pt x="85983" y="305"/>
                  <a:pt x="85300" y="0"/>
                  <a:pt x="84544" y="0"/>
                </a:cubicBezTo>
                <a:cubicBezTo>
                  <a:pt x="83038" y="0"/>
                  <a:pt x="81816" y="1222"/>
                  <a:pt x="81816" y="2727"/>
                </a:cubicBezTo>
                <a:lnTo>
                  <a:pt x="81816" y="16344"/>
                </a:lnTo>
                <a:cubicBezTo>
                  <a:pt x="67388" y="17500"/>
                  <a:pt x="0" y="27727"/>
                  <a:pt x="0" y="117272"/>
                </a:cubicBezTo>
                <a:cubicBezTo>
                  <a:pt x="0" y="118777"/>
                  <a:pt x="1222" y="120000"/>
                  <a:pt x="2727" y="120000"/>
                </a:cubicBezTo>
                <a:cubicBezTo>
                  <a:pt x="4233" y="120000"/>
                  <a:pt x="5455" y="118777"/>
                  <a:pt x="5455" y="117272"/>
                </a:cubicBezTo>
                <a:cubicBezTo>
                  <a:pt x="5455" y="89122"/>
                  <a:pt x="18983" y="69111"/>
                  <a:pt x="45833" y="57800"/>
                </a:cubicBezTo>
                <a:cubicBezTo>
                  <a:pt x="61627" y="51144"/>
                  <a:pt x="76022" y="49683"/>
                  <a:pt x="81816" y="49355"/>
                </a:cubicBezTo>
                <a:lnTo>
                  <a:pt x="81816" y="62727"/>
                </a:lnTo>
                <a:cubicBezTo>
                  <a:pt x="81816" y="64233"/>
                  <a:pt x="83038" y="65455"/>
                  <a:pt x="84544" y="65455"/>
                </a:cubicBezTo>
                <a:cubicBezTo>
                  <a:pt x="85300" y="65455"/>
                  <a:pt x="85983" y="65150"/>
                  <a:pt x="86472" y="64655"/>
                </a:cubicBezTo>
                <a:lnTo>
                  <a:pt x="119200" y="34655"/>
                </a:lnTo>
                <a:cubicBezTo>
                  <a:pt x="119694" y="34166"/>
                  <a:pt x="120000" y="33483"/>
                  <a:pt x="120000" y="32727"/>
                </a:cubicBezTo>
                <a:cubicBezTo>
                  <a:pt x="120000" y="31977"/>
                  <a:pt x="119694" y="31294"/>
                  <a:pt x="119200" y="30800"/>
                </a:cubicBezTo>
              </a:path>
            </a:pathLst>
          </a:custGeom>
          <a:solidFill>
            <a:schemeClr val="accent5"/>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02" name="Shape 4902"/>
          <p:cNvSpPr/>
          <p:nvPr/>
        </p:nvSpPr>
        <p:spPr>
          <a:xfrm>
            <a:off x="9946297" y="2819559"/>
            <a:ext cx="279328" cy="177754"/>
          </a:xfrm>
          <a:custGeom>
            <a:avLst/>
            <a:gdLst/>
            <a:ahLst/>
            <a:cxnLst/>
            <a:rect l="0" t="0" r="0" b="0"/>
            <a:pathLst>
              <a:path w="120000" h="120000" extrusionOk="0">
                <a:moveTo>
                  <a:pt x="88638" y="8572"/>
                </a:moveTo>
                <a:cubicBezTo>
                  <a:pt x="71316" y="8572"/>
                  <a:pt x="57272" y="30638"/>
                  <a:pt x="57272" y="57855"/>
                </a:cubicBezTo>
                <a:lnTo>
                  <a:pt x="57272" y="62144"/>
                </a:lnTo>
                <a:cubicBezTo>
                  <a:pt x="57272" y="84627"/>
                  <a:pt x="45672" y="102855"/>
                  <a:pt x="31361" y="102855"/>
                </a:cubicBezTo>
                <a:cubicBezTo>
                  <a:pt x="17055" y="102855"/>
                  <a:pt x="5455" y="84627"/>
                  <a:pt x="5455" y="62144"/>
                </a:cubicBezTo>
                <a:lnTo>
                  <a:pt x="5455" y="57855"/>
                </a:lnTo>
                <a:cubicBezTo>
                  <a:pt x="5455" y="35372"/>
                  <a:pt x="17055" y="17144"/>
                  <a:pt x="31361" y="17144"/>
                </a:cubicBezTo>
                <a:cubicBezTo>
                  <a:pt x="37055" y="17144"/>
                  <a:pt x="42083" y="20166"/>
                  <a:pt x="46227" y="25716"/>
                </a:cubicBezTo>
                <a:lnTo>
                  <a:pt x="35455" y="25716"/>
                </a:lnTo>
                <a:cubicBezTo>
                  <a:pt x="33944" y="25716"/>
                  <a:pt x="32727" y="27633"/>
                  <a:pt x="32727" y="30000"/>
                </a:cubicBezTo>
                <a:cubicBezTo>
                  <a:pt x="32727" y="32366"/>
                  <a:pt x="33944" y="34283"/>
                  <a:pt x="35455" y="34283"/>
                </a:cubicBezTo>
                <a:lnTo>
                  <a:pt x="51816" y="34283"/>
                </a:lnTo>
                <a:cubicBezTo>
                  <a:pt x="53327" y="34283"/>
                  <a:pt x="54544" y="32366"/>
                  <a:pt x="54544" y="30000"/>
                </a:cubicBezTo>
                <a:lnTo>
                  <a:pt x="54544" y="4283"/>
                </a:lnTo>
                <a:cubicBezTo>
                  <a:pt x="54544" y="1922"/>
                  <a:pt x="53327" y="0"/>
                  <a:pt x="51816" y="0"/>
                </a:cubicBezTo>
                <a:cubicBezTo>
                  <a:pt x="50311" y="0"/>
                  <a:pt x="49088" y="1922"/>
                  <a:pt x="49088" y="4283"/>
                </a:cubicBezTo>
                <a:lnTo>
                  <a:pt x="49088" y="18450"/>
                </a:lnTo>
                <a:cubicBezTo>
                  <a:pt x="43772" y="12000"/>
                  <a:pt x="37255" y="8572"/>
                  <a:pt x="31361" y="8572"/>
                </a:cubicBezTo>
                <a:cubicBezTo>
                  <a:pt x="14038" y="8572"/>
                  <a:pt x="0" y="30638"/>
                  <a:pt x="0" y="57855"/>
                </a:cubicBezTo>
                <a:lnTo>
                  <a:pt x="0" y="62144"/>
                </a:lnTo>
                <a:cubicBezTo>
                  <a:pt x="0" y="89361"/>
                  <a:pt x="14038" y="111427"/>
                  <a:pt x="31361" y="111427"/>
                </a:cubicBezTo>
                <a:cubicBezTo>
                  <a:pt x="48683" y="111427"/>
                  <a:pt x="62727" y="89361"/>
                  <a:pt x="62727" y="62144"/>
                </a:cubicBezTo>
                <a:lnTo>
                  <a:pt x="62727" y="57855"/>
                </a:lnTo>
                <a:cubicBezTo>
                  <a:pt x="62727" y="35372"/>
                  <a:pt x="74327" y="17144"/>
                  <a:pt x="88638" y="17144"/>
                </a:cubicBezTo>
                <a:cubicBezTo>
                  <a:pt x="102944" y="17144"/>
                  <a:pt x="114544" y="35372"/>
                  <a:pt x="114544" y="57855"/>
                </a:cubicBezTo>
                <a:lnTo>
                  <a:pt x="114544" y="62144"/>
                </a:lnTo>
                <a:cubicBezTo>
                  <a:pt x="114544" y="84627"/>
                  <a:pt x="102944" y="102855"/>
                  <a:pt x="88638" y="102855"/>
                </a:cubicBezTo>
                <a:cubicBezTo>
                  <a:pt x="82944" y="102855"/>
                  <a:pt x="77916" y="99833"/>
                  <a:pt x="73772" y="94283"/>
                </a:cubicBezTo>
                <a:lnTo>
                  <a:pt x="84544" y="94283"/>
                </a:lnTo>
                <a:cubicBezTo>
                  <a:pt x="86055" y="94283"/>
                  <a:pt x="87272" y="92366"/>
                  <a:pt x="87272" y="90000"/>
                </a:cubicBezTo>
                <a:cubicBezTo>
                  <a:pt x="87272" y="87633"/>
                  <a:pt x="86055" y="85716"/>
                  <a:pt x="84544" y="85716"/>
                </a:cubicBezTo>
                <a:lnTo>
                  <a:pt x="68183" y="85716"/>
                </a:lnTo>
                <a:cubicBezTo>
                  <a:pt x="66672" y="85716"/>
                  <a:pt x="65455" y="87633"/>
                  <a:pt x="65455" y="90000"/>
                </a:cubicBezTo>
                <a:lnTo>
                  <a:pt x="65455" y="115716"/>
                </a:lnTo>
                <a:cubicBezTo>
                  <a:pt x="65455" y="118083"/>
                  <a:pt x="66672" y="120000"/>
                  <a:pt x="68183" y="120000"/>
                </a:cubicBezTo>
                <a:cubicBezTo>
                  <a:pt x="69688" y="120000"/>
                  <a:pt x="70911" y="118083"/>
                  <a:pt x="70911" y="115716"/>
                </a:cubicBezTo>
                <a:lnTo>
                  <a:pt x="70911" y="101550"/>
                </a:lnTo>
                <a:cubicBezTo>
                  <a:pt x="76227" y="108005"/>
                  <a:pt x="82744" y="111427"/>
                  <a:pt x="88638" y="111427"/>
                </a:cubicBezTo>
                <a:cubicBezTo>
                  <a:pt x="105961" y="111427"/>
                  <a:pt x="120000" y="89361"/>
                  <a:pt x="120000" y="62144"/>
                </a:cubicBezTo>
                <a:lnTo>
                  <a:pt x="120000" y="57855"/>
                </a:lnTo>
                <a:cubicBezTo>
                  <a:pt x="120000" y="30638"/>
                  <a:pt x="105961" y="8572"/>
                  <a:pt x="88638" y="8572"/>
                </a:cubicBezTo>
              </a:path>
            </a:pathLst>
          </a:custGeom>
          <a:solidFill>
            <a:schemeClr val="accent5"/>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03" name="Shape 4903"/>
          <p:cNvSpPr/>
          <p:nvPr/>
        </p:nvSpPr>
        <p:spPr>
          <a:xfrm>
            <a:off x="10479558" y="2806862"/>
            <a:ext cx="279328" cy="203147"/>
          </a:xfrm>
          <a:custGeom>
            <a:avLst/>
            <a:gdLst/>
            <a:ahLst/>
            <a:cxnLst/>
            <a:rect l="0" t="0" r="0" b="0"/>
            <a:pathLst>
              <a:path w="120000" h="120000" extrusionOk="0">
                <a:moveTo>
                  <a:pt x="110688" y="22500"/>
                </a:moveTo>
                <a:lnTo>
                  <a:pt x="104433" y="31100"/>
                </a:lnTo>
                <a:cubicBezTo>
                  <a:pt x="103938" y="31777"/>
                  <a:pt x="103638" y="32716"/>
                  <a:pt x="103638" y="33750"/>
                </a:cubicBezTo>
                <a:cubicBezTo>
                  <a:pt x="103638" y="35822"/>
                  <a:pt x="104855" y="37500"/>
                  <a:pt x="106361" y="37500"/>
                </a:cubicBezTo>
                <a:cubicBezTo>
                  <a:pt x="107116" y="37500"/>
                  <a:pt x="107800" y="37077"/>
                  <a:pt x="108294" y="36400"/>
                </a:cubicBezTo>
                <a:lnTo>
                  <a:pt x="119200" y="21405"/>
                </a:lnTo>
                <a:cubicBezTo>
                  <a:pt x="119694" y="20727"/>
                  <a:pt x="120000" y="19788"/>
                  <a:pt x="120000" y="18750"/>
                </a:cubicBezTo>
                <a:cubicBezTo>
                  <a:pt x="120000" y="17716"/>
                  <a:pt x="119694" y="16777"/>
                  <a:pt x="119200" y="16100"/>
                </a:cubicBezTo>
                <a:lnTo>
                  <a:pt x="108294" y="1100"/>
                </a:lnTo>
                <a:cubicBezTo>
                  <a:pt x="107794" y="422"/>
                  <a:pt x="107116" y="0"/>
                  <a:pt x="106361" y="0"/>
                </a:cubicBezTo>
                <a:cubicBezTo>
                  <a:pt x="104855" y="0"/>
                  <a:pt x="103638" y="1683"/>
                  <a:pt x="103638" y="3750"/>
                </a:cubicBezTo>
                <a:cubicBezTo>
                  <a:pt x="103638" y="4788"/>
                  <a:pt x="103938" y="5727"/>
                  <a:pt x="104438" y="6405"/>
                </a:cubicBezTo>
                <a:lnTo>
                  <a:pt x="110688" y="15000"/>
                </a:lnTo>
                <a:lnTo>
                  <a:pt x="84544" y="15000"/>
                </a:lnTo>
                <a:cubicBezTo>
                  <a:pt x="83694" y="15000"/>
                  <a:pt x="82961" y="15572"/>
                  <a:pt x="82461" y="16411"/>
                </a:cubicBezTo>
                <a:lnTo>
                  <a:pt x="82433" y="16377"/>
                </a:lnTo>
                <a:lnTo>
                  <a:pt x="34161" y="97500"/>
                </a:lnTo>
                <a:lnTo>
                  <a:pt x="2727" y="97500"/>
                </a:lnTo>
                <a:cubicBezTo>
                  <a:pt x="1222" y="97500"/>
                  <a:pt x="0" y="99183"/>
                  <a:pt x="0" y="101250"/>
                </a:cubicBezTo>
                <a:cubicBezTo>
                  <a:pt x="0" y="103322"/>
                  <a:pt x="1222" y="105000"/>
                  <a:pt x="2727" y="105000"/>
                </a:cubicBezTo>
                <a:lnTo>
                  <a:pt x="35455" y="105000"/>
                </a:lnTo>
                <a:cubicBezTo>
                  <a:pt x="36305" y="105000"/>
                  <a:pt x="37038" y="104433"/>
                  <a:pt x="37538" y="103594"/>
                </a:cubicBezTo>
                <a:lnTo>
                  <a:pt x="37566" y="103622"/>
                </a:lnTo>
                <a:lnTo>
                  <a:pt x="85838" y="22500"/>
                </a:lnTo>
                <a:cubicBezTo>
                  <a:pt x="85838" y="22500"/>
                  <a:pt x="110688" y="22500"/>
                  <a:pt x="110688" y="22500"/>
                </a:cubicBezTo>
                <a:close/>
                <a:moveTo>
                  <a:pt x="108294" y="83600"/>
                </a:moveTo>
                <a:cubicBezTo>
                  <a:pt x="107794" y="82922"/>
                  <a:pt x="107116" y="82500"/>
                  <a:pt x="106361" y="82500"/>
                </a:cubicBezTo>
                <a:cubicBezTo>
                  <a:pt x="104855" y="82500"/>
                  <a:pt x="103638" y="84183"/>
                  <a:pt x="103638" y="86250"/>
                </a:cubicBezTo>
                <a:cubicBezTo>
                  <a:pt x="103638" y="87288"/>
                  <a:pt x="103938" y="88222"/>
                  <a:pt x="104433" y="88900"/>
                </a:cubicBezTo>
                <a:lnTo>
                  <a:pt x="110688" y="97500"/>
                </a:lnTo>
                <a:lnTo>
                  <a:pt x="85838" y="97500"/>
                </a:lnTo>
                <a:lnTo>
                  <a:pt x="68811" y="68883"/>
                </a:lnTo>
                <a:lnTo>
                  <a:pt x="65283" y="74805"/>
                </a:lnTo>
                <a:lnTo>
                  <a:pt x="82433" y="103622"/>
                </a:lnTo>
                <a:lnTo>
                  <a:pt x="82461" y="103594"/>
                </a:lnTo>
                <a:cubicBezTo>
                  <a:pt x="82961" y="104433"/>
                  <a:pt x="83694" y="105000"/>
                  <a:pt x="84544" y="105000"/>
                </a:cubicBezTo>
                <a:lnTo>
                  <a:pt x="110688" y="105000"/>
                </a:lnTo>
                <a:lnTo>
                  <a:pt x="104433" y="113600"/>
                </a:lnTo>
                <a:cubicBezTo>
                  <a:pt x="103938" y="114277"/>
                  <a:pt x="103638" y="115216"/>
                  <a:pt x="103638" y="116250"/>
                </a:cubicBezTo>
                <a:cubicBezTo>
                  <a:pt x="103638" y="118322"/>
                  <a:pt x="104855" y="120000"/>
                  <a:pt x="106361" y="120000"/>
                </a:cubicBezTo>
                <a:cubicBezTo>
                  <a:pt x="107116" y="120000"/>
                  <a:pt x="107794" y="119583"/>
                  <a:pt x="108294" y="118900"/>
                </a:cubicBezTo>
                <a:lnTo>
                  <a:pt x="119200" y="103900"/>
                </a:lnTo>
                <a:cubicBezTo>
                  <a:pt x="119694" y="103222"/>
                  <a:pt x="120000" y="102288"/>
                  <a:pt x="120000" y="101250"/>
                </a:cubicBezTo>
                <a:cubicBezTo>
                  <a:pt x="120000" y="100216"/>
                  <a:pt x="119694" y="99277"/>
                  <a:pt x="119200" y="98600"/>
                </a:cubicBezTo>
                <a:cubicBezTo>
                  <a:pt x="119200" y="98600"/>
                  <a:pt x="108294" y="83600"/>
                  <a:pt x="108294" y="83600"/>
                </a:cubicBezTo>
                <a:close/>
                <a:moveTo>
                  <a:pt x="2727" y="22500"/>
                </a:moveTo>
                <a:lnTo>
                  <a:pt x="34155" y="22500"/>
                </a:lnTo>
                <a:lnTo>
                  <a:pt x="51188" y="51116"/>
                </a:lnTo>
                <a:lnTo>
                  <a:pt x="54716" y="45200"/>
                </a:lnTo>
                <a:lnTo>
                  <a:pt x="37566" y="16377"/>
                </a:lnTo>
                <a:lnTo>
                  <a:pt x="37533" y="16411"/>
                </a:lnTo>
                <a:cubicBezTo>
                  <a:pt x="37038" y="15572"/>
                  <a:pt x="36305" y="15000"/>
                  <a:pt x="35455" y="15000"/>
                </a:cubicBezTo>
                <a:lnTo>
                  <a:pt x="2727" y="15000"/>
                </a:lnTo>
                <a:cubicBezTo>
                  <a:pt x="1222" y="15000"/>
                  <a:pt x="0" y="16683"/>
                  <a:pt x="0" y="18750"/>
                </a:cubicBezTo>
                <a:cubicBezTo>
                  <a:pt x="0" y="20822"/>
                  <a:pt x="1222" y="22500"/>
                  <a:pt x="2727" y="22500"/>
                </a:cubicBezTo>
              </a:path>
            </a:pathLst>
          </a:custGeom>
          <a:solidFill>
            <a:schemeClr val="accent5"/>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04" name="Shape 4904"/>
          <p:cNvSpPr/>
          <p:nvPr/>
        </p:nvSpPr>
        <p:spPr>
          <a:xfrm>
            <a:off x="11012819" y="2794166"/>
            <a:ext cx="279328" cy="228541"/>
          </a:xfrm>
          <a:custGeom>
            <a:avLst/>
            <a:gdLst/>
            <a:ahLst/>
            <a:cxnLst/>
            <a:rect l="0" t="0" r="0" b="0"/>
            <a:pathLst>
              <a:path w="120000" h="120000" extrusionOk="0">
                <a:moveTo>
                  <a:pt x="10911" y="66666"/>
                </a:moveTo>
                <a:cubicBezTo>
                  <a:pt x="7894" y="66666"/>
                  <a:pt x="5455" y="63677"/>
                  <a:pt x="5455" y="60000"/>
                </a:cubicBezTo>
                <a:cubicBezTo>
                  <a:pt x="5455" y="56322"/>
                  <a:pt x="7894" y="53333"/>
                  <a:pt x="10911" y="53333"/>
                </a:cubicBezTo>
                <a:cubicBezTo>
                  <a:pt x="13916" y="53333"/>
                  <a:pt x="16361" y="56322"/>
                  <a:pt x="16361" y="60000"/>
                </a:cubicBezTo>
                <a:cubicBezTo>
                  <a:pt x="16361" y="63677"/>
                  <a:pt x="13916" y="66666"/>
                  <a:pt x="10911" y="66666"/>
                </a:cubicBezTo>
                <a:moveTo>
                  <a:pt x="119200" y="57644"/>
                </a:moveTo>
                <a:lnTo>
                  <a:pt x="102838" y="37644"/>
                </a:lnTo>
                <a:cubicBezTo>
                  <a:pt x="102344" y="37038"/>
                  <a:pt x="101661" y="36666"/>
                  <a:pt x="100911" y="36666"/>
                </a:cubicBezTo>
                <a:cubicBezTo>
                  <a:pt x="99400" y="36666"/>
                  <a:pt x="98183" y="38161"/>
                  <a:pt x="98183" y="40000"/>
                </a:cubicBezTo>
                <a:cubicBezTo>
                  <a:pt x="98183" y="40922"/>
                  <a:pt x="98488" y="41755"/>
                  <a:pt x="98983" y="42355"/>
                </a:cubicBezTo>
                <a:lnTo>
                  <a:pt x="110688" y="56666"/>
                </a:lnTo>
                <a:lnTo>
                  <a:pt x="44766" y="56666"/>
                </a:lnTo>
                <a:lnTo>
                  <a:pt x="81816" y="11377"/>
                </a:lnTo>
                <a:lnTo>
                  <a:pt x="81816" y="30000"/>
                </a:lnTo>
                <a:cubicBezTo>
                  <a:pt x="81816" y="31844"/>
                  <a:pt x="83038" y="33333"/>
                  <a:pt x="84544" y="33333"/>
                </a:cubicBezTo>
                <a:cubicBezTo>
                  <a:pt x="86050" y="33333"/>
                  <a:pt x="87272" y="31844"/>
                  <a:pt x="87272" y="30000"/>
                </a:cubicBezTo>
                <a:lnTo>
                  <a:pt x="87272" y="3333"/>
                </a:lnTo>
                <a:cubicBezTo>
                  <a:pt x="87272" y="1494"/>
                  <a:pt x="86050" y="0"/>
                  <a:pt x="84544" y="0"/>
                </a:cubicBezTo>
                <a:lnTo>
                  <a:pt x="62727" y="0"/>
                </a:lnTo>
                <a:cubicBezTo>
                  <a:pt x="61222" y="0"/>
                  <a:pt x="60000" y="1494"/>
                  <a:pt x="60000" y="3333"/>
                </a:cubicBezTo>
                <a:cubicBezTo>
                  <a:pt x="60000" y="5177"/>
                  <a:pt x="61222" y="6666"/>
                  <a:pt x="62727" y="6666"/>
                </a:cubicBezTo>
                <a:lnTo>
                  <a:pt x="77961" y="6666"/>
                </a:lnTo>
                <a:lnTo>
                  <a:pt x="37050" y="56666"/>
                </a:lnTo>
                <a:lnTo>
                  <a:pt x="21433" y="56666"/>
                </a:lnTo>
                <a:cubicBezTo>
                  <a:pt x="20216" y="50927"/>
                  <a:pt x="15983" y="46666"/>
                  <a:pt x="10911" y="46666"/>
                </a:cubicBezTo>
                <a:cubicBezTo>
                  <a:pt x="4883" y="46666"/>
                  <a:pt x="0" y="52638"/>
                  <a:pt x="0" y="60000"/>
                </a:cubicBezTo>
                <a:cubicBezTo>
                  <a:pt x="0" y="67361"/>
                  <a:pt x="4883" y="73333"/>
                  <a:pt x="10911" y="73333"/>
                </a:cubicBezTo>
                <a:cubicBezTo>
                  <a:pt x="15983" y="73333"/>
                  <a:pt x="20216" y="69077"/>
                  <a:pt x="21433" y="63333"/>
                </a:cubicBezTo>
                <a:lnTo>
                  <a:pt x="37050" y="63333"/>
                </a:lnTo>
                <a:lnTo>
                  <a:pt x="77961" y="113333"/>
                </a:lnTo>
                <a:lnTo>
                  <a:pt x="62727" y="113333"/>
                </a:lnTo>
                <a:cubicBezTo>
                  <a:pt x="61222" y="113333"/>
                  <a:pt x="60000" y="114827"/>
                  <a:pt x="60000" y="116666"/>
                </a:cubicBezTo>
                <a:cubicBezTo>
                  <a:pt x="60000" y="118511"/>
                  <a:pt x="61222" y="120000"/>
                  <a:pt x="62727" y="120000"/>
                </a:cubicBezTo>
                <a:lnTo>
                  <a:pt x="84544" y="120000"/>
                </a:lnTo>
                <a:cubicBezTo>
                  <a:pt x="86050" y="120000"/>
                  <a:pt x="87272" y="118511"/>
                  <a:pt x="87272" y="116666"/>
                </a:cubicBezTo>
                <a:lnTo>
                  <a:pt x="87272" y="90000"/>
                </a:lnTo>
                <a:cubicBezTo>
                  <a:pt x="87272" y="88161"/>
                  <a:pt x="86050" y="86666"/>
                  <a:pt x="84544" y="86666"/>
                </a:cubicBezTo>
                <a:cubicBezTo>
                  <a:pt x="83038" y="86666"/>
                  <a:pt x="81816" y="88161"/>
                  <a:pt x="81816" y="90000"/>
                </a:cubicBezTo>
                <a:lnTo>
                  <a:pt x="81816" y="108622"/>
                </a:lnTo>
                <a:lnTo>
                  <a:pt x="44766" y="63333"/>
                </a:lnTo>
                <a:lnTo>
                  <a:pt x="110688" y="63333"/>
                </a:lnTo>
                <a:lnTo>
                  <a:pt x="98983" y="77644"/>
                </a:lnTo>
                <a:cubicBezTo>
                  <a:pt x="98488" y="78250"/>
                  <a:pt x="98183" y="79083"/>
                  <a:pt x="98183" y="80000"/>
                </a:cubicBezTo>
                <a:cubicBezTo>
                  <a:pt x="98183" y="81844"/>
                  <a:pt x="99400" y="83333"/>
                  <a:pt x="100911" y="83333"/>
                </a:cubicBezTo>
                <a:cubicBezTo>
                  <a:pt x="101661" y="83333"/>
                  <a:pt x="102344" y="82961"/>
                  <a:pt x="102838" y="82355"/>
                </a:cubicBezTo>
                <a:lnTo>
                  <a:pt x="119200" y="62355"/>
                </a:lnTo>
                <a:cubicBezTo>
                  <a:pt x="119694" y="61755"/>
                  <a:pt x="120000" y="60922"/>
                  <a:pt x="120000" y="60000"/>
                </a:cubicBezTo>
                <a:cubicBezTo>
                  <a:pt x="120000" y="59083"/>
                  <a:pt x="119694" y="58250"/>
                  <a:pt x="119200" y="57644"/>
                </a:cubicBezTo>
              </a:path>
            </a:pathLst>
          </a:custGeom>
          <a:solidFill>
            <a:schemeClr val="accent5"/>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05" name="Shape 4905"/>
          <p:cNvSpPr/>
          <p:nvPr/>
        </p:nvSpPr>
        <p:spPr>
          <a:xfrm>
            <a:off x="918949" y="3295895"/>
            <a:ext cx="203147" cy="279328"/>
          </a:xfrm>
          <a:custGeom>
            <a:avLst/>
            <a:gdLst/>
            <a:ahLst/>
            <a:cxnLst/>
            <a:rect l="0" t="0" r="0" b="0"/>
            <a:pathLst>
              <a:path w="120000" h="120000" extrusionOk="0">
                <a:moveTo>
                  <a:pt x="60000" y="60000"/>
                </a:moveTo>
                <a:cubicBezTo>
                  <a:pt x="47572" y="60000"/>
                  <a:pt x="37500" y="52672"/>
                  <a:pt x="37500" y="43638"/>
                </a:cubicBezTo>
                <a:cubicBezTo>
                  <a:pt x="37500" y="34600"/>
                  <a:pt x="47572" y="27272"/>
                  <a:pt x="60000" y="27272"/>
                </a:cubicBezTo>
                <a:cubicBezTo>
                  <a:pt x="72427" y="27272"/>
                  <a:pt x="82500" y="34600"/>
                  <a:pt x="82500" y="43638"/>
                </a:cubicBezTo>
                <a:cubicBezTo>
                  <a:pt x="82500" y="52672"/>
                  <a:pt x="72427" y="60000"/>
                  <a:pt x="60000" y="60000"/>
                </a:cubicBezTo>
                <a:moveTo>
                  <a:pt x="60000" y="21816"/>
                </a:moveTo>
                <a:cubicBezTo>
                  <a:pt x="43427" y="21816"/>
                  <a:pt x="30000" y="31588"/>
                  <a:pt x="30000" y="43638"/>
                </a:cubicBezTo>
                <a:cubicBezTo>
                  <a:pt x="30000" y="55683"/>
                  <a:pt x="43427" y="65455"/>
                  <a:pt x="60000" y="65455"/>
                </a:cubicBezTo>
                <a:cubicBezTo>
                  <a:pt x="76572" y="65455"/>
                  <a:pt x="90000" y="55683"/>
                  <a:pt x="90000" y="43638"/>
                </a:cubicBezTo>
                <a:cubicBezTo>
                  <a:pt x="90000" y="31588"/>
                  <a:pt x="76572" y="21816"/>
                  <a:pt x="60000" y="21816"/>
                </a:cubicBezTo>
                <a:moveTo>
                  <a:pt x="60000" y="111816"/>
                </a:moveTo>
                <a:cubicBezTo>
                  <a:pt x="60000" y="111816"/>
                  <a:pt x="7500" y="76361"/>
                  <a:pt x="7500" y="43638"/>
                </a:cubicBezTo>
                <a:cubicBezTo>
                  <a:pt x="7500" y="22550"/>
                  <a:pt x="31005" y="5455"/>
                  <a:pt x="60000" y="5455"/>
                </a:cubicBezTo>
                <a:cubicBezTo>
                  <a:pt x="88994" y="5455"/>
                  <a:pt x="112500" y="22550"/>
                  <a:pt x="112500" y="43638"/>
                </a:cubicBezTo>
                <a:cubicBezTo>
                  <a:pt x="112500" y="76361"/>
                  <a:pt x="60000" y="111816"/>
                  <a:pt x="60000" y="111816"/>
                </a:cubicBezTo>
                <a:moveTo>
                  <a:pt x="60000" y="0"/>
                </a:moveTo>
                <a:cubicBezTo>
                  <a:pt x="26866" y="0"/>
                  <a:pt x="0" y="19538"/>
                  <a:pt x="0" y="43638"/>
                </a:cubicBezTo>
                <a:cubicBezTo>
                  <a:pt x="0" y="79088"/>
                  <a:pt x="60000" y="120000"/>
                  <a:pt x="60000" y="120000"/>
                </a:cubicBezTo>
                <a:cubicBezTo>
                  <a:pt x="60000" y="120000"/>
                  <a:pt x="120000" y="79088"/>
                  <a:pt x="120000" y="43638"/>
                </a:cubicBezTo>
                <a:cubicBezTo>
                  <a:pt x="120000" y="19538"/>
                  <a:pt x="93133" y="0"/>
                  <a:pt x="60000" y="0"/>
                </a:cubicBezTo>
              </a:path>
            </a:pathLst>
          </a:custGeom>
          <a:solidFill>
            <a:schemeClr val="accent5"/>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06" name="Shape 4906"/>
          <p:cNvSpPr/>
          <p:nvPr/>
        </p:nvSpPr>
        <p:spPr>
          <a:xfrm>
            <a:off x="1414119" y="3295894"/>
            <a:ext cx="279126" cy="279167"/>
          </a:xfrm>
          <a:custGeom>
            <a:avLst/>
            <a:gdLst/>
            <a:ahLst/>
            <a:cxnLst/>
            <a:rect l="0" t="0" r="0" b="0"/>
            <a:pathLst>
              <a:path w="120000" h="120000" extrusionOk="0">
                <a:moveTo>
                  <a:pt x="35474" y="85605"/>
                </a:moveTo>
                <a:cubicBezTo>
                  <a:pt x="32225" y="82711"/>
                  <a:pt x="27075" y="77811"/>
                  <a:pt x="21931" y="71638"/>
                </a:cubicBezTo>
                <a:cubicBezTo>
                  <a:pt x="14418" y="62627"/>
                  <a:pt x="5456" y="49083"/>
                  <a:pt x="5456" y="35722"/>
                </a:cubicBezTo>
                <a:cubicBezTo>
                  <a:pt x="5456" y="19038"/>
                  <a:pt x="18927" y="5455"/>
                  <a:pt x="35480" y="5455"/>
                </a:cubicBezTo>
                <a:cubicBezTo>
                  <a:pt x="52032" y="5455"/>
                  <a:pt x="65498" y="19038"/>
                  <a:pt x="65498" y="35722"/>
                </a:cubicBezTo>
                <a:cubicBezTo>
                  <a:pt x="65498" y="56711"/>
                  <a:pt x="43962" y="78022"/>
                  <a:pt x="35474" y="85605"/>
                </a:cubicBezTo>
                <a:moveTo>
                  <a:pt x="35480" y="0"/>
                </a:moveTo>
                <a:cubicBezTo>
                  <a:pt x="15884" y="0"/>
                  <a:pt x="0" y="15994"/>
                  <a:pt x="0" y="35722"/>
                </a:cubicBezTo>
                <a:cubicBezTo>
                  <a:pt x="0" y="64750"/>
                  <a:pt x="35480" y="92783"/>
                  <a:pt x="35480" y="92783"/>
                </a:cubicBezTo>
                <a:cubicBezTo>
                  <a:pt x="35480" y="92783"/>
                  <a:pt x="70960" y="64750"/>
                  <a:pt x="70960" y="35722"/>
                </a:cubicBezTo>
                <a:cubicBezTo>
                  <a:pt x="70960" y="15994"/>
                  <a:pt x="55075" y="0"/>
                  <a:pt x="35480" y="0"/>
                </a:cubicBezTo>
                <a:moveTo>
                  <a:pt x="96736" y="108911"/>
                </a:moveTo>
                <a:cubicBezTo>
                  <a:pt x="95454" y="109800"/>
                  <a:pt x="93944" y="110605"/>
                  <a:pt x="92261" y="111294"/>
                </a:cubicBezTo>
                <a:cubicBezTo>
                  <a:pt x="90868" y="111872"/>
                  <a:pt x="90204" y="113466"/>
                  <a:pt x="90778" y="114861"/>
                </a:cubicBezTo>
                <a:cubicBezTo>
                  <a:pt x="91208" y="115916"/>
                  <a:pt x="92227" y="116550"/>
                  <a:pt x="93298" y="116550"/>
                </a:cubicBezTo>
                <a:cubicBezTo>
                  <a:pt x="93643" y="116550"/>
                  <a:pt x="94000" y="116483"/>
                  <a:pt x="94334" y="116344"/>
                </a:cubicBezTo>
                <a:cubicBezTo>
                  <a:pt x="96385" y="115500"/>
                  <a:pt x="98241" y="114505"/>
                  <a:pt x="99846" y="113394"/>
                </a:cubicBezTo>
                <a:cubicBezTo>
                  <a:pt x="101089" y="112533"/>
                  <a:pt x="101396" y="110833"/>
                  <a:pt x="100537" y="109594"/>
                </a:cubicBezTo>
                <a:cubicBezTo>
                  <a:pt x="99679" y="108361"/>
                  <a:pt x="97974" y="108050"/>
                  <a:pt x="96736" y="108911"/>
                </a:cubicBezTo>
                <a:moveTo>
                  <a:pt x="90561" y="72455"/>
                </a:moveTo>
                <a:cubicBezTo>
                  <a:pt x="89781" y="71055"/>
                  <a:pt x="89307" y="69605"/>
                  <a:pt x="89145" y="68138"/>
                </a:cubicBezTo>
                <a:cubicBezTo>
                  <a:pt x="88984" y="66638"/>
                  <a:pt x="87674" y="65561"/>
                  <a:pt x="86141" y="65716"/>
                </a:cubicBezTo>
                <a:cubicBezTo>
                  <a:pt x="84642" y="65883"/>
                  <a:pt x="83555" y="67222"/>
                  <a:pt x="83723" y="68722"/>
                </a:cubicBezTo>
                <a:cubicBezTo>
                  <a:pt x="83957" y="70927"/>
                  <a:pt x="84659" y="73077"/>
                  <a:pt x="85801" y="75122"/>
                </a:cubicBezTo>
                <a:cubicBezTo>
                  <a:pt x="86297" y="76011"/>
                  <a:pt x="87228" y="76516"/>
                  <a:pt x="88181" y="76516"/>
                </a:cubicBezTo>
                <a:cubicBezTo>
                  <a:pt x="88638" y="76516"/>
                  <a:pt x="89090" y="76405"/>
                  <a:pt x="89513" y="76166"/>
                </a:cubicBezTo>
                <a:cubicBezTo>
                  <a:pt x="90829" y="75433"/>
                  <a:pt x="91302" y="73772"/>
                  <a:pt x="90561" y="72455"/>
                </a:cubicBezTo>
                <a:moveTo>
                  <a:pt x="101708" y="84744"/>
                </a:moveTo>
                <a:cubicBezTo>
                  <a:pt x="100548" y="83227"/>
                  <a:pt x="99222" y="81711"/>
                  <a:pt x="97745" y="80216"/>
                </a:cubicBezTo>
                <a:cubicBezTo>
                  <a:pt x="96692" y="79144"/>
                  <a:pt x="94964" y="79133"/>
                  <a:pt x="93883" y="80188"/>
                </a:cubicBezTo>
                <a:cubicBezTo>
                  <a:pt x="92813" y="81244"/>
                  <a:pt x="92802" y="82972"/>
                  <a:pt x="93860" y="84050"/>
                </a:cubicBezTo>
                <a:cubicBezTo>
                  <a:pt x="95170" y="85377"/>
                  <a:pt x="96352" y="86733"/>
                  <a:pt x="97372" y="88061"/>
                </a:cubicBezTo>
                <a:cubicBezTo>
                  <a:pt x="97912" y="88761"/>
                  <a:pt x="98720" y="89127"/>
                  <a:pt x="99540" y="89127"/>
                </a:cubicBezTo>
                <a:cubicBezTo>
                  <a:pt x="100119" y="89127"/>
                  <a:pt x="100699" y="88950"/>
                  <a:pt x="101195" y="88566"/>
                </a:cubicBezTo>
                <a:cubicBezTo>
                  <a:pt x="102399" y="87650"/>
                  <a:pt x="102622" y="85938"/>
                  <a:pt x="101708" y="84744"/>
                </a:cubicBezTo>
                <a:moveTo>
                  <a:pt x="119693" y="32933"/>
                </a:moveTo>
                <a:cubicBezTo>
                  <a:pt x="119002" y="31594"/>
                  <a:pt x="117358" y="31066"/>
                  <a:pt x="116020" y="31761"/>
                </a:cubicBezTo>
                <a:cubicBezTo>
                  <a:pt x="116020" y="31761"/>
                  <a:pt x="115089" y="32238"/>
                  <a:pt x="113534" y="33122"/>
                </a:cubicBezTo>
                <a:cubicBezTo>
                  <a:pt x="112225" y="33866"/>
                  <a:pt x="111768" y="35533"/>
                  <a:pt x="112514" y="36844"/>
                </a:cubicBezTo>
                <a:cubicBezTo>
                  <a:pt x="113016" y="37727"/>
                  <a:pt x="113941" y="38222"/>
                  <a:pt x="114889" y="38222"/>
                </a:cubicBezTo>
                <a:cubicBezTo>
                  <a:pt x="115351" y="38222"/>
                  <a:pt x="115814" y="38105"/>
                  <a:pt x="116237" y="37861"/>
                </a:cubicBezTo>
                <a:cubicBezTo>
                  <a:pt x="117642" y="37066"/>
                  <a:pt x="118495" y="36622"/>
                  <a:pt x="118517" y="36611"/>
                </a:cubicBezTo>
                <a:cubicBezTo>
                  <a:pt x="119860" y="35922"/>
                  <a:pt x="120384" y="34277"/>
                  <a:pt x="119693" y="32933"/>
                </a:cubicBezTo>
                <a:moveTo>
                  <a:pt x="103993" y="93811"/>
                </a:moveTo>
                <a:cubicBezTo>
                  <a:pt x="102521" y="94116"/>
                  <a:pt x="101574" y="95561"/>
                  <a:pt x="101881" y="97038"/>
                </a:cubicBezTo>
                <a:cubicBezTo>
                  <a:pt x="102059" y="97916"/>
                  <a:pt x="102159" y="98783"/>
                  <a:pt x="102159" y="99605"/>
                </a:cubicBezTo>
                <a:cubicBezTo>
                  <a:pt x="102159" y="100277"/>
                  <a:pt x="102092" y="100950"/>
                  <a:pt x="101970" y="101594"/>
                </a:cubicBezTo>
                <a:cubicBezTo>
                  <a:pt x="101680" y="103077"/>
                  <a:pt x="102650" y="104505"/>
                  <a:pt x="104127" y="104788"/>
                </a:cubicBezTo>
                <a:cubicBezTo>
                  <a:pt x="104305" y="104827"/>
                  <a:pt x="104478" y="104838"/>
                  <a:pt x="104650" y="104838"/>
                </a:cubicBezTo>
                <a:cubicBezTo>
                  <a:pt x="105932" y="104838"/>
                  <a:pt x="107075" y="103933"/>
                  <a:pt x="107326" y="102627"/>
                </a:cubicBezTo>
                <a:cubicBezTo>
                  <a:pt x="107521" y="101644"/>
                  <a:pt x="107615" y="100633"/>
                  <a:pt x="107615" y="99605"/>
                </a:cubicBezTo>
                <a:cubicBezTo>
                  <a:pt x="107615" y="98416"/>
                  <a:pt x="107482" y="97177"/>
                  <a:pt x="107225" y="95927"/>
                </a:cubicBezTo>
                <a:cubicBezTo>
                  <a:pt x="106913" y="94450"/>
                  <a:pt x="105464" y="93511"/>
                  <a:pt x="103993" y="93811"/>
                </a:cubicBezTo>
                <a:moveTo>
                  <a:pt x="103608" y="39477"/>
                </a:moveTo>
                <a:cubicBezTo>
                  <a:pt x="102087" y="40572"/>
                  <a:pt x="100515" y="41766"/>
                  <a:pt x="98960" y="43027"/>
                </a:cubicBezTo>
                <a:cubicBezTo>
                  <a:pt x="97790" y="43983"/>
                  <a:pt x="97617" y="45700"/>
                  <a:pt x="98570" y="46866"/>
                </a:cubicBezTo>
                <a:cubicBezTo>
                  <a:pt x="99111" y="47533"/>
                  <a:pt x="99896" y="47872"/>
                  <a:pt x="100688" y="47872"/>
                </a:cubicBezTo>
                <a:cubicBezTo>
                  <a:pt x="101290" y="47872"/>
                  <a:pt x="101903" y="47672"/>
                  <a:pt x="102404" y="47261"/>
                </a:cubicBezTo>
                <a:cubicBezTo>
                  <a:pt x="103870" y="46066"/>
                  <a:pt x="105353" y="44944"/>
                  <a:pt x="106791" y="43916"/>
                </a:cubicBezTo>
                <a:cubicBezTo>
                  <a:pt x="108011" y="43038"/>
                  <a:pt x="108295" y="41333"/>
                  <a:pt x="107415" y="40111"/>
                </a:cubicBezTo>
                <a:cubicBezTo>
                  <a:pt x="106540" y="38883"/>
                  <a:pt x="104834" y="38605"/>
                  <a:pt x="103608" y="39477"/>
                </a:cubicBezTo>
                <a:moveTo>
                  <a:pt x="81950" y="113955"/>
                </a:moveTo>
                <a:cubicBezTo>
                  <a:pt x="80217" y="114200"/>
                  <a:pt x="78389" y="114388"/>
                  <a:pt x="76516" y="114505"/>
                </a:cubicBezTo>
                <a:cubicBezTo>
                  <a:pt x="75011" y="114605"/>
                  <a:pt x="73869" y="115905"/>
                  <a:pt x="73969" y="117411"/>
                </a:cubicBezTo>
                <a:cubicBezTo>
                  <a:pt x="74064" y="118855"/>
                  <a:pt x="75262" y="119961"/>
                  <a:pt x="76689" y="119961"/>
                </a:cubicBezTo>
                <a:cubicBezTo>
                  <a:pt x="76750" y="119961"/>
                  <a:pt x="76806" y="119955"/>
                  <a:pt x="76867" y="119955"/>
                </a:cubicBezTo>
                <a:cubicBezTo>
                  <a:pt x="78874" y="119822"/>
                  <a:pt x="80847" y="119627"/>
                  <a:pt x="82719" y="119361"/>
                </a:cubicBezTo>
                <a:cubicBezTo>
                  <a:pt x="84213" y="119150"/>
                  <a:pt x="85250" y="117766"/>
                  <a:pt x="85038" y="116272"/>
                </a:cubicBezTo>
                <a:cubicBezTo>
                  <a:pt x="84826" y="114783"/>
                  <a:pt x="83449" y="113733"/>
                  <a:pt x="81950" y="113955"/>
                </a:cubicBezTo>
                <a:moveTo>
                  <a:pt x="49563" y="111716"/>
                </a:moveTo>
                <a:cubicBezTo>
                  <a:pt x="47830" y="111094"/>
                  <a:pt x="46253" y="110366"/>
                  <a:pt x="44876" y="109561"/>
                </a:cubicBezTo>
                <a:cubicBezTo>
                  <a:pt x="43572" y="108788"/>
                  <a:pt x="41906" y="109238"/>
                  <a:pt x="41142" y="110533"/>
                </a:cubicBezTo>
                <a:cubicBezTo>
                  <a:pt x="40373" y="111833"/>
                  <a:pt x="40813" y="113511"/>
                  <a:pt x="42112" y="114266"/>
                </a:cubicBezTo>
                <a:cubicBezTo>
                  <a:pt x="43784" y="115244"/>
                  <a:pt x="45668" y="116116"/>
                  <a:pt x="47719" y="116855"/>
                </a:cubicBezTo>
                <a:cubicBezTo>
                  <a:pt x="48025" y="116961"/>
                  <a:pt x="48332" y="117011"/>
                  <a:pt x="48644" y="117011"/>
                </a:cubicBezTo>
                <a:cubicBezTo>
                  <a:pt x="49758" y="117011"/>
                  <a:pt x="50812" y="116322"/>
                  <a:pt x="51213" y="115205"/>
                </a:cubicBezTo>
                <a:cubicBezTo>
                  <a:pt x="51720" y="113788"/>
                  <a:pt x="50985" y="112222"/>
                  <a:pt x="49563" y="111716"/>
                </a:cubicBezTo>
                <a:moveTo>
                  <a:pt x="65492" y="114544"/>
                </a:moveTo>
                <a:cubicBezTo>
                  <a:pt x="63603" y="114444"/>
                  <a:pt x="61763" y="114288"/>
                  <a:pt x="60030" y="114072"/>
                </a:cubicBezTo>
                <a:cubicBezTo>
                  <a:pt x="58531" y="113850"/>
                  <a:pt x="57171" y="114944"/>
                  <a:pt x="56987" y="116438"/>
                </a:cubicBezTo>
                <a:cubicBezTo>
                  <a:pt x="56798" y="117938"/>
                  <a:pt x="57862" y="119300"/>
                  <a:pt x="59356" y="119483"/>
                </a:cubicBezTo>
                <a:cubicBezTo>
                  <a:pt x="61217" y="119716"/>
                  <a:pt x="63185" y="119888"/>
                  <a:pt x="65202" y="120000"/>
                </a:cubicBezTo>
                <a:cubicBezTo>
                  <a:pt x="65252" y="120000"/>
                  <a:pt x="65297" y="120000"/>
                  <a:pt x="65347" y="120000"/>
                </a:cubicBezTo>
                <a:cubicBezTo>
                  <a:pt x="66791" y="120000"/>
                  <a:pt x="67994" y="118872"/>
                  <a:pt x="68073" y="117416"/>
                </a:cubicBezTo>
                <a:cubicBezTo>
                  <a:pt x="68151" y="115905"/>
                  <a:pt x="66997" y="114622"/>
                  <a:pt x="65492" y="114544"/>
                </a:cubicBezTo>
                <a:moveTo>
                  <a:pt x="38121" y="101000"/>
                </a:moveTo>
                <a:cubicBezTo>
                  <a:pt x="38099" y="99511"/>
                  <a:pt x="36890" y="98311"/>
                  <a:pt x="35396" y="98311"/>
                </a:cubicBezTo>
                <a:cubicBezTo>
                  <a:pt x="33886" y="98311"/>
                  <a:pt x="32665" y="99533"/>
                  <a:pt x="32665" y="101044"/>
                </a:cubicBezTo>
                <a:cubicBezTo>
                  <a:pt x="32665" y="101300"/>
                  <a:pt x="32698" y="102688"/>
                  <a:pt x="33423" y="104633"/>
                </a:cubicBezTo>
                <a:cubicBezTo>
                  <a:pt x="33830" y="105738"/>
                  <a:pt x="34872" y="106416"/>
                  <a:pt x="35981" y="106416"/>
                </a:cubicBezTo>
                <a:cubicBezTo>
                  <a:pt x="36293" y="106416"/>
                  <a:pt x="36616" y="106361"/>
                  <a:pt x="36929" y="106244"/>
                </a:cubicBezTo>
                <a:cubicBezTo>
                  <a:pt x="38344" y="105722"/>
                  <a:pt x="39063" y="104155"/>
                  <a:pt x="38539" y="102738"/>
                </a:cubicBezTo>
                <a:cubicBezTo>
                  <a:pt x="38171" y="101744"/>
                  <a:pt x="38127" y="101061"/>
                  <a:pt x="38121" y="101000"/>
                </a:cubicBezTo>
                <a:moveTo>
                  <a:pt x="87836" y="59988"/>
                </a:moveTo>
                <a:cubicBezTo>
                  <a:pt x="88270" y="60244"/>
                  <a:pt x="88750" y="60366"/>
                  <a:pt x="89218" y="60366"/>
                </a:cubicBezTo>
                <a:cubicBezTo>
                  <a:pt x="90154" y="60366"/>
                  <a:pt x="91063" y="59888"/>
                  <a:pt x="91575" y="59027"/>
                </a:cubicBezTo>
                <a:cubicBezTo>
                  <a:pt x="92389" y="57644"/>
                  <a:pt x="93415" y="56222"/>
                  <a:pt x="94618" y="54783"/>
                </a:cubicBezTo>
                <a:cubicBezTo>
                  <a:pt x="95588" y="53627"/>
                  <a:pt x="95438" y="51905"/>
                  <a:pt x="94284" y="50938"/>
                </a:cubicBezTo>
                <a:cubicBezTo>
                  <a:pt x="93125" y="49966"/>
                  <a:pt x="91403" y="50122"/>
                  <a:pt x="90438" y="51277"/>
                </a:cubicBezTo>
                <a:cubicBezTo>
                  <a:pt x="89039" y="52938"/>
                  <a:pt x="87841" y="54622"/>
                  <a:pt x="86871" y="56250"/>
                </a:cubicBezTo>
                <a:cubicBezTo>
                  <a:pt x="86108" y="57550"/>
                  <a:pt x="86537" y="59216"/>
                  <a:pt x="87836" y="59988"/>
                </a:cubicBezTo>
                <a:moveTo>
                  <a:pt x="35480" y="49116"/>
                </a:moveTo>
                <a:cubicBezTo>
                  <a:pt x="27944" y="49116"/>
                  <a:pt x="21830" y="43005"/>
                  <a:pt x="21830" y="35466"/>
                </a:cubicBezTo>
                <a:cubicBezTo>
                  <a:pt x="21830" y="27927"/>
                  <a:pt x="27944" y="21816"/>
                  <a:pt x="35480" y="21816"/>
                </a:cubicBezTo>
                <a:cubicBezTo>
                  <a:pt x="43020" y="21816"/>
                  <a:pt x="49123" y="27927"/>
                  <a:pt x="49123" y="35466"/>
                </a:cubicBezTo>
                <a:cubicBezTo>
                  <a:pt x="49123" y="43005"/>
                  <a:pt x="43020" y="49116"/>
                  <a:pt x="35480" y="49116"/>
                </a:cubicBezTo>
                <a:moveTo>
                  <a:pt x="35480" y="16416"/>
                </a:moveTo>
                <a:cubicBezTo>
                  <a:pt x="24929" y="16416"/>
                  <a:pt x="16374" y="24966"/>
                  <a:pt x="16374" y="35511"/>
                </a:cubicBezTo>
                <a:cubicBezTo>
                  <a:pt x="16374" y="46061"/>
                  <a:pt x="24929" y="54616"/>
                  <a:pt x="35480" y="54616"/>
                </a:cubicBezTo>
                <a:cubicBezTo>
                  <a:pt x="46030" y="54616"/>
                  <a:pt x="54585" y="46061"/>
                  <a:pt x="54585" y="35511"/>
                </a:cubicBezTo>
                <a:cubicBezTo>
                  <a:pt x="54585" y="24966"/>
                  <a:pt x="46030" y="16416"/>
                  <a:pt x="35480" y="16416"/>
                </a:cubicBezTo>
              </a:path>
            </a:pathLst>
          </a:custGeom>
          <a:solidFill>
            <a:schemeClr val="accent5"/>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07" name="Shape 4907"/>
          <p:cNvSpPr/>
          <p:nvPr/>
        </p:nvSpPr>
        <p:spPr>
          <a:xfrm>
            <a:off x="2023561" y="3295895"/>
            <a:ext cx="126968" cy="279328"/>
          </a:xfrm>
          <a:custGeom>
            <a:avLst/>
            <a:gdLst/>
            <a:ahLst/>
            <a:cxnLst/>
            <a:rect l="0" t="0" r="0" b="0"/>
            <a:pathLst>
              <a:path w="120000" h="120000" extrusionOk="0">
                <a:moveTo>
                  <a:pt x="60000" y="10911"/>
                </a:moveTo>
                <a:cubicBezTo>
                  <a:pt x="60000" y="10911"/>
                  <a:pt x="24000" y="10911"/>
                  <a:pt x="24000" y="27272"/>
                </a:cubicBezTo>
                <a:cubicBezTo>
                  <a:pt x="24000" y="28777"/>
                  <a:pt x="26688" y="30000"/>
                  <a:pt x="30000" y="30000"/>
                </a:cubicBezTo>
                <a:cubicBezTo>
                  <a:pt x="33311" y="30000"/>
                  <a:pt x="36000" y="28777"/>
                  <a:pt x="36000" y="27272"/>
                </a:cubicBezTo>
                <a:cubicBezTo>
                  <a:pt x="36000" y="16361"/>
                  <a:pt x="60000" y="16361"/>
                  <a:pt x="60000" y="16361"/>
                </a:cubicBezTo>
                <a:cubicBezTo>
                  <a:pt x="63311" y="16361"/>
                  <a:pt x="66000" y="15144"/>
                  <a:pt x="66000" y="13638"/>
                </a:cubicBezTo>
                <a:cubicBezTo>
                  <a:pt x="66000" y="12127"/>
                  <a:pt x="63311" y="10911"/>
                  <a:pt x="60000" y="10911"/>
                </a:cubicBezTo>
                <a:moveTo>
                  <a:pt x="60000" y="49088"/>
                </a:moveTo>
                <a:cubicBezTo>
                  <a:pt x="33494" y="49088"/>
                  <a:pt x="12000" y="39322"/>
                  <a:pt x="12000" y="27272"/>
                </a:cubicBezTo>
                <a:cubicBezTo>
                  <a:pt x="12000" y="15222"/>
                  <a:pt x="33494" y="5455"/>
                  <a:pt x="60000" y="5455"/>
                </a:cubicBezTo>
                <a:cubicBezTo>
                  <a:pt x="86505" y="5455"/>
                  <a:pt x="108000" y="15222"/>
                  <a:pt x="108000" y="27272"/>
                </a:cubicBezTo>
                <a:cubicBezTo>
                  <a:pt x="108000" y="39322"/>
                  <a:pt x="86505" y="49088"/>
                  <a:pt x="60000" y="49088"/>
                </a:cubicBezTo>
                <a:moveTo>
                  <a:pt x="60000" y="95455"/>
                </a:moveTo>
                <a:lnTo>
                  <a:pt x="45300" y="53688"/>
                </a:lnTo>
                <a:cubicBezTo>
                  <a:pt x="50011" y="54227"/>
                  <a:pt x="54916" y="54544"/>
                  <a:pt x="60000" y="54544"/>
                </a:cubicBezTo>
                <a:cubicBezTo>
                  <a:pt x="65083" y="54544"/>
                  <a:pt x="69988" y="54227"/>
                  <a:pt x="74700" y="53688"/>
                </a:cubicBezTo>
                <a:cubicBezTo>
                  <a:pt x="74700" y="53688"/>
                  <a:pt x="60000" y="95455"/>
                  <a:pt x="60000" y="95455"/>
                </a:cubicBezTo>
                <a:close/>
                <a:moveTo>
                  <a:pt x="60000" y="0"/>
                </a:moveTo>
                <a:cubicBezTo>
                  <a:pt x="26861" y="0"/>
                  <a:pt x="0" y="12216"/>
                  <a:pt x="0" y="27272"/>
                </a:cubicBezTo>
                <a:cubicBezTo>
                  <a:pt x="0" y="37944"/>
                  <a:pt x="13505" y="47150"/>
                  <a:pt x="33144" y="51638"/>
                </a:cubicBezTo>
                <a:lnTo>
                  <a:pt x="60000" y="120000"/>
                </a:lnTo>
                <a:lnTo>
                  <a:pt x="86861" y="51638"/>
                </a:lnTo>
                <a:cubicBezTo>
                  <a:pt x="106494" y="47150"/>
                  <a:pt x="120000" y="37944"/>
                  <a:pt x="120000" y="27272"/>
                </a:cubicBezTo>
                <a:cubicBezTo>
                  <a:pt x="120000" y="12216"/>
                  <a:pt x="93138" y="0"/>
                  <a:pt x="60000" y="0"/>
                </a:cubicBezTo>
              </a:path>
            </a:pathLst>
          </a:custGeom>
          <a:solidFill>
            <a:schemeClr val="accent5"/>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08" name="Shape 4908"/>
          <p:cNvSpPr/>
          <p:nvPr/>
        </p:nvSpPr>
        <p:spPr>
          <a:xfrm>
            <a:off x="2480642" y="3295895"/>
            <a:ext cx="279328" cy="279328"/>
          </a:xfrm>
          <a:custGeom>
            <a:avLst/>
            <a:gdLst/>
            <a:ahLst/>
            <a:cxnLst/>
            <a:rect l="0" t="0" r="0" b="0"/>
            <a:pathLst>
              <a:path w="120000" h="120000" extrusionOk="0">
                <a:moveTo>
                  <a:pt x="62727" y="114405"/>
                </a:moveTo>
                <a:lnTo>
                  <a:pt x="62727" y="106361"/>
                </a:lnTo>
                <a:cubicBezTo>
                  <a:pt x="62727" y="104861"/>
                  <a:pt x="61505" y="103638"/>
                  <a:pt x="60000" y="103638"/>
                </a:cubicBezTo>
                <a:cubicBezTo>
                  <a:pt x="58494" y="103638"/>
                  <a:pt x="57272" y="104861"/>
                  <a:pt x="57272" y="106361"/>
                </a:cubicBezTo>
                <a:lnTo>
                  <a:pt x="57272" y="114405"/>
                </a:lnTo>
                <a:cubicBezTo>
                  <a:pt x="29333" y="113022"/>
                  <a:pt x="6972" y="90661"/>
                  <a:pt x="5588" y="62727"/>
                </a:cubicBezTo>
                <a:lnTo>
                  <a:pt x="13638" y="62727"/>
                </a:lnTo>
                <a:cubicBezTo>
                  <a:pt x="15138" y="62727"/>
                  <a:pt x="16361" y="61505"/>
                  <a:pt x="16361" y="60000"/>
                </a:cubicBezTo>
                <a:cubicBezTo>
                  <a:pt x="16361" y="58494"/>
                  <a:pt x="15138" y="57272"/>
                  <a:pt x="13638" y="57272"/>
                </a:cubicBezTo>
                <a:lnTo>
                  <a:pt x="5588" y="57272"/>
                </a:lnTo>
                <a:cubicBezTo>
                  <a:pt x="6972" y="29338"/>
                  <a:pt x="29333" y="6977"/>
                  <a:pt x="57272" y="5594"/>
                </a:cubicBezTo>
                <a:lnTo>
                  <a:pt x="57272" y="13638"/>
                </a:lnTo>
                <a:cubicBezTo>
                  <a:pt x="57272" y="15144"/>
                  <a:pt x="58494" y="16361"/>
                  <a:pt x="60000" y="16361"/>
                </a:cubicBezTo>
                <a:cubicBezTo>
                  <a:pt x="61505" y="16361"/>
                  <a:pt x="62727" y="15144"/>
                  <a:pt x="62727" y="13638"/>
                </a:cubicBezTo>
                <a:lnTo>
                  <a:pt x="62727" y="5594"/>
                </a:lnTo>
                <a:cubicBezTo>
                  <a:pt x="90666" y="6977"/>
                  <a:pt x="113027" y="29338"/>
                  <a:pt x="114411" y="57272"/>
                </a:cubicBezTo>
                <a:lnTo>
                  <a:pt x="106361" y="57272"/>
                </a:lnTo>
                <a:cubicBezTo>
                  <a:pt x="104861" y="57272"/>
                  <a:pt x="103638" y="58494"/>
                  <a:pt x="103638" y="60000"/>
                </a:cubicBezTo>
                <a:cubicBezTo>
                  <a:pt x="103638" y="61505"/>
                  <a:pt x="104861" y="62727"/>
                  <a:pt x="106361" y="62727"/>
                </a:cubicBezTo>
                <a:lnTo>
                  <a:pt x="114411" y="62727"/>
                </a:lnTo>
                <a:cubicBezTo>
                  <a:pt x="113027" y="90661"/>
                  <a:pt x="90666" y="113022"/>
                  <a:pt x="62727" y="114405"/>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moveTo>
                  <a:pt x="83138" y="36855"/>
                </a:moveTo>
                <a:lnTo>
                  <a:pt x="67716" y="67711"/>
                </a:lnTo>
                <a:lnTo>
                  <a:pt x="36861" y="83144"/>
                </a:lnTo>
                <a:lnTo>
                  <a:pt x="52283" y="52288"/>
                </a:lnTo>
                <a:cubicBezTo>
                  <a:pt x="52283" y="52288"/>
                  <a:pt x="83138" y="36855"/>
                  <a:pt x="83138" y="36855"/>
                </a:cubicBezTo>
                <a:close/>
                <a:moveTo>
                  <a:pt x="25288" y="94711"/>
                </a:moveTo>
                <a:lnTo>
                  <a:pt x="71572" y="71572"/>
                </a:lnTo>
                <a:lnTo>
                  <a:pt x="94711" y="25283"/>
                </a:lnTo>
                <a:lnTo>
                  <a:pt x="48427" y="48427"/>
                </a:lnTo>
                <a:cubicBezTo>
                  <a:pt x="48427" y="48427"/>
                  <a:pt x="25288" y="94711"/>
                  <a:pt x="25288" y="94711"/>
                </a:cubicBezTo>
                <a:close/>
                <a:moveTo>
                  <a:pt x="63855" y="63855"/>
                </a:moveTo>
                <a:cubicBezTo>
                  <a:pt x="65983" y="61727"/>
                  <a:pt x="65983" y="58272"/>
                  <a:pt x="63855" y="56144"/>
                </a:cubicBezTo>
                <a:cubicBezTo>
                  <a:pt x="61727" y="54011"/>
                  <a:pt x="58272" y="54011"/>
                  <a:pt x="56144" y="56144"/>
                </a:cubicBezTo>
                <a:cubicBezTo>
                  <a:pt x="54016" y="58272"/>
                  <a:pt x="54016" y="61727"/>
                  <a:pt x="56144" y="63855"/>
                </a:cubicBezTo>
                <a:cubicBezTo>
                  <a:pt x="58272" y="65988"/>
                  <a:pt x="61727" y="65988"/>
                  <a:pt x="63855" y="63855"/>
                </a:cubicBezTo>
              </a:path>
            </a:pathLst>
          </a:custGeom>
          <a:solidFill>
            <a:schemeClr val="accent5"/>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09" name="Shape 4909"/>
          <p:cNvSpPr/>
          <p:nvPr/>
        </p:nvSpPr>
        <p:spPr>
          <a:xfrm>
            <a:off x="3013903" y="3295895"/>
            <a:ext cx="279328" cy="279328"/>
          </a:xfrm>
          <a:custGeom>
            <a:avLst/>
            <a:gdLst/>
            <a:ahLst/>
            <a:cxnLst/>
            <a:rect l="0" t="0" r="0" b="0"/>
            <a:pathLst>
              <a:path w="120000" h="120000" extrusionOk="0">
                <a:moveTo>
                  <a:pt x="114544" y="113655"/>
                </a:moveTo>
                <a:lnTo>
                  <a:pt x="81816" y="104305"/>
                </a:lnTo>
                <a:lnTo>
                  <a:pt x="81816" y="6344"/>
                </a:lnTo>
                <a:lnTo>
                  <a:pt x="114544" y="15694"/>
                </a:lnTo>
                <a:cubicBezTo>
                  <a:pt x="114544" y="15694"/>
                  <a:pt x="114544" y="113655"/>
                  <a:pt x="114544" y="113655"/>
                </a:cubicBezTo>
                <a:close/>
                <a:moveTo>
                  <a:pt x="76361" y="104305"/>
                </a:moveTo>
                <a:lnTo>
                  <a:pt x="43638" y="113655"/>
                </a:lnTo>
                <a:lnTo>
                  <a:pt x="43638" y="15694"/>
                </a:lnTo>
                <a:lnTo>
                  <a:pt x="76361" y="6344"/>
                </a:lnTo>
                <a:cubicBezTo>
                  <a:pt x="76361" y="6344"/>
                  <a:pt x="76361" y="104305"/>
                  <a:pt x="76361" y="104305"/>
                </a:cubicBezTo>
                <a:close/>
                <a:moveTo>
                  <a:pt x="38183" y="113655"/>
                </a:moveTo>
                <a:lnTo>
                  <a:pt x="5455" y="104305"/>
                </a:lnTo>
                <a:lnTo>
                  <a:pt x="5455" y="6344"/>
                </a:lnTo>
                <a:lnTo>
                  <a:pt x="38183" y="15694"/>
                </a:lnTo>
                <a:cubicBezTo>
                  <a:pt x="38183" y="15694"/>
                  <a:pt x="38183" y="113655"/>
                  <a:pt x="38183" y="113655"/>
                </a:cubicBezTo>
                <a:close/>
                <a:moveTo>
                  <a:pt x="118011" y="11055"/>
                </a:moveTo>
                <a:lnTo>
                  <a:pt x="118022" y="11016"/>
                </a:lnTo>
                <a:lnTo>
                  <a:pt x="79838" y="105"/>
                </a:lnTo>
                <a:lnTo>
                  <a:pt x="79827" y="150"/>
                </a:lnTo>
                <a:cubicBezTo>
                  <a:pt x="79588" y="77"/>
                  <a:pt x="79355" y="0"/>
                  <a:pt x="79088" y="0"/>
                </a:cubicBezTo>
                <a:cubicBezTo>
                  <a:pt x="78827" y="0"/>
                  <a:pt x="78594" y="77"/>
                  <a:pt x="78355" y="150"/>
                </a:cubicBezTo>
                <a:lnTo>
                  <a:pt x="78344" y="105"/>
                </a:lnTo>
                <a:lnTo>
                  <a:pt x="40911" y="10800"/>
                </a:lnTo>
                <a:lnTo>
                  <a:pt x="3477" y="105"/>
                </a:lnTo>
                <a:lnTo>
                  <a:pt x="3461" y="150"/>
                </a:lnTo>
                <a:cubicBezTo>
                  <a:pt x="3227" y="77"/>
                  <a:pt x="2988" y="0"/>
                  <a:pt x="2727" y="0"/>
                </a:cubicBezTo>
                <a:cubicBezTo>
                  <a:pt x="1222" y="0"/>
                  <a:pt x="0" y="1222"/>
                  <a:pt x="0" y="2727"/>
                </a:cubicBezTo>
                <a:lnTo>
                  <a:pt x="0" y="106361"/>
                </a:lnTo>
                <a:cubicBezTo>
                  <a:pt x="0" y="107611"/>
                  <a:pt x="850" y="108616"/>
                  <a:pt x="1988" y="108944"/>
                </a:cubicBezTo>
                <a:lnTo>
                  <a:pt x="1977" y="108988"/>
                </a:lnTo>
                <a:lnTo>
                  <a:pt x="40161" y="119894"/>
                </a:lnTo>
                <a:lnTo>
                  <a:pt x="40172" y="119850"/>
                </a:lnTo>
                <a:cubicBezTo>
                  <a:pt x="40411" y="119922"/>
                  <a:pt x="40644" y="120000"/>
                  <a:pt x="40911" y="120000"/>
                </a:cubicBezTo>
                <a:cubicBezTo>
                  <a:pt x="41172" y="120000"/>
                  <a:pt x="41411" y="119922"/>
                  <a:pt x="41644" y="119850"/>
                </a:cubicBezTo>
                <a:lnTo>
                  <a:pt x="41661" y="119894"/>
                </a:lnTo>
                <a:lnTo>
                  <a:pt x="79088" y="109200"/>
                </a:lnTo>
                <a:lnTo>
                  <a:pt x="116527" y="119894"/>
                </a:lnTo>
                <a:lnTo>
                  <a:pt x="116538" y="119850"/>
                </a:lnTo>
                <a:cubicBezTo>
                  <a:pt x="116777" y="119922"/>
                  <a:pt x="117011" y="120000"/>
                  <a:pt x="117272" y="120000"/>
                </a:cubicBezTo>
                <a:cubicBezTo>
                  <a:pt x="118777" y="120000"/>
                  <a:pt x="120000" y="118777"/>
                  <a:pt x="120000" y="117272"/>
                </a:cubicBezTo>
                <a:lnTo>
                  <a:pt x="120000" y="13638"/>
                </a:lnTo>
                <a:cubicBezTo>
                  <a:pt x="120000" y="12394"/>
                  <a:pt x="119150" y="11383"/>
                  <a:pt x="118011" y="11055"/>
                </a:cubicBezTo>
              </a:path>
            </a:pathLst>
          </a:custGeom>
          <a:solidFill>
            <a:schemeClr val="accent5"/>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10" name="Shape 4910"/>
          <p:cNvSpPr/>
          <p:nvPr/>
        </p:nvSpPr>
        <p:spPr>
          <a:xfrm>
            <a:off x="3547165" y="3295895"/>
            <a:ext cx="279328" cy="279328"/>
          </a:xfrm>
          <a:custGeom>
            <a:avLst/>
            <a:gdLst/>
            <a:ahLst/>
            <a:cxnLst/>
            <a:rect l="0" t="0" r="0" b="0"/>
            <a:pathLst>
              <a:path w="120000" h="120000" extrusionOk="0">
                <a:moveTo>
                  <a:pt x="97483" y="69494"/>
                </a:moveTo>
                <a:lnTo>
                  <a:pt x="102888" y="70250"/>
                </a:lnTo>
                <a:cubicBezTo>
                  <a:pt x="103177" y="68200"/>
                  <a:pt x="103272" y="66233"/>
                  <a:pt x="103177" y="64405"/>
                </a:cubicBezTo>
                <a:lnTo>
                  <a:pt x="97733" y="64688"/>
                </a:lnTo>
                <a:cubicBezTo>
                  <a:pt x="97811" y="66166"/>
                  <a:pt x="97727" y="67783"/>
                  <a:pt x="97483" y="69494"/>
                </a:cubicBezTo>
                <a:moveTo>
                  <a:pt x="96911" y="60183"/>
                </a:moveTo>
                <a:lnTo>
                  <a:pt x="102077" y="58444"/>
                </a:lnTo>
                <a:cubicBezTo>
                  <a:pt x="101455" y="56594"/>
                  <a:pt x="100577" y="54827"/>
                  <a:pt x="99388" y="53033"/>
                </a:cubicBezTo>
                <a:lnTo>
                  <a:pt x="94844" y="56050"/>
                </a:lnTo>
                <a:cubicBezTo>
                  <a:pt x="95761" y="57438"/>
                  <a:pt x="96438" y="58788"/>
                  <a:pt x="96911" y="60183"/>
                </a:cubicBezTo>
                <a:moveTo>
                  <a:pt x="97383" y="77166"/>
                </a:moveTo>
                <a:cubicBezTo>
                  <a:pt x="96888" y="76672"/>
                  <a:pt x="96205" y="76361"/>
                  <a:pt x="95455" y="76361"/>
                </a:cubicBezTo>
                <a:cubicBezTo>
                  <a:pt x="93944" y="76361"/>
                  <a:pt x="92727" y="77583"/>
                  <a:pt x="92727" y="79088"/>
                </a:cubicBezTo>
                <a:cubicBezTo>
                  <a:pt x="92727" y="79844"/>
                  <a:pt x="93033" y="80527"/>
                  <a:pt x="93527" y="81016"/>
                </a:cubicBezTo>
                <a:lnTo>
                  <a:pt x="97050" y="84544"/>
                </a:lnTo>
                <a:lnTo>
                  <a:pt x="93527" y="88072"/>
                </a:lnTo>
                <a:cubicBezTo>
                  <a:pt x="93033" y="88566"/>
                  <a:pt x="92727" y="89244"/>
                  <a:pt x="92727" y="90000"/>
                </a:cubicBezTo>
                <a:cubicBezTo>
                  <a:pt x="92727" y="91505"/>
                  <a:pt x="93944" y="92727"/>
                  <a:pt x="95455" y="92727"/>
                </a:cubicBezTo>
                <a:cubicBezTo>
                  <a:pt x="96205" y="92727"/>
                  <a:pt x="96888" y="92422"/>
                  <a:pt x="97383" y="91927"/>
                </a:cubicBezTo>
                <a:lnTo>
                  <a:pt x="100911" y="88400"/>
                </a:lnTo>
                <a:lnTo>
                  <a:pt x="104433" y="91927"/>
                </a:lnTo>
                <a:cubicBezTo>
                  <a:pt x="104927" y="92422"/>
                  <a:pt x="105611" y="92727"/>
                  <a:pt x="106361" y="92727"/>
                </a:cubicBezTo>
                <a:cubicBezTo>
                  <a:pt x="107872" y="92727"/>
                  <a:pt x="109088" y="91505"/>
                  <a:pt x="109088" y="90000"/>
                </a:cubicBezTo>
                <a:cubicBezTo>
                  <a:pt x="109088" y="89244"/>
                  <a:pt x="108788" y="88566"/>
                  <a:pt x="108294" y="88072"/>
                </a:cubicBezTo>
                <a:lnTo>
                  <a:pt x="104766" y="84544"/>
                </a:lnTo>
                <a:lnTo>
                  <a:pt x="108294" y="81016"/>
                </a:lnTo>
                <a:cubicBezTo>
                  <a:pt x="108788" y="80527"/>
                  <a:pt x="109088" y="79844"/>
                  <a:pt x="109088" y="79088"/>
                </a:cubicBezTo>
                <a:cubicBezTo>
                  <a:pt x="109088" y="77583"/>
                  <a:pt x="107872" y="76361"/>
                  <a:pt x="106361" y="76361"/>
                </a:cubicBezTo>
                <a:cubicBezTo>
                  <a:pt x="105605" y="76361"/>
                  <a:pt x="104927" y="76672"/>
                  <a:pt x="104433" y="77166"/>
                </a:cubicBezTo>
                <a:lnTo>
                  <a:pt x="100911" y="80688"/>
                </a:lnTo>
                <a:cubicBezTo>
                  <a:pt x="100911" y="80688"/>
                  <a:pt x="97383" y="77166"/>
                  <a:pt x="97383" y="77166"/>
                </a:cubicBezTo>
                <a:close/>
                <a:moveTo>
                  <a:pt x="114544" y="113655"/>
                </a:moveTo>
                <a:lnTo>
                  <a:pt x="81816" y="104305"/>
                </a:lnTo>
                <a:lnTo>
                  <a:pt x="81816" y="42766"/>
                </a:lnTo>
                <a:cubicBezTo>
                  <a:pt x="83055" y="43344"/>
                  <a:pt x="84194" y="43966"/>
                  <a:pt x="85133" y="44633"/>
                </a:cubicBezTo>
                <a:lnTo>
                  <a:pt x="88294" y="40188"/>
                </a:lnTo>
                <a:cubicBezTo>
                  <a:pt x="86816" y="39133"/>
                  <a:pt x="85072" y="38177"/>
                  <a:pt x="83105" y="37338"/>
                </a:cubicBezTo>
                <a:lnTo>
                  <a:pt x="81816" y="40350"/>
                </a:lnTo>
                <a:lnTo>
                  <a:pt x="81816" y="6344"/>
                </a:lnTo>
                <a:lnTo>
                  <a:pt x="114544" y="15694"/>
                </a:lnTo>
                <a:cubicBezTo>
                  <a:pt x="114544" y="15694"/>
                  <a:pt x="114544" y="113655"/>
                  <a:pt x="114544" y="113655"/>
                </a:cubicBezTo>
                <a:close/>
                <a:moveTo>
                  <a:pt x="76361" y="104305"/>
                </a:moveTo>
                <a:lnTo>
                  <a:pt x="43638" y="113655"/>
                </a:lnTo>
                <a:lnTo>
                  <a:pt x="43638" y="51927"/>
                </a:lnTo>
                <a:lnTo>
                  <a:pt x="45827" y="56661"/>
                </a:lnTo>
                <a:cubicBezTo>
                  <a:pt x="47666" y="55805"/>
                  <a:pt x="49338" y="54683"/>
                  <a:pt x="50933" y="53227"/>
                </a:cubicBezTo>
                <a:lnTo>
                  <a:pt x="47250" y="49205"/>
                </a:lnTo>
                <a:cubicBezTo>
                  <a:pt x="46094" y="50266"/>
                  <a:pt x="44933" y="51038"/>
                  <a:pt x="43638" y="51661"/>
                </a:cubicBezTo>
                <a:lnTo>
                  <a:pt x="43638" y="15694"/>
                </a:lnTo>
                <a:lnTo>
                  <a:pt x="76361" y="6344"/>
                </a:lnTo>
                <a:cubicBezTo>
                  <a:pt x="76361" y="6344"/>
                  <a:pt x="76361" y="104305"/>
                  <a:pt x="76361" y="104305"/>
                </a:cubicBezTo>
                <a:close/>
                <a:moveTo>
                  <a:pt x="38183" y="113655"/>
                </a:moveTo>
                <a:lnTo>
                  <a:pt x="5455" y="104305"/>
                </a:lnTo>
                <a:lnTo>
                  <a:pt x="5455" y="6344"/>
                </a:lnTo>
                <a:lnTo>
                  <a:pt x="38183" y="15694"/>
                </a:lnTo>
                <a:cubicBezTo>
                  <a:pt x="38183" y="15694"/>
                  <a:pt x="38183" y="113655"/>
                  <a:pt x="38183" y="113655"/>
                </a:cubicBezTo>
                <a:close/>
                <a:moveTo>
                  <a:pt x="118005" y="11055"/>
                </a:moveTo>
                <a:lnTo>
                  <a:pt x="118022" y="11016"/>
                </a:lnTo>
                <a:lnTo>
                  <a:pt x="79844" y="105"/>
                </a:lnTo>
                <a:lnTo>
                  <a:pt x="79827" y="150"/>
                </a:lnTo>
                <a:cubicBezTo>
                  <a:pt x="79588" y="77"/>
                  <a:pt x="79350" y="0"/>
                  <a:pt x="79088" y="0"/>
                </a:cubicBezTo>
                <a:cubicBezTo>
                  <a:pt x="78827" y="0"/>
                  <a:pt x="78594" y="77"/>
                  <a:pt x="78355" y="150"/>
                </a:cubicBezTo>
                <a:lnTo>
                  <a:pt x="78344" y="105"/>
                </a:lnTo>
                <a:lnTo>
                  <a:pt x="40911" y="10800"/>
                </a:lnTo>
                <a:lnTo>
                  <a:pt x="3477" y="105"/>
                </a:lnTo>
                <a:lnTo>
                  <a:pt x="3461" y="150"/>
                </a:lnTo>
                <a:cubicBezTo>
                  <a:pt x="3222" y="77"/>
                  <a:pt x="2988" y="0"/>
                  <a:pt x="2727" y="0"/>
                </a:cubicBezTo>
                <a:cubicBezTo>
                  <a:pt x="1222" y="0"/>
                  <a:pt x="0" y="1222"/>
                  <a:pt x="0" y="2727"/>
                </a:cubicBezTo>
                <a:lnTo>
                  <a:pt x="0" y="106361"/>
                </a:lnTo>
                <a:cubicBezTo>
                  <a:pt x="0" y="107611"/>
                  <a:pt x="850" y="108616"/>
                  <a:pt x="1994" y="108944"/>
                </a:cubicBezTo>
                <a:lnTo>
                  <a:pt x="1977" y="108988"/>
                </a:lnTo>
                <a:lnTo>
                  <a:pt x="40155" y="119894"/>
                </a:lnTo>
                <a:lnTo>
                  <a:pt x="40172" y="119850"/>
                </a:lnTo>
                <a:cubicBezTo>
                  <a:pt x="40411" y="119922"/>
                  <a:pt x="40650" y="120000"/>
                  <a:pt x="40911" y="120000"/>
                </a:cubicBezTo>
                <a:cubicBezTo>
                  <a:pt x="41172" y="120000"/>
                  <a:pt x="41405" y="119922"/>
                  <a:pt x="41644" y="119850"/>
                </a:cubicBezTo>
                <a:lnTo>
                  <a:pt x="41661" y="119894"/>
                </a:lnTo>
                <a:lnTo>
                  <a:pt x="79088" y="109200"/>
                </a:lnTo>
                <a:lnTo>
                  <a:pt x="116527" y="119894"/>
                </a:lnTo>
                <a:lnTo>
                  <a:pt x="116538" y="119850"/>
                </a:lnTo>
                <a:cubicBezTo>
                  <a:pt x="116777" y="119922"/>
                  <a:pt x="117011" y="120000"/>
                  <a:pt x="117272" y="120000"/>
                </a:cubicBezTo>
                <a:cubicBezTo>
                  <a:pt x="118777" y="120000"/>
                  <a:pt x="120000" y="118777"/>
                  <a:pt x="120000" y="117272"/>
                </a:cubicBezTo>
                <a:lnTo>
                  <a:pt x="120000" y="13638"/>
                </a:lnTo>
                <a:cubicBezTo>
                  <a:pt x="120000" y="12394"/>
                  <a:pt x="119150" y="11383"/>
                  <a:pt x="118005" y="11055"/>
                </a:cubicBezTo>
                <a:moveTo>
                  <a:pt x="91305" y="51527"/>
                </a:moveTo>
                <a:lnTo>
                  <a:pt x="91766" y="52077"/>
                </a:lnTo>
                <a:lnTo>
                  <a:pt x="95938" y="48555"/>
                </a:lnTo>
                <a:lnTo>
                  <a:pt x="95466" y="48000"/>
                </a:lnTo>
                <a:cubicBezTo>
                  <a:pt x="94516" y="46877"/>
                  <a:pt x="93555" y="45755"/>
                  <a:pt x="92650" y="44550"/>
                </a:cubicBezTo>
                <a:lnTo>
                  <a:pt x="88283" y="47811"/>
                </a:lnTo>
                <a:cubicBezTo>
                  <a:pt x="89255" y="49111"/>
                  <a:pt x="90283" y="50327"/>
                  <a:pt x="91305" y="51527"/>
                </a:cubicBezTo>
                <a:moveTo>
                  <a:pt x="34833" y="61233"/>
                </a:moveTo>
                <a:lnTo>
                  <a:pt x="31883" y="56644"/>
                </a:lnTo>
                <a:cubicBezTo>
                  <a:pt x="30177" y="57744"/>
                  <a:pt x="28627" y="58916"/>
                  <a:pt x="27272" y="60138"/>
                </a:cubicBezTo>
                <a:lnTo>
                  <a:pt x="30933" y="64188"/>
                </a:lnTo>
                <a:cubicBezTo>
                  <a:pt x="32066" y="63166"/>
                  <a:pt x="33377" y="62172"/>
                  <a:pt x="34833" y="61233"/>
                </a:cubicBezTo>
                <a:moveTo>
                  <a:pt x="27800" y="67694"/>
                </a:moveTo>
                <a:lnTo>
                  <a:pt x="23311" y="64600"/>
                </a:lnTo>
                <a:cubicBezTo>
                  <a:pt x="22083" y="66383"/>
                  <a:pt x="21177" y="68266"/>
                  <a:pt x="20627" y="70188"/>
                </a:cubicBezTo>
                <a:lnTo>
                  <a:pt x="25866" y="71700"/>
                </a:lnTo>
                <a:cubicBezTo>
                  <a:pt x="26261" y="70338"/>
                  <a:pt x="26911" y="68988"/>
                  <a:pt x="27800" y="67694"/>
                </a:cubicBezTo>
                <a:moveTo>
                  <a:pt x="58150" y="46211"/>
                </a:moveTo>
                <a:lnTo>
                  <a:pt x="55400" y="41500"/>
                </a:lnTo>
                <a:cubicBezTo>
                  <a:pt x="53461" y="42633"/>
                  <a:pt x="52011" y="44088"/>
                  <a:pt x="50733" y="45494"/>
                </a:cubicBezTo>
                <a:lnTo>
                  <a:pt x="54761" y="49166"/>
                </a:lnTo>
                <a:cubicBezTo>
                  <a:pt x="55905" y="47911"/>
                  <a:pt x="56916" y="46933"/>
                  <a:pt x="58150" y="46211"/>
                </a:cubicBezTo>
                <a:moveTo>
                  <a:pt x="21816" y="87272"/>
                </a:moveTo>
                <a:cubicBezTo>
                  <a:pt x="24827" y="87272"/>
                  <a:pt x="27272" y="84833"/>
                  <a:pt x="27272" y="81816"/>
                </a:cubicBezTo>
                <a:cubicBezTo>
                  <a:pt x="27272" y="78805"/>
                  <a:pt x="24827" y="76361"/>
                  <a:pt x="21816" y="76361"/>
                </a:cubicBezTo>
                <a:cubicBezTo>
                  <a:pt x="18805" y="76361"/>
                  <a:pt x="16361" y="78805"/>
                  <a:pt x="16361" y="81816"/>
                </a:cubicBezTo>
                <a:cubicBezTo>
                  <a:pt x="16361" y="84833"/>
                  <a:pt x="18805" y="87272"/>
                  <a:pt x="21816" y="87272"/>
                </a:cubicBezTo>
                <a:moveTo>
                  <a:pt x="68183" y="43638"/>
                </a:moveTo>
                <a:cubicBezTo>
                  <a:pt x="71194" y="43638"/>
                  <a:pt x="73638" y="41194"/>
                  <a:pt x="73638" y="38183"/>
                </a:cubicBezTo>
                <a:cubicBezTo>
                  <a:pt x="73638" y="35172"/>
                  <a:pt x="71194" y="32727"/>
                  <a:pt x="68183" y="32727"/>
                </a:cubicBezTo>
                <a:cubicBezTo>
                  <a:pt x="65166" y="32727"/>
                  <a:pt x="62727" y="35172"/>
                  <a:pt x="62727" y="38183"/>
                </a:cubicBezTo>
                <a:cubicBezTo>
                  <a:pt x="62727" y="41194"/>
                  <a:pt x="65166" y="43638"/>
                  <a:pt x="68183" y="43638"/>
                </a:cubicBezTo>
              </a:path>
            </a:pathLst>
          </a:custGeom>
          <a:solidFill>
            <a:schemeClr val="accent5"/>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11" name="Shape 4911"/>
          <p:cNvSpPr/>
          <p:nvPr/>
        </p:nvSpPr>
        <p:spPr>
          <a:xfrm>
            <a:off x="4080426" y="3295895"/>
            <a:ext cx="279328" cy="279328"/>
          </a:xfrm>
          <a:custGeom>
            <a:avLst/>
            <a:gdLst/>
            <a:ahLst/>
            <a:cxnLst/>
            <a:rect l="0" t="0" r="0" b="0"/>
            <a:pathLst>
              <a:path w="120000" h="120000" extrusionOk="0">
                <a:moveTo>
                  <a:pt x="60000" y="46361"/>
                </a:moveTo>
                <a:cubicBezTo>
                  <a:pt x="52466" y="46361"/>
                  <a:pt x="46361" y="52466"/>
                  <a:pt x="46361" y="60000"/>
                </a:cubicBezTo>
                <a:cubicBezTo>
                  <a:pt x="46361" y="67533"/>
                  <a:pt x="52466" y="73638"/>
                  <a:pt x="60000" y="73638"/>
                </a:cubicBezTo>
                <a:cubicBezTo>
                  <a:pt x="67533" y="73638"/>
                  <a:pt x="73638" y="67533"/>
                  <a:pt x="73638" y="60000"/>
                </a:cubicBezTo>
                <a:cubicBezTo>
                  <a:pt x="73638" y="52466"/>
                  <a:pt x="67533" y="46361"/>
                  <a:pt x="60000" y="46361"/>
                </a:cubicBezTo>
                <a:moveTo>
                  <a:pt x="62727" y="114405"/>
                </a:moveTo>
                <a:lnTo>
                  <a:pt x="62727" y="95455"/>
                </a:lnTo>
                <a:cubicBezTo>
                  <a:pt x="62727" y="93944"/>
                  <a:pt x="61505" y="92727"/>
                  <a:pt x="60000" y="92727"/>
                </a:cubicBezTo>
                <a:cubicBezTo>
                  <a:pt x="58494" y="92727"/>
                  <a:pt x="57272" y="93944"/>
                  <a:pt x="57272" y="95455"/>
                </a:cubicBezTo>
                <a:lnTo>
                  <a:pt x="57272" y="114405"/>
                </a:lnTo>
                <a:cubicBezTo>
                  <a:pt x="29333" y="113022"/>
                  <a:pt x="6972" y="90661"/>
                  <a:pt x="5588" y="62727"/>
                </a:cubicBezTo>
                <a:lnTo>
                  <a:pt x="24544" y="62727"/>
                </a:lnTo>
                <a:cubicBezTo>
                  <a:pt x="26055" y="62727"/>
                  <a:pt x="27272" y="61505"/>
                  <a:pt x="27272" y="60000"/>
                </a:cubicBezTo>
                <a:cubicBezTo>
                  <a:pt x="27272" y="58494"/>
                  <a:pt x="26055" y="57272"/>
                  <a:pt x="24544" y="57272"/>
                </a:cubicBezTo>
                <a:lnTo>
                  <a:pt x="5588" y="57272"/>
                </a:lnTo>
                <a:cubicBezTo>
                  <a:pt x="6972" y="29338"/>
                  <a:pt x="29333" y="6977"/>
                  <a:pt x="57272" y="5594"/>
                </a:cubicBezTo>
                <a:lnTo>
                  <a:pt x="57272" y="24544"/>
                </a:lnTo>
                <a:cubicBezTo>
                  <a:pt x="57272" y="26055"/>
                  <a:pt x="58494" y="27272"/>
                  <a:pt x="60000" y="27272"/>
                </a:cubicBezTo>
                <a:cubicBezTo>
                  <a:pt x="61505" y="27272"/>
                  <a:pt x="62727" y="26055"/>
                  <a:pt x="62727" y="24544"/>
                </a:cubicBezTo>
                <a:lnTo>
                  <a:pt x="62727" y="5594"/>
                </a:lnTo>
                <a:cubicBezTo>
                  <a:pt x="90666" y="6977"/>
                  <a:pt x="113027" y="29338"/>
                  <a:pt x="114411" y="57272"/>
                </a:cubicBezTo>
                <a:lnTo>
                  <a:pt x="95455" y="57272"/>
                </a:lnTo>
                <a:cubicBezTo>
                  <a:pt x="93944" y="57272"/>
                  <a:pt x="92727" y="58494"/>
                  <a:pt x="92727" y="60000"/>
                </a:cubicBezTo>
                <a:cubicBezTo>
                  <a:pt x="92727" y="61505"/>
                  <a:pt x="93944" y="62727"/>
                  <a:pt x="95455" y="62727"/>
                </a:cubicBezTo>
                <a:lnTo>
                  <a:pt x="114411" y="62727"/>
                </a:lnTo>
                <a:cubicBezTo>
                  <a:pt x="113027" y="90661"/>
                  <a:pt x="90666" y="113022"/>
                  <a:pt x="62727" y="114405"/>
                </a:cubicBezTo>
                <a:moveTo>
                  <a:pt x="60000" y="0"/>
                </a:moveTo>
                <a:cubicBezTo>
                  <a:pt x="60000" y="0"/>
                  <a:pt x="60000" y="0"/>
                  <a:pt x="60000" y="0"/>
                </a:cubicBezTo>
                <a:cubicBezTo>
                  <a:pt x="60000" y="0"/>
                  <a:pt x="60000" y="0"/>
                  <a:pt x="60000" y="0"/>
                </a:cubicBezTo>
                <a:cubicBezTo>
                  <a:pt x="26861" y="0"/>
                  <a:pt x="0" y="26866"/>
                  <a:pt x="0" y="60000"/>
                </a:cubicBezTo>
                <a:cubicBezTo>
                  <a:pt x="0" y="93138"/>
                  <a:pt x="26861" y="120000"/>
                  <a:pt x="60000" y="120000"/>
                </a:cubicBezTo>
                <a:cubicBezTo>
                  <a:pt x="93138" y="120000"/>
                  <a:pt x="120000" y="93138"/>
                  <a:pt x="120000" y="60000"/>
                </a:cubicBezTo>
                <a:cubicBezTo>
                  <a:pt x="120000" y="26866"/>
                  <a:pt x="93138" y="0"/>
                  <a:pt x="60000" y="0"/>
                </a:cubicBezTo>
              </a:path>
            </a:pathLst>
          </a:custGeom>
          <a:solidFill>
            <a:schemeClr val="accent5"/>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12" name="Shape 4912"/>
          <p:cNvSpPr/>
          <p:nvPr/>
        </p:nvSpPr>
        <p:spPr>
          <a:xfrm>
            <a:off x="4613686" y="3295895"/>
            <a:ext cx="279328" cy="279328"/>
          </a:xfrm>
          <a:custGeom>
            <a:avLst/>
            <a:gdLst/>
            <a:ahLst/>
            <a:cxnLst/>
            <a:rect l="0" t="0" r="0" b="0"/>
            <a:pathLst>
              <a:path w="120000" h="120000" extrusionOk="0">
                <a:moveTo>
                  <a:pt x="62727" y="114405"/>
                </a:moveTo>
                <a:lnTo>
                  <a:pt x="62727" y="98044"/>
                </a:lnTo>
                <a:cubicBezTo>
                  <a:pt x="81633" y="96705"/>
                  <a:pt x="96711" y="81627"/>
                  <a:pt x="98050" y="62727"/>
                </a:cubicBezTo>
                <a:lnTo>
                  <a:pt x="114411" y="62727"/>
                </a:lnTo>
                <a:cubicBezTo>
                  <a:pt x="113027" y="90661"/>
                  <a:pt x="90666" y="113022"/>
                  <a:pt x="62727" y="114405"/>
                </a:cubicBezTo>
                <a:moveTo>
                  <a:pt x="62727" y="73361"/>
                </a:moveTo>
                <a:cubicBezTo>
                  <a:pt x="68066" y="72277"/>
                  <a:pt x="72250" y="68066"/>
                  <a:pt x="73338" y="62727"/>
                </a:cubicBezTo>
                <a:lnTo>
                  <a:pt x="92594" y="62727"/>
                </a:lnTo>
                <a:cubicBezTo>
                  <a:pt x="91283" y="78622"/>
                  <a:pt x="78622" y="91272"/>
                  <a:pt x="62727" y="92588"/>
                </a:cubicBezTo>
                <a:cubicBezTo>
                  <a:pt x="62727" y="92588"/>
                  <a:pt x="62727" y="73361"/>
                  <a:pt x="62727" y="73361"/>
                </a:cubicBezTo>
                <a:close/>
                <a:moveTo>
                  <a:pt x="62727" y="27411"/>
                </a:moveTo>
                <a:cubicBezTo>
                  <a:pt x="67961" y="27844"/>
                  <a:pt x="72838" y="29527"/>
                  <a:pt x="77083" y="32133"/>
                </a:cubicBezTo>
                <a:cubicBezTo>
                  <a:pt x="76627" y="33150"/>
                  <a:pt x="76361" y="34266"/>
                  <a:pt x="76361" y="35455"/>
                </a:cubicBezTo>
                <a:cubicBezTo>
                  <a:pt x="76361" y="39972"/>
                  <a:pt x="80027" y="43638"/>
                  <a:pt x="84544" y="43638"/>
                </a:cubicBezTo>
                <a:cubicBezTo>
                  <a:pt x="85733" y="43638"/>
                  <a:pt x="86850" y="43372"/>
                  <a:pt x="87866" y="42916"/>
                </a:cubicBezTo>
                <a:cubicBezTo>
                  <a:pt x="90477" y="47161"/>
                  <a:pt x="92161" y="52038"/>
                  <a:pt x="92594" y="57272"/>
                </a:cubicBezTo>
                <a:lnTo>
                  <a:pt x="73338" y="57272"/>
                </a:lnTo>
                <a:cubicBezTo>
                  <a:pt x="72250" y="51933"/>
                  <a:pt x="68066" y="47722"/>
                  <a:pt x="62727" y="46638"/>
                </a:cubicBezTo>
                <a:cubicBezTo>
                  <a:pt x="62727" y="46638"/>
                  <a:pt x="62727" y="27411"/>
                  <a:pt x="62727" y="27411"/>
                </a:cubicBezTo>
                <a:close/>
                <a:moveTo>
                  <a:pt x="62727" y="5594"/>
                </a:moveTo>
                <a:cubicBezTo>
                  <a:pt x="90666" y="6977"/>
                  <a:pt x="113027" y="29338"/>
                  <a:pt x="114411" y="57272"/>
                </a:cubicBezTo>
                <a:lnTo>
                  <a:pt x="98050" y="57272"/>
                </a:lnTo>
                <a:cubicBezTo>
                  <a:pt x="97572" y="50566"/>
                  <a:pt x="95344" y="44361"/>
                  <a:pt x="91855" y="39061"/>
                </a:cubicBezTo>
                <a:cubicBezTo>
                  <a:pt x="92394" y="37972"/>
                  <a:pt x="92727" y="36755"/>
                  <a:pt x="92727" y="35455"/>
                </a:cubicBezTo>
                <a:cubicBezTo>
                  <a:pt x="92727" y="30938"/>
                  <a:pt x="89066" y="27272"/>
                  <a:pt x="84544" y="27272"/>
                </a:cubicBezTo>
                <a:cubicBezTo>
                  <a:pt x="83244" y="27272"/>
                  <a:pt x="82027" y="27605"/>
                  <a:pt x="80933" y="28144"/>
                </a:cubicBezTo>
                <a:cubicBezTo>
                  <a:pt x="75633" y="24661"/>
                  <a:pt x="69433" y="22433"/>
                  <a:pt x="62727" y="21955"/>
                </a:cubicBezTo>
                <a:cubicBezTo>
                  <a:pt x="62727" y="21955"/>
                  <a:pt x="62727" y="5594"/>
                  <a:pt x="62727" y="5594"/>
                </a:cubicBezTo>
                <a:close/>
                <a:moveTo>
                  <a:pt x="57272" y="21938"/>
                </a:moveTo>
                <a:cubicBezTo>
                  <a:pt x="40138" y="23150"/>
                  <a:pt x="26127" y="35650"/>
                  <a:pt x="22655" y="52055"/>
                </a:cubicBezTo>
                <a:cubicBezTo>
                  <a:pt x="19944" y="52700"/>
                  <a:pt x="17755" y="54683"/>
                  <a:pt x="16833" y="57272"/>
                </a:cubicBezTo>
                <a:lnTo>
                  <a:pt x="5588" y="57272"/>
                </a:lnTo>
                <a:cubicBezTo>
                  <a:pt x="6972" y="29338"/>
                  <a:pt x="29333" y="6977"/>
                  <a:pt x="57272" y="5594"/>
                </a:cubicBezTo>
                <a:cubicBezTo>
                  <a:pt x="57272" y="5594"/>
                  <a:pt x="57272" y="21938"/>
                  <a:pt x="57272" y="21938"/>
                </a:cubicBezTo>
                <a:close/>
                <a:moveTo>
                  <a:pt x="57272" y="46638"/>
                </a:moveTo>
                <a:cubicBezTo>
                  <a:pt x="51933" y="47722"/>
                  <a:pt x="47750" y="51933"/>
                  <a:pt x="46661" y="57272"/>
                </a:cubicBezTo>
                <a:lnTo>
                  <a:pt x="32200" y="57272"/>
                </a:lnTo>
                <a:cubicBezTo>
                  <a:pt x="31477" y="55266"/>
                  <a:pt x="30027" y="53605"/>
                  <a:pt x="28122" y="52677"/>
                </a:cubicBezTo>
                <a:cubicBezTo>
                  <a:pt x="31255" y="38988"/>
                  <a:pt x="42944" y="28577"/>
                  <a:pt x="57272" y="27388"/>
                </a:cubicBezTo>
                <a:cubicBezTo>
                  <a:pt x="57272" y="27388"/>
                  <a:pt x="57272" y="46638"/>
                  <a:pt x="57272" y="46638"/>
                </a:cubicBezTo>
                <a:close/>
                <a:moveTo>
                  <a:pt x="57272" y="92611"/>
                </a:moveTo>
                <a:cubicBezTo>
                  <a:pt x="42944" y="91422"/>
                  <a:pt x="31255" y="81011"/>
                  <a:pt x="28122" y="67322"/>
                </a:cubicBezTo>
                <a:cubicBezTo>
                  <a:pt x="30027" y="66394"/>
                  <a:pt x="31477" y="64733"/>
                  <a:pt x="32200" y="62727"/>
                </a:cubicBezTo>
                <a:lnTo>
                  <a:pt x="46661" y="62727"/>
                </a:lnTo>
                <a:cubicBezTo>
                  <a:pt x="47750" y="68066"/>
                  <a:pt x="51933" y="72277"/>
                  <a:pt x="57272" y="73361"/>
                </a:cubicBezTo>
                <a:cubicBezTo>
                  <a:pt x="57272" y="73361"/>
                  <a:pt x="57272" y="92611"/>
                  <a:pt x="57272" y="92611"/>
                </a:cubicBezTo>
                <a:close/>
                <a:moveTo>
                  <a:pt x="57272" y="114405"/>
                </a:moveTo>
                <a:cubicBezTo>
                  <a:pt x="29333" y="113022"/>
                  <a:pt x="6972" y="90661"/>
                  <a:pt x="5588" y="62727"/>
                </a:cubicBezTo>
                <a:lnTo>
                  <a:pt x="16833" y="62727"/>
                </a:lnTo>
                <a:cubicBezTo>
                  <a:pt x="17755" y="65316"/>
                  <a:pt x="19944" y="67300"/>
                  <a:pt x="22655" y="67944"/>
                </a:cubicBezTo>
                <a:cubicBezTo>
                  <a:pt x="26127" y="84350"/>
                  <a:pt x="40138" y="96855"/>
                  <a:pt x="57272" y="98061"/>
                </a:cubicBezTo>
                <a:cubicBezTo>
                  <a:pt x="57272" y="98061"/>
                  <a:pt x="57272" y="114405"/>
                  <a:pt x="57272" y="114405"/>
                </a:cubicBezTo>
                <a:close/>
                <a:moveTo>
                  <a:pt x="60000" y="0"/>
                </a:moveTo>
                <a:cubicBezTo>
                  <a:pt x="26861" y="0"/>
                  <a:pt x="0" y="26861"/>
                  <a:pt x="0" y="60000"/>
                </a:cubicBezTo>
                <a:cubicBezTo>
                  <a:pt x="0" y="93138"/>
                  <a:pt x="26861" y="120000"/>
                  <a:pt x="60000" y="120000"/>
                </a:cubicBezTo>
                <a:cubicBezTo>
                  <a:pt x="93138" y="120000"/>
                  <a:pt x="120000" y="93138"/>
                  <a:pt x="120000" y="60000"/>
                </a:cubicBezTo>
                <a:cubicBezTo>
                  <a:pt x="120000" y="26861"/>
                  <a:pt x="93138" y="0"/>
                  <a:pt x="60000" y="0"/>
                </a:cubicBezTo>
              </a:path>
            </a:pathLst>
          </a:custGeom>
          <a:solidFill>
            <a:schemeClr val="accent5"/>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13" name="Shape 4913"/>
          <p:cNvSpPr/>
          <p:nvPr/>
        </p:nvSpPr>
        <p:spPr>
          <a:xfrm>
            <a:off x="5172341" y="3295895"/>
            <a:ext cx="228541" cy="279328"/>
          </a:xfrm>
          <a:custGeom>
            <a:avLst/>
            <a:gdLst/>
            <a:ahLst/>
            <a:cxnLst/>
            <a:rect l="0" t="0" r="0" b="0"/>
            <a:pathLst>
              <a:path w="120000" h="120000" extrusionOk="0">
                <a:moveTo>
                  <a:pt x="113333" y="69577"/>
                </a:moveTo>
                <a:cubicBezTo>
                  <a:pt x="107566" y="67877"/>
                  <a:pt x="96972" y="65455"/>
                  <a:pt x="83333" y="65455"/>
                </a:cubicBezTo>
                <a:cubicBezTo>
                  <a:pt x="70138" y="65455"/>
                  <a:pt x="63966" y="67161"/>
                  <a:pt x="58522" y="68666"/>
                </a:cubicBezTo>
                <a:cubicBezTo>
                  <a:pt x="54172" y="69872"/>
                  <a:pt x="50422" y="70911"/>
                  <a:pt x="43333" y="70911"/>
                </a:cubicBezTo>
                <a:cubicBezTo>
                  <a:pt x="33872" y="70911"/>
                  <a:pt x="29266" y="69650"/>
                  <a:pt x="24388" y="68322"/>
                </a:cubicBezTo>
                <a:cubicBezTo>
                  <a:pt x="19800" y="67072"/>
                  <a:pt x="15050" y="65788"/>
                  <a:pt x="6666" y="65511"/>
                </a:cubicBezTo>
                <a:lnTo>
                  <a:pt x="6666" y="5511"/>
                </a:lnTo>
                <a:cubicBezTo>
                  <a:pt x="13950" y="5766"/>
                  <a:pt x="18011" y="6877"/>
                  <a:pt x="22277" y="8044"/>
                </a:cubicBezTo>
                <a:cubicBezTo>
                  <a:pt x="27450" y="9450"/>
                  <a:pt x="32794" y="10911"/>
                  <a:pt x="43333" y="10911"/>
                </a:cubicBezTo>
                <a:cubicBezTo>
                  <a:pt x="51516" y="10911"/>
                  <a:pt x="56161" y="9627"/>
                  <a:pt x="60655" y="8377"/>
                </a:cubicBezTo>
                <a:cubicBezTo>
                  <a:pt x="65855" y="6944"/>
                  <a:pt x="71238" y="5455"/>
                  <a:pt x="83333" y="5455"/>
                </a:cubicBezTo>
                <a:cubicBezTo>
                  <a:pt x="98116" y="5455"/>
                  <a:pt x="109155" y="8583"/>
                  <a:pt x="113333" y="9966"/>
                </a:cubicBezTo>
                <a:cubicBezTo>
                  <a:pt x="113333" y="9966"/>
                  <a:pt x="113333" y="69577"/>
                  <a:pt x="113333" y="69577"/>
                </a:cubicBezTo>
                <a:close/>
                <a:moveTo>
                  <a:pt x="119966" y="8183"/>
                </a:moveTo>
                <a:cubicBezTo>
                  <a:pt x="119966" y="7183"/>
                  <a:pt x="119322" y="6222"/>
                  <a:pt x="118155" y="5744"/>
                </a:cubicBezTo>
                <a:cubicBezTo>
                  <a:pt x="117583" y="5505"/>
                  <a:pt x="103883" y="0"/>
                  <a:pt x="83333" y="0"/>
                </a:cubicBezTo>
                <a:cubicBezTo>
                  <a:pt x="70138" y="0"/>
                  <a:pt x="63966" y="1711"/>
                  <a:pt x="58522" y="3216"/>
                </a:cubicBezTo>
                <a:cubicBezTo>
                  <a:pt x="54172" y="4416"/>
                  <a:pt x="50422" y="5455"/>
                  <a:pt x="43333" y="5455"/>
                </a:cubicBezTo>
                <a:cubicBezTo>
                  <a:pt x="33872" y="5455"/>
                  <a:pt x="29266" y="4200"/>
                  <a:pt x="24388" y="2866"/>
                </a:cubicBezTo>
                <a:cubicBezTo>
                  <a:pt x="19216" y="1461"/>
                  <a:pt x="13872" y="0"/>
                  <a:pt x="3333" y="0"/>
                </a:cubicBezTo>
                <a:cubicBezTo>
                  <a:pt x="1488" y="0"/>
                  <a:pt x="0" y="1222"/>
                  <a:pt x="0" y="2727"/>
                </a:cubicBezTo>
                <a:lnTo>
                  <a:pt x="0" y="117272"/>
                </a:lnTo>
                <a:cubicBezTo>
                  <a:pt x="0" y="118777"/>
                  <a:pt x="1488" y="120000"/>
                  <a:pt x="3333" y="120000"/>
                </a:cubicBezTo>
                <a:cubicBezTo>
                  <a:pt x="5177" y="120000"/>
                  <a:pt x="6666" y="118777"/>
                  <a:pt x="6666" y="117272"/>
                </a:cubicBezTo>
                <a:lnTo>
                  <a:pt x="6666" y="70966"/>
                </a:lnTo>
                <a:cubicBezTo>
                  <a:pt x="13950" y="71222"/>
                  <a:pt x="18011" y="72333"/>
                  <a:pt x="22277" y="73500"/>
                </a:cubicBezTo>
                <a:cubicBezTo>
                  <a:pt x="27450" y="74905"/>
                  <a:pt x="32794" y="76361"/>
                  <a:pt x="43333" y="76361"/>
                </a:cubicBezTo>
                <a:cubicBezTo>
                  <a:pt x="51516" y="76361"/>
                  <a:pt x="56161" y="75077"/>
                  <a:pt x="60655" y="73838"/>
                </a:cubicBezTo>
                <a:cubicBezTo>
                  <a:pt x="65855" y="72394"/>
                  <a:pt x="71238" y="70911"/>
                  <a:pt x="83333" y="70911"/>
                </a:cubicBezTo>
                <a:cubicBezTo>
                  <a:pt x="102222" y="70911"/>
                  <a:pt x="115050" y="76027"/>
                  <a:pt x="115183" y="76077"/>
                </a:cubicBezTo>
                <a:cubicBezTo>
                  <a:pt x="116827" y="76744"/>
                  <a:pt x="118827" y="76200"/>
                  <a:pt x="119650" y="74850"/>
                </a:cubicBezTo>
                <a:cubicBezTo>
                  <a:pt x="119888" y="74461"/>
                  <a:pt x="119966" y="74044"/>
                  <a:pt x="119966" y="73638"/>
                </a:cubicBezTo>
                <a:lnTo>
                  <a:pt x="120000" y="73638"/>
                </a:lnTo>
                <a:lnTo>
                  <a:pt x="120000" y="8183"/>
                </a:lnTo>
                <a:cubicBezTo>
                  <a:pt x="120000" y="8183"/>
                  <a:pt x="119966" y="8183"/>
                  <a:pt x="119966" y="8183"/>
                </a:cubicBezTo>
                <a:close/>
              </a:path>
            </a:pathLst>
          </a:custGeom>
          <a:solidFill>
            <a:schemeClr val="accent5"/>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14" name="Shape 4914"/>
          <p:cNvSpPr/>
          <p:nvPr/>
        </p:nvSpPr>
        <p:spPr>
          <a:xfrm>
            <a:off x="5705602" y="3295895"/>
            <a:ext cx="228541" cy="279328"/>
          </a:xfrm>
          <a:custGeom>
            <a:avLst/>
            <a:gdLst/>
            <a:ahLst/>
            <a:cxnLst/>
            <a:rect l="0" t="0" r="0" b="0"/>
            <a:pathLst>
              <a:path w="120000" h="120000" extrusionOk="0">
                <a:moveTo>
                  <a:pt x="53333" y="65455"/>
                </a:moveTo>
                <a:lnTo>
                  <a:pt x="53333" y="60000"/>
                </a:lnTo>
                <a:lnTo>
                  <a:pt x="63333" y="60000"/>
                </a:lnTo>
                <a:cubicBezTo>
                  <a:pt x="65177" y="60000"/>
                  <a:pt x="66666" y="58777"/>
                  <a:pt x="66666" y="57272"/>
                </a:cubicBezTo>
                <a:lnTo>
                  <a:pt x="66666" y="16361"/>
                </a:lnTo>
                <a:lnTo>
                  <a:pt x="110777" y="16361"/>
                </a:lnTo>
                <a:lnTo>
                  <a:pt x="93811" y="39505"/>
                </a:lnTo>
                <a:lnTo>
                  <a:pt x="93855" y="39527"/>
                </a:lnTo>
                <a:cubicBezTo>
                  <a:pt x="93555" y="39938"/>
                  <a:pt x="93333" y="40400"/>
                  <a:pt x="93333" y="40911"/>
                </a:cubicBezTo>
                <a:cubicBezTo>
                  <a:pt x="93333" y="41427"/>
                  <a:pt x="93555" y="41877"/>
                  <a:pt x="93855" y="42288"/>
                </a:cubicBezTo>
                <a:lnTo>
                  <a:pt x="93811" y="42311"/>
                </a:lnTo>
                <a:lnTo>
                  <a:pt x="110777" y="65455"/>
                </a:lnTo>
                <a:cubicBezTo>
                  <a:pt x="110777" y="65455"/>
                  <a:pt x="53333" y="65455"/>
                  <a:pt x="53333" y="65455"/>
                </a:cubicBezTo>
                <a:close/>
                <a:moveTo>
                  <a:pt x="6666" y="5455"/>
                </a:moveTo>
                <a:lnTo>
                  <a:pt x="60000" y="5455"/>
                </a:lnTo>
                <a:lnTo>
                  <a:pt x="60000" y="54544"/>
                </a:lnTo>
                <a:lnTo>
                  <a:pt x="6666" y="54544"/>
                </a:lnTo>
                <a:cubicBezTo>
                  <a:pt x="6666" y="54544"/>
                  <a:pt x="6666" y="5455"/>
                  <a:pt x="6666" y="5455"/>
                </a:cubicBezTo>
                <a:close/>
                <a:moveTo>
                  <a:pt x="119522" y="66777"/>
                </a:moveTo>
                <a:lnTo>
                  <a:pt x="100555" y="40911"/>
                </a:lnTo>
                <a:lnTo>
                  <a:pt x="119522" y="15038"/>
                </a:lnTo>
                <a:lnTo>
                  <a:pt x="119477" y="15016"/>
                </a:lnTo>
                <a:cubicBezTo>
                  <a:pt x="119777" y="14605"/>
                  <a:pt x="120000" y="14150"/>
                  <a:pt x="120000" y="13638"/>
                </a:cubicBezTo>
                <a:cubicBezTo>
                  <a:pt x="120000" y="12127"/>
                  <a:pt x="118511" y="10911"/>
                  <a:pt x="116666" y="10911"/>
                </a:cubicBezTo>
                <a:lnTo>
                  <a:pt x="66666" y="10911"/>
                </a:lnTo>
                <a:lnTo>
                  <a:pt x="66666" y="2727"/>
                </a:lnTo>
                <a:cubicBezTo>
                  <a:pt x="66666" y="1222"/>
                  <a:pt x="65177" y="0"/>
                  <a:pt x="63333" y="0"/>
                </a:cubicBezTo>
                <a:lnTo>
                  <a:pt x="3333" y="0"/>
                </a:lnTo>
                <a:cubicBezTo>
                  <a:pt x="1488" y="0"/>
                  <a:pt x="0" y="1222"/>
                  <a:pt x="0" y="2727"/>
                </a:cubicBezTo>
                <a:lnTo>
                  <a:pt x="0" y="117272"/>
                </a:lnTo>
                <a:cubicBezTo>
                  <a:pt x="0" y="118777"/>
                  <a:pt x="1488" y="120000"/>
                  <a:pt x="3333" y="120000"/>
                </a:cubicBezTo>
                <a:cubicBezTo>
                  <a:pt x="5177" y="120000"/>
                  <a:pt x="6666" y="118777"/>
                  <a:pt x="6666" y="117272"/>
                </a:cubicBezTo>
                <a:lnTo>
                  <a:pt x="6666" y="60000"/>
                </a:lnTo>
                <a:lnTo>
                  <a:pt x="46666" y="60000"/>
                </a:lnTo>
                <a:lnTo>
                  <a:pt x="46666" y="68183"/>
                </a:lnTo>
                <a:cubicBezTo>
                  <a:pt x="46666" y="69688"/>
                  <a:pt x="48155" y="70911"/>
                  <a:pt x="50000" y="70911"/>
                </a:cubicBezTo>
                <a:lnTo>
                  <a:pt x="116666" y="70911"/>
                </a:lnTo>
                <a:cubicBezTo>
                  <a:pt x="118511" y="70911"/>
                  <a:pt x="120000" y="69688"/>
                  <a:pt x="120000" y="68183"/>
                </a:cubicBezTo>
                <a:cubicBezTo>
                  <a:pt x="120000" y="67672"/>
                  <a:pt x="119777" y="67211"/>
                  <a:pt x="119477" y="66800"/>
                </a:cubicBezTo>
                <a:cubicBezTo>
                  <a:pt x="119477" y="66800"/>
                  <a:pt x="119522" y="66777"/>
                  <a:pt x="119522" y="66777"/>
                </a:cubicBezTo>
                <a:close/>
              </a:path>
            </a:pathLst>
          </a:custGeom>
          <a:solidFill>
            <a:schemeClr val="accent5"/>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15" name="Shape 4915"/>
          <p:cNvSpPr/>
          <p:nvPr/>
        </p:nvSpPr>
        <p:spPr>
          <a:xfrm>
            <a:off x="6251560" y="3289337"/>
            <a:ext cx="279328" cy="279327"/>
          </a:xfrm>
          <a:custGeom>
            <a:avLst/>
            <a:gdLst/>
            <a:ahLst/>
            <a:cxnLst/>
            <a:rect l="0" t="0" r="0" b="0"/>
            <a:pathLst>
              <a:path w="120000" h="120000" extrusionOk="0">
                <a:moveTo>
                  <a:pt x="99166" y="97888"/>
                </a:moveTo>
                <a:cubicBezTo>
                  <a:pt x="95944" y="95122"/>
                  <a:pt x="92244" y="92677"/>
                  <a:pt x="88083" y="90688"/>
                </a:cubicBezTo>
                <a:cubicBezTo>
                  <a:pt x="88155" y="90466"/>
                  <a:pt x="88233" y="90244"/>
                  <a:pt x="88311" y="90016"/>
                </a:cubicBezTo>
                <a:cubicBezTo>
                  <a:pt x="89616" y="85866"/>
                  <a:pt x="90666" y="81422"/>
                  <a:pt x="91411" y="76727"/>
                </a:cubicBezTo>
                <a:cubicBezTo>
                  <a:pt x="91505" y="76133"/>
                  <a:pt x="91577" y="75533"/>
                  <a:pt x="91661" y="74933"/>
                </a:cubicBezTo>
                <a:cubicBezTo>
                  <a:pt x="91911" y="73144"/>
                  <a:pt x="92116" y="71327"/>
                  <a:pt x="92277" y="69483"/>
                </a:cubicBezTo>
                <a:cubicBezTo>
                  <a:pt x="92338" y="68794"/>
                  <a:pt x="92400" y="68111"/>
                  <a:pt x="92450" y="67416"/>
                </a:cubicBezTo>
                <a:cubicBezTo>
                  <a:pt x="92555" y="65877"/>
                  <a:pt x="92577" y="64300"/>
                  <a:pt x="92627" y="62727"/>
                </a:cubicBezTo>
                <a:lnTo>
                  <a:pt x="114433" y="62727"/>
                </a:lnTo>
                <a:cubicBezTo>
                  <a:pt x="113755" y="76372"/>
                  <a:pt x="108055" y="88677"/>
                  <a:pt x="99166" y="97888"/>
                </a:cubicBezTo>
                <a:moveTo>
                  <a:pt x="76188" y="112100"/>
                </a:moveTo>
                <a:cubicBezTo>
                  <a:pt x="77361" y="110872"/>
                  <a:pt x="78483" y="109500"/>
                  <a:pt x="79561" y="108022"/>
                </a:cubicBezTo>
                <a:cubicBezTo>
                  <a:pt x="79661" y="107883"/>
                  <a:pt x="79761" y="107744"/>
                  <a:pt x="79861" y="107605"/>
                </a:cubicBezTo>
                <a:cubicBezTo>
                  <a:pt x="82022" y="104566"/>
                  <a:pt x="83977" y="101066"/>
                  <a:pt x="85666" y="97155"/>
                </a:cubicBezTo>
                <a:cubicBezTo>
                  <a:pt x="85755" y="96944"/>
                  <a:pt x="85838" y="96722"/>
                  <a:pt x="85927" y="96511"/>
                </a:cubicBezTo>
                <a:cubicBezTo>
                  <a:pt x="86027" y="96272"/>
                  <a:pt x="86105" y="96011"/>
                  <a:pt x="86205" y="95772"/>
                </a:cubicBezTo>
                <a:cubicBezTo>
                  <a:pt x="89572" y="97416"/>
                  <a:pt x="92583" y="99388"/>
                  <a:pt x="95233" y="101583"/>
                </a:cubicBezTo>
                <a:cubicBezTo>
                  <a:pt x="89716" y="106272"/>
                  <a:pt x="83272" y="109900"/>
                  <a:pt x="76188" y="112100"/>
                </a:cubicBezTo>
                <a:moveTo>
                  <a:pt x="62727" y="114272"/>
                </a:moveTo>
                <a:lnTo>
                  <a:pt x="62727" y="90116"/>
                </a:lnTo>
                <a:cubicBezTo>
                  <a:pt x="69433" y="90394"/>
                  <a:pt x="75766" y="91627"/>
                  <a:pt x="81400" y="93716"/>
                </a:cubicBezTo>
                <a:cubicBezTo>
                  <a:pt x="76944" y="105050"/>
                  <a:pt x="70300" y="112766"/>
                  <a:pt x="62727" y="114272"/>
                </a:cubicBezTo>
                <a:moveTo>
                  <a:pt x="62727" y="62727"/>
                </a:moveTo>
                <a:lnTo>
                  <a:pt x="87205" y="62727"/>
                </a:lnTo>
                <a:cubicBezTo>
                  <a:pt x="86972" y="72194"/>
                  <a:pt x="85511" y="81005"/>
                  <a:pt x="83172" y="88600"/>
                </a:cubicBezTo>
                <a:cubicBezTo>
                  <a:pt x="76972" y="86300"/>
                  <a:pt x="70044" y="84950"/>
                  <a:pt x="62727" y="84666"/>
                </a:cubicBezTo>
                <a:cubicBezTo>
                  <a:pt x="62727" y="84666"/>
                  <a:pt x="62727" y="62727"/>
                  <a:pt x="62727" y="62727"/>
                </a:cubicBezTo>
                <a:close/>
                <a:moveTo>
                  <a:pt x="62727" y="35333"/>
                </a:moveTo>
                <a:cubicBezTo>
                  <a:pt x="70044" y="35050"/>
                  <a:pt x="76972" y="33700"/>
                  <a:pt x="83172" y="31400"/>
                </a:cubicBezTo>
                <a:cubicBezTo>
                  <a:pt x="85511" y="38994"/>
                  <a:pt x="86972" y="47805"/>
                  <a:pt x="87205" y="57272"/>
                </a:cubicBezTo>
                <a:lnTo>
                  <a:pt x="62727" y="57272"/>
                </a:lnTo>
                <a:cubicBezTo>
                  <a:pt x="62727" y="57272"/>
                  <a:pt x="62727" y="35333"/>
                  <a:pt x="62727" y="35333"/>
                </a:cubicBezTo>
                <a:close/>
                <a:moveTo>
                  <a:pt x="62727" y="5727"/>
                </a:moveTo>
                <a:cubicBezTo>
                  <a:pt x="70300" y="7233"/>
                  <a:pt x="76944" y="14950"/>
                  <a:pt x="81400" y="26283"/>
                </a:cubicBezTo>
                <a:cubicBezTo>
                  <a:pt x="75766" y="28372"/>
                  <a:pt x="69433" y="29605"/>
                  <a:pt x="62727" y="29883"/>
                </a:cubicBezTo>
                <a:cubicBezTo>
                  <a:pt x="62727" y="29883"/>
                  <a:pt x="62727" y="5727"/>
                  <a:pt x="62727" y="5727"/>
                </a:cubicBezTo>
                <a:close/>
                <a:moveTo>
                  <a:pt x="95233" y="18416"/>
                </a:moveTo>
                <a:cubicBezTo>
                  <a:pt x="92583" y="20616"/>
                  <a:pt x="89572" y="22583"/>
                  <a:pt x="86205" y="24227"/>
                </a:cubicBezTo>
                <a:cubicBezTo>
                  <a:pt x="86105" y="23988"/>
                  <a:pt x="86027" y="23727"/>
                  <a:pt x="85927" y="23494"/>
                </a:cubicBezTo>
                <a:cubicBezTo>
                  <a:pt x="85838" y="23277"/>
                  <a:pt x="85755" y="23061"/>
                  <a:pt x="85666" y="22844"/>
                </a:cubicBezTo>
                <a:cubicBezTo>
                  <a:pt x="83977" y="18933"/>
                  <a:pt x="82022" y="15433"/>
                  <a:pt x="79861" y="12394"/>
                </a:cubicBezTo>
                <a:cubicBezTo>
                  <a:pt x="79761" y="12255"/>
                  <a:pt x="79661" y="12116"/>
                  <a:pt x="79561" y="11977"/>
                </a:cubicBezTo>
                <a:cubicBezTo>
                  <a:pt x="78483" y="10500"/>
                  <a:pt x="77361" y="9127"/>
                  <a:pt x="76188" y="7900"/>
                </a:cubicBezTo>
                <a:cubicBezTo>
                  <a:pt x="83272" y="10100"/>
                  <a:pt x="89716" y="13727"/>
                  <a:pt x="95233" y="18416"/>
                </a:cubicBezTo>
                <a:moveTo>
                  <a:pt x="114433" y="57272"/>
                </a:moveTo>
                <a:lnTo>
                  <a:pt x="92627" y="57272"/>
                </a:lnTo>
                <a:cubicBezTo>
                  <a:pt x="92577" y="55705"/>
                  <a:pt x="92555" y="54122"/>
                  <a:pt x="92450" y="52583"/>
                </a:cubicBezTo>
                <a:cubicBezTo>
                  <a:pt x="92400" y="51888"/>
                  <a:pt x="92338" y="51205"/>
                  <a:pt x="92277" y="50516"/>
                </a:cubicBezTo>
                <a:cubicBezTo>
                  <a:pt x="92116" y="48672"/>
                  <a:pt x="91911" y="46855"/>
                  <a:pt x="91661" y="45066"/>
                </a:cubicBezTo>
                <a:cubicBezTo>
                  <a:pt x="91577" y="44472"/>
                  <a:pt x="91505" y="43866"/>
                  <a:pt x="91411" y="43272"/>
                </a:cubicBezTo>
                <a:cubicBezTo>
                  <a:pt x="90666" y="38577"/>
                  <a:pt x="89616" y="34133"/>
                  <a:pt x="88311" y="29983"/>
                </a:cubicBezTo>
                <a:cubicBezTo>
                  <a:pt x="88233" y="29761"/>
                  <a:pt x="88155" y="29538"/>
                  <a:pt x="88083" y="29311"/>
                </a:cubicBezTo>
                <a:cubicBezTo>
                  <a:pt x="92244" y="27322"/>
                  <a:pt x="95944" y="24877"/>
                  <a:pt x="99166" y="22116"/>
                </a:cubicBezTo>
                <a:cubicBezTo>
                  <a:pt x="108055" y="31322"/>
                  <a:pt x="113755" y="43627"/>
                  <a:pt x="114433" y="57272"/>
                </a:cubicBezTo>
                <a:moveTo>
                  <a:pt x="57272" y="29883"/>
                </a:moveTo>
                <a:cubicBezTo>
                  <a:pt x="50561" y="29605"/>
                  <a:pt x="44227" y="28372"/>
                  <a:pt x="38594" y="26283"/>
                </a:cubicBezTo>
                <a:cubicBezTo>
                  <a:pt x="43050" y="14950"/>
                  <a:pt x="49694" y="7233"/>
                  <a:pt x="57272" y="5727"/>
                </a:cubicBezTo>
                <a:cubicBezTo>
                  <a:pt x="57272" y="5727"/>
                  <a:pt x="57272" y="29883"/>
                  <a:pt x="57272" y="29883"/>
                </a:cubicBezTo>
                <a:close/>
                <a:moveTo>
                  <a:pt x="57272" y="57272"/>
                </a:moveTo>
                <a:lnTo>
                  <a:pt x="32794" y="57272"/>
                </a:lnTo>
                <a:cubicBezTo>
                  <a:pt x="33027" y="47805"/>
                  <a:pt x="34483" y="38994"/>
                  <a:pt x="36827" y="31400"/>
                </a:cubicBezTo>
                <a:cubicBezTo>
                  <a:pt x="43027" y="33700"/>
                  <a:pt x="49950" y="35050"/>
                  <a:pt x="57272" y="35333"/>
                </a:cubicBezTo>
                <a:cubicBezTo>
                  <a:pt x="57272" y="35333"/>
                  <a:pt x="57272" y="57272"/>
                  <a:pt x="57272" y="57272"/>
                </a:cubicBezTo>
                <a:close/>
                <a:moveTo>
                  <a:pt x="57272" y="84666"/>
                </a:moveTo>
                <a:cubicBezTo>
                  <a:pt x="49950" y="84950"/>
                  <a:pt x="43027" y="86300"/>
                  <a:pt x="36827" y="88600"/>
                </a:cubicBezTo>
                <a:cubicBezTo>
                  <a:pt x="34483" y="81005"/>
                  <a:pt x="33027" y="72194"/>
                  <a:pt x="32794" y="62727"/>
                </a:cubicBezTo>
                <a:lnTo>
                  <a:pt x="57272" y="62727"/>
                </a:lnTo>
                <a:cubicBezTo>
                  <a:pt x="57272" y="62727"/>
                  <a:pt x="57272" y="84666"/>
                  <a:pt x="57272" y="84666"/>
                </a:cubicBezTo>
                <a:close/>
                <a:moveTo>
                  <a:pt x="57272" y="114272"/>
                </a:moveTo>
                <a:cubicBezTo>
                  <a:pt x="49694" y="112766"/>
                  <a:pt x="43050" y="105050"/>
                  <a:pt x="38594" y="93716"/>
                </a:cubicBezTo>
                <a:cubicBezTo>
                  <a:pt x="44227" y="91627"/>
                  <a:pt x="50561" y="90394"/>
                  <a:pt x="57272" y="90116"/>
                </a:cubicBezTo>
                <a:cubicBezTo>
                  <a:pt x="57272" y="90116"/>
                  <a:pt x="57272" y="114272"/>
                  <a:pt x="57272" y="114272"/>
                </a:cubicBezTo>
                <a:close/>
                <a:moveTo>
                  <a:pt x="24766" y="101583"/>
                </a:moveTo>
                <a:cubicBezTo>
                  <a:pt x="27411" y="99388"/>
                  <a:pt x="30422" y="97416"/>
                  <a:pt x="33794" y="95772"/>
                </a:cubicBezTo>
                <a:cubicBezTo>
                  <a:pt x="33888" y="96011"/>
                  <a:pt x="33972" y="96272"/>
                  <a:pt x="34066" y="96511"/>
                </a:cubicBezTo>
                <a:cubicBezTo>
                  <a:pt x="34161" y="96722"/>
                  <a:pt x="34238" y="96944"/>
                  <a:pt x="34333" y="97155"/>
                </a:cubicBezTo>
                <a:cubicBezTo>
                  <a:pt x="36022" y="101066"/>
                  <a:pt x="37972" y="104566"/>
                  <a:pt x="40133" y="107605"/>
                </a:cubicBezTo>
                <a:cubicBezTo>
                  <a:pt x="40233" y="107744"/>
                  <a:pt x="40338" y="107883"/>
                  <a:pt x="40438" y="108022"/>
                </a:cubicBezTo>
                <a:cubicBezTo>
                  <a:pt x="41511" y="109500"/>
                  <a:pt x="42633" y="110872"/>
                  <a:pt x="43811" y="112100"/>
                </a:cubicBezTo>
                <a:cubicBezTo>
                  <a:pt x="36722" y="109900"/>
                  <a:pt x="30283" y="106272"/>
                  <a:pt x="24766" y="101583"/>
                </a:cubicBezTo>
                <a:moveTo>
                  <a:pt x="5566" y="62727"/>
                </a:moveTo>
                <a:lnTo>
                  <a:pt x="27372" y="62727"/>
                </a:lnTo>
                <a:cubicBezTo>
                  <a:pt x="27416" y="64300"/>
                  <a:pt x="27444" y="65877"/>
                  <a:pt x="27544" y="67416"/>
                </a:cubicBezTo>
                <a:cubicBezTo>
                  <a:pt x="27594" y="68111"/>
                  <a:pt x="27661" y="68794"/>
                  <a:pt x="27716" y="69483"/>
                </a:cubicBezTo>
                <a:cubicBezTo>
                  <a:pt x="27877" y="71327"/>
                  <a:pt x="28083" y="73144"/>
                  <a:pt x="28333" y="74933"/>
                </a:cubicBezTo>
                <a:cubicBezTo>
                  <a:pt x="28422" y="75533"/>
                  <a:pt x="28494" y="76133"/>
                  <a:pt x="28588" y="76727"/>
                </a:cubicBezTo>
                <a:cubicBezTo>
                  <a:pt x="29333" y="81422"/>
                  <a:pt x="30377" y="85866"/>
                  <a:pt x="31688" y="90016"/>
                </a:cubicBezTo>
                <a:cubicBezTo>
                  <a:pt x="31766" y="90244"/>
                  <a:pt x="31838" y="90466"/>
                  <a:pt x="31911" y="90688"/>
                </a:cubicBezTo>
                <a:cubicBezTo>
                  <a:pt x="27755" y="92677"/>
                  <a:pt x="24055" y="95122"/>
                  <a:pt x="20827" y="97888"/>
                </a:cubicBezTo>
                <a:cubicBezTo>
                  <a:pt x="11944" y="88677"/>
                  <a:pt x="6238" y="76372"/>
                  <a:pt x="5566" y="62727"/>
                </a:cubicBezTo>
                <a:moveTo>
                  <a:pt x="20827" y="22116"/>
                </a:moveTo>
                <a:cubicBezTo>
                  <a:pt x="24055" y="24877"/>
                  <a:pt x="27755" y="27322"/>
                  <a:pt x="31911" y="29311"/>
                </a:cubicBezTo>
                <a:cubicBezTo>
                  <a:pt x="31838" y="29538"/>
                  <a:pt x="31766" y="29761"/>
                  <a:pt x="31688" y="29983"/>
                </a:cubicBezTo>
                <a:cubicBezTo>
                  <a:pt x="30383" y="34133"/>
                  <a:pt x="29333" y="38577"/>
                  <a:pt x="28588" y="43272"/>
                </a:cubicBezTo>
                <a:cubicBezTo>
                  <a:pt x="28494" y="43866"/>
                  <a:pt x="28422" y="44472"/>
                  <a:pt x="28333" y="45066"/>
                </a:cubicBezTo>
                <a:cubicBezTo>
                  <a:pt x="28083" y="46855"/>
                  <a:pt x="27877" y="48672"/>
                  <a:pt x="27716" y="50516"/>
                </a:cubicBezTo>
                <a:cubicBezTo>
                  <a:pt x="27661" y="51205"/>
                  <a:pt x="27594" y="51888"/>
                  <a:pt x="27544" y="52583"/>
                </a:cubicBezTo>
                <a:cubicBezTo>
                  <a:pt x="27444" y="54122"/>
                  <a:pt x="27416" y="55705"/>
                  <a:pt x="27372" y="57272"/>
                </a:cubicBezTo>
                <a:lnTo>
                  <a:pt x="5566" y="57272"/>
                </a:lnTo>
                <a:cubicBezTo>
                  <a:pt x="6238" y="43627"/>
                  <a:pt x="11944" y="31322"/>
                  <a:pt x="20827" y="22116"/>
                </a:cubicBezTo>
                <a:moveTo>
                  <a:pt x="43811" y="7900"/>
                </a:moveTo>
                <a:cubicBezTo>
                  <a:pt x="42633" y="9127"/>
                  <a:pt x="41511" y="10500"/>
                  <a:pt x="40438" y="11977"/>
                </a:cubicBezTo>
                <a:cubicBezTo>
                  <a:pt x="40338" y="12116"/>
                  <a:pt x="40233" y="12255"/>
                  <a:pt x="40133" y="12394"/>
                </a:cubicBezTo>
                <a:cubicBezTo>
                  <a:pt x="37972" y="15433"/>
                  <a:pt x="36022" y="18933"/>
                  <a:pt x="34333" y="22844"/>
                </a:cubicBezTo>
                <a:cubicBezTo>
                  <a:pt x="34238" y="23061"/>
                  <a:pt x="34161" y="23277"/>
                  <a:pt x="34066" y="23494"/>
                </a:cubicBezTo>
                <a:cubicBezTo>
                  <a:pt x="33972" y="23727"/>
                  <a:pt x="33888" y="23988"/>
                  <a:pt x="33794" y="24227"/>
                </a:cubicBezTo>
                <a:cubicBezTo>
                  <a:pt x="30422" y="22583"/>
                  <a:pt x="27411" y="20616"/>
                  <a:pt x="24766" y="18416"/>
                </a:cubicBezTo>
                <a:cubicBezTo>
                  <a:pt x="30283" y="13727"/>
                  <a:pt x="36722" y="10100"/>
                  <a:pt x="43811" y="7900"/>
                </a:cubicBezTo>
                <a:moveTo>
                  <a:pt x="60000" y="0"/>
                </a:moveTo>
                <a:cubicBezTo>
                  <a:pt x="26861" y="0"/>
                  <a:pt x="0" y="26861"/>
                  <a:pt x="0" y="60000"/>
                </a:cubicBezTo>
                <a:cubicBezTo>
                  <a:pt x="0" y="93138"/>
                  <a:pt x="26861" y="120000"/>
                  <a:pt x="60000" y="120000"/>
                </a:cubicBezTo>
                <a:cubicBezTo>
                  <a:pt x="93133" y="120000"/>
                  <a:pt x="120000" y="93138"/>
                  <a:pt x="120000" y="60000"/>
                </a:cubicBezTo>
                <a:cubicBezTo>
                  <a:pt x="120000" y="26861"/>
                  <a:pt x="93133" y="0"/>
                  <a:pt x="60000" y="0"/>
                </a:cubicBezTo>
              </a:path>
            </a:pathLst>
          </a:custGeom>
          <a:solidFill>
            <a:schemeClr val="accent5"/>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16" name="Shape 4916"/>
          <p:cNvSpPr/>
          <p:nvPr/>
        </p:nvSpPr>
        <p:spPr>
          <a:xfrm>
            <a:off x="6784821" y="3289337"/>
            <a:ext cx="279328" cy="279327"/>
          </a:xfrm>
          <a:custGeom>
            <a:avLst/>
            <a:gdLst/>
            <a:ahLst/>
            <a:cxnLst/>
            <a:rect l="0" t="0" r="0" b="0"/>
            <a:pathLst>
              <a:path w="120000" h="120000" extrusionOk="0">
                <a:moveTo>
                  <a:pt x="98100" y="46344"/>
                </a:moveTo>
                <a:cubicBezTo>
                  <a:pt x="97855" y="38411"/>
                  <a:pt x="96572" y="30977"/>
                  <a:pt x="94488" y="24488"/>
                </a:cubicBezTo>
                <a:cubicBezTo>
                  <a:pt x="97461" y="22944"/>
                  <a:pt x="100100" y="21094"/>
                  <a:pt x="102416" y="19038"/>
                </a:cubicBezTo>
                <a:cubicBezTo>
                  <a:pt x="109294" y="26233"/>
                  <a:pt x="113744" y="35761"/>
                  <a:pt x="114405" y="46344"/>
                </a:cubicBezTo>
                <a:cubicBezTo>
                  <a:pt x="114405" y="46344"/>
                  <a:pt x="98100" y="46344"/>
                  <a:pt x="98100" y="46344"/>
                </a:cubicBezTo>
                <a:close/>
                <a:moveTo>
                  <a:pt x="86027" y="8233"/>
                </a:moveTo>
                <a:cubicBezTo>
                  <a:pt x="90588" y="9922"/>
                  <a:pt x="94766" y="12366"/>
                  <a:pt x="98461" y="15383"/>
                </a:cubicBezTo>
                <a:cubicBezTo>
                  <a:pt x="96733" y="16866"/>
                  <a:pt x="94755" y="18194"/>
                  <a:pt x="92588" y="19366"/>
                </a:cubicBezTo>
                <a:cubicBezTo>
                  <a:pt x="90761" y="15038"/>
                  <a:pt x="88550" y="11255"/>
                  <a:pt x="86027" y="8233"/>
                </a:cubicBezTo>
                <a:moveTo>
                  <a:pt x="70911" y="0"/>
                </a:moveTo>
                <a:cubicBezTo>
                  <a:pt x="55105" y="0"/>
                  <a:pt x="41088" y="7500"/>
                  <a:pt x="32111" y="19094"/>
                </a:cubicBezTo>
                <a:cubicBezTo>
                  <a:pt x="36188" y="17761"/>
                  <a:pt x="40483" y="16911"/>
                  <a:pt x="44922" y="16572"/>
                </a:cubicBezTo>
                <a:cubicBezTo>
                  <a:pt x="44394" y="16177"/>
                  <a:pt x="43844" y="15800"/>
                  <a:pt x="43355" y="15383"/>
                </a:cubicBezTo>
                <a:cubicBezTo>
                  <a:pt x="47050" y="12366"/>
                  <a:pt x="51233" y="9922"/>
                  <a:pt x="55788" y="8233"/>
                </a:cubicBezTo>
                <a:cubicBezTo>
                  <a:pt x="53855" y="10550"/>
                  <a:pt x="52111" y="13322"/>
                  <a:pt x="50577" y="16438"/>
                </a:cubicBezTo>
                <a:cubicBezTo>
                  <a:pt x="52505" y="16488"/>
                  <a:pt x="54405" y="16644"/>
                  <a:pt x="56283" y="16888"/>
                </a:cubicBezTo>
                <a:cubicBezTo>
                  <a:pt x="59511" y="11016"/>
                  <a:pt x="63605" y="7016"/>
                  <a:pt x="68161" y="5866"/>
                </a:cubicBezTo>
                <a:lnTo>
                  <a:pt x="68161" y="19861"/>
                </a:lnTo>
                <a:cubicBezTo>
                  <a:pt x="70044" y="20561"/>
                  <a:pt x="71877" y="21355"/>
                  <a:pt x="73655" y="22255"/>
                </a:cubicBezTo>
                <a:lnTo>
                  <a:pt x="73655" y="5866"/>
                </a:lnTo>
                <a:cubicBezTo>
                  <a:pt x="79344" y="7305"/>
                  <a:pt x="84338" y="13127"/>
                  <a:pt x="87783" y="21572"/>
                </a:cubicBezTo>
                <a:cubicBezTo>
                  <a:pt x="84483" y="22816"/>
                  <a:pt x="80861" y="23672"/>
                  <a:pt x="77027" y="24122"/>
                </a:cubicBezTo>
                <a:cubicBezTo>
                  <a:pt x="79238" y="25450"/>
                  <a:pt x="81372" y="26888"/>
                  <a:pt x="83366" y="28505"/>
                </a:cubicBezTo>
                <a:cubicBezTo>
                  <a:pt x="85505" y="28005"/>
                  <a:pt x="87594" y="27416"/>
                  <a:pt x="89566" y="26672"/>
                </a:cubicBezTo>
                <a:cubicBezTo>
                  <a:pt x="90533" y="29883"/>
                  <a:pt x="91277" y="33383"/>
                  <a:pt x="91811" y="37055"/>
                </a:cubicBezTo>
                <a:cubicBezTo>
                  <a:pt x="95316" y="41477"/>
                  <a:pt x="98127" y="46461"/>
                  <a:pt x="100138" y="51838"/>
                </a:cubicBezTo>
                <a:lnTo>
                  <a:pt x="114405" y="51838"/>
                </a:lnTo>
                <a:cubicBezTo>
                  <a:pt x="113766" y="62072"/>
                  <a:pt x="109561" y="71300"/>
                  <a:pt x="103061" y="78411"/>
                </a:cubicBezTo>
                <a:cubicBezTo>
                  <a:pt x="102611" y="81666"/>
                  <a:pt x="101900" y="84844"/>
                  <a:pt x="100905" y="87894"/>
                </a:cubicBezTo>
                <a:cubicBezTo>
                  <a:pt x="112500" y="78911"/>
                  <a:pt x="120000" y="64894"/>
                  <a:pt x="120000" y="49088"/>
                </a:cubicBezTo>
                <a:cubicBezTo>
                  <a:pt x="120000" y="21977"/>
                  <a:pt x="98022" y="0"/>
                  <a:pt x="70911" y="0"/>
                </a:cubicBezTo>
                <a:moveTo>
                  <a:pt x="76283" y="68161"/>
                </a:moveTo>
                <a:cubicBezTo>
                  <a:pt x="76038" y="60233"/>
                  <a:pt x="74755" y="52800"/>
                  <a:pt x="72672" y="46305"/>
                </a:cubicBezTo>
                <a:cubicBezTo>
                  <a:pt x="75644" y="44761"/>
                  <a:pt x="78283" y="42916"/>
                  <a:pt x="80594" y="40855"/>
                </a:cubicBezTo>
                <a:cubicBezTo>
                  <a:pt x="87477" y="48050"/>
                  <a:pt x="91927" y="57583"/>
                  <a:pt x="92588" y="68161"/>
                </a:cubicBezTo>
                <a:cubicBezTo>
                  <a:pt x="92588" y="68161"/>
                  <a:pt x="76283" y="68161"/>
                  <a:pt x="76283" y="68161"/>
                </a:cubicBezTo>
                <a:close/>
                <a:moveTo>
                  <a:pt x="80594" y="100961"/>
                </a:moveTo>
                <a:cubicBezTo>
                  <a:pt x="78283" y="98905"/>
                  <a:pt x="75644" y="97055"/>
                  <a:pt x="72672" y="95511"/>
                </a:cubicBezTo>
                <a:cubicBezTo>
                  <a:pt x="74755" y="89022"/>
                  <a:pt x="76038" y="81588"/>
                  <a:pt x="76283" y="73655"/>
                </a:cubicBezTo>
                <a:lnTo>
                  <a:pt x="92588" y="73655"/>
                </a:lnTo>
                <a:cubicBezTo>
                  <a:pt x="91927" y="84238"/>
                  <a:pt x="87477" y="93766"/>
                  <a:pt x="80594" y="100961"/>
                </a:cubicBezTo>
                <a:moveTo>
                  <a:pt x="64211" y="111766"/>
                </a:moveTo>
                <a:cubicBezTo>
                  <a:pt x="66733" y="108744"/>
                  <a:pt x="68938" y="104961"/>
                  <a:pt x="70766" y="100633"/>
                </a:cubicBezTo>
                <a:cubicBezTo>
                  <a:pt x="72938" y="101805"/>
                  <a:pt x="74916" y="103133"/>
                  <a:pt x="76644" y="104616"/>
                </a:cubicBezTo>
                <a:cubicBezTo>
                  <a:pt x="72950" y="107633"/>
                  <a:pt x="68766" y="110077"/>
                  <a:pt x="64211" y="111766"/>
                </a:cubicBezTo>
                <a:moveTo>
                  <a:pt x="51838" y="114133"/>
                </a:moveTo>
                <a:lnTo>
                  <a:pt x="51838" y="95577"/>
                </a:lnTo>
                <a:cubicBezTo>
                  <a:pt x="56922" y="95850"/>
                  <a:pt x="61711" y="96822"/>
                  <a:pt x="65966" y="98427"/>
                </a:cubicBezTo>
                <a:cubicBezTo>
                  <a:pt x="62522" y="106872"/>
                  <a:pt x="57527" y="112700"/>
                  <a:pt x="51838" y="114133"/>
                </a:cubicBezTo>
                <a:moveTo>
                  <a:pt x="51838" y="73655"/>
                </a:moveTo>
                <a:lnTo>
                  <a:pt x="70827" y="73655"/>
                </a:lnTo>
                <a:cubicBezTo>
                  <a:pt x="70605" y="80833"/>
                  <a:pt x="69500" y="87511"/>
                  <a:pt x="67750" y="93327"/>
                </a:cubicBezTo>
                <a:cubicBezTo>
                  <a:pt x="62927" y="91505"/>
                  <a:pt x="57538" y="90405"/>
                  <a:pt x="51838" y="90127"/>
                </a:cubicBezTo>
                <a:cubicBezTo>
                  <a:pt x="51838" y="90127"/>
                  <a:pt x="51838" y="73655"/>
                  <a:pt x="51838" y="73655"/>
                </a:cubicBezTo>
                <a:close/>
                <a:moveTo>
                  <a:pt x="51838" y="51694"/>
                </a:moveTo>
                <a:cubicBezTo>
                  <a:pt x="57538" y="51411"/>
                  <a:pt x="62927" y="50311"/>
                  <a:pt x="67750" y="48488"/>
                </a:cubicBezTo>
                <a:cubicBezTo>
                  <a:pt x="69500" y="54305"/>
                  <a:pt x="70605" y="60983"/>
                  <a:pt x="70827" y="68161"/>
                </a:cubicBezTo>
                <a:lnTo>
                  <a:pt x="51838" y="68161"/>
                </a:lnTo>
                <a:cubicBezTo>
                  <a:pt x="51838" y="68161"/>
                  <a:pt x="51838" y="51694"/>
                  <a:pt x="51838" y="51694"/>
                </a:cubicBezTo>
                <a:close/>
                <a:moveTo>
                  <a:pt x="51838" y="27683"/>
                </a:moveTo>
                <a:cubicBezTo>
                  <a:pt x="57527" y="29122"/>
                  <a:pt x="62522" y="34944"/>
                  <a:pt x="65966" y="43388"/>
                </a:cubicBezTo>
                <a:cubicBezTo>
                  <a:pt x="61711" y="44994"/>
                  <a:pt x="56922" y="45972"/>
                  <a:pt x="51838" y="46238"/>
                </a:cubicBezTo>
                <a:cubicBezTo>
                  <a:pt x="51838" y="46238"/>
                  <a:pt x="51838" y="27683"/>
                  <a:pt x="51838" y="27683"/>
                </a:cubicBezTo>
                <a:close/>
                <a:moveTo>
                  <a:pt x="76644" y="37200"/>
                </a:moveTo>
                <a:cubicBezTo>
                  <a:pt x="74916" y="38683"/>
                  <a:pt x="72938" y="40016"/>
                  <a:pt x="70766" y="41183"/>
                </a:cubicBezTo>
                <a:cubicBezTo>
                  <a:pt x="68938" y="36855"/>
                  <a:pt x="66733" y="33077"/>
                  <a:pt x="64205" y="30055"/>
                </a:cubicBezTo>
                <a:cubicBezTo>
                  <a:pt x="68766" y="31744"/>
                  <a:pt x="72950" y="34183"/>
                  <a:pt x="76644" y="37200"/>
                </a:cubicBezTo>
                <a:moveTo>
                  <a:pt x="46344" y="46238"/>
                </a:moveTo>
                <a:cubicBezTo>
                  <a:pt x="41261" y="45972"/>
                  <a:pt x="36466" y="44994"/>
                  <a:pt x="32216" y="43388"/>
                </a:cubicBezTo>
                <a:cubicBezTo>
                  <a:pt x="35661" y="34944"/>
                  <a:pt x="40655" y="29122"/>
                  <a:pt x="46344" y="27683"/>
                </a:cubicBezTo>
                <a:cubicBezTo>
                  <a:pt x="46344" y="27683"/>
                  <a:pt x="46344" y="46238"/>
                  <a:pt x="46344" y="46238"/>
                </a:cubicBezTo>
                <a:close/>
                <a:moveTo>
                  <a:pt x="46344" y="68161"/>
                </a:moveTo>
                <a:lnTo>
                  <a:pt x="27350" y="68161"/>
                </a:lnTo>
                <a:cubicBezTo>
                  <a:pt x="27577" y="60983"/>
                  <a:pt x="28683" y="54305"/>
                  <a:pt x="30433" y="48488"/>
                </a:cubicBezTo>
                <a:cubicBezTo>
                  <a:pt x="35255" y="50311"/>
                  <a:pt x="40644" y="51411"/>
                  <a:pt x="46344" y="51694"/>
                </a:cubicBezTo>
                <a:cubicBezTo>
                  <a:pt x="46344" y="51694"/>
                  <a:pt x="46344" y="68161"/>
                  <a:pt x="46344" y="68161"/>
                </a:cubicBezTo>
                <a:close/>
                <a:moveTo>
                  <a:pt x="46344" y="90127"/>
                </a:moveTo>
                <a:cubicBezTo>
                  <a:pt x="40644" y="90405"/>
                  <a:pt x="35255" y="91505"/>
                  <a:pt x="30433" y="93327"/>
                </a:cubicBezTo>
                <a:cubicBezTo>
                  <a:pt x="28683" y="87511"/>
                  <a:pt x="27577" y="80833"/>
                  <a:pt x="27350" y="73655"/>
                </a:cubicBezTo>
                <a:lnTo>
                  <a:pt x="46344" y="73655"/>
                </a:lnTo>
                <a:cubicBezTo>
                  <a:pt x="46344" y="73655"/>
                  <a:pt x="46344" y="90127"/>
                  <a:pt x="46344" y="90127"/>
                </a:cubicBezTo>
                <a:close/>
                <a:moveTo>
                  <a:pt x="46344" y="114133"/>
                </a:moveTo>
                <a:cubicBezTo>
                  <a:pt x="40655" y="112700"/>
                  <a:pt x="35661" y="106872"/>
                  <a:pt x="32216" y="98427"/>
                </a:cubicBezTo>
                <a:cubicBezTo>
                  <a:pt x="36466" y="96822"/>
                  <a:pt x="41261" y="95850"/>
                  <a:pt x="46344" y="95577"/>
                </a:cubicBezTo>
                <a:cubicBezTo>
                  <a:pt x="46344" y="95577"/>
                  <a:pt x="46344" y="114133"/>
                  <a:pt x="46344" y="114133"/>
                </a:cubicBezTo>
                <a:close/>
                <a:moveTo>
                  <a:pt x="21538" y="104616"/>
                </a:moveTo>
                <a:cubicBezTo>
                  <a:pt x="23266" y="103133"/>
                  <a:pt x="25244" y="101805"/>
                  <a:pt x="27416" y="100633"/>
                </a:cubicBezTo>
                <a:cubicBezTo>
                  <a:pt x="29244" y="104961"/>
                  <a:pt x="31450" y="108744"/>
                  <a:pt x="33972" y="111766"/>
                </a:cubicBezTo>
                <a:cubicBezTo>
                  <a:pt x="29416" y="110077"/>
                  <a:pt x="25227" y="107633"/>
                  <a:pt x="21538" y="104616"/>
                </a:cubicBezTo>
                <a:moveTo>
                  <a:pt x="5594" y="73655"/>
                </a:moveTo>
                <a:lnTo>
                  <a:pt x="21900" y="73655"/>
                </a:lnTo>
                <a:cubicBezTo>
                  <a:pt x="22144" y="81588"/>
                  <a:pt x="23427" y="89022"/>
                  <a:pt x="25505" y="95511"/>
                </a:cubicBezTo>
                <a:cubicBezTo>
                  <a:pt x="22538" y="97055"/>
                  <a:pt x="19900" y="98905"/>
                  <a:pt x="17588" y="100961"/>
                </a:cubicBezTo>
                <a:cubicBezTo>
                  <a:pt x="10705" y="93766"/>
                  <a:pt x="6255" y="84238"/>
                  <a:pt x="5594" y="73655"/>
                </a:cubicBezTo>
                <a:moveTo>
                  <a:pt x="17588" y="40855"/>
                </a:moveTo>
                <a:cubicBezTo>
                  <a:pt x="19900" y="42916"/>
                  <a:pt x="22538" y="44761"/>
                  <a:pt x="25505" y="46305"/>
                </a:cubicBezTo>
                <a:cubicBezTo>
                  <a:pt x="23427" y="52800"/>
                  <a:pt x="22144" y="60233"/>
                  <a:pt x="21900" y="68161"/>
                </a:cubicBezTo>
                <a:lnTo>
                  <a:pt x="5594" y="68161"/>
                </a:lnTo>
                <a:cubicBezTo>
                  <a:pt x="6255" y="57583"/>
                  <a:pt x="10705" y="48050"/>
                  <a:pt x="17588" y="40855"/>
                </a:cubicBezTo>
                <a:moveTo>
                  <a:pt x="33972" y="30055"/>
                </a:moveTo>
                <a:cubicBezTo>
                  <a:pt x="31450" y="33077"/>
                  <a:pt x="29244" y="36855"/>
                  <a:pt x="27416" y="41183"/>
                </a:cubicBezTo>
                <a:cubicBezTo>
                  <a:pt x="25244" y="40016"/>
                  <a:pt x="23266" y="38683"/>
                  <a:pt x="21538" y="37200"/>
                </a:cubicBezTo>
                <a:cubicBezTo>
                  <a:pt x="25233" y="34183"/>
                  <a:pt x="29416" y="31744"/>
                  <a:pt x="33972" y="30055"/>
                </a:cubicBezTo>
                <a:moveTo>
                  <a:pt x="49088" y="21816"/>
                </a:moveTo>
                <a:cubicBezTo>
                  <a:pt x="21977" y="21816"/>
                  <a:pt x="0" y="43794"/>
                  <a:pt x="0" y="70911"/>
                </a:cubicBezTo>
                <a:cubicBezTo>
                  <a:pt x="0" y="98022"/>
                  <a:pt x="21977" y="120000"/>
                  <a:pt x="49088" y="120000"/>
                </a:cubicBezTo>
                <a:cubicBezTo>
                  <a:pt x="76205" y="120000"/>
                  <a:pt x="98183" y="98022"/>
                  <a:pt x="98183" y="70911"/>
                </a:cubicBezTo>
                <a:cubicBezTo>
                  <a:pt x="98183" y="43794"/>
                  <a:pt x="76205" y="21816"/>
                  <a:pt x="49088" y="21816"/>
                </a:cubicBezTo>
              </a:path>
            </a:pathLst>
          </a:custGeom>
          <a:solidFill>
            <a:schemeClr val="accent5"/>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17" name="Shape 4917"/>
          <p:cNvSpPr/>
          <p:nvPr/>
        </p:nvSpPr>
        <p:spPr>
          <a:xfrm>
            <a:off x="7318082" y="3289337"/>
            <a:ext cx="279328" cy="279327"/>
          </a:xfrm>
          <a:custGeom>
            <a:avLst/>
            <a:gdLst/>
            <a:ahLst/>
            <a:cxnLst/>
            <a:rect l="0" t="0" r="0" b="0"/>
            <a:pathLst>
              <a:path w="120000" h="120000" extrusionOk="0">
                <a:moveTo>
                  <a:pt x="108861" y="55444"/>
                </a:moveTo>
                <a:cubicBezTo>
                  <a:pt x="108816" y="54966"/>
                  <a:pt x="108750" y="54505"/>
                  <a:pt x="108694" y="54033"/>
                </a:cubicBezTo>
                <a:cubicBezTo>
                  <a:pt x="108566" y="52994"/>
                  <a:pt x="108411" y="51972"/>
                  <a:pt x="108222" y="50955"/>
                </a:cubicBezTo>
                <a:cubicBezTo>
                  <a:pt x="108127" y="50433"/>
                  <a:pt x="108022" y="49922"/>
                  <a:pt x="107911" y="49405"/>
                </a:cubicBezTo>
                <a:cubicBezTo>
                  <a:pt x="107688" y="48400"/>
                  <a:pt x="107427" y="47405"/>
                  <a:pt x="107144" y="46422"/>
                </a:cubicBezTo>
                <a:cubicBezTo>
                  <a:pt x="107016" y="45977"/>
                  <a:pt x="106911" y="45527"/>
                  <a:pt x="106766" y="45088"/>
                </a:cubicBezTo>
                <a:cubicBezTo>
                  <a:pt x="106350" y="43772"/>
                  <a:pt x="105872" y="42477"/>
                  <a:pt x="105350" y="41211"/>
                </a:cubicBezTo>
                <a:cubicBezTo>
                  <a:pt x="105127" y="40672"/>
                  <a:pt x="104866" y="40161"/>
                  <a:pt x="104627" y="39633"/>
                </a:cubicBezTo>
                <a:cubicBezTo>
                  <a:pt x="104283" y="38883"/>
                  <a:pt x="103933" y="38138"/>
                  <a:pt x="103555" y="37411"/>
                </a:cubicBezTo>
                <a:cubicBezTo>
                  <a:pt x="103222" y="36766"/>
                  <a:pt x="102866" y="36133"/>
                  <a:pt x="102500" y="35505"/>
                </a:cubicBezTo>
                <a:cubicBezTo>
                  <a:pt x="102177" y="34950"/>
                  <a:pt x="101838" y="34400"/>
                  <a:pt x="101494" y="33855"/>
                </a:cubicBezTo>
                <a:cubicBezTo>
                  <a:pt x="101066" y="33172"/>
                  <a:pt x="100633" y="32494"/>
                  <a:pt x="100172" y="31838"/>
                </a:cubicBezTo>
                <a:cubicBezTo>
                  <a:pt x="99922" y="31483"/>
                  <a:pt x="99644" y="31138"/>
                  <a:pt x="99383" y="30783"/>
                </a:cubicBezTo>
                <a:cubicBezTo>
                  <a:pt x="97466" y="28222"/>
                  <a:pt x="95327" y="25838"/>
                  <a:pt x="92955" y="23694"/>
                </a:cubicBezTo>
                <a:cubicBezTo>
                  <a:pt x="92805" y="23561"/>
                  <a:pt x="92661" y="23422"/>
                  <a:pt x="92511" y="23288"/>
                </a:cubicBezTo>
                <a:cubicBezTo>
                  <a:pt x="91661" y="22544"/>
                  <a:pt x="90794" y="21816"/>
                  <a:pt x="89894" y="21127"/>
                </a:cubicBezTo>
                <a:cubicBezTo>
                  <a:pt x="89850" y="21088"/>
                  <a:pt x="89805" y="21055"/>
                  <a:pt x="89755" y="21022"/>
                </a:cubicBezTo>
                <a:cubicBezTo>
                  <a:pt x="85883" y="18066"/>
                  <a:pt x="81555" y="15672"/>
                  <a:pt x="76900" y="13961"/>
                </a:cubicBezTo>
                <a:cubicBezTo>
                  <a:pt x="75511" y="16177"/>
                  <a:pt x="74094" y="19000"/>
                  <a:pt x="72444" y="19944"/>
                </a:cubicBezTo>
                <a:cubicBezTo>
                  <a:pt x="70055" y="21305"/>
                  <a:pt x="70227" y="26761"/>
                  <a:pt x="74827" y="26250"/>
                </a:cubicBezTo>
                <a:cubicBezTo>
                  <a:pt x="74827" y="26250"/>
                  <a:pt x="73466" y="27611"/>
                  <a:pt x="74827" y="32555"/>
                </a:cubicBezTo>
                <a:cubicBezTo>
                  <a:pt x="76194" y="37500"/>
                  <a:pt x="78477" y="38572"/>
                  <a:pt x="85227" y="35794"/>
                </a:cubicBezTo>
                <a:cubicBezTo>
                  <a:pt x="88122" y="34600"/>
                  <a:pt x="90322" y="35222"/>
                  <a:pt x="90000" y="38183"/>
                </a:cubicBezTo>
                <a:cubicBezTo>
                  <a:pt x="89316" y="44488"/>
                  <a:pt x="84455" y="44222"/>
                  <a:pt x="88122" y="54377"/>
                </a:cubicBezTo>
                <a:cubicBezTo>
                  <a:pt x="90338" y="60511"/>
                  <a:pt x="95794" y="62900"/>
                  <a:pt x="97838" y="67672"/>
                </a:cubicBezTo>
                <a:cubicBezTo>
                  <a:pt x="98966" y="70294"/>
                  <a:pt x="103283" y="72711"/>
                  <a:pt x="106944" y="74355"/>
                </a:cubicBezTo>
                <a:cubicBezTo>
                  <a:pt x="107338" y="73072"/>
                  <a:pt x="107666" y="71761"/>
                  <a:pt x="107955" y="70427"/>
                </a:cubicBezTo>
                <a:cubicBezTo>
                  <a:pt x="108066" y="69927"/>
                  <a:pt x="108150" y="69411"/>
                  <a:pt x="108244" y="68900"/>
                </a:cubicBezTo>
                <a:cubicBezTo>
                  <a:pt x="108427" y="67911"/>
                  <a:pt x="108583" y="66911"/>
                  <a:pt x="108700" y="65900"/>
                </a:cubicBezTo>
                <a:cubicBezTo>
                  <a:pt x="108755" y="65422"/>
                  <a:pt x="108822" y="64950"/>
                  <a:pt x="108866" y="64466"/>
                </a:cubicBezTo>
                <a:cubicBezTo>
                  <a:pt x="109000" y="63000"/>
                  <a:pt x="109088" y="61511"/>
                  <a:pt x="109088" y="60000"/>
                </a:cubicBezTo>
                <a:cubicBezTo>
                  <a:pt x="109088" y="58461"/>
                  <a:pt x="109000" y="56944"/>
                  <a:pt x="108861" y="55444"/>
                </a:cubicBezTo>
                <a:moveTo>
                  <a:pt x="60000" y="114544"/>
                </a:moveTo>
                <a:cubicBezTo>
                  <a:pt x="29872" y="114544"/>
                  <a:pt x="5455" y="90127"/>
                  <a:pt x="5455" y="60000"/>
                </a:cubicBezTo>
                <a:cubicBezTo>
                  <a:pt x="5455" y="29872"/>
                  <a:pt x="29872" y="5455"/>
                  <a:pt x="60000" y="5455"/>
                </a:cubicBezTo>
                <a:cubicBezTo>
                  <a:pt x="90122" y="5455"/>
                  <a:pt x="114544" y="29872"/>
                  <a:pt x="114544" y="60000"/>
                </a:cubicBezTo>
                <a:cubicBezTo>
                  <a:pt x="114544" y="90127"/>
                  <a:pt x="90122" y="114544"/>
                  <a:pt x="60000" y="114544"/>
                </a:cubicBezTo>
                <a:moveTo>
                  <a:pt x="60000" y="0"/>
                </a:moveTo>
                <a:cubicBezTo>
                  <a:pt x="26861" y="0"/>
                  <a:pt x="0" y="26866"/>
                  <a:pt x="0" y="60000"/>
                </a:cubicBezTo>
                <a:cubicBezTo>
                  <a:pt x="0" y="93138"/>
                  <a:pt x="26861" y="120000"/>
                  <a:pt x="60000" y="120000"/>
                </a:cubicBezTo>
                <a:cubicBezTo>
                  <a:pt x="93133" y="120000"/>
                  <a:pt x="120000" y="93138"/>
                  <a:pt x="120000" y="60000"/>
                </a:cubicBezTo>
                <a:cubicBezTo>
                  <a:pt x="120000" y="26866"/>
                  <a:pt x="93133" y="0"/>
                  <a:pt x="60000" y="0"/>
                </a:cubicBezTo>
                <a:moveTo>
                  <a:pt x="46705" y="54033"/>
                </a:moveTo>
                <a:cubicBezTo>
                  <a:pt x="47044" y="50111"/>
                  <a:pt x="53350" y="46022"/>
                  <a:pt x="57611" y="44150"/>
                </a:cubicBezTo>
                <a:cubicBezTo>
                  <a:pt x="61872" y="42272"/>
                  <a:pt x="65794" y="41588"/>
                  <a:pt x="65283" y="38350"/>
                </a:cubicBezTo>
                <a:cubicBezTo>
                  <a:pt x="64772" y="35111"/>
                  <a:pt x="63577" y="32727"/>
                  <a:pt x="56933" y="32727"/>
                </a:cubicBezTo>
                <a:cubicBezTo>
                  <a:pt x="50283" y="32727"/>
                  <a:pt x="53183" y="41588"/>
                  <a:pt x="47727" y="36305"/>
                </a:cubicBezTo>
                <a:cubicBezTo>
                  <a:pt x="42272" y="31022"/>
                  <a:pt x="48916" y="32388"/>
                  <a:pt x="51644" y="31194"/>
                </a:cubicBezTo>
                <a:cubicBezTo>
                  <a:pt x="54372" y="30000"/>
                  <a:pt x="57100" y="25055"/>
                  <a:pt x="52327" y="24716"/>
                </a:cubicBezTo>
                <a:cubicBezTo>
                  <a:pt x="47555" y="24377"/>
                  <a:pt x="48577" y="26761"/>
                  <a:pt x="44827" y="25400"/>
                </a:cubicBezTo>
                <a:cubicBezTo>
                  <a:pt x="41077" y="24033"/>
                  <a:pt x="39372" y="30172"/>
                  <a:pt x="36988" y="29316"/>
                </a:cubicBezTo>
                <a:cubicBezTo>
                  <a:pt x="35405" y="28755"/>
                  <a:pt x="31183" y="25583"/>
                  <a:pt x="28388" y="22466"/>
                </a:cubicBezTo>
                <a:cubicBezTo>
                  <a:pt x="22744" y="27222"/>
                  <a:pt x="18205" y="33233"/>
                  <a:pt x="15161" y="40066"/>
                </a:cubicBezTo>
                <a:cubicBezTo>
                  <a:pt x="15972" y="49233"/>
                  <a:pt x="20966" y="54033"/>
                  <a:pt x="20966" y="54033"/>
                </a:cubicBezTo>
                <a:cubicBezTo>
                  <a:pt x="20966" y="54033"/>
                  <a:pt x="23522" y="60000"/>
                  <a:pt x="38861" y="67327"/>
                </a:cubicBezTo>
                <a:cubicBezTo>
                  <a:pt x="38861" y="67327"/>
                  <a:pt x="41761" y="67500"/>
                  <a:pt x="38350" y="64088"/>
                </a:cubicBezTo>
                <a:cubicBezTo>
                  <a:pt x="34944" y="60683"/>
                  <a:pt x="31194" y="56422"/>
                  <a:pt x="35455" y="54205"/>
                </a:cubicBezTo>
                <a:cubicBezTo>
                  <a:pt x="39716" y="51988"/>
                  <a:pt x="40911" y="52161"/>
                  <a:pt x="41933" y="56250"/>
                </a:cubicBezTo>
                <a:cubicBezTo>
                  <a:pt x="42955" y="60338"/>
                  <a:pt x="46361" y="57955"/>
                  <a:pt x="46705" y="54033"/>
                </a:cubicBezTo>
                <a:moveTo>
                  <a:pt x="90255" y="71505"/>
                </a:moveTo>
                <a:cubicBezTo>
                  <a:pt x="88294" y="72700"/>
                  <a:pt x="88377" y="75338"/>
                  <a:pt x="90000" y="76788"/>
                </a:cubicBezTo>
                <a:cubicBezTo>
                  <a:pt x="91616" y="78238"/>
                  <a:pt x="94855" y="80111"/>
                  <a:pt x="95877" y="76788"/>
                </a:cubicBezTo>
                <a:cubicBezTo>
                  <a:pt x="96900" y="73466"/>
                  <a:pt x="92216" y="70311"/>
                  <a:pt x="90255" y="71505"/>
                </a:cubicBezTo>
                <a:moveTo>
                  <a:pt x="66816" y="71933"/>
                </a:moveTo>
                <a:cubicBezTo>
                  <a:pt x="61022" y="66988"/>
                  <a:pt x="61705" y="64772"/>
                  <a:pt x="54372" y="64772"/>
                </a:cubicBezTo>
                <a:cubicBezTo>
                  <a:pt x="47044" y="64772"/>
                  <a:pt x="42444" y="66477"/>
                  <a:pt x="44316" y="76705"/>
                </a:cubicBezTo>
                <a:cubicBezTo>
                  <a:pt x="46194" y="86933"/>
                  <a:pt x="51644" y="82327"/>
                  <a:pt x="51138" y="90172"/>
                </a:cubicBezTo>
                <a:cubicBezTo>
                  <a:pt x="50622" y="98011"/>
                  <a:pt x="52500" y="99716"/>
                  <a:pt x="53694" y="101588"/>
                </a:cubicBezTo>
                <a:cubicBezTo>
                  <a:pt x="54888" y="103466"/>
                  <a:pt x="58466" y="108922"/>
                  <a:pt x="59827" y="101250"/>
                </a:cubicBezTo>
                <a:cubicBezTo>
                  <a:pt x="61194" y="93577"/>
                  <a:pt x="63750" y="89316"/>
                  <a:pt x="66644" y="85566"/>
                </a:cubicBezTo>
                <a:cubicBezTo>
                  <a:pt x="69544" y="81816"/>
                  <a:pt x="72611" y="76872"/>
                  <a:pt x="66816" y="71933"/>
                </a:cubicBezTo>
              </a:path>
            </a:pathLst>
          </a:custGeom>
          <a:solidFill>
            <a:schemeClr val="accent5"/>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18" name="Shape 4918"/>
          <p:cNvSpPr/>
          <p:nvPr/>
        </p:nvSpPr>
        <p:spPr>
          <a:xfrm>
            <a:off x="7851343" y="3289337"/>
            <a:ext cx="279328" cy="279327"/>
          </a:xfrm>
          <a:custGeom>
            <a:avLst/>
            <a:gdLst/>
            <a:ahLst/>
            <a:cxnLst/>
            <a:rect l="0" t="0" r="0" b="0"/>
            <a:pathLst>
              <a:path w="120000" h="120000" extrusionOk="0">
                <a:moveTo>
                  <a:pt x="102038" y="98183"/>
                </a:moveTo>
                <a:lnTo>
                  <a:pt x="111816" y="98183"/>
                </a:lnTo>
                <a:cubicBezTo>
                  <a:pt x="113322" y="98183"/>
                  <a:pt x="114544" y="96961"/>
                  <a:pt x="114544" y="95455"/>
                </a:cubicBezTo>
                <a:cubicBezTo>
                  <a:pt x="114544" y="93944"/>
                  <a:pt x="113322" y="92727"/>
                  <a:pt x="111816" y="92727"/>
                </a:cubicBezTo>
                <a:lnTo>
                  <a:pt x="95455" y="92727"/>
                </a:lnTo>
                <a:cubicBezTo>
                  <a:pt x="93950" y="92727"/>
                  <a:pt x="92727" y="93944"/>
                  <a:pt x="92727" y="95455"/>
                </a:cubicBezTo>
                <a:lnTo>
                  <a:pt x="92727" y="111816"/>
                </a:lnTo>
                <a:cubicBezTo>
                  <a:pt x="92727" y="113327"/>
                  <a:pt x="93950" y="114544"/>
                  <a:pt x="95455" y="114544"/>
                </a:cubicBezTo>
                <a:cubicBezTo>
                  <a:pt x="96961" y="114544"/>
                  <a:pt x="98183" y="113327"/>
                  <a:pt x="98183" y="111816"/>
                </a:cubicBezTo>
                <a:lnTo>
                  <a:pt x="98183" y="102038"/>
                </a:lnTo>
                <a:lnTo>
                  <a:pt x="115344" y="119200"/>
                </a:lnTo>
                <a:cubicBezTo>
                  <a:pt x="115838" y="119694"/>
                  <a:pt x="116522" y="120000"/>
                  <a:pt x="117272" y="120000"/>
                </a:cubicBezTo>
                <a:cubicBezTo>
                  <a:pt x="118777" y="120000"/>
                  <a:pt x="120000" y="118777"/>
                  <a:pt x="120000" y="117272"/>
                </a:cubicBezTo>
                <a:cubicBezTo>
                  <a:pt x="120000" y="116522"/>
                  <a:pt x="119694" y="115838"/>
                  <a:pt x="119200" y="115344"/>
                </a:cubicBezTo>
                <a:cubicBezTo>
                  <a:pt x="119200" y="115344"/>
                  <a:pt x="102038" y="98183"/>
                  <a:pt x="102038" y="98183"/>
                </a:cubicBezTo>
                <a:close/>
                <a:moveTo>
                  <a:pt x="24544" y="92727"/>
                </a:moveTo>
                <a:lnTo>
                  <a:pt x="8183" y="92727"/>
                </a:lnTo>
                <a:cubicBezTo>
                  <a:pt x="6677" y="92727"/>
                  <a:pt x="5455" y="93944"/>
                  <a:pt x="5455" y="95455"/>
                </a:cubicBezTo>
                <a:cubicBezTo>
                  <a:pt x="5455" y="96961"/>
                  <a:pt x="6677" y="98183"/>
                  <a:pt x="8183" y="98183"/>
                </a:cubicBezTo>
                <a:lnTo>
                  <a:pt x="17961" y="98183"/>
                </a:lnTo>
                <a:lnTo>
                  <a:pt x="800" y="115344"/>
                </a:lnTo>
                <a:cubicBezTo>
                  <a:pt x="305" y="115838"/>
                  <a:pt x="0" y="116522"/>
                  <a:pt x="0" y="117272"/>
                </a:cubicBezTo>
                <a:cubicBezTo>
                  <a:pt x="0" y="118777"/>
                  <a:pt x="1222" y="120000"/>
                  <a:pt x="2727" y="120000"/>
                </a:cubicBezTo>
                <a:cubicBezTo>
                  <a:pt x="3477" y="120000"/>
                  <a:pt x="4161" y="119694"/>
                  <a:pt x="4655" y="119200"/>
                </a:cubicBezTo>
                <a:lnTo>
                  <a:pt x="21816" y="102038"/>
                </a:lnTo>
                <a:lnTo>
                  <a:pt x="21816" y="111816"/>
                </a:lnTo>
                <a:cubicBezTo>
                  <a:pt x="21816" y="113327"/>
                  <a:pt x="23038" y="114544"/>
                  <a:pt x="24544" y="114544"/>
                </a:cubicBezTo>
                <a:cubicBezTo>
                  <a:pt x="26050" y="114544"/>
                  <a:pt x="27272" y="113327"/>
                  <a:pt x="27272" y="111816"/>
                </a:cubicBezTo>
                <a:lnTo>
                  <a:pt x="27272" y="95455"/>
                </a:lnTo>
                <a:cubicBezTo>
                  <a:pt x="27272" y="93944"/>
                  <a:pt x="26050" y="92727"/>
                  <a:pt x="24544" y="92727"/>
                </a:cubicBezTo>
                <a:moveTo>
                  <a:pt x="80988" y="77350"/>
                </a:moveTo>
                <a:cubicBezTo>
                  <a:pt x="79811" y="76422"/>
                  <a:pt x="78461" y="75588"/>
                  <a:pt x="77016" y="74833"/>
                </a:cubicBezTo>
                <a:cubicBezTo>
                  <a:pt x="78111" y="71166"/>
                  <a:pt x="78827" y="67111"/>
                  <a:pt x="79044" y="62800"/>
                </a:cubicBezTo>
                <a:lnTo>
                  <a:pt x="87088" y="62800"/>
                </a:lnTo>
                <a:cubicBezTo>
                  <a:pt x="86522" y="68305"/>
                  <a:pt x="84316" y="73305"/>
                  <a:pt x="80988" y="77350"/>
                </a:cubicBezTo>
                <a:moveTo>
                  <a:pt x="72977" y="84000"/>
                </a:moveTo>
                <a:cubicBezTo>
                  <a:pt x="73777" y="82733"/>
                  <a:pt x="74500" y="81338"/>
                  <a:pt x="75161" y="79855"/>
                </a:cubicBezTo>
                <a:cubicBezTo>
                  <a:pt x="75888" y="80250"/>
                  <a:pt x="76561" y="80672"/>
                  <a:pt x="77183" y="81122"/>
                </a:cubicBezTo>
                <a:cubicBezTo>
                  <a:pt x="75866" y="82194"/>
                  <a:pt x="74483" y="83183"/>
                  <a:pt x="72977" y="84000"/>
                </a:cubicBezTo>
                <a:moveTo>
                  <a:pt x="62800" y="71027"/>
                </a:moveTo>
                <a:lnTo>
                  <a:pt x="62800" y="62800"/>
                </a:lnTo>
                <a:lnTo>
                  <a:pt x="73477" y="62800"/>
                </a:lnTo>
                <a:cubicBezTo>
                  <a:pt x="73294" y="66377"/>
                  <a:pt x="72738" y="69705"/>
                  <a:pt x="71938" y="72738"/>
                </a:cubicBezTo>
                <a:cubicBezTo>
                  <a:pt x="69127" y="71838"/>
                  <a:pt x="66055" y="71244"/>
                  <a:pt x="62800" y="71027"/>
                </a:cubicBezTo>
                <a:moveTo>
                  <a:pt x="62800" y="86694"/>
                </a:moveTo>
                <a:lnTo>
                  <a:pt x="62800" y="76477"/>
                </a:lnTo>
                <a:cubicBezTo>
                  <a:pt x="65466" y="76666"/>
                  <a:pt x="67961" y="77144"/>
                  <a:pt x="70233" y="77827"/>
                </a:cubicBezTo>
                <a:cubicBezTo>
                  <a:pt x="68338" y="82250"/>
                  <a:pt x="65761" y="85455"/>
                  <a:pt x="62800" y="86694"/>
                </a:cubicBezTo>
                <a:moveTo>
                  <a:pt x="62800" y="48972"/>
                </a:moveTo>
                <a:cubicBezTo>
                  <a:pt x="66055" y="48755"/>
                  <a:pt x="69127" y="48161"/>
                  <a:pt x="71938" y="47261"/>
                </a:cubicBezTo>
                <a:cubicBezTo>
                  <a:pt x="72738" y="50294"/>
                  <a:pt x="73294" y="53622"/>
                  <a:pt x="73477" y="57205"/>
                </a:cubicBezTo>
                <a:lnTo>
                  <a:pt x="62800" y="57205"/>
                </a:lnTo>
                <a:cubicBezTo>
                  <a:pt x="62800" y="57205"/>
                  <a:pt x="62800" y="48972"/>
                  <a:pt x="62800" y="48972"/>
                </a:cubicBezTo>
                <a:close/>
                <a:moveTo>
                  <a:pt x="62800" y="33305"/>
                </a:moveTo>
                <a:cubicBezTo>
                  <a:pt x="65761" y="34544"/>
                  <a:pt x="68338" y="37750"/>
                  <a:pt x="70233" y="42172"/>
                </a:cubicBezTo>
                <a:cubicBezTo>
                  <a:pt x="67961" y="42855"/>
                  <a:pt x="65466" y="43333"/>
                  <a:pt x="62800" y="43527"/>
                </a:cubicBezTo>
                <a:cubicBezTo>
                  <a:pt x="62800" y="43527"/>
                  <a:pt x="62800" y="33305"/>
                  <a:pt x="62800" y="33305"/>
                </a:cubicBezTo>
                <a:close/>
                <a:moveTo>
                  <a:pt x="77183" y="38877"/>
                </a:moveTo>
                <a:cubicBezTo>
                  <a:pt x="76561" y="39327"/>
                  <a:pt x="75888" y="39750"/>
                  <a:pt x="75161" y="40150"/>
                </a:cubicBezTo>
                <a:cubicBezTo>
                  <a:pt x="74500" y="38666"/>
                  <a:pt x="73777" y="37266"/>
                  <a:pt x="72977" y="36000"/>
                </a:cubicBezTo>
                <a:cubicBezTo>
                  <a:pt x="74483" y="36816"/>
                  <a:pt x="75866" y="37805"/>
                  <a:pt x="77183" y="38877"/>
                </a:cubicBezTo>
                <a:moveTo>
                  <a:pt x="87088" y="57205"/>
                </a:moveTo>
                <a:lnTo>
                  <a:pt x="79044" y="57205"/>
                </a:lnTo>
                <a:cubicBezTo>
                  <a:pt x="78827" y="52888"/>
                  <a:pt x="78111" y="48833"/>
                  <a:pt x="77016" y="45166"/>
                </a:cubicBezTo>
                <a:cubicBezTo>
                  <a:pt x="78461" y="44411"/>
                  <a:pt x="79811" y="43577"/>
                  <a:pt x="80988" y="42650"/>
                </a:cubicBezTo>
                <a:cubicBezTo>
                  <a:pt x="84316" y="46694"/>
                  <a:pt x="86522" y="51694"/>
                  <a:pt x="87088" y="57205"/>
                </a:cubicBezTo>
                <a:moveTo>
                  <a:pt x="57200" y="43527"/>
                </a:moveTo>
                <a:cubicBezTo>
                  <a:pt x="54533" y="43333"/>
                  <a:pt x="52038" y="42855"/>
                  <a:pt x="49766" y="42172"/>
                </a:cubicBezTo>
                <a:cubicBezTo>
                  <a:pt x="51661" y="37750"/>
                  <a:pt x="54244" y="34544"/>
                  <a:pt x="57200" y="33305"/>
                </a:cubicBezTo>
                <a:cubicBezTo>
                  <a:pt x="57200" y="33305"/>
                  <a:pt x="57200" y="43527"/>
                  <a:pt x="57200" y="43527"/>
                </a:cubicBezTo>
                <a:close/>
                <a:moveTo>
                  <a:pt x="57200" y="57205"/>
                </a:moveTo>
                <a:lnTo>
                  <a:pt x="46522" y="57205"/>
                </a:lnTo>
                <a:cubicBezTo>
                  <a:pt x="46705" y="53622"/>
                  <a:pt x="47261" y="50294"/>
                  <a:pt x="48061" y="47261"/>
                </a:cubicBezTo>
                <a:cubicBezTo>
                  <a:pt x="50877" y="48161"/>
                  <a:pt x="53944" y="48755"/>
                  <a:pt x="57200" y="48972"/>
                </a:cubicBezTo>
                <a:cubicBezTo>
                  <a:pt x="57200" y="48972"/>
                  <a:pt x="57200" y="57205"/>
                  <a:pt x="57200" y="57205"/>
                </a:cubicBezTo>
                <a:close/>
                <a:moveTo>
                  <a:pt x="57200" y="71027"/>
                </a:moveTo>
                <a:cubicBezTo>
                  <a:pt x="53944" y="71244"/>
                  <a:pt x="50877" y="71838"/>
                  <a:pt x="48061" y="72738"/>
                </a:cubicBezTo>
                <a:cubicBezTo>
                  <a:pt x="47261" y="69705"/>
                  <a:pt x="46705" y="66377"/>
                  <a:pt x="46522" y="62800"/>
                </a:cubicBezTo>
                <a:lnTo>
                  <a:pt x="57200" y="62800"/>
                </a:lnTo>
                <a:cubicBezTo>
                  <a:pt x="57200" y="62800"/>
                  <a:pt x="57200" y="71027"/>
                  <a:pt x="57200" y="71027"/>
                </a:cubicBezTo>
                <a:close/>
                <a:moveTo>
                  <a:pt x="57200" y="86694"/>
                </a:moveTo>
                <a:cubicBezTo>
                  <a:pt x="54244" y="85455"/>
                  <a:pt x="51661" y="82250"/>
                  <a:pt x="49766" y="77827"/>
                </a:cubicBezTo>
                <a:cubicBezTo>
                  <a:pt x="52038" y="77144"/>
                  <a:pt x="54533" y="76666"/>
                  <a:pt x="57200" y="76477"/>
                </a:cubicBezTo>
                <a:cubicBezTo>
                  <a:pt x="57200" y="76477"/>
                  <a:pt x="57200" y="86694"/>
                  <a:pt x="57200" y="86694"/>
                </a:cubicBezTo>
                <a:close/>
                <a:moveTo>
                  <a:pt x="42816" y="81122"/>
                </a:moveTo>
                <a:cubicBezTo>
                  <a:pt x="43438" y="80672"/>
                  <a:pt x="44116" y="80250"/>
                  <a:pt x="44838" y="79855"/>
                </a:cubicBezTo>
                <a:cubicBezTo>
                  <a:pt x="45500" y="81338"/>
                  <a:pt x="46227" y="82733"/>
                  <a:pt x="47022" y="84000"/>
                </a:cubicBezTo>
                <a:cubicBezTo>
                  <a:pt x="45516" y="83183"/>
                  <a:pt x="44133" y="82194"/>
                  <a:pt x="42816" y="81122"/>
                </a:cubicBezTo>
                <a:moveTo>
                  <a:pt x="32916" y="62800"/>
                </a:moveTo>
                <a:lnTo>
                  <a:pt x="40955" y="62800"/>
                </a:lnTo>
                <a:cubicBezTo>
                  <a:pt x="41172" y="67111"/>
                  <a:pt x="41888" y="71166"/>
                  <a:pt x="42983" y="74833"/>
                </a:cubicBezTo>
                <a:cubicBezTo>
                  <a:pt x="41538" y="75588"/>
                  <a:pt x="40194" y="76422"/>
                  <a:pt x="39011" y="77350"/>
                </a:cubicBezTo>
                <a:cubicBezTo>
                  <a:pt x="35683" y="73305"/>
                  <a:pt x="33477" y="68305"/>
                  <a:pt x="32916" y="62800"/>
                </a:cubicBezTo>
                <a:moveTo>
                  <a:pt x="39011" y="42650"/>
                </a:moveTo>
                <a:cubicBezTo>
                  <a:pt x="40194" y="43577"/>
                  <a:pt x="41538" y="44411"/>
                  <a:pt x="42983" y="45166"/>
                </a:cubicBezTo>
                <a:cubicBezTo>
                  <a:pt x="41888" y="48833"/>
                  <a:pt x="41172" y="52888"/>
                  <a:pt x="40955" y="57205"/>
                </a:cubicBezTo>
                <a:lnTo>
                  <a:pt x="32916" y="57205"/>
                </a:lnTo>
                <a:cubicBezTo>
                  <a:pt x="33477" y="51694"/>
                  <a:pt x="35683" y="46694"/>
                  <a:pt x="39011" y="42650"/>
                </a:cubicBezTo>
                <a:moveTo>
                  <a:pt x="47022" y="36000"/>
                </a:moveTo>
                <a:cubicBezTo>
                  <a:pt x="46227" y="37266"/>
                  <a:pt x="45500" y="38666"/>
                  <a:pt x="44838" y="40150"/>
                </a:cubicBezTo>
                <a:cubicBezTo>
                  <a:pt x="44116" y="39750"/>
                  <a:pt x="43438" y="39327"/>
                  <a:pt x="42816" y="38877"/>
                </a:cubicBezTo>
                <a:cubicBezTo>
                  <a:pt x="44133" y="37805"/>
                  <a:pt x="45516" y="36816"/>
                  <a:pt x="47022" y="36000"/>
                </a:cubicBezTo>
                <a:moveTo>
                  <a:pt x="60000" y="27272"/>
                </a:moveTo>
                <a:cubicBezTo>
                  <a:pt x="41922" y="27272"/>
                  <a:pt x="27272" y="41922"/>
                  <a:pt x="27272" y="60000"/>
                </a:cubicBezTo>
                <a:cubicBezTo>
                  <a:pt x="27272" y="78072"/>
                  <a:pt x="41922" y="92727"/>
                  <a:pt x="60000" y="92727"/>
                </a:cubicBezTo>
                <a:cubicBezTo>
                  <a:pt x="78072" y="92727"/>
                  <a:pt x="92727" y="78072"/>
                  <a:pt x="92727" y="60000"/>
                </a:cubicBezTo>
                <a:cubicBezTo>
                  <a:pt x="92727" y="41922"/>
                  <a:pt x="78072" y="27272"/>
                  <a:pt x="60000" y="27272"/>
                </a:cubicBezTo>
                <a:moveTo>
                  <a:pt x="17961" y="21816"/>
                </a:moveTo>
                <a:lnTo>
                  <a:pt x="8183" y="21816"/>
                </a:lnTo>
                <a:cubicBezTo>
                  <a:pt x="6677" y="21816"/>
                  <a:pt x="5455" y="23038"/>
                  <a:pt x="5455" y="24544"/>
                </a:cubicBezTo>
                <a:cubicBezTo>
                  <a:pt x="5455" y="26055"/>
                  <a:pt x="6677" y="27272"/>
                  <a:pt x="8183" y="27272"/>
                </a:cubicBezTo>
                <a:lnTo>
                  <a:pt x="24544" y="27272"/>
                </a:lnTo>
                <a:cubicBezTo>
                  <a:pt x="26050" y="27272"/>
                  <a:pt x="27272" y="26055"/>
                  <a:pt x="27272" y="24544"/>
                </a:cubicBezTo>
                <a:lnTo>
                  <a:pt x="27272" y="8183"/>
                </a:lnTo>
                <a:cubicBezTo>
                  <a:pt x="27272" y="6672"/>
                  <a:pt x="26050" y="5455"/>
                  <a:pt x="24544" y="5455"/>
                </a:cubicBezTo>
                <a:cubicBezTo>
                  <a:pt x="23038" y="5455"/>
                  <a:pt x="21816" y="6672"/>
                  <a:pt x="21816" y="8183"/>
                </a:cubicBezTo>
                <a:lnTo>
                  <a:pt x="21816" y="17961"/>
                </a:lnTo>
                <a:lnTo>
                  <a:pt x="4655" y="800"/>
                </a:lnTo>
                <a:cubicBezTo>
                  <a:pt x="4161" y="305"/>
                  <a:pt x="3477" y="0"/>
                  <a:pt x="2727" y="0"/>
                </a:cubicBezTo>
                <a:cubicBezTo>
                  <a:pt x="1222" y="0"/>
                  <a:pt x="0" y="1222"/>
                  <a:pt x="0" y="2727"/>
                </a:cubicBezTo>
                <a:cubicBezTo>
                  <a:pt x="0" y="3483"/>
                  <a:pt x="305" y="4161"/>
                  <a:pt x="800" y="4655"/>
                </a:cubicBezTo>
                <a:cubicBezTo>
                  <a:pt x="800" y="4655"/>
                  <a:pt x="17961" y="21816"/>
                  <a:pt x="17961" y="21816"/>
                </a:cubicBezTo>
                <a:close/>
                <a:moveTo>
                  <a:pt x="95455" y="27272"/>
                </a:moveTo>
                <a:lnTo>
                  <a:pt x="111816" y="27272"/>
                </a:lnTo>
                <a:cubicBezTo>
                  <a:pt x="113322" y="27272"/>
                  <a:pt x="114544" y="26055"/>
                  <a:pt x="114544" y="24544"/>
                </a:cubicBezTo>
                <a:cubicBezTo>
                  <a:pt x="114544" y="23038"/>
                  <a:pt x="113322" y="21816"/>
                  <a:pt x="111816" y="21816"/>
                </a:cubicBezTo>
                <a:lnTo>
                  <a:pt x="102038" y="21816"/>
                </a:lnTo>
                <a:lnTo>
                  <a:pt x="119200" y="4655"/>
                </a:lnTo>
                <a:cubicBezTo>
                  <a:pt x="119694" y="4161"/>
                  <a:pt x="120000" y="3483"/>
                  <a:pt x="120000" y="2727"/>
                </a:cubicBezTo>
                <a:cubicBezTo>
                  <a:pt x="120000" y="1222"/>
                  <a:pt x="118777" y="0"/>
                  <a:pt x="117272" y="0"/>
                </a:cubicBezTo>
                <a:cubicBezTo>
                  <a:pt x="116522" y="0"/>
                  <a:pt x="115838" y="305"/>
                  <a:pt x="115344" y="800"/>
                </a:cubicBezTo>
                <a:lnTo>
                  <a:pt x="98183" y="17961"/>
                </a:lnTo>
                <a:lnTo>
                  <a:pt x="98183" y="8183"/>
                </a:lnTo>
                <a:cubicBezTo>
                  <a:pt x="98183" y="6672"/>
                  <a:pt x="96961" y="5455"/>
                  <a:pt x="95455" y="5455"/>
                </a:cubicBezTo>
                <a:cubicBezTo>
                  <a:pt x="93950" y="5455"/>
                  <a:pt x="92727" y="6672"/>
                  <a:pt x="92727" y="8183"/>
                </a:cubicBezTo>
                <a:lnTo>
                  <a:pt x="92727" y="24544"/>
                </a:lnTo>
                <a:cubicBezTo>
                  <a:pt x="92727" y="26055"/>
                  <a:pt x="93950" y="27272"/>
                  <a:pt x="95455" y="27272"/>
                </a:cubicBezTo>
              </a:path>
            </a:pathLst>
          </a:custGeom>
          <a:solidFill>
            <a:schemeClr val="accent5"/>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19" name="Shape 4919"/>
          <p:cNvSpPr/>
          <p:nvPr/>
        </p:nvSpPr>
        <p:spPr>
          <a:xfrm>
            <a:off x="8422694" y="3289337"/>
            <a:ext cx="203147" cy="279327"/>
          </a:xfrm>
          <a:custGeom>
            <a:avLst/>
            <a:gdLst/>
            <a:ahLst/>
            <a:cxnLst/>
            <a:rect l="0" t="0" r="0" b="0"/>
            <a:pathLst>
              <a:path w="120000" h="120000" extrusionOk="0">
                <a:moveTo>
                  <a:pt x="34861" y="34850"/>
                </a:moveTo>
                <a:cubicBezTo>
                  <a:pt x="34861" y="34850"/>
                  <a:pt x="37005" y="38411"/>
                  <a:pt x="49866" y="42794"/>
                </a:cubicBezTo>
                <a:cubicBezTo>
                  <a:pt x="49866" y="42794"/>
                  <a:pt x="52294" y="42894"/>
                  <a:pt x="49438" y="40855"/>
                </a:cubicBezTo>
                <a:cubicBezTo>
                  <a:pt x="46577" y="38816"/>
                  <a:pt x="43438" y="36272"/>
                  <a:pt x="47011" y="34950"/>
                </a:cubicBezTo>
                <a:cubicBezTo>
                  <a:pt x="50577" y="33622"/>
                  <a:pt x="51583" y="33727"/>
                  <a:pt x="52438" y="36172"/>
                </a:cubicBezTo>
                <a:cubicBezTo>
                  <a:pt x="53300" y="38611"/>
                  <a:pt x="56155" y="37188"/>
                  <a:pt x="56438" y="34850"/>
                </a:cubicBezTo>
                <a:cubicBezTo>
                  <a:pt x="56727" y="32505"/>
                  <a:pt x="62016" y="30061"/>
                  <a:pt x="65588" y="28938"/>
                </a:cubicBezTo>
                <a:cubicBezTo>
                  <a:pt x="69161" y="27816"/>
                  <a:pt x="72444" y="27411"/>
                  <a:pt x="72016" y="25472"/>
                </a:cubicBezTo>
                <a:cubicBezTo>
                  <a:pt x="71588" y="23538"/>
                  <a:pt x="70588" y="22111"/>
                  <a:pt x="65016" y="22111"/>
                </a:cubicBezTo>
                <a:cubicBezTo>
                  <a:pt x="59438" y="22111"/>
                  <a:pt x="61872" y="27411"/>
                  <a:pt x="57300" y="24250"/>
                </a:cubicBezTo>
                <a:cubicBezTo>
                  <a:pt x="52727" y="21094"/>
                  <a:pt x="58294" y="21911"/>
                  <a:pt x="60583" y="21200"/>
                </a:cubicBezTo>
                <a:cubicBezTo>
                  <a:pt x="62872" y="20483"/>
                  <a:pt x="65161" y="17527"/>
                  <a:pt x="61161" y="17327"/>
                </a:cubicBezTo>
                <a:cubicBezTo>
                  <a:pt x="57150" y="17122"/>
                  <a:pt x="58011" y="18550"/>
                  <a:pt x="54866" y="17733"/>
                </a:cubicBezTo>
                <a:cubicBezTo>
                  <a:pt x="51722" y="16916"/>
                  <a:pt x="50294" y="20588"/>
                  <a:pt x="48294" y="20077"/>
                </a:cubicBezTo>
                <a:cubicBezTo>
                  <a:pt x="47327" y="19833"/>
                  <a:pt x="45172" y="18744"/>
                  <a:pt x="43166" y="17455"/>
                </a:cubicBezTo>
                <a:cubicBezTo>
                  <a:pt x="37594" y="20916"/>
                  <a:pt x="33455" y="25538"/>
                  <a:pt x="31422" y="30811"/>
                </a:cubicBezTo>
                <a:cubicBezTo>
                  <a:pt x="32883" y="33450"/>
                  <a:pt x="34861" y="34850"/>
                  <a:pt x="34861" y="34850"/>
                </a:cubicBezTo>
                <a:moveTo>
                  <a:pt x="114377" y="66816"/>
                </a:moveTo>
                <a:cubicBezTo>
                  <a:pt x="113372" y="66816"/>
                  <a:pt x="112472" y="67111"/>
                  <a:pt x="111800" y="67577"/>
                </a:cubicBezTo>
                <a:lnTo>
                  <a:pt x="111772" y="67561"/>
                </a:lnTo>
                <a:cubicBezTo>
                  <a:pt x="100805" y="76300"/>
                  <a:pt x="85055" y="81816"/>
                  <a:pt x="67500" y="81816"/>
                </a:cubicBezTo>
                <a:cubicBezTo>
                  <a:pt x="34366" y="81816"/>
                  <a:pt x="7500" y="62283"/>
                  <a:pt x="7500" y="38183"/>
                </a:cubicBezTo>
                <a:cubicBezTo>
                  <a:pt x="7500" y="25588"/>
                  <a:pt x="14877" y="14283"/>
                  <a:pt x="26600" y="6316"/>
                </a:cubicBezTo>
                <a:lnTo>
                  <a:pt x="26538" y="6261"/>
                </a:lnTo>
                <a:cubicBezTo>
                  <a:pt x="27472" y="5761"/>
                  <a:pt x="28122" y="5000"/>
                  <a:pt x="28122" y="4088"/>
                </a:cubicBezTo>
                <a:cubicBezTo>
                  <a:pt x="28122" y="2583"/>
                  <a:pt x="26444" y="1361"/>
                  <a:pt x="24377" y="1361"/>
                </a:cubicBezTo>
                <a:cubicBezTo>
                  <a:pt x="23288" y="1361"/>
                  <a:pt x="22333" y="1711"/>
                  <a:pt x="21650" y="2250"/>
                </a:cubicBezTo>
                <a:lnTo>
                  <a:pt x="21638" y="2238"/>
                </a:lnTo>
                <a:cubicBezTo>
                  <a:pt x="8361" y="11200"/>
                  <a:pt x="0" y="23966"/>
                  <a:pt x="0" y="38183"/>
                </a:cubicBezTo>
                <a:cubicBezTo>
                  <a:pt x="0" y="64372"/>
                  <a:pt x="28227" y="85711"/>
                  <a:pt x="63750" y="87133"/>
                </a:cubicBezTo>
                <a:lnTo>
                  <a:pt x="63750" y="114544"/>
                </a:lnTo>
                <a:lnTo>
                  <a:pt x="41250" y="114544"/>
                </a:lnTo>
                <a:cubicBezTo>
                  <a:pt x="39177" y="114544"/>
                  <a:pt x="37500" y="115766"/>
                  <a:pt x="37500" y="117272"/>
                </a:cubicBezTo>
                <a:cubicBezTo>
                  <a:pt x="37500" y="118777"/>
                  <a:pt x="39177" y="120000"/>
                  <a:pt x="41250" y="120000"/>
                </a:cubicBezTo>
                <a:lnTo>
                  <a:pt x="93750" y="120000"/>
                </a:lnTo>
                <a:cubicBezTo>
                  <a:pt x="95816" y="120000"/>
                  <a:pt x="97500" y="118777"/>
                  <a:pt x="97500" y="117272"/>
                </a:cubicBezTo>
                <a:cubicBezTo>
                  <a:pt x="97500" y="115766"/>
                  <a:pt x="95816" y="114544"/>
                  <a:pt x="93750" y="114544"/>
                </a:cubicBezTo>
                <a:lnTo>
                  <a:pt x="71250" y="114544"/>
                </a:lnTo>
                <a:lnTo>
                  <a:pt x="71250" y="87133"/>
                </a:lnTo>
                <a:cubicBezTo>
                  <a:pt x="89266" y="86411"/>
                  <a:pt x="105388" y="80555"/>
                  <a:pt x="116916" y="71555"/>
                </a:cubicBezTo>
                <a:lnTo>
                  <a:pt x="116894" y="71538"/>
                </a:lnTo>
                <a:cubicBezTo>
                  <a:pt x="117638" y="71044"/>
                  <a:pt x="118122" y="70338"/>
                  <a:pt x="118122" y="69544"/>
                </a:cubicBezTo>
                <a:cubicBezTo>
                  <a:pt x="118122" y="68038"/>
                  <a:pt x="116444" y="66816"/>
                  <a:pt x="114377" y="66816"/>
                </a:cubicBezTo>
                <a:moveTo>
                  <a:pt x="67500" y="5455"/>
                </a:moveTo>
                <a:cubicBezTo>
                  <a:pt x="92350" y="5455"/>
                  <a:pt x="112500" y="20105"/>
                  <a:pt x="112500" y="38183"/>
                </a:cubicBezTo>
                <a:cubicBezTo>
                  <a:pt x="112500" y="56261"/>
                  <a:pt x="92350" y="70911"/>
                  <a:pt x="67500" y="70911"/>
                </a:cubicBezTo>
                <a:cubicBezTo>
                  <a:pt x="42650" y="70911"/>
                  <a:pt x="22500" y="56261"/>
                  <a:pt x="22500" y="38183"/>
                </a:cubicBezTo>
                <a:cubicBezTo>
                  <a:pt x="22500" y="20105"/>
                  <a:pt x="42650" y="5455"/>
                  <a:pt x="67500" y="5455"/>
                </a:cubicBezTo>
                <a:moveTo>
                  <a:pt x="67500" y="76361"/>
                </a:moveTo>
                <a:cubicBezTo>
                  <a:pt x="96494" y="76361"/>
                  <a:pt x="120000" y="59272"/>
                  <a:pt x="120000" y="38183"/>
                </a:cubicBezTo>
                <a:cubicBezTo>
                  <a:pt x="120000" y="17094"/>
                  <a:pt x="96494" y="0"/>
                  <a:pt x="67500" y="0"/>
                </a:cubicBezTo>
                <a:cubicBezTo>
                  <a:pt x="38505" y="0"/>
                  <a:pt x="15000" y="17094"/>
                  <a:pt x="15000" y="38183"/>
                </a:cubicBezTo>
                <a:cubicBezTo>
                  <a:pt x="15000" y="59272"/>
                  <a:pt x="38505" y="76361"/>
                  <a:pt x="67500" y="76361"/>
                </a:cubicBezTo>
                <a:moveTo>
                  <a:pt x="92961" y="45288"/>
                </a:moveTo>
                <a:cubicBezTo>
                  <a:pt x="91316" y="46000"/>
                  <a:pt x="91383" y="47577"/>
                  <a:pt x="92738" y="48444"/>
                </a:cubicBezTo>
                <a:cubicBezTo>
                  <a:pt x="94100" y="49311"/>
                  <a:pt x="96816" y="50433"/>
                  <a:pt x="97672" y="48444"/>
                </a:cubicBezTo>
                <a:cubicBezTo>
                  <a:pt x="98533" y="46455"/>
                  <a:pt x="94600" y="44572"/>
                  <a:pt x="92961" y="45288"/>
                </a:cubicBezTo>
                <a:moveTo>
                  <a:pt x="62872" y="41266"/>
                </a:moveTo>
                <a:cubicBezTo>
                  <a:pt x="56727" y="41266"/>
                  <a:pt x="52866" y="42283"/>
                  <a:pt x="54444" y="48394"/>
                </a:cubicBezTo>
                <a:cubicBezTo>
                  <a:pt x="56011" y="54505"/>
                  <a:pt x="60583" y="51755"/>
                  <a:pt x="60155" y="56444"/>
                </a:cubicBezTo>
                <a:cubicBezTo>
                  <a:pt x="59727" y="61127"/>
                  <a:pt x="61300" y="62144"/>
                  <a:pt x="62300" y="63266"/>
                </a:cubicBezTo>
                <a:cubicBezTo>
                  <a:pt x="62861" y="63894"/>
                  <a:pt x="64066" y="65172"/>
                  <a:pt x="65211" y="65372"/>
                </a:cubicBezTo>
                <a:cubicBezTo>
                  <a:pt x="65377" y="65377"/>
                  <a:pt x="65544" y="65383"/>
                  <a:pt x="65711" y="65388"/>
                </a:cubicBezTo>
                <a:cubicBezTo>
                  <a:pt x="66411" y="65283"/>
                  <a:pt x="67044" y="64677"/>
                  <a:pt x="67444" y="63061"/>
                </a:cubicBezTo>
                <a:cubicBezTo>
                  <a:pt x="68588" y="58477"/>
                  <a:pt x="70733" y="55927"/>
                  <a:pt x="73161" y="53688"/>
                </a:cubicBezTo>
                <a:cubicBezTo>
                  <a:pt x="75588" y="51450"/>
                  <a:pt x="78166" y="48494"/>
                  <a:pt x="73305" y="45538"/>
                </a:cubicBezTo>
                <a:cubicBezTo>
                  <a:pt x="68444" y="42588"/>
                  <a:pt x="69016" y="41266"/>
                  <a:pt x="62872" y="41266"/>
                </a:cubicBezTo>
                <a:moveTo>
                  <a:pt x="80022" y="18244"/>
                </a:moveTo>
                <a:cubicBezTo>
                  <a:pt x="80022" y="18244"/>
                  <a:pt x="78877" y="19061"/>
                  <a:pt x="80022" y="22011"/>
                </a:cubicBezTo>
                <a:cubicBezTo>
                  <a:pt x="81166" y="24966"/>
                  <a:pt x="83083" y="25605"/>
                  <a:pt x="88744" y="23950"/>
                </a:cubicBezTo>
                <a:cubicBezTo>
                  <a:pt x="91172" y="23233"/>
                  <a:pt x="93011" y="23600"/>
                  <a:pt x="92738" y="25372"/>
                </a:cubicBezTo>
                <a:cubicBezTo>
                  <a:pt x="92172" y="29144"/>
                  <a:pt x="88100" y="28983"/>
                  <a:pt x="91172" y="35050"/>
                </a:cubicBezTo>
                <a:cubicBezTo>
                  <a:pt x="93027" y="38716"/>
                  <a:pt x="97600" y="40144"/>
                  <a:pt x="99316" y="42994"/>
                </a:cubicBezTo>
                <a:cubicBezTo>
                  <a:pt x="99911" y="43988"/>
                  <a:pt x="101600" y="44905"/>
                  <a:pt x="103516" y="45711"/>
                </a:cubicBezTo>
                <a:cubicBezTo>
                  <a:pt x="104461" y="43316"/>
                  <a:pt x="105000" y="40800"/>
                  <a:pt x="105000" y="38183"/>
                </a:cubicBezTo>
                <a:cubicBezTo>
                  <a:pt x="105000" y="26400"/>
                  <a:pt x="94705" y="16388"/>
                  <a:pt x="80316" y="12577"/>
                </a:cubicBezTo>
                <a:cubicBezTo>
                  <a:pt x="79600" y="13394"/>
                  <a:pt x="78844" y="14138"/>
                  <a:pt x="78022" y="14472"/>
                </a:cubicBezTo>
                <a:cubicBezTo>
                  <a:pt x="76022" y="15288"/>
                  <a:pt x="76166" y="18550"/>
                  <a:pt x="80022" y="18244"/>
                </a:cubicBezTo>
              </a:path>
            </a:pathLst>
          </a:custGeom>
          <a:solidFill>
            <a:schemeClr val="accent5"/>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20" name="Shape 4920"/>
          <p:cNvSpPr/>
          <p:nvPr/>
        </p:nvSpPr>
        <p:spPr>
          <a:xfrm>
            <a:off x="8943258" y="3289337"/>
            <a:ext cx="228541" cy="279327"/>
          </a:xfrm>
          <a:custGeom>
            <a:avLst/>
            <a:gdLst/>
            <a:ahLst/>
            <a:cxnLst/>
            <a:rect l="0" t="0" r="0" b="0"/>
            <a:pathLst>
              <a:path w="120000" h="120000" extrusionOk="0">
                <a:moveTo>
                  <a:pt x="95288" y="92727"/>
                </a:moveTo>
                <a:lnTo>
                  <a:pt x="20000" y="92727"/>
                </a:lnTo>
                <a:lnTo>
                  <a:pt x="20000" y="65455"/>
                </a:lnTo>
                <a:lnTo>
                  <a:pt x="95288" y="65455"/>
                </a:lnTo>
                <a:lnTo>
                  <a:pt x="111955" y="79088"/>
                </a:lnTo>
                <a:cubicBezTo>
                  <a:pt x="111955" y="79088"/>
                  <a:pt x="95288" y="92727"/>
                  <a:pt x="95288" y="92727"/>
                </a:cubicBezTo>
                <a:close/>
                <a:moveTo>
                  <a:pt x="63333" y="114544"/>
                </a:moveTo>
                <a:lnTo>
                  <a:pt x="56666" y="114544"/>
                </a:lnTo>
                <a:lnTo>
                  <a:pt x="56666" y="98183"/>
                </a:lnTo>
                <a:lnTo>
                  <a:pt x="63333" y="98183"/>
                </a:lnTo>
                <a:cubicBezTo>
                  <a:pt x="63333" y="98183"/>
                  <a:pt x="63333" y="114544"/>
                  <a:pt x="63333" y="114544"/>
                </a:cubicBezTo>
                <a:close/>
                <a:moveTo>
                  <a:pt x="63333" y="60000"/>
                </a:moveTo>
                <a:lnTo>
                  <a:pt x="56666" y="60000"/>
                </a:lnTo>
                <a:lnTo>
                  <a:pt x="56666" y="49088"/>
                </a:lnTo>
                <a:lnTo>
                  <a:pt x="63333" y="49088"/>
                </a:lnTo>
                <a:cubicBezTo>
                  <a:pt x="63333" y="49088"/>
                  <a:pt x="63333" y="60000"/>
                  <a:pt x="63333" y="60000"/>
                </a:cubicBezTo>
                <a:close/>
                <a:moveTo>
                  <a:pt x="24711" y="43638"/>
                </a:moveTo>
                <a:lnTo>
                  <a:pt x="8044" y="30000"/>
                </a:lnTo>
                <a:lnTo>
                  <a:pt x="24711" y="16361"/>
                </a:lnTo>
                <a:lnTo>
                  <a:pt x="100000" y="16361"/>
                </a:lnTo>
                <a:lnTo>
                  <a:pt x="100000" y="43638"/>
                </a:lnTo>
                <a:cubicBezTo>
                  <a:pt x="100000" y="43638"/>
                  <a:pt x="24711" y="43638"/>
                  <a:pt x="24711" y="43638"/>
                </a:cubicBezTo>
                <a:close/>
                <a:moveTo>
                  <a:pt x="56666" y="5455"/>
                </a:moveTo>
                <a:lnTo>
                  <a:pt x="63333" y="5455"/>
                </a:lnTo>
                <a:lnTo>
                  <a:pt x="63333" y="10911"/>
                </a:lnTo>
                <a:lnTo>
                  <a:pt x="56666" y="10911"/>
                </a:lnTo>
                <a:cubicBezTo>
                  <a:pt x="56666" y="10911"/>
                  <a:pt x="56666" y="5455"/>
                  <a:pt x="56666" y="5455"/>
                </a:cubicBezTo>
                <a:close/>
                <a:moveTo>
                  <a:pt x="119022" y="77161"/>
                </a:moveTo>
                <a:lnTo>
                  <a:pt x="99022" y="60800"/>
                </a:lnTo>
                <a:cubicBezTo>
                  <a:pt x="98416" y="60305"/>
                  <a:pt x="97583" y="60000"/>
                  <a:pt x="96666" y="60000"/>
                </a:cubicBezTo>
                <a:lnTo>
                  <a:pt x="70000" y="60000"/>
                </a:lnTo>
                <a:lnTo>
                  <a:pt x="70000" y="49088"/>
                </a:lnTo>
                <a:lnTo>
                  <a:pt x="103333" y="49088"/>
                </a:lnTo>
                <a:cubicBezTo>
                  <a:pt x="105177" y="49088"/>
                  <a:pt x="106666" y="47866"/>
                  <a:pt x="106666" y="46361"/>
                </a:cubicBezTo>
                <a:lnTo>
                  <a:pt x="106666" y="13638"/>
                </a:lnTo>
                <a:cubicBezTo>
                  <a:pt x="106666" y="12133"/>
                  <a:pt x="105177" y="10911"/>
                  <a:pt x="103333" y="10911"/>
                </a:cubicBezTo>
                <a:lnTo>
                  <a:pt x="70000" y="10911"/>
                </a:lnTo>
                <a:lnTo>
                  <a:pt x="70000" y="5455"/>
                </a:lnTo>
                <a:cubicBezTo>
                  <a:pt x="70000" y="2444"/>
                  <a:pt x="67016" y="0"/>
                  <a:pt x="63333" y="0"/>
                </a:cubicBezTo>
                <a:lnTo>
                  <a:pt x="56666" y="0"/>
                </a:lnTo>
                <a:cubicBezTo>
                  <a:pt x="52983" y="0"/>
                  <a:pt x="50000" y="2444"/>
                  <a:pt x="50000" y="5455"/>
                </a:cubicBezTo>
                <a:lnTo>
                  <a:pt x="50000" y="10911"/>
                </a:lnTo>
                <a:lnTo>
                  <a:pt x="23333" y="10911"/>
                </a:lnTo>
                <a:cubicBezTo>
                  <a:pt x="22411" y="10911"/>
                  <a:pt x="21583" y="11216"/>
                  <a:pt x="20977" y="11705"/>
                </a:cubicBezTo>
                <a:lnTo>
                  <a:pt x="977" y="28072"/>
                </a:lnTo>
                <a:cubicBezTo>
                  <a:pt x="372" y="28566"/>
                  <a:pt x="0" y="29250"/>
                  <a:pt x="0" y="30000"/>
                </a:cubicBezTo>
                <a:cubicBezTo>
                  <a:pt x="0" y="30755"/>
                  <a:pt x="372" y="31433"/>
                  <a:pt x="977" y="31927"/>
                </a:cubicBezTo>
                <a:lnTo>
                  <a:pt x="20977" y="48294"/>
                </a:lnTo>
                <a:cubicBezTo>
                  <a:pt x="21583" y="48788"/>
                  <a:pt x="22411" y="49088"/>
                  <a:pt x="23333" y="49088"/>
                </a:cubicBezTo>
                <a:lnTo>
                  <a:pt x="50000" y="49088"/>
                </a:lnTo>
                <a:lnTo>
                  <a:pt x="50000" y="60000"/>
                </a:lnTo>
                <a:lnTo>
                  <a:pt x="16666" y="60000"/>
                </a:lnTo>
                <a:cubicBezTo>
                  <a:pt x="14822" y="60000"/>
                  <a:pt x="13333" y="61222"/>
                  <a:pt x="13333" y="62727"/>
                </a:cubicBezTo>
                <a:lnTo>
                  <a:pt x="13333" y="95455"/>
                </a:lnTo>
                <a:cubicBezTo>
                  <a:pt x="13333" y="96961"/>
                  <a:pt x="14822" y="98183"/>
                  <a:pt x="16666" y="98183"/>
                </a:cubicBezTo>
                <a:lnTo>
                  <a:pt x="50000" y="98183"/>
                </a:lnTo>
                <a:lnTo>
                  <a:pt x="50000" y="114544"/>
                </a:lnTo>
                <a:cubicBezTo>
                  <a:pt x="50000" y="117555"/>
                  <a:pt x="52983" y="120000"/>
                  <a:pt x="56666" y="120000"/>
                </a:cubicBezTo>
                <a:lnTo>
                  <a:pt x="63333" y="120000"/>
                </a:lnTo>
                <a:cubicBezTo>
                  <a:pt x="67016" y="120000"/>
                  <a:pt x="70000" y="117555"/>
                  <a:pt x="70000" y="114544"/>
                </a:cubicBezTo>
                <a:lnTo>
                  <a:pt x="70000" y="98183"/>
                </a:lnTo>
                <a:lnTo>
                  <a:pt x="96666" y="98183"/>
                </a:lnTo>
                <a:cubicBezTo>
                  <a:pt x="97583" y="98183"/>
                  <a:pt x="98416" y="97877"/>
                  <a:pt x="99022" y="97383"/>
                </a:cubicBezTo>
                <a:lnTo>
                  <a:pt x="119022" y="81016"/>
                </a:lnTo>
                <a:cubicBezTo>
                  <a:pt x="119627" y="80527"/>
                  <a:pt x="120000" y="79844"/>
                  <a:pt x="120000" y="79088"/>
                </a:cubicBezTo>
                <a:cubicBezTo>
                  <a:pt x="120000" y="78338"/>
                  <a:pt x="119627" y="77655"/>
                  <a:pt x="119022" y="77161"/>
                </a:cubicBezTo>
              </a:path>
            </a:pathLst>
          </a:custGeom>
          <a:solidFill>
            <a:schemeClr val="accent5"/>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21" name="Shape 4921"/>
          <p:cNvSpPr/>
          <p:nvPr/>
        </p:nvSpPr>
        <p:spPr>
          <a:xfrm>
            <a:off x="9476519" y="3289337"/>
            <a:ext cx="228541" cy="279327"/>
          </a:xfrm>
          <a:custGeom>
            <a:avLst/>
            <a:gdLst/>
            <a:ahLst/>
            <a:cxnLst/>
            <a:rect l="0" t="0" r="0" b="0"/>
            <a:pathLst>
              <a:path w="120000" h="120000" extrusionOk="0">
                <a:moveTo>
                  <a:pt x="23333" y="43638"/>
                </a:moveTo>
                <a:lnTo>
                  <a:pt x="43333" y="43638"/>
                </a:lnTo>
                <a:cubicBezTo>
                  <a:pt x="45177" y="43638"/>
                  <a:pt x="46666" y="42416"/>
                  <a:pt x="46666" y="40911"/>
                </a:cubicBezTo>
                <a:cubicBezTo>
                  <a:pt x="46666" y="39400"/>
                  <a:pt x="45177" y="38183"/>
                  <a:pt x="43333" y="38183"/>
                </a:cubicBezTo>
                <a:lnTo>
                  <a:pt x="23333" y="38183"/>
                </a:lnTo>
                <a:cubicBezTo>
                  <a:pt x="21488" y="38183"/>
                  <a:pt x="20000" y="39400"/>
                  <a:pt x="20000" y="40911"/>
                </a:cubicBezTo>
                <a:cubicBezTo>
                  <a:pt x="20000" y="42416"/>
                  <a:pt x="21488" y="43638"/>
                  <a:pt x="23333" y="43638"/>
                </a:cubicBezTo>
                <a:moveTo>
                  <a:pt x="23333" y="65455"/>
                </a:moveTo>
                <a:lnTo>
                  <a:pt x="90000" y="65455"/>
                </a:lnTo>
                <a:cubicBezTo>
                  <a:pt x="91844" y="65455"/>
                  <a:pt x="93333" y="64233"/>
                  <a:pt x="93333" y="62727"/>
                </a:cubicBezTo>
                <a:cubicBezTo>
                  <a:pt x="93333" y="61222"/>
                  <a:pt x="91844" y="60000"/>
                  <a:pt x="90000" y="60000"/>
                </a:cubicBezTo>
                <a:lnTo>
                  <a:pt x="23333" y="60000"/>
                </a:lnTo>
                <a:cubicBezTo>
                  <a:pt x="21488" y="60000"/>
                  <a:pt x="20000" y="61222"/>
                  <a:pt x="20000" y="62727"/>
                </a:cubicBezTo>
                <a:cubicBezTo>
                  <a:pt x="20000" y="64233"/>
                  <a:pt x="21488" y="65455"/>
                  <a:pt x="23333" y="65455"/>
                </a:cubicBezTo>
                <a:moveTo>
                  <a:pt x="23333" y="54544"/>
                </a:moveTo>
                <a:lnTo>
                  <a:pt x="63333" y="54544"/>
                </a:lnTo>
                <a:cubicBezTo>
                  <a:pt x="65177" y="54544"/>
                  <a:pt x="66666" y="53327"/>
                  <a:pt x="66666" y="51816"/>
                </a:cubicBezTo>
                <a:cubicBezTo>
                  <a:pt x="66666" y="50311"/>
                  <a:pt x="65177" y="49088"/>
                  <a:pt x="63333" y="49088"/>
                </a:cubicBezTo>
                <a:lnTo>
                  <a:pt x="23333" y="49088"/>
                </a:lnTo>
                <a:cubicBezTo>
                  <a:pt x="21488" y="49088"/>
                  <a:pt x="20000" y="50311"/>
                  <a:pt x="20000" y="51816"/>
                </a:cubicBezTo>
                <a:cubicBezTo>
                  <a:pt x="20000" y="53327"/>
                  <a:pt x="21488" y="54544"/>
                  <a:pt x="23333" y="54544"/>
                </a:cubicBezTo>
                <a:moveTo>
                  <a:pt x="23333" y="32727"/>
                </a:moveTo>
                <a:lnTo>
                  <a:pt x="83333" y="32727"/>
                </a:lnTo>
                <a:cubicBezTo>
                  <a:pt x="85177" y="32727"/>
                  <a:pt x="86666" y="31505"/>
                  <a:pt x="86666" y="30000"/>
                </a:cubicBezTo>
                <a:cubicBezTo>
                  <a:pt x="86666" y="28494"/>
                  <a:pt x="85177" y="27272"/>
                  <a:pt x="83333" y="27272"/>
                </a:cubicBezTo>
                <a:lnTo>
                  <a:pt x="23333" y="27272"/>
                </a:lnTo>
                <a:cubicBezTo>
                  <a:pt x="21488" y="27272"/>
                  <a:pt x="20000" y="28494"/>
                  <a:pt x="20000" y="30000"/>
                </a:cubicBezTo>
                <a:cubicBezTo>
                  <a:pt x="20000" y="31505"/>
                  <a:pt x="21488" y="32727"/>
                  <a:pt x="23333" y="32727"/>
                </a:cubicBezTo>
                <a:moveTo>
                  <a:pt x="113333" y="76361"/>
                </a:moveTo>
                <a:lnTo>
                  <a:pt x="6666" y="76361"/>
                </a:lnTo>
                <a:lnTo>
                  <a:pt x="6666" y="16361"/>
                </a:lnTo>
                <a:lnTo>
                  <a:pt x="113333" y="16361"/>
                </a:lnTo>
                <a:cubicBezTo>
                  <a:pt x="113333" y="16361"/>
                  <a:pt x="113333" y="76361"/>
                  <a:pt x="113333" y="76361"/>
                </a:cubicBezTo>
                <a:close/>
                <a:moveTo>
                  <a:pt x="63333" y="114544"/>
                </a:moveTo>
                <a:lnTo>
                  <a:pt x="56666" y="114544"/>
                </a:lnTo>
                <a:lnTo>
                  <a:pt x="56666" y="81816"/>
                </a:lnTo>
                <a:lnTo>
                  <a:pt x="63333" y="81816"/>
                </a:lnTo>
                <a:cubicBezTo>
                  <a:pt x="63333" y="81816"/>
                  <a:pt x="63333" y="114544"/>
                  <a:pt x="63333" y="114544"/>
                </a:cubicBezTo>
                <a:close/>
                <a:moveTo>
                  <a:pt x="56666" y="5455"/>
                </a:moveTo>
                <a:lnTo>
                  <a:pt x="63333" y="5455"/>
                </a:lnTo>
                <a:lnTo>
                  <a:pt x="63333" y="10911"/>
                </a:lnTo>
                <a:lnTo>
                  <a:pt x="56666" y="10911"/>
                </a:lnTo>
                <a:cubicBezTo>
                  <a:pt x="56666" y="10911"/>
                  <a:pt x="56666" y="5455"/>
                  <a:pt x="56666" y="5455"/>
                </a:cubicBezTo>
                <a:close/>
                <a:moveTo>
                  <a:pt x="113333" y="10911"/>
                </a:moveTo>
                <a:lnTo>
                  <a:pt x="70000" y="10911"/>
                </a:lnTo>
                <a:lnTo>
                  <a:pt x="70000" y="5455"/>
                </a:lnTo>
                <a:cubicBezTo>
                  <a:pt x="70000" y="2444"/>
                  <a:pt x="67011" y="0"/>
                  <a:pt x="63333" y="0"/>
                </a:cubicBezTo>
                <a:lnTo>
                  <a:pt x="56666" y="0"/>
                </a:lnTo>
                <a:cubicBezTo>
                  <a:pt x="52983" y="0"/>
                  <a:pt x="50000" y="2444"/>
                  <a:pt x="50000" y="5455"/>
                </a:cubicBezTo>
                <a:lnTo>
                  <a:pt x="50000" y="10911"/>
                </a:lnTo>
                <a:lnTo>
                  <a:pt x="6666" y="10911"/>
                </a:lnTo>
                <a:cubicBezTo>
                  <a:pt x="2983" y="10911"/>
                  <a:pt x="0" y="13355"/>
                  <a:pt x="0" y="16361"/>
                </a:cubicBezTo>
                <a:lnTo>
                  <a:pt x="0" y="76361"/>
                </a:lnTo>
                <a:cubicBezTo>
                  <a:pt x="0" y="79372"/>
                  <a:pt x="2983" y="81816"/>
                  <a:pt x="6666" y="81816"/>
                </a:cubicBezTo>
                <a:lnTo>
                  <a:pt x="50000" y="81816"/>
                </a:lnTo>
                <a:lnTo>
                  <a:pt x="50000" y="114544"/>
                </a:lnTo>
                <a:cubicBezTo>
                  <a:pt x="50000" y="117555"/>
                  <a:pt x="52983" y="120000"/>
                  <a:pt x="56666" y="120000"/>
                </a:cubicBezTo>
                <a:lnTo>
                  <a:pt x="63333" y="120000"/>
                </a:lnTo>
                <a:cubicBezTo>
                  <a:pt x="67011" y="120000"/>
                  <a:pt x="70000" y="117555"/>
                  <a:pt x="70000" y="114544"/>
                </a:cubicBezTo>
                <a:lnTo>
                  <a:pt x="70000" y="81816"/>
                </a:lnTo>
                <a:lnTo>
                  <a:pt x="113333" y="81816"/>
                </a:lnTo>
                <a:cubicBezTo>
                  <a:pt x="117011" y="81816"/>
                  <a:pt x="120000" y="79372"/>
                  <a:pt x="120000" y="76361"/>
                </a:cubicBezTo>
                <a:lnTo>
                  <a:pt x="120000" y="16361"/>
                </a:lnTo>
                <a:cubicBezTo>
                  <a:pt x="120000" y="13355"/>
                  <a:pt x="117011" y="10911"/>
                  <a:pt x="113333" y="10911"/>
                </a:cubicBezTo>
                <a:moveTo>
                  <a:pt x="96666" y="49088"/>
                </a:moveTo>
                <a:lnTo>
                  <a:pt x="76666" y="49088"/>
                </a:lnTo>
                <a:cubicBezTo>
                  <a:pt x="74822" y="49088"/>
                  <a:pt x="73333" y="50311"/>
                  <a:pt x="73333" y="51816"/>
                </a:cubicBezTo>
                <a:cubicBezTo>
                  <a:pt x="73333" y="53327"/>
                  <a:pt x="74822" y="54544"/>
                  <a:pt x="76666" y="54544"/>
                </a:cubicBezTo>
                <a:lnTo>
                  <a:pt x="96666" y="54544"/>
                </a:lnTo>
                <a:cubicBezTo>
                  <a:pt x="98511" y="54544"/>
                  <a:pt x="100000" y="53327"/>
                  <a:pt x="100000" y="51816"/>
                </a:cubicBezTo>
                <a:cubicBezTo>
                  <a:pt x="100000" y="50311"/>
                  <a:pt x="98511" y="49088"/>
                  <a:pt x="96666" y="49088"/>
                </a:cubicBezTo>
                <a:moveTo>
                  <a:pt x="53333" y="40911"/>
                </a:moveTo>
                <a:cubicBezTo>
                  <a:pt x="53333" y="42416"/>
                  <a:pt x="54822" y="43638"/>
                  <a:pt x="56666" y="43638"/>
                </a:cubicBezTo>
                <a:lnTo>
                  <a:pt x="96666" y="43638"/>
                </a:lnTo>
                <a:cubicBezTo>
                  <a:pt x="98511" y="43638"/>
                  <a:pt x="100000" y="42416"/>
                  <a:pt x="100000" y="40911"/>
                </a:cubicBezTo>
                <a:cubicBezTo>
                  <a:pt x="100000" y="39400"/>
                  <a:pt x="98511" y="38183"/>
                  <a:pt x="96666" y="38183"/>
                </a:cubicBezTo>
                <a:lnTo>
                  <a:pt x="56666" y="38183"/>
                </a:lnTo>
                <a:cubicBezTo>
                  <a:pt x="54822" y="38183"/>
                  <a:pt x="53333" y="39400"/>
                  <a:pt x="53333" y="40911"/>
                </a:cubicBezTo>
              </a:path>
            </a:pathLst>
          </a:custGeom>
          <a:solidFill>
            <a:schemeClr val="accent5"/>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22" name="Shape 4922"/>
          <p:cNvSpPr/>
          <p:nvPr/>
        </p:nvSpPr>
        <p:spPr>
          <a:xfrm>
            <a:off x="9984387" y="3314731"/>
            <a:ext cx="279328" cy="228541"/>
          </a:xfrm>
          <a:custGeom>
            <a:avLst/>
            <a:gdLst/>
            <a:ahLst/>
            <a:cxnLst/>
            <a:rect l="0" t="0" r="0" b="0"/>
            <a:pathLst>
              <a:path w="120000" h="120000" extrusionOk="0">
                <a:moveTo>
                  <a:pt x="109088" y="113333"/>
                </a:moveTo>
                <a:lnTo>
                  <a:pt x="10911" y="113333"/>
                </a:lnTo>
                <a:cubicBezTo>
                  <a:pt x="7900" y="113333"/>
                  <a:pt x="5455" y="110344"/>
                  <a:pt x="5455" y="106666"/>
                </a:cubicBezTo>
                <a:cubicBezTo>
                  <a:pt x="5455" y="105272"/>
                  <a:pt x="5700" y="104422"/>
                  <a:pt x="5822" y="104083"/>
                </a:cubicBezTo>
                <a:cubicBezTo>
                  <a:pt x="5916" y="103955"/>
                  <a:pt x="5822" y="104050"/>
                  <a:pt x="5988" y="103738"/>
                </a:cubicBezTo>
                <a:lnTo>
                  <a:pt x="55083" y="10405"/>
                </a:lnTo>
                <a:cubicBezTo>
                  <a:pt x="55161" y="10238"/>
                  <a:pt x="55244" y="10072"/>
                  <a:pt x="55316" y="9905"/>
                </a:cubicBezTo>
                <a:cubicBezTo>
                  <a:pt x="55333" y="9877"/>
                  <a:pt x="56855" y="6666"/>
                  <a:pt x="60000" y="6666"/>
                </a:cubicBezTo>
                <a:cubicBezTo>
                  <a:pt x="63144" y="6666"/>
                  <a:pt x="64377" y="9188"/>
                  <a:pt x="64538" y="9550"/>
                </a:cubicBezTo>
                <a:cubicBezTo>
                  <a:pt x="64672" y="9955"/>
                  <a:pt x="64722" y="10033"/>
                  <a:pt x="64916" y="10405"/>
                </a:cubicBezTo>
                <a:lnTo>
                  <a:pt x="114011" y="103738"/>
                </a:lnTo>
                <a:cubicBezTo>
                  <a:pt x="114083" y="103872"/>
                  <a:pt x="114155" y="104000"/>
                  <a:pt x="114233" y="104127"/>
                </a:cubicBezTo>
                <a:cubicBezTo>
                  <a:pt x="114311" y="104361"/>
                  <a:pt x="114544" y="105155"/>
                  <a:pt x="114544" y="106666"/>
                </a:cubicBezTo>
                <a:cubicBezTo>
                  <a:pt x="114544" y="110344"/>
                  <a:pt x="112100" y="113333"/>
                  <a:pt x="109088" y="113333"/>
                </a:cubicBezTo>
                <a:moveTo>
                  <a:pt x="118600" y="100127"/>
                </a:moveTo>
                <a:lnTo>
                  <a:pt x="69505" y="6794"/>
                </a:lnTo>
                <a:cubicBezTo>
                  <a:pt x="69505" y="6794"/>
                  <a:pt x="66983" y="0"/>
                  <a:pt x="60000" y="0"/>
                </a:cubicBezTo>
                <a:cubicBezTo>
                  <a:pt x="53422" y="0"/>
                  <a:pt x="50494" y="6794"/>
                  <a:pt x="50494" y="6794"/>
                </a:cubicBezTo>
                <a:lnTo>
                  <a:pt x="1400" y="100127"/>
                </a:lnTo>
                <a:cubicBezTo>
                  <a:pt x="1400" y="100127"/>
                  <a:pt x="0" y="102338"/>
                  <a:pt x="0" y="106666"/>
                </a:cubicBezTo>
                <a:cubicBezTo>
                  <a:pt x="0" y="114027"/>
                  <a:pt x="4883" y="120000"/>
                  <a:pt x="10911" y="120000"/>
                </a:cubicBezTo>
                <a:lnTo>
                  <a:pt x="109088" y="120000"/>
                </a:lnTo>
                <a:cubicBezTo>
                  <a:pt x="115116" y="120000"/>
                  <a:pt x="120000" y="114027"/>
                  <a:pt x="120000" y="106666"/>
                </a:cubicBezTo>
                <a:cubicBezTo>
                  <a:pt x="120000" y="102011"/>
                  <a:pt x="118600" y="100127"/>
                  <a:pt x="118600" y="100127"/>
                </a:cubicBezTo>
                <a:moveTo>
                  <a:pt x="73638" y="46666"/>
                </a:moveTo>
                <a:lnTo>
                  <a:pt x="57272" y="46666"/>
                </a:lnTo>
                <a:cubicBezTo>
                  <a:pt x="55766" y="46666"/>
                  <a:pt x="54544" y="48155"/>
                  <a:pt x="54544" y="50000"/>
                </a:cubicBezTo>
                <a:cubicBezTo>
                  <a:pt x="54544" y="51844"/>
                  <a:pt x="55766" y="53333"/>
                  <a:pt x="57272" y="53333"/>
                </a:cubicBezTo>
                <a:lnTo>
                  <a:pt x="65672" y="53333"/>
                </a:lnTo>
                <a:cubicBezTo>
                  <a:pt x="57277" y="62094"/>
                  <a:pt x="43622" y="79022"/>
                  <a:pt x="43622" y="96577"/>
                </a:cubicBezTo>
                <a:lnTo>
                  <a:pt x="43650" y="96577"/>
                </a:lnTo>
                <a:cubicBezTo>
                  <a:pt x="43650" y="96605"/>
                  <a:pt x="43638" y="96633"/>
                  <a:pt x="43638" y="96666"/>
                </a:cubicBezTo>
                <a:cubicBezTo>
                  <a:pt x="43638" y="98511"/>
                  <a:pt x="44855" y="100000"/>
                  <a:pt x="46361" y="100000"/>
                </a:cubicBezTo>
                <a:cubicBezTo>
                  <a:pt x="47872" y="100000"/>
                  <a:pt x="49088" y="98511"/>
                  <a:pt x="49088" y="96666"/>
                </a:cubicBezTo>
                <a:cubicBezTo>
                  <a:pt x="49088" y="96633"/>
                  <a:pt x="49072" y="96605"/>
                  <a:pt x="49072" y="96577"/>
                </a:cubicBezTo>
                <a:cubicBezTo>
                  <a:pt x="49072" y="80644"/>
                  <a:pt x="63505" y="64122"/>
                  <a:pt x="70911" y="56688"/>
                </a:cubicBezTo>
                <a:lnTo>
                  <a:pt x="70911" y="70000"/>
                </a:lnTo>
                <a:cubicBezTo>
                  <a:pt x="70911" y="71844"/>
                  <a:pt x="72127" y="73333"/>
                  <a:pt x="73638" y="73333"/>
                </a:cubicBezTo>
                <a:cubicBezTo>
                  <a:pt x="75144" y="73333"/>
                  <a:pt x="76361" y="71844"/>
                  <a:pt x="76361" y="70000"/>
                </a:cubicBezTo>
                <a:lnTo>
                  <a:pt x="76361" y="50000"/>
                </a:lnTo>
                <a:cubicBezTo>
                  <a:pt x="76361" y="48155"/>
                  <a:pt x="75144" y="46666"/>
                  <a:pt x="73638" y="46666"/>
                </a:cubicBezTo>
              </a:path>
            </a:pathLst>
          </a:custGeom>
          <a:solidFill>
            <a:schemeClr val="accent5"/>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23" name="Shape 4923"/>
          <p:cNvSpPr/>
          <p:nvPr/>
        </p:nvSpPr>
        <p:spPr>
          <a:xfrm>
            <a:off x="10517648" y="3289337"/>
            <a:ext cx="279328" cy="279327"/>
          </a:xfrm>
          <a:custGeom>
            <a:avLst/>
            <a:gdLst/>
            <a:ahLst/>
            <a:cxnLst/>
            <a:rect l="0" t="0" r="0" b="0"/>
            <a:pathLst>
              <a:path w="120000" h="120000" extrusionOk="0">
                <a:moveTo>
                  <a:pt x="114544" y="76361"/>
                </a:moveTo>
                <a:lnTo>
                  <a:pt x="5455" y="76361"/>
                </a:lnTo>
                <a:lnTo>
                  <a:pt x="5455" y="70911"/>
                </a:lnTo>
                <a:lnTo>
                  <a:pt x="114544" y="70911"/>
                </a:lnTo>
                <a:cubicBezTo>
                  <a:pt x="114544" y="70911"/>
                  <a:pt x="114544" y="76361"/>
                  <a:pt x="114544" y="76361"/>
                </a:cubicBezTo>
                <a:close/>
                <a:moveTo>
                  <a:pt x="98183" y="83416"/>
                </a:moveTo>
                <a:lnTo>
                  <a:pt x="92727" y="88872"/>
                </a:lnTo>
                <a:lnTo>
                  <a:pt x="92727" y="81816"/>
                </a:lnTo>
                <a:lnTo>
                  <a:pt x="98183" y="81816"/>
                </a:lnTo>
                <a:cubicBezTo>
                  <a:pt x="98183" y="81816"/>
                  <a:pt x="98183" y="83416"/>
                  <a:pt x="98183" y="83416"/>
                </a:cubicBezTo>
                <a:close/>
                <a:moveTo>
                  <a:pt x="98183" y="99777"/>
                </a:moveTo>
                <a:lnTo>
                  <a:pt x="93855" y="95455"/>
                </a:lnTo>
                <a:lnTo>
                  <a:pt x="98183" y="91127"/>
                </a:lnTo>
                <a:cubicBezTo>
                  <a:pt x="98183" y="91127"/>
                  <a:pt x="98183" y="99777"/>
                  <a:pt x="98183" y="99777"/>
                </a:cubicBezTo>
                <a:close/>
                <a:moveTo>
                  <a:pt x="92727" y="110688"/>
                </a:moveTo>
                <a:lnTo>
                  <a:pt x="92727" y="102038"/>
                </a:lnTo>
                <a:lnTo>
                  <a:pt x="97050" y="106361"/>
                </a:lnTo>
                <a:cubicBezTo>
                  <a:pt x="97050" y="106361"/>
                  <a:pt x="92727" y="110688"/>
                  <a:pt x="92727" y="110688"/>
                </a:cubicBezTo>
                <a:close/>
                <a:moveTo>
                  <a:pt x="27272" y="88872"/>
                </a:moveTo>
                <a:lnTo>
                  <a:pt x="21816" y="83416"/>
                </a:lnTo>
                <a:lnTo>
                  <a:pt x="21816" y="81816"/>
                </a:lnTo>
                <a:lnTo>
                  <a:pt x="27272" y="81816"/>
                </a:lnTo>
                <a:cubicBezTo>
                  <a:pt x="27272" y="81816"/>
                  <a:pt x="27272" y="88872"/>
                  <a:pt x="27272" y="88872"/>
                </a:cubicBezTo>
                <a:close/>
                <a:moveTo>
                  <a:pt x="21816" y="99777"/>
                </a:moveTo>
                <a:lnTo>
                  <a:pt x="21816" y="91127"/>
                </a:lnTo>
                <a:lnTo>
                  <a:pt x="26144" y="95455"/>
                </a:lnTo>
                <a:cubicBezTo>
                  <a:pt x="26144" y="95455"/>
                  <a:pt x="21816" y="99777"/>
                  <a:pt x="21816" y="99777"/>
                </a:cubicBezTo>
                <a:close/>
                <a:moveTo>
                  <a:pt x="27272" y="110688"/>
                </a:moveTo>
                <a:lnTo>
                  <a:pt x="22950" y="106361"/>
                </a:lnTo>
                <a:lnTo>
                  <a:pt x="27272" y="102038"/>
                </a:lnTo>
                <a:cubicBezTo>
                  <a:pt x="27272" y="102038"/>
                  <a:pt x="27272" y="110688"/>
                  <a:pt x="27272" y="110688"/>
                </a:cubicBezTo>
                <a:close/>
                <a:moveTo>
                  <a:pt x="10911" y="10911"/>
                </a:moveTo>
                <a:lnTo>
                  <a:pt x="109088" y="10911"/>
                </a:lnTo>
                <a:lnTo>
                  <a:pt x="109088" y="65455"/>
                </a:lnTo>
                <a:lnTo>
                  <a:pt x="10911" y="65455"/>
                </a:lnTo>
                <a:cubicBezTo>
                  <a:pt x="10911" y="65455"/>
                  <a:pt x="10911" y="10911"/>
                  <a:pt x="10911" y="10911"/>
                </a:cubicBezTo>
                <a:close/>
                <a:moveTo>
                  <a:pt x="114544" y="65455"/>
                </a:moveTo>
                <a:lnTo>
                  <a:pt x="114544" y="10911"/>
                </a:lnTo>
                <a:cubicBezTo>
                  <a:pt x="114544" y="7900"/>
                  <a:pt x="112100" y="5455"/>
                  <a:pt x="109088" y="5455"/>
                </a:cubicBezTo>
                <a:lnTo>
                  <a:pt x="98183" y="5455"/>
                </a:lnTo>
                <a:lnTo>
                  <a:pt x="98183" y="2727"/>
                </a:lnTo>
                <a:cubicBezTo>
                  <a:pt x="98183" y="1222"/>
                  <a:pt x="96961" y="0"/>
                  <a:pt x="95455" y="0"/>
                </a:cubicBezTo>
                <a:cubicBezTo>
                  <a:pt x="93944" y="0"/>
                  <a:pt x="92727" y="1222"/>
                  <a:pt x="92727" y="2727"/>
                </a:cubicBezTo>
                <a:lnTo>
                  <a:pt x="92727" y="5455"/>
                </a:lnTo>
                <a:lnTo>
                  <a:pt x="27272" y="5455"/>
                </a:lnTo>
                <a:lnTo>
                  <a:pt x="27272" y="2727"/>
                </a:lnTo>
                <a:cubicBezTo>
                  <a:pt x="27272" y="1222"/>
                  <a:pt x="26055" y="0"/>
                  <a:pt x="24544" y="0"/>
                </a:cubicBezTo>
                <a:cubicBezTo>
                  <a:pt x="23038" y="0"/>
                  <a:pt x="21816" y="1222"/>
                  <a:pt x="21816" y="2727"/>
                </a:cubicBezTo>
                <a:lnTo>
                  <a:pt x="21816" y="5455"/>
                </a:lnTo>
                <a:lnTo>
                  <a:pt x="10911" y="5455"/>
                </a:lnTo>
                <a:cubicBezTo>
                  <a:pt x="7900" y="5455"/>
                  <a:pt x="5455" y="7900"/>
                  <a:pt x="5455" y="10911"/>
                </a:cubicBezTo>
                <a:lnTo>
                  <a:pt x="5455" y="65455"/>
                </a:lnTo>
                <a:cubicBezTo>
                  <a:pt x="2444" y="65455"/>
                  <a:pt x="0" y="67900"/>
                  <a:pt x="0" y="70911"/>
                </a:cubicBezTo>
                <a:lnTo>
                  <a:pt x="0" y="76361"/>
                </a:lnTo>
                <a:cubicBezTo>
                  <a:pt x="0" y="79372"/>
                  <a:pt x="2444" y="81816"/>
                  <a:pt x="5455" y="81816"/>
                </a:cubicBezTo>
                <a:lnTo>
                  <a:pt x="16361" y="81816"/>
                </a:lnTo>
                <a:lnTo>
                  <a:pt x="16361" y="117272"/>
                </a:lnTo>
                <a:cubicBezTo>
                  <a:pt x="16361" y="118777"/>
                  <a:pt x="17583" y="120000"/>
                  <a:pt x="19088" y="120000"/>
                </a:cubicBezTo>
                <a:cubicBezTo>
                  <a:pt x="20600" y="120000"/>
                  <a:pt x="21816" y="118777"/>
                  <a:pt x="21816" y="117272"/>
                </a:cubicBezTo>
                <a:lnTo>
                  <a:pt x="21816" y="112950"/>
                </a:lnTo>
                <a:lnTo>
                  <a:pt x="28072" y="119200"/>
                </a:lnTo>
                <a:cubicBezTo>
                  <a:pt x="28561" y="119694"/>
                  <a:pt x="29244" y="120000"/>
                  <a:pt x="30000" y="120000"/>
                </a:cubicBezTo>
                <a:cubicBezTo>
                  <a:pt x="31505" y="120000"/>
                  <a:pt x="32727" y="118777"/>
                  <a:pt x="32727" y="117272"/>
                </a:cubicBezTo>
                <a:lnTo>
                  <a:pt x="32727" y="81816"/>
                </a:lnTo>
                <a:lnTo>
                  <a:pt x="87272" y="81816"/>
                </a:lnTo>
                <a:lnTo>
                  <a:pt x="87272" y="117272"/>
                </a:lnTo>
                <a:cubicBezTo>
                  <a:pt x="87272" y="118777"/>
                  <a:pt x="88494" y="120000"/>
                  <a:pt x="90000" y="120000"/>
                </a:cubicBezTo>
                <a:cubicBezTo>
                  <a:pt x="90755" y="120000"/>
                  <a:pt x="91438" y="119694"/>
                  <a:pt x="91933" y="119200"/>
                </a:cubicBezTo>
                <a:lnTo>
                  <a:pt x="98183" y="112950"/>
                </a:lnTo>
                <a:lnTo>
                  <a:pt x="98183" y="117272"/>
                </a:lnTo>
                <a:cubicBezTo>
                  <a:pt x="98183" y="118777"/>
                  <a:pt x="99400" y="120000"/>
                  <a:pt x="100911" y="120000"/>
                </a:cubicBezTo>
                <a:cubicBezTo>
                  <a:pt x="102416" y="120000"/>
                  <a:pt x="103638" y="118777"/>
                  <a:pt x="103638" y="117272"/>
                </a:cubicBezTo>
                <a:lnTo>
                  <a:pt x="103638" y="81816"/>
                </a:lnTo>
                <a:lnTo>
                  <a:pt x="114544" y="81816"/>
                </a:lnTo>
                <a:cubicBezTo>
                  <a:pt x="117555" y="81816"/>
                  <a:pt x="120000" y="79372"/>
                  <a:pt x="120000" y="76361"/>
                </a:cubicBezTo>
                <a:lnTo>
                  <a:pt x="120000" y="70911"/>
                </a:lnTo>
                <a:cubicBezTo>
                  <a:pt x="120000" y="67900"/>
                  <a:pt x="117555" y="65455"/>
                  <a:pt x="114544" y="65455"/>
                </a:cubicBezTo>
              </a:path>
            </a:pathLst>
          </a:custGeom>
          <a:solidFill>
            <a:schemeClr val="accent5"/>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24" name="Shape 4924"/>
          <p:cNvSpPr/>
          <p:nvPr/>
        </p:nvSpPr>
        <p:spPr>
          <a:xfrm>
            <a:off x="11050910" y="3289337"/>
            <a:ext cx="279328" cy="279327"/>
          </a:xfrm>
          <a:custGeom>
            <a:avLst/>
            <a:gdLst/>
            <a:ahLst/>
            <a:cxnLst/>
            <a:rect l="0" t="0" r="0" b="0"/>
            <a:pathLst>
              <a:path w="120000" h="120000" extrusionOk="0">
                <a:moveTo>
                  <a:pt x="114544" y="76361"/>
                </a:moveTo>
                <a:lnTo>
                  <a:pt x="5455" y="76361"/>
                </a:lnTo>
                <a:lnTo>
                  <a:pt x="5455" y="70911"/>
                </a:lnTo>
                <a:lnTo>
                  <a:pt x="114544" y="70911"/>
                </a:lnTo>
                <a:cubicBezTo>
                  <a:pt x="114544" y="70911"/>
                  <a:pt x="114544" y="76361"/>
                  <a:pt x="114544" y="76361"/>
                </a:cubicBezTo>
                <a:close/>
                <a:moveTo>
                  <a:pt x="98183" y="83416"/>
                </a:moveTo>
                <a:lnTo>
                  <a:pt x="92727" y="88872"/>
                </a:lnTo>
                <a:lnTo>
                  <a:pt x="92727" y="81816"/>
                </a:lnTo>
                <a:lnTo>
                  <a:pt x="98183" y="81816"/>
                </a:lnTo>
                <a:cubicBezTo>
                  <a:pt x="98183" y="81816"/>
                  <a:pt x="98183" y="83416"/>
                  <a:pt x="98183" y="83416"/>
                </a:cubicBezTo>
                <a:close/>
                <a:moveTo>
                  <a:pt x="98183" y="99777"/>
                </a:moveTo>
                <a:lnTo>
                  <a:pt x="93855" y="95455"/>
                </a:lnTo>
                <a:lnTo>
                  <a:pt x="98183" y="91127"/>
                </a:lnTo>
                <a:cubicBezTo>
                  <a:pt x="98183" y="91127"/>
                  <a:pt x="98183" y="99777"/>
                  <a:pt x="98183" y="99777"/>
                </a:cubicBezTo>
                <a:close/>
                <a:moveTo>
                  <a:pt x="92727" y="110688"/>
                </a:moveTo>
                <a:lnTo>
                  <a:pt x="92727" y="102038"/>
                </a:lnTo>
                <a:lnTo>
                  <a:pt x="97050" y="106361"/>
                </a:lnTo>
                <a:cubicBezTo>
                  <a:pt x="97050" y="106361"/>
                  <a:pt x="92727" y="110688"/>
                  <a:pt x="92727" y="110688"/>
                </a:cubicBezTo>
                <a:close/>
                <a:moveTo>
                  <a:pt x="27272" y="88872"/>
                </a:moveTo>
                <a:lnTo>
                  <a:pt x="21816" y="83416"/>
                </a:lnTo>
                <a:lnTo>
                  <a:pt x="21816" y="81816"/>
                </a:lnTo>
                <a:lnTo>
                  <a:pt x="27272" y="81816"/>
                </a:lnTo>
                <a:cubicBezTo>
                  <a:pt x="27272" y="81816"/>
                  <a:pt x="27272" y="88872"/>
                  <a:pt x="27272" y="88872"/>
                </a:cubicBezTo>
                <a:close/>
                <a:moveTo>
                  <a:pt x="21816" y="99777"/>
                </a:moveTo>
                <a:lnTo>
                  <a:pt x="21816" y="91127"/>
                </a:lnTo>
                <a:lnTo>
                  <a:pt x="26144" y="95455"/>
                </a:lnTo>
                <a:cubicBezTo>
                  <a:pt x="26144" y="95455"/>
                  <a:pt x="21816" y="99777"/>
                  <a:pt x="21816" y="99777"/>
                </a:cubicBezTo>
                <a:close/>
                <a:moveTo>
                  <a:pt x="27272" y="110688"/>
                </a:moveTo>
                <a:lnTo>
                  <a:pt x="22950" y="106361"/>
                </a:lnTo>
                <a:lnTo>
                  <a:pt x="27272" y="102038"/>
                </a:lnTo>
                <a:cubicBezTo>
                  <a:pt x="27272" y="102038"/>
                  <a:pt x="27272" y="110688"/>
                  <a:pt x="27272" y="110688"/>
                </a:cubicBezTo>
                <a:close/>
                <a:moveTo>
                  <a:pt x="10911" y="10911"/>
                </a:moveTo>
                <a:lnTo>
                  <a:pt x="109088" y="10911"/>
                </a:lnTo>
                <a:lnTo>
                  <a:pt x="109088" y="65455"/>
                </a:lnTo>
                <a:lnTo>
                  <a:pt x="10911" y="65455"/>
                </a:lnTo>
                <a:cubicBezTo>
                  <a:pt x="10911" y="65455"/>
                  <a:pt x="10911" y="10911"/>
                  <a:pt x="10911" y="10911"/>
                </a:cubicBezTo>
                <a:close/>
                <a:moveTo>
                  <a:pt x="114544" y="65455"/>
                </a:moveTo>
                <a:lnTo>
                  <a:pt x="114544" y="10911"/>
                </a:lnTo>
                <a:cubicBezTo>
                  <a:pt x="114544" y="7900"/>
                  <a:pt x="112100" y="5455"/>
                  <a:pt x="109088" y="5455"/>
                </a:cubicBezTo>
                <a:lnTo>
                  <a:pt x="98183" y="5455"/>
                </a:lnTo>
                <a:lnTo>
                  <a:pt x="98183" y="2727"/>
                </a:lnTo>
                <a:cubicBezTo>
                  <a:pt x="98183" y="1222"/>
                  <a:pt x="96961" y="0"/>
                  <a:pt x="95455" y="0"/>
                </a:cubicBezTo>
                <a:cubicBezTo>
                  <a:pt x="93944" y="0"/>
                  <a:pt x="92727" y="1222"/>
                  <a:pt x="92727" y="2727"/>
                </a:cubicBezTo>
                <a:lnTo>
                  <a:pt x="92727" y="5455"/>
                </a:lnTo>
                <a:lnTo>
                  <a:pt x="27272" y="5455"/>
                </a:lnTo>
                <a:lnTo>
                  <a:pt x="27272" y="2727"/>
                </a:lnTo>
                <a:cubicBezTo>
                  <a:pt x="27272" y="1222"/>
                  <a:pt x="26055" y="0"/>
                  <a:pt x="24544" y="0"/>
                </a:cubicBezTo>
                <a:cubicBezTo>
                  <a:pt x="23038" y="0"/>
                  <a:pt x="21816" y="1222"/>
                  <a:pt x="21816" y="2727"/>
                </a:cubicBezTo>
                <a:lnTo>
                  <a:pt x="21816" y="5455"/>
                </a:lnTo>
                <a:lnTo>
                  <a:pt x="10911" y="5455"/>
                </a:lnTo>
                <a:cubicBezTo>
                  <a:pt x="7900" y="5455"/>
                  <a:pt x="5455" y="7900"/>
                  <a:pt x="5455" y="10911"/>
                </a:cubicBezTo>
                <a:lnTo>
                  <a:pt x="5455" y="65455"/>
                </a:lnTo>
                <a:cubicBezTo>
                  <a:pt x="2444" y="65455"/>
                  <a:pt x="0" y="67900"/>
                  <a:pt x="0" y="70911"/>
                </a:cubicBezTo>
                <a:lnTo>
                  <a:pt x="0" y="76361"/>
                </a:lnTo>
                <a:cubicBezTo>
                  <a:pt x="0" y="79372"/>
                  <a:pt x="2444" y="81816"/>
                  <a:pt x="5455" y="81816"/>
                </a:cubicBezTo>
                <a:lnTo>
                  <a:pt x="16361" y="81816"/>
                </a:lnTo>
                <a:lnTo>
                  <a:pt x="16361" y="117272"/>
                </a:lnTo>
                <a:cubicBezTo>
                  <a:pt x="16361" y="118777"/>
                  <a:pt x="17583" y="120000"/>
                  <a:pt x="19088" y="120000"/>
                </a:cubicBezTo>
                <a:cubicBezTo>
                  <a:pt x="20600" y="120000"/>
                  <a:pt x="21816" y="118777"/>
                  <a:pt x="21816" y="117272"/>
                </a:cubicBezTo>
                <a:lnTo>
                  <a:pt x="21816" y="112950"/>
                </a:lnTo>
                <a:lnTo>
                  <a:pt x="28072" y="119200"/>
                </a:lnTo>
                <a:cubicBezTo>
                  <a:pt x="28561" y="119694"/>
                  <a:pt x="29244" y="120000"/>
                  <a:pt x="30000" y="120000"/>
                </a:cubicBezTo>
                <a:cubicBezTo>
                  <a:pt x="31505" y="120000"/>
                  <a:pt x="32727" y="118777"/>
                  <a:pt x="32727" y="117272"/>
                </a:cubicBezTo>
                <a:lnTo>
                  <a:pt x="32727" y="81816"/>
                </a:lnTo>
                <a:lnTo>
                  <a:pt x="87272" y="81816"/>
                </a:lnTo>
                <a:lnTo>
                  <a:pt x="87272" y="117272"/>
                </a:lnTo>
                <a:cubicBezTo>
                  <a:pt x="87272" y="118777"/>
                  <a:pt x="88494" y="120000"/>
                  <a:pt x="90000" y="120000"/>
                </a:cubicBezTo>
                <a:cubicBezTo>
                  <a:pt x="90755" y="120000"/>
                  <a:pt x="91433" y="119694"/>
                  <a:pt x="91933" y="119200"/>
                </a:cubicBezTo>
                <a:lnTo>
                  <a:pt x="98183" y="112950"/>
                </a:lnTo>
                <a:lnTo>
                  <a:pt x="98183" y="117272"/>
                </a:lnTo>
                <a:cubicBezTo>
                  <a:pt x="98183" y="118777"/>
                  <a:pt x="99400" y="120000"/>
                  <a:pt x="100911" y="120000"/>
                </a:cubicBezTo>
                <a:cubicBezTo>
                  <a:pt x="102416" y="120000"/>
                  <a:pt x="103638" y="118777"/>
                  <a:pt x="103638" y="117272"/>
                </a:cubicBezTo>
                <a:lnTo>
                  <a:pt x="103638" y="81816"/>
                </a:lnTo>
                <a:lnTo>
                  <a:pt x="114544" y="81816"/>
                </a:lnTo>
                <a:cubicBezTo>
                  <a:pt x="117555" y="81816"/>
                  <a:pt x="120000" y="79372"/>
                  <a:pt x="120000" y="76361"/>
                </a:cubicBezTo>
                <a:lnTo>
                  <a:pt x="120000" y="70911"/>
                </a:lnTo>
                <a:cubicBezTo>
                  <a:pt x="120000" y="67900"/>
                  <a:pt x="117555" y="65455"/>
                  <a:pt x="114544" y="65455"/>
                </a:cubicBezTo>
                <a:moveTo>
                  <a:pt x="70111" y="22622"/>
                </a:moveTo>
                <a:cubicBezTo>
                  <a:pt x="69616" y="22122"/>
                  <a:pt x="68933" y="21816"/>
                  <a:pt x="68183" y="21816"/>
                </a:cubicBezTo>
                <a:cubicBezTo>
                  <a:pt x="66672" y="21816"/>
                  <a:pt x="65455" y="23038"/>
                  <a:pt x="65455" y="24544"/>
                </a:cubicBezTo>
                <a:cubicBezTo>
                  <a:pt x="65455" y="25300"/>
                  <a:pt x="65761" y="25983"/>
                  <a:pt x="66255" y="26472"/>
                </a:cubicBezTo>
                <a:lnTo>
                  <a:pt x="75233" y="35455"/>
                </a:lnTo>
                <a:lnTo>
                  <a:pt x="38183" y="35455"/>
                </a:lnTo>
                <a:cubicBezTo>
                  <a:pt x="36672" y="35455"/>
                  <a:pt x="35455" y="36677"/>
                  <a:pt x="35455" y="38183"/>
                </a:cubicBezTo>
                <a:cubicBezTo>
                  <a:pt x="35455" y="39688"/>
                  <a:pt x="36672" y="40911"/>
                  <a:pt x="38183" y="40911"/>
                </a:cubicBezTo>
                <a:lnTo>
                  <a:pt x="75233" y="40911"/>
                </a:lnTo>
                <a:lnTo>
                  <a:pt x="66255" y="49888"/>
                </a:lnTo>
                <a:cubicBezTo>
                  <a:pt x="65761" y="50383"/>
                  <a:pt x="65455" y="51066"/>
                  <a:pt x="65455" y="51816"/>
                </a:cubicBezTo>
                <a:cubicBezTo>
                  <a:pt x="65455" y="53327"/>
                  <a:pt x="66672" y="54544"/>
                  <a:pt x="68183" y="54544"/>
                </a:cubicBezTo>
                <a:cubicBezTo>
                  <a:pt x="68933" y="54544"/>
                  <a:pt x="69616" y="54244"/>
                  <a:pt x="70111" y="53744"/>
                </a:cubicBezTo>
                <a:lnTo>
                  <a:pt x="83744" y="40111"/>
                </a:lnTo>
                <a:cubicBezTo>
                  <a:pt x="84238" y="39616"/>
                  <a:pt x="84544" y="38933"/>
                  <a:pt x="84544" y="38183"/>
                </a:cubicBezTo>
                <a:cubicBezTo>
                  <a:pt x="84544" y="37433"/>
                  <a:pt x="84238" y="36744"/>
                  <a:pt x="83744" y="36255"/>
                </a:cubicBezTo>
                <a:cubicBezTo>
                  <a:pt x="83744" y="36255"/>
                  <a:pt x="70111" y="22622"/>
                  <a:pt x="70111" y="22622"/>
                </a:cubicBezTo>
                <a:close/>
              </a:path>
            </a:pathLst>
          </a:custGeom>
          <a:solidFill>
            <a:schemeClr val="accent5"/>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25" name="Shape 4925"/>
          <p:cNvSpPr/>
          <p:nvPr/>
        </p:nvSpPr>
        <p:spPr>
          <a:xfrm>
            <a:off x="880859" y="3835294"/>
            <a:ext cx="279328" cy="279328"/>
          </a:xfrm>
          <a:custGeom>
            <a:avLst/>
            <a:gdLst/>
            <a:ahLst/>
            <a:cxnLst/>
            <a:rect l="0" t="0" r="0" b="0"/>
            <a:pathLst>
              <a:path w="120000" h="120000" extrusionOk="0">
                <a:moveTo>
                  <a:pt x="60000" y="98183"/>
                </a:moveTo>
                <a:cubicBezTo>
                  <a:pt x="58494" y="98183"/>
                  <a:pt x="57272" y="99400"/>
                  <a:pt x="57272" y="100911"/>
                </a:cubicBezTo>
                <a:lnTo>
                  <a:pt x="57272" y="117272"/>
                </a:lnTo>
                <a:cubicBezTo>
                  <a:pt x="57272" y="118777"/>
                  <a:pt x="58494" y="120000"/>
                  <a:pt x="60000" y="120000"/>
                </a:cubicBezTo>
                <a:cubicBezTo>
                  <a:pt x="61505" y="120000"/>
                  <a:pt x="62727" y="118777"/>
                  <a:pt x="62727" y="117272"/>
                </a:cubicBezTo>
                <a:lnTo>
                  <a:pt x="62727" y="100911"/>
                </a:lnTo>
                <a:cubicBezTo>
                  <a:pt x="62727" y="99400"/>
                  <a:pt x="61505" y="98183"/>
                  <a:pt x="60000" y="98183"/>
                </a:cubicBezTo>
                <a:moveTo>
                  <a:pt x="60000" y="87272"/>
                </a:moveTo>
                <a:cubicBezTo>
                  <a:pt x="44938" y="87272"/>
                  <a:pt x="32727" y="75061"/>
                  <a:pt x="32727" y="60000"/>
                </a:cubicBezTo>
                <a:cubicBezTo>
                  <a:pt x="32727" y="44933"/>
                  <a:pt x="44938" y="32727"/>
                  <a:pt x="60000" y="32727"/>
                </a:cubicBezTo>
                <a:cubicBezTo>
                  <a:pt x="75061" y="32727"/>
                  <a:pt x="87272" y="44933"/>
                  <a:pt x="87272" y="60000"/>
                </a:cubicBezTo>
                <a:cubicBezTo>
                  <a:pt x="87272" y="75061"/>
                  <a:pt x="75061" y="87272"/>
                  <a:pt x="60000" y="87272"/>
                </a:cubicBezTo>
                <a:moveTo>
                  <a:pt x="60000" y="27272"/>
                </a:moveTo>
                <a:cubicBezTo>
                  <a:pt x="41927" y="27272"/>
                  <a:pt x="27272" y="41927"/>
                  <a:pt x="27272" y="60000"/>
                </a:cubicBezTo>
                <a:cubicBezTo>
                  <a:pt x="27272" y="78077"/>
                  <a:pt x="41927" y="92727"/>
                  <a:pt x="60000" y="92727"/>
                </a:cubicBezTo>
                <a:cubicBezTo>
                  <a:pt x="78072" y="92727"/>
                  <a:pt x="92727" y="78077"/>
                  <a:pt x="92727" y="60000"/>
                </a:cubicBezTo>
                <a:cubicBezTo>
                  <a:pt x="92727" y="41927"/>
                  <a:pt x="78072" y="27272"/>
                  <a:pt x="60000" y="27272"/>
                </a:cubicBezTo>
                <a:moveTo>
                  <a:pt x="90855" y="87000"/>
                </a:moveTo>
                <a:cubicBezTo>
                  <a:pt x="89788" y="85933"/>
                  <a:pt x="88061" y="85933"/>
                  <a:pt x="86994" y="87000"/>
                </a:cubicBezTo>
                <a:cubicBezTo>
                  <a:pt x="85933" y="88061"/>
                  <a:pt x="85933" y="89794"/>
                  <a:pt x="86994" y="90855"/>
                </a:cubicBezTo>
                <a:lnTo>
                  <a:pt x="98566" y="102427"/>
                </a:lnTo>
                <a:cubicBezTo>
                  <a:pt x="99633" y="103494"/>
                  <a:pt x="101361" y="103494"/>
                  <a:pt x="102427" y="102427"/>
                </a:cubicBezTo>
                <a:cubicBezTo>
                  <a:pt x="103488" y="101361"/>
                  <a:pt x="103488" y="99633"/>
                  <a:pt x="102427" y="98572"/>
                </a:cubicBezTo>
                <a:cubicBezTo>
                  <a:pt x="102427" y="98572"/>
                  <a:pt x="90855" y="87000"/>
                  <a:pt x="90855" y="87000"/>
                </a:cubicBezTo>
                <a:close/>
                <a:moveTo>
                  <a:pt x="117272" y="57272"/>
                </a:moveTo>
                <a:lnTo>
                  <a:pt x="100911" y="57272"/>
                </a:lnTo>
                <a:cubicBezTo>
                  <a:pt x="99405" y="57272"/>
                  <a:pt x="98183" y="58494"/>
                  <a:pt x="98183" y="60000"/>
                </a:cubicBezTo>
                <a:cubicBezTo>
                  <a:pt x="98183" y="61505"/>
                  <a:pt x="99405" y="62727"/>
                  <a:pt x="100911" y="62727"/>
                </a:cubicBezTo>
                <a:lnTo>
                  <a:pt x="117272" y="62727"/>
                </a:lnTo>
                <a:cubicBezTo>
                  <a:pt x="118777" y="62727"/>
                  <a:pt x="120000" y="61505"/>
                  <a:pt x="120000" y="60000"/>
                </a:cubicBezTo>
                <a:cubicBezTo>
                  <a:pt x="120000" y="58494"/>
                  <a:pt x="118777" y="57272"/>
                  <a:pt x="117272" y="57272"/>
                </a:cubicBezTo>
                <a:moveTo>
                  <a:pt x="29144" y="87000"/>
                </a:moveTo>
                <a:lnTo>
                  <a:pt x="17572" y="98572"/>
                </a:lnTo>
                <a:cubicBezTo>
                  <a:pt x="16511" y="99633"/>
                  <a:pt x="16511" y="101361"/>
                  <a:pt x="17572" y="102427"/>
                </a:cubicBezTo>
                <a:cubicBezTo>
                  <a:pt x="18638" y="103494"/>
                  <a:pt x="20366" y="103494"/>
                  <a:pt x="21433" y="102427"/>
                </a:cubicBezTo>
                <a:lnTo>
                  <a:pt x="33005" y="90855"/>
                </a:lnTo>
                <a:cubicBezTo>
                  <a:pt x="34066" y="89794"/>
                  <a:pt x="34066" y="88061"/>
                  <a:pt x="33005" y="87000"/>
                </a:cubicBezTo>
                <a:cubicBezTo>
                  <a:pt x="31938" y="85933"/>
                  <a:pt x="30211" y="85933"/>
                  <a:pt x="29144" y="87000"/>
                </a:cubicBezTo>
                <a:moveTo>
                  <a:pt x="90855" y="33005"/>
                </a:moveTo>
                <a:lnTo>
                  <a:pt x="102427" y="21427"/>
                </a:lnTo>
                <a:cubicBezTo>
                  <a:pt x="103488" y="20366"/>
                  <a:pt x="103488" y="18638"/>
                  <a:pt x="102427" y="17572"/>
                </a:cubicBezTo>
                <a:cubicBezTo>
                  <a:pt x="101361" y="16505"/>
                  <a:pt x="99633" y="16505"/>
                  <a:pt x="98566" y="17572"/>
                </a:cubicBezTo>
                <a:lnTo>
                  <a:pt x="86994" y="29150"/>
                </a:lnTo>
                <a:cubicBezTo>
                  <a:pt x="85933" y="30205"/>
                  <a:pt x="85933" y="31938"/>
                  <a:pt x="86994" y="33005"/>
                </a:cubicBezTo>
                <a:cubicBezTo>
                  <a:pt x="88061" y="34066"/>
                  <a:pt x="89788" y="34066"/>
                  <a:pt x="90855" y="33005"/>
                </a:cubicBezTo>
                <a:moveTo>
                  <a:pt x="60000" y="21816"/>
                </a:moveTo>
                <a:cubicBezTo>
                  <a:pt x="61505" y="21816"/>
                  <a:pt x="62727" y="20600"/>
                  <a:pt x="62727" y="19088"/>
                </a:cubicBezTo>
                <a:lnTo>
                  <a:pt x="62727" y="2727"/>
                </a:lnTo>
                <a:cubicBezTo>
                  <a:pt x="62727" y="1222"/>
                  <a:pt x="61505" y="0"/>
                  <a:pt x="60000" y="0"/>
                </a:cubicBezTo>
                <a:cubicBezTo>
                  <a:pt x="58494" y="0"/>
                  <a:pt x="57272" y="1222"/>
                  <a:pt x="57272" y="2727"/>
                </a:cubicBezTo>
                <a:lnTo>
                  <a:pt x="57272" y="19088"/>
                </a:lnTo>
                <a:cubicBezTo>
                  <a:pt x="57272" y="20600"/>
                  <a:pt x="58494" y="21816"/>
                  <a:pt x="60000" y="21816"/>
                </a:cubicBezTo>
                <a:moveTo>
                  <a:pt x="21816" y="60000"/>
                </a:moveTo>
                <a:cubicBezTo>
                  <a:pt x="21816" y="58494"/>
                  <a:pt x="20594" y="57272"/>
                  <a:pt x="19088" y="57272"/>
                </a:cubicBezTo>
                <a:lnTo>
                  <a:pt x="2727" y="57272"/>
                </a:lnTo>
                <a:cubicBezTo>
                  <a:pt x="1222" y="57272"/>
                  <a:pt x="0" y="58494"/>
                  <a:pt x="0" y="60000"/>
                </a:cubicBezTo>
                <a:cubicBezTo>
                  <a:pt x="0" y="61505"/>
                  <a:pt x="1222" y="62727"/>
                  <a:pt x="2727" y="62727"/>
                </a:cubicBezTo>
                <a:lnTo>
                  <a:pt x="19088" y="62727"/>
                </a:lnTo>
                <a:cubicBezTo>
                  <a:pt x="20594" y="62727"/>
                  <a:pt x="21816" y="61505"/>
                  <a:pt x="21816" y="60000"/>
                </a:cubicBezTo>
                <a:moveTo>
                  <a:pt x="29144" y="33005"/>
                </a:moveTo>
                <a:cubicBezTo>
                  <a:pt x="30211" y="34066"/>
                  <a:pt x="31938" y="34066"/>
                  <a:pt x="33005" y="33005"/>
                </a:cubicBezTo>
                <a:cubicBezTo>
                  <a:pt x="34066" y="31938"/>
                  <a:pt x="34066" y="30205"/>
                  <a:pt x="33005" y="29150"/>
                </a:cubicBezTo>
                <a:lnTo>
                  <a:pt x="21433" y="17572"/>
                </a:lnTo>
                <a:cubicBezTo>
                  <a:pt x="20366" y="16505"/>
                  <a:pt x="18638" y="16505"/>
                  <a:pt x="17572" y="17572"/>
                </a:cubicBezTo>
                <a:cubicBezTo>
                  <a:pt x="16511" y="18638"/>
                  <a:pt x="16511" y="20366"/>
                  <a:pt x="17572" y="21427"/>
                </a:cubicBezTo>
                <a:cubicBezTo>
                  <a:pt x="17572" y="21427"/>
                  <a:pt x="29144" y="33005"/>
                  <a:pt x="29144" y="33005"/>
                </a:cubicBezTo>
                <a:close/>
              </a:path>
            </a:pathLst>
          </a:custGeom>
          <a:solidFill>
            <a:schemeClr val="accent5"/>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26" name="Shape 4926"/>
          <p:cNvSpPr/>
          <p:nvPr/>
        </p:nvSpPr>
        <p:spPr>
          <a:xfrm>
            <a:off x="1414120" y="3835294"/>
            <a:ext cx="279328" cy="279328"/>
          </a:xfrm>
          <a:custGeom>
            <a:avLst/>
            <a:gdLst/>
            <a:ahLst/>
            <a:cxnLst/>
            <a:rect l="0" t="0" r="0" b="0"/>
            <a:pathLst>
              <a:path w="120000" h="120000" extrusionOk="0">
                <a:moveTo>
                  <a:pt x="60000" y="113416"/>
                </a:moveTo>
                <a:lnTo>
                  <a:pt x="50222" y="103638"/>
                </a:lnTo>
                <a:lnTo>
                  <a:pt x="51816" y="103638"/>
                </a:lnTo>
                <a:cubicBezTo>
                  <a:pt x="53322" y="103638"/>
                  <a:pt x="54544" y="102416"/>
                  <a:pt x="54544" y="100911"/>
                </a:cubicBezTo>
                <a:lnTo>
                  <a:pt x="54544" y="87272"/>
                </a:lnTo>
                <a:lnTo>
                  <a:pt x="65455" y="87272"/>
                </a:lnTo>
                <a:lnTo>
                  <a:pt x="65455" y="100911"/>
                </a:lnTo>
                <a:cubicBezTo>
                  <a:pt x="65455" y="102416"/>
                  <a:pt x="66677" y="103638"/>
                  <a:pt x="68183" y="103638"/>
                </a:cubicBezTo>
                <a:lnTo>
                  <a:pt x="69777" y="103638"/>
                </a:lnTo>
                <a:cubicBezTo>
                  <a:pt x="69777" y="103638"/>
                  <a:pt x="60000" y="113416"/>
                  <a:pt x="60000" y="113416"/>
                </a:cubicBezTo>
                <a:close/>
                <a:moveTo>
                  <a:pt x="76361" y="98183"/>
                </a:moveTo>
                <a:lnTo>
                  <a:pt x="70911" y="98183"/>
                </a:lnTo>
                <a:lnTo>
                  <a:pt x="70911" y="84544"/>
                </a:lnTo>
                <a:cubicBezTo>
                  <a:pt x="70911" y="83038"/>
                  <a:pt x="69688" y="81816"/>
                  <a:pt x="68183" y="81816"/>
                </a:cubicBezTo>
                <a:lnTo>
                  <a:pt x="51816" y="81816"/>
                </a:lnTo>
                <a:cubicBezTo>
                  <a:pt x="50311" y="81816"/>
                  <a:pt x="49088" y="83038"/>
                  <a:pt x="49088" y="84544"/>
                </a:cubicBezTo>
                <a:lnTo>
                  <a:pt x="49088" y="98183"/>
                </a:lnTo>
                <a:lnTo>
                  <a:pt x="43638" y="98183"/>
                </a:lnTo>
                <a:cubicBezTo>
                  <a:pt x="42133" y="98183"/>
                  <a:pt x="40911" y="99400"/>
                  <a:pt x="40911" y="100911"/>
                </a:cubicBezTo>
                <a:cubicBezTo>
                  <a:pt x="40911" y="101661"/>
                  <a:pt x="41216" y="102344"/>
                  <a:pt x="41705" y="102838"/>
                </a:cubicBezTo>
                <a:lnTo>
                  <a:pt x="58072" y="119200"/>
                </a:lnTo>
                <a:cubicBezTo>
                  <a:pt x="58566" y="119694"/>
                  <a:pt x="59250" y="120000"/>
                  <a:pt x="60000" y="120000"/>
                </a:cubicBezTo>
                <a:cubicBezTo>
                  <a:pt x="60750" y="120000"/>
                  <a:pt x="61433" y="119694"/>
                  <a:pt x="61927" y="119200"/>
                </a:cubicBezTo>
                <a:lnTo>
                  <a:pt x="78294" y="102838"/>
                </a:lnTo>
                <a:cubicBezTo>
                  <a:pt x="78783" y="102344"/>
                  <a:pt x="79088" y="101661"/>
                  <a:pt x="79088" y="100911"/>
                </a:cubicBezTo>
                <a:cubicBezTo>
                  <a:pt x="79088" y="99400"/>
                  <a:pt x="77866" y="98183"/>
                  <a:pt x="76361" y="98183"/>
                </a:cubicBezTo>
                <a:moveTo>
                  <a:pt x="32727" y="60000"/>
                </a:moveTo>
                <a:cubicBezTo>
                  <a:pt x="32727" y="44933"/>
                  <a:pt x="44938" y="32727"/>
                  <a:pt x="60000" y="32727"/>
                </a:cubicBezTo>
                <a:cubicBezTo>
                  <a:pt x="75061" y="32727"/>
                  <a:pt x="87272" y="44933"/>
                  <a:pt x="87272" y="60000"/>
                </a:cubicBezTo>
                <a:cubicBezTo>
                  <a:pt x="87272" y="60000"/>
                  <a:pt x="32727" y="60000"/>
                  <a:pt x="32727" y="60000"/>
                </a:cubicBezTo>
                <a:close/>
                <a:moveTo>
                  <a:pt x="117272" y="60000"/>
                </a:moveTo>
                <a:lnTo>
                  <a:pt x="92727" y="60000"/>
                </a:lnTo>
                <a:cubicBezTo>
                  <a:pt x="92727" y="41927"/>
                  <a:pt x="78072" y="27272"/>
                  <a:pt x="60000" y="27272"/>
                </a:cubicBezTo>
                <a:cubicBezTo>
                  <a:pt x="41927" y="27272"/>
                  <a:pt x="27272" y="41927"/>
                  <a:pt x="27272" y="60000"/>
                </a:cubicBezTo>
                <a:lnTo>
                  <a:pt x="2727" y="60000"/>
                </a:lnTo>
                <a:cubicBezTo>
                  <a:pt x="1222" y="60000"/>
                  <a:pt x="0" y="61222"/>
                  <a:pt x="0" y="62727"/>
                </a:cubicBezTo>
                <a:cubicBezTo>
                  <a:pt x="0" y="64233"/>
                  <a:pt x="1222" y="65455"/>
                  <a:pt x="2727" y="65455"/>
                </a:cubicBezTo>
                <a:lnTo>
                  <a:pt x="117272" y="65455"/>
                </a:lnTo>
                <a:cubicBezTo>
                  <a:pt x="118777" y="65455"/>
                  <a:pt x="120000" y="64233"/>
                  <a:pt x="120000" y="62727"/>
                </a:cubicBezTo>
                <a:cubicBezTo>
                  <a:pt x="120000" y="61222"/>
                  <a:pt x="118777" y="60000"/>
                  <a:pt x="117272" y="60000"/>
                </a:cubicBezTo>
                <a:moveTo>
                  <a:pt x="60000" y="21816"/>
                </a:moveTo>
                <a:cubicBezTo>
                  <a:pt x="61505" y="21816"/>
                  <a:pt x="62727" y="20600"/>
                  <a:pt x="62727" y="19088"/>
                </a:cubicBezTo>
                <a:lnTo>
                  <a:pt x="62727" y="2727"/>
                </a:lnTo>
                <a:cubicBezTo>
                  <a:pt x="62727" y="1222"/>
                  <a:pt x="61505" y="0"/>
                  <a:pt x="60000" y="0"/>
                </a:cubicBezTo>
                <a:cubicBezTo>
                  <a:pt x="58494" y="0"/>
                  <a:pt x="57272" y="1222"/>
                  <a:pt x="57272" y="2727"/>
                </a:cubicBezTo>
                <a:lnTo>
                  <a:pt x="57272" y="19088"/>
                </a:lnTo>
                <a:cubicBezTo>
                  <a:pt x="57272" y="20600"/>
                  <a:pt x="58494" y="21816"/>
                  <a:pt x="60000" y="21816"/>
                </a:cubicBezTo>
                <a:moveTo>
                  <a:pt x="90855" y="33000"/>
                </a:moveTo>
                <a:lnTo>
                  <a:pt x="102427" y="21427"/>
                </a:lnTo>
                <a:cubicBezTo>
                  <a:pt x="103488" y="20366"/>
                  <a:pt x="103488" y="18638"/>
                  <a:pt x="102427" y="17572"/>
                </a:cubicBezTo>
                <a:cubicBezTo>
                  <a:pt x="101361" y="16505"/>
                  <a:pt x="99633" y="16505"/>
                  <a:pt x="98566" y="17572"/>
                </a:cubicBezTo>
                <a:lnTo>
                  <a:pt x="86994" y="29150"/>
                </a:lnTo>
                <a:cubicBezTo>
                  <a:pt x="85933" y="30205"/>
                  <a:pt x="85933" y="31938"/>
                  <a:pt x="86994" y="33000"/>
                </a:cubicBezTo>
                <a:cubicBezTo>
                  <a:pt x="88061" y="34066"/>
                  <a:pt x="89788" y="34066"/>
                  <a:pt x="90855" y="33000"/>
                </a:cubicBezTo>
                <a:moveTo>
                  <a:pt x="29144" y="33000"/>
                </a:moveTo>
                <a:cubicBezTo>
                  <a:pt x="30211" y="34066"/>
                  <a:pt x="31938" y="34066"/>
                  <a:pt x="33005" y="33000"/>
                </a:cubicBezTo>
                <a:cubicBezTo>
                  <a:pt x="34066" y="31938"/>
                  <a:pt x="34066" y="30205"/>
                  <a:pt x="33005" y="29150"/>
                </a:cubicBezTo>
                <a:lnTo>
                  <a:pt x="21433" y="17572"/>
                </a:lnTo>
                <a:cubicBezTo>
                  <a:pt x="20366" y="16505"/>
                  <a:pt x="18638" y="16505"/>
                  <a:pt x="17572" y="17572"/>
                </a:cubicBezTo>
                <a:cubicBezTo>
                  <a:pt x="16511" y="18638"/>
                  <a:pt x="16511" y="20366"/>
                  <a:pt x="17572" y="21427"/>
                </a:cubicBezTo>
                <a:cubicBezTo>
                  <a:pt x="17572" y="21427"/>
                  <a:pt x="29144" y="33000"/>
                  <a:pt x="29144" y="33000"/>
                </a:cubicBezTo>
                <a:close/>
              </a:path>
            </a:pathLst>
          </a:custGeom>
          <a:solidFill>
            <a:schemeClr val="accent5"/>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27" name="Shape 4927"/>
          <p:cNvSpPr/>
          <p:nvPr/>
        </p:nvSpPr>
        <p:spPr>
          <a:xfrm>
            <a:off x="1947381" y="3835294"/>
            <a:ext cx="279328" cy="279328"/>
          </a:xfrm>
          <a:custGeom>
            <a:avLst/>
            <a:gdLst/>
            <a:ahLst/>
            <a:cxnLst/>
            <a:rect l="0" t="0" r="0" b="0"/>
            <a:pathLst>
              <a:path w="120000" h="120000" extrusionOk="0">
                <a:moveTo>
                  <a:pt x="60000" y="6583"/>
                </a:moveTo>
                <a:lnTo>
                  <a:pt x="69777" y="16361"/>
                </a:lnTo>
                <a:lnTo>
                  <a:pt x="68183" y="16361"/>
                </a:lnTo>
                <a:cubicBezTo>
                  <a:pt x="66677" y="16361"/>
                  <a:pt x="65455" y="17583"/>
                  <a:pt x="65455" y="19088"/>
                </a:cubicBezTo>
                <a:lnTo>
                  <a:pt x="65455" y="32727"/>
                </a:lnTo>
                <a:lnTo>
                  <a:pt x="54544" y="32727"/>
                </a:lnTo>
                <a:lnTo>
                  <a:pt x="54544" y="19088"/>
                </a:lnTo>
                <a:cubicBezTo>
                  <a:pt x="54544" y="17583"/>
                  <a:pt x="53322" y="16361"/>
                  <a:pt x="51816" y="16361"/>
                </a:cubicBezTo>
                <a:lnTo>
                  <a:pt x="50222" y="16361"/>
                </a:lnTo>
                <a:cubicBezTo>
                  <a:pt x="50222" y="16361"/>
                  <a:pt x="60000" y="6583"/>
                  <a:pt x="60000" y="6583"/>
                </a:cubicBezTo>
                <a:close/>
                <a:moveTo>
                  <a:pt x="43638" y="21816"/>
                </a:moveTo>
                <a:lnTo>
                  <a:pt x="49088" y="21816"/>
                </a:lnTo>
                <a:lnTo>
                  <a:pt x="49088" y="35455"/>
                </a:lnTo>
                <a:cubicBezTo>
                  <a:pt x="49088" y="36961"/>
                  <a:pt x="50311" y="38183"/>
                  <a:pt x="51816" y="38183"/>
                </a:cubicBezTo>
                <a:lnTo>
                  <a:pt x="68183" y="38183"/>
                </a:lnTo>
                <a:cubicBezTo>
                  <a:pt x="69688" y="38183"/>
                  <a:pt x="70911" y="36961"/>
                  <a:pt x="70911" y="35455"/>
                </a:cubicBezTo>
                <a:lnTo>
                  <a:pt x="70911" y="21816"/>
                </a:lnTo>
                <a:lnTo>
                  <a:pt x="76361" y="21816"/>
                </a:lnTo>
                <a:cubicBezTo>
                  <a:pt x="77866" y="21816"/>
                  <a:pt x="79088" y="20600"/>
                  <a:pt x="79088" y="19088"/>
                </a:cubicBezTo>
                <a:cubicBezTo>
                  <a:pt x="79088" y="18338"/>
                  <a:pt x="78783" y="17655"/>
                  <a:pt x="78294" y="17161"/>
                </a:cubicBezTo>
                <a:lnTo>
                  <a:pt x="61927" y="800"/>
                </a:lnTo>
                <a:cubicBezTo>
                  <a:pt x="61438" y="305"/>
                  <a:pt x="60750" y="0"/>
                  <a:pt x="60000" y="0"/>
                </a:cubicBezTo>
                <a:cubicBezTo>
                  <a:pt x="59250" y="0"/>
                  <a:pt x="58566" y="305"/>
                  <a:pt x="58066" y="800"/>
                </a:cubicBezTo>
                <a:lnTo>
                  <a:pt x="41705" y="17161"/>
                </a:lnTo>
                <a:cubicBezTo>
                  <a:pt x="41216" y="17655"/>
                  <a:pt x="40911" y="18338"/>
                  <a:pt x="40911" y="19088"/>
                </a:cubicBezTo>
                <a:cubicBezTo>
                  <a:pt x="40911" y="20600"/>
                  <a:pt x="42133" y="21816"/>
                  <a:pt x="43638" y="21816"/>
                </a:cubicBezTo>
                <a:moveTo>
                  <a:pt x="29144" y="87550"/>
                </a:moveTo>
                <a:cubicBezTo>
                  <a:pt x="30211" y="88611"/>
                  <a:pt x="31938" y="88611"/>
                  <a:pt x="33005" y="87550"/>
                </a:cubicBezTo>
                <a:cubicBezTo>
                  <a:pt x="34066" y="86483"/>
                  <a:pt x="34066" y="84755"/>
                  <a:pt x="33005" y="83688"/>
                </a:cubicBezTo>
                <a:lnTo>
                  <a:pt x="21433" y="72116"/>
                </a:lnTo>
                <a:cubicBezTo>
                  <a:pt x="20366" y="71055"/>
                  <a:pt x="18638" y="71055"/>
                  <a:pt x="17572" y="72116"/>
                </a:cubicBezTo>
                <a:cubicBezTo>
                  <a:pt x="16505" y="73183"/>
                  <a:pt x="16505" y="74911"/>
                  <a:pt x="17572" y="75972"/>
                </a:cubicBezTo>
                <a:cubicBezTo>
                  <a:pt x="17572" y="75972"/>
                  <a:pt x="29144" y="87550"/>
                  <a:pt x="29144" y="87550"/>
                </a:cubicBezTo>
                <a:close/>
                <a:moveTo>
                  <a:pt x="57272" y="57272"/>
                </a:moveTo>
                <a:lnTo>
                  <a:pt x="57272" y="73638"/>
                </a:lnTo>
                <a:cubicBezTo>
                  <a:pt x="57272" y="75144"/>
                  <a:pt x="58494" y="76361"/>
                  <a:pt x="60000" y="76361"/>
                </a:cubicBezTo>
                <a:cubicBezTo>
                  <a:pt x="61505" y="76361"/>
                  <a:pt x="62727" y="75144"/>
                  <a:pt x="62727" y="73638"/>
                </a:cubicBezTo>
                <a:lnTo>
                  <a:pt x="62727" y="57272"/>
                </a:lnTo>
                <a:cubicBezTo>
                  <a:pt x="62727" y="55766"/>
                  <a:pt x="61505" y="54544"/>
                  <a:pt x="60000" y="54544"/>
                </a:cubicBezTo>
                <a:cubicBezTo>
                  <a:pt x="58494" y="54544"/>
                  <a:pt x="57272" y="55766"/>
                  <a:pt x="57272" y="57272"/>
                </a:cubicBezTo>
                <a:moveTo>
                  <a:pt x="90855" y="87550"/>
                </a:moveTo>
                <a:lnTo>
                  <a:pt x="102427" y="75972"/>
                </a:lnTo>
                <a:cubicBezTo>
                  <a:pt x="103488" y="74911"/>
                  <a:pt x="103488" y="73183"/>
                  <a:pt x="102427" y="72116"/>
                </a:cubicBezTo>
                <a:cubicBezTo>
                  <a:pt x="101361" y="71055"/>
                  <a:pt x="99633" y="71055"/>
                  <a:pt x="98566" y="72116"/>
                </a:cubicBezTo>
                <a:lnTo>
                  <a:pt x="86994" y="83688"/>
                </a:lnTo>
                <a:cubicBezTo>
                  <a:pt x="85933" y="84755"/>
                  <a:pt x="85933" y="86483"/>
                  <a:pt x="86994" y="87550"/>
                </a:cubicBezTo>
                <a:cubicBezTo>
                  <a:pt x="88061" y="88611"/>
                  <a:pt x="89788" y="88611"/>
                  <a:pt x="90855" y="87550"/>
                </a:cubicBezTo>
                <a:moveTo>
                  <a:pt x="32727" y="114544"/>
                </a:moveTo>
                <a:cubicBezTo>
                  <a:pt x="32727" y="99483"/>
                  <a:pt x="44938" y="87272"/>
                  <a:pt x="60000" y="87272"/>
                </a:cubicBezTo>
                <a:cubicBezTo>
                  <a:pt x="75061" y="87272"/>
                  <a:pt x="87272" y="99483"/>
                  <a:pt x="87272" y="114544"/>
                </a:cubicBezTo>
                <a:cubicBezTo>
                  <a:pt x="87272" y="114544"/>
                  <a:pt x="32727" y="114544"/>
                  <a:pt x="32727" y="114544"/>
                </a:cubicBezTo>
                <a:close/>
                <a:moveTo>
                  <a:pt x="117272" y="114544"/>
                </a:moveTo>
                <a:lnTo>
                  <a:pt x="92727" y="114544"/>
                </a:lnTo>
                <a:cubicBezTo>
                  <a:pt x="92727" y="96472"/>
                  <a:pt x="78072" y="81816"/>
                  <a:pt x="60000" y="81816"/>
                </a:cubicBezTo>
                <a:cubicBezTo>
                  <a:pt x="41927" y="81816"/>
                  <a:pt x="27272" y="96472"/>
                  <a:pt x="27272" y="114544"/>
                </a:cubicBezTo>
                <a:lnTo>
                  <a:pt x="2727" y="114544"/>
                </a:lnTo>
                <a:cubicBezTo>
                  <a:pt x="1222" y="114544"/>
                  <a:pt x="0" y="115766"/>
                  <a:pt x="0" y="117272"/>
                </a:cubicBezTo>
                <a:cubicBezTo>
                  <a:pt x="0" y="118777"/>
                  <a:pt x="1222" y="120000"/>
                  <a:pt x="2727" y="120000"/>
                </a:cubicBezTo>
                <a:lnTo>
                  <a:pt x="117272" y="120000"/>
                </a:lnTo>
                <a:cubicBezTo>
                  <a:pt x="118777" y="120000"/>
                  <a:pt x="120000" y="118777"/>
                  <a:pt x="120000" y="117272"/>
                </a:cubicBezTo>
                <a:cubicBezTo>
                  <a:pt x="120000" y="115766"/>
                  <a:pt x="118777" y="114544"/>
                  <a:pt x="117272" y="114544"/>
                </a:cubicBezTo>
              </a:path>
            </a:pathLst>
          </a:custGeom>
          <a:solidFill>
            <a:schemeClr val="accent5"/>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28" name="Shape 4928"/>
          <p:cNvSpPr/>
          <p:nvPr/>
        </p:nvSpPr>
        <p:spPr>
          <a:xfrm>
            <a:off x="2480642" y="3835294"/>
            <a:ext cx="279328" cy="279328"/>
          </a:xfrm>
          <a:custGeom>
            <a:avLst/>
            <a:gdLst/>
            <a:ahLst/>
            <a:cxnLst/>
            <a:rect l="0" t="0" r="0" b="0"/>
            <a:pathLst>
              <a:path w="120000" h="120000" extrusionOk="0">
                <a:moveTo>
                  <a:pt x="120000" y="10911"/>
                </a:moveTo>
                <a:lnTo>
                  <a:pt x="109088" y="10911"/>
                </a:lnTo>
                <a:lnTo>
                  <a:pt x="105000" y="0"/>
                </a:lnTo>
                <a:lnTo>
                  <a:pt x="100911" y="10911"/>
                </a:lnTo>
                <a:lnTo>
                  <a:pt x="90000" y="10911"/>
                </a:lnTo>
                <a:lnTo>
                  <a:pt x="98861" y="17727"/>
                </a:lnTo>
                <a:lnTo>
                  <a:pt x="94772" y="30000"/>
                </a:lnTo>
                <a:lnTo>
                  <a:pt x="105000" y="22500"/>
                </a:lnTo>
                <a:lnTo>
                  <a:pt x="115227" y="30000"/>
                </a:lnTo>
                <a:lnTo>
                  <a:pt x="111138" y="17727"/>
                </a:lnTo>
                <a:cubicBezTo>
                  <a:pt x="111138" y="17727"/>
                  <a:pt x="120000" y="10911"/>
                  <a:pt x="120000" y="10911"/>
                </a:cubicBezTo>
                <a:close/>
                <a:moveTo>
                  <a:pt x="60000" y="114533"/>
                </a:moveTo>
                <a:cubicBezTo>
                  <a:pt x="29922" y="114533"/>
                  <a:pt x="5455" y="90016"/>
                  <a:pt x="5455" y="59872"/>
                </a:cubicBezTo>
                <a:cubicBezTo>
                  <a:pt x="5455" y="35744"/>
                  <a:pt x="20805" y="15227"/>
                  <a:pt x="42722" y="8005"/>
                </a:cubicBezTo>
                <a:cubicBezTo>
                  <a:pt x="37983" y="17233"/>
                  <a:pt x="35455" y="27538"/>
                  <a:pt x="35455" y="38005"/>
                </a:cubicBezTo>
                <a:cubicBezTo>
                  <a:pt x="35455" y="72244"/>
                  <a:pt x="61766" y="100438"/>
                  <a:pt x="95188" y="103355"/>
                </a:cubicBezTo>
                <a:cubicBezTo>
                  <a:pt x="85338" y="110350"/>
                  <a:pt x="72583" y="114533"/>
                  <a:pt x="60000" y="114533"/>
                </a:cubicBezTo>
                <a:moveTo>
                  <a:pt x="40911" y="38005"/>
                </a:moveTo>
                <a:cubicBezTo>
                  <a:pt x="40911" y="23600"/>
                  <a:pt x="45977" y="10388"/>
                  <a:pt x="54411" y="27"/>
                </a:cubicBezTo>
                <a:cubicBezTo>
                  <a:pt x="23900" y="2855"/>
                  <a:pt x="0" y="28555"/>
                  <a:pt x="0" y="59872"/>
                </a:cubicBezTo>
                <a:cubicBezTo>
                  <a:pt x="0" y="93083"/>
                  <a:pt x="26866" y="120000"/>
                  <a:pt x="60000" y="120000"/>
                </a:cubicBezTo>
                <a:cubicBezTo>
                  <a:pt x="78755" y="120000"/>
                  <a:pt x="98088" y="111361"/>
                  <a:pt x="109088" y="97850"/>
                </a:cubicBezTo>
                <a:cubicBezTo>
                  <a:pt x="107250" y="98022"/>
                  <a:pt x="102794" y="98138"/>
                  <a:pt x="100911" y="98138"/>
                </a:cubicBezTo>
                <a:cubicBezTo>
                  <a:pt x="67772" y="98138"/>
                  <a:pt x="40911" y="71216"/>
                  <a:pt x="40911" y="38005"/>
                </a:cubicBezTo>
                <a:moveTo>
                  <a:pt x="98183" y="57272"/>
                </a:moveTo>
                <a:lnTo>
                  <a:pt x="95205" y="65205"/>
                </a:lnTo>
                <a:lnTo>
                  <a:pt x="87272" y="65205"/>
                </a:lnTo>
                <a:lnTo>
                  <a:pt x="93716" y="70161"/>
                </a:lnTo>
                <a:lnTo>
                  <a:pt x="90744" y="79088"/>
                </a:lnTo>
                <a:lnTo>
                  <a:pt x="98183" y="73638"/>
                </a:lnTo>
                <a:lnTo>
                  <a:pt x="105616" y="79088"/>
                </a:lnTo>
                <a:lnTo>
                  <a:pt x="102644" y="70161"/>
                </a:lnTo>
                <a:lnTo>
                  <a:pt x="109088" y="65205"/>
                </a:lnTo>
                <a:lnTo>
                  <a:pt x="101155" y="65205"/>
                </a:lnTo>
                <a:cubicBezTo>
                  <a:pt x="101155" y="65205"/>
                  <a:pt x="98183" y="57272"/>
                  <a:pt x="98183" y="57272"/>
                </a:cubicBezTo>
                <a:close/>
                <a:moveTo>
                  <a:pt x="63472" y="51816"/>
                </a:moveTo>
                <a:lnTo>
                  <a:pt x="70911" y="46361"/>
                </a:lnTo>
                <a:lnTo>
                  <a:pt x="78344" y="51816"/>
                </a:lnTo>
                <a:lnTo>
                  <a:pt x="75372" y="42894"/>
                </a:lnTo>
                <a:lnTo>
                  <a:pt x="81816" y="37933"/>
                </a:lnTo>
                <a:lnTo>
                  <a:pt x="73883" y="37933"/>
                </a:lnTo>
                <a:lnTo>
                  <a:pt x="70911" y="30000"/>
                </a:lnTo>
                <a:lnTo>
                  <a:pt x="67933" y="37933"/>
                </a:lnTo>
                <a:lnTo>
                  <a:pt x="60000" y="37933"/>
                </a:lnTo>
                <a:lnTo>
                  <a:pt x="66444" y="42894"/>
                </a:lnTo>
                <a:cubicBezTo>
                  <a:pt x="66444" y="42894"/>
                  <a:pt x="63472" y="51816"/>
                  <a:pt x="63472" y="51816"/>
                </a:cubicBezTo>
                <a:close/>
              </a:path>
            </a:pathLst>
          </a:custGeom>
          <a:solidFill>
            <a:schemeClr val="accent5"/>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29" name="Shape 4929"/>
          <p:cNvSpPr/>
          <p:nvPr/>
        </p:nvSpPr>
        <p:spPr>
          <a:xfrm>
            <a:off x="3013903" y="3835294"/>
            <a:ext cx="279328" cy="279328"/>
          </a:xfrm>
          <a:custGeom>
            <a:avLst/>
            <a:gdLst/>
            <a:ahLst/>
            <a:cxnLst/>
            <a:rect l="0" t="0" r="0" b="0"/>
            <a:pathLst>
              <a:path w="120000" h="120000" extrusionOk="0">
                <a:moveTo>
                  <a:pt x="43638" y="49088"/>
                </a:moveTo>
                <a:cubicBezTo>
                  <a:pt x="37611" y="49088"/>
                  <a:pt x="32727" y="44205"/>
                  <a:pt x="32727" y="38183"/>
                </a:cubicBezTo>
                <a:cubicBezTo>
                  <a:pt x="32727" y="32155"/>
                  <a:pt x="37611" y="27272"/>
                  <a:pt x="43638" y="27272"/>
                </a:cubicBezTo>
                <a:cubicBezTo>
                  <a:pt x="49661" y="27272"/>
                  <a:pt x="54544" y="32155"/>
                  <a:pt x="54544" y="38183"/>
                </a:cubicBezTo>
                <a:cubicBezTo>
                  <a:pt x="54544" y="44205"/>
                  <a:pt x="49661" y="49088"/>
                  <a:pt x="43638" y="49088"/>
                </a:cubicBezTo>
                <a:moveTo>
                  <a:pt x="43638" y="21816"/>
                </a:moveTo>
                <a:cubicBezTo>
                  <a:pt x="34600" y="21816"/>
                  <a:pt x="27272" y="29150"/>
                  <a:pt x="27272" y="38183"/>
                </a:cubicBezTo>
                <a:cubicBezTo>
                  <a:pt x="27272" y="47222"/>
                  <a:pt x="34600" y="54544"/>
                  <a:pt x="43638" y="54544"/>
                </a:cubicBezTo>
                <a:cubicBezTo>
                  <a:pt x="52672" y="54544"/>
                  <a:pt x="60000" y="47222"/>
                  <a:pt x="60000" y="38183"/>
                </a:cubicBezTo>
                <a:cubicBezTo>
                  <a:pt x="60000" y="29150"/>
                  <a:pt x="52672" y="21816"/>
                  <a:pt x="43638" y="21816"/>
                </a:cubicBezTo>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moveTo>
                  <a:pt x="68183" y="60000"/>
                </a:moveTo>
                <a:cubicBezTo>
                  <a:pt x="66677" y="60000"/>
                  <a:pt x="65455" y="61222"/>
                  <a:pt x="65455" y="62727"/>
                </a:cubicBezTo>
                <a:cubicBezTo>
                  <a:pt x="65455" y="64233"/>
                  <a:pt x="66677" y="65455"/>
                  <a:pt x="68183" y="65455"/>
                </a:cubicBezTo>
                <a:cubicBezTo>
                  <a:pt x="69688" y="65455"/>
                  <a:pt x="70911" y="64233"/>
                  <a:pt x="70911" y="62727"/>
                </a:cubicBezTo>
                <a:cubicBezTo>
                  <a:pt x="70911" y="61222"/>
                  <a:pt x="69688" y="60000"/>
                  <a:pt x="68183" y="60000"/>
                </a:cubicBezTo>
                <a:moveTo>
                  <a:pt x="51816" y="87272"/>
                </a:moveTo>
                <a:cubicBezTo>
                  <a:pt x="50311" y="87272"/>
                  <a:pt x="49088" y="86055"/>
                  <a:pt x="49088" y="84544"/>
                </a:cubicBezTo>
                <a:cubicBezTo>
                  <a:pt x="49088" y="83038"/>
                  <a:pt x="50311" y="81816"/>
                  <a:pt x="51816" y="81816"/>
                </a:cubicBezTo>
                <a:cubicBezTo>
                  <a:pt x="53322" y="81816"/>
                  <a:pt x="54544" y="83038"/>
                  <a:pt x="54544" y="84544"/>
                </a:cubicBezTo>
                <a:cubicBezTo>
                  <a:pt x="54544" y="86055"/>
                  <a:pt x="53322" y="87272"/>
                  <a:pt x="51816" y="87272"/>
                </a:cubicBezTo>
                <a:moveTo>
                  <a:pt x="51816" y="76361"/>
                </a:moveTo>
                <a:cubicBezTo>
                  <a:pt x="47300" y="76361"/>
                  <a:pt x="43638" y="80027"/>
                  <a:pt x="43638" y="84544"/>
                </a:cubicBezTo>
                <a:cubicBezTo>
                  <a:pt x="43638" y="89066"/>
                  <a:pt x="47300" y="92727"/>
                  <a:pt x="51816" y="92727"/>
                </a:cubicBezTo>
                <a:cubicBezTo>
                  <a:pt x="56338" y="92727"/>
                  <a:pt x="60000" y="89066"/>
                  <a:pt x="60000" y="84544"/>
                </a:cubicBezTo>
                <a:cubicBezTo>
                  <a:pt x="60000" y="80027"/>
                  <a:pt x="56338" y="76361"/>
                  <a:pt x="51816" y="76361"/>
                </a:cubicBezTo>
                <a:moveTo>
                  <a:pt x="27272" y="65455"/>
                </a:moveTo>
                <a:cubicBezTo>
                  <a:pt x="24261" y="65455"/>
                  <a:pt x="21816" y="67900"/>
                  <a:pt x="21816" y="70911"/>
                </a:cubicBezTo>
                <a:cubicBezTo>
                  <a:pt x="21816" y="73916"/>
                  <a:pt x="24261" y="76361"/>
                  <a:pt x="27272" y="76361"/>
                </a:cubicBezTo>
                <a:cubicBezTo>
                  <a:pt x="30283" y="76361"/>
                  <a:pt x="32727" y="73916"/>
                  <a:pt x="32727" y="70911"/>
                </a:cubicBezTo>
                <a:cubicBezTo>
                  <a:pt x="32727" y="67900"/>
                  <a:pt x="30283" y="65455"/>
                  <a:pt x="27272" y="65455"/>
                </a:cubicBezTo>
                <a:moveTo>
                  <a:pt x="79088" y="92727"/>
                </a:moveTo>
                <a:cubicBezTo>
                  <a:pt x="77588" y="92727"/>
                  <a:pt x="76361" y="93950"/>
                  <a:pt x="76361" y="95455"/>
                </a:cubicBezTo>
                <a:cubicBezTo>
                  <a:pt x="76361" y="96961"/>
                  <a:pt x="77588" y="98183"/>
                  <a:pt x="79088" y="98183"/>
                </a:cubicBezTo>
                <a:cubicBezTo>
                  <a:pt x="80594" y="98183"/>
                  <a:pt x="81816" y="96961"/>
                  <a:pt x="81816" y="95455"/>
                </a:cubicBezTo>
                <a:cubicBezTo>
                  <a:pt x="81816" y="93950"/>
                  <a:pt x="80594" y="92727"/>
                  <a:pt x="79088" y="92727"/>
                </a:cubicBezTo>
                <a:moveTo>
                  <a:pt x="92727" y="65455"/>
                </a:moveTo>
                <a:cubicBezTo>
                  <a:pt x="89716" y="65455"/>
                  <a:pt x="87272" y="63011"/>
                  <a:pt x="87272" y="60000"/>
                </a:cubicBezTo>
                <a:cubicBezTo>
                  <a:pt x="87272" y="56988"/>
                  <a:pt x="89716" y="54544"/>
                  <a:pt x="92727" y="54544"/>
                </a:cubicBezTo>
                <a:cubicBezTo>
                  <a:pt x="95738" y="54544"/>
                  <a:pt x="98183" y="56988"/>
                  <a:pt x="98183" y="60000"/>
                </a:cubicBezTo>
                <a:cubicBezTo>
                  <a:pt x="98183" y="63011"/>
                  <a:pt x="95738" y="65455"/>
                  <a:pt x="92727" y="65455"/>
                </a:cubicBezTo>
                <a:moveTo>
                  <a:pt x="92727" y="49088"/>
                </a:moveTo>
                <a:cubicBezTo>
                  <a:pt x="86700" y="49088"/>
                  <a:pt x="81816" y="53977"/>
                  <a:pt x="81816" y="60000"/>
                </a:cubicBezTo>
                <a:cubicBezTo>
                  <a:pt x="81816" y="66022"/>
                  <a:pt x="86700" y="70911"/>
                  <a:pt x="92727" y="70911"/>
                </a:cubicBezTo>
                <a:cubicBezTo>
                  <a:pt x="98750" y="70911"/>
                  <a:pt x="103638" y="66022"/>
                  <a:pt x="103638" y="60000"/>
                </a:cubicBezTo>
                <a:cubicBezTo>
                  <a:pt x="103638" y="53977"/>
                  <a:pt x="98750" y="49088"/>
                  <a:pt x="92727" y="49088"/>
                </a:cubicBezTo>
              </a:path>
            </a:pathLst>
          </a:custGeom>
          <a:solidFill>
            <a:schemeClr val="accent5"/>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30" name="Shape 4930"/>
          <p:cNvSpPr/>
          <p:nvPr/>
        </p:nvSpPr>
        <p:spPr>
          <a:xfrm>
            <a:off x="3547164" y="3873384"/>
            <a:ext cx="279362" cy="203147"/>
          </a:xfrm>
          <a:custGeom>
            <a:avLst/>
            <a:gdLst/>
            <a:ahLst/>
            <a:cxnLst/>
            <a:rect l="0" t="0" r="0" b="0"/>
            <a:pathLst>
              <a:path w="120000" h="120000" extrusionOk="0">
                <a:moveTo>
                  <a:pt x="97868" y="66366"/>
                </a:moveTo>
                <a:cubicBezTo>
                  <a:pt x="89851" y="73288"/>
                  <a:pt x="79099" y="79861"/>
                  <a:pt x="65904" y="84505"/>
                </a:cubicBezTo>
                <a:cubicBezTo>
                  <a:pt x="55700" y="88094"/>
                  <a:pt x="45376" y="89983"/>
                  <a:pt x="36058" y="89983"/>
                </a:cubicBezTo>
                <a:cubicBezTo>
                  <a:pt x="33363" y="89983"/>
                  <a:pt x="30839" y="89766"/>
                  <a:pt x="28401" y="89455"/>
                </a:cubicBezTo>
                <a:cubicBezTo>
                  <a:pt x="24250" y="81055"/>
                  <a:pt x="21823" y="70922"/>
                  <a:pt x="21823" y="60000"/>
                </a:cubicBezTo>
                <a:cubicBezTo>
                  <a:pt x="21823" y="31005"/>
                  <a:pt x="38913" y="7500"/>
                  <a:pt x="60000" y="7500"/>
                </a:cubicBezTo>
                <a:cubicBezTo>
                  <a:pt x="81086" y="7500"/>
                  <a:pt x="98176" y="31005"/>
                  <a:pt x="98176" y="60000"/>
                </a:cubicBezTo>
                <a:cubicBezTo>
                  <a:pt x="98176" y="62161"/>
                  <a:pt x="98051" y="64277"/>
                  <a:pt x="97868" y="66366"/>
                </a:cubicBezTo>
                <a:moveTo>
                  <a:pt x="60000" y="112500"/>
                </a:moveTo>
                <a:cubicBezTo>
                  <a:pt x="49567" y="112500"/>
                  <a:pt x="40129" y="106733"/>
                  <a:pt x="33237" y="97411"/>
                </a:cubicBezTo>
                <a:cubicBezTo>
                  <a:pt x="34168" y="97450"/>
                  <a:pt x="35098" y="97483"/>
                  <a:pt x="36058" y="97483"/>
                </a:cubicBezTo>
                <a:cubicBezTo>
                  <a:pt x="45542" y="97483"/>
                  <a:pt x="56231" y="95638"/>
                  <a:pt x="67251" y="91766"/>
                </a:cubicBezTo>
                <a:cubicBezTo>
                  <a:pt x="78208" y="87911"/>
                  <a:pt x="88075" y="82522"/>
                  <a:pt x="96263" y="76344"/>
                </a:cubicBezTo>
                <a:cubicBezTo>
                  <a:pt x="91267" y="97327"/>
                  <a:pt x="76929" y="112500"/>
                  <a:pt x="60000" y="112500"/>
                </a:cubicBezTo>
                <a:moveTo>
                  <a:pt x="119554" y="35311"/>
                </a:moveTo>
                <a:cubicBezTo>
                  <a:pt x="117578" y="25650"/>
                  <a:pt x="109293" y="19177"/>
                  <a:pt x="97480" y="16466"/>
                </a:cubicBezTo>
                <a:cubicBezTo>
                  <a:pt x="99238" y="19338"/>
                  <a:pt x="100837" y="22411"/>
                  <a:pt x="102236" y="25666"/>
                </a:cubicBezTo>
                <a:cubicBezTo>
                  <a:pt x="108819" y="28266"/>
                  <a:pt x="113273" y="32305"/>
                  <a:pt x="114301" y="37338"/>
                </a:cubicBezTo>
                <a:cubicBezTo>
                  <a:pt x="114901" y="40255"/>
                  <a:pt x="114387" y="43672"/>
                  <a:pt x="112782" y="47494"/>
                </a:cubicBezTo>
                <a:cubicBezTo>
                  <a:pt x="111052" y="51622"/>
                  <a:pt x="107940" y="56233"/>
                  <a:pt x="103595" y="60877"/>
                </a:cubicBezTo>
                <a:cubicBezTo>
                  <a:pt x="103601" y="60583"/>
                  <a:pt x="103629" y="60294"/>
                  <a:pt x="103629" y="60000"/>
                </a:cubicBezTo>
                <a:cubicBezTo>
                  <a:pt x="103629" y="26861"/>
                  <a:pt x="84095" y="0"/>
                  <a:pt x="60000" y="0"/>
                </a:cubicBezTo>
                <a:cubicBezTo>
                  <a:pt x="35904" y="0"/>
                  <a:pt x="16370" y="26861"/>
                  <a:pt x="16370" y="60000"/>
                </a:cubicBezTo>
                <a:cubicBezTo>
                  <a:pt x="16370" y="70150"/>
                  <a:pt x="18214" y="79694"/>
                  <a:pt x="21446" y="88072"/>
                </a:cubicBezTo>
                <a:cubicBezTo>
                  <a:pt x="12818" y="85655"/>
                  <a:pt x="6903" y="81083"/>
                  <a:pt x="5692" y="75155"/>
                </a:cubicBezTo>
                <a:cubicBezTo>
                  <a:pt x="5098" y="72238"/>
                  <a:pt x="5607" y="68827"/>
                  <a:pt x="7211" y="65000"/>
                </a:cubicBezTo>
                <a:cubicBezTo>
                  <a:pt x="8085" y="62927"/>
                  <a:pt x="9421" y="60700"/>
                  <a:pt x="10974" y="58433"/>
                </a:cubicBezTo>
                <a:cubicBezTo>
                  <a:pt x="11037" y="54538"/>
                  <a:pt x="11317" y="50711"/>
                  <a:pt x="11842" y="47005"/>
                </a:cubicBezTo>
                <a:cubicBezTo>
                  <a:pt x="3014" y="56933"/>
                  <a:pt x="-1490" y="67711"/>
                  <a:pt x="445" y="77183"/>
                </a:cubicBezTo>
                <a:cubicBezTo>
                  <a:pt x="2580" y="87650"/>
                  <a:pt x="12093" y="94377"/>
                  <a:pt x="25494" y="96633"/>
                </a:cubicBezTo>
                <a:cubicBezTo>
                  <a:pt x="33477" y="110822"/>
                  <a:pt x="45942" y="120000"/>
                  <a:pt x="60000" y="120000"/>
                </a:cubicBezTo>
                <a:cubicBezTo>
                  <a:pt x="81395" y="120000"/>
                  <a:pt x="99153" y="98805"/>
                  <a:pt x="102875" y="70861"/>
                </a:cubicBezTo>
                <a:cubicBezTo>
                  <a:pt x="115152" y="59577"/>
                  <a:pt x="121844" y="46522"/>
                  <a:pt x="119554" y="35311"/>
                </a:cubicBezTo>
              </a:path>
            </a:pathLst>
          </a:custGeom>
          <a:solidFill>
            <a:schemeClr val="accent5"/>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31" name="Shape 4931"/>
          <p:cNvSpPr/>
          <p:nvPr/>
        </p:nvSpPr>
        <p:spPr>
          <a:xfrm>
            <a:off x="4118515" y="3835294"/>
            <a:ext cx="203147" cy="279328"/>
          </a:xfrm>
          <a:custGeom>
            <a:avLst/>
            <a:gdLst/>
            <a:ahLst/>
            <a:cxnLst/>
            <a:rect l="0" t="0" r="0" b="0"/>
            <a:pathLst>
              <a:path w="120000" h="120000" extrusionOk="0">
                <a:moveTo>
                  <a:pt x="60000" y="114544"/>
                </a:moveTo>
                <a:cubicBezTo>
                  <a:pt x="31005" y="114544"/>
                  <a:pt x="7500" y="96788"/>
                  <a:pt x="7500" y="74877"/>
                </a:cubicBezTo>
                <a:cubicBezTo>
                  <a:pt x="7500" y="49088"/>
                  <a:pt x="56250" y="6477"/>
                  <a:pt x="60000" y="6477"/>
                </a:cubicBezTo>
                <a:cubicBezTo>
                  <a:pt x="63750" y="6477"/>
                  <a:pt x="112500" y="49088"/>
                  <a:pt x="112500" y="74877"/>
                </a:cubicBezTo>
                <a:cubicBezTo>
                  <a:pt x="112500" y="96788"/>
                  <a:pt x="88994" y="114544"/>
                  <a:pt x="60000" y="114544"/>
                </a:cubicBezTo>
                <a:moveTo>
                  <a:pt x="60000" y="0"/>
                </a:moveTo>
                <a:cubicBezTo>
                  <a:pt x="52500" y="0"/>
                  <a:pt x="0" y="46361"/>
                  <a:pt x="0" y="76361"/>
                </a:cubicBezTo>
                <a:cubicBezTo>
                  <a:pt x="0" y="100461"/>
                  <a:pt x="26866" y="120000"/>
                  <a:pt x="60000" y="120000"/>
                </a:cubicBezTo>
                <a:cubicBezTo>
                  <a:pt x="93138" y="120000"/>
                  <a:pt x="120000" y="100461"/>
                  <a:pt x="120000" y="76361"/>
                </a:cubicBezTo>
                <a:cubicBezTo>
                  <a:pt x="120000" y="46361"/>
                  <a:pt x="67500" y="0"/>
                  <a:pt x="60000" y="0"/>
                </a:cubicBezTo>
                <a:moveTo>
                  <a:pt x="60000" y="103638"/>
                </a:moveTo>
                <a:cubicBezTo>
                  <a:pt x="39288" y="103638"/>
                  <a:pt x="22500" y="91422"/>
                  <a:pt x="22500" y="76361"/>
                </a:cubicBezTo>
                <a:cubicBezTo>
                  <a:pt x="22500" y="74855"/>
                  <a:pt x="20822" y="73638"/>
                  <a:pt x="18750" y="73638"/>
                </a:cubicBezTo>
                <a:cubicBezTo>
                  <a:pt x="16677" y="73638"/>
                  <a:pt x="15000" y="74855"/>
                  <a:pt x="15000" y="76361"/>
                </a:cubicBezTo>
                <a:cubicBezTo>
                  <a:pt x="15000" y="94438"/>
                  <a:pt x="35150" y="109088"/>
                  <a:pt x="60000" y="109088"/>
                </a:cubicBezTo>
                <a:cubicBezTo>
                  <a:pt x="62072" y="109088"/>
                  <a:pt x="63750" y="107872"/>
                  <a:pt x="63750" y="106361"/>
                </a:cubicBezTo>
                <a:cubicBezTo>
                  <a:pt x="63750" y="104861"/>
                  <a:pt x="62072" y="103638"/>
                  <a:pt x="60000" y="103638"/>
                </a:cubicBezTo>
              </a:path>
            </a:pathLst>
          </a:custGeom>
          <a:solidFill>
            <a:schemeClr val="accent5"/>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32" name="Shape 4932"/>
          <p:cNvSpPr/>
          <p:nvPr/>
        </p:nvSpPr>
        <p:spPr>
          <a:xfrm>
            <a:off x="4613686" y="3835294"/>
            <a:ext cx="279328" cy="279328"/>
          </a:xfrm>
          <a:custGeom>
            <a:avLst/>
            <a:gdLst/>
            <a:ahLst/>
            <a:cxnLst/>
            <a:rect l="0" t="0" r="0" b="0"/>
            <a:pathLst>
              <a:path w="120000" h="120000" extrusionOk="0">
                <a:moveTo>
                  <a:pt x="76361" y="21816"/>
                </a:moveTo>
                <a:cubicBezTo>
                  <a:pt x="73355" y="21816"/>
                  <a:pt x="70911" y="24261"/>
                  <a:pt x="70911" y="27272"/>
                </a:cubicBezTo>
                <a:cubicBezTo>
                  <a:pt x="70911" y="30283"/>
                  <a:pt x="73355" y="32727"/>
                  <a:pt x="76361" y="32727"/>
                </a:cubicBezTo>
                <a:cubicBezTo>
                  <a:pt x="79372" y="32727"/>
                  <a:pt x="81816" y="30283"/>
                  <a:pt x="81816" y="27272"/>
                </a:cubicBezTo>
                <a:cubicBezTo>
                  <a:pt x="81816" y="24261"/>
                  <a:pt x="79372" y="21816"/>
                  <a:pt x="76361" y="21816"/>
                </a:cubicBezTo>
                <a:moveTo>
                  <a:pt x="92727" y="43638"/>
                </a:moveTo>
                <a:cubicBezTo>
                  <a:pt x="89716" y="43638"/>
                  <a:pt x="87272" y="46083"/>
                  <a:pt x="87272" y="49088"/>
                </a:cubicBezTo>
                <a:cubicBezTo>
                  <a:pt x="87272" y="52100"/>
                  <a:pt x="89716" y="54544"/>
                  <a:pt x="92727" y="54544"/>
                </a:cubicBezTo>
                <a:cubicBezTo>
                  <a:pt x="95738" y="54544"/>
                  <a:pt x="98183" y="52100"/>
                  <a:pt x="98183" y="49088"/>
                </a:cubicBezTo>
                <a:cubicBezTo>
                  <a:pt x="98183" y="46083"/>
                  <a:pt x="95738" y="43638"/>
                  <a:pt x="92727" y="43638"/>
                </a:cubicBezTo>
                <a:moveTo>
                  <a:pt x="43638" y="27272"/>
                </a:moveTo>
                <a:cubicBezTo>
                  <a:pt x="40627" y="27272"/>
                  <a:pt x="38183" y="29716"/>
                  <a:pt x="38183" y="32727"/>
                </a:cubicBezTo>
                <a:cubicBezTo>
                  <a:pt x="38183" y="35738"/>
                  <a:pt x="40627" y="38183"/>
                  <a:pt x="43638" y="38183"/>
                </a:cubicBezTo>
                <a:cubicBezTo>
                  <a:pt x="46644" y="38183"/>
                  <a:pt x="49088" y="35738"/>
                  <a:pt x="49088" y="32727"/>
                </a:cubicBezTo>
                <a:cubicBezTo>
                  <a:pt x="49088" y="29716"/>
                  <a:pt x="46644" y="27272"/>
                  <a:pt x="43638" y="27272"/>
                </a:cubicBezTo>
                <a:moveTo>
                  <a:pt x="21816" y="43638"/>
                </a:moveTo>
                <a:cubicBezTo>
                  <a:pt x="18805" y="43638"/>
                  <a:pt x="16361" y="46083"/>
                  <a:pt x="16361" y="49088"/>
                </a:cubicBezTo>
                <a:cubicBezTo>
                  <a:pt x="16361" y="52100"/>
                  <a:pt x="18805" y="54544"/>
                  <a:pt x="21816" y="54544"/>
                </a:cubicBezTo>
                <a:cubicBezTo>
                  <a:pt x="24827" y="54544"/>
                  <a:pt x="27272" y="52100"/>
                  <a:pt x="27272" y="49088"/>
                </a:cubicBezTo>
                <a:cubicBezTo>
                  <a:pt x="27272" y="46083"/>
                  <a:pt x="24827" y="43638"/>
                  <a:pt x="21816" y="43638"/>
                </a:cubicBezTo>
                <a:moveTo>
                  <a:pt x="5600" y="60000"/>
                </a:moveTo>
                <a:cubicBezTo>
                  <a:pt x="7100" y="32655"/>
                  <a:pt x="30844" y="10911"/>
                  <a:pt x="60000" y="10911"/>
                </a:cubicBezTo>
                <a:cubicBezTo>
                  <a:pt x="89155" y="10911"/>
                  <a:pt x="112900" y="32655"/>
                  <a:pt x="114400" y="60000"/>
                </a:cubicBezTo>
                <a:cubicBezTo>
                  <a:pt x="114400" y="60000"/>
                  <a:pt x="5600" y="60000"/>
                  <a:pt x="5600" y="60000"/>
                </a:cubicBezTo>
                <a:close/>
                <a:moveTo>
                  <a:pt x="62727" y="5583"/>
                </a:moveTo>
                <a:lnTo>
                  <a:pt x="62727" y="2727"/>
                </a:lnTo>
                <a:cubicBezTo>
                  <a:pt x="62727" y="1222"/>
                  <a:pt x="61505" y="0"/>
                  <a:pt x="60000" y="0"/>
                </a:cubicBezTo>
                <a:cubicBezTo>
                  <a:pt x="58494" y="0"/>
                  <a:pt x="57272" y="1222"/>
                  <a:pt x="57272" y="2727"/>
                </a:cubicBezTo>
                <a:lnTo>
                  <a:pt x="57272" y="5583"/>
                </a:lnTo>
                <a:cubicBezTo>
                  <a:pt x="25411" y="6955"/>
                  <a:pt x="0" y="31977"/>
                  <a:pt x="0" y="62727"/>
                </a:cubicBezTo>
                <a:cubicBezTo>
                  <a:pt x="0" y="64233"/>
                  <a:pt x="1222" y="65455"/>
                  <a:pt x="2727" y="65455"/>
                </a:cubicBezTo>
                <a:lnTo>
                  <a:pt x="57272" y="65455"/>
                </a:lnTo>
                <a:lnTo>
                  <a:pt x="57272" y="103638"/>
                </a:lnTo>
                <a:cubicBezTo>
                  <a:pt x="57272" y="109661"/>
                  <a:pt x="52388" y="114544"/>
                  <a:pt x="46361" y="114544"/>
                </a:cubicBezTo>
                <a:cubicBezTo>
                  <a:pt x="40338" y="114544"/>
                  <a:pt x="35455" y="109661"/>
                  <a:pt x="35455" y="103638"/>
                </a:cubicBezTo>
                <a:cubicBezTo>
                  <a:pt x="35455" y="102127"/>
                  <a:pt x="34233" y="100911"/>
                  <a:pt x="32727" y="100911"/>
                </a:cubicBezTo>
                <a:cubicBezTo>
                  <a:pt x="31222" y="100911"/>
                  <a:pt x="30000" y="102127"/>
                  <a:pt x="30000" y="103638"/>
                </a:cubicBezTo>
                <a:cubicBezTo>
                  <a:pt x="30000" y="112672"/>
                  <a:pt x="37327" y="120000"/>
                  <a:pt x="46361" y="120000"/>
                </a:cubicBezTo>
                <a:cubicBezTo>
                  <a:pt x="54466" y="120000"/>
                  <a:pt x="61150" y="114094"/>
                  <a:pt x="62455" y="106361"/>
                </a:cubicBezTo>
                <a:lnTo>
                  <a:pt x="62727" y="106361"/>
                </a:lnTo>
                <a:lnTo>
                  <a:pt x="62727" y="65455"/>
                </a:lnTo>
                <a:lnTo>
                  <a:pt x="117272" y="65455"/>
                </a:lnTo>
                <a:cubicBezTo>
                  <a:pt x="118777" y="65455"/>
                  <a:pt x="120000" y="64233"/>
                  <a:pt x="120000" y="62727"/>
                </a:cubicBezTo>
                <a:cubicBezTo>
                  <a:pt x="120000" y="31977"/>
                  <a:pt x="94588" y="6955"/>
                  <a:pt x="62727" y="5583"/>
                </a:cubicBezTo>
                <a:moveTo>
                  <a:pt x="60000" y="38183"/>
                </a:moveTo>
                <a:cubicBezTo>
                  <a:pt x="56988" y="38183"/>
                  <a:pt x="54544" y="40627"/>
                  <a:pt x="54544" y="43638"/>
                </a:cubicBezTo>
                <a:cubicBezTo>
                  <a:pt x="54544" y="46644"/>
                  <a:pt x="56988" y="49088"/>
                  <a:pt x="60000" y="49088"/>
                </a:cubicBezTo>
                <a:cubicBezTo>
                  <a:pt x="63011" y="49088"/>
                  <a:pt x="65455" y="46644"/>
                  <a:pt x="65455" y="43638"/>
                </a:cubicBezTo>
                <a:cubicBezTo>
                  <a:pt x="65455" y="40627"/>
                  <a:pt x="63011" y="38183"/>
                  <a:pt x="60000" y="38183"/>
                </a:cubicBezTo>
              </a:path>
            </a:pathLst>
          </a:custGeom>
          <a:solidFill>
            <a:schemeClr val="accent5"/>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33" name="Shape 4933"/>
          <p:cNvSpPr/>
          <p:nvPr/>
        </p:nvSpPr>
        <p:spPr>
          <a:xfrm>
            <a:off x="5146947" y="3898777"/>
            <a:ext cx="279328" cy="152361"/>
          </a:xfrm>
          <a:custGeom>
            <a:avLst/>
            <a:gdLst/>
            <a:ahLst/>
            <a:cxnLst/>
            <a:rect l="0" t="0" r="0" b="0"/>
            <a:pathLst>
              <a:path w="120000" h="120000" extrusionOk="0">
                <a:moveTo>
                  <a:pt x="103511" y="110000"/>
                </a:moveTo>
                <a:cubicBezTo>
                  <a:pt x="102172" y="65400"/>
                  <a:pt x="83233" y="30000"/>
                  <a:pt x="60000" y="30000"/>
                </a:cubicBezTo>
                <a:cubicBezTo>
                  <a:pt x="36766" y="30000"/>
                  <a:pt x="17827" y="65400"/>
                  <a:pt x="16488" y="110000"/>
                </a:cubicBezTo>
                <a:lnTo>
                  <a:pt x="5583" y="110000"/>
                </a:lnTo>
                <a:cubicBezTo>
                  <a:pt x="6950" y="54350"/>
                  <a:pt x="30750" y="10000"/>
                  <a:pt x="60000" y="10000"/>
                </a:cubicBezTo>
                <a:cubicBezTo>
                  <a:pt x="89250" y="10000"/>
                  <a:pt x="113050" y="54350"/>
                  <a:pt x="114416" y="110000"/>
                </a:cubicBezTo>
                <a:cubicBezTo>
                  <a:pt x="114416" y="110000"/>
                  <a:pt x="103511" y="110000"/>
                  <a:pt x="103511" y="110000"/>
                </a:cubicBezTo>
                <a:close/>
                <a:moveTo>
                  <a:pt x="87150" y="110000"/>
                </a:moveTo>
                <a:cubicBezTo>
                  <a:pt x="85894" y="81972"/>
                  <a:pt x="74222" y="60000"/>
                  <a:pt x="60000" y="60000"/>
                </a:cubicBezTo>
                <a:cubicBezTo>
                  <a:pt x="45777" y="60000"/>
                  <a:pt x="34105" y="81972"/>
                  <a:pt x="32850" y="110000"/>
                </a:cubicBezTo>
                <a:lnTo>
                  <a:pt x="21944" y="110000"/>
                </a:lnTo>
                <a:cubicBezTo>
                  <a:pt x="23261" y="70927"/>
                  <a:pt x="39772" y="40000"/>
                  <a:pt x="60000" y="40000"/>
                </a:cubicBezTo>
                <a:cubicBezTo>
                  <a:pt x="80227" y="40000"/>
                  <a:pt x="96738" y="70927"/>
                  <a:pt x="98055" y="110000"/>
                </a:cubicBezTo>
                <a:cubicBezTo>
                  <a:pt x="98055" y="110000"/>
                  <a:pt x="87150" y="110000"/>
                  <a:pt x="87150" y="110000"/>
                </a:cubicBezTo>
                <a:close/>
                <a:moveTo>
                  <a:pt x="70688" y="110000"/>
                </a:moveTo>
                <a:cubicBezTo>
                  <a:pt x="69677" y="98594"/>
                  <a:pt x="65277" y="90000"/>
                  <a:pt x="60000" y="90000"/>
                </a:cubicBezTo>
                <a:cubicBezTo>
                  <a:pt x="54722" y="90000"/>
                  <a:pt x="50322" y="98594"/>
                  <a:pt x="49311" y="110000"/>
                </a:cubicBezTo>
                <a:lnTo>
                  <a:pt x="38327" y="110000"/>
                </a:lnTo>
                <a:cubicBezTo>
                  <a:pt x="39527" y="87505"/>
                  <a:pt x="48772" y="70000"/>
                  <a:pt x="60000" y="70000"/>
                </a:cubicBezTo>
                <a:cubicBezTo>
                  <a:pt x="71227" y="70000"/>
                  <a:pt x="80472" y="87505"/>
                  <a:pt x="81672" y="110000"/>
                </a:cubicBezTo>
                <a:cubicBezTo>
                  <a:pt x="81672" y="110000"/>
                  <a:pt x="70688" y="110000"/>
                  <a:pt x="70688" y="110000"/>
                </a:cubicBezTo>
                <a:close/>
                <a:moveTo>
                  <a:pt x="60000" y="0"/>
                </a:moveTo>
                <a:cubicBezTo>
                  <a:pt x="26861" y="0"/>
                  <a:pt x="0" y="51488"/>
                  <a:pt x="0" y="115000"/>
                </a:cubicBezTo>
                <a:cubicBezTo>
                  <a:pt x="0" y="117761"/>
                  <a:pt x="1222" y="120000"/>
                  <a:pt x="2727" y="120000"/>
                </a:cubicBezTo>
                <a:lnTo>
                  <a:pt x="51816" y="120000"/>
                </a:lnTo>
                <a:cubicBezTo>
                  <a:pt x="53327" y="120000"/>
                  <a:pt x="54544" y="117761"/>
                  <a:pt x="54544" y="115000"/>
                </a:cubicBezTo>
                <a:cubicBezTo>
                  <a:pt x="54544" y="106716"/>
                  <a:pt x="56988" y="100000"/>
                  <a:pt x="60000" y="100000"/>
                </a:cubicBezTo>
                <a:cubicBezTo>
                  <a:pt x="63011" y="100000"/>
                  <a:pt x="65455" y="106716"/>
                  <a:pt x="65455" y="115000"/>
                </a:cubicBezTo>
                <a:cubicBezTo>
                  <a:pt x="65455" y="117761"/>
                  <a:pt x="66672" y="120000"/>
                  <a:pt x="68183" y="120000"/>
                </a:cubicBezTo>
                <a:lnTo>
                  <a:pt x="117272" y="120000"/>
                </a:lnTo>
                <a:cubicBezTo>
                  <a:pt x="118777" y="120000"/>
                  <a:pt x="120000" y="117761"/>
                  <a:pt x="120000" y="115000"/>
                </a:cubicBezTo>
                <a:cubicBezTo>
                  <a:pt x="120000" y="51488"/>
                  <a:pt x="93138" y="0"/>
                  <a:pt x="60000" y="0"/>
                </a:cubicBezTo>
              </a:path>
            </a:pathLst>
          </a:custGeom>
          <a:solidFill>
            <a:schemeClr val="accent5"/>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34" name="Shape 4934"/>
          <p:cNvSpPr/>
          <p:nvPr/>
        </p:nvSpPr>
        <p:spPr>
          <a:xfrm>
            <a:off x="5680208" y="3873384"/>
            <a:ext cx="279328" cy="203147"/>
          </a:xfrm>
          <a:custGeom>
            <a:avLst/>
            <a:gdLst/>
            <a:ahLst/>
            <a:cxnLst/>
            <a:rect l="0" t="0" r="0" b="0"/>
            <a:pathLst>
              <a:path w="120000" h="120000" extrusionOk="0">
                <a:moveTo>
                  <a:pt x="92727" y="112500"/>
                </a:moveTo>
                <a:lnTo>
                  <a:pt x="24544" y="112500"/>
                </a:lnTo>
                <a:cubicBezTo>
                  <a:pt x="14022" y="112500"/>
                  <a:pt x="5455" y="100722"/>
                  <a:pt x="5455" y="86250"/>
                </a:cubicBezTo>
                <a:cubicBezTo>
                  <a:pt x="5455" y="74938"/>
                  <a:pt x="10700" y="64944"/>
                  <a:pt x="18516" y="61361"/>
                </a:cubicBezTo>
                <a:lnTo>
                  <a:pt x="23138" y="59244"/>
                </a:lnTo>
                <a:lnTo>
                  <a:pt x="22122" y="52688"/>
                </a:lnTo>
                <a:cubicBezTo>
                  <a:pt x="21922" y="51372"/>
                  <a:pt x="21816" y="50044"/>
                  <a:pt x="21816" y="48750"/>
                </a:cubicBezTo>
                <a:cubicBezTo>
                  <a:pt x="21816" y="38411"/>
                  <a:pt x="27933" y="30000"/>
                  <a:pt x="35455" y="30000"/>
                </a:cubicBezTo>
                <a:cubicBezTo>
                  <a:pt x="37011" y="30000"/>
                  <a:pt x="38566" y="30388"/>
                  <a:pt x="40083" y="31138"/>
                </a:cubicBezTo>
                <a:lnTo>
                  <a:pt x="44550" y="33366"/>
                </a:lnTo>
                <a:lnTo>
                  <a:pt x="46766" y="27583"/>
                </a:lnTo>
                <a:cubicBezTo>
                  <a:pt x="51511" y="15194"/>
                  <a:pt x="60761" y="7500"/>
                  <a:pt x="70911" y="7500"/>
                </a:cubicBezTo>
                <a:cubicBezTo>
                  <a:pt x="85944" y="7500"/>
                  <a:pt x="98183" y="24322"/>
                  <a:pt x="98183" y="45000"/>
                </a:cubicBezTo>
                <a:cubicBezTo>
                  <a:pt x="98183" y="45655"/>
                  <a:pt x="98144" y="46294"/>
                  <a:pt x="98111" y="46938"/>
                </a:cubicBezTo>
                <a:lnTo>
                  <a:pt x="98083" y="47583"/>
                </a:lnTo>
                <a:lnTo>
                  <a:pt x="97833" y="52861"/>
                </a:lnTo>
                <a:lnTo>
                  <a:pt x="101361" y="54955"/>
                </a:lnTo>
                <a:cubicBezTo>
                  <a:pt x="109372" y="59705"/>
                  <a:pt x="114544" y="70516"/>
                  <a:pt x="114544" y="82500"/>
                </a:cubicBezTo>
                <a:cubicBezTo>
                  <a:pt x="114544" y="99044"/>
                  <a:pt x="104755" y="112500"/>
                  <a:pt x="92727" y="112500"/>
                </a:cubicBezTo>
                <a:moveTo>
                  <a:pt x="103522" y="48066"/>
                </a:moveTo>
                <a:cubicBezTo>
                  <a:pt x="103572" y="47050"/>
                  <a:pt x="103638" y="46038"/>
                  <a:pt x="103638" y="45000"/>
                </a:cubicBezTo>
                <a:cubicBezTo>
                  <a:pt x="103638" y="20150"/>
                  <a:pt x="88983" y="0"/>
                  <a:pt x="70911" y="0"/>
                </a:cubicBezTo>
                <a:cubicBezTo>
                  <a:pt x="58327" y="0"/>
                  <a:pt x="47422" y="9772"/>
                  <a:pt x="41944" y="24088"/>
                </a:cubicBezTo>
                <a:cubicBezTo>
                  <a:pt x="39916" y="23077"/>
                  <a:pt x="37738" y="22500"/>
                  <a:pt x="35455" y="22500"/>
                </a:cubicBezTo>
                <a:cubicBezTo>
                  <a:pt x="24911" y="22500"/>
                  <a:pt x="16361" y="34250"/>
                  <a:pt x="16361" y="48750"/>
                </a:cubicBezTo>
                <a:cubicBezTo>
                  <a:pt x="16361" y="50633"/>
                  <a:pt x="16516" y="52472"/>
                  <a:pt x="16788" y="54244"/>
                </a:cubicBezTo>
                <a:cubicBezTo>
                  <a:pt x="7038" y="58716"/>
                  <a:pt x="0" y="71338"/>
                  <a:pt x="0" y="86250"/>
                </a:cubicBezTo>
                <a:cubicBezTo>
                  <a:pt x="0" y="104888"/>
                  <a:pt x="10988" y="120000"/>
                  <a:pt x="24544" y="120000"/>
                </a:cubicBezTo>
                <a:lnTo>
                  <a:pt x="92727" y="120000"/>
                </a:lnTo>
                <a:cubicBezTo>
                  <a:pt x="107783" y="120000"/>
                  <a:pt x="120000" y="103211"/>
                  <a:pt x="120000" y="82500"/>
                </a:cubicBezTo>
                <a:cubicBezTo>
                  <a:pt x="120000" y="67066"/>
                  <a:pt x="113211" y="53816"/>
                  <a:pt x="103522" y="48066"/>
                </a:cubicBezTo>
              </a:path>
            </a:pathLst>
          </a:custGeom>
          <a:solidFill>
            <a:schemeClr val="accent5"/>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35" name="Shape 4935"/>
          <p:cNvSpPr/>
          <p:nvPr/>
        </p:nvSpPr>
        <p:spPr>
          <a:xfrm>
            <a:off x="880859" y="4432038"/>
            <a:ext cx="279328" cy="165057"/>
          </a:xfrm>
          <a:custGeom>
            <a:avLst/>
            <a:gdLst/>
            <a:ahLst/>
            <a:cxnLst/>
            <a:rect l="0" t="0" r="0" b="0"/>
            <a:pathLst>
              <a:path w="120000" h="120000" extrusionOk="0">
                <a:moveTo>
                  <a:pt x="98183" y="110766"/>
                </a:moveTo>
                <a:lnTo>
                  <a:pt x="21816" y="110766"/>
                </a:lnTo>
                <a:cubicBezTo>
                  <a:pt x="12794" y="110766"/>
                  <a:pt x="5455" y="98350"/>
                  <a:pt x="5455" y="83077"/>
                </a:cubicBezTo>
                <a:cubicBezTo>
                  <a:pt x="5455" y="70211"/>
                  <a:pt x="10622" y="59150"/>
                  <a:pt x="18022" y="56166"/>
                </a:cubicBezTo>
                <a:cubicBezTo>
                  <a:pt x="20188" y="55300"/>
                  <a:pt x="21827" y="52277"/>
                  <a:pt x="22155" y="48550"/>
                </a:cubicBezTo>
                <a:cubicBezTo>
                  <a:pt x="24127" y="26133"/>
                  <a:pt x="35705" y="9233"/>
                  <a:pt x="49088" y="9233"/>
                </a:cubicBezTo>
                <a:cubicBezTo>
                  <a:pt x="58338" y="9233"/>
                  <a:pt x="66877" y="17116"/>
                  <a:pt x="71933" y="30338"/>
                </a:cubicBezTo>
                <a:cubicBezTo>
                  <a:pt x="72794" y="32588"/>
                  <a:pt x="74188" y="34094"/>
                  <a:pt x="75755" y="34461"/>
                </a:cubicBezTo>
                <a:cubicBezTo>
                  <a:pt x="76011" y="34527"/>
                  <a:pt x="76261" y="34550"/>
                  <a:pt x="76516" y="34550"/>
                </a:cubicBezTo>
                <a:cubicBezTo>
                  <a:pt x="77827" y="34550"/>
                  <a:pt x="79100" y="33755"/>
                  <a:pt x="80105" y="32272"/>
                </a:cubicBezTo>
                <a:cubicBezTo>
                  <a:pt x="82094" y="29322"/>
                  <a:pt x="84644" y="27694"/>
                  <a:pt x="87272" y="27694"/>
                </a:cubicBezTo>
                <a:cubicBezTo>
                  <a:pt x="93288" y="27694"/>
                  <a:pt x="98183" y="35977"/>
                  <a:pt x="98172" y="46255"/>
                </a:cubicBezTo>
                <a:lnTo>
                  <a:pt x="98150" y="46927"/>
                </a:lnTo>
                <a:cubicBezTo>
                  <a:pt x="98033" y="51300"/>
                  <a:pt x="99738" y="55205"/>
                  <a:pt x="102244" y="56288"/>
                </a:cubicBezTo>
                <a:cubicBezTo>
                  <a:pt x="109488" y="59427"/>
                  <a:pt x="114544" y="70444"/>
                  <a:pt x="114544" y="83077"/>
                </a:cubicBezTo>
                <a:cubicBezTo>
                  <a:pt x="114544" y="98350"/>
                  <a:pt x="107205" y="110766"/>
                  <a:pt x="98183" y="110766"/>
                </a:cubicBezTo>
                <a:moveTo>
                  <a:pt x="103600" y="47350"/>
                </a:moveTo>
                <a:cubicBezTo>
                  <a:pt x="103611" y="46950"/>
                  <a:pt x="103638" y="46561"/>
                  <a:pt x="103638" y="46155"/>
                </a:cubicBezTo>
                <a:cubicBezTo>
                  <a:pt x="103638" y="30866"/>
                  <a:pt x="96305" y="18461"/>
                  <a:pt x="87272" y="18461"/>
                </a:cubicBezTo>
                <a:cubicBezTo>
                  <a:pt x="83150" y="18461"/>
                  <a:pt x="79388" y="21061"/>
                  <a:pt x="76516" y="25322"/>
                </a:cubicBezTo>
                <a:cubicBezTo>
                  <a:pt x="70688" y="10105"/>
                  <a:pt x="60605" y="0"/>
                  <a:pt x="49088" y="0"/>
                </a:cubicBezTo>
                <a:cubicBezTo>
                  <a:pt x="32666" y="0"/>
                  <a:pt x="19105" y="20500"/>
                  <a:pt x="16761" y="47188"/>
                </a:cubicBezTo>
                <a:cubicBezTo>
                  <a:pt x="7155" y="51055"/>
                  <a:pt x="0" y="65633"/>
                  <a:pt x="0" y="83077"/>
                </a:cubicBezTo>
                <a:cubicBezTo>
                  <a:pt x="0" y="103466"/>
                  <a:pt x="9766" y="120000"/>
                  <a:pt x="21816" y="120000"/>
                </a:cubicBezTo>
                <a:lnTo>
                  <a:pt x="98183" y="120000"/>
                </a:lnTo>
                <a:cubicBezTo>
                  <a:pt x="110233" y="120000"/>
                  <a:pt x="120000" y="103466"/>
                  <a:pt x="120000" y="83077"/>
                </a:cubicBezTo>
                <a:cubicBezTo>
                  <a:pt x="120000" y="65861"/>
                  <a:pt x="113022" y="51438"/>
                  <a:pt x="103600" y="47350"/>
                </a:cubicBezTo>
              </a:path>
            </a:pathLst>
          </a:custGeom>
          <a:solidFill>
            <a:schemeClr val="accent5"/>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36" name="Shape 4936"/>
          <p:cNvSpPr/>
          <p:nvPr/>
        </p:nvSpPr>
        <p:spPr>
          <a:xfrm>
            <a:off x="1414120" y="4393949"/>
            <a:ext cx="279328" cy="228541"/>
          </a:xfrm>
          <a:custGeom>
            <a:avLst/>
            <a:gdLst/>
            <a:ahLst/>
            <a:cxnLst/>
            <a:rect l="0" t="0" r="0" b="0"/>
            <a:pathLst>
              <a:path w="120000" h="120000" extrusionOk="0">
                <a:moveTo>
                  <a:pt x="98183" y="113333"/>
                </a:moveTo>
                <a:lnTo>
                  <a:pt x="21816" y="113333"/>
                </a:lnTo>
                <a:cubicBezTo>
                  <a:pt x="12794" y="113333"/>
                  <a:pt x="5455" y="104361"/>
                  <a:pt x="5455" y="93333"/>
                </a:cubicBezTo>
                <a:cubicBezTo>
                  <a:pt x="5455" y="84044"/>
                  <a:pt x="10622" y="76055"/>
                  <a:pt x="18022" y="73900"/>
                </a:cubicBezTo>
                <a:cubicBezTo>
                  <a:pt x="20188" y="73272"/>
                  <a:pt x="21827" y="71088"/>
                  <a:pt x="22155" y="68400"/>
                </a:cubicBezTo>
                <a:cubicBezTo>
                  <a:pt x="24127" y="52205"/>
                  <a:pt x="35705" y="40000"/>
                  <a:pt x="49088" y="40000"/>
                </a:cubicBezTo>
                <a:cubicBezTo>
                  <a:pt x="58338" y="40000"/>
                  <a:pt x="64150" y="42366"/>
                  <a:pt x="69205" y="51911"/>
                </a:cubicBezTo>
                <a:cubicBezTo>
                  <a:pt x="70066" y="53533"/>
                  <a:pt x="74188" y="57955"/>
                  <a:pt x="75755" y="58222"/>
                </a:cubicBezTo>
                <a:cubicBezTo>
                  <a:pt x="76011" y="58266"/>
                  <a:pt x="76516" y="58288"/>
                  <a:pt x="76516" y="58288"/>
                </a:cubicBezTo>
                <a:cubicBezTo>
                  <a:pt x="77827" y="58288"/>
                  <a:pt x="79100" y="57711"/>
                  <a:pt x="80105" y="56638"/>
                </a:cubicBezTo>
                <a:cubicBezTo>
                  <a:pt x="82094" y="54511"/>
                  <a:pt x="84644" y="53333"/>
                  <a:pt x="87272" y="53333"/>
                </a:cubicBezTo>
                <a:cubicBezTo>
                  <a:pt x="93288" y="53333"/>
                  <a:pt x="98183" y="59316"/>
                  <a:pt x="98172" y="66738"/>
                </a:cubicBezTo>
                <a:lnTo>
                  <a:pt x="98150" y="67227"/>
                </a:lnTo>
                <a:cubicBezTo>
                  <a:pt x="98033" y="70383"/>
                  <a:pt x="99738" y="73205"/>
                  <a:pt x="102244" y="73988"/>
                </a:cubicBezTo>
                <a:cubicBezTo>
                  <a:pt x="109488" y="76255"/>
                  <a:pt x="114544" y="84211"/>
                  <a:pt x="114544" y="93333"/>
                </a:cubicBezTo>
                <a:cubicBezTo>
                  <a:pt x="114544" y="104361"/>
                  <a:pt x="107205" y="113333"/>
                  <a:pt x="98183" y="113333"/>
                </a:cubicBezTo>
                <a:moveTo>
                  <a:pt x="87272" y="6666"/>
                </a:moveTo>
                <a:cubicBezTo>
                  <a:pt x="102333" y="6666"/>
                  <a:pt x="114544" y="21594"/>
                  <a:pt x="114544" y="40000"/>
                </a:cubicBezTo>
                <a:cubicBezTo>
                  <a:pt x="114544" y="50900"/>
                  <a:pt x="110244" y="60544"/>
                  <a:pt x="103633" y="66622"/>
                </a:cubicBezTo>
                <a:cubicBezTo>
                  <a:pt x="103616" y="55600"/>
                  <a:pt x="96300" y="46666"/>
                  <a:pt x="87272" y="46666"/>
                </a:cubicBezTo>
                <a:cubicBezTo>
                  <a:pt x="83150" y="46666"/>
                  <a:pt x="79388" y="48544"/>
                  <a:pt x="76516" y="51622"/>
                </a:cubicBezTo>
                <a:cubicBezTo>
                  <a:pt x="72677" y="44383"/>
                  <a:pt x="66966" y="38800"/>
                  <a:pt x="60238" y="35794"/>
                </a:cubicBezTo>
                <a:cubicBezTo>
                  <a:pt x="61938" y="19377"/>
                  <a:pt x="73377" y="6666"/>
                  <a:pt x="87272" y="6666"/>
                </a:cubicBezTo>
                <a:moveTo>
                  <a:pt x="108750" y="70138"/>
                </a:moveTo>
                <a:cubicBezTo>
                  <a:pt x="115633" y="62800"/>
                  <a:pt x="120000" y="52038"/>
                  <a:pt x="120000" y="40000"/>
                </a:cubicBezTo>
                <a:cubicBezTo>
                  <a:pt x="120000" y="17911"/>
                  <a:pt x="105344" y="0"/>
                  <a:pt x="87272" y="0"/>
                </a:cubicBezTo>
                <a:cubicBezTo>
                  <a:pt x="70855" y="0"/>
                  <a:pt x="57300" y="14794"/>
                  <a:pt x="54944" y="34055"/>
                </a:cubicBezTo>
                <a:cubicBezTo>
                  <a:pt x="53038" y="33627"/>
                  <a:pt x="51100" y="33333"/>
                  <a:pt x="49088" y="33333"/>
                </a:cubicBezTo>
                <a:cubicBezTo>
                  <a:pt x="32666" y="33333"/>
                  <a:pt x="19105" y="48138"/>
                  <a:pt x="16761" y="67416"/>
                </a:cubicBezTo>
                <a:cubicBezTo>
                  <a:pt x="7155" y="70211"/>
                  <a:pt x="0" y="80733"/>
                  <a:pt x="0" y="93333"/>
                </a:cubicBezTo>
                <a:cubicBezTo>
                  <a:pt x="0" y="108061"/>
                  <a:pt x="9766" y="120000"/>
                  <a:pt x="21816" y="120000"/>
                </a:cubicBezTo>
                <a:lnTo>
                  <a:pt x="98183" y="120000"/>
                </a:lnTo>
                <a:cubicBezTo>
                  <a:pt x="110233" y="120000"/>
                  <a:pt x="120000" y="108061"/>
                  <a:pt x="120000" y="93333"/>
                </a:cubicBezTo>
                <a:cubicBezTo>
                  <a:pt x="120000" y="83316"/>
                  <a:pt x="115433" y="74683"/>
                  <a:pt x="108750" y="70138"/>
                </a:cubicBezTo>
              </a:path>
            </a:pathLst>
          </a:custGeom>
          <a:solidFill>
            <a:schemeClr val="accent5"/>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37" name="Shape 4937"/>
          <p:cNvSpPr/>
          <p:nvPr/>
        </p:nvSpPr>
        <p:spPr>
          <a:xfrm>
            <a:off x="1947381" y="4381251"/>
            <a:ext cx="279328" cy="253934"/>
          </a:xfrm>
          <a:custGeom>
            <a:avLst/>
            <a:gdLst/>
            <a:ahLst/>
            <a:cxnLst/>
            <a:rect l="0" t="0" r="0" b="0"/>
            <a:pathLst>
              <a:path w="120000" h="120000" extrusionOk="0">
                <a:moveTo>
                  <a:pt x="81816" y="108000"/>
                </a:moveTo>
                <a:cubicBezTo>
                  <a:pt x="81816" y="111311"/>
                  <a:pt x="84261" y="114000"/>
                  <a:pt x="87272" y="114000"/>
                </a:cubicBezTo>
                <a:cubicBezTo>
                  <a:pt x="90283" y="114000"/>
                  <a:pt x="92727" y="111311"/>
                  <a:pt x="92727" y="108000"/>
                </a:cubicBezTo>
                <a:cubicBezTo>
                  <a:pt x="92727" y="102000"/>
                  <a:pt x="87272" y="96000"/>
                  <a:pt x="87272" y="96000"/>
                </a:cubicBezTo>
                <a:cubicBezTo>
                  <a:pt x="87272" y="96000"/>
                  <a:pt x="81816" y="102000"/>
                  <a:pt x="81816" y="108000"/>
                </a:cubicBezTo>
                <a:moveTo>
                  <a:pt x="27272" y="114000"/>
                </a:moveTo>
                <a:cubicBezTo>
                  <a:pt x="27272" y="117316"/>
                  <a:pt x="29716" y="120000"/>
                  <a:pt x="32727" y="120000"/>
                </a:cubicBezTo>
                <a:cubicBezTo>
                  <a:pt x="35738" y="120000"/>
                  <a:pt x="38183" y="117316"/>
                  <a:pt x="38183" y="114000"/>
                </a:cubicBezTo>
                <a:cubicBezTo>
                  <a:pt x="38183" y="108000"/>
                  <a:pt x="32727" y="102000"/>
                  <a:pt x="32727" y="102000"/>
                </a:cubicBezTo>
                <a:cubicBezTo>
                  <a:pt x="32727" y="102000"/>
                  <a:pt x="27272" y="108000"/>
                  <a:pt x="27272" y="114000"/>
                </a:cubicBezTo>
                <a:moveTo>
                  <a:pt x="54544" y="96000"/>
                </a:moveTo>
                <a:cubicBezTo>
                  <a:pt x="54544" y="99311"/>
                  <a:pt x="56988" y="102000"/>
                  <a:pt x="60000" y="102000"/>
                </a:cubicBezTo>
                <a:cubicBezTo>
                  <a:pt x="63011" y="102000"/>
                  <a:pt x="65455" y="99311"/>
                  <a:pt x="65455" y="96000"/>
                </a:cubicBezTo>
                <a:cubicBezTo>
                  <a:pt x="65455" y="90000"/>
                  <a:pt x="60000" y="84000"/>
                  <a:pt x="60000" y="84000"/>
                </a:cubicBezTo>
                <a:cubicBezTo>
                  <a:pt x="60000" y="84000"/>
                  <a:pt x="54544" y="90000"/>
                  <a:pt x="54544" y="96000"/>
                </a:cubicBezTo>
                <a:moveTo>
                  <a:pt x="98183" y="72000"/>
                </a:moveTo>
                <a:lnTo>
                  <a:pt x="21816" y="72000"/>
                </a:lnTo>
                <a:cubicBezTo>
                  <a:pt x="12794" y="72000"/>
                  <a:pt x="5455" y="63927"/>
                  <a:pt x="5455" y="54000"/>
                </a:cubicBezTo>
                <a:cubicBezTo>
                  <a:pt x="5455" y="45638"/>
                  <a:pt x="10622" y="38444"/>
                  <a:pt x="18022" y="36511"/>
                </a:cubicBezTo>
                <a:cubicBezTo>
                  <a:pt x="20188" y="35944"/>
                  <a:pt x="21827" y="33983"/>
                  <a:pt x="22155" y="31561"/>
                </a:cubicBezTo>
                <a:cubicBezTo>
                  <a:pt x="24127" y="16988"/>
                  <a:pt x="35705" y="6000"/>
                  <a:pt x="49088" y="6000"/>
                </a:cubicBezTo>
                <a:cubicBezTo>
                  <a:pt x="58338" y="6000"/>
                  <a:pt x="64150" y="8127"/>
                  <a:pt x="69205" y="16722"/>
                </a:cubicBezTo>
                <a:cubicBezTo>
                  <a:pt x="70066" y="18183"/>
                  <a:pt x="74188" y="22161"/>
                  <a:pt x="75755" y="22400"/>
                </a:cubicBezTo>
                <a:cubicBezTo>
                  <a:pt x="76011" y="22438"/>
                  <a:pt x="76516" y="22461"/>
                  <a:pt x="76516" y="22461"/>
                </a:cubicBezTo>
                <a:cubicBezTo>
                  <a:pt x="77827" y="22461"/>
                  <a:pt x="79100" y="21938"/>
                  <a:pt x="80105" y="20977"/>
                </a:cubicBezTo>
                <a:cubicBezTo>
                  <a:pt x="82094" y="19061"/>
                  <a:pt x="84644" y="18000"/>
                  <a:pt x="87272" y="18000"/>
                </a:cubicBezTo>
                <a:cubicBezTo>
                  <a:pt x="93288" y="18000"/>
                  <a:pt x="98183" y="23383"/>
                  <a:pt x="98172" y="30066"/>
                </a:cubicBezTo>
                <a:lnTo>
                  <a:pt x="98150" y="30505"/>
                </a:lnTo>
                <a:cubicBezTo>
                  <a:pt x="98033" y="33344"/>
                  <a:pt x="99738" y="35883"/>
                  <a:pt x="102244" y="36588"/>
                </a:cubicBezTo>
                <a:cubicBezTo>
                  <a:pt x="109488" y="38633"/>
                  <a:pt x="114544" y="45788"/>
                  <a:pt x="114544" y="54000"/>
                </a:cubicBezTo>
                <a:cubicBezTo>
                  <a:pt x="114544" y="63927"/>
                  <a:pt x="107205" y="72000"/>
                  <a:pt x="98183" y="72000"/>
                </a:cubicBezTo>
                <a:moveTo>
                  <a:pt x="103600" y="30777"/>
                </a:moveTo>
                <a:cubicBezTo>
                  <a:pt x="103611" y="30516"/>
                  <a:pt x="103638" y="30261"/>
                  <a:pt x="103638" y="30000"/>
                </a:cubicBezTo>
                <a:cubicBezTo>
                  <a:pt x="103638" y="20061"/>
                  <a:pt x="96305" y="12000"/>
                  <a:pt x="87272" y="12000"/>
                </a:cubicBezTo>
                <a:cubicBezTo>
                  <a:pt x="83150" y="12000"/>
                  <a:pt x="79388" y="13688"/>
                  <a:pt x="76516" y="16461"/>
                </a:cubicBezTo>
                <a:cubicBezTo>
                  <a:pt x="70688" y="6566"/>
                  <a:pt x="60605" y="0"/>
                  <a:pt x="49088" y="0"/>
                </a:cubicBezTo>
                <a:cubicBezTo>
                  <a:pt x="32666" y="0"/>
                  <a:pt x="19105" y="13322"/>
                  <a:pt x="16761" y="30672"/>
                </a:cubicBezTo>
                <a:cubicBezTo>
                  <a:pt x="7155" y="33188"/>
                  <a:pt x="0" y="42661"/>
                  <a:pt x="0" y="54000"/>
                </a:cubicBezTo>
                <a:cubicBezTo>
                  <a:pt x="0" y="67255"/>
                  <a:pt x="9766" y="78000"/>
                  <a:pt x="21816" y="78000"/>
                </a:cubicBezTo>
                <a:lnTo>
                  <a:pt x="98183" y="78000"/>
                </a:lnTo>
                <a:cubicBezTo>
                  <a:pt x="110233" y="78000"/>
                  <a:pt x="120000" y="67255"/>
                  <a:pt x="120000" y="54000"/>
                </a:cubicBezTo>
                <a:cubicBezTo>
                  <a:pt x="120000" y="42811"/>
                  <a:pt x="113022" y="33433"/>
                  <a:pt x="103600" y="30777"/>
                </a:cubicBezTo>
              </a:path>
            </a:pathLst>
          </a:custGeom>
          <a:solidFill>
            <a:schemeClr val="accent5"/>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38" name="Shape 4938"/>
          <p:cNvSpPr/>
          <p:nvPr/>
        </p:nvSpPr>
        <p:spPr>
          <a:xfrm>
            <a:off x="2480642" y="4393949"/>
            <a:ext cx="279328" cy="228541"/>
          </a:xfrm>
          <a:custGeom>
            <a:avLst/>
            <a:gdLst/>
            <a:ahLst/>
            <a:cxnLst/>
            <a:rect l="0" t="0" r="0" b="0"/>
            <a:pathLst>
              <a:path w="120000" h="120000" extrusionOk="0">
                <a:moveTo>
                  <a:pt x="98183" y="80000"/>
                </a:moveTo>
                <a:lnTo>
                  <a:pt x="21816" y="80000"/>
                </a:lnTo>
                <a:cubicBezTo>
                  <a:pt x="12794" y="80000"/>
                  <a:pt x="5455" y="71027"/>
                  <a:pt x="5455" y="60000"/>
                </a:cubicBezTo>
                <a:cubicBezTo>
                  <a:pt x="5455" y="50711"/>
                  <a:pt x="10622" y="42722"/>
                  <a:pt x="18022" y="40566"/>
                </a:cubicBezTo>
                <a:cubicBezTo>
                  <a:pt x="20188" y="39938"/>
                  <a:pt x="21827" y="37755"/>
                  <a:pt x="22155" y="35066"/>
                </a:cubicBezTo>
                <a:cubicBezTo>
                  <a:pt x="24127" y="18872"/>
                  <a:pt x="35705" y="6666"/>
                  <a:pt x="49088" y="6666"/>
                </a:cubicBezTo>
                <a:cubicBezTo>
                  <a:pt x="58338" y="6666"/>
                  <a:pt x="64150" y="9033"/>
                  <a:pt x="69205" y="18577"/>
                </a:cubicBezTo>
                <a:cubicBezTo>
                  <a:pt x="70066" y="20200"/>
                  <a:pt x="74188" y="24622"/>
                  <a:pt x="75755" y="24888"/>
                </a:cubicBezTo>
                <a:cubicBezTo>
                  <a:pt x="76011" y="24933"/>
                  <a:pt x="76516" y="24955"/>
                  <a:pt x="76516" y="24955"/>
                </a:cubicBezTo>
                <a:cubicBezTo>
                  <a:pt x="77827" y="24955"/>
                  <a:pt x="79100" y="24377"/>
                  <a:pt x="80105" y="23305"/>
                </a:cubicBezTo>
                <a:cubicBezTo>
                  <a:pt x="82094" y="21177"/>
                  <a:pt x="84644" y="20000"/>
                  <a:pt x="87272" y="20000"/>
                </a:cubicBezTo>
                <a:cubicBezTo>
                  <a:pt x="93288" y="20000"/>
                  <a:pt x="98183" y="25977"/>
                  <a:pt x="98172" y="33405"/>
                </a:cubicBezTo>
                <a:lnTo>
                  <a:pt x="98150" y="33894"/>
                </a:lnTo>
                <a:cubicBezTo>
                  <a:pt x="98033" y="37050"/>
                  <a:pt x="99738" y="39872"/>
                  <a:pt x="102244" y="40655"/>
                </a:cubicBezTo>
                <a:cubicBezTo>
                  <a:pt x="109488" y="42922"/>
                  <a:pt x="114544" y="50877"/>
                  <a:pt x="114544" y="60000"/>
                </a:cubicBezTo>
                <a:cubicBezTo>
                  <a:pt x="114544" y="71027"/>
                  <a:pt x="107205" y="80000"/>
                  <a:pt x="98183" y="80000"/>
                </a:cubicBezTo>
                <a:moveTo>
                  <a:pt x="103600" y="34200"/>
                </a:moveTo>
                <a:cubicBezTo>
                  <a:pt x="103611" y="33911"/>
                  <a:pt x="103638" y="33627"/>
                  <a:pt x="103638" y="33333"/>
                </a:cubicBezTo>
                <a:cubicBezTo>
                  <a:pt x="103638" y="22288"/>
                  <a:pt x="96305" y="13333"/>
                  <a:pt x="87272" y="13333"/>
                </a:cubicBezTo>
                <a:cubicBezTo>
                  <a:pt x="83150" y="13333"/>
                  <a:pt x="79388" y="15211"/>
                  <a:pt x="76516" y="18288"/>
                </a:cubicBezTo>
                <a:cubicBezTo>
                  <a:pt x="70688" y="7300"/>
                  <a:pt x="60605" y="0"/>
                  <a:pt x="49088" y="0"/>
                </a:cubicBezTo>
                <a:cubicBezTo>
                  <a:pt x="32666" y="0"/>
                  <a:pt x="19105" y="14805"/>
                  <a:pt x="16761" y="34083"/>
                </a:cubicBezTo>
                <a:cubicBezTo>
                  <a:pt x="7155" y="36877"/>
                  <a:pt x="0" y="47400"/>
                  <a:pt x="0" y="60000"/>
                </a:cubicBezTo>
                <a:cubicBezTo>
                  <a:pt x="0" y="74727"/>
                  <a:pt x="9766" y="86666"/>
                  <a:pt x="21816" y="86666"/>
                </a:cubicBezTo>
                <a:lnTo>
                  <a:pt x="98183" y="86666"/>
                </a:lnTo>
                <a:cubicBezTo>
                  <a:pt x="110233" y="86666"/>
                  <a:pt x="120000" y="74727"/>
                  <a:pt x="120000" y="60000"/>
                </a:cubicBezTo>
                <a:cubicBezTo>
                  <a:pt x="120000" y="47566"/>
                  <a:pt x="113022" y="37150"/>
                  <a:pt x="103600" y="34200"/>
                </a:cubicBezTo>
                <a:moveTo>
                  <a:pt x="84544" y="93333"/>
                </a:moveTo>
                <a:cubicBezTo>
                  <a:pt x="83794" y="93333"/>
                  <a:pt x="83111" y="93705"/>
                  <a:pt x="82616" y="94311"/>
                </a:cubicBezTo>
                <a:lnTo>
                  <a:pt x="66255" y="114305"/>
                </a:lnTo>
                <a:cubicBezTo>
                  <a:pt x="65761" y="114916"/>
                  <a:pt x="65455" y="115750"/>
                  <a:pt x="65455" y="116666"/>
                </a:cubicBezTo>
                <a:cubicBezTo>
                  <a:pt x="65455" y="118511"/>
                  <a:pt x="66677" y="120000"/>
                  <a:pt x="68183" y="120000"/>
                </a:cubicBezTo>
                <a:cubicBezTo>
                  <a:pt x="68933" y="120000"/>
                  <a:pt x="69616" y="119627"/>
                  <a:pt x="70111" y="119022"/>
                </a:cubicBezTo>
                <a:lnTo>
                  <a:pt x="86472" y="99022"/>
                </a:lnTo>
                <a:cubicBezTo>
                  <a:pt x="86966" y="98422"/>
                  <a:pt x="87272" y="97588"/>
                  <a:pt x="87272" y="96666"/>
                </a:cubicBezTo>
                <a:cubicBezTo>
                  <a:pt x="87272" y="94827"/>
                  <a:pt x="86050" y="93333"/>
                  <a:pt x="84544" y="93333"/>
                </a:cubicBezTo>
                <a:moveTo>
                  <a:pt x="70911" y="96666"/>
                </a:moveTo>
                <a:cubicBezTo>
                  <a:pt x="70911" y="94827"/>
                  <a:pt x="69688" y="93333"/>
                  <a:pt x="68183" y="93333"/>
                </a:cubicBezTo>
                <a:cubicBezTo>
                  <a:pt x="67427" y="93333"/>
                  <a:pt x="66750" y="93705"/>
                  <a:pt x="66250" y="94311"/>
                </a:cubicBezTo>
                <a:lnTo>
                  <a:pt x="49894" y="114305"/>
                </a:lnTo>
                <a:cubicBezTo>
                  <a:pt x="49394" y="114916"/>
                  <a:pt x="49088" y="115750"/>
                  <a:pt x="49088" y="116666"/>
                </a:cubicBezTo>
                <a:cubicBezTo>
                  <a:pt x="49088" y="118511"/>
                  <a:pt x="50311" y="120000"/>
                  <a:pt x="51816" y="120000"/>
                </a:cubicBezTo>
                <a:cubicBezTo>
                  <a:pt x="52572" y="120000"/>
                  <a:pt x="53250" y="119627"/>
                  <a:pt x="53744" y="119022"/>
                </a:cubicBezTo>
                <a:lnTo>
                  <a:pt x="70111" y="99022"/>
                </a:lnTo>
                <a:cubicBezTo>
                  <a:pt x="70605" y="98422"/>
                  <a:pt x="70911" y="97588"/>
                  <a:pt x="70911" y="96666"/>
                </a:cubicBezTo>
                <a:moveTo>
                  <a:pt x="38183" y="96666"/>
                </a:moveTo>
                <a:cubicBezTo>
                  <a:pt x="38183" y="94827"/>
                  <a:pt x="36961" y="93333"/>
                  <a:pt x="35455" y="93333"/>
                </a:cubicBezTo>
                <a:cubicBezTo>
                  <a:pt x="34700" y="93333"/>
                  <a:pt x="34022" y="93705"/>
                  <a:pt x="33522" y="94311"/>
                </a:cubicBezTo>
                <a:lnTo>
                  <a:pt x="17166" y="114305"/>
                </a:lnTo>
                <a:cubicBezTo>
                  <a:pt x="16666" y="114916"/>
                  <a:pt x="16361" y="115750"/>
                  <a:pt x="16361" y="116666"/>
                </a:cubicBezTo>
                <a:cubicBezTo>
                  <a:pt x="16361" y="118511"/>
                  <a:pt x="17588" y="120000"/>
                  <a:pt x="19088" y="120000"/>
                </a:cubicBezTo>
                <a:cubicBezTo>
                  <a:pt x="19844" y="120000"/>
                  <a:pt x="20527" y="119627"/>
                  <a:pt x="21016" y="119022"/>
                </a:cubicBezTo>
                <a:lnTo>
                  <a:pt x="37383" y="99022"/>
                </a:lnTo>
                <a:cubicBezTo>
                  <a:pt x="37877" y="98422"/>
                  <a:pt x="38183" y="97588"/>
                  <a:pt x="38183" y="96666"/>
                </a:cubicBezTo>
                <a:moveTo>
                  <a:pt x="54544" y="96666"/>
                </a:moveTo>
                <a:cubicBezTo>
                  <a:pt x="54544" y="94827"/>
                  <a:pt x="53322" y="93333"/>
                  <a:pt x="51816" y="93333"/>
                </a:cubicBezTo>
                <a:cubicBezTo>
                  <a:pt x="51066" y="93333"/>
                  <a:pt x="50383" y="93705"/>
                  <a:pt x="49888" y="94311"/>
                </a:cubicBezTo>
                <a:lnTo>
                  <a:pt x="33527" y="114305"/>
                </a:lnTo>
                <a:cubicBezTo>
                  <a:pt x="33033" y="114916"/>
                  <a:pt x="32727" y="115750"/>
                  <a:pt x="32727" y="116666"/>
                </a:cubicBezTo>
                <a:cubicBezTo>
                  <a:pt x="32727" y="118511"/>
                  <a:pt x="33950" y="120000"/>
                  <a:pt x="35455" y="120000"/>
                </a:cubicBezTo>
                <a:cubicBezTo>
                  <a:pt x="36205" y="120000"/>
                  <a:pt x="36888" y="119627"/>
                  <a:pt x="37383" y="119022"/>
                </a:cubicBezTo>
                <a:lnTo>
                  <a:pt x="53744" y="99022"/>
                </a:lnTo>
                <a:cubicBezTo>
                  <a:pt x="54238" y="98422"/>
                  <a:pt x="54544" y="97588"/>
                  <a:pt x="54544" y="96666"/>
                </a:cubicBezTo>
              </a:path>
            </a:pathLst>
          </a:custGeom>
          <a:solidFill>
            <a:schemeClr val="accent5"/>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39" name="Shape 4939"/>
          <p:cNvSpPr/>
          <p:nvPr/>
        </p:nvSpPr>
        <p:spPr>
          <a:xfrm>
            <a:off x="3013903" y="4381251"/>
            <a:ext cx="279328" cy="253934"/>
          </a:xfrm>
          <a:custGeom>
            <a:avLst/>
            <a:gdLst/>
            <a:ahLst/>
            <a:cxnLst/>
            <a:rect l="0" t="0" r="0" b="0"/>
            <a:pathLst>
              <a:path w="120000" h="120000" extrusionOk="0">
                <a:moveTo>
                  <a:pt x="100911" y="84000"/>
                </a:moveTo>
                <a:cubicBezTo>
                  <a:pt x="99405" y="84000"/>
                  <a:pt x="98183" y="85344"/>
                  <a:pt x="98183" y="87000"/>
                </a:cubicBezTo>
                <a:lnTo>
                  <a:pt x="98183" y="99000"/>
                </a:lnTo>
                <a:cubicBezTo>
                  <a:pt x="98183" y="100655"/>
                  <a:pt x="99405" y="102000"/>
                  <a:pt x="100911" y="102000"/>
                </a:cubicBezTo>
                <a:cubicBezTo>
                  <a:pt x="102411" y="102000"/>
                  <a:pt x="103638" y="100655"/>
                  <a:pt x="103638" y="99000"/>
                </a:cubicBezTo>
                <a:lnTo>
                  <a:pt x="103638" y="87000"/>
                </a:lnTo>
                <a:cubicBezTo>
                  <a:pt x="103638" y="85344"/>
                  <a:pt x="102411" y="84000"/>
                  <a:pt x="100911" y="84000"/>
                </a:cubicBezTo>
                <a:moveTo>
                  <a:pt x="84544" y="84000"/>
                </a:moveTo>
                <a:cubicBezTo>
                  <a:pt x="83038" y="84000"/>
                  <a:pt x="81816" y="85344"/>
                  <a:pt x="81816" y="87000"/>
                </a:cubicBezTo>
                <a:lnTo>
                  <a:pt x="81816" y="105000"/>
                </a:lnTo>
                <a:cubicBezTo>
                  <a:pt x="81816" y="106655"/>
                  <a:pt x="83038" y="108000"/>
                  <a:pt x="84544" y="108000"/>
                </a:cubicBezTo>
                <a:cubicBezTo>
                  <a:pt x="86050" y="108000"/>
                  <a:pt x="87272" y="106655"/>
                  <a:pt x="87272" y="105000"/>
                </a:cubicBezTo>
                <a:lnTo>
                  <a:pt x="87272" y="87000"/>
                </a:lnTo>
                <a:cubicBezTo>
                  <a:pt x="87272" y="85344"/>
                  <a:pt x="86050" y="84000"/>
                  <a:pt x="84544" y="84000"/>
                </a:cubicBezTo>
                <a:moveTo>
                  <a:pt x="98183" y="72000"/>
                </a:moveTo>
                <a:lnTo>
                  <a:pt x="21816" y="72000"/>
                </a:lnTo>
                <a:cubicBezTo>
                  <a:pt x="12794" y="72000"/>
                  <a:pt x="5455" y="63927"/>
                  <a:pt x="5455" y="54000"/>
                </a:cubicBezTo>
                <a:cubicBezTo>
                  <a:pt x="5455" y="45638"/>
                  <a:pt x="10622" y="38444"/>
                  <a:pt x="18022" y="36511"/>
                </a:cubicBezTo>
                <a:cubicBezTo>
                  <a:pt x="20188" y="35944"/>
                  <a:pt x="21827" y="33983"/>
                  <a:pt x="22155" y="31561"/>
                </a:cubicBezTo>
                <a:cubicBezTo>
                  <a:pt x="24127" y="16988"/>
                  <a:pt x="35705" y="6000"/>
                  <a:pt x="49088" y="6000"/>
                </a:cubicBezTo>
                <a:cubicBezTo>
                  <a:pt x="58338" y="6000"/>
                  <a:pt x="64150" y="8127"/>
                  <a:pt x="69205" y="16722"/>
                </a:cubicBezTo>
                <a:cubicBezTo>
                  <a:pt x="70066" y="18183"/>
                  <a:pt x="74188" y="22161"/>
                  <a:pt x="75755" y="22400"/>
                </a:cubicBezTo>
                <a:cubicBezTo>
                  <a:pt x="76011" y="22438"/>
                  <a:pt x="76516" y="22461"/>
                  <a:pt x="76516" y="22461"/>
                </a:cubicBezTo>
                <a:cubicBezTo>
                  <a:pt x="77827" y="22461"/>
                  <a:pt x="79100" y="21938"/>
                  <a:pt x="80105" y="20977"/>
                </a:cubicBezTo>
                <a:cubicBezTo>
                  <a:pt x="82094" y="19061"/>
                  <a:pt x="84644" y="18000"/>
                  <a:pt x="87272" y="18000"/>
                </a:cubicBezTo>
                <a:cubicBezTo>
                  <a:pt x="93288" y="18000"/>
                  <a:pt x="98183" y="23383"/>
                  <a:pt x="98172" y="30066"/>
                </a:cubicBezTo>
                <a:lnTo>
                  <a:pt x="98150" y="30505"/>
                </a:lnTo>
                <a:cubicBezTo>
                  <a:pt x="98033" y="33344"/>
                  <a:pt x="99738" y="35883"/>
                  <a:pt x="102244" y="36588"/>
                </a:cubicBezTo>
                <a:cubicBezTo>
                  <a:pt x="109488" y="38633"/>
                  <a:pt x="114544" y="45788"/>
                  <a:pt x="114544" y="54000"/>
                </a:cubicBezTo>
                <a:cubicBezTo>
                  <a:pt x="114544" y="63927"/>
                  <a:pt x="107205" y="72000"/>
                  <a:pt x="98183" y="72000"/>
                </a:cubicBezTo>
                <a:moveTo>
                  <a:pt x="103600" y="30777"/>
                </a:moveTo>
                <a:cubicBezTo>
                  <a:pt x="103611" y="30516"/>
                  <a:pt x="103638" y="30261"/>
                  <a:pt x="103638" y="30000"/>
                </a:cubicBezTo>
                <a:cubicBezTo>
                  <a:pt x="103638" y="20061"/>
                  <a:pt x="96305" y="12000"/>
                  <a:pt x="87272" y="12000"/>
                </a:cubicBezTo>
                <a:cubicBezTo>
                  <a:pt x="83150" y="12000"/>
                  <a:pt x="79388" y="13688"/>
                  <a:pt x="76516" y="16461"/>
                </a:cubicBezTo>
                <a:cubicBezTo>
                  <a:pt x="70688" y="6566"/>
                  <a:pt x="60605" y="0"/>
                  <a:pt x="49088" y="0"/>
                </a:cubicBezTo>
                <a:cubicBezTo>
                  <a:pt x="32666" y="0"/>
                  <a:pt x="19105" y="13322"/>
                  <a:pt x="16761" y="30672"/>
                </a:cubicBezTo>
                <a:cubicBezTo>
                  <a:pt x="7155" y="33188"/>
                  <a:pt x="0" y="42661"/>
                  <a:pt x="0" y="54000"/>
                </a:cubicBezTo>
                <a:cubicBezTo>
                  <a:pt x="0" y="67255"/>
                  <a:pt x="9766" y="78000"/>
                  <a:pt x="21816" y="78000"/>
                </a:cubicBezTo>
                <a:lnTo>
                  <a:pt x="98183" y="78000"/>
                </a:lnTo>
                <a:cubicBezTo>
                  <a:pt x="110233" y="78000"/>
                  <a:pt x="120000" y="67255"/>
                  <a:pt x="120000" y="54000"/>
                </a:cubicBezTo>
                <a:cubicBezTo>
                  <a:pt x="120000" y="42811"/>
                  <a:pt x="113022" y="33433"/>
                  <a:pt x="103600" y="30777"/>
                </a:cubicBezTo>
                <a:moveTo>
                  <a:pt x="35455" y="90000"/>
                </a:moveTo>
                <a:cubicBezTo>
                  <a:pt x="33950" y="90000"/>
                  <a:pt x="32727" y="91344"/>
                  <a:pt x="32727" y="93000"/>
                </a:cubicBezTo>
                <a:lnTo>
                  <a:pt x="32727" y="105000"/>
                </a:lnTo>
                <a:cubicBezTo>
                  <a:pt x="32727" y="106655"/>
                  <a:pt x="33950" y="108000"/>
                  <a:pt x="35455" y="108000"/>
                </a:cubicBezTo>
                <a:cubicBezTo>
                  <a:pt x="36961" y="108000"/>
                  <a:pt x="38183" y="106655"/>
                  <a:pt x="38183" y="105000"/>
                </a:cubicBezTo>
                <a:lnTo>
                  <a:pt x="38183" y="93000"/>
                </a:lnTo>
                <a:cubicBezTo>
                  <a:pt x="38183" y="91344"/>
                  <a:pt x="36961" y="90000"/>
                  <a:pt x="35455" y="90000"/>
                </a:cubicBezTo>
                <a:moveTo>
                  <a:pt x="19088" y="84000"/>
                </a:moveTo>
                <a:cubicBezTo>
                  <a:pt x="17588" y="84000"/>
                  <a:pt x="16361" y="85344"/>
                  <a:pt x="16361" y="87000"/>
                </a:cubicBezTo>
                <a:lnTo>
                  <a:pt x="16361" y="105000"/>
                </a:lnTo>
                <a:cubicBezTo>
                  <a:pt x="16361" y="106655"/>
                  <a:pt x="17588" y="108000"/>
                  <a:pt x="19088" y="108000"/>
                </a:cubicBezTo>
                <a:cubicBezTo>
                  <a:pt x="20594" y="108000"/>
                  <a:pt x="21816" y="106655"/>
                  <a:pt x="21816" y="105000"/>
                </a:cubicBezTo>
                <a:lnTo>
                  <a:pt x="21816" y="87000"/>
                </a:lnTo>
                <a:cubicBezTo>
                  <a:pt x="21816" y="85344"/>
                  <a:pt x="20594" y="84000"/>
                  <a:pt x="19088" y="84000"/>
                </a:cubicBezTo>
                <a:moveTo>
                  <a:pt x="68183" y="90000"/>
                </a:moveTo>
                <a:cubicBezTo>
                  <a:pt x="66677" y="90000"/>
                  <a:pt x="65455" y="91344"/>
                  <a:pt x="65455" y="93000"/>
                </a:cubicBezTo>
                <a:lnTo>
                  <a:pt x="65455" y="111000"/>
                </a:lnTo>
                <a:cubicBezTo>
                  <a:pt x="65455" y="112655"/>
                  <a:pt x="66677" y="114000"/>
                  <a:pt x="68183" y="114000"/>
                </a:cubicBezTo>
                <a:cubicBezTo>
                  <a:pt x="69688" y="114000"/>
                  <a:pt x="70911" y="112655"/>
                  <a:pt x="70911" y="111000"/>
                </a:cubicBezTo>
                <a:lnTo>
                  <a:pt x="70911" y="93000"/>
                </a:lnTo>
                <a:cubicBezTo>
                  <a:pt x="70911" y="91344"/>
                  <a:pt x="69688" y="90000"/>
                  <a:pt x="68183" y="90000"/>
                </a:cubicBezTo>
                <a:moveTo>
                  <a:pt x="51816" y="96000"/>
                </a:moveTo>
                <a:cubicBezTo>
                  <a:pt x="50311" y="96000"/>
                  <a:pt x="49088" y="97344"/>
                  <a:pt x="49088" y="99000"/>
                </a:cubicBezTo>
                <a:lnTo>
                  <a:pt x="49088" y="117000"/>
                </a:lnTo>
                <a:cubicBezTo>
                  <a:pt x="49088" y="118655"/>
                  <a:pt x="50311" y="120000"/>
                  <a:pt x="51816" y="120000"/>
                </a:cubicBezTo>
                <a:cubicBezTo>
                  <a:pt x="53322" y="120000"/>
                  <a:pt x="54544" y="118655"/>
                  <a:pt x="54544" y="117000"/>
                </a:cubicBezTo>
                <a:lnTo>
                  <a:pt x="54544" y="99000"/>
                </a:lnTo>
                <a:cubicBezTo>
                  <a:pt x="54544" y="97344"/>
                  <a:pt x="53322" y="96000"/>
                  <a:pt x="51816" y="96000"/>
                </a:cubicBezTo>
              </a:path>
            </a:pathLst>
          </a:custGeom>
          <a:solidFill>
            <a:schemeClr val="accent5"/>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40" name="Shape 4940"/>
          <p:cNvSpPr/>
          <p:nvPr/>
        </p:nvSpPr>
        <p:spPr>
          <a:xfrm>
            <a:off x="3547165" y="4368555"/>
            <a:ext cx="279328" cy="279328"/>
          </a:xfrm>
          <a:custGeom>
            <a:avLst/>
            <a:gdLst/>
            <a:ahLst/>
            <a:cxnLst/>
            <a:rect l="0" t="0" r="0" b="0"/>
            <a:pathLst>
              <a:path w="120000" h="120000" extrusionOk="0">
                <a:moveTo>
                  <a:pt x="87272" y="109088"/>
                </a:moveTo>
                <a:cubicBezTo>
                  <a:pt x="84261" y="109088"/>
                  <a:pt x="81816" y="111533"/>
                  <a:pt x="81816" y="114544"/>
                </a:cubicBezTo>
                <a:cubicBezTo>
                  <a:pt x="81816" y="117555"/>
                  <a:pt x="84261" y="120000"/>
                  <a:pt x="87272" y="120000"/>
                </a:cubicBezTo>
                <a:cubicBezTo>
                  <a:pt x="90283" y="120000"/>
                  <a:pt x="92727" y="117555"/>
                  <a:pt x="92727" y="114544"/>
                </a:cubicBezTo>
                <a:cubicBezTo>
                  <a:pt x="92727" y="111533"/>
                  <a:pt x="90283" y="109088"/>
                  <a:pt x="87272" y="109088"/>
                </a:cubicBezTo>
                <a:moveTo>
                  <a:pt x="103638" y="92727"/>
                </a:moveTo>
                <a:cubicBezTo>
                  <a:pt x="100627" y="92727"/>
                  <a:pt x="98183" y="95172"/>
                  <a:pt x="98183" y="98183"/>
                </a:cubicBezTo>
                <a:cubicBezTo>
                  <a:pt x="98183" y="101194"/>
                  <a:pt x="100627" y="103638"/>
                  <a:pt x="103638" y="103638"/>
                </a:cubicBezTo>
                <a:cubicBezTo>
                  <a:pt x="106644" y="103638"/>
                  <a:pt x="109088" y="101194"/>
                  <a:pt x="109088" y="98183"/>
                </a:cubicBezTo>
                <a:cubicBezTo>
                  <a:pt x="109088" y="95172"/>
                  <a:pt x="106644" y="92727"/>
                  <a:pt x="103638" y="92727"/>
                </a:cubicBezTo>
                <a:moveTo>
                  <a:pt x="98183" y="65455"/>
                </a:moveTo>
                <a:lnTo>
                  <a:pt x="21816" y="65455"/>
                </a:lnTo>
                <a:cubicBezTo>
                  <a:pt x="12794" y="65455"/>
                  <a:pt x="5455" y="58116"/>
                  <a:pt x="5455" y="49088"/>
                </a:cubicBezTo>
                <a:cubicBezTo>
                  <a:pt x="5455" y="41488"/>
                  <a:pt x="10616" y="34955"/>
                  <a:pt x="18022" y="33194"/>
                </a:cubicBezTo>
                <a:cubicBezTo>
                  <a:pt x="20188" y="32677"/>
                  <a:pt x="21827" y="30894"/>
                  <a:pt x="22155" y="28688"/>
                </a:cubicBezTo>
                <a:cubicBezTo>
                  <a:pt x="24122" y="15444"/>
                  <a:pt x="35705" y="5455"/>
                  <a:pt x="49088" y="5455"/>
                </a:cubicBezTo>
                <a:cubicBezTo>
                  <a:pt x="58338" y="5455"/>
                  <a:pt x="64150" y="7388"/>
                  <a:pt x="69205" y="15200"/>
                </a:cubicBezTo>
                <a:cubicBezTo>
                  <a:pt x="70066" y="16527"/>
                  <a:pt x="74188" y="20144"/>
                  <a:pt x="75755" y="20366"/>
                </a:cubicBezTo>
                <a:cubicBezTo>
                  <a:pt x="76011" y="20400"/>
                  <a:pt x="76511" y="20416"/>
                  <a:pt x="76511" y="20416"/>
                </a:cubicBezTo>
                <a:cubicBezTo>
                  <a:pt x="77827" y="20416"/>
                  <a:pt x="79100" y="19944"/>
                  <a:pt x="80105" y="19072"/>
                </a:cubicBezTo>
                <a:cubicBezTo>
                  <a:pt x="82094" y="17327"/>
                  <a:pt x="84644" y="16361"/>
                  <a:pt x="87272" y="16361"/>
                </a:cubicBezTo>
                <a:cubicBezTo>
                  <a:pt x="93288" y="16361"/>
                  <a:pt x="98183" y="21255"/>
                  <a:pt x="98172" y="27333"/>
                </a:cubicBezTo>
                <a:lnTo>
                  <a:pt x="98150" y="27733"/>
                </a:lnTo>
                <a:cubicBezTo>
                  <a:pt x="98033" y="30316"/>
                  <a:pt x="99744" y="32622"/>
                  <a:pt x="102244" y="33261"/>
                </a:cubicBezTo>
                <a:cubicBezTo>
                  <a:pt x="109488" y="35116"/>
                  <a:pt x="114544" y="41627"/>
                  <a:pt x="114544" y="49088"/>
                </a:cubicBezTo>
                <a:cubicBezTo>
                  <a:pt x="114544" y="58116"/>
                  <a:pt x="107205" y="65455"/>
                  <a:pt x="98183" y="65455"/>
                </a:cubicBezTo>
                <a:moveTo>
                  <a:pt x="103600" y="27977"/>
                </a:moveTo>
                <a:cubicBezTo>
                  <a:pt x="103611" y="27744"/>
                  <a:pt x="103638" y="27511"/>
                  <a:pt x="103638" y="27272"/>
                </a:cubicBezTo>
                <a:cubicBezTo>
                  <a:pt x="103638" y="18238"/>
                  <a:pt x="96305" y="10911"/>
                  <a:pt x="87272" y="10911"/>
                </a:cubicBezTo>
                <a:cubicBezTo>
                  <a:pt x="83150" y="10911"/>
                  <a:pt x="79394" y="12444"/>
                  <a:pt x="76511" y="14961"/>
                </a:cubicBezTo>
                <a:cubicBezTo>
                  <a:pt x="70688" y="5972"/>
                  <a:pt x="60605" y="0"/>
                  <a:pt x="49088" y="0"/>
                </a:cubicBezTo>
                <a:cubicBezTo>
                  <a:pt x="32661" y="0"/>
                  <a:pt x="19105" y="12111"/>
                  <a:pt x="16761" y="27883"/>
                </a:cubicBezTo>
                <a:cubicBezTo>
                  <a:pt x="7155" y="30172"/>
                  <a:pt x="0" y="38783"/>
                  <a:pt x="0" y="49088"/>
                </a:cubicBezTo>
                <a:cubicBezTo>
                  <a:pt x="0" y="61138"/>
                  <a:pt x="9766" y="70911"/>
                  <a:pt x="21816" y="70911"/>
                </a:cubicBezTo>
                <a:lnTo>
                  <a:pt x="98183" y="70911"/>
                </a:lnTo>
                <a:cubicBezTo>
                  <a:pt x="110233" y="70911"/>
                  <a:pt x="120000" y="61138"/>
                  <a:pt x="120000" y="49088"/>
                </a:cubicBezTo>
                <a:cubicBezTo>
                  <a:pt x="120000" y="38916"/>
                  <a:pt x="113022" y="30394"/>
                  <a:pt x="103600" y="27977"/>
                </a:cubicBezTo>
                <a:moveTo>
                  <a:pt x="87272" y="87272"/>
                </a:moveTo>
                <a:cubicBezTo>
                  <a:pt x="87272" y="84261"/>
                  <a:pt x="84827" y="81816"/>
                  <a:pt x="81816" y="81816"/>
                </a:cubicBezTo>
                <a:cubicBezTo>
                  <a:pt x="78811" y="81816"/>
                  <a:pt x="76361" y="84261"/>
                  <a:pt x="76361" y="87272"/>
                </a:cubicBezTo>
                <a:cubicBezTo>
                  <a:pt x="76361" y="90288"/>
                  <a:pt x="78811" y="92727"/>
                  <a:pt x="81816" y="92727"/>
                </a:cubicBezTo>
                <a:cubicBezTo>
                  <a:pt x="84827" y="92727"/>
                  <a:pt x="87272" y="90288"/>
                  <a:pt x="87272" y="87272"/>
                </a:cubicBezTo>
                <a:moveTo>
                  <a:pt x="60000" y="98183"/>
                </a:moveTo>
                <a:cubicBezTo>
                  <a:pt x="56988" y="98183"/>
                  <a:pt x="54544" y="100627"/>
                  <a:pt x="54544" y="103638"/>
                </a:cubicBezTo>
                <a:cubicBezTo>
                  <a:pt x="54544" y="106644"/>
                  <a:pt x="56988" y="109088"/>
                  <a:pt x="60000" y="109088"/>
                </a:cubicBezTo>
                <a:cubicBezTo>
                  <a:pt x="63011" y="109088"/>
                  <a:pt x="65455" y="106644"/>
                  <a:pt x="65455" y="103638"/>
                </a:cubicBezTo>
                <a:cubicBezTo>
                  <a:pt x="65455" y="100627"/>
                  <a:pt x="63011" y="98183"/>
                  <a:pt x="60000" y="98183"/>
                </a:cubicBezTo>
                <a:moveTo>
                  <a:pt x="16361" y="87272"/>
                </a:moveTo>
                <a:cubicBezTo>
                  <a:pt x="13355" y="87272"/>
                  <a:pt x="10911" y="89716"/>
                  <a:pt x="10911" y="92727"/>
                </a:cubicBezTo>
                <a:cubicBezTo>
                  <a:pt x="10911" y="95738"/>
                  <a:pt x="13355" y="98183"/>
                  <a:pt x="16361" y="98183"/>
                </a:cubicBezTo>
                <a:cubicBezTo>
                  <a:pt x="19372" y="98183"/>
                  <a:pt x="21816" y="95738"/>
                  <a:pt x="21816" y="92727"/>
                </a:cubicBezTo>
                <a:cubicBezTo>
                  <a:pt x="21816" y="89716"/>
                  <a:pt x="19372" y="87272"/>
                  <a:pt x="16361" y="87272"/>
                </a:cubicBezTo>
                <a:moveTo>
                  <a:pt x="27272" y="103638"/>
                </a:moveTo>
                <a:cubicBezTo>
                  <a:pt x="24261" y="103638"/>
                  <a:pt x="21816" y="106083"/>
                  <a:pt x="21816" y="109088"/>
                </a:cubicBezTo>
                <a:cubicBezTo>
                  <a:pt x="21816" y="112105"/>
                  <a:pt x="24261" y="114544"/>
                  <a:pt x="27272" y="114544"/>
                </a:cubicBezTo>
                <a:cubicBezTo>
                  <a:pt x="30283" y="114544"/>
                  <a:pt x="32727" y="112105"/>
                  <a:pt x="32727" y="109088"/>
                </a:cubicBezTo>
                <a:cubicBezTo>
                  <a:pt x="32727" y="106083"/>
                  <a:pt x="30283" y="103638"/>
                  <a:pt x="27272" y="103638"/>
                </a:cubicBezTo>
                <a:moveTo>
                  <a:pt x="43638" y="76361"/>
                </a:moveTo>
                <a:cubicBezTo>
                  <a:pt x="40627" y="76361"/>
                  <a:pt x="38183" y="78811"/>
                  <a:pt x="38183" y="81816"/>
                </a:cubicBezTo>
                <a:cubicBezTo>
                  <a:pt x="38183" y="84833"/>
                  <a:pt x="40627" y="87272"/>
                  <a:pt x="43638" y="87272"/>
                </a:cubicBezTo>
                <a:cubicBezTo>
                  <a:pt x="46644" y="87272"/>
                  <a:pt x="49088" y="84833"/>
                  <a:pt x="49088" y="81816"/>
                </a:cubicBezTo>
                <a:cubicBezTo>
                  <a:pt x="49088" y="78811"/>
                  <a:pt x="46644" y="76361"/>
                  <a:pt x="43638" y="76361"/>
                </a:cubicBezTo>
              </a:path>
            </a:pathLst>
          </a:custGeom>
          <a:solidFill>
            <a:schemeClr val="accent5"/>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41" name="Shape 4941"/>
          <p:cNvSpPr/>
          <p:nvPr/>
        </p:nvSpPr>
        <p:spPr>
          <a:xfrm>
            <a:off x="4080426" y="4368555"/>
            <a:ext cx="279328" cy="279328"/>
          </a:xfrm>
          <a:custGeom>
            <a:avLst/>
            <a:gdLst/>
            <a:ahLst/>
            <a:cxnLst/>
            <a:rect l="0" t="0" r="0" b="0"/>
            <a:pathLst>
              <a:path w="120000" h="120000" extrusionOk="0">
                <a:moveTo>
                  <a:pt x="92727" y="87272"/>
                </a:moveTo>
                <a:cubicBezTo>
                  <a:pt x="91972" y="87272"/>
                  <a:pt x="91294" y="87577"/>
                  <a:pt x="90800" y="88072"/>
                </a:cubicBezTo>
                <a:lnTo>
                  <a:pt x="74438" y="104433"/>
                </a:lnTo>
                <a:cubicBezTo>
                  <a:pt x="73944" y="104933"/>
                  <a:pt x="73638" y="105611"/>
                  <a:pt x="73638" y="106361"/>
                </a:cubicBezTo>
                <a:cubicBezTo>
                  <a:pt x="73638" y="107872"/>
                  <a:pt x="74855" y="109088"/>
                  <a:pt x="76361" y="109088"/>
                </a:cubicBezTo>
                <a:cubicBezTo>
                  <a:pt x="77116" y="109088"/>
                  <a:pt x="77794" y="108788"/>
                  <a:pt x="78294" y="108294"/>
                </a:cubicBezTo>
                <a:lnTo>
                  <a:pt x="94655" y="91927"/>
                </a:lnTo>
                <a:cubicBezTo>
                  <a:pt x="95150" y="91433"/>
                  <a:pt x="95455" y="90755"/>
                  <a:pt x="95455" y="90000"/>
                </a:cubicBezTo>
                <a:cubicBezTo>
                  <a:pt x="95455" y="88494"/>
                  <a:pt x="94233" y="87272"/>
                  <a:pt x="92727" y="87272"/>
                </a:cubicBezTo>
                <a:moveTo>
                  <a:pt x="98183" y="65455"/>
                </a:moveTo>
                <a:lnTo>
                  <a:pt x="21816" y="65455"/>
                </a:lnTo>
                <a:cubicBezTo>
                  <a:pt x="12794" y="65455"/>
                  <a:pt x="5455" y="58116"/>
                  <a:pt x="5455" y="49088"/>
                </a:cubicBezTo>
                <a:cubicBezTo>
                  <a:pt x="5455" y="41488"/>
                  <a:pt x="10616" y="34955"/>
                  <a:pt x="18022" y="33194"/>
                </a:cubicBezTo>
                <a:cubicBezTo>
                  <a:pt x="20188" y="32677"/>
                  <a:pt x="21827" y="30894"/>
                  <a:pt x="22155" y="28688"/>
                </a:cubicBezTo>
                <a:cubicBezTo>
                  <a:pt x="24122" y="15444"/>
                  <a:pt x="35705" y="5455"/>
                  <a:pt x="49088" y="5455"/>
                </a:cubicBezTo>
                <a:cubicBezTo>
                  <a:pt x="58338" y="5455"/>
                  <a:pt x="64150" y="7388"/>
                  <a:pt x="69205" y="15200"/>
                </a:cubicBezTo>
                <a:cubicBezTo>
                  <a:pt x="70066" y="16527"/>
                  <a:pt x="74188" y="20144"/>
                  <a:pt x="75755" y="20366"/>
                </a:cubicBezTo>
                <a:cubicBezTo>
                  <a:pt x="76011" y="20400"/>
                  <a:pt x="76511" y="20416"/>
                  <a:pt x="76511" y="20416"/>
                </a:cubicBezTo>
                <a:cubicBezTo>
                  <a:pt x="77827" y="20416"/>
                  <a:pt x="79100" y="19944"/>
                  <a:pt x="80105" y="19072"/>
                </a:cubicBezTo>
                <a:cubicBezTo>
                  <a:pt x="82094" y="17327"/>
                  <a:pt x="84644" y="16361"/>
                  <a:pt x="87272" y="16361"/>
                </a:cubicBezTo>
                <a:cubicBezTo>
                  <a:pt x="93288" y="16361"/>
                  <a:pt x="98183" y="21255"/>
                  <a:pt x="98172" y="27333"/>
                </a:cubicBezTo>
                <a:lnTo>
                  <a:pt x="98150" y="27733"/>
                </a:lnTo>
                <a:cubicBezTo>
                  <a:pt x="98033" y="30316"/>
                  <a:pt x="99744" y="32622"/>
                  <a:pt x="102244" y="33261"/>
                </a:cubicBezTo>
                <a:cubicBezTo>
                  <a:pt x="109483" y="35116"/>
                  <a:pt x="114544" y="41627"/>
                  <a:pt x="114544" y="49088"/>
                </a:cubicBezTo>
                <a:cubicBezTo>
                  <a:pt x="114544" y="58116"/>
                  <a:pt x="107205" y="65455"/>
                  <a:pt x="98183" y="65455"/>
                </a:cubicBezTo>
                <a:moveTo>
                  <a:pt x="103600" y="27983"/>
                </a:moveTo>
                <a:cubicBezTo>
                  <a:pt x="103611" y="27744"/>
                  <a:pt x="103638" y="27511"/>
                  <a:pt x="103638" y="27272"/>
                </a:cubicBezTo>
                <a:cubicBezTo>
                  <a:pt x="103638" y="18238"/>
                  <a:pt x="96305" y="10911"/>
                  <a:pt x="87272" y="10911"/>
                </a:cubicBezTo>
                <a:cubicBezTo>
                  <a:pt x="83150" y="10911"/>
                  <a:pt x="79394" y="12444"/>
                  <a:pt x="76511" y="14961"/>
                </a:cubicBezTo>
                <a:cubicBezTo>
                  <a:pt x="70688" y="5972"/>
                  <a:pt x="60605" y="0"/>
                  <a:pt x="49088" y="0"/>
                </a:cubicBezTo>
                <a:cubicBezTo>
                  <a:pt x="32661" y="0"/>
                  <a:pt x="19105" y="12111"/>
                  <a:pt x="16755" y="27883"/>
                </a:cubicBezTo>
                <a:cubicBezTo>
                  <a:pt x="7155" y="30172"/>
                  <a:pt x="0" y="38783"/>
                  <a:pt x="0" y="49088"/>
                </a:cubicBezTo>
                <a:cubicBezTo>
                  <a:pt x="0" y="61138"/>
                  <a:pt x="9766" y="70911"/>
                  <a:pt x="21816" y="70911"/>
                </a:cubicBezTo>
                <a:lnTo>
                  <a:pt x="98183" y="70911"/>
                </a:lnTo>
                <a:cubicBezTo>
                  <a:pt x="110233" y="70911"/>
                  <a:pt x="120000" y="61138"/>
                  <a:pt x="120000" y="49088"/>
                </a:cubicBezTo>
                <a:cubicBezTo>
                  <a:pt x="120000" y="38916"/>
                  <a:pt x="113022" y="30394"/>
                  <a:pt x="103600" y="27983"/>
                </a:cubicBezTo>
                <a:moveTo>
                  <a:pt x="35455" y="87272"/>
                </a:moveTo>
                <a:cubicBezTo>
                  <a:pt x="34700" y="87272"/>
                  <a:pt x="34016" y="87577"/>
                  <a:pt x="33527" y="88072"/>
                </a:cubicBezTo>
                <a:lnTo>
                  <a:pt x="17166" y="104433"/>
                </a:lnTo>
                <a:cubicBezTo>
                  <a:pt x="16672" y="104933"/>
                  <a:pt x="16361" y="105611"/>
                  <a:pt x="16361" y="106361"/>
                </a:cubicBezTo>
                <a:cubicBezTo>
                  <a:pt x="16361" y="107872"/>
                  <a:pt x="17583" y="109088"/>
                  <a:pt x="19088" y="109088"/>
                </a:cubicBezTo>
                <a:cubicBezTo>
                  <a:pt x="19844" y="109088"/>
                  <a:pt x="20527" y="108788"/>
                  <a:pt x="21016" y="108294"/>
                </a:cubicBezTo>
                <a:lnTo>
                  <a:pt x="37383" y="91927"/>
                </a:lnTo>
                <a:cubicBezTo>
                  <a:pt x="37877" y="91433"/>
                  <a:pt x="38183" y="90755"/>
                  <a:pt x="38183" y="90000"/>
                </a:cubicBezTo>
                <a:cubicBezTo>
                  <a:pt x="38183" y="88494"/>
                  <a:pt x="36961" y="87272"/>
                  <a:pt x="35455" y="87272"/>
                </a:cubicBezTo>
                <a:moveTo>
                  <a:pt x="65455" y="84544"/>
                </a:moveTo>
                <a:cubicBezTo>
                  <a:pt x="65455" y="83038"/>
                  <a:pt x="64233" y="81816"/>
                  <a:pt x="62727" y="81816"/>
                </a:cubicBezTo>
                <a:cubicBezTo>
                  <a:pt x="61972" y="81816"/>
                  <a:pt x="61288" y="82122"/>
                  <a:pt x="60800" y="82622"/>
                </a:cubicBezTo>
                <a:lnTo>
                  <a:pt x="44438" y="98977"/>
                </a:lnTo>
                <a:cubicBezTo>
                  <a:pt x="43944" y="99477"/>
                  <a:pt x="43638" y="100155"/>
                  <a:pt x="43638" y="100911"/>
                </a:cubicBezTo>
                <a:cubicBezTo>
                  <a:pt x="43638" y="102416"/>
                  <a:pt x="44855" y="103638"/>
                  <a:pt x="46361" y="103638"/>
                </a:cubicBezTo>
                <a:lnTo>
                  <a:pt x="56144" y="103638"/>
                </a:lnTo>
                <a:lnTo>
                  <a:pt x="44433" y="115344"/>
                </a:lnTo>
                <a:cubicBezTo>
                  <a:pt x="43944" y="115838"/>
                  <a:pt x="43638" y="116522"/>
                  <a:pt x="43638" y="117272"/>
                </a:cubicBezTo>
                <a:cubicBezTo>
                  <a:pt x="43638" y="118777"/>
                  <a:pt x="44855" y="120000"/>
                  <a:pt x="46361" y="120000"/>
                </a:cubicBezTo>
                <a:cubicBezTo>
                  <a:pt x="47116" y="120000"/>
                  <a:pt x="47800" y="119694"/>
                  <a:pt x="48294" y="119200"/>
                </a:cubicBezTo>
                <a:lnTo>
                  <a:pt x="64655" y="102838"/>
                </a:lnTo>
                <a:cubicBezTo>
                  <a:pt x="65150" y="102344"/>
                  <a:pt x="65455" y="101661"/>
                  <a:pt x="65455" y="100911"/>
                </a:cubicBezTo>
                <a:cubicBezTo>
                  <a:pt x="65455" y="99400"/>
                  <a:pt x="64233" y="98183"/>
                  <a:pt x="62727" y="98183"/>
                </a:cubicBezTo>
                <a:lnTo>
                  <a:pt x="62722" y="98183"/>
                </a:lnTo>
                <a:lnTo>
                  <a:pt x="52950" y="98183"/>
                </a:lnTo>
                <a:lnTo>
                  <a:pt x="64655" y="86472"/>
                </a:lnTo>
                <a:cubicBezTo>
                  <a:pt x="65150" y="85983"/>
                  <a:pt x="65455" y="85300"/>
                  <a:pt x="65455" y="84544"/>
                </a:cubicBezTo>
              </a:path>
            </a:pathLst>
          </a:custGeom>
          <a:solidFill>
            <a:schemeClr val="accent5"/>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42" name="Shape 4942"/>
          <p:cNvSpPr/>
          <p:nvPr/>
        </p:nvSpPr>
        <p:spPr>
          <a:xfrm>
            <a:off x="4613686" y="4368555"/>
            <a:ext cx="279328" cy="279328"/>
          </a:xfrm>
          <a:custGeom>
            <a:avLst/>
            <a:gdLst/>
            <a:ahLst/>
            <a:cxnLst/>
            <a:rect l="0" t="0" r="0" b="0"/>
            <a:pathLst>
              <a:path w="120000" h="120000" extrusionOk="0">
                <a:moveTo>
                  <a:pt x="98183" y="65455"/>
                </a:moveTo>
                <a:lnTo>
                  <a:pt x="21816" y="65455"/>
                </a:lnTo>
                <a:cubicBezTo>
                  <a:pt x="12794" y="65455"/>
                  <a:pt x="5455" y="58116"/>
                  <a:pt x="5455" y="49088"/>
                </a:cubicBezTo>
                <a:cubicBezTo>
                  <a:pt x="5455" y="41488"/>
                  <a:pt x="10616" y="34955"/>
                  <a:pt x="18022" y="33194"/>
                </a:cubicBezTo>
                <a:cubicBezTo>
                  <a:pt x="20188" y="32677"/>
                  <a:pt x="21827" y="30894"/>
                  <a:pt x="22155" y="28688"/>
                </a:cubicBezTo>
                <a:cubicBezTo>
                  <a:pt x="24122" y="15444"/>
                  <a:pt x="35705" y="5455"/>
                  <a:pt x="49088" y="5455"/>
                </a:cubicBezTo>
                <a:cubicBezTo>
                  <a:pt x="58338" y="5455"/>
                  <a:pt x="64150" y="7388"/>
                  <a:pt x="69205" y="15200"/>
                </a:cubicBezTo>
                <a:cubicBezTo>
                  <a:pt x="70066" y="16527"/>
                  <a:pt x="74188" y="20144"/>
                  <a:pt x="75755" y="20366"/>
                </a:cubicBezTo>
                <a:cubicBezTo>
                  <a:pt x="76011" y="20400"/>
                  <a:pt x="76511" y="20416"/>
                  <a:pt x="76511" y="20416"/>
                </a:cubicBezTo>
                <a:cubicBezTo>
                  <a:pt x="77827" y="20416"/>
                  <a:pt x="79100" y="19944"/>
                  <a:pt x="80105" y="19072"/>
                </a:cubicBezTo>
                <a:cubicBezTo>
                  <a:pt x="82094" y="17327"/>
                  <a:pt x="84644" y="16361"/>
                  <a:pt x="87272" y="16361"/>
                </a:cubicBezTo>
                <a:cubicBezTo>
                  <a:pt x="93288" y="16361"/>
                  <a:pt x="98183" y="21255"/>
                  <a:pt x="98172" y="27333"/>
                </a:cubicBezTo>
                <a:lnTo>
                  <a:pt x="98150" y="27733"/>
                </a:lnTo>
                <a:cubicBezTo>
                  <a:pt x="98033" y="30316"/>
                  <a:pt x="99744" y="32622"/>
                  <a:pt x="102244" y="33261"/>
                </a:cubicBezTo>
                <a:cubicBezTo>
                  <a:pt x="109488" y="35116"/>
                  <a:pt x="114544" y="41627"/>
                  <a:pt x="114544" y="49088"/>
                </a:cubicBezTo>
                <a:cubicBezTo>
                  <a:pt x="114544" y="58116"/>
                  <a:pt x="107205" y="65455"/>
                  <a:pt x="98183" y="65455"/>
                </a:cubicBezTo>
                <a:moveTo>
                  <a:pt x="103600" y="27983"/>
                </a:moveTo>
                <a:cubicBezTo>
                  <a:pt x="103611" y="27744"/>
                  <a:pt x="103638" y="27511"/>
                  <a:pt x="103638" y="27272"/>
                </a:cubicBezTo>
                <a:cubicBezTo>
                  <a:pt x="103638" y="18238"/>
                  <a:pt x="96305" y="10911"/>
                  <a:pt x="87272" y="10911"/>
                </a:cubicBezTo>
                <a:cubicBezTo>
                  <a:pt x="83150" y="10911"/>
                  <a:pt x="79394" y="12444"/>
                  <a:pt x="76511" y="14961"/>
                </a:cubicBezTo>
                <a:cubicBezTo>
                  <a:pt x="70688" y="5972"/>
                  <a:pt x="60605" y="0"/>
                  <a:pt x="49088" y="0"/>
                </a:cubicBezTo>
                <a:cubicBezTo>
                  <a:pt x="32661" y="0"/>
                  <a:pt x="19105" y="12111"/>
                  <a:pt x="16755" y="27883"/>
                </a:cubicBezTo>
                <a:cubicBezTo>
                  <a:pt x="7155" y="30172"/>
                  <a:pt x="0" y="38783"/>
                  <a:pt x="0" y="49088"/>
                </a:cubicBezTo>
                <a:cubicBezTo>
                  <a:pt x="0" y="61138"/>
                  <a:pt x="9766" y="70911"/>
                  <a:pt x="21816" y="70911"/>
                </a:cubicBezTo>
                <a:lnTo>
                  <a:pt x="98183" y="70911"/>
                </a:lnTo>
                <a:cubicBezTo>
                  <a:pt x="110233" y="70911"/>
                  <a:pt x="120000" y="61138"/>
                  <a:pt x="120000" y="49088"/>
                </a:cubicBezTo>
                <a:cubicBezTo>
                  <a:pt x="120000" y="38916"/>
                  <a:pt x="113022" y="30394"/>
                  <a:pt x="103600" y="27983"/>
                </a:cubicBezTo>
                <a:moveTo>
                  <a:pt x="65455" y="84544"/>
                </a:moveTo>
                <a:cubicBezTo>
                  <a:pt x="65455" y="83038"/>
                  <a:pt x="64233" y="81816"/>
                  <a:pt x="62727" y="81816"/>
                </a:cubicBezTo>
                <a:cubicBezTo>
                  <a:pt x="61972" y="81816"/>
                  <a:pt x="61288" y="82122"/>
                  <a:pt x="60800" y="82622"/>
                </a:cubicBezTo>
                <a:lnTo>
                  <a:pt x="44438" y="98977"/>
                </a:lnTo>
                <a:cubicBezTo>
                  <a:pt x="43944" y="99477"/>
                  <a:pt x="43638" y="100155"/>
                  <a:pt x="43638" y="100911"/>
                </a:cubicBezTo>
                <a:cubicBezTo>
                  <a:pt x="43638" y="102416"/>
                  <a:pt x="44855" y="103638"/>
                  <a:pt x="46361" y="103638"/>
                </a:cubicBezTo>
                <a:lnTo>
                  <a:pt x="56144" y="103638"/>
                </a:lnTo>
                <a:lnTo>
                  <a:pt x="44433" y="115344"/>
                </a:lnTo>
                <a:cubicBezTo>
                  <a:pt x="43938" y="115838"/>
                  <a:pt x="43638" y="116522"/>
                  <a:pt x="43638" y="117272"/>
                </a:cubicBezTo>
                <a:cubicBezTo>
                  <a:pt x="43638" y="118777"/>
                  <a:pt x="44855" y="120000"/>
                  <a:pt x="46361" y="120000"/>
                </a:cubicBezTo>
                <a:cubicBezTo>
                  <a:pt x="47116" y="120000"/>
                  <a:pt x="47794" y="119694"/>
                  <a:pt x="48294" y="119200"/>
                </a:cubicBezTo>
                <a:lnTo>
                  <a:pt x="64655" y="102838"/>
                </a:lnTo>
                <a:cubicBezTo>
                  <a:pt x="65150" y="102344"/>
                  <a:pt x="65455" y="101661"/>
                  <a:pt x="65455" y="100911"/>
                </a:cubicBezTo>
                <a:cubicBezTo>
                  <a:pt x="65455" y="99400"/>
                  <a:pt x="64233" y="98183"/>
                  <a:pt x="62727" y="98183"/>
                </a:cubicBezTo>
                <a:lnTo>
                  <a:pt x="62722" y="98183"/>
                </a:lnTo>
                <a:lnTo>
                  <a:pt x="52950" y="98183"/>
                </a:lnTo>
                <a:lnTo>
                  <a:pt x="64655" y="86472"/>
                </a:lnTo>
                <a:cubicBezTo>
                  <a:pt x="65150" y="85983"/>
                  <a:pt x="65455" y="85300"/>
                  <a:pt x="65455" y="84544"/>
                </a:cubicBezTo>
              </a:path>
            </a:pathLst>
          </a:custGeom>
          <a:solidFill>
            <a:schemeClr val="accent5"/>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43" name="Shape 4943"/>
          <p:cNvSpPr/>
          <p:nvPr/>
        </p:nvSpPr>
        <p:spPr>
          <a:xfrm>
            <a:off x="5146947" y="4387600"/>
            <a:ext cx="279328" cy="241237"/>
          </a:xfrm>
          <a:custGeom>
            <a:avLst/>
            <a:gdLst/>
            <a:ahLst/>
            <a:cxnLst/>
            <a:rect l="0" t="0" r="0" b="0"/>
            <a:pathLst>
              <a:path w="120000" h="120000" extrusionOk="0">
                <a:moveTo>
                  <a:pt x="65455" y="69472"/>
                </a:moveTo>
                <a:lnTo>
                  <a:pt x="24544" y="69472"/>
                </a:lnTo>
                <a:cubicBezTo>
                  <a:pt x="23038" y="69472"/>
                  <a:pt x="21816" y="70883"/>
                  <a:pt x="21816" y="72633"/>
                </a:cubicBezTo>
                <a:cubicBezTo>
                  <a:pt x="21816" y="74377"/>
                  <a:pt x="23038" y="75788"/>
                  <a:pt x="24544" y="75788"/>
                </a:cubicBezTo>
                <a:lnTo>
                  <a:pt x="65455" y="75788"/>
                </a:lnTo>
                <a:cubicBezTo>
                  <a:pt x="74488" y="75788"/>
                  <a:pt x="81816" y="84277"/>
                  <a:pt x="81816" y="94738"/>
                </a:cubicBezTo>
                <a:cubicBezTo>
                  <a:pt x="81816" y="105205"/>
                  <a:pt x="74488" y="113683"/>
                  <a:pt x="65455" y="113683"/>
                </a:cubicBezTo>
                <a:lnTo>
                  <a:pt x="62727" y="113683"/>
                </a:lnTo>
                <a:cubicBezTo>
                  <a:pt x="61222" y="113683"/>
                  <a:pt x="60000" y="115094"/>
                  <a:pt x="60000" y="116844"/>
                </a:cubicBezTo>
                <a:cubicBezTo>
                  <a:pt x="60000" y="118588"/>
                  <a:pt x="61222" y="120000"/>
                  <a:pt x="62727" y="120000"/>
                </a:cubicBezTo>
                <a:lnTo>
                  <a:pt x="65455" y="120000"/>
                </a:lnTo>
                <a:cubicBezTo>
                  <a:pt x="77505" y="120000"/>
                  <a:pt x="87272" y="108688"/>
                  <a:pt x="87272" y="94738"/>
                </a:cubicBezTo>
                <a:cubicBezTo>
                  <a:pt x="87272" y="80783"/>
                  <a:pt x="77505" y="69472"/>
                  <a:pt x="65455" y="69472"/>
                </a:cubicBezTo>
                <a:moveTo>
                  <a:pt x="103638" y="56844"/>
                </a:moveTo>
                <a:lnTo>
                  <a:pt x="13638" y="56844"/>
                </a:lnTo>
                <a:cubicBezTo>
                  <a:pt x="12127" y="56844"/>
                  <a:pt x="10911" y="58255"/>
                  <a:pt x="10911" y="60000"/>
                </a:cubicBezTo>
                <a:cubicBezTo>
                  <a:pt x="10911" y="61744"/>
                  <a:pt x="12127" y="63155"/>
                  <a:pt x="13638" y="63155"/>
                </a:cubicBezTo>
                <a:lnTo>
                  <a:pt x="103638" y="63155"/>
                </a:lnTo>
                <a:cubicBezTo>
                  <a:pt x="109661" y="63155"/>
                  <a:pt x="114544" y="68811"/>
                  <a:pt x="114544" y="75788"/>
                </a:cubicBezTo>
                <a:cubicBezTo>
                  <a:pt x="114544" y="82766"/>
                  <a:pt x="109661" y="88422"/>
                  <a:pt x="103638" y="88422"/>
                </a:cubicBezTo>
                <a:lnTo>
                  <a:pt x="100911" y="88422"/>
                </a:lnTo>
                <a:cubicBezTo>
                  <a:pt x="99400" y="88422"/>
                  <a:pt x="98183" y="89833"/>
                  <a:pt x="98183" y="91577"/>
                </a:cubicBezTo>
                <a:cubicBezTo>
                  <a:pt x="98183" y="93322"/>
                  <a:pt x="99400" y="94738"/>
                  <a:pt x="100911" y="94738"/>
                </a:cubicBezTo>
                <a:lnTo>
                  <a:pt x="103638" y="94738"/>
                </a:lnTo>
                <a:cubicBezTo>
                  <a:pt x="112672" y="94738"/>
                  <a:pt x="120000" y="86255"/>
                  <a:pt x="120000" y="75788"/>
                </a:cubicBezTo>
                <a:cubicBezTo>
                  <a:pt x="120000" y="65327"/>
                  <a:pt x="112672" y="56844"/>
                  <a:pt x="103638" y="56844"/>
                </a:cubicBezTo>
                <a:moveTo>
                  <a:pt x="98183" y="37894"/>
                </a:moveTo>
                <a:cubicBezTo>
                  <a:pt x="98183" y="30916"/>
                  <a:pt x="93300" y="25261"/>
                  <a:pt x="87272" y="25261"/>
                </a:cubicBezTo>
                <a:lnTo>
                  <a:pt x="84544" y="25261"/>
                </a:lnTo>
                <a:cubicBezTo>
                  <a:pt x="83038" y="25261"/>
                  <a:pt x="81816" y="26677"/>
                  <a:pt x="81816" y="28422"/>
                </a:cubicBezTo>
                <a:cubicBezTo>
                  <a:pt x="81816" y="30166"/>
                  <a:pt x="83038" y="31577"/>
                  <a:pt x="84544" y="31577"/>
                </a:cubicBezTo>
                <a:lnTo>
                  <a:pt x="87272" y="31577"/>
                </a:lnTo>
                <a:cubicBezTo>
                  <a:pt x="90283" y="31577"/>
                  <a:pt x="92727" y="34411"/>
                  <a:pt x="92727" y="37894"/>
                </a:cubicBezTo>
                <a:cubicBezTo>
                  <a:pt x="92727" y="41377"/>
                  <a:pt x="90283" y="44211"/>
                  <a:pt x="87272" y="44211"/>
                </a:cubicBezTo>
                <a:lnTo>
                  <a:pt x="2727" y="44211"/>
                </a:lnTo>
                <a:cubicBezTo>
                  <a:pt x="1222" y="44211"/>
                  <a:pt x="0" y="45622"/>
                  <a:pt x="0" y="47366"/>
                </a:cubicBezTo>
                <a:cubicBezTo>
                  <a:pt x="0" y="49116"/>
                  <a:pt x="1222" y="50527"/>
                  <a:pt x="2727" y="50527"/>
                </a:cubicBezTo>
                <a:lnTo>
                  <a:pt x="87272" y="50527"/>
                </a:lnTo>
                <a:cubicBezTo>
                  <a:pt x="93300" y="50527"/>
                  <a:pt x="98183" y="44872"/>
                  <a:pt x="98183" y="37894"/>
                </a:cubicBezTo>
                <a:moveTo>
                  <a:pt x="13638" y="37894"/>
                </a:moveTo>
                <a:lnTo>
                  <a:pt x="54544" y="37894"/>
                </a:lnTo>
                <a:cubicBezTo>
                  <a:pt x="63577" y="37894"/>
                  <a:pt x="70911" y="29411"/>
                  <a:pt x="70911" y="18950"/>
                </a:cubicBezTo>
                <a:cubicBezTo>
                  <a:pt x="70911" y="8488"/>
                  <a:pt x="63577" y="0"/>
                  <a:pt x="54544" y="0"/>
                </a:cubicBezTo>
                <a:lnTo>
                  <a:pt x="51816" y="0"/>
                </a:lnTo>
                <a:cubicBezTo>
                  <a:pt x="50311" y="0"/>
                  <a:pt x="49088" y="1411"/>
                  <a:pt x="49088" y="3155"/>
                </a:cubicBezTo>
                <a:cubicBezTo>
                  <a:pt x="49088" y="4905"/>
                  <a:pt x="50311" y="6316"/>
                  <a:pt x="51816" y="6316"/>
                </a:cubicBezTo>
                <a:lnTo>
                  <a:pt x="54544" y="6316"/>
                </a:lnTo>
                <a:cubicBezTo>
                  <a:pt x="60572" y="6316"/>
                  <a:pt x="65455" y="11972"/>
                  <a:pt x="65455" y="18950"/>
                </a:cubicBezTo>
                <a:cubicBezTo>
                  <a:pt x="65455" y="25922"/>
                  <a:pt x="60572" y="31577"/>
                  <a:pt x="54544" y="31577"/>
                </a:cubicBezTo>
                <a:lnTo>
                  <a:pt x="13638" y="31577"/>
                </a:lnTo>
                <a:cubicBezTo>
                  <a:pt x="12127" y="31577"/>
                  <a:pt x="10911" y="32988"/>
                  <a:pt x="10911" y="34738"/>
                </a:cubicBezTo>
                <a:cubicBezTo>
                  <a:pt x="10911" y="36483"/>
                  <a:pt x="12127" y="37894"/>
                  <a:pt x="13638" y="37894"/>
                </a:cubicBezTo>
              </a:path>
            </a:pathLst>
          </a:custGeom>
          <a:solidFill>
            <a:schemeClr val="accent5"/>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44" name="Shape 4944"/>
          <p:cNvSpPr/>
          <p:nvPr/>
        </p:nvSpPr>
        <p:spPr>
          <a:xfrm>
            <a:off x="5680208" y="4368555"/>
            <a:ext cx="279328" cy="279328"/>
          </a:xfrm>
          <a:custGeom>
            <a:avLst/>
            <a:gdLst/>
            <a:ahLst/>
            <a:cxnLst/>
            <a:rect l="0" t="0" r="0" b="0"/>
            <a:pathLst>
              <a:path w="120000" h="120000" extrusionOk="0">
                <a:moveTo>
                  <a:pt x="114544" y="109088"/>
                </a:moveTo>
                <a:cubicBezTo>
                  <a:pt x="114544" y="112100"/>
                  <a:pt x="112100" y="114544"/>
                  <a:pt x="109088" y="114544"/>
                </a:cubicBezTo>
                <a:lnTo>
                  <a:pt x="10911" y="114544"/>
                </a:lnTo>
                <a:cubicBezTo>
                  <a:pt x="7900" y="114544"/>
                  <a:pt x="5455" y="112100"/>
                  <a:pt x="5455" y="109088"/>
                </a:cubicBezTo>
                <a:lnTo>
                  <a:pt x="5455" y="10911"/>
                </a:lnTo>
                <a:cubicBezTo>
                  <a:pt x="5455" y="7900"/>
                  <a:pt x="7900"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80444" y="77427"/>
                </a:moveTo>
                <a:cubicBezTo>
                  <a:pt x="78594" y="78427"/>
                  <a:pt x="76688" y="78933"/>
                  <a:pt x="74727" y="78933"/>
                </a:cubicBezTo>
                <a:cubicBezTo>
                  <a:pt x="72216" y="78933"/>
                  <a:pt x="69944" y="78438"/>
                  <a:pt x="67916" y="77461"/>
                </a:cubicBezTo>
                <a:cubicBezTo>
                  <a:pt x="65883" y="76488"/>
                  <a:pt x="64138" y="75138"/>
                  <a:pt x="62677" y="73427"/>
                </a:cubicBezTo>
                <a:cubicBezTo>
                  <a:pt x="61222" y="71716"/>
                  <a:pt x="60088" y="69688"/>
                  <a:pt x="59288" y="67338"/>
                </a:cubicBezTo>
                <a:cubicBezTo>
                  <a:pt x="58494" y="64988"/>
                  <a:pt x="58094" y="62422"/>
                  <a:pt x="58094" y="59633"/>
                </a:cubicBezTo>
                <a:cubicBezTo>
                  <a:pt x="58094" y="57044"/>
                  <a:pt x="58494" y="54622"/>
                  <a:pt x="59288" y="52372"/>
                </a:cubicBezTo>
                <a:cubicBezTo>
                  <a:pt x="60088" y="50122"/>
                  <a:pt x="61222" y="48155"/>
                  <a:pt x="62677" y="46466"/>
                </a:cubicBezTo>
                <a:cubicBezTo>
                  <a:pt x="64138" y="44777"/>
                  <a:pt x="65883" y="43461"/>
                  <a:pt x="67916" y="42505"/>
                </a:cubicBezTo>
                <a:cubicBezTo>
                  <a:pt x="69944" y="41550"/>
                  <a:pt x="72216" y="41072"/>
                  <a:pt x="74727" y="41072"/>
                </a:cubicBezTo>
                <a:cubicBezTo>
                  <a:pt x="76416" y="41072"/>
                  <a:pt x="78094" y="41422"/>
                  <a:pt x="79761" y="42105"/>
                </a:cubicBezTo>
                <a:cubicBezTo>
                  <a:pt x="81422" y="42788"/>
                  <a:pt x="83144" y="44155"/>
                  <a:pt x="84927" y="46211"/>
                </a:cubicBezTo>
                <a:lnTo>
                  <a:pt x="91633" y="40927"/>
                </a:lnTo>
                <a:cubicBezTo>
                  <a:pt x="89216" y="37944"/>
                  <a:pt x="86605" y="35827"/>
                  <a:pt x="83794" y="34583"/>
                </a:cubicBezTo>
                <a:cubicBezTo>
                  <a:pt x="80988" y="33333"/>
                  <a:pt x="77944" y="32711"/>
                  <a:pt x="74661" y="32711"/>
                </a:cubicBezTo>
                <a:cubicBezTo>
                  <a:pt x="70916" y="32711"/>
                  <a:pt x="67483" y="33361"/>
                  <a:pt x="64355" y="34655"/>
                </a:cubicBezTo>
                <a:cubicBezTo>
                  <a:pt x="61227" y="35950"/>
                  <a:pt x="58538" y="37800"/>
                  <a:pt x="56283" y="40194"/>
                </a:cubicBezTo>
                <a:cubicBezTo>
                  <a:pt x="54022" y="42588"/>
                  <a:pt x="52250" y="45488"/>
                  <a:pt x="50977" y="48888"/>
                </a:cubicBezTo>
                <a:cubicBezTo>
                  <a:pt x="49700" y="52288"/>
                  <a:pt x="49061" y="56066"/>
                  <a:pt x="49061" y="60222"/>
                </a:cubicBezTo>
                <a:cubicBezTo>
                  <a:pt x="49061" y="64283"/>
                  <a:pt x="49700" y="67972"/>
                  <a:pt x="50977" y="71305"/>
                </a:cubicBezTo>
                <a:cubicBezTo>
                  <a:pt x="52250" y="74627"/>
                  <a:pt x="54022" y="77477"/>
                  <a:pt x="56283" y="79850"/>
                </a:cubicBezTo>
                <a:cubicBezTo>
                  <a:pt x="58538" y="82222"/>
                  <a:pt x="61227" y="84055"/>
                  <a:pt x="64355" y="85350"/>
                </a:cubicBezTo>
                <a:cubicBezTo>
                  <a:pt x="67483" y="86650"/>
                  <a:pt x="70916" y="87294"/>
                  <a:pt x="74661" y="87294"/>
                </a:cubicBezTo>
                <a:cubicBezTo>
                  <a:pt x="78216" y="87294"/>
                  <a:pt x="81572" y="86561"/>
                  <a:pt x="84722" y="85094"/>
                </a:cubicBezTo>
                <a:cubicBezTo>
                  <a:pt x="87866" y="83627"/>
                  <a:pt x="90538" y="81277"/>
                  <a:pt x="92727" y="78050"/>
                </a:cubicBezTo>
                <a:lnTo>
                  <a:pt x="85611" y="72622"/>
                </a:lnTo>
                <a:cubicBezTo>
                  <a:pt x="84011" y="74822"/>
                  <a:pt x="82294" y="76422"/>
                  <a:pt x="80444" y="77427"/>
                </a:cubicBezTo>
                <a:moveTo>
                  <a:pt x="32727" y="38183"/>
                </a:moveTo>
                <a:cubicBezTo>
                  <a:pt x="29716" y="38183"/>
                  <a:pt x="27272" y="35738"/>
                  <a:pt x="27272" y="32727"/>
                </a:cubicBezTo>
                <a:cubicBezTo>
                  <a:pt x="27272" y="29716"/>
                  <a:pt x="29716" y="27272"/>
                  <a:pt x="32727" y="27272"/>
                </a:cubicBezTo>
                <a:cubicBezTo>
                  <a:pt x="35738" y="27272"/>
                  <a:pt x="38183" y="29716"/>
                  <a:pt x="38183" y="32727"/>
                </a:cubicBezTo>
                <a:cubicBezTo>
                  <a:pt x="38183" y="35738"/>
                  <a:pt x="35738" y="38183"/>
                  <a:pt x="32727" y="38183"/>
                </a:cubicBezTo>
                <a:moveTo>
                  <a:pt x="32727" y="21816"/>
                </a:moveTo>
                <a:cubicBezTo>
                  <a:pt x="26700" y="21816"/>
                  <a:pt x="21816" y="26700"/>
                  <a:pt x="21816" y="32727"/>
                </a:cubicBezTo>
                <a:cubicBezTo>
                  <a:pt x="21816" y="38750"/>
                  <a:pt x="26700" y="43638"/>
                  <a:pt x="32727" y="43638"/>
                </a:cubicBezTo>
                <a:cubicBezTo>
                  <a:pt x="38750" y="43638"/>
                  <a:pt x="43638" y="38750"/>
                  <a:pt x="43638" y="32727"/>
                </a:cubicBezTo>
                <a:cubicBezTo>
                  <a:pt x="43638" y="26700"/>
                  <a:pt x="38750" y="21816"/>
                  <a:pt x="32727" y="21816"/>
                </a:cubicBezTo>
              </a:path>
            </a:pathLst>
          </a:custGeom>
          <a:solidFill>
            <a:schemeClr val="accent5"/>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45" name="Shape 4945"/>
          <p:cNvSpPr/>
          <p:nvPr/>
        </p:nvSpPr>
        <p:spPr>
          <a:xfrm>
            <a:off x="6289650" y="3873384"/>
            <a:ext cx="279328" cy="279328"/>
          </a:xfrm>
          <a:custGeom>
            <a:avLst/>
            <a:gdLst/>
            <a:ahLst/>
            <a:cxnLst/>
            <a:rect l="0" t="0" r="0" b="0"/>
            <a:pathLst>
              <a:path w="120000" h="120000" extrusionOk="0">
                <a:moveTo>
                  <a:pt x="114544" y="109088"/>
                </a:moveTo>
                <a:cubicBezTo>
                  <a:pt x="114544" y="112100"/>
                  <a:pt x="112100" y="114544"/>
                  <a:pt x="109088" y="114544"/>
                </a:cubicBezTo>
                <a:lnTo>
                  <a:pt x="10911" y="114544"/>
                </a:lnTo>
                <a:cubicBezTo>
                  <a:pt x="7900" y="114544"/>
                  <a:pt x="5455" y="112100"/>
                  <a:pt x="5455" y="109088"/>
                </a:cubicBezTo>
                <a:lnTo>
                  <a:pt x="5455" y="10911"/>
                </a:lnTo>
                <a:cubicBezTo>
                  <a:pt x="5455" y="7900"/>
                  <a:pt x="7900"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54583" y="87244"/>
                </a:moveTo>
                <a:lnTo>
                  <a:pt x="62727" y="87272"/>
                </a:lnTo>
                <a:lnTo>
                  <a:pt x="62727" y="65455"/>
                </a:lnTo>
                <a:lnTo>
                  <a:pt x="84544" y="65455"/>
                </a:lnTo>
                <a:lnTo>
                  <a:pt x="84544" y="57272"/>
                </a:lnTo>
                <a:lnTo>
                  <a:pt x="62727" y="57272"/>
                </a:lnTo>
                <a:lnTo>
                  <a:pt x="62727" y="40911"/>
                </a:lnTo>
                <a:lnTo>
                  <a:pt x="87272" y="40911"/>
                </a:lnTo>
                <a:lnTo>
                  <a:pt x="87283" y="32761"/>
                </a:lnTo>
                <a:lnTo>
                  <a:pt x="54583" y="32761"/>
                </a:lnTo>
                <a:cubicBezTo>
                  <a:pt x="54583" y="32761"/>
                  <a:pt x="54583" y="87244"/>
                  <a:pt x="54583" y="87244"/>
                </a:cubicBezTo>
                <a:close/>
                <a:moveTo>
                  <a:pt x="32727" y="38183"/>
                </a:moveTo>
                <a:cubicBezTo>
                  <a:pt x="29716" y="38183"/>
                  <a:pt x="27272" y="35744"/>
                  <a:pt x="27272" y="32727"/>
                </a:cubicBezTo>
                <a:cubicBezTo>
                  <a:pt x="27272" y="29716"/>
                  <a:pt x="29716" y="27272"/>
                  <a:pt x="32727" y="27272"/>
                </a:cubicBezTo>
                <a:cubicBezTo>
                  <a:pt x="35738" y="27272"/>
                  <a:pt x="38183" y="29716"/>
                  <a:pt x="38183" y="32727"/>
                </a:cubicBezTo>
                <a:cubicBezTo>
                  <a:pt x="38183" y="35744"/>
                  <a:pt x="35738" y="38183"/>
                  <a:pt x="32727" y="38183"/>
                </a:cubicBezTo>
                <a:moveTo>
                  <a:pt x="32727" y="21816"/>
                </a:moveTo>
                <a:cubicBezTo>
                  <a:pt x="26700" y="21816"/>
                  <a:pt x="21816" y="26700"/>
                  <a:pt x="21816" y="32727"/>
                </a:cubicBezTo>
                <a:cubicBezTo>
                  <a:pt x="21816" y="38750"/>
                  <a:pt x="26700" y="43638"/>
                  <a:pt x="32727" y="43638"/>
                </a:cubicBezTo>
                <a:cubicBezTo>
                  <a:pt x="38750" y="43638"/>
                  <a:pt x="43638" y="38750"/>
                  <a:pt x="43638" y="32727"/>
                </a:cubicBezTo>
                <a:cubicBezTo>
                  <a:pt x="43638" y="26700"/>
                  <a:pt x="38750" y="21816"/>
                  <a:pt x="32727" y="21816"/>
                </a:cubicBezTo>
              </a:path>
            </a:pathLst>
          </a:custGeom>
          <a:solidFill>
            <a:schemeClr val="accent5"/>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46" name="Shape 4946"/>
          <p:cNvSpPr/>
          <p:nvPr/>
        </p:nvSpPr>
        <p:spPr>
          <a:xfrm>
            <a:off x="6822911" y="3873384"/>
            <a:ext cx="279328" cy="279328"/>
          </a:xfrm>
          <a:custGeom>
            <a:avLst/>
            <a:gdLst/>
            <a:ahLst/>
            <a:cxnLst/>
            <a:rect l="0" t="0" r="0" b="0"/>
            <a:pathLst>
              <a:path w="120000" h="120000" extrusionOk="0">
                <a:moveTo>
                  <a:pt x="60000" y="114544"/>
                </a:moveTo>
                <a:cubicBezTo>
                  <a:pt x="29872" y="114544"/>
                  <a:pt x="5455" y="90127"/>
                  <a:pt x="5455" y="60000"/>
                </a:cubicBezTo>
                <a:cubicBezTo>
                  <a:pt x="5455" y="29872"/>
                  <a:pt x="29872" y="5455"/>
                  <a:pt x="60000" y="5455"/>
                </a:cubicBezTo>
                <a:cubicBezTo>
                  <a:pt x="90127" y="5455"/>
                  <a:pt x="114544" y="29872"/>
                  <a:pt x="114544" y="60000"/>
                </a:cubicBezTo>
                <a:cubicBezTo>
                  <a:pt x="114544" y="90127"/>
                  <a:pt x="90127" y="114544"/>
                  <a:pt x="60000" y="114544"/>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path>
            </a:pathLst>
          </a:custGeom>
          <a:solidFill>
            <a:schemeClr val="accent5"/>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47" name="Shape 4947"/>
          <p:cNvSpPr/>
          <p:nvPr/>
        </p:nvSpPr>
        <p:spPr>
          <a:xfrm>
            <a:off x="7356172" y="3873384"/>
            <a:ext cx="279328" cy="279328"/>
          </a:xfrm>
          <a:custGeom>
            <a:avLst/>
            <a:gdLst/>
            <a:ahLst/>
            <a:cxnLst/>
            <a:rect l="0" t="0" r="0" b="0"/>
            <a:pathLst>
              <a:path w="120000" h="120000" extrusionOk="0">
                <a:moveTo>
                  <a:pt x="67144" y="114022"/>
                </a:moveTo>
                <a:cubicBezTo>
                  <a:pt x="64800" y="114333"/>
                  <a:pt x="62427" y="114544"/>
                  <a:pt x="60000" y="114544"/>
                </a:cubicBezTo>
                <a:cubicBezTo>
                  <a:pt x="29872" y="114544"/>
                  <a:pt x="5455" y="90127"/>
                  <a:pt x="5455" y="60000"/>
                </a:cubicBezTo>
                <a:cubicBezTo>
                  <a:pt x="5455" y="29877"/>
                  <a:pt x="29872" y="5455"/>
                  <a:pt x="60000" y="5455"/>
                </a:cubicBezTo>
                <a:cubicBezTo>
                  <a:pt x="62427" y="5455"/>
                  <a:pt x="64805" y="5666"/>
                  <a:pt x="67144" y="5977"/>
                </a:cubicBezTo>
                <a:cubicBezTo>
                  <a:pt x="79661" y="20355"/>
                  <a:pt x="87272" y="39444"/>
                  <a:pt x="87272" y="60000"/>
                </a:cubicBezTo>
                <a:cubicBezTo>
                  <a:pt x="87272" y="80555"/>
                  <a:pt x="79661" y="99644"/>
                  <a:pt x="67144" y="114022"/>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path>
            </a:pathLst>
          </a:custGeom>
          <a:solidFill>
            <a:schemeClr val="accent5"/>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48" name="Shape 4948"/>
          <p:cNvSpPr/>
          <p:nvPr/>
        </p:nvSpPr>
        <p:spPr>
          <a:xfrm>
            <a:off x="7889433" y="3873384"/>
            <a:ext cx="279328" cy="279328"/>
          </a:xfrm>
          <a:custGeom>
            <a:avLst/>
            <a:gdLst/>
            <a:ahLst/>
            <a:cxnLst/>
            <a:rect l="0" t="0" r="0" b="0"/>
            <a:pathLst>
              <a:path w="120000" h="120000" extrusionOk="0">
                <a:moveTo>
                  <a:pt x="60000" y="114544"/>
                </a:moveTo>
                <a:cubicBezTo>
                  <a:pt x="29872" y="114544"/>
                  <a:pt x="5455" y="90127"/>
                  <a:pt x="5455" y="60000"/>
                </a:cubicBezTo>
                <a:cubicBezTo>
                  <a:pt x="5455" y="29872"/>
                  <a:pt x="29872" y="5455"/>
                  <a:pt x="60000" y="5455"/>
                </a:cubicBezTo>
                <a:cubicBezTo>
                  <a:pt x="60000" y="5455"/>
                  <a:pt x="60000" y="114544"/>
                  <a:pt x="60000" y="114544"/>
                </a:cubicBezTo>
                <a:close/>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path>
            </a:pathLst>
          </a:custGeom>
          <a:solidFill>
            <a:schemeClr val="accent5"/>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49" name="Shape 4949"/>
          <p:cNvSpPr/>
          <p:nvPr/>
        </p:nvSpPr>
        <p:spPr>
          <a:xfrm>
            <a:off x="8422694" y="3873384"/>
            <a:ext cx="279328" cy="279328"/>
          </a:xfrm>
          <a:custGeom>
            <a:avLst/>
            <a:gdLst/>
            <a:ahLst/>
            <a:cxnLst/>
            <a:rect l="0" t="0" r="0" b="0"/>
            <a:pathLst>
              <a:path w="120000" h="120000" extrusionOk="0">
                <a:moveTo>
                  <a:pt x="53166" y="114072"/>
                </a:moveTo>
                <a:cubicBezTo>
                  <a:pt x="26277" y="110705"/>
                  <a:pt x="5455" y="87805"/>
                  <a:pt x="5455" y="60000"/>
                </a:cubicBezTo>
                <a:cubicBezTo>
                  <a:pt x="5455" y="32194"/>
                  <a:pt x="26277" y="9294"/>
                  <a:pt x="53166" y="5927"/>
                </a:cubicBezTo>
                <a:cubicBezTo>
                  <a:pt x="40455" y="20350"/>
                  <a:pt x="32727" y="39266"/>
                  <a:pt x="32727" y="60000"/>
                </a:cubicBezTo>
                <a:cubicBezTo>
                  <a:pt x="32727" y="80733"/>
                  <a:pt x="40455" y="99650"/>
                  <a:pt x="53166" y="114072"/>
                </a:cubicBezTo>
                <a:moveTo>
                  <a:pt x="60000" y="0"/>
                </a:moveTo>
                <a:cubicBezTo>
                  <a:pt x="26866" y="0"/>
                  <a:pt x="0" y="26861"/>
                  <a:pt x="0" y="60000"/>
                </a:cubicBezTo>
                <a:cubicBezTo>
                  <a:pt x="0" y="93138"/>
                  <a:pt x="26866" y="120000"/>
                  <a:pt x="60000" y="120000"/>
                </a:cubicBezTo>
                <a:cubicBezTo>
                  <a:pt x="93138" y="120000"/>
                  <a:pt x="120000" y="93138"/>
                  <a:pt x="120000" y="60000"/>
                </a:cubicBezTo>
                <a:cubicBezTo>
                  <a:pt x="120000" y="26861"/>
                  <a:pt x="93138" y="0"/>
                  <a:pt x="60000" y="0"/>
                </a:cubicBezTo>
              </a:path>
            </a:pathLst>
          </a:custGeom>
          <a:solidFill>
            <a:schemeClr val="accent5"/>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50" name="Shape 4950"/>
          <p:cNvSpPr/>
          <p:nvPr/>
        </p:nvSpPr>
        <p:spPr>
          <a:xfrm>
            <a:off x="8955955" y="3873384"/>
            <a:ext cx="279328" cy="279328"/>
          </a:xfrm>
          <a:prstGeom prst="ellipse">
            <a:avLst/>
          </a:prstGeom>
          <a:solidFill>
            <a:schemeClr val="accent5"/>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51" name="Shape 4951"/>
          <p:cNvSpPr/>
          <p:nvPr/>
        </p:nvSpPr>
        <p:spPr>
          <a:xfrm>
            <a:off x="9489216" y="3873384"/>
            <a:ext cx="279328" cy="279328"/>
          </a:xfrm>
          <a:custGeom>
            <a:avLst/>
            <a:gdLst/>
            <a:ahLst/>
            <a:cxnLst/>
            <a:rect l="0" t="0" r="0" b="0"/>
            <a:pathLst>
              <a:path w="120000" h="120000" extrusionOk="0">
                <a:moveTo>
                  <a:pt x="66833" y="114072"/>
                </a:moveTo>
                <a:cubicBezTo>
                  <a:pt x="79544" y="99650"/>
                  <a:pt x="87272" y="80733"/>
                  <a:pt x="87272" y="60000"/>
                </a:cubicBezTo>
                <a:cubicBezTo>
                  <a:pt x="87272" y="39266"/>
                  <a:pt x="79544" y="20350"/>
                  <a:pt x="66833" y="5927"/>
                </a:cubicBezTo>
                <a:cubicBezTo>
                  <a:pt x="93722" y="9294"/>
                  <a:pt x="114544" y="32194"/>
                  <a:pt x="114544" y="60000"/>
                </a:cubicBezTo>
                <a:cubicBezTo>
                  <a:pt x="114544" y="87805"/>
                  <a:pt x="93722" y="110705"/>
                  <a:pt x="66833" y="114072"/>
                </a:cubicBezTo>
                <a:moveTo>
                  <a:pt x="60000" y="0"/>
                </a:moveTo>
                <a:cubicBezTo>
                  <a:pt x="26861" y="0"/>
                  <a:pt x="0" y="26861"/>
                  <a:pt x="0" y="60000"/>
                </a:cubicBezTo>
                <a:cubicBezTo>
                  <a:pt x="0" y="93138"/>
                  <a:pt x="26861" y="120000"/>
                  <a:pt x="60000" y="120000"/>
                </a:cubicBezTo>
                <a:cubicBezTo>
                  <a:pt x="93138" y="120000"/>
                  <a:pt x="120000" y="93138"/>
                  <a:pt x="120000" y="60000"/>
                </a:cubicBezTo>
                <a:cubicBezTo>
                  <a:pt x="120000" y="26861"/>
                  <a:pt x="93138" y="0"/>
                  <a:pt x="60000" y="0"/>
                </a:cubicBezTo>
              </a:path>
            </a:pathLst>
          </a:custGeom>
          <a:solidFill>
            <a:schemeClr val="accent5"/>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52" name="Shape 4952"/>
          <p:cNvSpPr/>
          <p:nvPr/>
        </p:nvSpPr>
        <p:spPr>
          <a:xfrm>
            <a:off x="10022478" y="3873384"/>
            <a:ext cx="279328" cy="279328"/>
          </a:xfrm>
          <a:custGeom>
            <a:avLst/>
            <a:gdLst/>
            <a:ahLst/>
            <a:cxnLst/>
            <a:rect l="0" t="0" r="0" b="0"/>
            <a:pathLst>
              <a:path w="120000" h="120000" extrusionOk="0">
                <a:moveTo>
                  <a:pt x="60000" y="114544"/>
                </a:moveTo>
                <a:lnTo>
                  <a:pt x="60000" y="5455"/>
                </a:lnTo>
                <a:cubicBezTo>
                  <a:pt x="90127" y="5455"/>
                  <a:pt x="114544" y="29872"/>
                  <a:pt x="114544" y="60000"/>
                </a:cubicBezTo>
                <a:cubicBezTo>
                  <a:pt x="114544" y="90127"/>
                  <a:pt x="90127" y="114544"/>
                  <a:pt x="60000" y="114544"/>
                </a:cubicBezTo>
                <a:moveTo>
                  <a:pt x="60000" y="0"/>
                </a:moveTo>
                <a:cubicBezTo>
                  <a:pt x="26861" y="0"/>
                  <a:pt x="0" y="26861"/>
                  <a:pt x="0" y="60000"/>
                </a:cubicBezTo>
                <a:cubicBezTo>
                  <a:pt x="0" y="93138"/>
                  <a:pt x="26861" y="120000"/>
                  <a:pt x="60000" y="120000"/>
                </a:cubicBezTo>
                <a:cubicBezTo>
                  <a:pt x="93138" y="120000"/>
                  <a:pt x="120000" y="93138"/>
                  <a:pt x="120000" y="60000"/>
                </a:cubicBezTo>
                <a:cubicBezTo>
                  <a:pt x="120000" y="26861"/>
                  <a:pt x="93138" y="0"/>
                  <a:pt x="60000" y="0"/>
                </a:cubicBezTo>
              </a:path>
            </a:pathLst>
          </a:custGeom>
          <a:solidFill>
            <a:schemeClr val="accent5"/>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53" name="Shape 4953"/>
          <p:cNvSpPr/>
          <p:nvPr/>
        </p:nvSpPr>
        <p:spPr>
          <a:xfrm>
            <a:off x="10555739" y="3873384"/>
            <a:ext cx="279328" cy="279328"/>
          </a:xfrm>
          <a:custGeom>
            <a:avLst/>
            <a:gdLst/>
            <a:ahLst/>
            <a:cxnLst/>
            <a:rect l="0" t="0" r="0" b="0"/>
            <a:pathLst>
              <a:path w="120000" h="120000" extrusionOk="0">
                <a:moveTo>
                  <a:pt x="60000" y="114544"/>
                </a:moveTo>
                <a:cubicBezTo>
                  <a:pt x="57655" y="114544"/>
                  <a:pt x="55355" y="114350"/>
                  <a:pt x="53088" y="114061"/>
                </a:cubicBezTo>
                <a:cubicBezTo>
                  <a:pt x="40422" y="99650"/>
                  <a:pt x="32727" y="80688"/>
                  <a:pt x="32727" y="60000"/>
                </a:cubicBezTo>
                <a:cubicBezTo>
                  <a:pt x="32727" y="39311"/>
                  <a:pt x="40422" y="20350"/>
                  <a:pt x="53088" y="5938"/>
                </a:cubicBezTo>
                <a:cubicBezTo>
                  <a:pt x="55355" y="5650"/>
                  <a:pt x="57655" y="5455"/>
                  <a:pt x="60000" y="5455"/>
                </a:cubicBezTo>
                <a:cubicBezTo>
                  <a:pt x="90127" y="5455"/>
                  <a:pt x="114544" y="29872"/>
                  <a:pt x="114544" y="60000"/>
                </a:cubicBezTo>
                <a:cubicBezTo>
                  <a:pt x="114544" y="90127"/>
                  <a:pt x="90127" y="114544"/>
                  <a:pt x="60000" y="114544"/>
                </a:cubicBezTo>
                <a:moveTo>
                  <a:pt x="60000" y="0"/>
                </a:moveTo>
                <a:cubicBezTo>
                  <a:pt x="26861" y="0"/>
                  <a:pt x="0" y="26861"/>
                  <a:pt x="0" y="60000"/>
                </a:cubicBezTo>
                <a:cubicBezTo>
                  <a:pt x="0" y="93138"/>
                  <a:pt x="26861" y="120000"/>
                  <a:pt x="60000" y="120000"/>
                </a:cubicBezTo>
                <a:cubicBezTo>
                  <a:pt x="93138" y="120000"/>
                  <a:pt x="120000" y="93138"/>
                  <a:pt x="120000" y="60000"/>
                </a:cubicBezTo>
                <a:cubicBezTo>
                  <a:pt x="120000" y="26861"/>
                  <a:pt x="93138" y="0"/>
                  <a:pt x="60000" y="0"/>
                </a:cubicBezTo>
              </a:path>
            </a:pathLst>
          </a:custGeom>
          <a:solidFill>
            <a:schemeClr val="accent5"/>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
        <p:nvSpPr>
          <p:cNvPr id="4954" name="Shape 4954"/>
          <p:cNvSpPr/>
          <p:nvPr/>
        </p:nvSpPr>
        <p:spPr>
          <a:xfrm>
            <a:off x="11165180" y="3873384"/>
            <a:ext cx="126968" cy="279328"/>
          </a:xfrm>
          <a:custGeom>
            <a:avLst/>
            <a:gdLst/>
            <a:ahLst/>
            <a:cxnLst/>
            <a:rect l="0" t="0" r="0" b="0"/>
            <a:pathLst>
              <a:path w="120000" h="120000" extrusionOk="0">
                <a:moveTo>
                  <a:pt x="60000" y="114544"/>
                </a:moveTo>
                <a:cubicBezTo>
                  <a:pt x="33494" y="114544"/>
                  <a:pt x="12000" y="104777"/>
                  <a:pt x="12000" y="92727"/>
                </a:cubicBezTo>
                <a:cubicBezTo>
                  <a:pt x="12000" y="84655"/>
                  <a:pt x="21666" y="77627"/>
                  <a:pt x="36000" y="73850"/>
                </a:cubicBezTo>
                <a:lnTo>
                  <a:pt x="36000" y="16361"/>
                </a:lnTo>
                <a:cubicBezTo>
                  <a:pt x="36000" y="10338"/>
                  <a:pt x="46744" y="5455"/>
                  <a:pt x="60000" y="5455"/>
                </a:cubicBezTo>
                <a:cubicBezTo>
                  <a:pt x="73255" y="5455"/>
                  <a:pt x="84000" y="10338"/>
                  <a:pt x="84000" y="16361"/>
                </a:cubicBezTo>
                <a:lnTo>
                  <a:pt x="84000" y="73850"/>
                </a:lnTo>
                <a:cubicBezTo>
                  <a:pt x="98333" y="77627"/>
                  <a:pt x="108000" y="84655"/>
                  <a:pt x="108000" y="92727"/>
                </a:cubicBezTo>
                <a:cubicBezTo>
                  <a:pt x="108000" y="104777"/>
                  <a:pt x="86505" y="114544"/>
                  <a:pt x="60000" y="114544"/>
                </a:cubicBezTo>
                <a:moveTo>
                  <a:pt x="96000" y="70944"/>
                </a:moveTo>
                <a:lnTo>
                  <a:pt x="96000" y="16361"/>
                </a:lnTo>
                <a:cubicBezTo>
                  <a:pt x="96000" y="7322"/>
                  <a:pt x="79877" y="0"/>
                  <a:pt x="60000" y="0"/>
                </a:cubicBezTo>
                <a:cubicBezTo>
                  <a:pt x="40116" y="0"/>
                  <a:pt x="24000" y="7322"/>
                  <a:pt x="24000" y="16361"/>
                </a:cubicBezTo>
                <a:lnTo>
                  <a:pt x="24000" y="70944"/>
                </a:lnTo>
                <a:cubicBezTo>
                  <a:pt x="9450" y="75922"/>
                  <a:pt x="0" y="83816"/>
                  <a:pt x="0" y="92727"/>
                </a:cubicBezTo>
                <a:cubicBezTo>
                  <a:pt x="0" y="107788"/>
                  <a:pt x="26861" y="120000"/>
                  <a:pt x="60000" y="120000"/>
                </a:cubicBezTo>
                <a:cubicBezTo>
                  <a:pt x="93127" y="120000"/>
                  <a:pt x="120000" y="107788"/>
                  <a:pt x="120000" y="92727"/>
                </a:cubicBezTo>
                <a:cubicBezTo>
                  <a:pt x="120000" y="83816"/>
                  <a:pt x="110550" y="75922"/>
                  <a:pt x="96000" y="70944"/>
                </a:cubicBezTo>
                <a:moveTo>
                  <a:pt x="72000" y="77316"/>
                </a:moveTo>
                <a:lnTo>
                  <a:pt x="72000" y="43638"/>
                </a:lnTo>
                <a:cubicBezTo>
                  <a:pt x="72000" y="40627"/>
                  <a:pt x="66622" y="38183"/>
                  <a:pt x="60000" y="38183"/>
                </a:cubicBezTo>
                <a:cubicBezTo>
                  <a:pt x="53377" y="38183"/>
                  <a:pt x="48000" y="40627"/>
                  <a:pt x="48000" y="43638"/>
                </a:cubicBezTo>
                <a:lnTo>
                  <a:pt x="48000" y="77316"/>
                </a:lnTo>
                <a:cubicBezTo>
                  <a:pt x="34033" y="79566"/>
                  <a:pt x="24000" y="85605"/>
                  <a:pt x="24000" y="92727"/>
                </a:cubicBezTo>
                <a:cubicBezTo>
                  <a:pt x="24000" y="101766"/>
                  <a:pt x="40116" y="109088"/>
                  <a:pt x="60000" y="109088"/>
                </a:cubicBezTo>
                <a:cubicBezTo>
                  <a:pt x="79877" y="109088"/>
                  <a:pt x="96000" y="101766"/>
                  <a:pt x="96000" y="92727"/>
                </a:cubicBezTo>
                <a:cubicBezTo>
                  <a:pt x="96000" y="85605"/>
                  <a:pt x="85972" y="79566"/>
                  <a:pt x="72000" y="77316"/>
                </a:cubicBezTo>
              </a:path>
            </a:pathLst>
          </a:custGeom>
          <a:solidFill>
            <a:schemeClr val="accent5"/>
          </a:solidFill>
          <a:ln>
            <a:noFill/>
          </a:ln>
        </p:spPr>
        <p:txBody>
          <a:bodyPr lIns="19038" tIns="19038" rIns="19038" bIns="19038" anchor="ctr" anchorCtr="0">
            <a:noAutofit/>
          </a:bodyPr>
          <a:lstStyle/>
          <a:p>
            <a:endParaRPr sz="1500">
              <a:solidFill>
                <a:schemeClr val="dk1"/>
              </a:solidFill>
              <a:latin typeface="Lato"/>
              <a:ea typeface="Lato"/>
              <a:cs typeface="Lato"/>
              <a:sym typeface="Lato"/>
            </a:endParaRPr>
          </a:p>
        </p:txBody>
      </p:sp>
    </p:spTree>
    <p:extLst>
      <p:ext uri="{BB962C8B-B14F-4D97-AF65-F5344CB8AC3E}">
        <p14:creationId xmlns:p14="http://schemas.microsoft.com/office/powerpoint/2010/main" val="24726204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4758"/>
        <p:cNvGrpSpPr/>
        <p:nvPr/>
      </p:nvGrpSpPr>
      <p:grpSpPr>
        <a:xfrm>
          <a:off x="0" y="0"/>
          <a:ext cx="0" cy="0"/>
          <a:chOff x="0" y="0"/>
          <a:chExt cx="0" cy="0"/>
        </a:xfrm>
      </p:grpSpPr>
      <p:sp>
        <p:nvSpPr>
          <p:cNvPr id="3" name="Freeform 2"/>
          <p:cNvSpPr>
            <a:spLocks noChangeArrowheads="1"/>
          </p:cNvSpPr>
          <p:nvPr/>
        </p:nvSpPr>
        <p:spPr bwMode="auto">
          <a:xfrm>
            <a:off x="10569913" y="5014822"/>
            <a:ext cx="222976" cy="124452"/>
          </a:xfrm>
          <a:custGeom>
            <a:avLst/>
            <a:gdLst>
              <a:gd name="T0" fmla="*/ 170097 w 472"/>
              <a:gd name="T1" fmla="*/ 0 h 266"/>
              <a:gd name="T2" fmla="*/ 170097 w 472"/>
              <a:gd name="T3" fmla="*/ 0 h 266"/>
              <a:gd name="T4" fmla="*/ 159263 w 472"/>
              <a:gd name="T5" fmla="*/ 0 h 266"/>
              <a:gd name="T6" fmla="*/ 84868 w 472"/>
              <a:gd name="T7" fmla="*/ 79027 h 266"/>
              <a:gd name="T8" fmla="*/ 10473 w 472"/>
              <a:gd name="T9" fmla="*/ 0 h 266"/>
              <a:gd name="T10" fmla="*/ 0 w 472"/>
              <a:gd name="T11" fmla="*/ 0 h 266"/>
              <a:gd name="T12" fmla="*/ 0 w 472"/>
              <a:gd name="T13" fmla="*/ 10370 h 266"/>
              <a:gd name="T14" fmla="*/ 79451 w 472"/>
              <a:gd name="T15" fmla="*/ 94761 h 266"/>
              <a:gd name="T16" fmla="*/ 84868 w 472"/>
              <a:gd name="T17" fmla="*/ 94761 h 266"/>
              <a:gd name="T18" fmla="*/ 90285 w 472"/>
              <a:gd name="T19" fmla="*/ 94761 h 266"/>
              <a:gd name="T20" fmla="*/ 170097 w 472"/>
              <a:gd name="T21" fmla="*/ 10370 h 266"/>
              <a:gd name="T22" fmla="*/ 170097 w 472"/>
              <a:gd name="T23" fmla="*/ 0 h 26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72" h="266">
                <a:moveTo>
                  <a:pt x="471" y="0"/>
                </a:moveTo>
                <a:lnTo>
                  <a:pt x="471" y="0"/>
                </a:lnTo>
                <a:cubicBezTo>
                  <a:pt x="456" y="0"/>
                  <a:pt x="441" y="0"/>
                  <a:pt x="441" y="0"/>
                </a:cubicBezTo>
                <a:cubicBezTo>
                  <a:pt x="235" y="221"/>
                  <a:pt x="235" y="221"/>
                  <a:pt x="235" y="221"/>
                </a:cubicBezTo>
                <a:cubicBezTo>
                  <a:pt x="29" y="0"/>
                  <a:pt x="29" y="0"/>
                  <a:pt x="29" y="0"/>
                </a:cubicBezTo>
                <a:cubicBezTo>
                  <a:pt x="29" y="0"/>
                  <a:pt x="14" y="0"/>
                  <a:pt x="0" y="0"/>
                </a:cubicBezTo>
                <a:cubicBezTo>
                  <a:pt x="0" y="14"/>
                  <a:pt x="0" y="14"/>
                  <a:pt x="0" y="29"/>
                </a:cubicBezTo>
                <a:cubicBezTo>
                  <a:pt x="220" y="265"/>
                  <a:pt x="220" y="265"/>
                  <a:pt x="220" y="265"/>
                </a:cubicBezTo>
                <a:lnTo>
                  <a:pt x="235" y="265"/>
                </a:lnTo>
                <a:lnTo>
                  <a:pt x="250" y="265"/>
                </a:lnTo>
                <a:cubicBezTo>
                  <a:pt x="471" y="29"/>
                  <a:pt x="471" y="29"/>
                  <a:pt x="471" y="29"/>
                </a:cubicBezTo>
                <a:cubicBezTo>
                  <a:pt x="471" y="14"/>
                  <a:pt x="471" y="14"/>
                  <a:pt x="471" y="0"/>
                </a:cubicBezTo>
              </a:path>
            </a:pathLst>
          </a:custGeom>
          <a:solidFill>
            <a:schemeClr val="accent1"/>
          </a:solidFill>
          <a:ln>
            <a:noFill/>
          </a:ln>
          <a:effectLst/>
        </p:spPr>
        <p:txBody>
          <a:bodyPr wrap="none" anchor="ctr"/>
          <a:lstStyle/>
          <a:p>
            <a:endParaRPr lang="en-US" sz="2700"/>
          </a:p>
        </p:txBody>
      </p:sp>
      <p:sp>
        <p:nvSpPr>
          <p:cNvPr id="4" name="Freeform 3"/>
          <p:cNvSpPr>
            <a:spLocks noChangeArrowheads="1"/>
          </p:cNvSpPr>
          <p:nvPr/>
        </p:nvSpPr>
        <p:spPr bwMode="auto">
          <a:xfrm>
            <a:off x="10077296" y="5014822"/>
            <a:ext cx="222975" cy="124452"/>
          </a:xfrm>
          <a:custGeom>
            <a:avLst/>
            <a:gdLst>
              <a:gd name="T0" fmla="*/ 170096 w 472"/>
              <a:gd name="T1" fmla="*/ 84034 h 266"/>
              <a:gd name="T2" fmla="*/ 170096 w 472"/>
              <a:gd name="T3" fmla="*/ 84034 h 266"/>
              <a:gd name="T4" fmla="*/ 90646 w 472"/>
              <a:gd name="T5" fmla="*/ 0 h 266"/>
              <a:gd name="T6" fmla="*/ 85229 w 472"/>
              <a:gd name="T7" fmla="*/ 0 h 266"/>
              <a:gd name="T8" fmla="*/ 79811 w 472"/>
              <a:gd name="T9" fmla="*/ 0 h 266"/>
              <a:gd name="T10" fmla="*/ 5417 w 472"/>
              <a:gd name="T11" fmla="*/ 84034 h 266"/>
              <a:gd name="T12" fmla="*/ 5417 w 472"/>
              <a:gd name="T13" fmla="*/ 94761 h 266"/>
              <a:gd name="T14" fmla="*/ 15890 w 472"/>
              <a:gd name="T15" fmla="*/ 94761 h 266"/>
              <a:gd name="T16" fmla="*/ 85229 w 472"/>
              <a:gd name="T17" fmla="*/ 15734 h 266"/>
              <a:gd name="T18" fmla="*/ 159623 w 472"/>
              <a:gd name="T19" fmla="*/ 94761 h 266"/>
              <a:gd name="T20" fmla="*/ 170096 w 472"/>
              <a:gd name="T21" fmla="*/ 94761 h 266"/>
              <a:gd name="T22" fmla="*/ 170096 w 472"/>
              <a:gd name="T23" fmla="*/ 84034 h 26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72" h="266">
                <a:moveTo>
                  <a:pt x="471" y="235"/>
                </a:moveTo>
                <a:lnTo>
                  <a:pt x="471" y="235"/>
                </a:lnTo>
                <a:cubicBezTo>
                  <a:pt x="251" y="0"/>
                  <a:pt x="251" y="0"/>
                  <a:pt x="251" y="0"/>
                </a:cubicBezTo>
                <a:cubicBezTo>
                  <a:pt x="251" y="0"/>
                  <a:pt x="251" y="0"/>
                  <a:pt x="236" y="0"/>
                </a:cubicBezTo>
                <a:cubicBezTo>
                  <a:pt x="236" y="0"/>
                  <a:pt x="236" y="0"/>
                  <a:pt x="221" y="0"/>
                </a:cubicBezTo>
                <a:cubicBezTo>
                  <a:pt x="15" y="235"/>
                  <a:pt x="15" y="235"/>
                  <a:pt x="15" y="235"/>
                </a:cubicBezTo>
                <a:cubicBezTo>
                  <a:pt x="0" y="250"/>
                  <a:pt x="0" y="250"/>
                  <a:pt x="15" y="265"/>
                </a:cubicBezTo>
                <a:cubicBezTo>
                  <a:pt x="15" y="265"/>
                  <a:pt x="30" y="265"/>
                  <a:pt x="44" y="265"/>
                </a:cubicBezTo>
                <a:cubicBezTo>
                  <a:pt x="236" y="44"/>
                  <a:pt x="236" y="44"/>
                  <a:pt x="236" y="44"/>
                </a:cubicBezTo>
                <a:cubicBezTo>
                  <a:pt x="442" y="265"/>
                  <a:pt x="442" y="265"/>
                  <a:pt x="442" y="265"/>
                </a:cubicBezTo>
                <a:cubicBezTo>
                  <a:pt x="457" y="265"/>
                  <a:pt x="457" y="265"/>
                  <a:pt x="471" y="265"/>
                </a:cubicBezTo>
                <a:cubicBezTo>
                  <a:pt x="471" y="250"/>
                  <a:pt x="471" y="250"/>
                  <a:pt x="471" y="235"/>
                </a:cubicBezTo>
              </a:path>
            </a:pathLst>
          </a:custGeom>
          <a:solidFill>
            <a:schemeClr val="accent1"/>
          </a:solidFill>
          <a:ln>
            <a:noFill/>
          </a:ln>
          <a:effectLst/>
        </p:spPr>
        <p:txBody>
          <a:bodyPr wrap="none" anchor="ctr"/>
          <a:lstStyle/>
          <a:p>
            <a:endParaRPr lang="en-US" sz="2700"/>
          </a:p>
        </p:txBody>
      </p:sp>
      <p:sp>
        <p:nvSpPr>
          <p:cNvPr id="5" name="Freeform 4"/>
          <p:cNvSpPr>
            <a:spLocks noChangeArrowheads="1"/>
          </p:cNvSpPr>
          <p:nvPr/>
        </p:nvSpPr>
        <p:spPr bwMode="auto">
          <a:xfrm>
            <a:off x="9653817" y="4964697"/>
            <a:ext cx="133094" cy="222975"/>
          </a:xfrm>
          <a:custGeom>
            <a:avLst/>
            <a:gdLst>
              <a:gd name="T0" fmla="*/ 96315 w 281"/>
              <a:gd name="T1" fmla="*/ 79795 h 472"/>
              <a:gd name="T2" fmla="*/ 96315 w 281"/>
              <a:gd name="T3" fmla="*/ 79795 h 472"/>
              <a:gd name="T4" fmla="*/ 10863 w 281"/>
              <a:gd name="T5" fmla="*/ 0 h 472"/>
              <a:gd name="T6" fmla="*/ 0 w 281"/>
              <a:gd name="T7" fmla="*/ 0 h 472"/>
              <a:gd name="T8" fmla="*/ 0 w 281"/>
              <a:gd name="T9" fmla="*/ 10471 h 472"/>
              <a:gd name="T10" fmla="*/ 80021 w 281"/>
              <a:gd name="T11" fmla="*/ 84849 h 472"/>
              <a:gd name="T12" fmla="*/ 0 w 281"/>
              <a:gd name="T13" fmla="*/ 159589 h 472"/>
              <a:gd name="T14" fmla="*/ 0 w 281"/>
              <a:gd name="T15" fmla="*/ 170060 h 472"/>
              <a:gd name="T16" fmla="*/ 10863 w 281"/>
              <a:gd name="T17" fmla="*/ 170060 h 472"/>
              <a:gd name="T18" fmla="*/ 96315 w 281"/>
              <a:gd name="T19" fmla="*/ 90265 h 472"/>
              <a:gd name="T20" fmla="*/ 101384 w 281"/>
              <a:gd name="T21" fmla="*/ 84849 h 472"/>
              <a:gd name="T22" fmla="*/ 96315 w 281"/>
              <a:gd name="T23" fmla="*/ 79795 h 47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81" h="472">
                <a:moveTo>
                  <a:pt x="266" y="221"/>
                </a:moveTo>
                <a:lnTo>
                  <a:pt x="266" y="221"/>
                </a:lnTo>
                <a:cubicBezTo>
                  <a:pt x="30" y="0"/>
                  <a:pt x="30" y="0"/>
                  <a:pt x="30" y="0"/>
                </a:cubicBezTo>
                <a:cubicBezTo>
                  <a:pt x="30" y="0"/>
                  <a:pt x="15" y="0"/>
                  <a:pt x="0" y="0"/>
                </a:cubicBezTo>
                <a:cubicBezTo>
                  <a:pt x="0" y="14"/>
                  <a:pt x="0" y="29"/>
                  <a:pt x="0" y="29"/>
                </a:cubicBezTo>
                <a:cubicBezTo>
                  <a:pt x="221" y="235"/>
                  <a:pt x="221" y="235"/>
                  <a:pt x="221" y="235"/>
                </a:cubicBezTo>
                <a:cubicBezTo>
                  <a:pt x="0" y="442"/>
                  <a:pt x="0" y="442"/>
                  <a:pt x="0" y="442"/>
                </a:cubicBezTo>
                <a:cubicBezTo>
                  <a:pt x="0" y="442"/>
                  <a:pt x="0" y="456"/>
                  <a:pt x="0" y="471"/>
                </a:cubicBezTo>
                <a:cubicBezTo>
                  <a:pt x="15" y="471"/>
                  <a:pt x="30" y="471"/>
                  <a:pt x="30" y="471"/>
                </a:cubicBezTo>
                <a:cubicBezTo>
                  <a:pt x="266" y="250"/>
                  <a:pt x="266" y="250"/>
                  <a:pt x="266" y="250"/>
                </a:cubicBezTo>
                <a:cubicBezTo>
                  <a:pt x="280" y="250"/>
                  <a:pt x="280" y="235"/>
                  <a:pt x="280" y="235"/>
                </a:cubicBezTo>
                <a:cubicBezTo>
                  <a:pt x="280" y="235"/>
                  <a:pt x="280" y="221"/>
                  <a:pt x="266" y="221"/>
                </a:cubicBezTo>
              </a:path>
            </a:pathLst>
          </a:custGeom>
          <a:solidFill>
            <a:schemeClr val="accent1"/>
          </a:solidFill>
          <a:ln>
            <a:noFill/>
          </a:ln>
          <a:effectLst/>
        </p:spPr>
        <p:txBody>
          <a:bodyPr wrap="none" anchor="ctr"/>
          <a:lstStyle/>
          <a:p>
            <a:endParaRPr lang="en-US" sz="2700"/>
          </a:p>
        </p:txBody>
      </p:sp>
      <p:sp>
        <p:nvSpPr>
          <p:cNvPr id="6" name="Freeform 5"/>
          <p:cNvSpPr>
            <a:spLocks noChangeArrowheads="1"/>
          </p:cNvSpPr>
          <p:nvPr/>
        </p:nvSpPr>
        <p:spPr bwMode="auto">
          <a:xfrm>
            <a:off x="9176754" y="4964697"/>
            <a:ext cx="124452" cy="222975"/>
          </a:xfrm>
          <a:custGeom>
            <a:avLst/>
            <a:gdLst>
              <a:gd name="T0" fmla="*/ 15797 w 265"/>
              <a:gd name="T1" fmla="*/ 84849 h 472"/>
              <a:gd name="T2" fmla="*/ 15797 w 265"/>
              <a:gd name="T3" fmla="*/ 84849 h 472"/>
              <a:gd name="T4" fmla="*/ 94780 w 265"/>
              <a:gd name="T5" fmla="*/ 10471 h 472"/>
              <a:gd name="T6" fmla="*/ 94780 w 265"/>
              <a:gd name="T7" fmla="*/ 0 h 472"/>
              <a:gd name="T8" fmla="*/ 84369 w 265"/>
              <a:gd name="T9" fmla="*/ 0 h 472"/>
              <a:gd name="T10" fmla="*/ 0 w 265"/>
              <a:gd name="T11" fmla="*/ 79795 h 472"/>
              <a:gd name="T12" fmla="*/ 0 w 265"/>
              <a:gd name="T13" fmla="*/ 84849 h 472"/>
              <a:gd name="T14" fmla="*/ 0 w 265"/>
              <a:gd name="T15" fmla="*/ 90265 h 472"/>
              <a:gd name="T16" fmla="*/ 84369 w 265"/>
              <a:gd name="T17" fmla="*/ 170060 h 472"/>
              <a:gd name="T18" fmla="*/ 94780 w 265"/>
              <a:gd name="T19" fmla="*/ 170060 h 472"/>
              <a:gd name="T20" fmla="*/ 94780 w 265"/>
              <a:gd name="T21" fmla="*/ 159589 h 472"/>
              <a:gd name="T22" fmla="*/ 15797 w 265"/>
              <a:gd name="T23" fmla="*/ 84849 h 47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65" h="472">
                <a:moveTo>
                  <a:pt x="44" y="235"/>
                </a:moveTo>
                <a:lnTo>
                  <a:pt x="44" y="235"/>
                </a:lnTo>
                <a:cubicBezTo>
                  <a:pt x="264" y="29"/>
                  <a:pt x="264" y="29"/>
                  <a:pt x="264" y="29"/>
                </a:cubicBezTo>
                <a:cubicBezTo>
                  <a:pt x="264" y="29"/>
                  <a:pt x="264" y="14"/>
                  <a:pt x="264" y="0"/>
                </a:cubicBezTo>
                <a:cubicBezTo>
                  <a:pt x="250" y="0"/>
                  <a:pt x="250" y="0"/>
                  <a:pt x="235" y="0"/>
                </a:cubicBezTo>
                <a:cubicBezTo>
                  <a:pt x="0" y="221"/>
                  <a:pt x="0" y="221"/>
                  <a:pt x="0" y="221"/>
                </a:cubicBezTo>
                <a:lnTo>
                  <a:pt x="0" y="235"/>
                </a:lnTo>
                <a:lnTo>
                  <a:pt x="0" y="250"/>
                </a:lnTo>
                <a:cubicBezTo>
                  <a:pt x="235" y="471"/>
                  <a:pt x="235" y="471"/>
                  <a:pt x="235" y="471"/>
                </a:cubicBezTo>
                <a:cubicBezTo>
                  <a:pt x="250" y="471"/>
                  <a:pt x="250" y="471"/>
                  <a:pt x="264" y="471"/>
                </a:cubicBezTo>
                <a:cubicBezTo>
                  <a:pt x="264" y="456"/>
                  <a:pt x="264" y="442"/>
                  <a:pt x="264" y="442"/>
                </a:cubicBezTo>
                <a:lnTo>
                  <a:pt x="44" y="235"/>
                </a:lnTo>
              </a:path>
            </a:pathLst>
          </a:custGeom>
          <a:solidFill>
            <a:schemeClr val="accent1"/>
          </a:solidFill>
          <a:ln>
            <a:noFill/>
          </a:ln>
          <a:effectLst/>
        </p:spPr>
        <p:txBody>
          <a:bodyPr wrap="none" anchor="ctr"/>
          <a:lstStyle/>
          <a:p>
            <a:endParaRPr lang="en-US" sz="2700"/>
          </a:p>
        </p:txBody>
      </p:sp>
      <p:sp>
        <p:nvSpPr>
          <p:cNvPr id="7" name="Freeform 6"/>
          <p:cNvSpPr>
            <a:spLocks noChangeArrowheads="1"/>
          </p:cNvSpPr>
          <p:nvPr/>
        </p:nvSpPr>
        <p:spPr bwMode="auto">
          <a:xfrm>
            <a:off x="8608083" y="4931855"/>
            <a:ext cx="299028" cy="290386"/>
          </a:xfrm>
          <a:custGeom>
            <a:avLst/>
            <a:gdLst>
              <a:gd name="T0" fmla="*/ 95549 w 634"/>
              <a:gd name="T1" fmla="*/ 126570 h 619"/>
              <a:gd name="T2" fmla="*/ 95549 w 634"/>
              <a:gd name="T3" fmla="*/ 126570 h 619"/>
              <a:gd name="T4" fmla="*/ 32090 w 634"/>
              <a:gd name="T5" fmla="*/ 126570 h 619"/>
              <a:gd name="T6" fmla="*/ 21273 w 634"/>
              <a:gd name="T7" fmla="*/ 131948 h 619"/>
              <a:gd name="T8" fmla="*/ 32090 w 634"/>
              <a:gd name="T9" fmla="*/ 137326 h 619"/>
              <a:gd name="T10" fmla="*/ 79684 w 634"/>
              <a:gd name="T11" fmla="*/ 137326 h 619"/>
              <a:gd name="T12" fmla="*/ 0 w 634"/>
              <a:gd name="T13" fmla="*/ 211188 h 619"/>
              <a:gd name="T14" fmla="*/ 10817 w 634"/>
              <a:gd name="T15" fmla="*/ 221586 h 619"/>
              <a:gd name="T16" fmla="*/ 85093 w 634"/>
              <a:gd name="T17" fmla="*/ 147724 h 619"/>
              <a:gd name="T18" fmla="*/ 85093 w 634"/>
              <a:gd name="T19" fmla="*/ 195412 h 619"/>
              <a:gd name="T20" fmla="*/ 95549 w 634"/>
              <a:gd name="T21" fmla="*/ 200432 h 619"/>
              <a:gd name="T22" fmla="*/ 100958 w 634"/>
              <a:gd name="T23" fmla="*/ 195412 h 619"/>
              <a:gd name="T24" fmla="*/ 100958 w 634"/>
              <a:gd name="T25" fmla="*/ 131948 h 619"/>
              <a:gd name="T26" fmla="*/ 100958 w 634"/>
              <a:gd name="T27" fmla="*/ 126570 h 619"/>
              <a:gd name="T28" fmla="*/ 95549 w 634"/>
              <a:gd name="T29" fmla="*/ 126570 h 619"/>
              <a:gd name="T30" fmla="*/ 201915 w 634"/>
              <a:gd name="T31" fmla="*/ 84619 h 619"/>
              <a:gd name="T32" fmla="*/ 201915 w 634"/>
              <a:gd name="T33" fmla="*/ 84619 h 619"/>
              <a:gd name="T34" fmla="*/ 154321 w 634"/>
              <a:gd name="T35" fmla="*/ 84619 h 619"/>
              <a:gd name="T36" fmla="*/ 228236 w 634"/>
              <a:gd name="T37" fmla="*/ 10398 h 619"/>
              <a:gd name="T38" fmla="*/ 217780 w 634"/>
              <a:gd name="T39" fmla="*/ 0 h 619"/>
              <a:gd name="T40" fmla="*/ 143504 w 634"/>
              <a:gd name="T41" fmla="*/ 73862 h 619"/>
              <a:gd name="T42" fmla="*/ 143504 w 634"/>
              <a:gd name="T43" fmla="*/ 26533 h 619"/>
              <a:gd name="T44" fmla="*/ 138096 w 634"/>
              <a:gd name="T45" fmla="*/ 21155 h 619"/>
              <a:gd name="T46" fmla="*/ 127639 w 634"/>
              <a:gd name="T47" fmla="*/ 26533 h 619"/>
              <a:gd name="T48" fmla="*/ 127639 w 634"/>
              <a:gd name="T49" fmla="*/ 89639 h 619"/>
              <a:gd name="T50" fmla="*/ 133048 w 634"/>
              <a:gd name="T51" fmla="*/ 95017 h 619"/>
              <a:gd name="T52" fmla="*/ 138096 w 634"/>
              <a:gd name="T53" fmla="*/ 95017 h 619"/>
              <a:gd name="T54" fmla="*/ 201915 w 634"/>
              <a:gd name="T55" fmla="*/ 95017 h 619"/>
              <a:gd name="T56" fmla="*/ 207324 w 634"/>
              <a:gd name="T57" fmla="*/ 89639 h 619"/>
              <a:gd name="T58" fmla="*/ 201915 w 634"/>
              <a:gd name="T59" fmla="*/ 84619 h 61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34" h="619">
                <a:moveTo>
                  <a:pt x="265" y="353"/>
                </a:moveTo>
                <a:lnTo>
                  <a:pt x="265" y="353"/>
                </a:lnTo>
                <a:cubicBezTo>
                  <a:pt x="89" y="353"/>
                  <a:pt x="89" y="353"/>
                  <a:pt x="89" y="353"/>
                </a:cubicBezTo>
                <a:cubicBezTo>
                  <a:pt x="74" y="353"/>
                  <a:pt x="59" y="353"/>
                  <a:pt x="59" y="368"/>
                </a:cubicBezTo>
                <a:cubicBezTo>
                  <a:pt x="59" y="383"/>
                  <a:pt x="74" y="383"/>
                  <a:pt x="89" y="383"/>
                </a:cubicBezTo>
                <a:cubicBezTo>
                  <a:pt x="221" y="383"/>
                  <a:pt x="221" y="383"/>
                  <a:pt x="221" y="383"/>
                </a:cubicBezTo>
                <a:cubicBezTo>
                  <a:pt x="0" y="589"/>
                  <a:pt x="0" y="589"/>
                  <a:pt x="0" y="589"/>
                </a:cubicBezTo>
                <a:cubicBezTo>
                  <a:pt x="30" y="618"/>
                  <a:pt x="30" y="618"/>
                  <a:pt x="30" y="618"/>
                </a:cubicBezTo>
                <a:cubicBezTo>
                  <a:pt x="236" y="412"/>
                  <a:pt x="236" y="412"/>
                  <a:pt x="236" y="412"/>
                </a:cubicBezTo>
                <a:cubicBezTo>
                  <a:pt x="236" y="545"/>
                  <a:pt x="236" y="545"/>
                  <a:pt x="236" y="545"/>
                </a:cubicBezTo>
                <a:cubicBezTo>
                  <a:pt x="236" y="559"/>
                  <a:pt x="251" y="559"/>
                  <a:pt x="265" y="559"/>
                </a:cubicBezTo>
                <a:cubicBezTo>
                  <a:pt x="265" y="559"/>
                  <a:pt x="280" y="559"/>
                  <a:pt x="280" y="545"/>
                </a:cubicBezTo>
                <a:cubicBezTo>
                  <a:pt x="280" y="368"/>
                  <a:pt x="280" y="368"/>
                  <a:pt x="280" y="368"/>
                </a:cubicBezTo>
                <a:lnTo>
                  <a:pt x="280" y="353"/>
                </a:lnTo>
                <a:cubicBezTo>
                  <a:pt x="265" y="353"/>
                  <a:pt x="265" y="353"/>
                  <a:pt x="265" y="353"/>
                </a:cubicBezTo>
                <a:close/>
                <a:moveTo>
                  <a:pt x="560" y="236"/>
                </a:moveTo>
                <a:lnTo>
                  <a:pt x="560" y="236"/>
                </a:lnTo>
                <a:cubicBezTo>
                  <a:pt x="428" y="236"/>
                  <a:pt x="428" y="236"/>
                  <a:pt x="428" y="236"/>
                </a:cubicBezTo>
                <a:cubicBezTo>
                  <a:pt x="633" y="29"/>
                  <a:pt x="633" y="29"/>
                  <a:pt x="633" y="29"/>
                </a:cubicBezTo>
                <a:cubicBezTo>
                  <a:pt x="604" y="0"/>
                  <a:pt x="604" y="0"/>
                  <a:pt x="604" y="0"/>
                </a:cubicBezTo>
                <a:cubicBezTo>
                  <a:pt x="398" y="206"/>
                  <a:pt x="398" y="206"/>
                  <a:pt x="398" y="206"/>
                </a:cubicBezTo>
                <a:cubicBezTo>
                  <a:pt x="398" y="74"/>
                  <a:pt x="398" y="74"/>
                  <a:pt x="398" y="74"/>
                </a:cubicBezTo>
                <a:cubicBezTo>
                  <a:pt x="398" y="59"/>
                  <a:pt x="383" y="59"/>
                  <a:pt x="383" y="59"/>
                </a:cubicBezTo>
                <a:cubicBezTo>
                  <a:pt x="369" y="59"/>
                  <a:pt x="354" y="59"/>
                  <a:pt x="354" y="74"/>
                </a:cubicBezTo>
                <a:cubicBezTo>
                  <a:pt x="354" y="250"/>
                  <a:pt x="354" y="250"/>
                  <a:pt x="354" y="250"/>
                </a:cubicBezTo>
                <a:cubicBezTo>
                  <a:pt x="354" y="250"/>
                  <a:pt x="354" y="265"/>
                  <a:pt x="369" y="265"/>
                </a:cubicBezTo>
                <a:cubicBezTo>
                  <a:pt x="369" y="265"/>
                  <a:pt x="369" y="265"/>
                  <a:pt x="383" y="265"/>
                </a:cubicBezTo>
                <a:cubicBezTo>
                  <a:pt x="560" y="265"/>
                  <a:pt x="560" y="265"/>
                  <a:pt x="560" y="265"/>
                </a:cubicBezTo>
                <a:cubicBezTo>
                  <a:pt x="560" y="265"/>
                  <a:pt x="575" y="265"/>
                  <a:pt x="575" y="250"/>
                </a:cubicBezTo>
                <a:cubicBezTo>
                  <a:pt x="575" y="236"/>
                  <a:pt x="560" y="236"/>
                  <a:pt x="560" y="236"/>
                </a:cubicBezTo>
                <a:close/>
              </a:path>
            </a:pathLst>
          </a:custGeom>
          <a:solidFill>
            <a:schemeClr val="accent1"/>
          </a:solidFill>
          <a:ln>
            <a:noFill/>
          </a:ln>
          <a:effectLst/>
        </p:spPr>
        <p:txBody>
          <a:bodyPr wrap="none" anchor="ctr"/>
          <a:lstStyle/>
          <a:p>
            <a:endParaRPr lang="en-US" sz="2700"/>
          </a:p>
        </p:txBody>
      </p:sp>
      <p:sp>
        <p:nvSpPr>
          <p:cNvPr id="8" name="Freeform 7"/>
          <p:cNvSpPr>
            <a:spLocks noChangeArrowheads="1"/>
          </p:cNvSpPr>
          <p:nvPr/>
        </p:nvSpPr>
        <p:spPr bwMode="auto">
          <a:xfrm>
            <a:off x="8129292" y="4931855"/>
            <a:ext cx="299029" cy="290386"/>
          </a:xfrm>
          <a:custGeom>
            <a:avLst/>
            <a:gdLst>
              <a:gd name="T0" fmla="*/ 90141 w 634"/>
              <a:gd name="T1" fmla="*/ 121550 h 619"/>
              <a:gd name="T2" fmla="*/ 90141 w 634"/>
              <a:gd name="T3" fmla="*/ 121550 h 619"/>
              <a:gd name="T4" fmla="*/ 15865 w 634"/>
              <a:gd name="T5" fmla="*/ 200432 h 619"/>
              <a:gd name="T6" fmla="*/ 15865 w 634"/>
              <a:gd name="T7" fmla="*/ 153103 h 619"/>
              <a:gd name="T8" fmla="*/ 5048 w 634"/>
              <a:gd name="T9" fmla="*/ 147724 h 619"/>
              <a:gd name="T10" fmla="*/ 0 w 634"/>
              <a:gd name="T11" fmla="*/ 153103 h 619"/>
              <a:gd name="T12" fmla="*/ 0 w 634"/>
              <a:gd name="T13" fmla="*/ 216567 h 619"/>
              <a:gd name="T14" fmla="*/ 0 w 634"/>
              <a:gd name="T15" fmla="*/ 221586 h 619"/>
              <a:gd name="T16" fmla="*/ 5048 w 634"/>
              <a:gd name="T17" fmla="*/ 221586 h 619"/>
              <a:gd name="T18" fmla="*/ 68868 w 634"/>
              <a:gd name="T19" fmla="*/ 221586 h 619"/>
              <a:gd name="T20" fmla="*/ 79685 w 634"/>
              <a:gd name="T21" fmla="*/ 216567 h 619"/>
              <a:gd name="T22" fmla="*/ 68868 w 634"/>
              <a:gd name="T23" fmla="*/ 211188 h 619"/>
              <a:gd name="T24" fmla="*/ 20913 w 634"/>
              <a:gd name="T25" fmla="*/ 211188 h 619"/>
              <a:gd name="T26" fmla="*/ 100598 w 634"/>
              <a:gd name="T27" fmla="*/ 131948 h 619"/>
              <a:gd name="T28" fmla="*/ 90141 w 634"/>
              <a:gd name="T29" fmla="*/ 121550 h 619"/>
              <a:gd name="T30" fmla="*/ 222829 w 634"/>
              <a:gd name="T31" fmla="*/ 0 h 619"/>
              <a:gd name="T32" fmla="*/ 222829 w 634"/>
              <a:gd name="T33" fmla="*/ 0 h 619"/>
              <a:gd name="T34" fmla="*/ 217420 w 634"/>
              <a:gd name="T35" fmla="*/ 0 h 619"/>
              <a:gd name="T36" fmla="*/ 153601 w 634"/>
              <a:gd name="T37" fmla="*/ 0 h 619"/>
              <a:gd name="T38" fmla="*/ 148553 w 634"/>
              <a:gd name="T39" fmla="*/ 5378 h 619"/>
              <a:gd name="T40" fmla="*/ 153601 w 634"/>
              <a:gd name="T41" fmla="*/ 10398 h 619"/>
              <a:gd name="T42" fmla="*/ 201556 w 634"/>
              <a:gd name="T43" fmla="*/ 10398 h 619"/>
              <a:gd name="T44" fmla="*/ 127279 w 634"/>
              <a:gd name="T45" fmla="*/ 89639 h 619"/>
              <a:gd name="T46" fmla="*/ 138096 w 634"/>
              <a:gd name="T47" fmla="*/ 100395 h 619"/>
              <a:gd name="T48" fmla="*/ 212012 w 634"/>
              <a:gd name="T49" fmla="*/ 21155 h 619"/>
              <a:gd name="T50" fmla="*/ 212012 w 634"/>
              <a:gd name="T51" fmla="*/ 68484 h 619"/>
              <a:gd name="T52" fmla="*/ 217420 w 634"/>
              <a:gd name="T53" fmla="*/ 73862 h 619"/>
              <a:gd name="T54" fmla="*/ 228237 w 634"/>
              <a:gd name="T55" fmla="*/ 68484 h 619"/>
              <a:gd name="T56" fmla="*/ 228237 w 634"/>
              <a:gd name="T57" fmla="*/ 5378 h 619"/>
              <a:gd name="T58" fmla="*/ 222829 w 634"/>
              <a:gd name="T59" fmla="*/ 0 h 61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34" h="619">
                <a:moveTo>
                  <a:pt x="250" y="339"/>
                </a:moveTo>
                <a:lnTo>
                  <a:pt x="250" y="339"/>
                </a:lnTo>
                <a:cubicBezTo>
                  <a:pt x="44" y="559"/>
                  <a:pt x="44" y="559"/>
                  <a:pt x="44" y="559"/>
                </a:cubicBezTo>
                <a:cubicBezTo>
                  <a:pt x="44" y="427"/>
                  <a:pt x="44" y="427"/>
                  <a:pt x="44" y="427"/>
                </a:cubicBezTo>
                <a:cubicBezTo>
                  <a:pt x="44" y="412"/>
                  <a:pt x="29" y="412"/>
                  <a:pt x="14" y="412"/>
                </a:cubicBezTo>
                <a:cubicBezTo>
                  <a:pt x="14" y="412"/>
                  <a:pt x="0" y="412"/>
                  <a:pt x="0" y="427"/>
                </a:cubicBezTo>
                <a:cubicBezTo>
                  <a:pt x="0" y="604"/>
                  <a:pt x="0" y="604"/>
                  <a:pt x="0" y="604"/>
                </a:cubicBezTo>
                <a:lnTo>
                  <a:pt x="0" y="618"/>
                </a:lnTo>
                <a:cubicBezTo>
                  <a:pt x="14" y="618"/>
                  <a:pt x="14" y="618"/>
                  <a:pt x="14" y="618"/>
                </a:cubicBezTo>
                <a:cubicBezTo>
                  <a:pt x="191" y="618"/>
                  <a:pt x="191" y="618"/>
                  <a:pt x="191" y="618"/>
                </a:cubicBezTo>
                <a:cubicBezTo>
                  <a:pt x="206" y="618"/>
                  <a:pt x="221" y="618"/>
                  <a:pt x="221" y="604"/>
                </a:cubicBezTo>
                <a:cubicBezTo>
                  <a:pt x="221" y="589"/>
                  <a:pt x="206" y="589"/>
                  <a:pt x="191" y="589"/>
                </a:cubicBezTo>
                <a:cubicBezTo>
                  <a:pt x="58" y="589"/>
                  <a:pt x="58" y="589"/>
                  <a:pt x="58" y="589"/>
                </a:cubicBezTo>
                <a:cubicBezTo>
                  <a:pt x="279" y="368"/>
                  <a:pt x="279" y="368"/>
                  <a:pt x="279" y="368"/>
                </a:cubicBezTo>
                <a:lnTo>
                  <a:pt x="250" y="339"/>
                </a:lnTo>
                <a:close/>
                <a:moveTo>
                  <a:pt x="618" y="0"/>
                </a:moveTo>
                <a:lnTo>
                  <a:pt x="618" y="0"/>
                </a:lnTo>
                <a:cubicBezTo>
                  <a:pt x="618" y="0"/>
                  <a:pt x="618" y="0"/>
                  <a:pt x="603" y="0"/>
                </a:cubicBezTo>
                <a:cubicBezTo>
                  <a:pt x="426" y="0"/>
                  <a:pt x="426" y="0"/>
                  <a:pt x="426" y="0"/>
                </a:cubicBezTo>
                <a:cubicBezTo>
                  <a:pt x="426" y="0"/>
                  <a:pt x="412" y="0"/>
                  <a:pt x="412" y="15"/>
                </a:cubicBezTo>
                <a:cubicBezTo>
                  <a:pt x="412" y="29"/>
                  <a:pt x="426" y="29"/>
                  <a:pt x="426" y="29"/>
                </a:cubicBezTo>
                <a:cubicBezTo>
                  <a:pt x="559" y="29"/>
                  <a:pt x="559" y="29"/>
                  <a:pt x="559" y="29"/>
                </a:cubicBezTo>
                <a:cubicBezTo>
                  <a:pt x="353" y="250"/>
                  <a:pt x="353" y="250"/>
                  <a:pt x="353" y="250"/>
                </a:cubicBezTo>
                <a:cubicBezTo>
                  <a:pt x="383" y="280"/>
                  <a:pt x="383" y="280"/>
                  <a:pt x="383" y="280"/>
                </a:cubicBezTo>
                <a:cubicBezTo>
                  <a:pt x="588" y="59"/>
                  <a:pt x="588" y="59"/>
                  <a:pt x="588" y="59"/>
                </a:cubicBezTo>
                <a:cubicBezTo>
                  <a:pt x="588" y="191"/>
                  <a:pt x="588" y="191"/>
                  <a:pt x="588" y="191"/>
                </a:cubicBezTo>
                <a:cubicBezTo>
                  <a:pt x="588" y="206"/>
                  <a:pt x="603" y="206"/>
                  <a:pt x="603" y="206"/>
                </a:cubicBezTo>
                <a:cubicBezTo>
                  <a:pt x="618" y="206"/>
                  <a:pt x="633" y="206"/>
                  <a:pt x="633" y="191"/>
                </a:cubicBezTo>
                <a:cubicBezTo>
                  <a:pt x="633" y="15"/>
                  <a:pt x="633" y="15"/>
                  <a:pt x="633" y="15"/>
                </a:cubicBezTo>
                <a:cubicBezTo>
                  <a:pt x="633" y="15"/>
                  <a:pt x="633" y="0"/>
                  <a:pt x="618" y="0"/>
                </a:cubicBezTo>
                <a:close/>
              </a:path>
            </a:pathLst>
          </a:custGeom>
          <a:solidFill>
            <a:schemeClr val="accent1"/>
          </a:solidFill>
          <a:ln>
            <a:noFill/>
          </a:ln>
          <a:effectLst/>
        </p:spPr>
        <p:txBody>
          <a:bodyPr wrap="none" anchor="ctr"/>
          <a:lstStyle/>
          <a:p>
            <a:endParaRPr lang="en-US" sz="2700"/>
          </a:p>
        </p:txBody>
      </p:sp>
      <p:sp>
        <p:nvSpPr>
          <p:cNvPr id="9" name="Freeform 8"/>
          <p:cNvSpPr>
            <a:spLocks noChangeArrowheads="1"/>
          </p:cNvSpPr>
          <p:nvPr/>
        </p:nvSpPr>
        <p:spPr bwMode="auto">
          <a:xfrm>
            <a:off x="7652230" y="5014822"/>
            <a:ext cx="290386" cy="124452"/>
          </a:xfrm>
          <a:custGeom>
            <a:avLst/>
            <a:gdLst>
              <a:gd name="T0" fmla="*/ 221632 w 619"/>
              <a:gd name="T1" fmla="*/ 42196 h 266"/>
              <a:gd name="T2" fmla="*/ 221632 w 619"/>
              <a:gd name="T3" fmla="*/ 42196 h 266"/>
              <a:gd name="T4" fmla="*/ 179314 w 619"/>
              <a:gd name="T5" fmla="*/ 0 h 266"/>
              <a:gd name="T6" fmla="*/ 168914 w 619"/>
              <a:gd name="T7" fmla="*/ 0 h 266"/>
              <a:gd name="T8" fmla="*/ 168914 w 619"/>
              <a:gd name="T9" fmla="*/ 10370 h 266"/>
              <a:gd name="T10" fmla="*/ 200473 w 619"/>
              <a:gd name="T11" fmla="*/ 42196 h 266"/>
              <a:gd name="T12" fmla="*/ 21159 w 619"/>
              <a:gd name="T13" fmla="*/ 42196 h 266"/>
              <a:gd name="T14" fmla="*/ 52718 w 619"/>
              <a:gd name="T15" fmla="*/ 10370 h 266"/>
              <a:gd name="T16" fmla="*/ 52718 w 619"/>
              <a:gd name="T17" fmla="*/ 0 h 266"/>
              <a:gd name="T18" fmla="*/ 42318 w 619"/>
              <a:gd name="T19" fmla="*/ 0 h 266"/>
              <a:gd name="T20" fmla="*/ 0 w 619"/>
              <a:gd name="T21" fmla="*/ 42196 h 266"/>
              <a:gd name="T22" fmla="*/ 0 w 619"/>
              <a:gd name="T23" fmla="*/ 47202 h 266"/>
              <a:gd name="T24" fmla="*/ 0 w 619"/>
              <a:gd name="T25" fmla="*/ 52566 h 266"/>
              <a:gd name="T26" fmla="*/ 42318 w 619"/>
              <a:gd name="T27" fmla="*/ 94761 h 266"/>
              <a:gd name="T28" fmla="*/ 52718 w 619"/>
              <a:gd name="T29" fmla="*/ 94761 h 266"/>
              <a:gd name="T30" fmla="*/ 52718 w 619"/>
              <a:gd name="T31" fmla="*/ 84034 h 266"/>
              <a:gd name="T32" fmla="*/ 21159 w 619"/>
              <a:gd name="T33" fmla="*/ 52566 h 266"/>
              <a:gd name="T34" fmla="*/ 200473 w 619"/>
              <a:gd name="T35" fmla="*/ 52566 h 266"/>
              <a:gd name="T36" fmla="*/ 168914 w 619"/>
              <a:gd name="T37" fmla="*/ 84034 h 266"/>
              <a:gd name="T38" fmla="*/ 168914 w 619"/>
              <a:gd name="T39" fmla="*/ 94761 h 266"/>
              <a:gd name="T40" fmla="*/ 179314 w 619"/>
              <a:gd name="T41" fmla="*/ 94761 h 266"/>
              <a:gd name="T42" fmla="*/ 221632 w 619"/>
              <a:gd name="T43" fmla="*/ 52566 h 266"/>
              <a:gd name="T44" fmla="*/ 221632 w 619"/>
              <a:gd name="T45" fmla="*/ 47202 h 266"/>
              <a:gd name="T46" fmla="*/ 221632 w 619"/>
              <a:gd name="T47" fmla="*/ 42196 h 26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619" h="266">
                <a:moveTo>
                  <a:pt x="618" y="118"/>
                </a:moveTo>
                <a:lnTo>
                  <a:pt x="618" y="118"/>
                </a:lnTo>
                <a:cubicBezTo>
                  <a:pt x="500" y="0"/>
                  <a:pt x="500" y="0"/>
                  <a:pt x="500" y="0"/>
                </a:cubicBezTo>
                <a:cubicBezTo>
                  <a:pt x="500" y="0"/>
                  <a:pt x="486" y="0"/>
                  <a:pt x="471" y="0"/>
                </a:cubicBezTo>
                <a:cubicBezTo>
                  <a:pt x="471" y="14"/>
                  <a:pt x="471" y="14"/>
                  <a:pt x="471" y="29"/>
                </a:cubicBezTo>
                <a:cubicBezTo>
                  <a:pt x="559" y="118"/>
                  <a:pt x="559" y="118"/>
                  <a:pt x="559" y="118"/>
                </a:cubicBezTo>
                <a:cubicBezTo>
                  <a:pt x="59" y="118"/>
                  <a:pt x="59" y="118"/>
                  <a:pt x="59" y="118"/>
                </a:cubicBezTo>
                <a:cubicBezTo>
                  <a:pt x="147" y="29"/>
                  <a:pt x="147" y="29"/>
                  <a:pt x="147" y="29"/>
                </a:cubicBezTo>
                <a:cubicBezTo>
                  <a:pt x="147" y="14"/>
                  <a:pt x="147" y="14"/>
                  <a:pt x="147" y="0"/>
                </a:cubicBezTo>
                <a:cubicBezTo>
                  <a:pt x="132" y="0"/>
                  <a:pt x="118" y="0"/>
                  <a:pt x="118" y="0"/>
                </a:cubicBezTo>
                <a:cubicBezTo>
                  <a:pt x="0" y="118"/>
                  <a:pt x="0" y="118"/>
                  <a:pt x="0" y="118"/>
                </a:cubicBezTo>
                <a:lnTo>
                  <a:pt x="0" y="132"/>
                </a:lnTo>
                <a:lnTo>
                  <a:pt x="0" y="147"/>
                </a:lnTo>
                <a:cubicBezTo>
                  <a:pt x="118" y="265"/>
                  <a:pt x="118" y="265"/>
                  <a:pt x="118" y="265"/>
                </a:cubicBezTo>
                <a:cubicBezTo>
                  <a:pt x="118" y="265"/>
                  <a:pt x="132" y="265"/>
                  <a:pt x="147" y="265"/>
                </a:cubicBezTo>
                <a:cubicBezTo>
                  <a:pt x="147" y="250"/>
                  <a:pt x="147" y="250"/>
                  <a:pt x="147" y="235"/>
                </a:cubicBezTo>
                <a:cubicBezTo>
                  <a:pt x="59" y="147"/>
                  <a:pt x="59" y="147"/>
                  <a:pt x="59" y="147"/>
                </a:cubicBezTo>
                <a:cubicBezTo>
                  <a:pt x="559" y="147"/>
                  <a:pt x="559" y="147"/>
                  <a:pt x="559" y="147"/>
                </a:cubicBezTo>
                <a:cubicBezTo>
                  <a:pt x="471" y="235"/>
                  <a:pt x="471" y="235"/>
                  <a:pt x="471" y="235"/>
                </a:cubicBezTo>
                <a:cubicBezTo>
                  <a:pt x="471" y="250"/>
                  <a:pt x="471" y="250"/>
                  <a:pt x="471" y="265"/>
                </a:cubicBezTo>
                <a:cubicBezTo>
                  <a:pt x="486" y="265"/>
                  <a:pt x="500" y="265"/>
                  <a:pt x="500" y="265"/>
                </a:cubicBezTo>
                <a:cubicBezTo>
                  <a:pt x="618" y="147"/>
                  <a:pt x="618" y="147"/>
                  <a:pt x="618" y="147"/>
                </a:cubicBezTo>
                <a:lnTo>
                  <a:pt x="618" y="132"/>
                </a:lnTo>
                <a:lnTo>
                  <a:pt x="618" y="118"/>
                </a:lnTo>
              </a:path>
            </a:pathLst>
          </a:custGeom>
          <a:solidFill>
            <a:schemeClr val="accent1"/>
          </a:solidFill>
          <a:ln>
            <a:noFill/>
          </a:ln>
          <a:effectLst/>
        </p:spPr>
        <p:txBody>
          <a:bodyPr wrap="none" anchor="ctr"/>
          <a:lstStyle/>
          <a:p>
            <a:endParaRPr lang="en-US" sz="2700"/>
          </a:p>
        </p:txBody>
      </p:sp>
      <p:sp>
        <p:nvSpPr>
          <p:cNvPr id="10" name="Freeform 9"/>
          <p:cNvSpPr>
            <a:spLocks noChangeArrowheads="1"/>
          </p:cNvSpPr>
          <p:nvPr/>
        </p:nvSpPr>
        <p:spPr bwMode="auto">
          <a:xfrm>
            <a:off x="7237393" y="4931855"/>
            <a:ext cx="124452" cy="290386"/>
          </a:xfrm>
          <a:custGeom>
            <a:avLst/>
            <a:gdLst>
              <a:gd name="T0" fmla="*/ 84369 w 265"/>
              <a:gd name="T1" fmla="*/ 168879 h 619"/>
              <a:gd name="T2" fmla="*/ 84369 w 265"/>
              <a:gd name="T3" fmla="*/ 168879 h 619"/>
              <a:gd name="T4" fmla="*/ 52775 w 265"/>
              <a:gd name="T5" fmla="*/ 200432 h 619"/>
              <a:gd name="T6" fmla="*/ 52775 w 265"/>
              <a:gd name="T7" fmla="*/ 21155 h 619"/>
              <a:gd name="T8" fmla="*/ 84369 w 265"/>
              <a:gd name="T9" fmla="*/ 52707 h 619"/>
              <a:gd name="T10" fmla="*/ 94780 w 265"/>
              <a:gd name="T11" fmla="*/ 52707 h 619"/>
              <a:gd name="T12" fmla="*/ 94780 w 265"/>
              <a:gd name="T13" fmla="*/ 42309 h 619"/>
              <a:gd name="T14" fmla="*/ 52775 w 265"/>
              <a:gd name="T15" fmla="*/ 0 h 619"/>
              <a:gd name="T16" fmla="*/ 47390 w 265"/>
              <a:gd name="T17" fmla="*/ 0 h 619"/>
              <a:gd name="T18" fmla="*/ 42005 w 265"/>
              <a:gd name="T19" fmla="*/ 0 h 619"/>
              <a:gd name="T20" fmla="*/ 0 w 265"/>
              <a:gd name="T21" fmla="*/ 42309 h 619"/>
              <a:gd name="T22" fmla="*/ 0 w 265"/>
              <a:gd name="T23" fmla="*/ 52707 h 619"/>
              <a:gd name="T24" fmla="*/ 10411 w 265"/>
              <a:gd name="T25" fmla="*/ 52707 h 619"/>
              <a:gd name="T26" fmla="*/ 42005 w 265"/>
              <a:gd name="T27" fmla="*/ 21155 h 619"/>
              <a:gd name="T28" fmla="*/ 42005 w 265"/>
              <a:gd name="T29" fmla="*/ 200432 h 619"/>
              <a:gd name="T30" fmla="*/ 10411 w 265"/>
              <a:gd name="T31" fmla="*/ 168879 h 619"/>
              <a:gd name="T32" fmla="*/ 0 w 265"/>
              <a:gd name="T33" fmla="*/ 168879 h 619"/>
              <a:gd name="T34" fmla="*/ 0 w 265"/>
              <a:gd name="T35" fmla="*/ 179277 h 619"/>
              <a:gd name="T36" fmla="*/ 42005 w 265"/>
              <a:gd name="T37" fmla="*/ 221586 h 619"/>
              <a:gd name="T38" fmla="*/ 47390 w 265"/>
              <a:gd name="T39" fmla="*/ 221586 h 619"/>
              <a:gd name="T40" fmla="*/ 52775 w 265"/>
              <a:gd name="T41" fmla="*/ 221586 h 619"/>
              <a:gd name="T42" fmla="*/ 94780 w 265"/>
              <a:gd name="T43" fmla="*/ 179277 h 619"/>
              <a:gd name="T44" fmla="*/ 94780 w 265"/>
              <a:gd name="T45" fmla="*/ 168879 h 619"/>
              <a:gd name="T46" fmla="*/ 84369 w 265"/>
              <a:gd name="T47" fmla="*/ 168879 h 61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65" h="619">
                <a:moveTo>
                  <a:pt x="235" y="471"/>
                </a:moveTo>
                <a:lnTo>
                  <a:pt x="235" y="471"/>
                </a:lnTo>
                <a:cubicBezTo>
                  <a:pt x="147" y="559"/>
                  <a:pt x="147" y="559"/>
                  <a:pt x="147" y="559"/>
                </a:cubicBezTo>
                <a:cubicBezTo>
                  <a:pt x="147" y="59"/>
                  <a:pt x="147" y="59"/>
                  <a:pt x="147" y="59"/>
                </a:cubicBezTo>
                <a:cubicBezTo>
                  <a:pt x="235" y="147"/>
                  <a:pt x="235" y="147"/>
                  <a:pt x="235" y="147"/>
                </a:cubicBezTo>
                <a:cubicBezTo>
                  <a:pt x="250" y="147"/>
                  <a:pt x="250" y="147"/>
                  <a:pt x="264" y="147"/>
                </a:cubicBezTo>
                <a:cubicBezTo>
                  <a:pt x="264" y="133"/>
                  <a:pt x="264" y="118"/>
                  <a:pt x="264" y="118"/>
                </a:cubicBezTo>
                <a:cubicBezTo>
                  <a:pt x="147" y="0"/>
                  <a:pt x="147" y="0"/>
                  <a:pt x="147" y="0"/>
                </a:cubicBezTo>
                <a:lnTo>
                  <a:pt x="132" y="0"/>
                </a:lnTo>
                <a:lnTo>
                  <a:pt x="117" y="0"/>
                </a:lnTo>
                <a:cubicBezTo>
                  <a:pt x="0" y="118"/>
                  <a:pt x="0" y="118"/>
                  <a:pt x="0" y="118"/>
                </a:cubicBezTo>
                <a:cubicBezTo>
                  <a:pt x="0" y="118"/>
                  <a:pt x="0" y="133"/>
                  <a:pt x="0" y="147"/>
                </a:cubicBezTo>
                <a:cubicBezTo>
                  <a:pt x="14" y="147"/>
                  <a:pt x="14" y="147"/>
                  <a:pt x="29" y="147"/>
                </a:cubicBezTo>
                <a:cubicBezTo>
                  <a:pt x="117" y="59"/>
                  <a:pt x="117" y="59"/>
                  <a:pt x="117" y="59"/>
                </a:cubicBezTo>
                <a:cubicBezTo>
                  <a:pt x="117" y="559"/>
                  <a:pt x="117" y="559"/>
                  <a:pt x="117" y="559"/>
                </a:cubicBezTo>
                <a:cubicBezTo>
                  <a:pt x="29" y="471"/>
                  <a:pt x="29" y="471"/>
                  <a:pt x="29" y="471"/>
                </a:cubicBezTo>
                <a:cubicBezTo>
                  <a:pt x="14" y="471"/>
                  <a:pt x="14" y="471"/>
                  <a:pt x="0" y="471"/>
                </a:cubicBezTo>
                <a:cubicBezTo>
                  <a:pt x="0" y="486"/>
                  <a:pt x="0" y="500"/>
                  <a:pt x="0" y="500"/>
                </a:cubicBezTo>
                <a:cubicBezTo>
                  <a:pt x="117" y="618"/>
                  <a:pt x="117" y="618"/>
                  <a:pt x="117" y="618"/>
                </a:cubicBezTo>
                <a:lnTo>
                  <a:pt x="132" y="618"/>
                </a:lnTo>
                <a:lnTo>
                  <a:pt x="147" y="618"/>
                </a:lnTo>
                <a:cubicBezTo>
                  <a:pt x="264" y="500"/>
                  <a:pt x="264" y="500"/>
                  <a:pt x="264" y="500"/>
                </a:cubicBezTo>
                <a:cubicBezTo>
                  <a:pt x="264" y="500"/>
                  <a:pt x="264" y="486"/>
                  <a:pt x="264" y="471"/>
                </a:cubicBezTo>
                <a:cubicBezTo>
                  <a:pt x="250" y="471"/>
                  <a:pt x="250" y="471"/>
                  <a:pt x="235" y="471"/>
                </a:cubicBezTo>
              </a:path>
            </a:pathLst>
          </a:custGeom>
          <a:solidFill>
            <a:schemeClr val="accent1"/>
          </a:solidFill>
          <a:ln>
            <a:noFill/>
          </a:ln>
          <a:effectLst/>
        </p:spPr>
        <p:txBody>
          <a:bodyPr wrap="none" anchor="ctr"/>
          <a:lstStyle/>
          <a:p>
            <a:endParaRPr lang="en-US" sz="2700"/>
          </a:p>
        </p:txBody>
      </p:sp>
      <p:sp>
        <p:nvSpPr>
          <p:cNvPr id="11" name="Freeform 10"/>
          <p:cNvSpPr>
            <a:spLocks noChangeArrowheads="1"/>
          </p:cNvSpPr>
          <p:nvPr/>
        </p:nvSpPr>
        <p:spPr bwMode="auto">
          <a:xfrm>
            <a:off x="6694649" y="4943955"/>
            <a:ext cx="248903" cy="264459"/>
          </a:xfrm>
          <a:custGeom>
            <a:avLst/>
            <a:gdLst>
              <a:gd name="T0" fmla="*/ 189920 w 531"/>
              <a:gd name="T1" fmla="*/ 79626 h 561"/>
              <a:gd name="T2" fmla="*/ 189920 w 531"/>
              <a:gd name="T3" fmla="*/ 79626 h 561"/>
              <a:gd name="T4" fmla="*/ 121477 w 531"/>
              <a:gd name="T5" fmla="*/ 5404 h 561"/>
              <a:gd name="T6" fmla="*/ 111085 w 531"/>
              <a:gd name="T7" fmla="*/ 5404 h 561"/>
              <a:gd name="T8" fmla="*/ 105710 w 531"/>
              <a:gd name="T9" fmla="*/ 10809 h 561"/>
              <a:gd name="T10" fmla="*/ 105710 w 531"/>
              <a:gd name="T11" fmla="*/ 53324 h 561"/>
              <a:gd name="T12" fmla="*/ 0 w 531"/>
              <a:gd name="T13" fmla="*/ 159252 h 561"/>
              <a:gd name="T14" fmla="*/ 10750 w 531"/>
              <a:gd name="T15" fmla="*/ 201768 h 561"/>
              <a:gd name="T16" fmla="*/ 105710 w 531"/>
              <a:gd name="T17" fmla="*/ 122142 h 561"/>
              <a:gd name="T18" fmla="*/ 105710 w 531"/>
              <a:gd name="T19" fmla="*/ 164657 h 561"/>
              <a:gd name="T20" fmla="*/ 111085 w 531"/>
              <a:gd name="T21" fmla="*/ 169701 h 561"/>
              <a:gd name="T22" fmla="*/ 111085 w 531"/>
              <a:gd name="T23" fmla="*/ 169701 h 561"/>
              <a:gd name="T24" fmla="*/ 116102 w 531"/>
              <a:gd name="T25" fmla="*/ 169701 h 561"/>
              <a:gd name="T26" fmla="*/ 121477 w 531"/>
              <a:gd name="T27" fmla="*/ 169701 h 561"/>
              <a:gd name="T28" fmla="*/ 189920 w 531"/>
              <a:gd name="T29" fmla="*/ 90435 h 561"/>
              <a:gd name="T30" fmla="*/ 189920 w 531"/>
              <a:gd name="T31" fmla="*/ 85031 h 561"/>
              <a:gd name="T32" fmla="*/ 189920 w 531"/>
              <a:gd name="T33" fmla="*/ 79626 h 561"/>
              <a:gd name="T34" fmla="*/ 121477 w 531"/>
              <a:gd name="T35" fmla="*/ 148804 h 561"/>
              <a:gd name="T36" fmla="*/ 121477 w 531"/>
              <a:gd name="T37" fmla="*/ 148804 h 561"/>
              <a:gd name="T38" fmla="*/ 121477 w 531"/>
              <a:gd name="T39" fmla="*/ 106288 h 561"/>
              <a:gd name="T40" fmla="*/ 100335 w 531"/>
              <a:gd name="T41" fmla="*/ 106288 h 561"/>
              <a:gd name="T42" fmla="*/ 15767 w 531"/>
              <a:gd name="T43" fmla="*/ 148804 h 561"/>
              <a:gd name="T44" fmla="*/ 100335 w 531"/>
              <a:gd name="T45" fmla="*/ 63773 h 561"/>
              <a:gd name="T46" fmla="*/ 121477 w 531"/>
              <a:gd name="T47" fmla="*/ 63773 h 561"/>
              <a:gd name="T48" fmla="*/ 121477 w 531"/>
              <a:gd name="T49" fmla="*/ 26662 h 561"/>
              <a:gd name="T50" fmla="*/ 174153 w 531"/>
              <a:gd name="T51" fmla="*/ 85031 h 561"/>
              <a:gd name="T52" fmla="*/ 121477 w 531"/>
              <a:gd name="T53" fmla="*/ 148804 h 56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531" h="561">
                <a:moveTo>
                  <a:pt x="530" y="221"/>
                </a:moveTo>
                <a:lnTo>
                  <a:pt x="530" y="221"/>
                </a:lnTo>
                <a:cubicBezTo>
                  <a:pt x="339" y="15"/>
                  <a:pt x="339" y="15"/>
                  <a:pt x="339" y="15"/>
                </a:cubicBezTo>
                <a:cubicBezTo>
                  <a:pt x="324" y="0"/>
                  <a:pt x="310" y="0"/>
                  <a:pt x="310" y="15"/>
                </a:cubicBezTo>
                <a:cubicBezTo>
                  <a:pt x="295" y="15"/>
                  <a:pt x="295" y="15"/>
                  <a:pt x="295" y="30"/>
                </a:cubicBezTo>
                <a:cubicBezTo>
                  <a:pt x="295" y="148"/>
                  <a:pt x="295" y="148"/>
                  <a:pt x="295" y="148"/>
                </a:cubicBezTo>
                <a:cubicBezTo>
                  <a:pt x="133" y="148"/>
                  <a:pt x="0" y="280"/>
                  <a:pt x="0" y="442"/>
                </a:cubicBezTo>
                <a:cubicBezTo>
                  <a:pt x="0" y="487"/>
                  <a:pt x="15" y="516"/>
                  <a:pt x="30" y="560"/>
                </a:cubicBezTo>
                <a:cubicBezTo>
                  <a:pt x="59" y="428"/>
                  <a:pt x="177" y="339"/>
                  <a:pt x="295" y="339"/>
                </a:cubicBezTo>
                <a:lnTo>
                  <a:pt x="295" y="457"/>
                </a:lnTo>
                <a:cubicBezTo>
                  <a:pt x="295" y="457"/>
                  <a:pt x="295" y="471"/>
                  <a:pt x="310" y="471"/>
                </a:cubicBezTo>
                <a:cubicBezTo>
                  <a:pt x="310" y="471"/>
                  <a:pt x="310" y="471"/>
                  <a:pt x="324" y="471"/>
                </a:cubicBezTo>
                <a:cubicBezTo>
                  <a:pt x="324" y="471"/>
                  <a:pt x="324" y="471"/>
                  <a:pt x="339" y="471"/>
                </a:cubicBezTo>
                <a:cubicBezTo>
                  <a:pt x="530" y="251"/>
                  <a:pt x="530" y="251"/>
                  <a:pt x="530" y="251"/>
                </a:cubicBezTo>
                <a:cubicBezTo>
                  <a:pt x="530" y="251"/>
                  <a:pt x="530" y="251"/>
                  <a:pt x="530" y="236"/>
                </a:cubicBezTo>
                <a:cubicBezTo>
                  <a:pt x="530" y="236"/>
                  <a:pt x="530" y="236"/>
                  <a:pt x="530" y="221"/>
                </a:cubicBezTo>
                <a:close/>
                <a:moveTo>
                  <a:pt x="339" y="413"/>
                </a:moveTo>
                <a:lnTo>
                  <a:pt x="339" y="413"/>
                </a:lnTo>
                <a:cubicBezTo>
                  <a:pt x="339" y="295"/>
                  <a:pt x="339" y="295"/>
                  <a:pt x="339" y="295"/>
                </a:cubicBezTo>
                <a:cubicBezTo>
                  <a:pt x="339" y="295"/>
                  <a:pt x="295" y="295"/>
                  <a:pt x="280" y="295"/>
                </a:cubicBezTo>
                <a:cubicBezTo>
                  <a:pt x="192" y="295"/>
                  <a:pt x="89" y="369"/>
                  <a:pt x="44" y="413"/>
                </a:cubicBezTo>
                <a:cubicBezTo>
                  <a:pt x="44" y="339"/>
                  <a:pt x="148" y="192"/>
                  <a:pt x="280" y="177"/>
                </a:cubicBezTo>
                <a:cubicBezTo>
                  <a:pt x="295" y="177"/>
                  <a:pt x="339" y="177"/>
                  <a:pt x="339" y="177"/>
                </a:cubicBezTo>
                <a:cubicBezTo>
                  <a:pt x="339" y="74"/>
                  <a:pt x="339" y="74"/>
                  <a:pt x="339" y="74"/>
                </a:cubicBezTo>
                <a:cubicBezTo>
                  <a:pt x="486" y="236"/>
                  <a:pt x="486" y="236"/>
                  <a:pt x="486" y="236"/>
                </a:cubicBezTo>
                <a:lnTo>
                  <a:pt x="339" y="413"/>
                </a:lnTo>
                <a:close/>
              </a:path>
            </a:pathLst>
          </a:custGeom>
          <a:solidFill>
            <a:schemeClr val="accent1"/>
          </a:solidFill>
          <a:ln>
            <a:noFill/>
          </a:ln>
          <a:effectLst/>
        </p:spPr>
        <p:txBody>
          <a:bodyPr wrap="none" anchor="ctr"/>
          <a:lstStyle/>
          <a:p>
            <a:endParaRPr lang="en-US" sz="2700"/>
          </a:p>
        </p:txBody>
      </p:sp>
      <p:sp>
        <p:nvSpPr>
          <p:cNvPr id="12" name="Freeform 11"/>
          <p:cNvSpPr>
            <a:spLocks noChangeArrowheads="1"/>
          </p:cNvSpPr>
          <p:nvPr/>
        </p:nvSpPr>
        <p:spPr bwMode="auto">
          <a:xfrm>
            <a:off x="6208945" y="4943955"/>
            <a:ext cx="248903" cy="264459"/>
          </a:xfrm>
          <a:custGeom>
            <a:avLst/>
            <a:gdLst>
              <a:gd name="T0" fmla="*/ 84210 w 531"/>
              <a:gd name="T1" fmla="*/ 53324 h 561"/>
              <a:gd name="T2" fmla="*/ 84210 w 531"/>
              <a:gd name="T3" fmla="*/ 53324 h 561"/>
              <a:gd name="T4" fmla="*/ 84210 w 531"/>
              <a:gd name="T5" fmla="*/ 10809 h 561"/>
              <a:gd name="T6" fmla="*/ 79193 w 531"/>
              <a:gd name="T7" fmla="*/ 5404 h 561"/>
              <a:gd name="T8" fmla="*/ 68443 w 531"/>
              <a:gd name="T9" fmla="*/ 5404 h 561"/>
              <a:gd name="T10" fmla="*/ 0 w 531"/>
              <a:gd name="T11" fmla="*/ 79626 h 561"/>
              <a:gd name="T12" fmla="*/ 0 w 531"/>
              <a:gd name="T13" fmla="*/ 85031 h 561"/>
              <a:gd name="T14" fmla="*/ 0 w 531"/>
              <a:gd name="T15" fmla="*/ 90435 h 561"/>
              <a:gd name="T16" fmla="*/ 68443 w 531"/>
              <a:gd name="T17" fmla="*/ 169701 h 561"/>
              <a:gd name="T18" fmla="*/ 73818 w 531"/>
              <a:gd name="T19" fmla="*/ 169701 h 561"/>
              <a:gd name="T20" fmla="*/ 79193 w 531"/>
              <a:gd name="T21" fmla="*/ 169701 h 561"/>
              <a:gd name="T22" fmla="*/ 79193 w 531"/>
              <a:gd name="T23" fmla="*/ 169701 h 561"/>
              <a:gd name="T24" fmla="*/ 84210 w 531"/>
              <a:gd name="T25" fmla="*/ 164657 h 561"/>
              <a:gd name="T26" fmla="*/ 84210 w 531"/>
              <a:gd name="T27" fmla="*/ 122142 h 561"/>
              <a:gd name="T28" fmla="*/ 179169 w 531"/>
              <a:gd name="T29" fmla="*/ 201768 h 561"/>
              <a:gd name="T30" fmla="*/ 189920 w 531"/>
              <a:gd name="T31" fmla="*/ 159252 h 561"/>
              <a:gd name="T32" fmla="*/ 84210 w 531"/>
              <a:gd name="T33" fmla="*/ 53324 h 561"/>
              <a:gd name="T34" fmla="*/ 89585 w 531"/>
              <a:gd name="T35" fmla="*/ 106288 h 561"/>
              <a:gd name="T36" fmla="*/ 89585 w 531"/>
              <a:gd name="T37" fmla="*/ 106288 h 561"/>
              <a:gd name="T38" fmla="*/ 68443 w 531"/>
              <a:gd name="T39" fmla="*/ 106288 h 561"/>
              <a:gd name="T40" fmla="*/ 68443 w 531"/>
              <a:gd name="T41" fmla="*/ 148804 h 561"/>
              <a:gd name="T42" fmla="*/ 15767 w 531"/>
              <a:gd name="T43" fmla="*/ 85031 h 561"/>
              <a:gd name="T44" fmla="*/ 68443 w 531"/>
              <a:gd name="T45" fmla="*/ 26662 h 561"/>
              <a:gd name="T46" fmla="*/ 68443 w 531"/>
              <a:gd name="T47" fmla="*/ 63773 h 561"/>
              <a:gd name="T48" fmla="*/ 89585 w 531"/>
              <a:gd name="T49" fmla="*/ 63773 h 561"/>
              <a:gd name="T50" fmla="*/ 174153 w 531"/>
              <a:gd name="T51" fmla="*/ 148804 h 561"/>
              <a:gd name="T52" fmla="*/ 89585 w 531"/>
              <a:gd name="T53" fmla="*/ 106288 h 56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531" h="561">
                <a:moveTo>
                  <a:pt x="235" y="148"/>
                </a:moveTo>
                <a:lnTo>
                  <a:pt x="235" y="148"/>
                </a:lnTo>
                <a:cubicBezTo>
                  <a:pt x="235" y="30"/>
                  <a:pt x="235" y="30"/>
                  <a:pt x="235" y="30"/>
                </a:cubicBezTo>
                <a:cubicBezTo>
                  <a:pt x="235" y="15"/>
                  <a:pt x="235" y="15"/>
                  <a:pt x="221" y="15"/>
                </a:cubicBezTo>
                <a:cubicBezTo>
                  <a:pt x="221" y="0"/>
                  <a:pt x="206" y="0"/>
                  <a:pt x="191" y="15"/>
                </a:cubicBezTo>
                <a:cubicBezTo>
                  <a:pt x="0" y="221"/>
                  <a:pt x="0" y="221"/>
                  <a:pt x="0" y="221"/>
                </a:cubicBezTo>
                <a:cubicBezTo>
                  <a:pt x="0" y="236"/>
                  <a:pt x="0" y="236"/>
                  <a:pt x="0" y="236"/>
                </a:cubicBezTo>
                <a:cubicBezTo>
                  <a:pt x="0" y="251"/>
                  <a:pt x="0" y="251"/>
                  <a:pt x="0" y="251"/>
                </a:cubicBezTo>
                <a:cubicBezTo>
                  <a:pt x="191" y="471"/>
                  <a:pt x="191" y="471"/>
                  <a:pt x="191" y="471"/>
                </a:cubicBezTo>
                <a:cubicBezTo>
                  <a:pt x="206" y="471"/>
                  <a:pt x="206" y="471"/>
                  <a:pt x="206" y="471"/>
                </a:cubicBezTo>
                <a:cubicBezTo>
                  <a:pt x="221" y="471"/>
                  <a:pt x="221" y="471"/>
                  <a:pt x="221" y="471"/>
                </a:cubicBezTo>
                <a:cubicBezTo>
                  <a:pt x="235" y="471"/>
                  <a:pt x="235" y="457"/>
                  <a:pt x="235" y="457"/>
                </a:cubicBezTo>
                <a:lnTo>
                  <a:pt x="235" y="339"/>
                </a:lnTo>
                <a:cubicBezTo>
                  <a:pt x="353" y="339"/>
                  <a:pt x="471" y="428"/>
                  <a:pt x="500" y="560"/>
                </a:cubicBezTo>
                <a:cubicBezTo>
                  <a:pt x="515" y="516"/>
                  <a:pt x="530" y="487"/>
                  <a:pt x="530" y="442"/>
                </a:cubicBezTo>
                <a:cubicBezTo>
                  <a:pt x="530" y="280"/>
                  <a:pt x="397" y="148"/>
                  <a:pt x="235" y="148"/>
                </a:cubicBezTo>
                <a:close/>
                <a:moveTo>
                  <a:pt x="250" y="295"/>
                </a:moveTo>
                <a:lnTo>
                  <a:pt x="250" y="295"/>
                </a:lnTo>
                <a:cubicBezTo>
                  <a:pt x="235" y="295"/>
                  <a:pt x="191" y="295"/>
                  <a:pt x="191" y="295"/>
                </a:cubicBezTo>
                <a:cubicBezTo>
                  <a:pt x="191" y="413"/>
                  <a:pt x="191" y="413"/>
                  <a:pt x="191" y="413"/>
                </a:cubicBezTo>
                <a:cubicBezTo>
                  <a:pt x="44" y="236"/>
                  <a:pt x="44" y="236"/>
                  <a:pt x="44" y="236"/>
                </a:cubicBezTo>
                <a:cubicBezTo>
                  <a:pt x="191" y="74"/>
                  <a:pt x="191" y="74"/>
                  <a:pt x="191" y="74"/>
                </a:cubicBezTo>
                <a:cubicBezTo>
                  <a:pt x="191" y="177"/>
                  <a:pt x="191" y="177"/>
                  <a:pt x="191" y="177"/>
                </a:cubicBezTo>
                <a:cubicBezTo>
                  <a:pt x="191" y="177"/>
                  <a:pt x="235" y="177"/>
                  <a:pt x="250" y="177"/>
                </a:cubicBezTo>
                <a:cubicBezTo>
                  <a:pt x="382" y="192"/>
                  <a:pt x="486" y="339"/>
                  <a:pt x="486" y="413"/>
                </a:cubicBezTo>
                <a:cubicBezTo>
                  <a:pt x="441" y="369"/>
                  <a:pt x="339" y="295"/>
                  <a:pt x="250" y="295"/>
                </a:cubicBezTo>
                <a:close/>
              </a:path>
            </a:pathLst>
          </a:custGeom>
          <a:solidFill>
            <a:schemeClr val="accent1"/>
          </a:solidFill>
          <a:ln>
            <a:noFill/>
          </a:ln>
          <a:effectLst/>
        </p:spPr>
        <p:txBody>
          <a:bodyPr wrap="none" anchor="ctr"/>
          <a:lstStyle/>
          <a:p>
            <a:endParaRPr lang="en-US" sz="2700"/>
          </a:p>
        </p:txBody>
      </p:sp>
      <p:sp>
        <p:nvSpPr>
          <p:cNvPr id="13" name="Freeform 12"/>
          <p:cNvSpPr>
            <a:spLocks noChangeArrowheads="1"/>
          </p:cNvSpPr>
          <p:nvPr/>
        </p:nvSpPr>
        <p:spPr bwMode="auto">
          <a:xfrm>
            <a:off x="10535344" y="4492820"/>
            <a:ext cx="290386" cy="202234"/>
          </a:xfrm>
          <a:custGeom>
            <a:avLst/>
            <a:gdLst>
              <a:gd name="T0" fmla="*/ 195452 w 619"/>
              <a:gd name="T1" fmla="*/ 0 h 427"/>
              <a:gd name="T2" fmla="*/ 195452 w 619"/>
              <a:gd name="T3" fmla="*/ 0 h 427"/>
              <a:gd name="T4" fmla="*/ 68498 w 619"/>
              <a:gd name="T5" fmla="*/ 0 h 427"/>
              <a:gd name="T6" fmla="*/ 63477 w 619"/>
              <a:gd name="T7" fmla="*/ 0 h 427"/>
              <a:gd name="T8" fmla="*/ 0 w 619"/>
              <a:gd name="T9" fmla="*/ 74570 h 427"/>
              <a:gd name="T10" fmla="*/ 0 w 619"/>
              <a:gd name="T11" fmla="*/ 79999 h 427"/>
              <a:gd name="T12" fmla="*/ 0 w 619"/>
              <a:gd name="T13" fmla="*/ 85067 h 427"/>
              <a:gd name="T14" fmla="*/ 63477 w 619"/>
              <a:gd name="T15" fmla="*/ 154207 h 427"/>
              <a:gd name="T16" fmla="*/ 68498 w 619"/>
              <a:gd name="T17" fmla="*/ 154207 h 427"/>
              <a:gd name="T18" fmla="*/ 68498 w 619"/>
              <a:gd name="T19" fmla="*/ 154207 h 427"/>
              <a:gd name="T20" fmla="*/ 195452 w 619"/>
              <a:gd name="T21" fmla="*/ 154207 h 427"/>
              <a:gd name="T22" fmla="*/ 221632 w 619"/>
              <a:gd name="T23" fmla="*/ 127782 h 427"/>
              <a:gd name="T24" fmla="*/ 221632 w 619"/>
              <a:gd name="T25" fmla="*/ 26425 h 427"/>
              <a:gd name="T26" fmla="*/ 195452 w 619"/>
              <a:gd name="T27" fmla="*/ 0 h 427"/>
              <a:gd name="T28" fmla="*/ 211232 w 619"/>
              <a:gd name="T29" fmla="*/ 127782 h 427"/>
              <a:gd name="T30" fmla="*/ 211232 w 619"/>
              <a:gd name="T31" fmla="*/ 127782 h 427"/>
              <a:gd name="T32" fmla="*/ 195452 w 619"/>
              <a:gd name="T33" fmla="*/ 143709 h 427"/>
              <a:gd name="T34" fmla="*/ 73877 w 619"/>
              <a:gd name="T35" fmla="*/ 143709 h 427"/>
              <a:gd name="T36" fmla="*/ 15780 w 619"/>
              <a:gd name="T37" fmla="*/ 79999 h 427"/>
              <a:gd name="T38" fmla="*/ 73877 w 619"/>
              <a:gd name="T39" fmla="*/ 15927 h 427"/>
              <a:gd name="T40" fmla="*/ 195452 w 619"/>
              <a:gd name="T41" fmla="*/ 15927 h 427"/>
              <a:gd name="T42" fmla="*/ 211232 w 619"/>
              <a:gd name="T43" fmla="*/ 26425 h 427"/>
              <a:gd name="T44" fmla="*/ 211232 w 619"/>
              <a:gd name="T45" fmla="*/ 127782 h 42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619" h="427">
                <a:moveTo>
                  <a:pt x="545" y="0"/>
                </a:moveTo>
                <a:lnTo>
                  <a:pt x="545" y="0"/>
                </a:lnTo>
                <a:cubicBezTo>
                  <a:pt x="191" y="0"/>
                  <a:pt x="191" y="0"/>
                  <a:pt x="191" y="0"/>
                </a:cubicBezTo>
                <a:lnTo>
                  <a:pt x="177" y="0"/>
                </a:lnTo>
                <a:cubicBezTo>
                  <a:pt x="0" y="206"/>
                  <a:pt x="0" y="206"/>
                  <a:pt x="0" y="206"/>
                </a:cubicBezTo>
                <a:cubicBezTo>
                  <a:pt x="0" y="206"/>
                  <a:pt x="0" y="206"/>
                  <a:pt x="0" y="221"/>
                </a:cubicBezTo>
                <a:cubicBezTo>
                  <a:pt x="0" y="221"/>
                  <a:pt x="0" y="221"/>
                  <a:pt x="0" y="235"/>
                </a:cubicBezTo>
                <a:cubicBezTo>
                  <a:pt x="177" y="426"/>
                  <a:pt x="177" y="426"/>
                  <a:pt x="177" y="426"/>
                </a:cubicBezTo>
                <a:lnTo>
                  <a:pt x="191" y="426"/>
                </a:lnTo>
                <a:cubicBezTo>
                  <a:pt x="545" y="426"/>
                  <a:pt x="545" y="426"/>
                  <a:pt x="545" y="426"/>
                </a:cubicBezTo>
                <a:cubicBezTo>
                  <a:pt x="589" y="426"/>
                  <a:pt x="618" y="397"/>
                  <a:pt x="618" y="353"/>
                </a:cubicBezTo>
                <a:cubicBezTo>
                  <a:pt x="618" y="73"/>
                  <a:pt x="618" y="73"/>
                  <a:pt x="618" y="73"/>
                </a:cubicBezTo>
                <a:cubicBezTo>
                  <a:pt x="618" y="29"/>
                  <a:pt x="589" y="0"/>
                  <a:pt x="545" y="0"/>
                </a:cubicBezTo>
                <a:close/>
                <a:moveTo>
                  <a:pt x="589" y="353"/>
                </a:moveTo>
                <a:lnTo>
                  <a:pt x="589" y="353"/>
                </a:lnTo>
                <a:cubicBezTo>
                  <a:pt x="589" y="368"/>
                  <a:pt x="559" y="397"/>
                  <a:pt x="545" y="397"/>
                </a:cubicBezTo>
                <a:cubicBezTo>
                  <a:pt x="206" y="397"/>
                  <a:pt x="206" y="397"/>
                  <a:pt x="206" y="397"/>
                </a:cubicBezTo>
                <a:cubicBezTo>
                  <a:pt x="44" y="221"/>
                  <a:pt x="44" y="221"/>
                  <a:pt x="44" y="221"/>
                </a:cubicBezTo>
                <a:cubicBezTo>
                  <a:pt x="206" y="44"/>
                  <a:pt x="206" y="44"/>
                  <a:pt x="206" y="44"/>
                </a:cubicBezTo>
                <a:cubicBezTo>
                  <a:pt x="545" y="44"/>
                  <a:pt x="545" y="44"/>
                  <a:pt x="545" y="44"/>
                </a:cubicBezTo>
                <a:cubicBezTo>
                  <a:pt x="559" y="44"/>
                  <a:pt x="589" y="58"/>
                  <a:pt x="589" y="73"/>
                </a:cubicBezTo>
                <a:lnTo>
                  <a:pt x="589" y="353"/>
                </a:lnTo>
                <a:close/>
              </a:path>
            </a:pathLst>
          </a:custGeom>
          <a:solidFill>
            <a:schemeClr val="accent1"/>
          </a:solidFill>
          <a:ln>
            <a:noFill/>
          </a:ln>
          <a:effectLst/>
        </p:spPr>
        <p:txBody>
          <a:bodyPr wrap="none" anchor="ctr"/>
          <a:lstStyle/>
          <a:p>
            <a:endParaRPr lang="en-US" sz="2700"/>
          </a:p>
        </p:txBody>
      </p:sp>
      <p:sp>
        <p:nvSpPr>
          <p:cNvPr id="14" name="Freeform 13"/>
          <p:cNvSpPr>
            <a:spLocks noChangeArrowheads="1"/>
          </p:cNvSpPr>
          <p:nvPr/>
        </p:nvSpPr>
        <p:spPr bwMode="auto">
          <a:xfrm>
            <a:off x="10051370" y="4492820"/>
            <a:ext cx="299029" cy="202234"/>
          </a:xfrm>
          <a:custGeom>
            <a:avLst/>
            <a:gdLst>
              <a:gd name="T0" fmla="*/ 201916 w 634"/>
              <a:gd name="T1" fmla="*/ 0 h 427"/>
              <a:gd name="T2" fmla="*/ 201916 w 634"/>
              <a:gd name="T3" fmla="*/ 0 h 427"/>
              <a:gd name="T4" fmla="*/ 74637 w 634"/>
              <a:gd name="T5" fmla="*/ 0 h 427"/>
              <a:gd name="T6" fmla="*/ 69228 w 634"/>
              <a:gd name="T7" fmla="*/ 0 h 427"/>
              <a:gd name="T8" fmla="*/ 5408 w 634"/>
              <a:gd name="T9" fmla="*/ 74570 h 427"/>
              <a:gd name="T10" fmla="*/ 0 w 634"/>
              <a:gd name="T11" fmla="*/ 79999 h 427"/>
              <a:gd name="T12" fmla="*/ 5408 w 634"/>
              <a:gd name="T13" fmla="*/ 85067 h 427"/>
              <a:gd name="T14" fmla="*/ 69228 w 634"/>
              <a:gd name="T15" fmla="*/ 154207 h 427"/>
              <a:gd name="T16" fmla="*/ 74637 w 634"/>
              <a:gd name="T17" fmla="*/ 154207 h 427"/>
              <a:gd name="T18" fmla="*/ 74637 w 634"/>
              <a:gd name="T19" fmla="*/ 154207 h 427"/>
              <a:gd name="T20" fmla="*/ 201916 w 634"/>
              <a:gd name="T21" fmla="*/ 154207 h 427"/>
              <a:gd name="T22" fmla="*/ 228237 w 634"/>
              <a:gd name="T23" fmla="*/ 127782 h 427"/>
              <a:gd name="T24" fmla="*/ 228237 w 634"/>
              <a:gd name="T25" fmla="*/ 26425 h 427"/>
              <a:gd name="T26" fmla="*/ 201916 w 634"/>
              <a:gd name="T27" fmla="*/ 0 h 427"/>
              <a:gd name="T28" fmla="*/ 212373 w 634"/>
              <a:gd name="T29" fmla="*/ 127782 h 427"/>
              <a:gd name="T30" fmla="*/ 212373 w 634"/>
              <a:gd name="T31" fmla="*/ 127782 h 427"/>
              <a:gd name="T32" fmla="*/ 201916 w 634"/>
              <a:gd name="T33" fmla="*/ 143709 h 427"/>
              <a:gd name="T34" fmla="*/ 74637 w 634"/>
              <a:gd name="T35" fmla="*/ 143709 h 427"/>
              <a:gd name="T36" fmla="*/ 16225 w 634"/>
              <a:gd name="T37" fmla="*/ 79999 h 427"/>
              <a:gd name="T38" fmla="*/ 74637 w 634"/>
              <a:gd name="T39" fmla="*/ 15927 h 427"/>
              <a:gd name="T40" fmla="*/ 201916 w 634"/>
              <a:gd name="T41" fmla="*/ 15927 h 427"/>
              <a:gd name="T42" fmla="*/ 212373 w 634"/>
              <a:gd name="T43" fmla="*/ 26425 h 427"/>
              <a:gd name="T44" fmla="*/ 212373 w 634"/>
              <a:gd name="T45" fmla="*/ 127782 h 427"/>
              <a:gd name="T46" fmla="*/ 164778 w 634"/>
              <a:gd name="T47" fmla="*/ 53212 h 427"/>
              <a:gd name="T48" fmla="*/ 164778 w 634"/>
              <a:gd name="T49" fmla="*/ 53212 h 427"/>
              <a:gd name="T50" fmla="*/ 154322 w 634"/>
              <a:gd name="T51" fmla="*/ 53212 h 427"/>
              <a:gd name="T52" fmla="*/ 138096 w 634"/>
              <a:gd name="T53" fmla="*/ 69140 h 427"/>
              <a:gd name="T54" fmla="*/ 122231 w 634"/>
              <a:gd name="T55" fmla="*/ 53212 h 427"/>
              <a:gd name="T56" fmla="*/ 111775 w 634"/>
              <a:gd name="T57" fmla="*/ 53212 h 427"/>
              <a:gd name="T58" fmla="*/ 111775 w 634"/>
              <a:gd name="T59" fmla="*/ 63710 h 427"/>
              <a:gd name="T60" fmla="*/ 127640 w 634"/>
              <a:gd name="T61" fmla="*/ 79999 h 427"/>
              <a:gd name="T62" fmla="*/ 111775 w 634"/>
              <a:gd name="T63" fmla="*/ 95927 h 427"/>
              <a:gd name="T64" fmla="*/ 111775 w 634"/>
              <a:gd name="T65" fmla="*/ 106425 h 427"/>
              <a:gd name="T66" fmla="*/ 122231 w 634"/>
              <a:gd name="T67" fmla="*/ 106425 h 427"/>
              <a:gd name="T68" fmla="*/ 138096 w 634"/>
              <a:gd name="T69" fmla="*/ 90497 h 427"/>
              <a:gd name="T70" fmla="*/ 154322 w 634"/>
              <a:gd name="T71" fmla="*/ 106425 h 427"/>
              <a:gd name="T72" fmla="*/ 164778 w 634"/>
              <a:gd name="T73" fmla="*/ 106425 h 427"/>
              <a:gd name="T74" fmla="*/ 164778 w 634"/>
              <a:gd name="T75" fmla="*/ 95927 h 427"/>
              <a:gd name="T76" fmla="*/ 148553 w 634"/>
              <a:gd name="T77" fmla="*/ 79999 h 427"/>
              <a:gd name="T78" fmla="*/ 164778 w 634"/>
              <a:gd name="T79" fmla="*/ 63710 h 427"/>
              <a:gd name="T80" fmla="*/ 164778 w 634"/>
              <a:gd name="T81" fmla="*/ 53212 h 42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634" h="427">
                <a:moveTo>
                  <a:pt x="560" y="0"/>
                </a:moveTo>
                <a:lnTo>
                  <a:pt x="560" y="0"/>
                </a:lnTo>
                <a:cubicBezTo>
                  <a:pt x="207" y="0"/>
                  <a:pt x="207" y="0"/>
                  <a:pt x="207" y="0"/>
                </a:cubicBezTo>
                <a:cubicBezTo>
                  <a:pt x="192" y="0"/>
                  <a:pt x="192" y="0"/>
                  <a:pt x="192" y="0"/>
                </a:cubicBezTo>
                <a:cubicBezTo>
                  <a:pt x="15" y="206"/>
                  <a:pt x="15" y="206"/>
                  <a:pt x="15" y="206"/>
                </a:cubicBezTo>
                <a:cubicBezTo>
                  <a:pt x="0" y="206"/>
                  <a:pt x="0" y="206"/>
                  <a:pt x="0" y="221"/>
                </a:cubicBezTo>
                <a:cubicBezTo>
                  <a:pt x="0" y="221"/>
                  <a:pt x="0" y="221"/>
                  <a:pt x="15" y="235"/>
                </a:cubicBezTo>
                <a:cubicBezTo>
                  <a:pt x="192" y="426"/>
                  <a:pt x="192" y="426"/>
                  <a:pt x="192" y="426"/>
                </a:cubicBezTo>
                <a:cubicBezTo>
                  <a:pt x="192" y="426"/>
                  <a:pt x="192" y="426"/>
                  <a:pt x="207" y="426"/>
                </a:cubicBezTo>
                <a:cubicBezTo>
                  <a:pt x="560" y="426"/>
                  <a:pt x="560" y="426"/>
                  <a:pt x="560" y="426"/>
                </a:cubicBezTo>
                <a:cubicBezTo>
                  <a:pt x="604" y="426"/>
                  <a:pt x="633" y="397"/>
                  <a:pt x="633" y="353"/>
                </a:cubicBezTo>
                <a:cubicBezTo>
                  <a:pt x="633" y="73"/>
                  <a:pt x="633" y="73"/>
                  <a:pt x="633" y="73"/>
                </a:cubicBezTo>
                <a:cubicBezTo>
                  <a:pt x="633" y="29"/>
                  <a:pt x="604" y="0"/>
                  <a:pt x="560" y="0"/>
                </a:cubicBezTo>
                <a:close/>
                <a:moveTo>
                  <a:pt x="589" y="353"/>
                </a:moveTo>
                <a:lnTo>
                  <a:pt x="589" y="353"/>
                </a:lnTo>
                <a:cubicBezTo>
                  <a:pt x="589" y="368"/>
                  <a:pt x="575" y="397"/>
                  <a:pt x="560" y="397"/>
                </a:cubicBezTo>
                <a:cubicBezTo>
                  <a:pt x="207" y="397"/>
                  <a:pt x="207" y="397"/>
                  <a:pt x="207" y="397"/>
                </a:cubicBezTo>
                <a:cubicBezTo>
                  <a:pt x="45" y="221"/>
                  <a:pt x="45" y="221"/>
                  <a:pt x="45" y="221"/>
                </a:cubicBezTo>
                <a:cubicBezTo>
                  <a:pt x="207" y="44"/>
                  <a:pt x="207" y="44"/>
                  <a:pt x="207" y="44"/>
                </a:cubicBezTo>
                <a:cubicBezTo>
                  <a:pt x="560" y="44"/>
                  <a:pt x="560" y="44"/>
                  <a:pt x="560" y="44"/>
                </a:cubicBezTo>
                <a:cubicBezTo>
                  <a:pt x="575" y="44"/>
                  <a:pt x="589" y="58"/>
                  <a:pt x="589" y="73"/>
                </a:cubicBezTo>
                <a:lnTo>
                  <a:pt x="589" y="353"/>
                </a:lnTo>
                <a:close/>
                <a:moveTo>
                  <a:pt x="457" y="147"/>
                </a:moveTo>
                <a:lnTo>
                  <a:pt x="457" y="147"/>
                </a:lnTo>
                <a:cubicBezTo>
                  <a:pt x="442" y="132"/>
                  <a:pt x="428" y="132"/>
                  <a:pt x="428" y="147"/>
                </a:cubicBezTo>
                <a:cubicBezTo>
                  <a:pt x="383" y="191"/>
                  <a:pt x="383" y="191"/>
                  <a:pt x="383" y="191"/>
                </a:cubicBezTo>
                <a:cubicBezTo>
                  <a:pt x="339" y="147"/>
                  <a:pt x="339" y="147"/>
                  <a:pt x="339" y="147"/>
                </a:cubicBezTo>
                <a:cubicBezTo>
                  <a:pt x="324" y="132"/>
                  <a:pt x="310" y="132"/>
                  <a:pt x="310" y="147"/>
                </a:cubicBezTo>
                <a:cubicBezTo>
                  <a:pt x="295" y="147"/>
                  <a:pt x="295" y="162"/>
                  <a:pt x="310" y="176"/>
                </a:cubicBezTo>
                <a:cubicBezTo>
                  <a:pt x="354" y="221"/>
                  <a:pt x="354" y="221"/>
                  <a:pt x="354" y="221"/>
                </a:cubicBezTo>
                <a:cubicBezTo>
                  <a:pt x="310" y="265"/>
                  <a:pt x="310" y="265"/>
                  <a:pt x="310" y="265"/>
                </a:cubicBezTo>
                <a:cubicBezTo>
                  <a:pt x="295" y="265"/>
                  <a:pt x="295" y="279"/>
                  <a:pt x="310" y="294"/>
                </a:cubicBezTo>
                <a:cubicBezTo>
                  <a:pt x="310" y="294"/>
                  <a:pt x="324" y="294"/>
                  <a:pt x="339" y="294"/>
                </a:cubicBezTo>
                <a:cubicBezTo>
                  <a:pt x="383" y="250"/>
                  <a:pt x="383" y="250"/>
                  <a:pt x="383" y="250"/>
                </a:cubicBezTo>
                <a:cubicBezTo>
                  <a:pt x="428" y="294"/>
                  <a:pt x="428" y="294"/>
                  <a:pt x="428" y="294"/>
                </a:cubicBezTo>
                <a:cubicBezTo>
                  <a:pt x="428" y="294"/>
                  <a:pt x="442" y="294"/>
                  <a:pt x="457" y="294"/>
                </a:cubicBezTo>
                <a:cubicBezTo>
                  <a:pt x="457" y="279"/>
                  <a:pt x="457" y="265"/>
                  <a:pt x="457" y="265"/>
                </a:cubicBezTo>
                <a:cubicBezTo>
                  <a:pt x="412" y="221"/>
                  <a:pt x="412" y="221"/>
                  <a:pt x="412" y="221"/>
                </a:cubicBezTo>
                <a:cubicBezTo>
                  <a:pt x="457" y="176"/>
                  <a:pt x="457" y="176"/>
                  <a:pt x="457" y="176"/>
                </a:cubicBezTo>
                <a:cubicBezTo>
                  <a:pt x="457" y="162"/>
                  <a:pt x="457" y="147"/>
                  <a:pt x="457" y="147"/>
                </a:cubicBezTo>
                <a:close/>
              </a:path>
            </a:pathLst>
          </a:custGeom>
          <a:solidFill>
            <a:schemeClr val="accent1"/>
          </a:solidFill>
          <a:ln>
            <a:noFill/>
          </a:ln>
          <a:effectLst/>
        </p:spPr>
        <p:txBody>
          <a:bodyPr wrap="none" anchor="ctr"/>
          <a:lstStyle/>
          <a:p>
            <a:endParaRPr lang="en-US" sz="2700"/>
          </a:p>
        </p:txBody>
      </p:sp>
      <p:sp>
        <p:nvSpPr>
          <p:cNvPr id="15" name="Freeform 14"/>
          <p:cNvSpPr>
            <a:spLocks noChangeArrowheads="1"/>
          </p:cNvSpPr>
          <p:nvPr/>
        </p:nvSpPr>
        <p:spPr bwMode="auto">
          <a:xfrm>
            <a:off x="9570849" y="4444422"/>
            <a:ext cx="299029" cy="222976"/>
          </a:xfrm>
          <a:custGeom>
            <a:avLst/>
            <a:gdLst>
              <a:gd name="T0" fmla="*/ 116823 w 634"/>
              <a:gd name="T1" fmla="*/ 47920 h 473"/>
              <a:gd name="T2" fmla="*/ 116823 w 634"/>
              <a:gd name="T3" fmla="*/ 47920 h 473"/>
              <a:gd name="T4" fmla="*/ 111414 w 634"/>
              <a:gd name="T5" fmla="*/ 42515 h 473"/>
              <a:gd name="T6" fmla="*/ 106006 w 634"/>
              <a:gd name="T7" fmla="*/ 47920 h 473"/>
              <a:gd name="T8" fmla="*/ 63459 w 634"/>
              <a:gd name="T9" fmla="*/ 90435 h 473"/>
              <a:gd name="T10" fmla="*/ 63459 w 634"/>
              <a:gd name="T11" fmla="*/ 95840 h 473"/>
              <a:gd name="T12" fmla="*/ 74276 w 634"/>
              <a:gd name="T13" fmla="*/ 95840 h 473"/>
              <a:gd name="T14" fmla="*/ 106006 w 634"/>
              <a:gd name="T15" fmla="*/ 69178 h 473"/>
              <a:gd name="T16" fmla="*/ 106006 w 634"/>
              <a:gd name="T17" fmla="*/ 137995 h 473"/>
              <a:gd name="T18" fmla="*/ 111414 w 634"/>
              <a:gd name="T19" fmla="*/ 143399 h 473"/>
              <a:gd name="T20" fmla="*/ 121871 w 634"/>
              <a:gd name="T21" fmla="*/ 137995 h 473"/>
              <a:gd name="T22" fmla="*/ 121871 w 634"/>
              <a:gd name="T23" fmla="*/ 69178 h 473"/>
              <a:gd name="T24" fmla="*/ 148553 w 634"/>
              <a:gd name="T25" fmla="*/ 95840 h 473"/>
              <a:gd name="T26" fmla="*/ 159370 w 634"/>
              <a:gd name="T27" fmla="*/ 95840 h 473"/>
              <a:gd name="T28" fmla="*/ 159370 w 634"/>
              <a:gd name="T29" fmla="*/ 90435 h 473"/>
              <a:gd name="T30" fmla="*/ 116823 w 634"/>
              <a:gd name="T31" fmla="*/ 47920 h 473"/>
              <a:gd name="T32" fmla="*/ 164417 w 634"/>
              <a:gd name="T33" fmla="*/ 37471 h 473"/>
              <a:gd name="T34" fmla="*/ 164417 w 634"/>
              <a:gd name="T35" fmla="*/ 37471 h 473"/>
              <a:gd name="T36" fmla="*/ 106006 w 634"/>
              <a:gd name="T37" fmla="*/ 0 h 473"/>
              <a:gd name="T38" fmla="*/ 42186 w 634"/>
              <a:gd name="T39" fmla="*/ 58369 h 473"/>
              <a:gd name="T40" fmla="*/ 0 w 634"/>
              <a:gd name="T41" fmla="*/ 117098 h 473"/>
              <a:gd name="T42" fmla="*/ 58411 w 634"/>
              <a:gd name="T43" fmla="*/ 170062 h 473"/>
              <a:gd name="T44" fmla="*/ 174874 w 634"/>
              <a:gd name="T45" fmla="*/ 170062 h 473"/>
              <a:gd name="T46" fmla="*/ 228237 w 634"/>
              <a:gd name="T47" fmla="*/ 106289 h 473"/>
              <a:gd name="T48" fmla="*/ 164417 w 634"/>
              <a:gd name="T49" fmla="*/ 37471 h 473"/>
              <a:gd name="T50" fmla="*/ 174874 w 634"/>
              <a:gd name="T51" fmla="*/ 159253 h 473"/>
              <a:gd name="T52" fmla="*/ 174874 w 634"/>
              <a:gd name="T53" fmla="*/ 159253 h 473"/>
              <a:gd name="T54" fmla="*/ 58411 w 634"/>
              <a:gd name="T55" fmla="*/ 159253 h 473"/>
              <a:gd name="T56" fmla="*/ 15865 w 634"/>
              <a:gd name="T57" fmla="*/ 117098 h 473"/>
              <a:gd name="T58" fmla="*/ 58411 w 634"/>
              <a:gd name="T59" fmla="*/ 74582 h 473"/>
              <a:gd name="T60" fmla="*/ 106006 w 634"/>
              <a:gd name="T61" fmla="*/ 16214 h 473"/>
              <a:gd name="T62" fmla="*/ 153601 w 634"/>
              <a:gd name="T63" fmla="*/ 53324 h 473"/>
              <a:gd name="T64" fmla="*/ 212012 w 634"/>
              <a:gd name="T65" fmla="*/ 100884 h 473"/>
              <a:gd name="T66" fmla="*/ 174874 w 634"/>
              <a:gd name="T67" fmla="*/ 159253 h 47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34" h="473">
                <a:moveTo>
                  <a:pt x="324" y="133"/>
                </a:moveTo>
                <a:lnTo>
                  <a:pt x="324" y="133"/>
                </a:lnTo>
                <a:cubicBezTo>
                  <a:pt x="324" y="118"/>
                  <a:pt x="324" y="118"/>
                  <a:pt x="309" y="118"/>
                </a:cubicBezTo>
                <a:cubicBezTo>
                  <a:pt x="309" y="118"/>
                  <a:pt x="309" y="118"/>
                  <a:pt x="294" y="133"/>
                </a:cubicBezTo>
                <a:cubicBezTo>
                  <a:pt x="176" y="251"/>
                  <a:pt x="176" y="251"/>
                  <a:pt x="176" y="251"/>
                </a:cubicBezTo>
                <a:lnTo>
                  <a:pt x="176" y="266"/>
                </a:lnTo>
                <a:cubicBezTo>
                  <a:pt x="191" y="280"/>
                  <a:pt x="206" y="280"/>
                  <a:pt x="206" y="266"/>
                </a:cubicBezTo>
                <a:cubicBezTo>
                  <a:pt x="294" y="192"/>
                  <a:pt x="294" y="192"/>
                  <a:pt x="294" y="192"/>
                </a:cubicBezTo>
                <a:cubicBezTo>
                  <a:pt x="294" y="383"/>
                  <a:pt x="294" y="383"/>
                  <a:pt x="294" y="383"/>
                </a:cubicBezTo>
                <a:lnTo>
                  <a:pt x="309" y="398"/>
                </a:lnTo>
                <a:cubicBezTo>
                  <a:pt x="324" y="398"/>
                  <a:pt x="338" y="383"/>
                  <a:pt x="338" y="383"/>
                </a:cubicBezTo>
                <a:cubicBezTo>
                  <a:pt x="338" y="192"/>
                  <a:pt x="338" y="192"/>
                  <a:pt x="338" y="192"/>
                </a:cubicBezTo>
                <a:cubicBezTo>
                  <a:pt x="412" y="266"/>
                  <a:pt x="412" y="266"/>
                  <a:pt x="412" y="266"/>
                </a:cubicBezTo>
                <a:cubicBezTo>
                  <a:pt x="426" y="280"/>
                  <a:pt x="442" y="280"/>
                  <a:pt x="442" y="266"/>
                </a:cubicBezTo>
                <a:cubicBezTo>
                  <a:pt x="456" y="266"/>
                  <a:pt x="456" y="251"/>
                  <a:pt x="442" y="251"/>
                </a:cubicBezTo>
                <a:lnTo>
                  <a:pt x="324" y="133"/>
                </a:lnTo>
                <a:close/>
                <a:moveTo>
                  <a:pt x="456" y="104"/>
                </a:moveTo>
                <a:lnTo>
                  <a:pt x="456" y="104"/>
                </a:lnTo>
                <a:cubicBezTo>
                  <a:pt x="426" y="45"/>
                  <a:pt x="368" y="0"/>
                  <a:pt x="294" y="0"/>
                </a:cubicBezTo>
                <a:cubicBezTo>
                  <a:pt x="206" y="0"/>
                  <a:pt x="117" y="74"/>
                  <a:pt x="117" y="162"/>
                </a:cubicBezTo>
                <a:cubicBezTo>
                  <a:pt x="44" y="192"/>
                  <a:pt x="0" y="251"/>
                  <a:pt x="0" y="325"/>
                </a:cubicBezTo>
                <a:cubicBezTo>
                  <a:pt x="0" y="398"/>
                  <a:pt x="73" y="472"/>
                  <a:pt x="162" y="472"/>
                </a:cubicBezTo>
                <a:cubicBezTo>
                  <a:pt x="485" y="472"/>
                  <a:pt x="485" y="472"/>
                  <a:pt x="485" y="472"/>
                </a:cubicBezTo>
                <a:cubicBezTo>
                  <a:pt x="559" y="442"/>
                  <a:pt x="633" y="369"/>
                  <a:pt x="633" y="295"/>
                </a:cubicBezTo>
                <a:cubicBezTo>
                  <a:pt x="633" y="192"/>
                  <a:pt x="544" y="104"/>
                  <a:pt x="456" y="104"/>
                </a:cubicBezTo>
                <a:close/>
                <a:moveTo>
                  <a:pt x="485" y="442"/>
                </a:moveTo>
                <a:lnTo>
                  <a:pt x="485" y="442"/>
                </a:lnTo>
                <a:cubicBezTo>
                  <a:pt x="162" y="442"/>
                  <a:pt x="162" y="442"/>
                  <a:pt x="162" y="442"/>
                </a:cubicBezTo>
                <a:cubicBezTo>
                  <a:pt x="162" y="442"/>
                  <a:pt x="44" y="428"/>
                  <a:pt x="44" y="325"/>
                </a:cubicBezTo>
                <a:cubicBezTo>
                  <a:pt x="44" y="266"/>
                  <a:pt x="88" y="207"/>
                  <a:pt x="162" y="207"/>
                </a:cubicBezTo>
                <a:cubicBezTo>
                  <a:pt x="162" y="118"/>
                  <a:pt x="206" y="45"/>
                  <a:pt x="294" y="45"/>
                </a:cubicBezTo>
                <a:cubicBezTo>
                  <a:pt x="368" y="45"/>
                  <a:pt x="412" y="89"/>
                  <a:pt x="426" y="148"/>
                </a:cubicBezTo>
                <a:cubicBezTo>
                  <a:pt x="515" y="133"/>
                  <a:pt x="588" y="221"/>
                  <a:pt x="588" y="280"/>
                </a:cubicBezTo>
                <a:cubicBezTo>
                  <a:pt x="588" y="339"/>
                  <a:pt x="544" y="413"/>
                  <a:pt x="485" y="442"/>
                </a:cubicBezTo>
                <a:close/>
              </a:path>
            </a:pathLst>
          </a:custGeom>
          <a:solidFill>
            <a:schemeClr val="accent1"/>
          </a:solidFill>
          <a:ln>
            <a:noFill/>
          </a:ln>
          <a:effectLst/>
        </p:spPr>
        <p:txBody>
          <a:bodyPr wrap="none" anchor="ctr"/>
          <a:lstStyle/>
          <a:p>
            <a:endParaRPr lang="en-US" sz="2700"/>
          </a:p>
        </p:txBody>
      </p:sp>
      <p:sp>
        <p:nvSpPr>
          <p:cNvPr id="16" name="Freeform 15"/>
          <p:cNvSpPr>
            <a:spLocks noChangeArrowheads="1"/>
          </p:cNvSpPr>
          <p:nvPr/>
        </p:nvSpPr>
        <p:spPr bwMode="auto">
          <a:xfrm>
            <a:off x="9093785" y="4444422"/>
            <a:ext cx="290386" cy="222976"/>
          </a:xfrm>
          <a:custGeom>
            <a:avLst/>
            <a:gdLst>
              <a:gd name="T0" fmla="*/ 147755 w 619"/>
              <a:gd name="T1" fmla="*/ 90435 h 473"/>
              <a:gd name="T2" fmla="*/ 147755 w 619"/>
              <a:gd name="T3" fmla="*/ 90435 h 473"/>
              <a:gd name="T4" fmla="*/ 116196 w 619"/>
              <a:gd name="T5" fmla="*/ 122142 h 473"/>
              <a:gd name="T6" fmla="*/ 116196 w 619"/>
              <a:gd name="T7" fmla="*/ 53324 h 473"/>
              <a:gd name="T8" fmla="*/ 110816 w 619"/>
              <a:gd name="T9" fmla="*/ 42515 h 473"/>
              <a:gd name="T10" fmla="*/ 105437 w 619"/>
              <a:gd name="T11" fmla="*/ 53324 h 473"/>
              <a:gd name="T12" fmla="*/ 105437 w 619"/>
              <a:gd name="T13" fmla="*/ 122142 h 473"/>
              <a:gd name="T14" fmla="*/ 73877 w 619"/>
              <a:gd name="T15" fmla="*/ 90435 h 473"/>
              <a:gd name="T16" fmla="*/ 63477 w 619"/>
              <a:gd name="T17" fmla="*/ 90435 h 473"/>
              <a:gd name="T18" fmla="*/ 63477 w 619"/>
              <a:gd name="T19" fmla="*/ 100884 h 473"/>
              <a:gd name="T20" fmla="*/ 105437 w 619"/>
              <a:gd name="T21" fmla="*/ 143399 h 473"/>
              <a:gd name="T22" fmla="*/ 110816 w 619"/>
              <a:gd name="T23" fmla="*/ 143399 h 473"/>
              <a:gd name="T24" fmla="*/ 116196 w 619"/>
              <a:gd name="T25" fmla="*/ 143399 h 473"/>
              <a:gd name="T26" fmla="*/ 158155 w 619"/>
              <a:gd name="T27" fmla="*/ 100884 h 473"/>
              <a:gd name="T28" fmla="*/ 158155 w 619"/>
              <a:gd name="T29" fmla="*/ 90435 h 473"/>
              <a:gd name="T30" fmla="*/ 147755 w 619"/>
              <a:gd name="T31" fmla="*/ 90435 h 473"/>
              <a:gd name="T32" fmla="*/ 158155 w 619"/>
              <a:gd name="T33" fmla="*/ 37471 h 473"/>
              <a:gd name="T34" fmla="*/ 158155 w 619"/>
              <a:gd name="T35" fmla="*/ 37471 h 473"/>
              <a:gd name="T36" fmla="*/ 105437 w 619"/>
              <a:gd name="T37" fmla="*/ 0 h 473"/>
              <a:gd name="T38" fmla="*/ 42318 w 619"/>
              <a:gd name="T39" fmla="*/ 58369 h 473"/>
              <a:gd name="T40" fmla="*/ 0 w 619"/>
              <a:gd name="T41" fmla="*/ 117098 h 473"/>
              <a:gd name="T42" fmla="*/ 52718 w 619"/>
              <a:gd name="T43" fmla="*/ 170062 h 473"/>
              <a:gd name="T44" fmla="*/ 174293 w 619"/>
              <a:gd name="T45" fmla="*/ 170062 h 473"/>
              <a:gd name="T46" fmla="*/ 221632 w 619"/>
              <a:gd name="T47" fmla="*/ 106289 h 473"/>
              <a:gd name="T48" fmla="*/ 158155 w 619"/>
              <a:gd name="T49" fmla="*/ 37471 h 473"/>
              <a:gd name="T50" fmla="*/ 174293 w 619"/>
              <a:gd name="T51" fmla="*/ 159253 h 473"/>
              <a:gd name="T52" fmla="*/ 174293 w 619"/>
              <a:gd name="T53" fmla="*/ 159253 h 473"/>
              <a:gd name="T54" fmla="*/ 52718 w 619"/>
              <a:gd name="T55" fmla="*/ 159253 h 473"/>
              <a:gd name="T56" fmla="*/ 10400 w 619"/>
              <a:gd name="T57" fmla="*/ 117098 h 473"/>
              <a:gd name="T58" fmla="*/ 52718 w 619"/>
              <a:gd name="T59" fmla="*/ 74582 h 473"/>
              <a:gd name="T60" fmla="*/ 105437 w 619"/>
              <a:gd name="T61" fmla="*/ 16214 h 473"/>
              <a:gd name="T62" fmla="*/ 147755 w 619"/>
              <a:gd name="T63" fmla="*/ 53324 h 473"/>
              <a:gd name="T64" fmla="*/ 211232 w 619"/>
              <a:gd name="T65" fmla="*/ 100884 h 473"/>
              <a:gd name="T66" fmla="*/ 174293 w 619"/>
              <a:gd name="T67" fmla="*/ 159253 h 47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19" h="473">
                <a:moveTo>
                  <a:pt x="412" y="251"/>
                </a:moveTo>
                <a:lnTo>
                  <a:pt x="412" y="251"/>
                </a:lnTo>
                <a:cubicBezTo>
                  <a:pt x="324" y="339"/>
                  <a:pt x="324" y="339"/>
                  <a:pt x="324" y="339"/>
                </a:cubicBezTo>
                <a:cubicBezTo>
                  <a:pt x="324" y="148"/>
                  <a:pt x="324" y="148"/>
                  <a:pt x="324" y="148"/>
                </a:cubicBezTo>
                <a:cubicBezTo>
                  <a:pt x="324" y="133"/>
                  <a:pt x="324" y="118"/>
                  <a:pt x="309" y="118"/>
                </a:cubicBezTo>
                <a:cubicBezTo>
                  <a:pt x="294" y="118"/>
                  <a:pt x="294" y="133"/>
                  <a:pt x="294" y="148"/>
                </a:cubicBezTo>
                <a:cubicBezTo>
                  <a:pt x="294" y="339"/>
                  <a:pt x="294" y="339"/>
                  <a:pt x="294" y="339"/>
                </a:cubicBezTo>
                <a:cubicBezTo>
                  <a:pt x="206" y="251"/>
                  <a:pt x="206" y="251"/>
                  <a:pt x="206" y="251"/>
                </a:cubicBezTo>
                <a:cubicBezTo>
                  <a:pt x="191" y="236"/>
                  <a:pt x="191" y="236"/>
                  <a:pt x="177" y="251"/>
                </a:cubicBezTo>
                <a:cubicBezTo>
                  <a:pt x="177" y="251"/>
                  <a:pt x="177" y="266"/>
                  <a:pt x="177" y="280"/>
                </a:cubicBezTo>
                <a:cubicBezTo>
                  <a:pt x="294" y="398"/>
                  <a:pt x="294" y="398"/>
                  <a:pt x="294" y="398"/>
                </a:cubicBezTo>
                <a:lnTo>
                  <a:pt x="309" y="398"/>
                </a:lnTo>
                <a:lnTo>
                  <a:pt x="324" y="398"/>
                </a:lnTo>
                <a:cubicBezTo>
                  <a:pt x="441" y="280"/>
                  <a:pt x="441" y="280"/>
                  <a:pt x="441" y="280"/>
                </a:cubicBezTo>
                <a:cubicBezTo>
                  <a:pt x="441" y="266"/>
                  <a:pt x="441" y="251"/>
                  <a:pt x="441" y="251"/>
                </a:cubicBezTo>
                <a:cubicBezTo>
                  <a:pt x="427" y="236"/>
                  <a:pt x="427" y="236"/>
                  <a:pt x="412" y="251"/>
                </a:cubicBezTo>
                <a:close/>
                <a:moveTo>
                  <a:pt x="441" y="104"/>
                </a:moveTo>
                <a:lnTo>
                  <a:pt x="441" y="104"/>
                </a:lnTo>
                <a:cubicBezTo>
                  <a:pt x="412" y="45"/>
                  <a:pt x="353" y="0"/>
                  <a:pt x="294" y="0"/>
                </a:cubicBezTo>
                <a:cubicBezTo>
                  <a:pt x="191" y="0"/>
                  <a:pt x="118" y="74"/>
                  <a:pt x="118" y="162"/>
                </a:cubicBezTo>
                <a:cubicBezTo>
                  <a:pt x="44" y="192"/>
                  <a:pt x="0" y="251"/>
                  <a:pt x="0" y="325"/>
                </a:cubicBezTo>
                <a:cubicBezTo>
                  <a:pt x="0" y="398"/>
                  <a:pt x="59" y="472"/>
                  <a:pt x="147" y="472"/>
                </a:cubicBezTo>
                <a:cubicBezTo>
                  <a:pt x="486" y="472"/>
                  <a:pt x="486" y="472"/>
                  <a:pt x="486" y="472"/>
                </a:cubicBezTo>
                <a:cubicBezTo>
                  <a:pt x="559" y="442"/>
                  <a:pt x="618" y="369"/>
                  <a:pt x="618" y="295"/>
                </a:cubicBezTo>
                <a:cubicBezTo>
                  <a:pt x="618" y="192"/>
                  <a:pt x="545" y="104"/>
                  <a:pt x="441" y="104"/>
                </a:cubicBezTo>
                <a:close/>
                <a:moveTo>
                  <a:pt x="486" y="442"/>
                </a:moveTo>
                <a:lnTo>
                  <a:pt x="486" y="442"/>
                </a:lnTo>
                <a:cubicBezTo>
                  <a:pt x="147" y="442"/>
                  <a:pt x="147" y="442"/>
                  <a:pt x="147" y="442"/>
                </a:cubicBezTo>
                <a:cubicBezTo>
                  <a:pt x="147" y="442"/>
                  <a:pt x="29" y="428"/>
                  <a:pt x="29" y="325"/>
                </a:cubicBezTo>
                <a:cubicBezTo>
                  <a:pt x="29" y="266"/>
                  <a:pt x="88" y="207"/>
                  <a:pt x="147" y="207"/>
                </a:cubicBezTo>
                <a:cubicBezTo>
                  <a:pt x="147" y="118"/>
                  <a:pt x="206" y="45"/>
                  <a:pt x="294" y="45"/>
                </a:cubicBezTo>
                <a:cubicBezTo>
                  <a:pt x="353" y="45"/>
                  <a:pt x="398" y="89"/>
                  <a:pt x="412" y="148"/>
                </a:cubicBezTo>
                <a:cubicBezTo>
                  <a:pt x="515" y="133"/>
                  <a:pt x="574" y="221"/>
                  <a:pt x="589" y="280"/>
                </a:cubicBezTo>
                <a:cubicBezTo>
                  <a:pt x="589" y="339"/>
                  <a:pt x="545" y="413"/>
                  <a:pt x="486" y="442"/>
                </a:cubicBezTo>
                <a:close/>
              </a:path>
            </a:pathLst>
          </a:custGeom>
          <a:solidFill>
            <a:schemeClr val="accent1"/>
          </a:solidFill>
          <a:ln>
            <a:noFill/>
          </a:ln>
          <a:effectLst/>
        </p:spPr>
        <p:txBody>
          <a:bodyPr wrap="none" anchor="ctr"/>
          <a:lstStyle/>
          <a:p>
            <a:endParaRPr lang="en-US" sz="2700"/>
          </a:p>
        </p:txBody>
      </p:sp>
      <p:sp>
        <p:nvSpPr>
          <p:cNvPr id="17" name="Freeform 16"/>
          <p:cNvSpPr>
            <a:spLocks noChangeArrowheads="1"/>
          </p:cNvSpPr>
          <p:nvPr/>
        </p:nvSpPr>
        <p:spPr bwMode="auto">
          <a:xfrm>
            <a:off x="8608083" y="4444422"/>
            <a:ext cx="299028" cy="300757"/>
          </a:xfrm>
          <a:custGeom>
            <a:avLst/>
            <a:gdLst>
              <a:gd name="T0" fmla="*/ 133048 w 634"/>
              <a:gd name="T1" fmla="*/ 90862 h 635"/>
              <a:gd name="T2" fmla="*/ 133048 w 634"/>
              <a:gd name="T3" fmla="*/ 90862 h 635"/>
              <a:gd name="T4" fmla="*/ 63820 w 634"/>
              <a:gd name="T5" fmla="*/ 90862 h 635"/>
              <a:gd name="T6" fmla="*/ 58411 w 634"/>
              <a:gd name="T7" fmla="*/ 96292 h 635"/>
              <a:gd name="T8" fmla="*/ 63820 w 634"/>
              <a:gd name="T9" fmla="*/ 101360 h 635"/>
              <a:gd name="T10" fmla="*/ 133048 w 634"/>
              <a:gd name="T11" fmla="*/ 101360 h 635"/>
              <a:gd name="T12" fmla="*/ 143504 w 634"/>
              <a:gd name="T13" fmla="*/ 96292 h 635"/>
              <a:gd name="T14" fmla="*/ 133048 w 634"/>
              <a:gd name="T15" fmla="*/ 90862 h 635"/>
              <a:gd name="T16" fmla="*/ 228236 w 634"/>
              <a:gd name="T17" fmla="*/ 218649 h 635"/>
              <a:gd name="T18" fmla="*/ 228236 w 634"/>
              <a:gd name="T19" fmla="*/ 218649 h 635"/>
              <a:gd name="T20" fmla="*/ 169825 w 634"/>
              <a:gd name="T21" fmla="*/ 160005 h 635"/>
              <a:gd name="T22" fmla="*/ 191098 w 634"/>
              <a:gd name="T23" fmla="*/ 96292 h 635"/>
              <a:gd name="T24" fmla="*/ 95549 w 634"/>
              <a:gd name="T25" fmla="*/ 0 h 635"/>
              <a:gd name="T26" fmla="*/ 0 w 634"/>
              <a:gd name="T27" fmla="*/ 96292 h 635"/>
              <a:gd name="T28" fmla="*/ 95549 w 634"/>
              <a:gd name="T29" fmla="*/ 191861 h 635"/>
              <a:gd name="T30" fmla="*/ 159369 w 634"/>
              <a:gd name="T31" fmla="*/ 170865 h 635"/>
              <a:gd name="T32" fmla="*/ 217780 w 634"/>
              <a:gd name="T33" fmla="*/ 229509 h 635"/>
              <a:gd name="T34" fmla="*/ 228236 w 634"/>
              <a:gd name="T35" fmla="*/ 229509 h 635"/>
              <a:gd name="T36" fmla="*/ 228236 w 634"/>
              <a:gd name="T37" fmla="*/ 218649 h 635"/>
              <a:gd name="T38" fmla="*/ 95549 w 634"/>
              <a:gd name="T39" fmla="*/ 176295 h 635"/>
              <a:gd name="T40" fmla="*/ 95549 w 634"/>
              <a:gd name="T41" fmla="*/ 176295 h 635"/>
              <a:gd name="T42" fmla="*/ 16225 w 634"/>
              <a:gd name="T43" fmla="*/ 96292 h 635"/>
              <a:gd name="T44" fmla="*/ 95549 w 634"/>
              <a:gd name="T45" fmla="*/ 16290 h 635"/>
              <a:gd name="T46" fmla="*/ 175234 w 634"/>
              <a:gd name="T47" fmla="*/ 96292 h 635"/>
              <a:gd name="T48" fmla="*/ 95549 w 634"/>
              <a:gd name="T49" fmla="*/ 176295 h 63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634" h="635">
                <a:moveTo>
                  <a:pt x="369" y="251"/>
                </a:moveTo>
                <a:lnTo>
                  <a:pt x="369" y="251"/>
                </a:lnTo>
                <a:cubicBezTo>
                  <a:pt x="177" y="251"/>
                  <a:pt x="177" y="251"/>
                  <a:pt x="177" y="251"/>
                </a:cubicBezTo>
                <a:cubicBezTo>
                  <a:pt x="162" y="251"/>
                  <a:pt x="162" y="251"/>
                  <a:pt x="162" y="266"/>
                </a:cubicBezTo>
                <a:cubicBezTo>
                  <a:pt x="162" y="280"/>
                  <a:pt x="162" y="280"/>
                  <a:pt x="177" y="280"/>
                </a:cubicBezTo>
                <a:cubicBezTo>
                  <a:pt x="369" y="280"/>
                  <a:pt x="369" y="280"/>
                  <a:pt x="369" y="280"/>
                </a:cubicBezTo>
                <a:cubicBezTo>
                  <a:pt x="383" y="280"/>
                  <a:pt x="398" y="280"/>
                  <a:pt x="398" y="266"/>
                </a:cubicBezTo>
                <a:cubicBezTo>
                  <a:pt x="398" y="251"/>
                  <a:pt x="383" y="251"/>
                  <a:pt x="369" y="251"/>
                </a:cubicBezTo>
                <a:close/>
                <a:moveTo>
                  <a:pt x="633" y="604"/>
                </a:moveTo>
                <a:lnTo>
                  <a:pt x="633" y="604"/>
                </a:lnTo>
                <a:cubicBezTo>
                  <a:pt x="471" y="442"/>
                  <a:pt x="471" y="442"/>
                  <a:pt x="471" y="442"/>
                </a:cubicBezTo>
                <a:cubicBezTo>
                  <a:pt x="501" y="398"/>
                  <a:pt x="530" y="339"/>
                  <a:pt x="530" y="266"/>
                </a:cubicBezTo>
                <a:cubicBezTo>
                  <a:pt x="530" y="118"/>
                  <a:pt x="412" y="0"/>
                  <a:pt x="265" y="0"/>
                </a:cubicBezTo>
                <a:cubicBezTo>
                  <a:pt x="118" y="0"/>
                  <a:pt x="0" y="118"/>
                  <a:pt x="0" y="266"/>
                </a:cubicBezTo>
                <a:cubicBezTo>
                  <a:pt x="0" y="413"/>
                  <a:pt x="118" y="530"/>
                  <a:pt x="265" y="530"/>
                </a:cubicBezTo>
                <a:cubicBezTo>
                  <a:pt x="339" y="530"/>
                  <a:pt x="383" y="501"/>
                  <a:pt x="442" y="472"/>
                </a:cubicBezTo>
                <a:cubicBezTo>
                  <a:pt x="604" y="634"/>
                  <a:pt x="604" y="634"/>
                  <a:pt x="604" y="634"/>
                </a:cubicBezTo>
                <a:cubicBezTo>
                  <a:pt x="604" y="634"/>
                  <a:pt x="619" y="634"/>
                  <a:pt x="633" y="634"/>
                </a:cubicBezTo>
                <a:cubicBezTo>
                  <a:pt x="633" y="619"/>
                  <a:pt x="633" y="604"/>
                  <a:pt x="633" y="604"/>
                </a:cubicBezTo>
                <a:close/>
                <a:moveTo>
                  <a:pt x="265" y="487"/>
                </a:moveTo>
                <a:lnTo>
                  <a:pt x="265" y="487"/>
                </a:lnTo>
                <a:cubicBezTo>
                  <a:pt x="148" y="487"/>
                  <a:pt x="45" y="383"/>
                  <a:pt x="45" y="266"/>
                </a:cubicBezTo>
                <a:cubicBezTo>
                  <a:pt x="45" y="148"/>
                  <a:pt x="148" y="45"/>
                  <a:pt x="265" y="45"/>
                </a:cubicBezTo>
                <a:cubicBezTo>
                  <a:pt x="398" y="45"/>
                  <a:pt x="486" y="148"/>
                  <a:pt x="486" y="266"/>
                </a:cubicBezTo>
                <a:cubicBezTo>
                  <a:pt x="486" y="383"/>
                  <a:pt x="398" y="487"/>
                  <a:pt x="265" y="487"/>
                </a:cubicBezTo>
                <a:close/>
              </a:path>
            </a:pathLst>
          </a:custGeom>
          <a:solidFill>
            <a:schemeClr val="accent1"/>
          </a:solidFill>
          <a:ln>
            <a:noFill/>
          </a:ln>
          <a:effectLst/>
        </p:spPr>
        <p:txBody>
          <a:bodyPr wrap="none" anchor="ctr"/>
          <a:lstStyle/>
          <a:p>
            <a:endParaRPr lang="en-US" sz="2700"/>
          </a:p>
        </p:txBody>
      </p:sp>
      <p:sp>
        <p:nvSpPr>
          <p:cNvPr id="18" name="Freeform 17"/>
          <p:cNvSpPr>
            <a:spLocks noChangeArrowheads="1"/>
          </p:cNvSpPr>
          <p:nvPr/>
        </p:nvSpPr>
        <p:spPr bwMode="auto">
          <a:xfrm>
            <a:off x="8129292" y="4444422"/>
            <a:ext cx="299029" cy="300757"/>
          </a:xfrm>
          <a:custGeom>
            <a:avLst/>
            <a:gdLst>
              <a:gd name="T0" fmla="*/ 132688 w 634"/>
              <a:gd name="T1" fmla="*/ 90862 h 635"/>
              <a:gd name="T2" fmla="*/ 132688 w 634"/>
              <a:gd name="T3" fmla="*/ 90862 h 635"/>
              <a:gd name="T4" fmla="*/ 100598 w 634"/>
              <a:gd name="T5" fmla="*/ 90862 h 635"/>
              <a:gd name="T6" fmla="*/ 100598 w 634"/>
              <a:gd name="T7" fmla="*/ 64074 h 635"/>
              <a:gd name="T8" fmla="*/ 95550 w 634"/>
              <a:gd name="T9" fmla="*/ 53576 h 635"/>
              <a:gd name="T10" fmla="*/ 90141 w 634"/>
              <a:gd name="T11" fmla="*/ 64074 h 635"/>
              <a:gd name="T12" fmla="*/ 90141 w 634"/>
              <a:gd name="T13" fmla="*/ 90862 h 635"/>
              <a:gd name="T14" fmla="*/ 58411 w 634"/>
              <a:gd name="T15" fmla="*/ 90862 h 635"/>
              <a:gd name="T16" fmla="*/ 53003 w 634"/>
              <a:gd name="T17" fmla="*/ 96292 h 635"/>
              <a:gd name="T18" fmla="*/ 58411 w 634"/>
              <a:gd name="T19" fmla="*/ 106790 h 635"/>
              <a:gd name="T20" fmla="*/ 90141 w 634"/>
              <a:gd name="T21" fmla="*/ 106790 h 635"/>
              <a:gd name="T22" fmla="*/ 90141 w 634"/>
              <a:gd name="T23" fmla="*/ 133579 h 635"/>
              <a:gd name="T24" fmla="*/ 95550 w 634"/>
              <a:gd name="T25" fmla="*/ 138647 h 635"/>
              <a:gd name="T26" fmla="*/ 100598 w 634"/>
              <a:gd name="T27" fmla="*/ 133579 h 635"/>
              <a:gd name="T28" fmla="*/ 100598 w 634"/>
              <a:gd name="T29" fmla="*/ 106790 h 635"/>
              <a:gd name="T30" fmla="*/ 132688 w 634"/>
              <a:gd name="T31" fmla="*/ 106790 h 635"/>
              <a:gd name="T32" fmla="*/ 138096 w 634"/>
              <a:gd name="T33" fmla="*/ 96292 h 635"/>
              <a:gd name="T34" fmla="*/ 132688 w 634"/>
              <a:gd name="T35" fmla="*/ 90862 h 635"/>
              <a:gd name="T36" fmla="*/ 222829 w 634"/>
              <a:gd name="T37" fmla="*/ 218649 h 635"/>
              <a:gd name="T38" fmla="*/ 222829 w 634"/>
              <a:gd name="T39" fmla="*/ 218649 h 635"/>
              <a:gd name="T40" fmla="*/ 164417 w 634"/>
              <a:gd name="T41" fmla="*/ 160005 h 635"/>
              <a:gd name="T42" fmla="*/ 191099 w 634"/>
              <a:gd name="T43" fmla="*/ 96292 h 635"/>
              <a:gd name="T44" fmla="*/ 95550 w 634"/>
              <a:gd name="T45" fmla="*/ 0 h 635"/>
              <a:gd name="T46" fmla="*/ 0 w 634"/>
              <a:gd name="T47" fmla="*/ 96292 h 635"/>
              <a:gd name="T48" fmla="*/ 95550 w 634"/>
              <a:gd name="T49" fmla="*/ 191861 h 635"/>
              <a:gd name="T50" fmla="*/ 153601 w 634"/>
              <a:gd name="T51" fmla="*/ 170865 h 635"/>
              <a:gd name="T52" fmla="*/ 212012 w 634"/>
              <a:gd name="T53" fmla="*/ 229509 h 635"/>
              <a:gd name="T54" fmla="*/ 222829 w 634"/>
              <a:gd name="T55" fmla="*/ 229509 h 635"/>
              <a:gd name="T56" fmla="*/ 222829 w 634"/>
              <a:gd name="T57" fmla="*/ 218649 h 635"/>
              <a:gd name="T58" fmla="*/ 95550 w 634"/>
              <a:gd name="T59" fmla="*/ 176295 h 635"/>
              <a:gd name="T60" fmla="*/ 95550 w 634"/>
              <a:gd name="T61" fmla="*/ 176295 h 635"/>
              <a:gd name="T62" fmla="*/ 15865 w 634"/>
              <a:gd name="T63" fmla="*/ 96292 h 635"/>
              <a:gd name="T64" fmla="*/ 95550 w 634"/>
              <a:gd name="T65" fmla="*/ 16290 h 635"/>
              <a:gd name="T66" fmla="*/ 174874 w 634"/>
              <a:gd name="T67" fmla="*/ 96292 h 635"/>
              <a:gd name="T68" fmla="*/ 95550 w 634"/>
              <a:gd name="T69" fmla="*/ 176295 h 63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634" h="635">
                <a:moveTo>
                  <a:pt x="368" y="251"/>
                </a:moveTo>
                <a:lnTo>
                  <a:pt x="368" y="251"/>
                </a:lnTo>
                <a:cubicBezTo>
                  <a:pt x="279" y="251"/>
                  <a:pt x="279" y="251"/>
                  <a:pt x="279" y="251"/>
                </a:cubicBezTo>
                <a:cubicBezTo>
                  <a:pt x="279" y="177"/>
                  <a:pt x="279" y="177"/>
                  <a:pt x="279" y="177"/>
                </a:cubicBezTo>
                <a:cubicBezTo>
                  <a:pt x="279" y="162"/>
                  <a:pt x="279" y="148"/>
                  <a:pt x="265" y="148"/>
                </a:cubicBezTo>
                <a:cubicBezTo>
                  <a:pt x="250" y="148"/>
                  <a:pt x="250" y="162"/>
                  <a:pt x="250" y="177"/>
                </a:cubicBezTo>
                <a:cubicBezTo>
                  <a:pt x="250" y="251"/>
                  <a:pt x="250" y="251"/>
                  <a:pt x="250" y="251"/>
                </a:cubicBezTo>
                <a:cubicBezTo>
                  <a:pt x="162" y="251"/>
                  <a:pt x="162" y="251"/>
                  <a:pt x="162" y="251"/>
                </a:cubicBezTo>
                <a:cubicBezTo>
                  <a:pt x="162" y="251"/>
                  <a:pt x="147" y="251"/>
                  <a:pt x="147" y="266"/>
                </a:cubicBezTo>
                <a:cubicBezTo>
                  <a:pt x="147" y="280"/>
                  <a:pt x="162" y="295"/>
                  <a:pt x="162" y="295"/>
                </a:cubicBezTo>
                <a:cubicBezTo>
                  <a:pt x="250" y="295"/>
                  <a:pt x="250" y="295"/>
                  <a:pt x="250" y="295"/>
                </a:cubicBezTo>
                <a:cubicBezTo>
                  <a:pt x="250" y="369"/>
                  <a:pt x="250" y="369"/>
                  <a:pt x="250" y="369"/>
                </a:cubicBezTo>
                <a:cubicBezTo>
                  <a:pt x="250" y="383"/>
                  <a:pt x="250" y="383"/>
                  <a:pt x="265" y="383"/>
                </a:cubicBezTo>
                <a:cubicBezTo>
                  <a:pt x="279" y="383"/>
                  <a:pt x="279" y="383"/>
                  <a:pt x="279" y="369"/>
                </a:cubicBezTo>
                <a:cubicBezTo>
                  <a:pt x="279" y="295"/>
                  <a:pt x="279" y="295"/>
                  <a:pt x="279" y="295"/>
                </a:cubicBezTo>
                <a:cubicBezTo>
                  <a:pt x="368" y="295"/>
                  <a:pt x="368" y="295"/>
                  <a:pt x="368" y="295"/>
                </a:cubicBezTo>
                <a:cubicBezTo>
                  <a:pt x="368" y="295"/>
                  <a:pt x="383" y="280"/>
                  <a:pt x="383" y="266"/>
                </a:cubicBezTo>
                <a:cubicBezTo>
                  <a:pt x="383" y="251"/>
                  <a:pt x="368" y="251"/>
                  <a:pt x="368" y="251"/>
                </a:cubicBezTo>
                <a:close/>
                <a:moveTo>
                  <a:pt x="618" y="604"/>
                </a:moveTo>
                <a:lnTo>
                  <a:pt x="618" y="604"/>
                </a:lnTo>
                <a:cubicBezTo>
                  <a:pt x="456" y="442"/>
                  <a:pt x="456" y="442"/>
                  <a:pt x="456" y="442"/>
                </a:cubicBezTo>
                <a:cubicBezTo>
                  <a:pt x="500" y="398"/>
                  <a:pt x="530" y="339"/>
                  <a:pt x="530" y="266"/>
                </a:cubicBezTo>
                <a:cubicBezTo>
                  <a:pt x="530" y="118"/>
                  <a:pt x="412" y="0"/>
                  <a:pt x="265" y="0"/>
                </a:cubicBezTo>
                <a:cubicBezTo>
                  <a:pt x="117" y="0"/>
                  <a:pt x="0" y="118"/>
                  <a:pt x="0" y="266"/>
                </a:cubicBezTo>
                <a:cubicBezTo>
                  <a:pt x="0" y="413"/>
                  <a:pt x="117" y="530"/>
                  <a:pt x="265" y="530"/>
                </a:cubicBezTo>
                <a:cubicBezTo>
                  <a:pt x="324" y="530"/>
                  <a:pt x="383" y="501"/>
                  <a:pt x="426" y="472"/>
                </a:cubicBezTo>
                <a:cubicBezTo>
                  <a:pt x="588" y="634"/>
                  <a:pt x="588" y="634"/>
                  <a:pt x="588" y="634"/>
                </a:cubicBezTo>
                <a:cubicBezTo>
                  <a:pt x="603" y="634"/>
                  <a:pt x="618" y="634"/>
                  <a:pt x="618" y="634"/>
                </a:cubicBezTo>
                <a:cubicBezTo>
                  <a:pt x="633" y="619"/>
                  <a:pt x="633" y="604"/>
                  <a:pt x="618" y="604"/>
                </a:cubicBezTo>
                <a:close/>
                <a:moveTo>
                  <a:pt x="265" y="487"/>
                </a:moveTo>
                <a:lnTo>
                  <a:pt x="265" y="487"/>
                </a:lnTo>
                <a:cubicBezTo>
                  <a:pt x="147" y="487"/>
                  <a:pt x="44" y="383"/>
                  <a:pt x="44" y="266"/>
                </a:cubicBezTo>
                <a:cubicBezTo>
                  <a:pt x="44" y="148"/>
                  <a:pt x="147" y="45"/>
                  <a:pt x="265" y="45"/>
                </a:cubicBezTo>
                <a:cubicBezTo>
                  <a:pt x="383" y="45"/>
                  <a:pt x="485" y="148"/>
                  <a:pt x="485" y="266"/>
                </a:cubicBezTo>
                <a:cubicBezTo>
                  <a:pt x="485" y="383"/>
                  <a:pt x="383" y="487"/>
                  <a:pt x="265" y="487"/>
                </a:cubicBezTo>
                <a:close/>
              </a:path>
            </a:pathLst>
          </a:custGeom>
          <a:solidFill>
            <a:schemeClr val="accent1"/>
          </a:solidFill>
          <a:ln>
            <a:noFill/>
          </a:ln>
          <a:effectLst/>
        </p:spPr>
        <p:txBody>
          <a:bodyPr wrap="none" anchor="ctr"/>
          <a:lstStyle/>
          <a:p>
            <a:endParaRPr lang="en-US" sz="2700"/>
          </a:p>
        </p:txBody>
      </p:sp>
      <p:sp>
        <p:nvSpPr>
          <p:cNvPr id="19" name="Freeform 18"/>
          <p:cNvSpPr>
            <a:spLocks noChangeArrowheads="1"/>
          </p:cNvSpPr>
          <p:nvPr/>
        </p:nvSpPr>
        <p:spPr bwMode="auto">
          <a:xfrm>
            <a:off x="7652230" y="4444422"/>
            <a:ext cx="290386" cy="300757"/>
          </a:xfrm>
          <a:custGeom>
            <a:avLst/>
            <a:gdLst>
              <a:gd name="T0" fmla="*/ 221632 w 619"/>
              <a:gd name="T1" fmla="*/ 218649 h 635"/>
              <a:gd name="T2" fmla="*/ 221632 w 619"/>
              <a:gd name="T3" fmla="*/ 218649 h 635"/>
              <a:gd name="T4" fmla="*/ 163535 w 619"/>
              <a:gd name="T5" fmla="*/ 160005 h 635"/>
              <a:gd name="T6" fmla="*/ 190073 w 619"/>
              <a:gd name="T7" fmla="*/ 96292 h 635"/>
              <a:gd name="T8" fmla="*/ 95037 w 619"/>
              <a:gd name="T9" fmla="*/ 0 h 635"/>
              <a:gd name="T10" fmla="*/ 0 w 619"/>
              <a:gd name="T11" fmla="*/ 96292 h 635"/>
              <a:gd name="T12" fmla="*/ 95037 w 619"/>
              <a:gd name="T13" fmla="*/ 191861 h 635"/>
              <a:gd name="T14" fmla="*/ 153134 w 619"/>
              <a:gd name="T15" fmla="*/ 170865 h 635"/>
              <a:gd name="T16" fmla="*/ 211232 w 619"/>
              <a:gd name="T17" fmla="*/ 229509 h 635"/>
              <a:gd name="T18" fmla="*/ 221632 w 619"/>
              <a:gd name="T19" fmla="*/ 229509 h 635"/>
              <a:gd name="T20" fmla="*/ 221632 w 619"/>
              <a:gd name="T21" fmla="*/ 218649 h 635"/>
              <a:gd name="T22" fmla="*/ 95037 w 619"/>
              <a:gd name="T23" fmla="*/ 176295 h 635"/>
              <a:gd name="T24" fmla="*/ 95037 w 619"/>
              <a:gd name="T25" fmla="*/ 176295 h 635"/>
              <a:gd name="T26" fmla="*/ 10400 w 619"/>
              <a:gd name="T27" fmla="*/ 96292 h 635"/>
              <a:gd name="T28" fmla="*/ 95037 w 619"/>
              <a:gd name="T29" fmla="*/ 16290 h 635"/>
              <a:gd name="T30" fmla="*/ 174293 w 619"/>
              <a:gd name="T31" fmla="*/ 96292 h 635"/>
              <a:gd name="T32" fmla="*/ 95037 w 619"/>
              <a:gd name="T33" fmla="*/ 176295 h 63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19" h="635">
                <a:moveTo>
                  <a:pt x="618" y="604"/>
                </a:moveTo>
                <a:lnTo>
                  <a:pt x="618" y="604"/>
                </a:lnTo>
                <a:cubicBezTo>
                  <a:pt x="456" y="442"/>
                  <a:pt x="456" y="442"/>
                  <a:pt x="456" y="442"/>
                </a:cubicBezTo>
                <a:cubicBezTo>
                  <a:pt x="500" y="398"/>
                  <a:pt x="530" y="339"/>
                  <a:pt x="530" y="266"/>
                </a:cubicBezTo>
                <a:cubicBezTo>
                  <a:pt x="530" y="118"/>
                  <a:pt x="412" y="0"/>
                  <a:pt x="265" y="0"/>
                </a:cubicBezTo>
                <a:cubicBezTo>
                  <a:pt x="118" y="0"/>
                  <a:pt x="0" y="118"/>
                  <a:pt x="0" y="266"/>
                </a:cubicBezTo>
                <a:cubicBezTo>
                  <a:pt x="0" y="413"/>
                  <a:pt x="118" y="530"/>
                  <a:pt x="265" y="530"/>
                </a:cubicBezTo>
                <a:cubicBezTo>
                  <a:pt x="324" y="530"/>
                  <a:pt x="382" y="501"/>
                  <a:pt x="427" y="472"/>
                </a:cubicBezTo>
                <a:cubicBezTo>
                  <a:pt x="589" y="634"/>
                  <a:pt x="589" y="634"/>
                  <a:pt x="589" y="634"/>
                </a:cubicBezTo>
                <a:cubicBezTo>
                  <a:pt x="603" y="634"/>
                  <a:pt x="603" y="634"/>
                  <a:pt x="618" y="634"/>
                </a:cubicBezTo>
                <a:cubicBezTo>
                  <a:pt x="618" y="619"/>
                  <a:pt x="618" y="604"/>
                  <a:pt x="618" y="604"/>
                </a:cubicBezTo>
                <a:close/>
                <a:moveTo>
                  <a:pt x="265" y="487"/>
                </a:moveTo>
                <a:lnTo>
                  <a:pt x="265" y="487"/>
                </a:lnTo>
                <a:cubicBezTo>
                  <a:pt x="132" y="487"/>
                  <a:pt x="29" y="383"/>
                  <a:pt x="29" y="266"/>
                </a:cubicBezTo>
                <a:cubicBezTo>
                  <a:pt x="29" y="148"/>
                  <a:pt x="132" y="45"/>
                  <a:pt x="265" y="45"/>
                </a:cubicBezTo>
                <a:cubicBezTo>
                  <a:pt x="382" y="45"/>
                  <a:pt x="486" y="148"/>
                  <a:pt x="486" y="266"/>
                </a:cubicBezTo>
                <a:cubicBezTo>
                  <a:pt x="486" y="383"/>
                  <a:pt x="382" y="487"/>
                  <a:pt x="265" y="487"/>
                </a:cubicBezTo>
                <a:close/>
              </a:path>
            </a:pathLst>
          </a:custGeom>
          <a:solidFill>
            <a:schemeClr val="accent1"/>
          </a:solidFill>
          <a:ln>
            <a:noFill/>
          </a:ln>
          <a:effectLst/>
        </p:spPr>
        <p:txBody>
          <a:bodyPr wrap="none" anchor="ctr"/>
          <a:lstStyle/>
          <a:p>
            <a:endParaRPr lang="en-US" sz="2700"/>
          </a:p>
        </p:txBody>
      </p:sp>
      <p:sp>
        <p:nvSpPr>
          <p:cNvPr id="20" name="Freeform 19"/>
          <p:cNvSpPr>
            <a:spLocks noChangeArrowheads="1"/>
          </p:cNvSpPr>
          <p:nvPr/>
        </p:nvSpPr>
        <p:spPr bwMode="auto">
          <a:xfrm>
            <a:off x="7166526" y="4444422"/>
            <a:ext cx="299028" cy="300757"/>
          </a:xfrm>
          <a:custGeom>
            <a:avLst/>
            <a:gdLst>
              <a:gd name="T0" fmla="*/ 10817 w 634"/>
              <a:gd name="T1" fmla="*/ 85432 h 635"/>
              <a:gd name="T2" fmla="*/ 10817 w 634"/>
              <a:gd name="T3" fmla="*/ 85432 h 635"/>
              <a:gd name="T4" fmla="*/ 79684 w 634"/>
              <a:gd name="T5" fmla="*/ 85432 h 635"/>
              <a:gd name="T6" fmla="*/ 85093 w 634"/>
              <a:gd name="T7" fmla="*/ 80002 h 635"/>
              <a:gd name="T8" fmla="*/ 79684 w 634"/>
              <a:gd name="T9" fmla="*/ 74934 h 635"/>
              <a:gd name="T10" fmla="*/ 26682 w 634"/>
              <a:gd name="T11" fmla="*/ 74934 h 635"/>
              <a:gd name="T12" fmla="*/ 116822 w 634"/>
              <a:gd name="T13" fmla="*/ 16290 h 635"/>
              <a:gd name="T14" fmla="*/ 212372 w 634"/>
              <a:gd name="T15" fmla="*/ 101360 h 635"/>
              <a:gd name="T16" fmla="*/ 228236 w 634"/>
              <a:gd name="T17" fmla="*/ 101360 h 635"/>
              <a:gd name="T18" fmla="*/ 116822 w 634"/>
              <a:gd name="T19" fmla="*/ 0 h 635"/>
              <a:gd name="T20" fmla="*/ 15865 w 634"/>
              <a:gd name="T21" fmla="*/ 58644 h 635"/>
              <a:gd name="T22" fmla="*/ 15865 w 634"/>
              <a:gd name="T23" fmla="*/ 10860 h 635"/>
              <a:gd name="T24" fmla="*/ 10817 w 634"/>
              <a:gd name="T25" fmla="*/ 0 h 635"/>
              <a:gd name="T26" fmla="*/ 0 w 634"/>
              <a:gd name="T27" fmla="*/ 10860 h 635"/>
              <a:gd name="T28" fmla="*/ 0 w 634"/>
              <a:gd name="T29" fmla="*/ 80002 h 635"/>
              <a:gd name="T30" fmla="*/ 10817 w 634"/>
              <a:gd name="T31" fmla="*/ 85432 h 635"/>
              <a:gd name="T32" fmla="*/ 223189 w 634"/>
              <a:gd name="T33" fmla="*/ 144077 h 635"/>
              <a:gd name="T34" fmla="*/ 223189 w 634"/>
              <a:gd name="T35" fmla="*/ 144077 h 635"/>
              <a:gd name="T36" fmla="*/ 148552 w 634"/>
              <a:gd name="T37" fmla="*/ 144077 h 635"/>
              <a:gd name="T38" fmla="*/ 143504 w 634"/>
              <a:gd name="T39" fmla="*/ 149507 h 635"/>
              <a:gd name="T40" fmla="*/ 148552 w 634"/>
              <a:gd name="T41" fmla="*/ 160005 h 635"/>
              <a:gd name="T42" fmla="*/ 206963 w 634"/>
              <a:gd name="T43" fmla="*/ 160005 h 635"/>
              <a:gd name="T44" fmla="*/ 116822 w 634"/>
              <a:gd name="T45" fmla="*/ 213219 h 635"/>
              <a:gd name="T46" fmla="*/ 15865 w 634"/>
              <a:gd name="T47" fmla="*/ 128149 h 635"/>
              <a:gd name="T48" fmla="*/ 5408 w 634"/>
              <a:gd name="T49" fmla="*/ 128149 h 635"/>
              <a:gd name="T50" fmla="*/ 116822 w 634"/>
              <a:gd name="T51" fmla="*/ 229509 h 635"/>
              <a:gd name="T52" fmla="*/ 212372 w 634"/>
              <a:gd name="T53" fmla="*/ 170865 h 635"/>
              <a:gd name="T54" fmla="*/ 212372 w 634"/>
              <a:gd name="T55" fmla="*/ 224079 h 635"/>
              <a:gd name="T56" fmla="*/ 223189 w 634"/>
              <a:gd name="T57" fmla="*/ 229509 h 635"/>
              <a:gd name="T58" fmla="*/ 228236 w 634"/>
              <a:gd name="T59" fmla="*/ 224079 h 635"/>
              <a:gd name="T60" fmla="*/ 228236 w 634"/>
              <a:gd name="T61" fmla="*/ 149507 h 635"/>
              <a:gd name="T62" fmla="*/ 223189 w 634"/>
              <a:gd name="T63" fmla="*/ 144077 h 63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34" h="635">
                <a:moveTo>
                  <a:pt x="30" y="236"/>
                </a:moveTo>
                <a:lnTo>
                  <a:pt x="30" y="236"/>
                </a:lnTo>
                <a:cubicBezTo>
                  <a:pt x="221" y="236"/>
                  <a:pt x="221" y="236"/>
                  <a:pt x="221" y="236"/>
                </a:cubicBezTo>
                <a:cubicBezTo>
                  <a:pt x="236" y="236"/>
                  <a:pt x="236" y="236"/>
                  <a:pt x="236" y="221"/>
                </a:cubicBezTo>
                <a:cubicBezTo>
                  <a:pt x="236" y="207"/>
                  <a:pt x="236" y="207"/>
                  <a:pt x="221" y="207"/>
                </a:cubicBezTo>
                <a:cubicBezTo>
                  <a:pt x="74" y="207"/>
                  <a:pt x="74" y="207"/>
                  <a:pt x="74" y="207"/>
                </a:cubicBezTo>
                <a:cubicBezTo>
                  <a:pt x="118" y="104"/>
                  <a:pt x="207" y="45"/>
                  <a:pt x="324" y="45"/>
                </a:cubicBezTo>
                <a:cubicBezTo>
                  <a:pt x="457" y="45"/>
                  <a:pt x="574" y="148"/>
                  <a:pt x="589" y="280"/>
                </a:cubicBezTo>
                <a:cubicBezTo>
                  <a:pt x="633" y="280"/>
                  <a:pt x="633" y="280"/>
                  <a:pt x="633" y="280"/>
                </a:cubicBezTo>
                <a:cubicBezTo>
                  <a:pt x="619" y="118"/>
                  <a:pt x="486" y="0"/>
                  <a:pt x="324" y="0"/>
                </a:cubicBezTo>
                <a:cubicBezTo>
                  <a:pt x="207" y="0"/>
                  <a:pt x="103" y="74"/>
                  <a:pt x="44" y="162"/>
                </a:cubicBezTo>
                <a:cubicBezTo>
                  <a:pt x="44" y="30"/>
                  <a:pt x="44" y="30"/>
                  <a:pt x="44" y="30"/>
                </a:cubicBezTo>
                <a:cubicBezTo>
                  <a:pt x="44" y="15"/>
                  <a:pt x="30" y="0"/>
                  <a:pt x="30" y="0"/>
                </a:cubicBezTo>
                <a:cubicBezTo>
                  <a:pt x="15" y="0"/>
                  <a:pt x="0" y="15"/>
                  <a:pt x="0" y="30"/>
                </a:cubicBezTo>
                <a:cubicBezTo>
                  <a:pt x="0" y="221"/>
                  <a:pt x="0" y="221"/>
                  <a:pt x="0" y="221"/>
                </a:cubicBezTo>
                <a:cubicBezTo>
                  <a:pt x="0" y="236"/>
                  <a:pt x="30" y="236"/>
                  <a:pt x="30" y="236"/>
                </a:cubicBezTo>
                <a:close/>
                <a:moveTo>
                  <a:pt x="619" y="398"/>
                </a:moveTo>
                <a:lnTo>
                  <a:pt x="619" y="398"/>
                </a:lnTo>
                <a:cubicBezTo>
                  <a:pt x="412" y="398"/>
                  <a:pt x="412" y="398"/>
                  <a:pt x="412" y="398"/>
                </a:cubicBezTo>
                <a:lnTo>
                  <a:pt x="398" y="413"/>
                </a:lnTo>
                <a:cubicBezTo>
                  <a:pt x="398" y="428"/>
                  <a:pt x="412" y="442"/>
                  <a:pt x="412" y="442"/>
                </a:cubicBezTo>
                <a:cubicBezTo>
                  <a:pt x="574" y="442"/>
                  <a:pt x="574" y="442"/>
                  <a:pt x="574" y="442"/>
                </a:cubicBezTo>
                <a:cubicBezTo>
                  <a:pt x="530" y="530"/>
                  <a:pt x="427" y="589"/>
                  <a:pt x="324" y="589"/>
                </a:cubicBezTo>
                <a:cubicBezTo>
                  <a:pt x="177" y="589"/>
                  <a:pt x="74" y="487"/>
                  <a:pt x="44" y="354"/>
                </a:cubicBezTo>
                <a:cubicBezTo>
                  <a:pt x="15" y="354"/>
                  <a:pt x="15" y="354"/>
                  <a:pt x="15" y="354"/>
                </a:cubicBezTo>
                <a:cubicBezTo>
                  <a:pt x="30" y="516"/>
                  <a:pt x="162" y="634"/>
                  <a:pt x="324" y="634"/>
                </a:cubicBezTo>
                <a:cubicBezTo>
                  <a:pt x="442" y="634"/>
                  <a:pt x="545" y="575"/>
                  <a:pt x="589" y="472"/>
                </a:cubicBezTo>
                <a:cubicBezTo>
                  <a:pt x="589" y="619"/>
                  <a:pt x="589" y="619"/>
                  <a:pt x="589" y="619"/>
                </a:cubicBezTo>
                <a:cubicBezTo>
                  <a:pt x="589" y="619"/>
                  <a:pt x="604" y="634"/>
                  <a:pt x="619" y="634"/>
                </a:cubicBezTo>
                <a:lnTo>
                  <a:pt x="633" y="619"/>
                </a:lnTo>
                <a:cubicBezTo>
                  <a:pt x="633" y="413"/>
                  <a:pt x="633" y="413"/>
                  <a:pt x="633" y="413"/>
                </a:cubicBezTo>
                <a:cubicBezTo>
                  <a:pt x="633" y="398"/>
                  <a:pt x="619" y="398"/>
                  <a:pt x="619" y="398"/>
                </a:cubicBezTo>
                <a:close/>
              </a:path>
            </a:pathLst>
          </a:custGeom>
          <a:solidFill>
            <a:schemeClr val="accent1"/>
          </a:solidFill>
          <a:ln>
            <a:noFill/>
          </a:ln>
          <a:effectLst/>
        </p:spPr>
        <p:txBody>
          <a:bodyPr wrap="none" anchor="ctr"/>
          <a:lstStyle/>
          <a:p>
            <a:endParaRPr lang="en-US" sz="2700"/>
          </a:p>
        </p:txBody>
      </p:sp>
      <p:sp>
        <p:nvSpPr>
          <p:cNvPr id="21" name="Freeform 20"/>
          <p:cNvSpPr>
            <a:spLocks noChangeArrowheads="1"/>
          </p:cNvSpPr>
          <p:nvPr/>
        </p:nvSpPr>
        <p:spPr bwMode="auto">
          <a:xfrm>
            <a:off x="6689464" y="4444422"/>
            <a:ext cx="299028" cy="300757"/>
          </a:xfrm>
          <a:custGeom>
            <a:avLst/>
            <a:gdLst>
              <a:gd name="T0" fmla="*/ 169825 w 634"/>
              <a:gd name="T1" fmla="*/ 16290 h 635"/>
              <a:gd name="T2" fmla="*/ 169825 w 634"/>
              <a:gd name="T3" fmla="*/ 16290 h 635"/>
              <a:gd name="T4" fmla="*/ 217420 w 634"/>
              <a:gd name="T5" fmla="*/ 16290 h 635"/>
              <a:gd name="T6" fmla="*/ 228236 w 634"/>
              <a:gd name="T7" fmla="*/ 10860 h 635"/>
              <a:gd name="T8" fmla="*/ 217420 w 634"/>
              <a:gd name="T9" fmla="*/ 0 h 635"/>
              <a:gd name="T10" fmla="*/ 148552 w 634"/>
              <a:gd name="T11" fmla="*/ 0 h 635"/>
              <a:gd name="T12" fmla="*/ 143144 w 634"/>
              <a:gd name="T13" fmla="*/ 10860 h 635"/>
              <a:gd name="T14" fmla="*/ 143144 w 634"/>
              <a:gd name="T15" fmla="*/ 80002 h 635"/>
              <a:gd name="T16" fmla="*/ 148552 w 634"/>
              <a:gd name="T17" fmla="*/ 85432 h 635"/>
              <a:gd name="T18" fmla="*/ 153600 w 634"/>
              <a:gd name="T19" fmla="*/ 80002 h 635"/>
              <a:gd name="T20" fmla="*/ 153600 w 634"/>
              <a:gd name="T21" fmla="*/ 26788 h 635"/>
              <a:gd name="T22" fmla="*/ 212011 w 634"/>
              <a:gd name="T23" fmla="*/ 117651 h 635"/>
              <a:gd name="T24" fmla="*/ 111414 w 634"/>
              <a:gd name="T25" fmla="*/ 213219 h 635"/>
              <a:gd name="T26" fmla="*/ 15865 w 634"/>
              <a:gd name="T27" fmla="*/ 117651 h 635"/>
              <a:gd name="T28" fmla="*/ 100597 w 634"/>
              <a:gd name="T29" fmla="*/ 16290 h 635"/>
              <a:gd name="T30" fmla="*/ 100597 w 634"/>
              <a:gd name="T31" fmla="*/ 5430 h 635"/>
              <a:gd name="T32" fmla="*/ 0 w 634"/>
              <a:gd name="T33" fmla="*/ 117651 h 635"/>
              <a:gd name="T34" fmla="*/ 111414 w 634"/>
              <a:gd name="T35" fmla="*/ 229509 h 635"/>
              <a:gd name="T36" fmla="*/ 228236 w 634"/>
              <a:gd name="T37" fmla="*/ 117651 h 635"/>
              <a:gd name="T38" fmla="*/ 169825 w 634"/>
              <a:gd name="T39" fmla="*/ 16290 h 63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634" h="635">
                <a:moveTo>
                  <a:pt x="471" y="45"/>
                </a:moveTo>
                <a:lnTo>
                  <a:pt x="471" y="45"/>
                </a:lnTo>
                <a:cubicBezTo>
                  <a:pt x="603" y="45"/>
                  <a:pt x="603" y="45"/>
                  <a:pt x="603" y="45"/>
                </a:cubicBezTo>
                <a:cubicBezTo>
                  <a:pt x="618" y="45"/>
                  <a:pt x="633" y="30"/>
                  <a:pt x="633" y="30"/>
                </a:cubicBezTo>
                <a:cubicBezTo>
                  <a:pt x="633" y="15"/>
                  <a:pt x="618" y="0"/>
                  <a:pt x="603" y="0"/>
                </a:cubicBezTo>
                <a:cubicBezTo>
                  <a:pt x="412" y="0"/>
                  <a:pt x="412" y="0"/>
                  <a:pt x="412" y="0"/>
                </a:cubicBezTo>
                <a:cubicBezTo>
                  <a:pt x="412" y="0"/>
                  <a:pt x="397" y="0"/>
                  <a:pt x="397" y="30"/>
                </a:cubicBezTo>
                <a:cubicBezTo>
                  <a:pt x="397" y="221"/>
                  <a:pt x="397" y="221"/>
                  <a:pt x="397" y="221"/>
                </a:cubicBezTo>
                <a:cubicBezTo>
                  <a:pt x="397" y="236"/>
                  <a:pt x="397" y="236"/>
                  <a:pt x="412" y="236"/>
                </a:cubicBezTo>
                <a:cubicBezTo>
                  <a:pt x="426" y="236"/>
                  <a:pt x="426" y="236"/>
                  <a:pt x="426" y="221"/>
                </a:cubicBezTo>
                <a:cubicBezTo>
                  <a:pt x="426" y="74"/>
                  <a:pt x="426" y="74"/>
                  <a:pt x="426" y="74"/>
                </a:cubicBezTo>
                <a:cubicBezTo>
                  <a:pt x="530" y="118"/>
                  <a:pt x="588" y="207"/>
                  <a:pt x="588" y="325"/>
                </a:cubicBezTo>
                <a:cubicBezTo>
                  <a:pt x="588" y="472"/>
                  <a:pt x="471" y="589"/>
                  <a:pt x="309" y="589"/>
                </a:cubicBezTo>
                <a:cubicBezTo>
                  <a:pt x="162" y="589"/>
                  <a:pt x="44" y="472"/>
                  <a:pt x="44" y="325"/>
                </a:cubicBezTo>
                <a:cubicBezTo>
                  <a:pt x="44" y="177"/>
                  <a:pt x="147" y="74"/>
                  <a:pt x="279" y="45"/>
                </a:cubicBezTo>
                <a:cubicBezTo>
                  <a:pt x="279" y="15"/>
                  <a:pt x="279" y="15"/>
                  <a:pt x="279" y="15"/>
                </a:cubicBezTo>
                <a:cubicBezTo>
                  <a:pt x="117" y="30"/>
                  <a:pt x="0" y="162"/>
                  <a:pt x="0" y="325"/>
                </a:cubicBezTo>
                <a:cubicBezTo>
                  <a:pt x="0" y="487"/>
                  <a:pt x="147" y="634"/>
                  <a:pt x="309" y="634"/>
                </a:cubicBezTo>
                <a:cubicBezTo>
                  <a:pt x="485" y="634"/>
                  <a:pt x="633" y="487"/>
                  <a:pt x="633" y="325"/>
                </a:cubicBezTo>
                <a:cubicBezTo>
                  <a:pt x="633" y="207"/>
                  <a:pt x="559" y="104"/>
                  <a:pt x="471" y="45"/>
                </a:cubicBezTo>
              </a:path>
            </a:pathLst>
          </a:custGeom>
          <a:solidFill>
            <a:schemeClr val="accent1"/>
          </a:solidFill>
          <a:ln>
            <a:noFill/>
          </a:ln>
          <a:effectLst/>
        </p:spPr>
        <p:txBody>
          <a:bodyPr wrap="none" anchor="ctr"/>
          <a:lstStyle/>
          <a:p>
            <a:endParaRPr lang="en-US" sz="2700"/>
          </a:p>
        </p:txBody>
      </p:sp>
      <p:sp>
        <p:nvSpPr>
          <p:cNvPr id="22" name="Freeform 21"/>
          <p:cNvSpPr>
            <a:spLocks noChangeArrowheads="1"/>
          </p:cNvSpPr>
          <p:nvPr/>
        </p:nvSpPr>
        <p:spPr bwMode="auto">
          <a:xfrm>
            <a:off x="6208945" y="4444422"/>
            <a:ext cx="290386" cy="300757"/>
          </a:xfrm>
          <a:custGeom>
            <a:avLst/>
            <a:gdLst>
              <a:gd name="T0" fmla="*/ 110816 w 619"/>
              <a:gd name="T1" fmla="*/ 0 h 635"/>
              <a:gd name="T2" fmla="*/ 110816 w 619"/>
              <a:gd name="T3" fmla="*/ 0 h 635"/>
              <a:gd name="T4" fmla="*/ 0 w 619"/>
              <a:gd name="T5" fmla="*/ 117651 h 635"/>
              <a:gd name="T6" fmla="*/ 110816 w 619"/>
              <a:gd name="T7" fmla="*/ 229509 h 635"/>
              <a:gd name="T8" fmla="*/ 221632 w 619"/>
              <a:gd name="T9" fmla="*/ 117651 h 635"/>
              <a:gd name="T10" fmla="*/ 110816 w 619"/>
              <a:gd name="T11" fmla="*/ 0 h 635"/>
              <a:gd name="T12" fmla="*/ 110816 w 619"/>
              <a:gd name="T13" fmla="*/ 213219 h 635"/>
              <a:gd name="T14" fmla="*/ 110816 w 619"/>
              <a:gd name="T15" fmla="*/ 213219 h 635"/>
              <a:gd name="T16" fmla="*/ 10400 w 619"/>
              <a:gd name="T17" fmla="*/ 117651 h 635"/>
              <a:gd name="T18" fmla="*/ 110816 w 619"/>
              <a:gd name="T19" fmla="*/ 16290 h 635"/>
              <a:gd name="T20" fmla="*/ 211232 w 619"/>
              <a:gd name="T21" fmla="*/ 117651 h 635"/>
              <a:gd name="T22" fmla="*/ 110816 w 619"/>
              <a:gd name="T23" fmla="*/ 213219 h 635"/>
              <a:gd name="T24" fmla="*/ 153134 w 619"/>
              <a:gd name="T25" fmla="*/ 64074 h 635"/>
              <a:gd name="T26" fmla="*/ 153134 w 619"/>
              <a:gd name="T27" fmla="*/ 64074 h 635"/>
              <a:gd name="T28" fmla="*/ 142375 w 619"/>
              <a:gd name="T29" fmla="*/ 69504 h 635"/>
              <a:gd name="T30" fmla="*/ 100416 w 619"/>
              <a:gd name="T31" fmla="*/ 149507 h 635"/>
              <a:gd name="T32" fmla="*/ 73877 w 619"/>
              <a:gd name="T33" fmla="*/ 122719 h 635"/>
              <a:gd name="T34" fmla="*/ 63477 w 619"/>
              <a:gd name="T35" fmla="*/ 122719 h 635"/>
              <a:gd name="T36" fmla="*/ 63477 w 619"/>
              <a:gd name="T37" fmla="*/ 133579 h 635"/>
              <a:gd name="T38" fmla="*/ 95037 w 619"/>
              <a:gd name="T39" fmla="*/ 165435 h 635"/>
              <a:gd name="T40" fmla="*/ 105437 w 619"/>
              <a:gd name="T41" fmla="*/ 165435 h 635"/>
              <a:gd name="T42" fmla="*/ 158155 w 619"/>
              <a:gd name="T43" fmla="*/ 74934 h 635"/>
              <a:gd name="T44" fmla="*/ 153134 w 619"/>
              <a:gd name="T45" fmla="*/ 64074 h 63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619" h="635">
                <a:moveTo>
                  <a:pt x="309" y="0"/>
                </a:moveTo>
                <a:lnTo>
                  <a:pt x="309" y="0"/>
                </a:lnTo>
                <a:cubicBezTo>
                  <a:pt x="132" y="0"/>
                  <a:pt x="0" y="148"/>
                  <a:pt x="0" y="325"/>
                </a:cubicBezTo>
                <a:cubicBezTo>
                  <a:pt x="0" y="487"/>
                  <a:pt x="132" y="634"/>
                  <a:pt x="309" y="634"/>
                </a:cubicBezTo>
                <a:cubicBezTo>
                  <a:pt x="486" y="634"/>
                  <a:pt x="618" y="487"/>
                  <a:pt x="618" y="325"/>
                </a:cubicBezTo>
                <a:cubicBezTo>
                  <a:pt x="618" y="148"/>
                  <a:pt x="486" y="0"/>
                  <a:pt x="309" y="0"/>
                </a:cubicBezTo>
                <a:close/>
                <a:moveTo>
                  <a:pt x="309" y="589"/>
                </a:moveTo>
                <a:lnTo>
                  <a:pt x="309" y="589"/>
                </a:lnTo>
                <a:cubicBezTo>
                  <a:pt x="162" y="589"/>
                  <a:pt x="29" y="472"/>
                  <a:pt x="29" y="325"/>
                </a:cubicBezTo>
                <a:cubicBezTo>
                  <a:pt x="29" y="162"/>
                  <a:pt x="162" y="45"/>
                  <a:pt x="309" y="45"/>
                </a:cubicBezTo>
                <a:cubicBezTo>
                  <a:pt x="456" y="45"/>
                  <a:pt x="589" y="162"/>
                  <a:pt x="589" y="325"/>
                </a:cubicBezTo>
                <a:cubicBezTo>
                  <a:pt x="589" y="472"/>
                  <a:pt x="456" y="589"/>
                  <a:pt x="309" y="589"/>
                </a:cubicBezTo>
                <a:close/>
                <a:moveTo>
                  <a:pt x="427" y="177"/>
                </a:moveTo>
                <a:lnTo>
                  <a:pt x="427" y="177"/>
                </a:lnTo>
                <a:cubicBezTo>
                  <a:pt x="412" y="177"/>
                  <a:pt x="412" y="177"/>
                  <a:pt x="397" y="192"/>
                </a:cubicBezTo>
                <a:cubicBezTo>
                  <a:pt x="280" y="413"/>
                  <a:pt x="280" y="413"/>
                  <a:pt x="280" y="413"/>
                </a:cubicBezTo>
                <a:cubicBezTo>
                  <a:pt x="206" y="339"/>
                  <a:pt x="206" y="339"/>
                  <a:pt x="206" y="339"/>
                </a:cubicBezTo>
                <a:cubicBezTo>
                  <a:pt x="191" y="339"/>
                  <a:pt x="191" y="339"/>
                  <a:pt x="177" y="339"/>
                </a:cubicBezTo>
                <a:cubicBezTo>
                  <a:pt x="162" y="354"/>
                  <a:pt x="162" y="369"/>
                  <a:pt x="177" y="369"/>
                </a:cubicBezTo>
                <a:cubicBezTo>
                  <a:pt x="265" y="457"/>
                  <a:pt x="265" y="457"/>
                  <a:pt x="265" y="457"/>
                </a:cubicBezTo>
                <a:cubicBezTo>
                  <a:pt x="280" y="457"/>
                  <a:pt x="280" y="457"/>
                  <a:pt x="294" y="457"/>
                </a:cubicBezTo>
                <a:lnTo>
                  <a:pt x="441" y="207"/>
                </a:lnTo>
                <a:cubicBezTo>
                  <a:pt x="441" y="207"/>
                  <a:pt x="441" y="192"/>
                  <a:pt x="427" y="177"/>
                </a:cubicBezTo>
                <a:close/>
              </a:path>
            </a:pathLst>
          </a:custGeom>
          <a:solidFill>
            <a:schemeClr val="accent1"/>
          </a:solidFill>
          <a:ln>
            <a:noFill/>
          </a:ln>
          <a:effectLst/>
        </p:spPr>
        <p:txBody>
          <a:bodyPr wrap="none" anchor="ctr"/>
          <a:lstStyle/>
          <a:p>
            <a:endParaRPr lang="en-US" sz="2700"/>
          </a:p>
        </p:txBody>
      </p:sp>
      <p:sp>
        <p:nvSpPr>
          <p:cNvPr id="23" name="Freeform 22"/>
          <p:cNvSpPr>
            <a:spLocks noChangeArrowheads="1"/>
          </p:cNvSpPr>
          <p:nvPr/>
        </p:nvSpPr>
        <p:spPr bwMode="auto">
          <a:xfrm>
            <a:off x="10535344" y="3967360"/>
            <a:ext cx="290386" cy="299030"/>
          </a:xfrm>
          <a:custGeom>
            <a:avLst/>
            <a:gdLst>
              <a:gd name="T0" fmla="*/ 153134 w 619"/>
              <a:gd name="T1" fmla="*/ 74261 h 634"/>
              <a:gd name="T2" fmla="*/ 153134 w 619"/>
              <a:gd name="T3" fmla="*/ 74261 h 634"/>
              <a:gd name="T4" fmla="*/ 142734 w 619"/>
              <a:gd name="T5" fmla="*/ 74261 h 634"/>
              <a:gd name="T6" fmla="*/ 110816 w 619"/>
              <a:gd name="T7" fmla="*/ 100937 h 634"/>
              <a:gd name="T8" fmla="*/ 79257 w 619"/>
              <a:gd name="T9" fmla="*/ 74261 h 634"/>
              <a:gd name="T10" fmla="*/ 68498 w 619"/>
              <a:gd name="T11" fmla="*/ 74261 h 634"/>
              <a:gd name="T12" fmla="*/ 68498 w 619"/>
              <a:gd name="T13" fmla="*/ 84715 h 634"/>
              <a:gd name="T14" fmla="*/ 100416 w 619"/>
              <a:gd name="T15" fmla="*/ 111392 h 634"/>
              <a:gd name="T16" fmla="*/ 68498 w 619"/>
              <a:gd name="T17" fmla="*/ 143115 h 634"/>
              <a:gd name="T18" fmla="*/ 68498 w 619"/>
              <a:gd name="T19" fmla="*/ 153929 h 634"/>
              <a:gd name="T20" fmla="*/ 79257 w 619"/>
              <a:gd name="T21" fmla="*/ 153929 h 634"/>
              <a:gd name="T22" fmla="*/ 110816 w 619"/>
              <a:gd name="T23" fmla="*/ 121846 h 634"/>
              <a:gd name="T24" fmla="*/ 142734 w 619"/>
              <a:gd name="T25" fmla="*/ 153929 h 634"/>
              <a:gd name="T26" fmla="*/ 153134 w 619"/>
              <a:gd name="T27" fmla="*/ 153929 h 634"/>
              <a:gd name="T28" fmla="*/ 153134 w 619"/>
              <a:gd name="T29" fmla="*/ 143115 h 634"/>
              <a:gd name="T30" fmla="*/ 121575 w 619"/>
              <a:gd name="T31" fmla="*/ 111392 h 634"/>
              <a:gd name="T32" fmla="*/ 153134 w 619"/>
              <a:gd name="T33" fmla="*/ 84715 h 634"/>
              <a:gd name="T34" fmla="*/ 153134 w 619"/>
              <a:gd name="T35" fmla="*/ 74261 h 634"/>
              <a:gd name="T36" fmla="*/ 110816 w 619"/>
              <a:gd name="T37" fmla="*/ 0 h 634"/>
              <a:gd name="T38" fmla="*/ 110816 w 619"/>
              <a:gd name="T39" fmla="*/ 0 h 634"/>
              <a:gd name="T40" fmla="*/ 0 w 619"/>
              <a:gd name="T41" fmla="*/ 111392 h 634"/>
              <a:gd name="T42" fmla="*/ 110816 w 619"/>
              <a:gd name="T43" fmla="*/ 228191 h 634"/>
              <a:gd name="T44" fmla="*/ 221632 w 619"/>
              <a:gd name="T45" fmla="*/ 111392 h 634"/>
              <a:gd name="T46" fmla="*/ 110816 w 619"/>
              <a:gd name="T47" fmla="*/ 0 h 634"/>
              <a:gd name="T48" fmla="*/ 110816 w 619"/>
              <a:gd name="T49" fmla="*/ 212329 h 634"/>
              <a:gd name="T50" fmla="*/ 110816 w 619"/>
              <a:gd name="T51" fmla="*/ 212329 h 634"/>
              <a:gd name="T52" fmla="*/ 10400 w 619"/>
              <a:gd name="T53" fmla="*/ 111392 h 634"/>
              <a:gd name="T54" fmla="*/ 110816 w 619"/>
              <a:gd name="T55" fmla="*/ 15862 h 634"/>
              <a:gd name="T56" fmla="*/ 211232 w 619"/>
              <a:gd name="T57" fmla="*/ 111392 h 634"/>
              <a:gd name="T58" fmla="*/ 110816 w 619"/>
              <a:gd name="T59" fmla="*/ 212329 h 63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19" h="634">
                <a:moveTo>
                  <a:pt x="427" y="206"/>
                </a:moveTo>
                <a:lnTo>
                  <a:pt x="427" y="206"/>
                </a:lnTo>
                <a:cubicBezTo>
                  <a:pt x="412" y="191"/>
                  <a:pt x="398" y="191"/>
                  <a:pt x="398" y="206"/>
                </a:cubicBezTo>
                <a:cubicBezTo>
                  <a:pt x="309" y="280"/>
                  <a:pt x="309" y="280"/>
                  <a:pt x="309" y="280"/>
                </a:cubicBezTo>
                <a:cubicBezTo>
                  <a:pt x="221" y="206"/>
                  <a:pt x="221" y="206"/>
                  <a:pt x="221" y="206"/>
                </a:cubicBezTo>
                <a:cubicBezTo>
                  <a:pt x="221" y="191"/>
                  <a:pt x="206" y="191"/>
                  <a:pt x="191" y="206"/>
                </a:cubicBezTo>
                <a:cubicBezTo>
                  <a:pt x="191" y="206"/>
                  <a:pt x="191" y="221"/>
                  <a:pt x="191" y="235"/>
                </a:cubicBezTo>
                <a:cubicBezTo>
                  <a:pt x="280" y="309"/>
                  <a:pt x="280" y="309"/>
                  <a:pt x="280" y="309"/>
                </a:cubicBezTo>
                <a:cubicBezTo>
                  <a:pt x="191" y="397"/>
                  <a:pt x="191" y="397"/>
                  <a:pt x="191" y="397"/>
                </a:cubicBezTo>
                <a:cubicBezTo>
                  <a:pt x="191" y="412"/>
                  <a:pt x="191" y="412"/>
                  <a:pt x="191" y="427"/>
                </a:cubicBezTo>
                <a:cubicBezTo>
                  <a:pt x="206" y="427"/>
                  <a:pt x="221" y="427"/>
                  <a:pt x="221" y="427"/>
                </a:cubicBezTo>
                <a:cubicBezTo>
                  <a:pt x="309" y="338"/>
                  <a:pt x="309" y="338"/>
                  <a:pt x="309" y="338"/>
                </a:cubicBezTo>
                <a:cubicBezTo>
                  <a:pt x="398" y="427"/>
                  <a:pt x="398" y="427"/>
                  <a:pt x="398" y="427"/>
                </a:cubicBezTo>
                <a:cubicBezTo>
                  <a:pt x="398" y="427"/>
                  <a:pt x="412" y="427"/>
                  <a:pt x="427" y="427"/>
                </a:cubicBezTo>
                <a:cubicBezTo>
                  <a:pt x="427" y="412"/>
                  <a:pt x="427" y="412"/>
                  <a:pt x="427" y="397"/>
                </a:cubicBezTo>
                <a:cubicBezTo>
                  <a:pt x="339" y="309"/>
                  <a:pt x="339" y="309"/>
                  <a:pt x="339" y="309"/>
                </a:cubicBezTo>
                <a:cubicBezTo>
                  <a:pt x="427" y="235"/>
                  <a:pt x="427" y="235"/>
                  <a:pt x="427" y="235"/>
                </a:cubicBezTo>
                <a:cubicBezTo>
                  <a:pt x="427" y="221"/>
                  <a:pt x="427" y="206"/>
                  <a:pt x="427" y="206"/>
                </a:cubicBezTo>
                <a:close/>
                <a:moveTo>
                  <a:pt x="309" y="0"/>
                </a:moveTo>
                <a:lnTo>
                  <a:pt x="309" y="0"/>
                </a:lnTo>
                <a:cubicBezTo>
                  <a:pt x="132" y="0"/>
                  <a:pt x="0" y="147"/>
                  <a:pt x="0" y="309"/>
                </a:cubicBezTo>
                <a:cubicBezTo>
                  <a:pt x="0" y="485"/>
                  <a:pt x="132" y="633"/>
                  <a:pt x="309" y="633"/>
                </a:cubicBezTo>
                <a:cubicBezTo>
                  <a:pt x="486" y="633"/>
                  <a:pt x="618" y="485"/>
                  <a:pt x="618" y="309"/>
                </a:cubicBezTo>
                <a:cubicBezTo>
                  <a:pt x="618" y="147"/>
                  <a:pt x="486" y="0"/>
                  <a:pt x="309" y="0"/>
                </a:cubicBezTo>
                <a:close/>
                <a:moveTo>
                  <a:pt x="309" y="589"/>
                </a:moveTo>
                <a:lnTo>
                  <a:pt x="309" y="589"/>
                </a:lnTo>
                <a:cubicBezTo>
                  <a:pt x="162" y="589"/>
                  <a:pt x="29" y="471"/>
                  <a:pt x="29" y="309"/>
                </a:cubicBezTo>
                <a:cubicBezTo>
                  <a:pt x="29" y="162"/>
                  <a:pt x="162" y="44"/>
                  <a:pt x="309" y="44"/>
                </a:cubicBezTo>
                <a:cubicBezTo>
                  <a:pt x="457" y="44"/>
                  <a:pt x="589" y="162"/>
                  <a:pt x="589" y="309"/>
                </a:cubicBezTo>
                <a:cubicBezTo>
                  <a:pt x="589" y="471"/>
                  <a:pt x="457" y="589"/>
                  <a:pt x="309" y="589"/>
                </a:cubicBezTo>
                <a:close/>
              </a:path>
            </a:pathLst>
          </a:custGeom>
          <a:solidFill>
            <a:schemeClr val="accent1"/>
          </a:solidFill>
          <a:ln>
            <a:noFill/>
          </a:ln>
          <a:effectLst/>
        </p:spPr>
        <p:txBody>
          <a:bodyPr wrap="none" anchor="ctr"/>
          <a:lstStyle/>
          <a:p>
            <a:endParaRPr lang="en-US" sz="2700"/>
          </a:p>
        </p:txBody>
      </p:sp>
      <p:sp>
        <p:nvSpPr>
          <p:cNvPr id="24" name="Freeform 23"/>
          <p:cNvSpPr>
            <a:spLocks noChangeArrowheads="1"/>
          </p:cNvSpPr>
          <p:nvPr/>
        </p:nvSpPr>
        <p:spPr bwMode="auto">
          <a:xfrm>
            <a:off x="10051370" y="3967360"/>
            <a:ext cx="299029" cy="299030"/>
          </a:xfrm>
          <a:custGeom>
            <a:avLst/>
            <a:gdLst>
              <a:gd name="T0" fmla="*/ 159370 w 634"/>
              <a:gd name="T1" fmla="*/ 105984 h 634"/>
              <a:gd name="T2" fmla="*/ 159370 w 634"/>
              <a:gd name="T3" fmla="*/ 105984 h 634"/>
              <a:gd name="T4" fmla="*/ 74637 w 634"/>
              <a:gd name="T5" fmla="*/ 105984 h 634"/>
              <a:gd name="T6" fmla="*/ 63820 w 634"/>
              <a:gd name="T7" fmla="*/ 111392 h 634"/>
              <a:gd name="T8" fmla="*/ 74637 w 634"/>
              <a:gd name="T9" fmla="*/ 121846 h 634"/>
              <a:gd name="T10" fmla="*/ 159370 w 634"/>
              <a:gd name="T11" fmla="*/ 121846 h 634"/>
              <a:gd name="T12" fmla="*/ 164778 w 634"/>
              <a:gd name="T13" fmla="*/ 111392 h 634"/>
              <a:gd name="T14" fmla="*/ 159370 w 634"/>
              <a:gd name="T15" fmla="*/ 105984 h 634"/>
              <a:gd name="T16" fmla="*/ 116823 w 634"/>
              <a:gd name="T17" fmla="*/ 0 h 634"/>
              <a:gd name="T18" fmla="*/ 116823 w 634"/>
              <a:gd name="T19" fmla="*/ 0 h 634"/>
              <a:gd name="T20" fmla="*/ 0 w 634"/>
              <a:gd name="T21" fmla="*/ 111392 h 634"/>
              <a:gd name="T22" fmla="*/ 116823 w 634"/>
              <a:gd name="T23" fmla="*/ 228191 h 634"/>
              <a:gd name="T24" fmla="*/ 228237 w 634"/>
              <a:gd name="T25" fmla="*/ 111392 h 634"/>
              <a:gd name="T26" fmla="*/ 116823 w 634"/>
              <a:gd name="T27" fmla="*/ 0 h 634"/>
              <a:gd name="T28" fmla="*/ 116823 w 634"/>
              <a:gd name="T29" fmla="*/ 212329 h 634"/>
              <a:gd name="T30" fmla="*/ 116823 w 634"/>
              <a:gd name="T31" fmla="*/ 212329 h 634"/>
              <a:gd name="T32" fmla="*/ 16225 w 634"/>
              <a:gd name="T33" fmla="*/ 111392 h 634"/>
              <a:gd name="T34" fmla="*/ 116823 w 634"/>
              <a:gd name="T35" fmla="*/ 15862 h 634"/>
              <a:gd name="T36" fmla="*/ 212373 w 634"/>
              <a:gd name="T37" fmla="*/ 111392 h 634"/>
              <a:gd name="T38" fmla="*/ 116823 w 634"/>
              <a:gd name="T39" fmla="*/ 212329 h 63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634" h="634">
                <a:moveTo>
                  <a:pt x="442" y="294"/>
                </a:moveTo>
                <a:lnTo>
                  <a:pt x="442" y="294"/>
                </a:lnTo>
                <a:cubicBezTo>
                  <a:pt x="207" y="294"/>
                  <a:pt x="207" y="294"/>
                  <a:pt x="207" y="294"/>
                </a:cubicBezTo>
                <a:cubicBezTo>
                  <a:pt x="192" y="294"/>
                  <a:pt x="177" y="309"/>
                  <a:pt x="177" y="309"/>
                </a:cubicBezTo>
                <a:cubicBezTo>
                  <a:pt x="177" y="324"/>
                  <a:pt x="192" y="338"/>
                  <a:pt x="207" y="338"/>
                </a:cubicBezTo>
                <a:cubicBezTo>
                  <a:pt x="442" y="338"/>
                  <a:pt x="442" y="338"/>
                  <a:pt x="442" y="338"/>
                </a:cubicBezTo>
                <a:cubicBezTo>
                  <a:pt x="442" y="338"/>
                  <a:pt x="457" y="324"/>
                  <a:pt x="457" y="309"/>
                </a:cubicBezTo>
                <a:lnTo>
                  <a:pt x="442" y="294"/>
                </a:lnTo>
                <a:close/>
                <a:moveTo>
                  <a:pt x="324" y="0"/>
                </a:moveTo>
                <a:lnTo>
                  <a:pt x="324" y="0"/>
                </a:lnTo>
                <a:cubicBezTo>
                  <a:pt x="148" y="0"/>
                  <a:pt x="0" y="147"/>
                  <a:pt x="0" y="309"/>
                </a:cubicBezTo>
                <a:cubicBezTo>
                  <a:pt x="0" y="485"/>
                  <a:pt x="148" y="633"/>
                  <a:pt x="324" y="633"/>
                </a:cubicBezTo>
                <a:cubicBezTo>
                  <a:pt x="486" y="633"/>
                  <a:pt x="633" y="485"/>
                  <a:pt x="633" y="309"/>
                </a:cubicBezTo>
                <a:cubicBezTo>
                  <a:pt x="633" y="147"/>
                  <a:pt x="486" y="0"/>
                  <a:pt x="324" y="0"/>
                </a:cubicBezTo>
                <a:close/>
                <a:moveTo>
                  <a:pt x="324" y="589"/>
                </a:moveTo>
                <a:lnTo>
                  <a:pt x="324" y="589"/>
                </a:lnTo>
                <a:cubicBezTo>
                  <a:pt x="162" y="589"/>
                  <a:pt x="45" y="471"/>
                  <a:pt x="45" y="309"/>
                </a:cubicBezTo>
                <a:cubicBezTo>
                  <a:pt x="45" y="162"/>
                  <a:pt x="162" y="44"/>
                  <a:pt x="324" y="44"/>
                </a:cubicBezTo>
                <a:cubicBezTo>
                  <a:pt x="471" y="44"/>
                  <a:pt x="589" y="162"/>
                  <a:pt x="589" y="309"/>
                </a:cubicBezTo>
                <a:cubicBezTo>
                  <a:pt x="589" y="471"/>
                  <a:pt x="471" y="589"/>
                  <a:pt x="324" y="589"/>
                </a:cubicBezTo>
                <a:close/>
              </a:path>
            </a:pathLst>
          </a:custGeom>
          <a:solidFill>
            <a:schemeClr val="accent1"/>
          </a:solidFill>
          <a:ln>
            <a:noFill/>
          </a:ln>
          <a:effectLst/>
        </p:spPr>
        <p:txBody>
          <a:bodyPr wrap="none" anchor="ctr"/>
          <a:lstStyle/>
          <a:p>
            <a:endParaRPr lang="en-US" sz="2700"/>
          </a:p>
        </p:txBody>
      </p:sp>
      <p:sp>
        <p:nvSpPr>
          <p:cNvPr id="25" name="Freeform 24"/>
          <p:cNvSpPr>
            <a:spLocks noChangeArrowheads="1"/>
          </p:cNvSpPr>
          <p:nvPr/>
        </p:nvSpPr>
        <p:spPr bwMode="auto">
          <a:xfrm>
            <a:off x="9570849" y="3967360"/>
            <a:ext cx="299029" cy="299030"/>
          </a:xfrm>
          <a:custGeom>
            <a:avLst/>
            <a:gdLst>
              <a:gd name="T0" fmla="*/ 153601 w 634"/>
              <a:gd name="T1" fmla="*/ 105984 h 634"/>
              <a:gd name="T2" fmla="*/ 153601 w 634"/>
              <a:gd name="T3" fmla="*/ 105984 h 634"/>
              <a:gd name="T4" fmla="*/ 121871 w 634"/>
              <a:gd name="T5" fmla="*/ 105984 h 634"/>
              <a:gd name="T6" fmla="*/ 121871 w 634"/>
              <a:gd name="T7" fmla="*/ 68854 h 634"/>
              <a:gd name="T8" fmla="*/ 111414 w 634"/>
              <a:gd name="T9" fmla="*/ 63446 h 634"/>
              <a:gd name="T10" fmla="*/ 106006 w 634"/>
              <a:gd name="T11" fmla="*/ 68854 h 634"/>
              <a:gd name="T12" fmla="*/ 106006 w 634"/>
              <a:gd name="T13" fmla="*/ 105984 h 634"/>
              <a:gd name="T14" fmla="*/ 68868 w 634"/>
              <a:gd name="T15" fmla="*/ 105984 h 634"/>
              <a:gd name="T16" fmla="*/ 63459 w 634"/>
              <a:gd name="T17" fmla="*/ 111392 h 634"/>
              <a:gd name="T18" fmla="*/ 68868 w 634"/>
              <a:gd name="T19" fmla="*/ 121846 h 634"/>
              <a:gd name="T20" fmla="*/ 106006 w 634"/>
              <a:gd name="T21" fmla="*/ 121846 h 634"/>
              <a:gd name="T22" fmla="*/ 106006 w 634"/>
              <a:gd name="T23" fmla="*/ 153929 h 634"/>
              <a:gd name="T24" fmla="*/ 111414 w 634"/>
              <a:gd name="T25" fmla="*/ 164384 h 634"/>
              <a:gd name="T26" fmla="*/ 121871 w 634"/>
              <a:gd name="T27" fmla="*/ 153929 h 634"/>
              <a:gd name="T28" fmla="*/ 121871 w 634"/>
              <a:gd name="T29" fmla="*/ 121846 h 634"/>
              <a:gd name="T30" fmla="*/ 153601 w 634"/>
              <a:gd name="T31" fmla="*/ 121846 h 634"/>
              <a:gd name="T32" fmla="*/ 164417 w 634"/>
              <a:gd name="T33" fmla="*/ 111392 h 634"/>
              <a:gd name="T34" fmla="*/ 153601 w 634"/>
              <a:gd name="T35" fmla="*/ 105984 h 634"/>
              <a:gd name="T36" fmla="*/ 111414 w 634"/>
              <a:gd name="T37" fmla="*/ 0 h 634"/>
              <a:gd name="T38" fmla="*/ 111414 w 634"/>
              <a:gd name="T39" fmla="*/ 0 h 634"/>
              <a:gd name="T40" fmla="*/ 0 w 634"/>
              <a:gd name="T41" fmla="*/ 111392 h 634"/>
              <a:gd name="T42" fmla="*/ 111414 w 634"/>
              <a:gd name="T43" fmla="*/ 228191 h 634"/>
              <a:gd name="T44" fmla="*/ 228237 w 634"/>
              <a:gd name="T45" fmla="*/ 111392 h 634"/>
              <a:gd name="T46" fmla="*/ 111414 w 634"/>
              <a:gd name="T47" fmla="*/ 0 h 634"/>
              <a:gd name="T48" fmla="*/ 111414 w 634"/>
              <a:gd name="T49" fmla="*/ 212329 h 634"/>
              <a:gd name="T50" fmla="*/ 111414 w 634"/>
              <a:gd name="T51" fmla="*/ 212329 h 634"/>
              <a:gd name="T52" fmla="*/ 15865 w 634"/>
              <a:gd name="T53" fmla="*/ 111392 h 634"/>
              <a:gd name="T54" fmla="*/ 111414 w 634"/>
              <a:gd name="T55" fmla="*/ 15862 h 634"/>
              <a:gd name="T56" fmla="*/ 212012 w 634"/>
              <a:gd name="T57" fmla="*/ 111392 h 634"/>
              <a:gd name="T58" fmla="*/ 111414 w 634"/>
              <a:gd name="T59" fmla="*/ 212329 h 63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34" h="634">
                <a:moveTo>
                  <a:pt x="426" y="294"/>
                </a:moveTo>
                <a:lnTo>
                  <a:pt x="426" y="294"/>
                </a:lnTo>
                <a:cubicBezTo>
                  <a:pt x="338" y="294"/>
                  <a:pt x="338" y="294"/>
                  <a:pt x="338" y="294"/>
                </a:cubicBezTo>
                <a:cubicBezTo>
                  <a:pt x="338" y="191"/>
                  <a:pt x="338" y="191"/>
                  <a:pt x="338" y="191"/>
                </a:cubicBezTo>
                <a:cubicBezTo>
                  <a:pt x="338" y="191"/>
                  <a:pt x="324" y="176"/>
                  <a:pt x="309" y="176"/>
                </a:cubicBezTo>
                <a:lnTo>
                  <a:pt x="294" y="191"/>
                </a:lnTo>
                <a:cubicBezTo>
                  <a:pt x="294" y="294"/>
                  <a:pt x="294" y="294"/>
                  <a:pt x="294" y="294"/>
                </a:cubicBezTo>
                <a:cubicBezTo>
                  <a:pt x="191" y="294"/>
                  <a:pt x="191" y="294"/>
                  <a:pt x="191" y="294"/>
                </a:cubicBezTo>
                <a:lnTo>
                  <a:pt x="176" y="309"/>
                </a:lnTo>
                <a:cubicBezTo>
                  <a:pt x="176" y="324"/>
                  <a:pt x="191" y="338"/>
                  <a:pt x="191" y="338"/>
                </a:cubicBezTo>
                <a:cubicBezTo>
                  <a:pt x="294" y="338"/>
                  <a:pt x="294" y="338"/>
                  <a:pt x="294" y="338"/>
                </a:cubicBezTo>
                <a:cubicBezTo>
                  <a:pt x="294" y="427"/>
                  <a:pt x="294" y="427"/>
                  <a:pt x="294" y="427"/>
                </a:cubicBezTo>
                <a:cubicBezTo>
                  <a:pt x="294" y="442"/>
                  <a:pt x="309" y="456"/>
                  <a:pt x="309" y="456"/>
                </a:cubicBezTo>
                <a:cubicBezTo>
                  <a:pt x="324" y="456"/>
                  <a:pt x="338" y="442"/>
                  <a:pt x="338" y="427"/>
                </a:cubicBezTo>
                <a:cubicBezTo>
                  <a:pt x="338" y="338"/>
                  <a:pt x="338" y="338"/>
                  <a:pt x="338" y="338"/>
                </a:cubicBezTo>
                <a:cubicBezTo>
                  <a:pt x="426" y="338"/>
                  <a:pt x="426" y="338"/>
                  <a:pt x="426" y="338"/>
                </a:cubicBezTo>
                <a:cubicBezTo>
                  <a:pt x="442" y="338"/>
                  <a:pt x="456" y="324"/>
                  <a:pt x="456" y="309"/>
                </a:cubicBezTo>
                <a:cubicBezTo>
                  <a:pt x="456" y="309"/>
                  <a:pt x="442" y="294"/>
                  <a:pt x="426" y="294"/>
                </a:cubicBezTo>
                <a:close/>
                <a:moveTo>
                  <a:pt x="309" y="0"/>
                </a:moveTo>
                <a:lnTo>
                  <a:pt x="309" y="0"/>
                </a:lnTo>
                <a:cubicBezTo>
                  <a:pt x="147" y="0"/>
                  <a:pt x="0" y="147"/>
                  <a:pt x="0" y="309"/>
                </a:cubicBezTo>
                <a:cubicBezTo>
                  <a:pt x="0" y="485"/>
                  <a:pt x="147" y="633"/>
                  <a:pt x="309" y="633"/>
                </a:cubicBezTo>
                <a:cubicBezTo>
                  <a:pt x="485" y="633"/>
                  <a:pt x="633" y="485"/>
                  <a:pt x="633" y="309"/>
                </a:cubicBezTo>
                <a:cubicBezTo>
                  <a:pt x="633" y="147"/>
                  <a:pt x="485" y="0"/>
                  <a:pt x="309" y="0"/>
                </a:cubicBezTo>
                <a:close/>
                <a:moveTo>
                  <a:pt x="309" y="589"/>
                </a:moveTo>
                <a:lnTo>
                  <a:pt x="309" y="589"/>
                </a:lnTo>
                <a:cubicBezTo>
                  <a:pt x="162" y="589"/>
                  <a:pt x="44" y="471"/>
                  <a:pt x="44" y="309"/>
                </a:cubicBezTo>
                <a:cubicBezTo>
                  <a:pt x="44" y="162"/>
                  <a:pt x="162" y="44"/>
                  <a:pt x="309" y="44"/>
                </a:cubicBezTo>
                <a:cubicBezTo>
                  <a:pt x="471" y="44"/>
                  <a:pt x="588" y="162"/>
                  <a:pt x="588" y="309"/>
                </a:cubicBezTo>
                <a:cubicBezTo>
                  <a:pt x="588" y="471"/>
                  <a:pt x="471" y="589"/>
                  <a:pt x="309" y="589"/>
                </a:cubicBezTo>
                <a:close/>
              </a:path>
            </a:pathLst>
          </a:custGeom>
          <a:solidFill>
            <a:schemeClr val="accent1"/>
          </a:solidFill>
          <a:ln>
            <a:noFill/>
          </a:ln>
          <a:effectLst/>
        </p:spPr>
        <p:txBody>
          <a:bodyPr wrap="none" anchor="ctr"/>
          <a:lstStyle/>
          <a:p>
            <a:endParaRPr lang="en-US" sz="2700"/>
          </a:p>
        </p:txBody>
      </p:sp>
      <p:sp>
        <p:nvSpPr>
          <p:cNvPr id="26" name="Freeform 25"/>
          <p:cNvSpPr>
            <a:spLocks noChangeArrowheads="1"/>
          </p:cNvSpPr>
          <p:nvPr/>
        </p:nvSpPr>
        <p:spPr bwMode="auto">
          <a:xfrm>
            <a:off x="9093785" y="3967360"/>
            <a:ext cx="290386" cy="299030"/>
          </a:xfrm>
          <a:custGeom>
            <a:avLst/>
            <a:gdLst>
              <a:gd name="T0" fmla="*/ 147755 w 619"/>
              <a:gd name="T1" fmla="*/ 111392 h 634"/>
              <a:gd name="T2" fmla="*/ 147755 w 619"/>
              <a:gd name="T3" fmla="*/ 111392 h 634"/>
              <a:gd name="T4" fmla="*/ 116196 w 619"/>
              <a:gd name="T5" fmla="*/ 138068 h 634"/>
              <a:gd name="T6" fmla="*/ 116196 w 619"/>
              <a:gd name="T7" fmla="*/ 63446 h 634"/>
              <a:gd name="T8" fmla="*/ 110816 w 619"/>
              <a:gd name="T9" fmla="*/ 58399 h 634"/>
              <a:gd name="T10" fmla="*/ 105437 w 619"/>
              <a:gd name="T11" fmla="*/ 63446 h 634"/>
              <a:gd name="T12" fmla="*/ 105437 w 619"/>
              <a:gd name="T13" fmla="*/ 138068 h 634"/>
              <a:gd name="T14" fmla="*/ 73877 w 619"/>
              <a:gd name="T15" fmla="*/ 111392 h 634"/>
              <a:gd name="T16" fmla="*/ 63477 w 619"/>
              <a:gd name="T17" fmla="*/ 111392 h 634"/>
              <a:gd name="T18" fmla="*/ 63477 w 619"/>
              <a:gd name="T19" fmla="*/ 121846 h 634"/>
              <a:gd name="T20" fmla="*/ 105437 w 619"/>
              <a:gd name="T21" fmla="*/ 159337 h 634"/>
              <a:gd name="T22" fmla="*/ 110816 w 619"/>
              <a:gd name="T23" fmla="*/ 159337 h 634"/>
              <a:gd name="T24" fmla="*/ 116196 w 619"/>
              <a:gd name="T25" fmla="*/ 159337 h 634"/>
              <a:gd name="T26" fmla="*/ 158155 w 619"/>
              <a:gd name="T27" fmla="*/ 121846 h 634"/>
              <a:gd name="T28" fmla="*/ 158155 w 619"/>
              <a:gd name="T29" fmla="*/ 111392 h 634"/>
              <a:gd name="T30" fmla="*/ 147755 w 619"/>
              <a:gd name="T31" fmla="*/ 111392 h 634"/>
              <a:gd name="T32" fmla="*/ 110816 w 619"/>
              <a:gd name="T33" fmla="*/ 0 h 634"/>
              <a:gd name="T34" fmla="*/ 110816 w 619"/>
              <a:gd name="T35" fmla="*/ 0 h 634"/>
              <a:gd name="T36" fmla="*/ 0 w 619"/>
              <a:gd name="T37" fmla="*/ 111392 h 634"/>
              <a:gd name="T38" fmla="*/ 110816 w 619"/>
              <a:gd name="T39" fmla="*/ 228191 h 634"/>
              <a:gd name="T40" fmla="*/ 221632 w 619"/>
              <a:gd name="T41" fmla="*/ 111392 h 634"/>
              <a:gd name="T42" fmla="*/ 110816 w 619"/>
              <a:gd name="T43" fmla="*/ 0 h 634"/>
              <a:gd name="T44" fmla="*/ 110816 w 619"/>
              <a:gd name="T45" fmla="*/ 212329 h 634"/>
              <a:gd name="T46" fmla="*/ 110816 w 619"/>
              <a:gd name="T47" fmla="*/ 212329 h 634"/>
              <a:gd name="T48" fmla="*/ 10400 w 619"/>
              <a:gd name="T49" fmla="*/ 111392 h 634"/>
              <a:gd name="T50" fmla="*/ 110816 w 619"/>
              <a:gd name="T51" fmla="*/ 15862 h 634"/>
              <a:gd name="T52" fmla="*/ 211232 w 619"/>
              <a:gd name="T53" fmla="*/ 111392 h 634"/>
              <a:gd name="T54" fmla="*/ 110816 w 619"/>
              <a:gd name="T55" fmla="*/ 212329 h 63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619" h="634">
                <a:moveTo>
                  <a:pt x="412" y="309"/>
                </a:moveTo>
                <a:lnTo>
                  <a:pt x="412" y="309"/>
                </a:lnTo>
                <a:cubicBezTo>
                  <a:pt x="324" y="383"/>
                  <a:pt x="324" y="383"/>
                  <a:pt x="324" y="383"/>
                </a:cubicBezTo>
                <a:cubicBezTo>
                  <a:pt x="324" y="176"/>
                  <a:pt x="324" y="176"/>
                  <a:pt x="324" y="176"/>
                </a:cubicBezTo>
                <a:cubicBezTo>
                  <a:pt x="324" y="162"/>
                  <a:pt x="324" y="162"/>
                  <a:pt x="309" y="162"/>
                </a:cubicBezTo>
                <a:cubicBezTo>
                  <a:pt x="294" y="162"/>
                  <a:pt x="294" y="162"/>
                  <a:pt x="294" y="176"/>
                </a:cubicBezTo>
                <a:cubicBezTo>
                  <a:pt x="294" y="383"/>
                  <a:pt x="294" y="383"/>
                  <a:pt x="294" y="383"/>
                </a:cubicBezTo>
                <a:cubicBezTo>
                  <a:pt x="206" y="309"/>
                  <a:pt x="206" y="309"/>
                  <a:pt x="206" y="309"/>
                </a:cubicBezTo>
                <a:cubicBezTo>
                  <a:pt x="206" y="294"/>
                  <a:pt x="191" y="294"/>
                  <a:pt x="177" y="309"/>
                </a:cubicBezTo>
                <a:cubicBezTo>
                  <a:pt x="177" y="309"/>
                  <a:pt x="177" y="324"/>
                  <a:pt x="177" y="338"/>
                </a:cubicBezTo>
                <a:cubicBezTo>
                  <a:pt x="294" y="442"/>
                  <a:pt x="294" y="442"/>
                  <a:pt x="294" y="442"/>
                </a:cubicBezTo>
                <a:lnTo>
                  <a:pt x="309" y="442"/>
                </a:lnTo>
                <a:lnTo>
                  <a:pt x="324" y="442"/>
                </a:lnTo>
                <a:cubicBezTo>
                  <a:pt x="441" y="338"/>
                  <a:pt x="441" y="338"/>
                  <a:pt x="441" y="338"/>
                </a:cubicBezTo>
                <a:cubicBezTo>
                  <a:pt x="441" y="324"/>
                  <a:pt x="441" y="309"/>
                  <a:pt x="441" y="309"/>
                </a:cubicBezTo>
                <a:cubicBezTo>
                  <a:pt x="427" y="294"/>
                  <a:pt x="412" y="294"/>
                  <a:pt x="412" y="309"/>
                </a:cubicBezTo>
                <a:close/>
                <a:moveTo>
                  <a:pt x="309" y="0"/>
                </a:moveTo>
                <a:lnTo>
                  <a:pt x="309" y="0"/>
                </a:lnTo>
                <a:cubicBezTo>
                  <a:pt x="132" y="0"/>
                  <a:pt x="0" y="147"/>
                  <a:pt x="0" y="309"/>
                </a:cubicBezTo>
                <a:cubicBezTo>
                  <a:pt x="0" y="485"/>
                  <a:pt x="132" y="633"/>
                  <a:pt x="309" y="633"/>
                </a:cubicBezTo>
                <a:cubicBezTo>
                  <a:pt x="486" y="633"/>
                  <a:pt x="618" y="485"/>
                  <a:pt x="618" y="309"/>
                </a:cubicBezTo>
                <a:cubicBezTo>
                  <a:pt x="618" y="147"/>
                  <a:pt x="486" y="0"/>
                  <a:pt x="309" y="0"/>
                </a:cubicBezTo>
                <a:close/>
                <a:moveTo>
                  <a:pt x="309" y="589"/>
                </a:moveTo>
                <a:lnTo>
                  <a:pt x="309" y="589"/>
                </a:lnTo>
                <a:cubicBezTo>
                  <a:pt x="162" y="589"/>
                  <a:pt x="29" y="471"/>
                  <a:pt x="29" y="309"/>
                </a:cubicBezTo>
                <a:cubicBezTo>
                  <a:pt x="29" y="162"/>
                  <a:pt x="162" y="44"/>
                  <a:pt x="309" y="44"/>
                </a:cubicBezTo>
                <a:cubicBezTo>
                  <a:pt x="456" y="44"/>
                  <a:pt x="589" y="162"/>
                  <a:pt x="589" y="309"/>
                </a:cubicBezTo>
                <a:cubicBezTo>
                  <a:pt x="589" y="471"/>
                  <a:pt x="456" y="589"/>
                  <a:pt x="309" y="589"/>
                </a:cubicBezTo>
                <a:close/>
              </a:path>
            </a:pathLst>
          </a:custGeom>
          <a:solidFill>
            <a:schemeClr val="accent1"/>
          </a:solidFill>
          <a:ln>
            <a:noFill/>
          </a:ln>
          <a:effectLst/>
        </p:spPr>
        <p:txBody>
          <a:bodyPr wrap="none" anchor="ctr"/>
          <a:lstStyle/>
          <a:p>
            <a:endParaRPr lang="en-US" sz="2700"/>
          </a:p>
        </p:txBody>
      </p:sp>
      <p:sp>
        <p:nvSpPr>
          <p:cNvPr id="27" name="Freeform 26"/>
          <p:cNvSpPr>
            <a:spLocks noChangeArrowheads="1"/>
          </p:cNvSpPr>
          <p:nvPr/>
        </p:nvSpPr>
        <p:spPr bwMode="auto">
          <a:xfrm>
            <a:off x="8608083" y="3967360"/>
            <a:ext cx="299028" cy="299030"/>
          </a:xfrm>
          <a:custGeom>
            <a:avLst/>
            <a:gdLst>
              <a:gd name="T0" fmla="*/ 122231 w 634"/>
              <a:gd name="T1" fmla="*/ 68854 h 634"/>
              <a:gd name="T2" fmla="*/ 122231 w 634"/>
              <a:gd name="T3" fmla="*/ 68854 h 634"/>
              <a:gd name="T4" fmla="*/ 116822 w 634"/>
              <a:gd name="T5" fmla="*/ 63446 h 634"/>
              <a:gd name="T6" fmla="*/ 106366 w 634"/>
              <a:gd name="T7" fmla="*/ 68854 h 634"/>
              <a:gd name="T8" fmla="*/ 69228 w 634"/>
              <a:gd name="T9" fmla="*/ 105984 h 634"/>
              <a:gd name="T10" fmla="*/ 69228 w 634"/>
              <a:gd name="T11" fmla="*/ 116799 h 634"/>
              <a:gd name="T12" fmla="*/ 79684 w 634"/>
              <a:gd name="T13" fmla="*/ 116799 h 634"/>
              <a:gd name="T14" fmla="*/ 106366 w 634"/>
              <a:gd name="T15" fmla="*/ 90123 h 634"/>
              <a:gd name="T16" fmla="*/ 106366 w 634"/>
              <a:gd name="T17" fmla="*/ 164384 h 634"/>
              <a:gd name="T18" fmla="*/ 116822 w 634"/>
              <a:gd name="T19" fmla="*/ 169791 h 634"/>
              <a:gd name="T20" fmla="*/ 122231 w 634"/>
              <a:gd name="T21" fmla="*/ 164384 h 634"/>
              <a:gd name="T22" fmla="*/ 122231 w 634"/>
              <a:gd name="T23" fmla="*/ 90123 h 634"/>
              <a:gd name="T24" fmla="*/ 148552 w 634"/>
              <a:gd name="T25" fmla="*/ 116799 h 634"/>
              <a:gd name="T26" fmla="*/ 159369 w 634"/>
              <a:gd name="T27" fmla="*/ 116799 h 634"/>
              <a:gd name="T28" fmla="*/ 159369 w 634"/>
              <a:gd name="T29" fmla="*/ 105984 h 634"/>
              <a:gd name="T30" fmla="*/ 122231 w 634"/>
              <a:gd name="T31" fmla="*/ 68854 h 634"/>
              <a:gd name="T32" fmla="*/ 116822 w 634"/>
              <a:gd name="T33" fmla="*/ 0 h 634"/>
              <a:gd name="T34" fmla="*/ 116822 w 634"/>
              <a:gd name="T35" fmla="*/ 0 h 634"/>
              <a:gd name="T36" fmla="*/ 0 w 634"/>
              <a:gd name="T37" fmla="*/ 111392 h 634"/>
              <a:gd name="T38" fmla="*/ 116822 w 634"/>
              <a:gd name="T39" fmla="*/ 228191 h 634"/>
              <a:gd name="T40" fmla="*/ 228236 w 634"/>
              <a:gd name="T41" fmla="*/ 111392 h 634"/>
              <a:gd name="T42" fmla="*/ 116822 w 634"/>
              <a:gd name="T43" fmla="*/ 0 h 634"/>
              <a:gd name="T44" fmla="*/ 116822 w 634"/>
              <a:gd name="T45" fmla="*/ 212329 h 634"/>
              <a:gd name="T46" fmla="*/ 116822 w 634"/>
              <a:gd name="T47" fmla="*/ 212329 h 634"/>
              <a:gd name="T48" fmla="*/ 16225 w 634"/>
              <a:gd name="T49" fmla="*/ 111392 h 634"/>
              <a:gd name="T50" fmla="*/ 116822 w 634"/>
              <a:gd name="T51" fmla="*/ 15862 h 634"/>
              <a:gd name="T52" fmla="*/ 212372 w 634"/>
              <a:gd name="T53" fmla="*/ 111392 h 634"/>
              <a:gd name="T54" fmla="*/ 116822 w 634"/>
              <a:gd name="T55" fmla="*/ 212329 h 63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634" h="634">
                <a:moveTo>
                  <a:pt x="339" y="191"/>
                </a:moveTo>
                <a:lnTo>
                  <a:pt x="339" y="191"/>
                </a:lnTo>
                <a:cubicBezTo>
                  <a:pt x="339" y="176"/>
                  <a:pt x="324" y="176"/>
                  <a:pt x="324" y="176"/>
                </a:cubicBezTo>
                <a:cubicBezTo>
                  <a:pt x="310" y="176"/>
                  <a:pt x="310" y="176"/>
                  <a:pt x="295" y="191"/>
                </a:cubicBezTo>
                <a:cubicBezTo>
                  <a:pt x="192" y="294"/>
                  <a:pt x="192" y="294"/>
                  <a:pt x="192" y="294"/>
                </a:cubicBezTo>
                <a:cubicBezTo>
                  <a:pt x="177" y="309"/>
                  <a:pt x="177" y="324"/>
                  <a:pt x="192" y="324"/>
                </a:cubicBezTo>
                <a:cubicBezTo>
                  <a:pt x="192" y="338"/>
                  <a:pt x="207" y="338"/>
                  <a:pt x="221" y="324"/>
                </a:cubicBezTo>
                <a:cubicBezTo>
                  <a:pt x="295" y="250"/>
                  <a:pt x="295" y="250"/>
                  <a:pt x="295" y="250"/>
                </a:cubicBezTo>
                <a:cubicBezTo>
                  <a:pt x="295" y="456"/>
                  <a:pt x="295" y="456"/>
                  <a:pt x="295" y="456"/>
                </a:cubicBezTo>
                <a:cubicBezTo>
                  <a:pt x="295" y="456"/>
                  <a:pt x="310" y="471"/>
                  <a:pt x="324" y="471"/>
                </a:cubicBezTo>
                <a:lnTo>
                  <a:pt x="339" y="456"/>
                </a:lnTo>
                <a:cubicBezTo>
                  <a:pt x="339" y="250"/>
                  <a:pt x="339" y="250"/>
                  <a:pt x="339" y="250"/>
                </a:cubicBezTo>
                <a:cubicBezTo>
                  <a:pt x="412" y="324"/>
                  <a:pt x="412" y="324"/>
                  <a:pt x="412" y="324"/>
                </a:cubicBezTo>
                <a:cubicBezTo>
                  <a:pt x="428" y="338"/>
                  <a:pt x="442" y="338"/>
                  <a:pt x="442" y="324"/>
                </a:cubicBezTo>
                <a:cubicBezTo>
                  <a:pt x="457" y="324"/>
                  <a:pt x="457" y="309"/>
                  <a:pt x="442" y="294"/>
                </a:cubicBezTo>
                <a:lnTo>
                  <a:pt x="339" y="191"/>
                </a:lnTo>
                <a:close/>
                <a:moveTo>
                  <a:pt x="324" y="0"/>
                </a:moveTo>
                <a:lnTo>
                  <a:pt x="324" y="0"/>
                </a:lnTo>
                <a:cubicBezTo>
                  <a:pt x="148" y="0"/>
                  <a:pt x="0" y="147"/>
                  <a:pt x="0" y="309"/>
                </a:cubicBezTo>
                <a:cubicBezTo>
                  <a:pt x="0" y="485"/>
                  <a:pt x="148" y="633"/>
                  <a:pt x="324" y="633"/>
                </a:cubicBezTo>
                <a:cubicBezTo>
                  <a:pt x="486" y="633"/>
                  <a:pt x="633" y="485"/>
                  <a:pt x="633" y="309"/>
                </a:cubicBezTo>
                <a:cubicBezTo>
                  <a:pt x="633" y="147"/>
                  <a:pt x="486" y="0"/>
                  <a:pt x="324" y="0"/>
                </a:cubicBezTo>
                <a:close/>
                <a:moveTo>
                  <a:pt x="324" y="589"/>
                </a:moveTo>
                <a:lnTo>
                  <a:pt x="324" y="589"/>
                </a:lnTo>
                <a:cubicBezTo>
                  <a:pt x="162" y="589"/>
                  <a:pt x="45" y="471"/>
                  <a:pt x="45" y="309"/>
                </a:cubicBezTo>
                <a:cubicBezTo>
                  <a:pt x="45" y="162"/>
                  <a:pt x="162" y="44"/>
                  <a:pt x="324" y="44"/>
                </a:cubicBezTo>
                <a:cubicBezTo>
                  <a:pt x="471" y="44"/>
                  <a:pt x="589" y="162"/>
                  <a:pt x="589" y="309"/>
                </a:cubicBezTo>
                <a:cubicBezTo>
                  <a:pt x="589" y="471"/>
                  <a:pt x="471" y="589"/>
                  <a:pt x="324" y="589"/>
                </a:cubicBezTo>
                <a:close/>
              </a:path>
            </a:pathLst>
          </a:custGeom>
          <a:solidFill>
            <a:schemeClr val="accent1"/>
          </a:solidFill>
          <a:ln>
            <a:noFill/>
          </a:ln>
          <a:effectLst/>
        </p:spPr>
        <p:txBody>
          <a:bodyPr wrap="none" anchor="ctr"/>
          <a:lstStyle/>
          <a:p>
            <a:endParaRPr lang="en-US" sz="2700"/>
          </a:p>
        </p:txBody>
      </p:sp>
      <p:sp>
        <p:nvSpPr>
          <p:cNvPr id="28" name="Freeform 27"/>
          <p:cNvSpPr>
            <a:spLocks noChangeArrowheads="1"/>
          </p:cNvSpPr>
          <p:nvPr/>
        </p:nvSpPr>
        <p:spPr bwMode="auto">
          <a:xfrm>
            <a:off x="8129292" y="3967360"/>
            <a:ext cx="299029" cy="299030"/>
          </a:xfrm>
          <a:custGeom>
            <a:avLst/>
            <a:gdLst>
              <a:gd name="T0" fmla="*/ 159009 w 634"/>
              <a:gd name="T1" fmla="*/ 105984 h 634"/>
              <a:gd name="T2" fmla="*/ 159009 w 634"/>
              <a:gd name="T3" fmla="*/ 105984 h 634"/>
              <a:gd name="T4" fmla="*/ 121871 w 634"/>
              <a:gd name="T5" fmla="*/ 68854 h 634"/>
              <a:gd name="T6" fmla="*/ 111414 w 634"/>
              <a:gd name="T7" fmla="*/ 68854 h 634"/>
              <a:gd name="T8" fmla="*/ 111414 w 634"/>
              <a:gd name="T9" fmla="*/ 79668 h 634"/>
              <a:gd name="T10" fmla="*/ 138096 w 634"/>
              <a:gd name="T11" fmla="*/ 105984 h 634"/>
              <a:gd name="T12" fmla="*/ 63459 w 634"/>
              <a:gd name="T13" fmla="*/ 105984 h 634"/>
              <a:gd name="T14" fmla="*/ 58411 w 634"/>
              <a:gd name="T15" fmla="*/ 111392 h 634"/>
              <a:gd name="T16" fmla="*/ 63459 w 634"/>
              <a:gd name="T17" fmla="*/ 121846 h 634"/>
              <a:gd name="T18" fmla="*/ 138096 w 634"/>
              <a:gd name="T19" fmla="*/ 121846 h 634"/>
              <a:gd name="T20" fmla="*/ 111414 w 634"/>
              <a:gd name="T21" fmla="*/ 148522 h 634"/>
              <a:gd name="T22" fmla="*/ 111414 w 634"/>
              <a:gd name="T23" fmla="*/ 159337 h 634"/>
              <a:gd name="T24" fmla="*/ 121871 w 634"/>
              <a:gd name="T25" fmla="*/ 159337 h 634"/>
              <a:gd name="T26" fmla="*/ 159009 w 634"/>
              <a:gd name="T27" fmla="*/ 121846 h 634"/>
              <a:gd name="T28" fmla="*/ 159009 w 634"/>
              <a:gd name="T29" fmla="*/ 111392 h 634"/>
              <a:gd name="T30" fmla="*/ 159009 w 634"/>
              <a:gd name="T31" fmla="*/ 105984 h 634"/>
              <a:gd name="T32" fmla="*/ 111414 w 634"/>
              <a:gd name="T33" fmla="*/ 0 h 634"/>
              <a:gd name="T34" fmla="*/ 111414 w 634"/>
              <a:gd name="T35" fmla="*/ 0 h 634"/>
              <a:gd name="T36" fmla="*/ 0 w 634"/>
              <a:gd name="T37" fmla="*/ 111392 h 634"/>
              <a:gd name="T38" fmla="*/ 111414 w 634"/>
              <a:gd name="T39" fmla="*/ 228191 h 634"/>
              <a:gd name="T40" fmla="*/ 228237 w 634"/>
              <a:gd name="T41" fmla="*/ 111392 h 634"/>
              <a:gd name="T42" fmla="*/ 111414 w 634"/>
              <a:gd name="T43" fmla="*/ 0 h 634"/>
              <a:gd name="T44" fmla="*/ 111414 w 634"/>
              <a:gd name="T45" fmla="*/ 212329 h 634"/>
              <a:gd name="T46" fmla="*/ 111414 w 634"/>
              <a:gd name="T47" fmla="*/ 212329 h 634"/>
              <a:gd name="T48" fmla="*/ 15865 w 634"/>
              <a:gd name="T49" fmla="*/ 111392 h 634"/>
              <a:gd name="T50" fmla="*/ 111414 w 634"/>
              <a:gd name="T51" fmla="*/ 15862 h 634"/>
              <a:gd name="T52" fmla="*/ 212012 w 634"/>
              <a:gd name="T53" fmla="*/ 111392 h 634"/>
              <a:gd name="T54" fmla="*/ 111414 w 634"/>
              <a:gd name="T55" fmla="*/ 212329 h 63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634" h="634">
                <a:moveTo>
                  <a:pt x="441" y="294"/>
                </a:moveTo>
                <a:lnTo>
                  <a:pt x="441" y="294"/>
                </a:lnTo>
                <a:cubicBezTo>
                  <a:pt x="338" y="191"/>
                  <a:pt x="338" y="191"/>
                  <a:pt x="338" y="191"/>
                </a:cubicBezTo>
                <a:cubicBezTo>
                  <a:pt x="324" y="176"/>
                  <a:pt x="309" y="176"/>
                  <a:pt x="309" y="191"/>
                </a:cubicBezTo>
                <a:cubicBezTo>
                  <a:pt x="294" y="191"/>
                  <a:pt x="294" y="206"/>
                  <a:pt x="309" y="221"/>
                </a:cubicBezTo>
                <a:cubicBezTo>
                  <a:pt x="383" y="294"/>
                  <a:pt x="383" y="294"/>
                  <a:pt x="383" y="294"/>
                </a:cubicBezTo>
                <a:cubicBezTo>
                  <a:pt x="176" y="294"/>
                  <a:pt x="176" y="294"/>
                  <a:pt x="176" y="294"/>
                </a:cubicBezTo>
                <a:cubicBezTo>
                  <a:pt x="162" y="294"/>
                  <a:pt x="162" y="309"/>
                  <a:pt x="162" y="309"/>
                </a:cubicBezTo>
                <a:cubicBezTo>
                  <a:pt x="162" y="324"/>
                  <a:pt x="162" y="338"/>
                  <a:pt x="176" y="338"/>
                </a:cubicBezTo>
                <a:cubicBezTo>
                  <a:pt x="383" y="338"/>
                  <a:pt x="383" y="338"/>
                  <a:pt x="383" y="338"/>
                </a:cubicBezTo>
                <a:cubicBezTo>
                  <a:pt x="309" y="412"/>
                  <a:pt x="309" y="412"/>
                  <a:pt x="309" y="412"/>
                </a:cubicBezTo>
                <a:cubicBezTo>
                  <a:pt x="294" y="427"/>
                  <a:pt x="294" y="442"/>
                  <a:pt x="309" y="442"/>
                </a:cubicBezTo>
                <a:cubicBezTo>
                  <a:pt x="309" y="456"/>
                  <a:pt x="324" y="456"/>
                  <a:pt x="338" y="442"/>
                </a:cubicBezTo>
                <a:cubicBezTo>
                  <a:pt x="441" y="338"/>
                  <a:pt x="441" y="338"/>
                  <a:pt x="441" y="338"/>
                </a:cubicBezTo>
                <a:cubicBezTo>
                  <a:pt x="441" y="324"/>
                  <a:pt x="441" y="324"/>
                  <a:pt x="441" y="309"/>
                </a:cubicBezTo>
                <a:lnTo>
                  <a:pt x="441" y="294"/>
                </a:lnTo>
                <a:close/>
                <a:moveTo>
                  <a:pt x="309" y="0"/>
                </a:moveTo>
                <a:lnTo>
                  <a:pt x="309" y="0"/>
                </a:lnTo>
                <a:cubicBezTo>
                  <a:pt x="147" y="0"/>
                  <a:pt x="0" y="147"/>
                  <a:pt x="0" y="309"/>
                </a:cubicBezTo>
                <a:cubicBezTo>
                  <a:pt x="0" y="485"/>
                  <a:pt x="147" y="633"/>
                  <a:pt x="309" y="633"/>
                </a:cubicBezTo>
                <a:cubicBezTo>
                  <a:pt x="485" y="633"/>
                  <a:pt x="633" y="485"/>
                  <a:pt x="633" y="309"/>
                </a:cubicBezTo>
                <a:cubicBezTo>
                  <a:pt x="633" y="147"/>
                  <a:pt x="485" y="0"/>
                  <a:pt x="309" y="0"/>
                </a:cubicBezTo>
                <a:close/>
                <a:moveTo>
                  <a:pt x="309" y="589"/>
                </a:moveTo>
                <a:lnTo>
                  <a:pt x="309" y="589"/>
                </a:lnTo>
                <a:cubicBezTo>
                  <a:pt x="162" y="589"/>
                  <a:pt x="44" y="471"/>
                  <a:pt x="44" y="309"/>
                </a:cubicBezTo>
                <a:cubicBezTo>
                  <a:pt x="44" y="162"/>
                  <a:pt x="162" y="44"/>
                  <a:pt x="309" y="44"/>
                </a:cubicBezTo>
                <a:cubicBezTo>
                  <a:pt x="471" y="44"/>
                  <a:pt x="588" y="162"/>
                  <a:pt x="588" y="309"/>
                </a:cubicBezTo>
                <a:cubicBezTo>
                  <a:pt x="588" y="471"/>
                  <a:pt x="471" y="589"/>
                  <a:pt x="309" y="589"/>
                </a:cubicBezTo>
                <a:close/>
              </a:path>
            </a:pathLst>
          </a:custGeom>
          <a:solidFill>
            <a:schemeClr val="accent1"/>
          </a:solidFill>
          <a:ln>
            <a:noFill/>
          </a:ln>
          <a:effectLst/>
        </p:spPr>
        <p:txBody>
          <a:bodyPr wrap="none" anchor="ctr"/>
          <a:lstStyle/>
          <a:p>
            <a:endParaRPr lang="en-US" sz="2700"/>
          </a:p>
        </p:txBody>
      </p:sp>
      <p:sp>
        <p:nvSpPr>
          <p:cNvPr id="29" name="Freeform 28"/>
          <p:cNvSpPr>
            <a:spLocks noChangeArrowheads="1"/>
          </p:cNvSpPr>
          <p:nvPr/>
        </p:nvSpPr>
        <p:spPr bwMode="auto">
          <a:xfrm>
            <a:off x="7652230" y="3967360"/>
            <a:ext cx="290386" cy="299030"/>
          </a:xfrm>
          <a:custGeom>
            <a:avLst/>
            <a:gdLst>
              <a:gd name="T0" fmla="*/ 110816 w 619"/>
              <a:gd name="T1" fmla="*/ 0 h 634"/>
              <a:gd name="T2" fmla="*/ 110816 w 619"/>
              <a:gd name="T3" fmla="*/ 0 h 634"/>
              <a:gd name="T4" fmla="*/ 0 w 619"/>
              <a:gd name="T5" fmla="*/ 111392 h 634"/>
              <a:gd name="T6" fmla="*/ 110816 w 619"/>
              <a:gd name="T7" fmla="*/ 228191 h 634"/>
              <a:gd name="T8" fmla="*/ 221632 w 619"/>
              <a:gd name="T9" fmla="*/ 111392 h 634"/>
              <a:gd name="T10" fmla="*/ 110816 w 619"/>
              <a:gd name="T11" fmla="*/ 0 h 634"/>
              <a:gd name="T12" fmla="*/ 110816 w 619"/>
              <a:gd name="T13" fmla="*/ 212329 h 634"/>
              <a:gd name="T14" fmla="*/ 110816 w 619"/>
              <a:gd name="T15" fmla="*/ 212329 h 634"/>
              <a:gd name="T16" fmla="*/ 10400 w 619"/>
              <a:gd name="T17" fmla="*/ 111392 h 634"/>
              <a:gd name="T18" fmla="*/ 110816 w 619"/>
              <a:gd name="T19" fmla="*/ 15862 h 634"/>
              <a:gd name="T20" fmla="*/ 211232 w 619"/>
              <a:gd name="T21" fmla="*/ 111392 h 634"/>
              <a:gd name="T22" fmla="*/ 110816 w 619"/>
              <a:gd name="T23" fmla="*/ 212329 h 634"/>
              <a:gd name="T24" fmla="*/ 158155 w 619"/>
              <a:gd name="T25" fmla="*/ 105984 h 634"/>
              <a:gd name="T26" fmla="*/ 158155 w 619"/>
              <a:gd name="T27" fmla="*/ 105984 h 634"/>
              <a:gd name="T28" fmla="*/ 84278 w 619"/>
              <a:gd name="T29" fmla="*/ 105984 h 634"/>
              <a:gd name="T30" fmla="*/ 116196 w 619"/>
              <a:gd name="T31" fmla="*/ 79668 h 634"/>
              <a:gd name="T32" fmla="*/ 116196 w 619"/>
              <a:gd name="T33" fmla="*/ 68854 h 634"/>
              <a:gd name="T34" fmla="*/ 105437 w 619"/>
              <a:gd name="T35" fmla="*/ 68854 h 634"/>
              <a:gd name="T36" fmla="*/ 63477 w 619"/>
              <a:gd name="T37" fmla="*/ 105984 h 634"/>
              <a:gd name="T38" fmla="*/ 63477 w 619"/>
              <a:gd name="T39" fmla="*/ 111392 h 634"/>
              <a:gd name="T40" fmla="*/ 63477 w 619"/>
              <a:gd name="T41" fmla="*/ 121846 h 634"/>
              <a:gd name="T42" fmla="*/ 105437 w 619"/>
              <a:gd name="T43" fmla="*/ 159337 h 634"/>
              <a:gd name="T44" fmla="*/ 116196 w 619"/>
              <a:gd name="T45" fmla="*/ 159337 h 634"/>
              <a:gd name="T46" fmla="*/ 116196 w 619"/>
              <a:gd name="T47" fmla="*/ 148522 h 634"/>
              <a:gd name="T48" fmla="*/ 84278 w 619"/>
              <a:gd name="T49" fmla="*/ 121846 h 634"/>
              <a:gd name="T50" fmla="*/ 158155 w 619"/>
              <a:gd name="T51" fmla="*/ 121846 h 634"/>
              <a:gd name="T52" fmla="*/ 168914 w 619"/>
              <a:gd name="T53" fmla="*/ 111392 h 634"/>
              <a:gd name="T54" fmla="*/ 158155 w 619"/>
              <a:gd name="T55" fmla="*/ 105984 h 63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619" h="634">
                <a:moveTo>
                  <a:pt x="309" y="0"/>
                </a:moveTo>
                <a:lnTo>
                  <a:pt x="309" y="0"/>
                </a:lnTo>
                <a:cubicBezTo>
                  <a:pt x="132" y="0"/>
                  <a:pt x="0" y="147"/>
                  <a:pt x="0" y="309"/>
                </a:cubicBezTo>
                <a:cubicBezTo>
                  <a:pt x="0" y="485"/>
                  <a:pt x="132" y="633"/>
                  <a:pt x="309" y="633"/>
                </a:cubicBezTo>
                <a:cubicBezTo>
                  <a:pt x="486" y="633"/>
                  <a:pt x="618" y="485"/>
                  <a:pt x="618" y="309"/>
                </a:cubicBezTo>
                <a:cubicBezTo>
                  <a:pt x="618" y="147"/>
                  <a:pt x="486" y="0"/>
                  <a:pt x="309" y="0"/>
                </a:cubicBezTo>
                <a:close/>
                <a:moveTo>
                  <a:pt x="309" y="589"/>
                </a:moveTo>
                <a:lnTo>
                  <a:pt x="309" y="589"/>
                </a:lnTo>
                <a:cubicBezTo>
                  <a:pt x="162" y="589"/>
                  <a:pt x="29" y="471"/>
                  <a:pt x="29" y="309"/>
                </a:cubicBezTo>
                <a:cubicBezTo>
                  <a:pt x="29" y="162"/>
                  <a:pt x="162" y="44"/>
                  <a:pt x="309" y="44"/>
                </a:cubicBezTo>
                <a:cubicBezTo>
                  <a:pt x="456" y="44"/>
                  <a:pt x="589" y="162"/>
                  <a:pt x="589" y="309"/>
                </a:cubicBezTo>
                <a:cubicBezTo>
                  <a:pt x="589" y="471"/>
                  <a:pt x="456" y="589"/>
                  <a:pt x="309" y="589"/>
                </a:cubicBezTo>
                <a:close/>
                <a:moveTo>
                  <a:pt x="441" y="294"/>
                </a:moveTo>
                <a:lnTo>
                  <a:pt x="441" y="294"/>
                </a:lnTo>
                <a:cubicBezTo>
                  <a:pt x="235" y="294"/>
                  <a:pt x="235" y="294"/>
                  <a:pt x="235" y="294"/>
                </a:cubicBezTo>
                <a:cubicBezTo>
                  <a:pt x="324" y="221"/>
                  <a:pt x="324" y="221"/>
                  <a:pt x="324" y="221"/>
                </a:cubicBezTo>
                <a:cubicBezTo>
                  <a:pt x="324" y="206"/>
                  <a:pt x="324" y="191"/>
                  <a:pt x="324" y="191"/>
                </a:cubicBezTo>
                <a:cubicBezTo>
                  <a:pt x="309" y="176"/>
                  <a:pt x="294" y="176"/>
                  <a:pt x="294" y="191"/>
                </a:cubicBezTo>
                <a:cubicBezTo>
                  <a:pt x="177" y="294"/>
                  <a:pt x="177" y="294"/>
                  <a:pt x="177" y="294"/>
                </a:cubicBezTo>
                <a:lnTo>
                  <a:pt x="177" y="309"/>
                </a:lnTo>
                <a:cubicBezTo>
                  <a:pt x="177" y="324"/>
                  <a:pt x="177" y="324"/>
                  <a:pt x="177" y="338"/>
                </a:cubicBezTo>
                <a:cubicBezTo>
                  <a:pt x="294" y="442"/>
                  <a:pt x="294" y="442"/>
                  <a:pt x="294" y="442"/>
                </a:cubicBezTo>
                <a:cubicBezTo>
                  <a:pt x="294" y="456"/>
                  <a:pt x="309" y="456"/>
                  <a:pt x="324" y="442"/>
                </a:cubicBezTo>
                <a:cubicBezTo>
                  <a:pt x="324" y="442"/>
                  <a:pt x="324" y="427"/>
                  <a:pt x="324" y="412"/>
                </a:cubicBezTo>
                <a:cubicBezTo>
                  <a:pt x="235" y="338"/>
                  <a:pt x="235" y="338"/>
                  <a:pt x="235" y="338"/>
                </a:cubicBezTo>
                <a:cubicBezTo>
                  <a:pt x="441" y="338"/>
                  <a:pt x="441" y="338"/>
                  <a:pt x="441" y="338"/>
                </a:cubicBezTo>
                <a:cubicBezTo>
                  <a:pt x="456" y="338"/>
                  <a:pt x="471" y="324"/>
                  <a:pt x="471" y="309"/>
                </a:cubicBezTo>
                <a:cubicBezTo>
                  <a:pt x="471" y="309"/>
                  <a:pt x="456" y="294"/>
                  <a:pt x="441" y="294"/>
                </a:cubicBezTo>
                <a:close/>
              </a:path>
            </a:pathLst>
          </a:custGeom>
          <a:solidFill>
            <a:schemeClr val="accent1"/>
          </a:solidFill>
          <a:ln>
            <a:noFill/>
          </a:ln>
          <a:effectLst/>
        </p:spPr>
        <p:txBody>
          <a:bodyPr wrap="none" anchor="ctr"/>
          <a:lstStyle/>
          <a:p>
            <a:endParaRPr lang="en-US" sz="2700"/>
          </a:p>
        </p:txBody>
      </p:sp>
      <p:sp>
        <p:nvSpPr>
          <p:cNvPr id="30" name="Freeform 29"/>
          <p:cNvSpPr>
            <a:spLocks noChangeArrowheads="1"/>
          </p:cNvSpPr>
          <p:nvPr/>
        </p:nvSpPr>
        <p:spPr bwMode="auto">
          <a:xfrm>
            <a:off x="7166526" y="3967360"/>
            <a:ext cx="299028" cy="299030"/>
          </a:xfrm>
          <a:custGeom>
            <a:avLst/>
            <a:gdLst>
              <a:gd name="T0" fmla="*/ 116822 w 634"/>
              <a:gd name="T1" fmla="*/ 0 h 634"/>
              <a:gd name="T2" fmla="*/ 116822 w 634"/>
              <a:gd name="T3" fmla="*/ 0 h 634"/>
              <a:gd name="T4" fmla="*/ 0 w 634"/>
              <a:gd name="T5" fmla="*/ 111392 h 634"/>
              <a:gd name="T6" fmla="*/ 116822 w 634"/>
              <a:gd name="T7" fmla="*/ 228191 h 634"/>
              <a:gd name="T8" fmla="*/ 228236 w 634"/>
              <a:gd name="T9" fmla="*/ 111392 h 634"/>
              <a:gd name="T10" fmla="*/ 116822 w 634"/>
              <a:gd name="T11" fmla="*/ 0 h 634"/>
              <a:gd name="T12" fmla="*/ 116822 w 634"/>
              <a:gd name="T13" fmla="*/ 212329 h 634"/>
              <a:gd name="T14" fmla="*/ 116822 w 634"/>
              <a:gd name="T15" fmla="*/ 212329 h 634"/>
              <a:gd name="T16" fmla="*/ 15865 w 634"/>
              <a:gd name="T17" fmla="*/ 111392 h 634"/>
              <a:gd name="T18" fmla="*/ 116822 w 634"/>
              <a:gd name="T19" fmla="*/ 15862 h 634"/>
              <a:gd name="T20" fmla="*/ 212372 w 634"/>
              <a:gd name="T21" fmla="*/ 111392 h 634"/>
              <a:gd name="T22" fmla="*/ 116822 w 634"/>
              <a:gd name="T23" fmla="*/ 212329 h 634"/>
              <a:gd name="T24" fmla="*/ 164777 w 634"/>
              <a:gd name="T25" fmla="*/ 79668 h 634"/>
              <a:gd name="T26" fmla="*/ 164777 w 634"/>
              <a:gd name="T27" fmla="*/ 79668 h 634"/>
              <a:gd name="T28" fmla="*/ 116822 w 634"/>
              <a:gd name="T29" fmla="*/ 132661 h 634"/>
              <a:gd name="T30" fmla="*/ 63820 w 634"/>
              <a:gd name="T31" fmla="*/ 79668 h 634"/>
              <a:gd name="T32" fmla="*/ 53363 w 634"/>
              <a:gd name="T33" fmla="*/ 79668 h 634"/>
              <a:gd name="T34" fmla="*/ 53363 w 634"/>
              <a:gd name="T35" fmla="*/ 90123 h 634"/>
              <a:gd name="T36" fmla="*/ 106366 w 634"/>
              <a:gd name="T37" fmla="*/ 143115 h 634"/>
              <a:gd name="T38" fmla="*/ 116822 w 634"/>
              <a:gd name="T39" fmla="*/ 148522 h 634"/>
              <a:gd name="T40" fmla="*/ 122231 w 634"/>
              <a:gd name="T41" fmla="*/ 143115 h 634"/>
              <a:gd name="T42" fmla="*/ 175234 w 634"/>
              <a:gd name="T43" fmla="*/ 90123 h 634"/>
              <a:gd name="T44" fmla="*/ 175234 w 634"/>
              <a:gd name="T45" fmla="*/ 79668 h 634"/>
              <a:gd name="T46" fmla="*/ 164777 w 634"/>
              <a:gd name="T47" fmla="*/ 79668 h 63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634" h="634">
                <a:moveTo>
                  <a:pt x="324" y="0"/>
                </a:moveTo>
                <a:lnTo>
                  <a:pt x="324" y="0"/>
                </a:lnTo>
                <a:cubicBezTo>
                  <a:pt x="148" y="0"/>
                  <a:pt x="0" y="147"/>
                  <a:pt x="0" y="309"/>
                </a:cubicBezTo>
                <a:cubicBezTo>
                  <a:pt x="0" y="485"/>
                  <a:pt x="148" y="633"/>
                  <a:pt x="324" y="633"/>
                </a:cubicBezTo>
                <a:cubicBezTo>
                  <a:pt x="486" y="633"/>
                  <a:pt x="633" y="485"/>
                  <a:pt x="633" y="309"/>
                </a:cubicBezTo>
                <a:cubicBezTo>
                  <a:pt x="633" y="147"/>
                  <a:pt x="486" y="0"/>
                  <a:pt x="324" y="0"/>
                </a:cubicBezTo>
                <a:close/>
                <a:moveTo>
                  <a:pt x="324" y="589"/>
                </a:moveTo>
                <a:lnTo>
                  <a:pt x="324" y="589"/>
                </a:lnTo>
                <a:cubicBezTo>
                  <a:pt x="162" y="589"/>
                  <a:pt x="44" y="471"/>
                  <a:pt x="44" y="309"/>
                </a:cubicBezTo>
                <a:cubicBezTo>
                  <a:pt x="44" y="162"/>
                  <a:pt x="162" y="44"/>
                  <a:pt x="324" y="44"/>
                </a:cubicBezTo>
                <a:cubicBezTo>
                  <a:pt x="471" y="44"/>
                  <a:pt x="589" y="162"/>
                  <a:pt x="589" y="309"/>
                </a:cubicBezTo>
                <a:cubicBezTo>
                  <a:pt x="589" y="471"/>
                  <a:pt x="471" y="589"/>
                  <a:pt x="324" y="589"/>
                </a:cubicBezTo>
                <a:close/>
                <a:moveTo>
                  <a:pt x="457" y="221"/>
                </a:moveTo>
                <a:lnTo>
                  <a:pt x="457" y="221"/>
                </a:lnTo>
                <a:cubicBezTo>
                  <a:pt x="324" y="368"/>
                  <a:pt x="324" y="368"/>
                  <a:pt x="324" y="368"/>
                </a:cubicBezTo>
                <a:cubicBezTo>
                  <a:pt x="177" y="221"/>
                  <a:pt x="177" y="221"/>
                  <a:pt x="177" y="221"/>
                </a:cubicBezTo>
                <a:cubicBezTo>
                  <a:pt x="177" y="221"/>
                  <a:pt x="162" y="221"/>
                  <a:pt x="148" y="221"/>
                </a:cubicBezTo>
                <a:cubicBezTo>
                  <a:pt x="148" y="235"/>
                  <a:pt x="148" y="250"/>
                  <a:pt x="148" y="250"/>
                </a:cubicBezTo>
                <a:cubicBezTo>
                  <a:pt x="295" y="397"/>
                  <a:pt x="295" y="397"/>
                  <a:pt x="295" y="397"/>
                </a:cubicBezTo>
                <a:cubicBezTo>
                  <a:pt x="310" y="412"/>
                  <a:pt x="310" y="412"/>
                  <a:pt x="324" y="412"/>
                </a:cubicBezTo>
                <a:cubicBezTo>
                  <a:pt x="324" y="412"/>
                  <a:pt x="339" y="412"/>
                  <a:pt x="339" y="397"/>
                </a:cubicBezTo>
                <a:cubicBezTo>
                  <a:pt x="486" y="250"/>
                  <a:pt x="486" y="250"/>
                  <a:pt x="486" y="250"/>
                </a:cubicBezTo>
                <a:cubicBezTo>
                  <a:pt x="501" y="250"/>
                  <a:pt x="501" y="235"/>
                  <a:pt x="486" y="221"/>
                </a:cubicBezTo>
                <a:cubicBezTo>
                  <a:pt x="486" y="221"/>
                  <a:pt x="471" y="221"/>
                  <a:pt x="457" y="221"/>
                </a:cubicBezTo>
                <a:close/>
              </a:path>
            </a:pathLst>
          </a:custGeom>
          <a:solidFill>
            <a:schemeClr val="accent1"/>
          </a:solidFill>
          <a:ln>
            <a:noFill/>
          </a:ln>
          <a:effectLst/>
        </p:spPr>
        <p:txBody>
          <a:bodyPr wrap="none" anchor="ctr"/>
          <a:lstStyle/>
          <a:p>
            <a:endParaRPr lang="en-US" sz="2700"/>
          </a:p>
        </p:txBody>
      </p:sp>
      <p:sp>
        <p:nvSpPr>
          <p:cNvPr id="31" name="Freeform 30"/>
          <p:cNvSpPr>
            <a:spLocks noChangeArrowheads="1"/>
          </p:cNvSpPr>
          <p:nvPr/>
        </p:nvSpPr>
        <p:spPr bwMode="auto">
          <a:xfrm>
            <a:off x="6689464" y="3967360"/>
            <a:ext cx="299028" cy="299030"/>
          </a:xfrm>
          <a:custGeom>
            <a:avLst/>
            <a:gdLst>
              <a:gd name="T0" fmla="*/ 121870 w 634"/>
              <a:gd name="T1" fmla="*/ 79668 h 634"/>
              <a:gd name="T2" fmla="*/ 121870 w 634"/>
              <a:gd name="T3" fmla="*/ 79668 h 634"/>
              <a:gd name="T4" fmla="*/ 111414 w 634"/>
              <a:gd name="T5" fmla="*/ 79668 h 634"/>
              <a:gd name="T6" fmla="*/ 106006 w 634"/>
              <a:gd name="T7" fmla="*/ 79668 h 634"/>
              <a:gd name="T8" fmla="*/ 53003 w 634"/>
              <a:gd name="T9" fmla="*/ 132661 h 634"/>
              <a:gd name="T10" fmla="*/ 53003 w 634"/>
              <a:gd name="T11" fmla="*/ 143115 h 634"/>
              <a:gd name="T12" fmla="*/ 63459 w 634"/>
              <a:gd name="T13" fmla="*/ 143115 h 634"/>
              <a:gd name="T14" fmla="*/ 111414 w 634"/>
              <a:gd name="T15" fmla="*/ 95530 h 634"/>
              <a:gd name="T16" fmla="*/ 164417 w 634"/>
              <a:gd name="T17" fmla="*/ 143115 h 634"/>
              <a:gd name="T18" fmla="*/ 174873 w 634"/>
              <a:gd name="T19" fmla="*/ 143115 h 634"/>
              <a:gd name="T20" fmla="*/ 174873 w 634"/>
              <a:gd name="T21" fmla="*/ 132661 h 634"/>
              <a:gd name="T22" fmla="*/ 121870 w 634"/>
              <a:gd name="T23" fmla="*/ 79668 h 634"/>
              <a:gd name="T24" fmla="*/ 111414 w 634"/>
              <a:gd name="T25" fmla="*/ 0 h 634"/>
              <a:gd name="T26" fmla="*/ 111414 w 634"/>
              <a:gd name="T27" fmla="*/ 0 h 634"/>
              <a:gd name="T28" fmla="*/ 0 w 634"/>
              <a:gd name="T29" fmla="*/ 111392 h 634"/>
              <a:gd name="T30" fmla="*/ 111414 w 634"/>
              <a:gd name="T31" fmla="*/ 228191 h 634"/>
              <a:gd name="T32" fmla="*/ 228236 w 634"/>
              <a:gd name="T33" fmla="*/ 111392 h 634"/>
              <a:gd name="T34" fmla="*/ 111414 w 634"/>
              <a:gd name="T35" fmla="*/ 0 h 634"/>
              <a:gd name="T36" fmla="*/ 111414 w 634"/>
              <a:gd name="T37" fmla="*/ 212329 h 634"/>
              <a:gd name="T38" fmla="*/ 111414 w 634"/>
              <a:gd name="T39" fmla="*/ 212329 h 634"/>
              <a:gd name="T40" fmla="*/ 15865 w 634"/>
              <a:gd name="T41" fmla="*/ 111392 h 634"/>
              <a:gd name="T42" fmla="*/ 111414 w 634"/>
              <a:gd name="T43" fmla="*/ 15862 h 634"/>
              <a:gd name="T44" fmla="*/ 212011 w 634"/>
              <a:gd name="T45" fmla="*/ 111392 h 634"/>
              <a:gd name="T46" fmla="*/ 111414 w 634"/>
              <a:gd name="T47" fmla="*/ 212329 h 63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634" h="634">
                <a:moveTo>
                  <a:pt x="338" y="221"/>
                </a:moveTo>
                <a:lnTo>
                  <a:pt x="338" y="221"/>
                </a:lnTo>
                <a:cubicBezTo>
                  <a:pt x="324" y="221"/>
                  <a:pt x="324" y="221"/>
                  <a:pt x="309" y="221"/>
                </a:cubicBezTo>
                <a:lnTo>
                  <a:pt x="294" y="221"/>
                </a:lnTo>
                <a:cubicBezTo>
                  <a:pt x="147" y="368"/>
                  <a:pt x="147" y="368"/>
                  <a:pt x="147" y="368"/>
                </a:cubicBezTo>
                <a:cubicBezTo>
                  <a:pt x="132" y="383"/>
                  <a:pt x="132" y="397"/>
                  <a:pt x="147" y="397"/>
                </a:cubicBezTo>
                <a:cubicBezTo>
                  <a:pt x="147" y="412"/>
                  <a:pt x="162" y="412"/>
                  <a:pt x="176" y="397"/>
                </a:cubicBezTo>
                <a:cubicBezTo>
                  <a:pt x="309" y="265"/>
                  <a:pt x="309" y="265"/>
                  <a:pt x="309" y="265"/>
                </a:cubicBezTo>
                <a:cubicBezTo>
                  <a:pt x="456" y="397"/>
                  <a:pt x="456" y="397"/>
                  <a:pt x="456" y="397"/>
                </a:cubicBezTo>
                <a:cubicBezTo>
                  <a:pt x="456" y="412"/>
                  <a:pt x="471" y="412"/>
                  <a:pt x="485" y="397"/>
                </a:cubicBezTo>
                <a:cubicBezTo>
                  <a:pt x="485" y="397"/>
                  <a:pt x="485" y="383"/>
                  <a:pt x="485" y="368"/>
                </a:cubicBezTo>
                <a:lnTo>
                  <a:pt x="338" y="221"/>
                </a:lnTo>
                <a:close/>
                <a:moveTo>
                  <a:pt x="309" y="0"/>
                </a:moveTo>
                <a:lnTo>
                  <a:pt x="309" y="0"/>
                </a:lnTo>
                <a:cubicBezTo>
                  <a:pt x="147" y="0"/>
                  <a:pt x="0" y="147"/>
                  <a:pt x="0" y="309"/>
                </a:cubicBezTo>
                <a:cubicBezTo>
                  <a:pt x="0" y="485"/>
                  <a:pt x="147" y="633"/>
                  <a:pt x="309" y="633"/>
                </a:cubicBezTo>
                <a:cubicBezTo>
                  <a:pt x="485" y="633"/>
                  <a:pt x="633" y="485"/>
                  <a:pt x="633" y="309"/>
                </a:cubicBezTo>
                <a:cubicBezTo>
                  <a:pt x="633" y="147"/>
                  <a:pt x="485" y="0"/>
                  <a:pt x="309" y="0"/>
                </a:cubicBezTo>
                <a:close/>
                <a:moveTo>
                  <a:pt x="309" y="589"/>
                </a:moveTo>
                <a:lnTo>
                  <a:pt x="309" y="589"/>
                </a:lnTo>
                <a:cubicBezTo>
                  <a:pt x="162" y="589"/>
                  <a:pt x="44" y="471"/>
                  <a:pt x="44" y="309"/>
                </a:cubicBezTo>
                <a:cubicBezTo>
                  <a:pt x="44" y="162"/>
                  <a:pt x="162" y="44"/>
                  <a:pt x="309" y="44"/>
                </a:cubicBezTo>
                <a:cubicBezTo>
                  <a:pt x="471" y="44"/>
                  <a:pt x="588" y="162"/>
                  <a:pt x="588" y="309"/>
                </a:cubicBezTo>
                <a:cubicBezTo>
                  <a:pt x="588" y="471"/>
                  <a:pt x="471" y="589"/>
                  <a:pt x="309" y="589"/>
                </a:cubicBezTo>
                <a:close/>
              </a:path>
            </a:pathLst>
          </a:custGeom>
          <a:solidFill>
            <a:schemeClr val="accent1"/>
          </a:solidFill>
          <a:ln>
            <a:noFill/>
          </a:ln>
          <a:effectLst/>
        </p:spPr>
        <p:txBody>
          <a:bodyPr wrap="none" anchor="ctr"/>
          <a:lstStyle/>
          <a:p>
            <a:endParaRPr lang="en-US" sz="2700"/>
          </a:p>
        </p:txBody>
      </p:sp>
      <p:sp>
        <p:nvSpPr>
          <p:cNvPr id="32" name="Freeform 31"/>
          <p:cNvSpPr>
            <a:spLocks noChangeArrowheads="1"/>
          </p:cNvSpPr>
          <p:nvPr/>
        </p:nvSpPr>
        <p:spPr bwMode="auto">
          <a:xfrm>
            <a:off x="6208945" y="3967360"/>
            <a:ext cx="290386" cy="299030"/>
          </a:xfrm>
          <a:custGeom>
            <a:avLst/>
            <a:gdLst>
              <a:gd name="T0" fmla="*/ 142375 w 619"/>
              <a:gd name="T1" fmla="*/ 105984 h 634"/>
              <a:gd name="T2" fmla="*/ 142375 w 619"/>
              <a:gd name="T3" fmla="*/ 105984 h 634"/>
              <a:gd name="T4" fmla="*/ 89657 w 619"/>
              <a:gd name="T5" fmla="*/ 52992 h 634"/>
              <a:gd name="T6" fmla="*/ 79257 w 619"/>
              <a:gd name="T7" fmla="*/ 52992 h 634"/>
              <a:gd name="T8" fmla="*/ 79257 w 619"/>
              <a:gd name="T9" fmla="*/ 63446 h 634"/>
              <a:gd name="T10" fmla="*/ 126596 w 619"/>
              <a:gd name="T11" fmla="*/ 111392 h 634"/>
              <a:gd name="T12" fmla="*/ 79257 w 619"/>
              <a:gd name="T13" fmla="*/ 164384 h 634"/>
              <a:gd name="T14" fmla="*/ 79257 w 619"/>
              <a:gd name="T15" fmla="*/ 174838 h 634"/>
              <a:gd name="T16" fmla="*/ 89657 w 619"/>
              <a:gd name="T17" fmla="*/ 174838 h 634"/>
              <a:gd name="T18" fmla="*/ 142375 w 619"/>
              <a:gd name="T19" fmla="*/ 121846 h 634"/>
              <a:gd name="T20" fmla="*/ 142375 w 619"/>
              <a:gd name="T21" fmla="*/ 111392 h 634"/>
              <a:gd name="T22" fmla="*/ 142375 w 619"/>
              <a:gd name="T23" fmla="*/ 105984 h 634"/>
              <a:gd name="T24" fmla="*/ 110816 w 619"/>
              <a:gd name="T25" fmla="*/ 0 h 634"/>
              <a:gd name="T26" fmla="*/ 110816 w 619"/>
              <a:gd name="T27" fmla="*/ 0 h 634"/>
              <a:gd name="T28" fmla="*/ 0 w 619"/>
              <a:gd name="T29" fmla="*/ 111392 h 634"/>
              <a:gd name="T30" fmla="*/ 110816 w 619"/>
              <a:gd name="T31" fmla="*/ 228191 h 634"/>
              <a:gd name="T32" fmla="*/ 221632 w 619"/>
              <a:gd name="T33" fmla="*/ 111392 h 634"/>
              <a:gd name="T34" fmla="*/ 110816 w 619"/>
              <a:gd name="T35" fmla="*/ 0 h 634"/>
              <a:gd name="T36" fmla="*/ 110816 w 619"/>
              <a:gd name="T37" fmla="*/ 212329 h 634"/>
              <a:gd name="T38" fmla="*/ 110816 w 619"/>
              <a:gd name="T39" fmla="*/ 212329 h 634"/>
              <a:gd name="T40" fmla="*/ 10400 w 619"/>
              <a:gd name="T41" fmla="*/ 111392 h 634"/>
              <a:gd name="T42" fmla="*/ 110816 w 619"/>
              <a:gd name="T43" fmla="*/ 15862 h 634"/>
              <a:gd name="T44" fmla="*/ 211232 w 619"/>
              <a:gd name="T45" fmla="*/ 111392 h 634"/>
              <a:gd name="T46" fmla="*/ 110816 w 619"/>
              <a:gd name="T47" fmla="*/ 212329 h 63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619" h="634">
                <a:moveTo>
                  <a:pt x="397" y="294"/>
                </a:moveTo>
                <a:lnTo>
                  <a:pt x="397" y="294"/>
                </a:lnTo>
                <a:cubicBezTo>
                  <a:pt x="250" y="147"/>
                  <a:pt x="250" y="147"/>
                  <a:pt x="250" y="147"/>
                </a:cubicBezTo>
                <a:cubicBezTo>
                  <a:pt x="235" y="132"/>
                  <a:pt x="221" y="132"/>
                  <a:pt x="221" y="147"/>
                </a:cubicBezTo>
                <a:cubicBezTo>
                  <a:pt x="206" y="147"/>
                  <a:pt x="206" y="162"/>
                  <a:pt x="221" y="176"/>
                </a:cubicBezTo>
                <a:cubicBezTo>
                  <a:pt x="353" y="309"/>
                  <a:pt x="353" y="309"/>
                  <a:pt x="353" y="309"/>
                </a:cubicBezTo>
                <a:cubicBezTo>
                  <a:pt x="221" y="456"/>
                  <a:pt x="221" y="456"/>
                  <a:pt x="221" y="456"/>
                </a:cubicBezTo>
                <a:cubicBezTo>
                  <a:pt x="206" y="456"/>
                  <a:pt x="206" y="471"/>
                  <a:pt x="221" y="485"/>
                </a:cubicBezTo>
                <a:cubicBezTo>
                  <a:pt x="221" y="485"/>
                  <a:pt x="235" y="485"/>
                  <a:pt x="250" y="485"/>
                </a:cubicBezTo>
                <a:cubicBezTo>
                  <a:pt x="397" y="338"/>
                  <a:pt x="397" y="338"/>
                  <a:pt x="397" y="338"/>
                </a:cubicBezTo>
                <a:cubicBezTo>
                  <a:pt x="397" y="324"/>
                  <a:pt x="397" y="324"/>
                  <a:pt x="397" y="309"/>
                </a:cubicBezTo>
                <a:lnTo>
                  <a:pt x="397" y="294"/>
                </a:lnTo>
                <a:close/>
                <a:moveTo>
                  <a:pt x="309" y="0"/>
                </a:moveTo>
                <a:lnTo>
                  <a:pt x="309" y="0"/>
                </a:lnTo>
                <a:cubicBezTo>
                  <a:pt x="132" y="0"/>
                  <a:pt x="0" y="147"/>
                  <a:pt x="0" y="309"/>
                </a:cubicBezTo>
                <a:cubicBezTo>
                  <a:pt x="0" y="485"/>
                  <a:pt x="132" y="633"/>
                  <a:pt x="309" y="633"/>
                </a:cubicBezTo>
                <a:cubicBezTo>
                  <a:pt x="486" y="633"/>
                  <a:pt x="618" y="485"/>
                  <a:pt x="618" y="309"/>
                </a:cubicBezTo>
                <a:cubicBezTo>
                  <a:pt x="618" y="147"/>
                  <a:pt x="486" y="0"/>
                  <a:pt x="309" y="0"/>
                </a:cubicBezTo>
                <a:close/>
                <a:moveTo>
                  <a:pt x="309" y="589"/>
                </a:moveTo>
                <a:lnTo>
                  <a:pt x="309" y="589"/>
                </a:lnTo>
                <a:cubicBezTo>
                  <a:pt x="162" y="589"/>
                  <a:pt x="29" y="471"/>
                  <a:pt x="29" y="309"/>
                </a:cubicBezTo>
                <a:cubicBezTo>
                  <a:pt x="29" y="162"/>
                  <a:pt x="162" y="44"/>
                  <a:pt x="309" y="44"/>
                </a:cubicBezTo>
                <a:cubicBezTo>
                  <a:pt x="456" y="44"/>
                  <a:pt x="589" y="162"/>
                  <a:pt x="589" y="309"/>
                </a:cubicBezTo>
                <a:cubicBezTo>
                  <a:pt x="589" y="471"/>
                  <a:pt x="456" y="589"/>
                  <a:pt x="309" y="589"/>
                </a:cubicBezTo>
                <a:close/>
              </a:path>
            </a:pathLst>
          </a:custGeom>
          <a:solidFill>
            <a:schemeClr val="accent1"/>
          </a:solidFill>
          <a:ln>
            <a:noFill/>
          </a:ln>
          <a:effectLst/>
        </p:spPr>
        <p:txBody>
          <a:bodyPr wrap="none" anchor="ctr"/>
          <a:lstStyle/>
          <a:p>
            <a:endParaRPr lang="en-US" sz="2700"/>
          </a:p>
        </p:txBody>
      </p:sp>
      <p:sp>
        <p:nvSpPr>
          <p:cNvPr id="33" name="Freeform 32"/>
          <p:cNvSpPr>
            <a:spLocks noChangeArrowheads="1"/>
          </p:cNvSpPr>
          <p:nvPr/>
        </p:nvSpPr>
        <p:spPr bwMode="auto">
          <a:xfrm>
            <a:off x="10535344" y="3486840"/>
            <a:ext cx="290386" cy="292115"/>
          </a:xfrm>
          <a:custGeom>
            <a:avLst/>
            <a:gdLst>
              <a:gd name="T0" fmla="*/ 142734 w 619"/>
              <a:gd name="T1" fmla="*/ 53021 h 619"/>
              <a:gd name="T2" fmla="*/ 142734 w 619"/>
              <a:gd name="T3" fmla="*/ 53021 h 619"/>
              <a:gd name="T4" fmla="*/ 131975 w 619"/>
              <a:gd name="T5" fmla="*/ 53021 h 619"/>
              <a:gd name="T6" fmla="*/ 79257 w 619"/>
              <a:gd name="T7" fmla="*/ 106042 h 619"/>
              <a:gd name="T8" fmla="*/ 79257 w 619"/>
              <a:gd name="T9" fmla="*/ 111453 h 619"/>
              <a:gd name="T10" fmla="*/ 79257 w 619"/>
              <a:gd name="T11" fmla="*/ 116863 h 619"/>
              <a:gd name="T12" fmla="*/ 131975 w 619"/>
              <a:gd name="T13" fmla="*/ 169884 h 619"/>
              <a:gd name="T14" fmla="*/ 142734 w 619"/>
              <a:gd name="T15" fmla="*/ 169884 h 619"/>
              <a:gd name="T16" fmla="*/ 142734 w 619"/>
              <a:gd name="T17" fmla="*/ 159063 h 619"/>
              <a:gd name="T18" fmla="*/ 95037 w 619"/>
              <a:gd name="T19" fmla="*/ 111453 h 619"/>
              <a:gd name="T20" fmla="*/ 142734 w 619"/>
              <a:gd name="T21" fmla="*/ 63842 h 619"/>
              <a:gd name="T22" fmla="*/ 142734 w 619"/>
              <a:gd name="T23" fmla="*/ 53021 h 619"/>
              <a:gd name="T24" fmla="*/ 110816 w 619"/>
              <a:gd name="T25" fmla="*/ 0 h 619"/>
              <a:gd name="T26" fmla="*/ 110816 w 619"/>
              <a:gd name="T27" fmla="*/ 0 h 619"/>
              <a:gd name="T28" fmla="*/ 0 w 619"/>
              <a:gd name="T29" fmla="*/ 111453 h 619"/>
              <a:gd name="T30" fmla="*/ 110816 w 619"/>
              <a:gd name="T31" fmla="*/ 222905 h 619"/>
              <a:gd name="T32" fmla="*/ 221632 w 619"/>
              <a:gd name="T33" fmla="*/ 111453 h 619"/>
              <a:gd name="T34" fmla="*/ 110816 w 619"/>
              <a:gd name="T35" fmla="*/ 0 h 619"/>
              <a:gd name="T36" fmla="*/ 110816 w 619"/>
              <a:gd name="T37" fmla="*/ 212445 h 619"/>
              <a:gd name="T38" fmla="*/ 110816 w 619"/>
              <a:gd name="T39" fmla="*/ 212445 h 619"/>
              <a:gd name="T40" fmla="*/ 10400 w 619"/>
              <a:gd name="T41" fmla="*/ 111453 h 619"/>
              <a:gd name="T42" fmla="*/ 110816 w 619"/>
              <a:gd name="T43" fmla="*/ 10460 h 619"/>
              <a:gd name="T44" fmla="*/ 211232 w 619"/>
              <a:gd name="T45" fmla="*/ 111453 h 619"/>
              <a:gd name="T46" fmla="*/ 110816 w 619"/>
              <a:gd name="T47" fmla="*/ 212445 h 61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619" h="619">
                <a:moveTo>
                  <a:pt x="398" y="147"/>
                </a:moveTo>
                <a:lnTo>
                  <a:pt x="398" y="147"/>
                </a:lnTo>
                <a:cubicBezTo>
                  <a:pt x="398" y="132"/>
                  <a:pt x="383" y="132"/>
                  <a:pt x="368" y="147"/>
                </a:cubicBezTo>
                <a:cubicBezTo>
                  <a:pt x="221" y="294"/>
                  <a:pt x="221" y="294"/>
                  <a:pt x="221" y="294"/>
                </a:cubicBezTo>
                <a:lnTo>
                  <a:pt x="221" y="309"/>
                </a:lnTo>
                <a:lnTo>
                  <a:pt x="221" y="324"/>
                </a:lnTo>
                <a:cubicBezTo>
                  <a:pt x="368" y="471"/>
                  <a:pt x="368" y="471"/>
                  <a:pt x="368" y="471"/>
                </a:cubicBezTo>
                <a:cubicBezTo>
                  <a:pt x="383" y="486"/>
                  <a:pt x="398" y="486"/>
                  <a:pt x="398" y="471"/>
                </a:cubicBezTo>
                <a:cubicBezTo>
                  <a:pt x="412" y="471"/>
                  <a:pt x="412" y="457"/>
                  <a:pt x="398" y="441"/>
                </a:cubicBezTo>
                <a:cubicBezTo>
                  <a:pt x="265" y="309"/>
                  <a:pt x="265" y="309"/>
                  <a:pt x="265" y="309"/>
                </a:cubicBezTo>
                <a:cubicBezTo>
                  <a:pt x="398" y="177"/>
                  <a:pt x="398" y="177"/>
                  <a:pt x="398" y="177"/>
                </a:cubicBezTo>
                <a:cubicBezTo>
                  <a:pt x="412" y="162"/>
                  <a:pt x="412" y="147"/>
                  <a:pt x="398" y="147"/>
                </a:cubicBezTo>
                <a:close/>
                <a:moveTo>
                  <a:pt x="309" y="0"/>
                </a:moveTo>
                <a:lnTo>
                  <a:pt x="309" y="0"/>
                </a:lnTo>
                <a:cubicBezTo>
                  <a:pt x="132" y="0"/>
                  <a:pt x="0" y="132"/>
                  <a:pt x="0" y="309"/>
                </a:cubicBezTo>
                <a:cubicBezTo>
                  <a:pt x="0" y="486"/>
                  <a:pt x="132" y="618"/>
                  <a:pt x="309" y="618"/>
                </a:cubicBezTo>
                <a:cubicBezTo>
                  <a:pt x="486" y="618"/>
                  <a:pt x="618" y="486"/>
                  <a:pt x="618" y="309"/>
                </a:cubicBezTo>
                <a:cubicBezTo>
                  <a:pt x="618" y="132"/>
                  <a:pt x="486" y="0"/>
                  <a:pt x="309" y="0"/>
                </a:cubicBezTo>
                <a:close/>
                <a:moveTo>
                  <a:pt x="309" y="589"/>
                </a:moveTo>
                <a:lnTo>
                  <a:pt x="309" y="589"/>
                </a:lnTo>
                <a:cubicBezTo>
                  <a:pt x="162" y="589"/>
                  <a:pt x="29" y="457"/>
                  <a:pt x="29" y="309"/>
                </a:cubicBezTo>
                <a:cubicBezTo>
                  <a:pt x="29" y="162"/>
                  <a:pt x="162" y="29"/>
                  <a:pt x="309" y="29"/>
                </a:cubicBezTo>
                <a:cubicBezTo>
                  <a:pt x="457" y="29"/>
                  <a:pt x="589" y="162"/>
                  <a:pt x="589" y="309"/>
                </a:cubicBezTo>
                <a:cubicBezTo>
                  <a:pt x="589" y="457"/>
                  <a:pt x="457" y="589"/>
                  <a:pt x="309" y="589"/>
                </a:cubicBezTo>
                <a:close/>
              </a:path>
            </a:pathLst>
          </a:custGeom>
          <a:solidFill>
            <a:schemeClr val="accent1"/>
          </a:solidFill>
          <a:ln>
            <a:noFill/>
          </a:ln>
          <a:effectLst/>
        </p:spPr>
        <p:txBody>
          <a:bodyPr wrap="none" anchor="ctr"/>
          <a:lstStyle/>
          <a:p>
            <a:endParaRPr lang="en-US" sz="2700"/>
          </a:p>
        </p:txBody>
      </p:sp>
      <p:sp>
        <p:nvSpPr>
          <p:cNvPr id="34" name="Freeform 33"/>
          <p:cNvSpPr>
            <a:spLocks noChangeArrowheads="1"/>
          </p:cNvSpPr>
          <p:nvPr/>
        </p:nvSpPr>
        <p:spPr bwMode="auto">
          <a:xfrm>
            <a:off x="10051370" y="3502397"/>
            <a:ext cx="304214" cy="248903"/>
          </a:xfrm>
          <a:custGeom>
            <a:avLst/>
            <a:gdLst>
              <a:gd name="T0" fmla="*/ 216437 w 649"/>
              <a:gd name="T1" fmla="*/ 10748 h 531"/>
              <a:gd name="T2" fmla="*/ 216437 w 649"/>
              <a:gd name="T3" fmla="*/ 10748 h 531"/>
              <a:gd name="T4" fmla="*/ 179528 w 649"/>
              <a:gd name="T5" fmla="*/ 10748 h 531"/>
              <a:gd name="T6" fmla="*/ 74176 w 649"/>
              <a:gd name="T7" fmla="*/ 116077 h 531"/>
              <a:gd name="T8" fmla="*/ 53034 w 649"/>
              <a:gd name="T9" fmla="*/ 89924 h 531"/>
              <a:gd name="T10" fmla="*/ 10750 w 649"/>
              <a:gd name="T11" fmla="*/ 89924 h 531"/>
              <a:gd name="T12" fmla="*/ 10750 w 649"/>
              <a:gd name="T13" fmla="*/ 132199 h 531"/>
              <a:gd name="T14" fmla="*/ 58051 w 649"/>
              <a:gd name="T15" fmla="*/ 174116 h 531"/>
              <a:gd name="T16" fmla="*/ 95318 w 649"/>
              <a:gd name="T17" fmla="*/ 174116 h 531"/>
              <a:gd name="T18" fmla="*/ 216437 w 649"/>
              <a:gd name="T19" fmla="*/ 53023 h 531"/>
              <a:gd name="T20" fmla="*/ 216437 w 649"/>
              <a:gd name="T21" fmla="*/ 10748 h 531"/>
              <a:gd name="T22" fmla="*/ 206045 w 649"/>
              <a:gd name="T23" fmla="*/ 42275 h 531"/>
              <a:gd name="T24" fmla="*/ 206045 w 649"/>
              <a:gd name="T25" fmla="*/ 42275 h 531"/>
              <a:gd name="T26" fmla="*/ 84568 w 649"/>
              <a:gd name="T27" fmla="*/ 163726 h 531"/>
              <a:gd name="T28" fmla="*/ 68801 w 649"/>
              <a:gd name="T29" fmla="*/ 163726 h 531"/>
              <a:gd name="T30" fmla="*/ 21142 w 649"/>
              <a:gd name="T31" fmla="*/ 116077 h 531"/>
              <a:gd name="T32" fmla="*/ 21142 w 649"/>
              <a:gd name="T33" fmla="*/ 100314 h 531"/>
              <a:gd name="T34" fmla="*/ 42284 w 649"/>
              <a:gd name="T35" fmla="*/ 100314 h 531"/>
              <a:gd name="T36" fmla="*/ 74176 w 649"/>
              <a:gd name="T37" fmla="*/ 132199 h 531"/>
              <a:gd name="T38" fmla="*/ 189920 w 649"/>
              <a:gd name="T39" fmla="*/ 21138 h 531"/>
              <a:gd name="T40" fmla="*/ 206045 w 649"/>
              <a:gd name="T41" fmla="*/ 21138 h 531"/>
              <a:gd name="T42" fmla="*/ 206045 w 649"/>
              <a:gd name="T43" fmla="*/ 42275 h 53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649" h="531">
                <a:moveTo>
                  <a:pt x="604" y="30"/>
                </a:moveTo>
                <a:lnTo>
                  <a:pt x="604" y="30"/>
                </a:lnTo>
                <a:cubicBezTo>
                  <a:pt x="575" y="0"/>
                  <a:pt x="530" y="0"/>
                  <a:pt x="501" y="30"/>
                </a:cubicBezTo>
                <a:cubicBezTo>
                  <a:pt x="207" y="324"/>
                  <a:pt x="207" y="324"/>
                  <a:pt x="207" y="324"/>
                </a:cubicBezTo>
                <a:cubicBezTo>
                  <a:pt x="148" y="251"/>
                  <a:pt x="148" y="251"/>
                  <a:pt x="148" y="251"/>
                </a:cubicBezTo>
                <a:cubicBezTo>
                  <a:pt x="103" y="207"/>
                  <a:pt x="59" y="207"/>
                  <a:pt x="30" y="251"/>
                </a:cubicBezTo>
                <a:cubicBezTo>
                  <a:pt x="0" y="280"/>
                  <a:pt x="0" y="324"/>
                  <a:pt x="30" y="369"/>
                </a:cubicBezTo>
                <a:cubicBezTo>
                  <a:pt x="162" y="486"/>
                  <a:pt x="162" y="486"/>
                  <a:pt x="162" y="486"/>
                </a:cubicBezTo>
                <a:cubicBezTo>
                  <a:pt x="192" y="530"/>
                  <a:pt x="236" y="530"/>
                  <a:pt x="266" y="486"/>
                </a:cubicBezTo>
                <a:cubicBezTo>
                  <a:pt x="604" y="148"/>
                  <a:pt x="604" y="148"/>
                  <a:pt x="604" y="148"/>
                </a:cubicBezTo>
                <a:cubicBezTo>
                  <a:pt x="648" y="118"/>
                  <a:pt x="648" y="59"/>
                  <a:pt x="604" y="30"/>
                </a:cubicBezTo>
                <a:close/>
                <a:moveTo>
                  <a:pt x="575" y="118"/>
                </a:moveTo>
                <a:lnTo>
                  <a:pt x="575" y="118"/>
                </a:lnTo>
                <a:cubicBezTo>
                  <a:pt x="575" y="118"/>
                  <a:pt x="251" y="457"/>
                  <a:pt x="236" y="457"/>
                </a:cubicBezTo>
                <a:cubicBezTo>
                  <a:pt x="221" y="471"/>
                  <a:pt x="207" y="471"/>
                  <a:pt x="192" y="457"/>
                </a:cubicBezTo>
                <a:lnTo>
                  <a:pt x="59" y="324"/>
                </a:lnTo>
                <a:cubicBezTo>
                  <a:pt x="45" y="310"/>
                  <a:pt x="45" y="295"/>
                  <a:pt x="59" y="280"/>
                </a:cubicBezTo>
                <a:cubicBezTo>
                  <a:pt x="74" y="265"/>
                  <a:pt x="103" y="265"/>
                  <a:pt x="118" y="280"/>
                </a:cubicBezTo>
                <a:cubicBezTo>
                  <a:pt x="207" y="369"/>
                  <a:pt x="207" y="369"/>
                  <a:pt x="207" y="369"/>
                </a:cubicBezTo>
                <a:cubicBezTo>
                  <a:pt x="530" y="59"/>
                  <a:pt x="530" y="59"/>
                  <a:pt x="530" y="59"/>
                </a:cubicBezTo>
                <a:cubicBezTo>
                  <a:pt x="545" y="45"/>
                  <a:pt x="560" y="45"/>
                  <a:pt x="575" y="59"/>
                </a:cubicBezTo>
                <a:cubicBezTo>
                  <a:pt x="604" y="74"/>
                  <a:pt x="604" y="103"/>
                  <a:pt x="575" y="118"/>
                </a:cubicBezTo>
                <a:close/>
              </a:path>
            </a:pathLst>
          </a:custGeom>
          <a:solidFill>
            <a:schemeClr val="accent1"/>
          </a:solidFill>
          <a:ln>
            <a:noFill/>
          </a:ln>
          <a:effectLst/>
        </p:spPr>
        <p:txBody>
          <a:bodyPr wrap="none" anchor="ctr"/>
          <a:lstStyle/>
          <a:p>
            <a:endParaRPr lang="en-US" sz="2700"/>
          </a:p>
        </p:txBody>
      </p:sp>
      <p:sp>
        <p:nvSpPr>
          <p:cNvPr id="35" name="Freeform 34"/>
          <p:cNvSpPr>
            <a:spLocks noChangeArrowheads="1"/>
          </p:cNvSpPr>
          <p:nvPr/>
        </p:nvSpPr>
        <p:spPr bwMode="auto">
          <a:xfrm>
            <a:off x="9591591" y="3516226"/>
            <a:ext cx="243718" cy="243718"/>
          </a:xfrm>
          <a:custGeom>
            <a:avLst/>
            <a:gdLst>
              <a:gd name="T0" fmla="*/ 132875 w 516"/>
              <a:gd name="T1" fmla="*/ 95664 h 516"/>
              <a:gd name="T2" fmla="*/ 132875 w 516"/>
              <a:gd name="T3" fmla="*/ 95664 h 516"/>
              <a:gd name="T4" fmla="*/ 175482 w 516"/>
              <a:gd name="T5" fmla="*/ 53067 h 516"/>
              <a:gd name="T6" fmla="*/ 175482 w 516"/>
              <a:gd name="T7" fmla="*/ 15884 h 516"/>
              <a:gd name="T8" fmla="*/ 132875 w 516"/>
              <a:gd name="T9" fmla="*/ 15884 h 516"/>
              <a:gd name="T10" fmla="*/ 95685 w 516"/>
              <a:gd name="T11" fmla="*/ 53067 h 516"/>
              <a:gd name="T12" fmla="*/ 53078 w 516"/>
              <a:gd name="T13" fmla="*/ 15884 h 516"/>
              <a:gd name="T14" fmla="*/ 15887 w 516"/>
              <a:gd name="T15" fmla="*/ 15884 h 516"/>
              <a:gd name="T16" fmla="*/ 15887 w 516"/>
              <a:gd name="T17" fmla="*/ 53067 h 516"/>
              <a:gd name="T18" fmla="*/ 53078 w 516"/>
              <a:gd name="T19" fmla="*/ 95664 h 516"/>
              <a:gd name="T20" fmla="*/ 15887 w 516"/>
              <a:gd name="T21" fmla="*/ 132847 h 516"/>
              <a:gd name="T22" fmla="*/ 15887 w 516"/>
              <a:gd name="T23" fmla="*/ 175445 h 516"/>
              <a:gd name="T24" fmla="*/ 53078 w 516"/>
              <a:gd name="T25" fmla="*/ 175445 h 516"/>
              <a:gd name="T26" fmla="*/ 95685 w 516"/>
              <a:gd name="T27" fmla="*/ 132847 h 516"/>
              <a:gd name="T28" fmla="*/ 132875 w 516"/>
              <a:gd name="T29" fmla="*/ 175445 h 516"/>
              <a:gd name="T30" fmla="*/ 175482 w 516"/>
              <a:gd name="T31" fmla="*/ 175445 h 516"/>
              <a:gd name="T32" fmla="*/ 175482 w 516"/>
              <a:gd name="T33" fmla="*/ 132847 h 516"/>
              <a:gd name="T34" fmla="*/ 132875 w 516"/>
              <a:gd name="T35" fmla="*/ 95664 h 516"/>
              <a:gd name="T36" fmla="*/ 164650 w 516"/>
              <a:gd name="T37" fmla="*/ 164615 h 516"/>
              <a:gd name="T38" fmla="*/ 164650 w 516"/>
              <a:gd name="T39" fmla="*/ 164615 h 516"/>
              <a:gd name="T40" fmla="*/ 143707 w 516"/>
              <a:gd name="T41" fmla="*/ 164615 h 516"/>
              <a:gd name="T42" fmla="*/ 95685 w 516"/>
              <a:gd name="T43" fmla="*/ 111548 h 516"/>
              <a:gd name="T44" fmla="*/ 42607 w 516"/>
              <a:gd name="T45" fmla="*/ 164615 h 516"/>
              <a:gd name="T46" fmla="*/ 21303 w 516"/>
              <a:gd name="T47" fmla="*/ 164615 h 516"/>
              <a:gd name="T48" fmla="*/ 21303 w 516"/>
              <a:gd name="T49" fmla="*/ 143677 h 516"/>
              <a:gd name="T50" fmla="*/ 74381 w 516"/>
              <a:gd name="T51" fmla="*/ 95664 h 516"/>
              <a:gd name="T52" fmla="*/ 21303 w 516"/>
              <a:gd name="T53" fmla="*/ 42598 h 516"/>
              <a:gd name="T54" fmla="*/ 21303 w 516"/>
              <a:gd name="T55" fmla="*/ 21299 h 516"/>
              <a:gd name="T56" fmla="*/ 42607 w 516"/>
              <a:gd name="T57" fmla="*/ 21299 h 516"/>
              <a:gd name="T58" fmla="*/ 95685 w 516"/>
              <a:gd name="T59" fmla="*/ 74366 h 516"/>
              <a:gd name="T60" fmla="*/ 143707 w 516"/>
              <a:gd name="T61" fmla="*/ 21299 h 516"/>
              <a:gd name="T62" fmla="*/ 164650 w 516"/>
              <a:gd name="T63" fmla="*/ 21299 h 516"/>
              <a:gd name="T64" fmla="*/ 164650 w 516"/>
              <a:gd name="T65" fmla="*/ 42598 h 516"/>
              <a:gd name="T66" fmla="*/ 111572 w 516"/>
              <a:gd name="T67" fmla="*/ 95664 h 516"/>
              <a:gd name="T68" fmla="*/ 164650 w 516"/>
              <a:gd name="T69" fmla="*/ 143677 h 516"/>
              <a:gd name="T70" fmla="*/ 164650 w 516"/>
              <a:gd name="T71" fmla="*/ 164615 h 51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16" h="516">
                <a:moveTo>
                  <a:pt x="368" y="265"/>
                </a:moveTo>
                <a:lnTo>
                  <a:pt x="368" y="265"/>
                </a:lnTo>
                <a:cubicBezTo>
                  <a:pt x="486" y="147"/>
                  <a:pt x="486" y="147"/>
                  <a:pt x="486" y="147"/>
                </a:cubicBezTo>
                <a:cubicBezTo>
                  <a:pt x="515" y="118"/>
                  <a:pt x="515" y="73"/>
                  <a:pt x="486" y="44"/>
                </a:cubicBezTo>
                <a:cubicBezTo>
                  <a:pt x="456" y="0"/>
                  <a:pt x="398" y="0"/>
                  <a:pt x="368" y="44"/>
                </a:cubicBezTo>
                <a:cubicBezTo>
                  <a:pt x="265" y="147"/>
                  <a:pt x="265" y="147"/>
                  <a:pt x="265" y="147"/>
                </a:cubicBezTo>
                <a:cubicBezTo>
                  <a:pt x="147" y="44"/>
                  <a:pt x="147" y="44"/>
                  <a:pt x="147" y="44"/>
                </a:cubicBezTo>
                <a:cubicBezTo>
                  <a:pt x="118" y="0"/>
                  <a:pt x="73" y="0"/>
                  <a:pt x="44" y="44"/>
                </a:cubicBezTo>
                <a:cubicBezTo>
                  <a:pt x="0" y="73"/>
                  <a:pt x="0" y="118"/>
                  <a:pt x="44" y="147"/>
                </a:cubicBezTo>
                <a:cubicBezTo>
                  <a:pt x="147" y="265"/>
                  <a:pt x="147" y="265"/>
                  <a:pt x="147" y="265"/>
                </a:cubicBezTo>
                <a:cubicBezTo>
                  <a:pt x="44" y="368"/>
                  <a:pt x="44" y="368"/>
                  <a:pt x="44" y="368"/>
                </a:cubicBezTo>
                <a:cubicBezTo>
                  <a:pt x="0" y="398"/>
                  <a:pt x="0" y="456"/>
                  <a:pt x="44" y="486"/>
                </a:cubicBezTo>
                <a:cubicBezTo>
                  <a:pt x="73" y="515"/>
                  <a:pt x="118" y="515"/>
                  <a:pt x="147" y="486"/>
                </a:cubicBezTo>
                <a:cubicBezTo>
                  <a:pt x="265" y="368"/>
                  <a:pt x="265" y="368"/>
                  <a:pt x="265" y="368"/>
                </a:cubicBezTo>
                <a:cubicBezTo>
                  <a:pt x="368" y="486"/>
                  <a:pt x="368" y="486"/>
                  <a:pt x="368" y="486"/>
                </a:cubicBezTo>
                <a:cubicBezTo>
                  <a:pt x="398" y="515"/>
                  <a:pt x="456" y="515"/>
                  <a:pt x="486" y="486"/>
                </a:cubicBezTo>
                <a:cubicBezTo>
                  <a:pt x="515" y="456"/>
                  <a:pt x="515" y="398"/>
                  <a:pt x="486" y="368"/>
                </a:cubicBezTo>
                <a:lnTo>
                  <a:pt x="368" y="265"/>
                </a:lnTo>
                <a:close/>
                <a:moveTo>
                  <a:pt x="456" y="456"/>
                </a:moveTo>
                <a:lnTo>
                  <a:pt x="456" y="456"/>
                </a:lnTo>
                <a:cubicBezTo>
                  <a:pt x="441" y="471"/>
                  <a:pt x="412" y="471"/>
                  <a:pt x="398" y="456"/>
                </a:cubicBezTo>
                <a:cubicBezTo>
                  <a:pt x="265" y="309"/>
                  <a:pt x="265" y="309"/>
                  <a:pt x="265" y="309"/>
                </a:cubicBezTo>
                <a:cubicBezTo>
                  <a:pt x="118" y="456"/>
                  <a:pt x="118" y="456"/>
                  <a:pt x="118" y="456"/>
                </a:cubicBezTo>
                <a:cubicBezTo>
                  <a:pt x="103" y="471"/>
                  <a:pt x="73" y="471"/>
                  <a:pt x="59" y="456"/>
                </a:cubicBezTo>
                <a:cubicBezTo>
                  <a:pt x="44" y="441"/>
                  <a:pt x="44" y="412"/>
                  <a:pt x="59" y="398"/>
                </a:cubicBezTo>
                <a:cubicBezTo>
                  <a:pt x="206" y="265"/>
                  <a:pt x="206" y="265"/>
                  <a:pt x="206" y="265"/>
                </a:cubicBezTo>
                <a:cubicBezTo>
                  <a:pt x="59" y="118"/>
                  <a:pt x="59" y="118"/>
                  <a:pt x="59" y="118"/>
                </a:cubicBezTo>
                <a:cubicBezTo>
                  <a:pt x="44" y="103"/>
                  <a:pt x="44" y="73"/>
                  <a:pt x="59" y="59"/>
                </a:cubicBezTo>
                <a:cubicBezTo>
                  <a:pt x="73" y="44"/>
                  <a:pt x="103" y="44"/>
                  <a:pt x="118" y="59"/>
                </a:cubicBezTo>
                <a:cubicBezTo>
                  <a:pt x="265" y="206"/>
                  <a:pt x="265" y="206"/>
                  <a:pt x="265" y="206"/>
                </a:cubicBezTo>
                <a:cubicBezTo>
                  <a:pt x="398" y="59"/>
                  <a:pt x="398" y="59"/>
                  <a:pt x="398" y="59"/>
                </a:cubicBezTo>
                <a:cubicBezTo>
                  <a:pt x="412" y="44"/>
                  <a:pt x="441" y="44"/>
                  <a:pt x="456" y="59"/>
                </a:cubicBezTo>
                <a:cubicBezTo>
                  <a:pt x="471" y="73"/>
                  <a:pt x="471" y="103"/>
                  <a:pt x="456" y="118"/>
                </a:cubicBezTo>
                <a:cubicBezTo>
                  <a:pt x="309" y="265"/>
                  <a:pt x="309" y="265"/>
                  <a:pt x="309" y="265"/>
                </a:cubicBezTo>
                <a:cubicBezTo>
                  <a:pt x="456" y="398"/>
                  <a:pt x="456" y="398"/>
                  <a:pt x="456" y="398"/>
                </a:cubicBezTo>
                <a:cubicBezTo>
                  <a:pt x="471" y="412"/>
                  <a:pt x="471" y="441"/>
                  <a:pt x="456" y="456"/>
                </a:cubicBezTo>
                <a:close/>
              </a:path>
            </a:pathLst>
          </a:custGeom>
          <a:solidFill>
            <a:schemeClr val="accent1"/>
          </a:solidFill>
          <a:ln>
            <a:noFill/>
          </a:ln>
          <a:effectLst/>
        </p:spPr>
        <p:txBody>
          <a:bodyPr wrap="none" anchor="ctr"/>
          <a:lstStyle/>
          <a:p>
            <a:endParaRPr lang="en-US" sz="2700"/>
          </a:p>
        </p:txBody>
      </p:sp>
      <p:sp>
        <p:nvSpPr>
          <p:cNvPr id="36" name="Freeform 35"/>
          <p:cNvSpPr>
            <a:spLocks noChangeArrowheads="1"/>
          </p:cNvSpPr>
          <p:nvPr/>
        </p:nvSpPr>
        <p:spPr bwMode="auto">
          <a:xfrm>
            <a:off x="9093785" y="3599193"/>
            <a:ext cx="290386" cy="70868"/>
          </a:xfrm>
          <a:custGeom>
            <a:avLst/>
            <a:gdLst>
              <a:gd name="T0" fmla="*/ 195452 w 619"/>
              <a:gd name="T1" fmla="*/ 0 h 148"/>
              <a:gd name="T2" fmla="*/ 195452 w 619"/>
              <a:gd name="T3" fmla="*/ 0 h 148"/>
              <a:gd name="T4" fmla="*/ 26180 w 619"/>
              <a:gd name="T5" fmla="*/ 0 h 148"/>
              <a:gd name="T6" fmla="*/ 0 w 619"/>
              <a:gd name="T7" fmla="*/ 26717 h 148"/>
              <a:gd name="T8" fmla="*/ 26180 w 619"/>
              <a:gd name="T9" fmla="*/ 53799 h 148"/>
              <a:gd name="T10" fmla="*/ 195452 w 619"/>
              <a:gd name="T11" fmla="*/ 53799 h 148"/>
              <a:gd name="T12" fmla="*/ 221632 w 619"/>
              <a:gd name="T13" fmla="*/ 26717 h 148"/>
              <a:gd name="T14" fmla="*/ 195452 w 619"/>
              <a:gd name="T15" fmla="*/ 0 h 148"/>
              <a:gd name="T16" fmla="*/ 195452 w 619"/>
              <a:gd name="T17" fmla="*/ 42820 h 148"/>
              <a:gd name="T18" fmla="*/ 195452 w 619"/>
              <a:gd name="T19" fmla="*/ 42820 h 148"/>
              <a:gd name="T20" fmla="*/ 26180 w 619"/>
              <a:gd name="T21" fmla="*/ 42820 h 148"/>
              <a:gd name="T22" fmla="*/ 10400 w 619"/>
              <a:gd name="T23" fmla="*/ 26717 h 148"/>
              <a:gd name="T24" fmla="*/ 26180 w 619"/>
              <a:gd name="T25" fmla="*/ 10613 h 148"/>
              <a:gd name="T26" fmla="*/ 195452 w 619"/>
              <a:gd name="T27" fmla="*/ 10613 h 148"/>
              <a:gd name="T28" fmla="*/ 211232 w 619"/>
              <a:gd name="T29" fmla="*/ 26717 h 148"/>
              <a:gd name="T30" fmla="*/ 195452 w 619"/>
              <a:gd name="T31" fmla="*/ 42820 h 14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619" h="148">
                <a:moveTo>
                  <a:pt x="545" y="0"/>
                </a:moveTo>
                <a:lnTo>
                  <a:pt x="545" y="0"/>
                </a:lnTo>
                <a:cubicBezTo>
                  <a:pt x="73" y="0"/>
                  <a:pt x="73" y="0"/>
                  <a:pt x="73" y="0"/>
                </a:cubicBezTo>
                <a:cubicBezTo>
                  <a:pt x="29" y="0"/>
                  <a:pt x="0" y="29"/>
                  <a:pt x="0" y="73"/>
                </a:cubicBezTo>
                <a:cubicBezTo>
                  <a:pt x="0" y="117"/>
                  <a:pt x="29" y="147"/>
                  <a:pt x="73" y="147"/>
                </a:cubicBezTo>
                <a:cubicBezTo>
                  <a:pt x="545" y="147"/>
                  <a:pt x="545" y="147"/>
                  <a:pt x="545" y="147"/>
                </a:cubicBezTo>
                <a:cubicBezTo>
                  <a:pt x="589" y="147"/>
                  <a:pt x="618" y="117"/>
                  <a:pt x="618" y="73"/>
                </a:cubicBezTo>
                <a:cubicBezTo>
                  <a:pt x="618" y="29"/>
                  <a:pt x="589" y="0"/>
                  <a:pt x="545" y="0"/>
                </a:cubicBezTo>
                <a:close/>
                <a:moveTo>
                  <a:pt x="545" y="117"/>
                </a:moveTo>
                <a:lnTo>
                  <a:pt x="545" y="117"/>
                </a:lnTo>
                <a:cubicBezTo>
                  <a:pt x="73" y="117"/>
                  <a:pt x="73" y="117"/>
                  <a:pt x="73" y="117"/>
                </a:cubicBezTo>
                <a:cubicBezTo>
                  <a:pt x="59" y="117"/>
                  <a:pt x="29" y="88"/>
                  <a:pt x="29" y="73"/>
                </a:cubicBezTo>
                <a:cubicBezTo>
                  <a:pt x="29" y="58"/>
                  <a:pt x="59" y="29"/>
                  <a:pt x="73" y="29"/>
                </a:cubicBezTo>
                <a:cubicBezTo>
                  <a:pt x="545" y="29"/>
                  <a:pt x="545" y="29"/>
                  <a:pt x="545" y="29"/>
                </a:cubicBezTo>
                <a:cubicBezTo>
                  <a:pt x="559" y="29"/>
                  <a:pt x="589" y="58"/>
                  <a:pt x="589" y="73"/>
                </a:cubicBezTo>
                <a:cubicBezTo>
                  <a:pt x="589" y="88"/>
                  <a:pt x="559" y="117"/>
                  <a:pt x="545" y="117"/>
                </a:cubicBezTo>
                <a:close/>
              </a:path>
            </a:pathLst>
          </a:custGeom>
          <a:solidFill>
            <a:schemeClr val="accent1"/>
          </a:solidFill>
          <a:ln>
            <a:noFill/>
          </a:ln>
          <a:effectLst/>
        </p:spPr>
        <p:txBody>
          <a:bodyPr wrap="none" anchor="ctr"/>
          <a:lstStyle/>
          <a:p>
            <a:endParaRPr lang="en-US" sz="2700"/>
          </a:p>
        </p:txBody>
      </p:sp>
      <p:sp>
        <p:nvSpPr>
          <p:cNvPr id="37" name="Freeform 36"/>
          <p:cNvSpPr>
            <a:spLocks noChangeArrowheads="1"/>
          </p:cNvSpPr>
          <p:nvPr/>
        </p:nvSpPr>
        <p:spPr bwMode="auto">
          <a:xfrm>
            <a:off x="8608083" y="3486840"/>
            <a:ext cx="299028" cy="292115"/>
          </a:xfrm>
          <a:custGeom>
            <a:avLst/>
            <a:gdLst>
              <a:gd name="T0" fmla="*/ 201915 w 634"/>
              <a:gd name="T1" fmla="*/ 85122 h 619"/>
              <a:gd name="T2" fmla="*/ 201915 w 634"/>
              <a:gd name="T3" fmla="*/ 85122 h 619"/>
              <a:gd name="T4" fmla="*/ 143504 w 634"/>
              <a:gd name="T5" fmla="*/ 85122 h 619"/>
              <a:gd name="T6" fmla="*/ 143504 w 634"/>
              <a:gd name="T7" fmla="*/ 26691 h 619"/>
              <a:gd name="T8" fmla="*/ 116822 w 634"/>
              <a:gd name="T9" fmla="*/ 0 h 619"/>
              <a:gd name="T10" fmla="*/ 85093 w 634"/>
              <a:gd name="T11" fmla="*/ 26691 h 619"/>
              <a:gd name="T12" fmla="*/ 85093 w 634"/>
              <a:gd name="T13" fmla="*/ 85122 h 619"/>
              <a:gd name="T14" fmla="*/ 32090 w 634"/>
              <a:gd name="T15" fmla="*/ 85122 h 619"/>
              <a:gd name="T16" fmla="*/ 0 w 634"/>
              <a:gd name="T17" fmla="*/ 111453 h 619"/>
              <a:gd name="T18" fmla="*/ 32090 w 634"/>
              <a:gd name="T19" fmla="*/ 138144 h 619"/>
              <a:gd name="T20" fmla="*/ 85093 w 634"/>
              <a:gd name="T21" fmla="*/ 138144 h 619"/>
              <a:gd name="T22" fmla="*/ 85093 w 634"/>
              <a:gd name="T23" fmla="*/ 196575 h 619"/>
              <a:gd name="T24" fmla="*/ 116822 w 634"/>
              <a:gd name="T25" fmla="*/ 222905 h 619"/>
              <a:gd name="T26" fmla="*/ 143504 w 634"/>
              <a:gd name="T27" fmla="*/ 196575 h 619"/>
              <a:gd name="T28" fmla="*/ 143504 w 634"/>
              <a:gd name="T29" fmla="*/ 138144 h 619"/>
              <a:gd name="T30" fmla="*/ 201915 w 634"/>
              <a:gd name="T31" fmla="*/ 138144 h 619"/>
              <a:gd name="T32" fmla="*/ 228236 w 634"/>
              <a:gd name="T33" fmla="*/ 111453 h 619"/>
              <a:gd name="T34" fmla="*/ 201915 w 634"/>
              <a:gd name="T35" fmla="*/ 85122 h 619"/>
              <a:gd name="T36" fmla="*/ 201915 w 634"/>
              <a:gd name="T37" fmla="*/ 127323 h 619"/>
              <a:gd name="T38" fmla="*/ 201915 w 634"/>
              <a:gd name="T39" fmla="*/ 127323 h 619"/>
              <a:gd name="T40" fmla="*/ 127639 w 634"/>
              <a:gd name="T41" fmla="*/ 127323 h 619"/>
              <a:gd name="T42" fmla="*/ 127639 w 634"/>
              <a:gd name="T43" fmla="*/ 196575 h 619"/>
              <a:gd name="T44" fmla="*/ 116822 w 634"/>
              <a:gd name="T45" fmla="*/ 212445 h 619"/>
              <a:gd name="T46" fmla="*/ 100958 w 634"/>
              <a:gd name="T47" fmla="*/ 196575 h 619"/>
              <a:gd name="T48" fmla="*/ 100958 w 634"/>
              <a:gd name="T49" fmla="*/ 127323 h 619"/>
              <a:gd name="T50" fmla="*/ 32090 w 634"/>
              <a:gd name="T51" fmla="*/ 127323 h 619"/>
              <a:gd name="T52" fmla="*/ 16225 w 634"/>
              <a:gd name="T53" fmla="*/ 111453 h 619"/>
              <a:gd name="T54" fmla="*/ 32090 w 634"/>
              <a:gd name="T55" fmla="*/ 95582 h 619"/>
              <a:gd name="T56" fmla="*/ 100958 w 634"/>
              <a:gd name="T57" fmla="*/ 95582 h 619"/>
              <a:gd name="T58" fmla="*/ 100958 w 634"/>
              <a:gd name="T59" fmla="*/ 26691 h 619"/>
              <a:gd name="T60" fmla="*/ 116822 w 634"/>
              <a:gd name="T61" fmla="*/ 10460 h 619"/>
              <a:gd name="T62" fmla="*/ 127639 w 634"/>
              <a:gd name="T63" fmla="*/ 26691 h 619"/>
              <a:gd name="T64" fmla="*/ 127639 w 634"/>
              <a:gd name="T65" fmla="*/ 95582 h 619"/>
              <a:gd name="T66" fmla="*/ 201915 w 634"/>
              <a:gd name="T67" fmla="*/ 95582 h 619"/>
              <a:gd name="T68" fmla="*/ 212372 w 634"/>
              <a:gd name="T69" fmla="*/ 111453 h 619"/>
              <a:gd name="T70" fmla="*/ 201915 w 634"/>
              <a:gd name="T71" fmla="*/ 127323 h 61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34" h="619">
                <a:moveTo>
                  <a:pt x="560" y="236"/>
                </a:moveTo>
                <a:lnTo>
                  <a:pt x="560" y="236"/>
                </a:lnTo>
                <a:cubicBezTo>
                  <a:pt x="398" y="236"/>
                  <a:pt x="398" y="236"/>
                  <a:pt x="398" y="236"/>
                </a:cubicBezTo>
                <a:cubicBezTo>
                  <a:pt x="398" y="74"/>
                  <a:pt x="398" y="74"/>
                  <a:pt x="398" y="74"/>
                </a:cubicBezTo>
                <a:cubicBezTo>
                  <a:pt x="398" y="29"/>
                  <a:pt x="369" y="0"/>
                  <a:pt x="324" y="0"/>
                </a:cubicBezTo>
                <a:cubicBezTo>
                  <a:pt x="280" y="0"/>
                  <a:pt x="236" y="29"/>
                  <a:pt x="236" y="74"/>
                </a:cubicBezTo>
                <a:cubicBezTo>
                  <a:pt x="236" y="236"/>
                  <a:pt x="236" y="236"/>
                  <a:pt x="236" y="236"/>
                </a:cubicBezTo>
                <a:cubicBezTo>
                  <a:pt x="89" y="236"/>
                  <a:pt x="89" y="236"/>
                  <a:pt x="89" y="236"/>
                </a:cubicBezTo>
                <a:cubicBezTo>
                  <a:pt x="45" y="236"/>
                  <a:pt x="0" y="265"/>
                  <a:pt x="0" y="309"/>
                </a:cubicBezTo>
                <a:cubicBezTo>
                  <a:pt x="0" y="353"/>
                  <a:pt x="45" y="383"/>
                  <a:pt x="89" y="383"/>
                </a:cubicBezTo>
                <a:cubicBezTo>
                  <a:pt x="236" y="383"/>
                  <a:pt x="236" y="383"/>
                  <a:pt x="236" y="383"/>
                </a:cubicBezTo>
                <a:cubicBezTo>
                  <a:pt x="236" y="545"/>
                  <a:pt x="236" y="545"/>
                  <a:pt x="236" y="545"/>
                </a:cubicBezTo>
                <a:cubicBezTo>
                  <a:pt x="236" y="589"/>
                  <a:pt x="280" y="618"/>
                  <a:pt x="324" y="618"/>
                </a:cubicBezTo>
                <a:cubicBezTo>
                  <a:pt x="369" y="618"/>
                  <a:pt x="398" y="589"/>
                  <a:pt x="398" y="545"/>
                </a:cubicBezTo>
                <a:cubicBezTo>
                  <a:pt x="398" y="383"/>
                  <a:pt x="398" y="383"/>
                  <a:pt x="398" y="383"/>
                </a:cubicBezTo>
                <a:cubicBezTo>
                  <a:pt x="560" y="383"/>
                  <a:pt x="560" y="383"/>
                  <a:pt x="560" y="383"/>
                </a:cubicBezTo>
                <a:cubicBezTo>
                  <a:pt x="604" y="383"/>
                  <a:pt x="633" y="353"/>
                  <a:pt x="633" y="309"/>
                </a:cubicBezTo>
                <a:cubicBezTo>
                  <a:pt x="633" y="265"/>
                  <a:pt x="604" y="236"/>
                  <a:pt x="560" y="236"/>
                </a:cubicBezTo>
                <a:close/>
                <a:moveTo>
                  <a:pt x="560" y="353"/>
                </a:moveTo>
                <a:lnTo>
                  <a:pt x="560" y="353"/>
                </a:lnTo>
                <a:cubicBezTo>
                  <a:pt x="354" y="353"/>
                  <a:pt x="354" y="353"/>
                  <a:pt x="354" y="353"/>
                </a:cubicBezTo>
                <a:cubicBezTo>
                  <a:pt x="354" y="545"/>
                  <a:pt x="354" y="545"/>
                  <a:pt x="354" y="545"/>
                </a:cubicBezTo>
                <a:cubicBezTo>
                  <a:pt x="354" y="559"/>
                  <a:pt x="339" y="589"/>
                  <a:pt x="324" y="589"/>
                </a:cubicBezTo>
                <a:cubicBezTo>
                  <a:pt x="295" y="589"/>
                  <a:pt x="280" y="559"/>
                  <a:pt x="280" y="545"/>
                </a:cubicBezTo>
                <a:cubicBezTo>
                  <a:pt x="280" y="353"/>
                  <a:pt x="280" y="353"/>
                  <a:pt x="280" y="353"/>
                </a:cubicBezTo>
                <a:cubicBezTo>
                  <a:pt x="89" y="353"/>
                  <a:pt x="89" y="353"/>
                  <a:pt x="89" y="353"/>
                </a:cubicBezTo>
                <a:cubicBezTo>
                  <a:pt x="59" y="353"/>
                  <a:pt x="45" y="324"/>
                  <a:pt x="45" y="309"/>
                </a:cubicBezTo>
                <a:cubicBezTo>
                  <a:pt x="45" y="294"/>
                  <a:pt x="59" y="265"/>
                  <a:pt x="89" y="265"/>
                </a:cubicBezTo>
                <a:cubicBezTo>
                  <a:pt x="280" y="265"/>
                  <a:pt x="280" y="265"/>
                  <a:pt x="280" y="265"/>
                </a:cubicBezTo>
                <a:cubicBezTo>
                  <a:pt x="280" y="74"/>
                  <a:pt x="280" y="74"/>
                  <a:pt x="280" y="74"/>
                </a:cubicBezTo>
                <a:cubicBezTo>
                  <a:pt x="280" y="59"/>
                  <a:pt x="295" y="29"/>
                  <a:pt x="324" y="29"/>
                </a:cubicBezTo>
                <a:cubicBezTo>
                  <a:pt x="339" y="29"/>
                  <a:pt x="354" y="59"/>
                  <a:pt x="354" y="74"/>
                </a:cubicBezTo>
                <a:cubicBezTo>
                  <a:pt x="354" y="265"/>
                  <a:pt x="354" y="265"/>
                  <a:pt x="354" y="265"/>
                </a:cubicBezTo>
                <a:cubicBezTo>
                  <a:pt x="560" y="265"/>
                  <a:pt x="560" y="265"/>
                  <a:pt x="560" y="265"/>
                </a:cubicBezTo>
                <a:cubicBezTo>
                  <a:pt x="575" y="265"/>
                  <a:pt x="589" y="294"/>
                  <a:pt x="589" y="309"/>
                </a:cubicBezTo>
                <a:cubicBezTo>
                  <a:pt x="589" y="324"/>
                  <a:pt x="575" y="353"/>
                  <a:pt x="560" y="353"/>
                </a:cubicBezTo>
                <a:close/>
              </a:path>
            </a:pathLst>
          </a:custGeom>
          <a:solidFill>
            <a:schemeClr val="accent1"/>
          </a:solidFill>
          <a:ln>
            <a:noFill/>
          </a:ln>
          <a:effectLst/>
        </p:spPr>
        <p:txBody>
          <a:bodyPr wrap="none" anchor="ctr"/>
          <a:lstStyle/>
          <a:p>
            <a:endParaRPr lang="en-US" sz="2700"/>
          </a:p>
        </p:txBody>
      </p:sp>
      <p:sp>
        <p:nvSpPr>
          <p:cNvPr id="38" name="Freeform 37"/>
          <p:cNvSpPr>
            <a:spLocks noChangeArrowheads="1"/>
          </p:cNvSpPr>
          <p:nvPr/>
        </p:nvSpPr>
        <p:spPr bwMode="auto">
          <a:xfrm>
            <a:off x="8129292" y="3502397"/>
            <a:ext cx="299029" cy="262731"/>
          </a:xfrm>
          <a:custGeom>
            <a:avLst/>
            <a:gdLst>
              <a:gd name="T0" fmla="*/ 26321 w 634"/>
              <a:gd name="T1" fmla="*/ 57987 h 561"/>
              <a:gd name="T2" fmla="*/ 26321 w 634"/>
              <a:gd name="T3" fmla="*/ 57987 h 561"/>
              <a:gd name="T4" fmla="*/ 196147 w 634"/>
              <a:gd name="T5" fmla="*/ 57987 h 561"/>
              <a:gd name="T6" fmla="*/ 228237 w 634"/>
              <a:gd name="T7" fmla="*/ 31857 h 561"/>
              <a:gd name="T8" fmla="*/ 196147 w 634"/>
              <a:gd name="T9" fmla="*/ 0 h 561"/>
              <a:gd name="T10" fmla="*/ 26321 w 634"/>
              <a:gd name="T11" fmla="*/ 0 h 561"/>
              <a:gd name="T12" fmla="*/ 0 w 634"/>
              <a:gd name="T13" fmla="*/ 31857 h 561"/>
              <a:gd name="T14" fmla="*/ 26321 w 634"/>
              <a:gd name="T15" fmla="*/ 57987 h 561"/>
              <a:gd name="T16" fmla="*/ 26321 w 634"/>
              <a:gd name="T17" fmla="*/ 16108 h 561"/>
              <a:gd name="T18" fmla="*/ 26321 w 634"/>
              <a:gd name="T19" fmla="*/ 16108 h 561"/>
              <a:gd name="T20" fmla="*/ 196147 w 634"/>
              <a:gd name="T21" fmla="*/ 16108 h 561"/>
              <a:gd name="T22" fmla="*/ 212012 w 634"/>
              <a:gd name="T23" fmla="*/ 31857 h 561"/>
              <a:gd name="T24" fmla="*/ 196147 w 634"/>
              <a:gd name="T25" fmla="*/ 42237 h 561"/>
              <a:gd name="T26" fmla="*/ 26321 w 634"/>
              <a:gd name="T27" fmla="*/ 42237 h 561"/>
              <a:gd name="T28" fmla="*/ 15865 w 634"/>
              <a:gd name="T29" fmla="*/ 31857 h 561"/>
              <a:gd name="T30" fmla="*/ 26321 w 634"/>
              <a:gd name="T31" fmla="*/ 16108 h 561"/>
              <a:gd name="T32" fmla="*/ 196147 w 634"/>
              <a:gd name="T33" fmla="*/ 74095 h 561"/>
              <a:gd name="T34" fmla="*/ 196147 w 634"/>
              <a:gd name="T35" fmla="*/ 74095 h 561"/>
              <a:gd name="T36" fmla="*/ 26321 w 634"/>
              <a:gd name="T37" fmla="*/ 74095 h 561"/>
              <a:gd name="T38" fmla="*/ 0 w 634"/>
              <a:gd name="T39" fmla="*/ 100225 h 561"/>
              <a:gd name="T40" fmla="*/ 26321 w 634"/>
              <a:gd name="T41" fmla="*/ 126712 h 561"/>
              <a:gd name="T42" fmla="*/ 196147 w 634"/>
              <a:gd name="T43" fmla="*/ 126712 h 561"/>
              <a:gd name="T44" fmla="*/ 228237 w 634"/>
              <a:gd name="T45" fmla="*/ 100225 h 561"/>
              <a:gd name="T46" fmla="*/ 196147 w 634"/>
              <a:gd name="T47" fmla="*/ 74095 h 561"/>
              <a:gd name="T48" fmla="*/ 196147 w 634"/>
              <a:gd name="T49" fmla="*/ 115974 h 561"/>
              <a:gd name="T50" fmla="*/ 196147 w 634"/>
              <a:gd name="T51" fmla="*/ 115974 h 561"/>
              <a:gd name="T52" fmla="*/ 26321 w 634"/>
              <a:gd name="T53" fmla="*/ 115974 h 561"/>
              <a:gd name="T54" fmla="*/ 15865 w 634"/>
              <a:gd name="T55" fmla="*/ 100225 h 561"/>
              <a:gd name="T56" fmla="*/ 26321 w 634"/>
              <a:gd name="T57" fmla="*/ 84475 h 561"/>
              <a:gd name="T58" fmla="*/ 196147 w 634"/>
              <a:gd name="T59" fmla="*/ 84475 h 561"/>
              <a:gd name="T60" fmla="*/ 212012 w 634"/>
              <a:gd name="T61" fmla="*/ 100225 h 561"/>
              <a:gd name="T62" fmla="*/ 196147 w 634"/>
              <a:gd name="T63" fmla="*/ 115974 h 561"/>
              <a:gd name="T64" fmla="*/ 196147 w 634"/>
              <a:gd name="T65" fmla="*/ 142462 h 561"/>
              <a:gd name="T66" fmla="*/ 196147 w 634"/>
              <a:gd name="T67" fmla="*/ 142462 h 561"/>
              <a:gd name="T68" fmla="*/ 26321 w 634"/>
              <a:gd name="T69" fmla="*/ 142462 h 561"/>
              <a:gd name="T70" fmla="*/ 0 w 634"/>
              <a:gd name="T71" fmla="*/ 168592 h 561"/>
              <a:gd name="T72" fmla="*/ 26321 w 634"/>
              <a:gd name="T73" fmla="*/ 200449 h 561"/>
              <a:gd name="T74" fmla="*/ 196147 w 634"/>
              <a:gd name="T75" fmla="*/ 200449 h 561"/>
              <a:gd name="T76" fmla="*/ 228237 w 634"/>
              <a:gd name="T77" fmla="*/ 168592 h 561"/>
              <a:gd name="T78" fmla="*/ 196147 w 634"/>
              <a:gd name="T79" fmla="*/ 142462 h 561"/>
              <a:gd name="T80" fmla="*/ 196147 w 634"/>
              <a:gd name="T81" fmla="*/ 184699 h 561"/>
              <a:gd name="T82" fmla="*/ 196147 w 634"/>
              <a:gd name="T83" fmla="*/ 184699 h 561"/>
              <a:gd name="T84" fmla="*/ 26321 w 634"/>
              <a:gd name="T85" fmla="*/ 184699 h 561"/>
              <a:gd name="T86" fmla="*/ 15865 w 634"/>
              <a:gd name="T87" fmla="*/ 168592 h 561"/>
              <a:gd name="T88" fmla="*/ 26321 w 634"/>
              <a:gd name="T89" fmla="*/ 158212 h 561"/>
              <a:gd name="T90" fmla="*/ 196147 w 634"/>
              <a:gd name="T91" fmla="*/ 158212 h 561"/>
              <a:gd name="T92" fmla="*/ 212012 w 634"/>
              <a:gd name="T93" fmla="*/ 168592 h 561"/>
              <a:gd name="T94" fmla="*/ 196147 w 634"/>
              <a:gd name="T95" fmla="*/ 184699 h 561"/>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34" h="561">
                <a:moveTo>
                  <a:pt x="73" y="162"/>
                </a:moveTo>
                <a:lnTo>
                  <a:pt x="73" y="162"/>
                </a:lnTo>
                <a:cubicBezTo>
                  <a:pt x="544" y="162"/>
                  <a:pt x="544" y="162"/>
                  <a:pt x="544" y="162"/>
                </a:cubicBezTo>
                <a:cubicBezTo>
                  <a:pt x="588" y="162"/>
                  <a:pt x="633" y="133"/>
                  <a:pt x="633" y="89"/>
                </a:cubicBezTo>
                <a:cubicBezTo>
                  <a:pt x="633" y="45"/>
                  <a:pt x="588" y="0"/>
                  <a:pt x="544" y="0"/>
                </a:cubicBezTo>
                <a:cubicBezTo>
                  <a:pt x="73" y="0"/>
                  <a:pt x="73" y="0"/>
                  <a:pt x="73" y="0"/>
                </a:cubicBezTo>
                <a:cubicBezTo>
                  <a:pt x="29" y="0"/>
                  <a:pt x="0" y="45"/>
                  <a:pt x="0" y="89"/>
                </a:cubicBezTo>
                <a:cubicBezTo>
                  <a:pt x="0" y="133"/>
                  <a:pt x="29" y="162"/>
                  <a:pt x="73" y="162"/>
                </a:cubicBezTo>
                <a:close/>
                <a:moveTo>
                  <a:pt x="73" y="45"/>
                </a:moveTo>
                <a:lnTo>
                  <a:pt x="73" y="45"/>
                </a:lnTo>
                <a:cubicBezTo>
                  <a:pt x="544" y="45"/>
                  <a:pt x="544" y="45"/>
                  <a:pt x="544" y="45"/>
                </a:cubicBezTo>
                <a:cubicBezTo>
                  <a:pt x="574" y="45"/>
                  <a:pt x="588" y="59"/>
                  <a:pt x="588" y="89"/>
                </a:cubicBezTo>
                <a:cubicBezTo>
                  <a:pt x="588" y="103"/>
                  <a:pt x="574" y="118"/>
                  <a:pt x="544" y="118"/>
                </a:cubicBezTo>
                <a:cubicBezTo>
                  <a:pt x="73" y="118"/>
                  <a:pt x="73" y="118"/>
                  <a:pt x="73" y="118"/>
                </a:cubicBezTo>
                <a:cubicBezTo>
                  <a:pt x="58" y="118"/>
                  <a:pt x="44" y="103"/>
                  <a:pt x="44" y="89"/>
                </a:cubicBezTo>
                <a:cubicBezTo>
                  <a:pt x="44" y="59"/>
                  <a:pt x="58" y="45"/>
                  <a:pt x="73" y="45"/>
                </a:cubicBezTo>
                <a:close/>
                <a:moveTo>
                  <a:pt x="544" y="207"/>
                </a:moveTo>
                <a:lnTo>
                  <a:pt x="544" y="207"/>
                </a:lnTo>
                <a:cubicBezTo>
                  <a:pt x="73" y="207"/>
                  <a:pt x="73" y="207"/>
                  <a:pt x="73" y="207"/>
                </a:cubicBezTo>
                <a:cubicBezTo>
                  <a:pt x="29" y="207"/>
                  <a:pt x="0" y="236"/>
                  <a:pt x="0" y="280"/>
                </a:cubicBezTo>
                <a:cubicBezTo>
                  <a:pt x="0" y="324"/>
                  <a:pt x="29" y="354"/>
                  <a:pt x="73" y="354"/>
                </a:cubicBezTo>
                <a:cubicBezTo>
                  <a:pt x="544" y="354"/>
                  <a:pt x="544" y="354"/>
                  <a:pt x="544" y="354"/>
                </a:cubicBezTo>
                <a:cubicBezTo>
                  <a:pt x="588" y="354"/>
                  <a:pt x="633" y="324"/>
                  <a:pt x="633" y="280"/>
                </a:cubicBezTo>
                <a:cubicBezTo>
                  <a:pt x="633" y="236"/>
                  <a:pt x="588" y="207"/>
                  <a:pt x="544" y="207"/>
                </a:cubicBezTo>
                <a:close/>
                <a:moveTo>
                  <a:pt x="544" y="324"/>
                </a:moveTo>
                <a:lnTo>
                  <a:pt x="544" y="324"/>
                </a:lnTo>
                <a:cubicBezTo>
                  <a:pt x="73" y="324"/>
                  <a:pt x="73" y="324"/>
                  <a:pt x="73" y="324"/>
                </a:cubicBezTo>
                <a:cubicBezTo>
                  <a:pt x="58" y="324"/>
                  <a:pt x="44" y="295"/>
                  <a:pt x="44" y="280"/>
                </a:cubicBezTo>
                <a:cubicBezTo>
                  <a:pt x="44" y="265"/>
                  <a:pt x="58" y="236"/>
                  <a:pt x="73" y="236"/>
                </a:cubicBezTo>
                <a:cubicBezTo>
                  <a:pt x="544" y="236"/>
                  <a:pt x="544" y="236"/>
                  <a:pt x="544" y="236"/>
                </a:cubicBezTo>
                <a:cubicBezTo>
                  <a:pt x="574" y="236"/>
                  <a:pt x="588" y="265"/>
                  <a:pt x="588" y="280"/>
                </a:cubicBezTo>
                <a:cubicBezTo>
                  <a:pt x="588" y="295"/>
                  <a:pt x="574" y="324"/>
                  <a:pt x="544" y="324"/>
                </a:cubicBezTo>
                <a:close/>
                <a:moveTo>
                  <a:pt x="544" y="398"/>
                </a:moveTo>
                <a:lnTo>
                  <a:pt x="544" y="398"/>
                </a:lnTo>
                <a:cubicBezTo>
                  <a:pt x="73" y="398"/>
                  <a:pt x="73" y="398"/>
                  <a:pt x="73" y="398"/>
                </a:cubicBezTo>
                <a:cubicBezTo>
                  <a:pt x="29" y="398"/>
                  <a:pt x="0" y="428"/>
                  <a:pt x="0" y="471"/>
                </a:cubicBezTo>
                <a:cubicBezTo>
                  <a:pt x="0" y="516"/>
                  <a:pt x="29" y="560"/>
                  <a:pt x="73" y="560"/>
                </a:cubicBezTo>
                <a:cubicBezTo>
                  <a:pt x="544" y="560"/>
                  <a:pt x="544" y="560"/>
                  <a:pt x="544" y="560"/>
                </a:cubicBezTo>
                <a:cubicBezTo>
                  <a:pt x="588" y="560"/>
                  <a:pt x="633" y="516"/>
                  <a:pt x="633" y="471"/>
                </a:cubicBezTo>
                <a:cubicBezTo>
                  <a:pt x="633" y="428"/>
                  <a:pt x="588" y="398"/>
                  <a:pt x="544" y="398"/>
                </a:cubicBezTo>
                <a:close/>
                <a:moveTo>
                  <a:pt x="544" y="516"/>
                </a:moveTo>
                <a:lnTo>
                  <a:pt x="544" y="516"/>
                </a:lnTo>
                <a:cubicBezTo>
                  <a:pt x="73" y="516"/>
                  <a:pt x="73" y="516"/>
                  <a:pt x="73" y="516"/>
                </a:cubicBezTo>
                <a:cubicBezTo>
                  <a:pt x="58" y="516"/>
                  <a:pt x="44" y="501"/>
                  <a:pt x="44" y="471"/>
                </a:cubicBezTo>
                <a:cubicBezTo>
                  <a:pt x="44" y="457"/>
                  <a:pt x="58" y="442"/>
                  <a:pt x="73" y="442"/>
                </a:cubicBezTo>
                <a:cubicBezTo>
                  <a:pt x="544" y="442"/>
                  <a:pt x="544" y="442"/>
                  <a:pt x="544" y="442"/>
                </a:cubicBezTo>
                <a:cubicBezTo>
                  <a:pt x="574" y="442"/>
                  <a:pt x="588" y="457"/>
                  <a:pt x="588" y="471"/>
                </a:cubicBezTo>
                <a:cubicBezTo>
                  <a:pt x="588" y="501"/>
                  <a:pt x="574" y="516"/>
                  <a:pt x="544" y="516"/>
                </a:cubicBezTo>
                <a:close/>
              </a:path>
            </a:pathLst>
          </a:custGeom>
          <a:solidFill>
            <a:schemeClr val="accent1"/>
          </a:solidFill>
          <a:ln>
            <a:noFill/>
          </a:ln>
          <a:effectLst/>
        </p:spPr>
        <p:txBody>
          <a:bodyPr wrap="none" anchor="ctr"/>
          <a:lstStyle/>
          <a:p>
            <a:endParaRPr lang="en-US" sz="2700"/>
          </a:p>
        </p:txBody>
      </p:sp>
      <p:sp>
        <p:nvSpPr>
          <p:cNvPr id="39" name="Freeform 38"/>
          <p:cNvSpPr>
            <a:spLocks noChangeArrowheads="1"/>
          </p:cNvSpPr>
          <p:nvPr/>
        </p:nvSpPr>
        <p:spPr bwMode="auto">
          <a:xfrm>
            <a:off x="7652230" y="3486840"/>
            <a:ext cx="290386" cy="292115"/>
          </a:xfrm>
          <a:custGeom>
            <a:avLst/>
            <a:gdLst>
              <a:gd name="T0" fmla="*/ 153134 w 619"/>
              <a:gd name="T1" fmla="*/ 63842 h 619"/>
              <a:gd name="T2" fmla="*/ 153134 w 619"/>
              <a:gd name="T3" fmla="*/ 63842 h 619"/>
              <a:gd name="T4" fmla="*/ 142734 w 619"/>
              <a:gd name="T5" fmla="*/ 63842 h 619"/>
              <a:gd name="T6" fmla="*/ 100416 w 619"/>
              <a:gd name="T7" fmla="*/ 143554 h 619"/>
              <a:gd name="T8" fmla="*/ 73877 w 619"/>
              <a:gd name="T9" fmla="*/ 122273 h 619"/>
              <a:gd name="T10" fmla="*/ 63477 w 619"/>
              <a:gd name="T11" fmla="*/ 122273 h 619"/>
              <a:gd name="T12" fmla="*/ 63477 w 619"/>
              <a:gd name="T13" fmla="*/ 127323 h 619"/>
              <a:gd name="T14" fmla="*/ 95037 w 619"/>
              <a:gd name="T15" fmla="*/ 159063 h 619"/>
              <a:gd name="T16" fmla="*/ 105437 w 619"/>
              <a:gd name="T17" fmla="*/ 159063 h 619"/>
              <a:gd name="T18" fmla="*/ 158155 w 619"/>
              <a:gd name="T19" fmla="*/ 74302 h 619"/>
              <a:gd name="T20" fmla="*/ 153134 w 619"/>
              <a:gd name="T21" fmla="*/ 63842 h 619"/>
              <a:gd name="T22" fmla="*/ 195452 w 619"/>
              <a:gd name="T23" fmla="*/ 0 h 619"/>
              <a:gd name="T24" fmla="*/ 195452 w 619"/>
              <a:gd name="T25" fmla="*/ 0 h 619"/>
              <a:gd name="T26" fmla="*/ 26180 w 619"/>
              <a:gd name="T27" fmla="*/ 0 h 619"/>
              <a:gd name="T28" fmla="*/ 0 w 619"/>
              <a:gd name="T29" fmla="*/ 26691 h 619"/>
              <a:gd name="T30" fmla="*/ 0 w 619"/>
              <a:gd name="T31" fmla="*/ 196575 h 619"/>
              <a:gd name="T32" fmla="*/ 26180 w 619"/>
              <a:gd name="T33" fmla="*/ 222905 h 619"/>
              <a:gd name="T34" fmla="*/ 195452 w 619"/>
              <a:gd name="T35" fmla="*/ 222905 h 619"/>
              <a:gd name="T36" fmla="*/ 221632 w 619"/>
              <a:gd name="T37" fmla="*/ 196575 h 619"/>
              <a:gd name="T38" fmla="*/ 221632 w 619"/>
              <a:gd name="T39" fmla="*/ 26691 h 619"/>
              <a:gd name="T40" fmla="*/ 195452 w 619"/>
              <a:gd name="T41" fmla="*/ 0 h 619"/>
              <a:gd name="T42" fmla="*/ 211232 w 619"/>
              <a:gd name="T43" fmla="*/ 196575 h 619"/>
              <a:gd name="T44" fmla="*/ 211232 w 619"/>
              <a:gd name="T45" fmla="*/ 196575 h 619"/>
              <a:gd name="T46" fmla="*/ 195452 w 619"/>
              <a:gd name="T47" fmla="*/ 212445 h 619"/>
              <a:gd name="T48" fmla="*/ 26180 w 619"/>
              <a:gd name="T49" fmla="*/ 212445 h 619"/>
              <a:gd name="T50" fmla="*/ 10400 w 619"/>
              <a:gd name="T51" fmla="*/ 196575 h 619"/>
              <a:gd name="T52" fmla="*/ 10400 w 619"/>
              <a:gd name="T53" fmla="*/ 26691 h 619"/>
              <a:gd name="T54" fmla="*/ 26180 w 619"/>
              <a:gd name="T55" fmla="*/ 10460 h 619"/>
              <a:gd name="T56" fmla="*/ 195452 w 619"/>
              <a:gd name="T57" fmla="*/ 10460 h 619"/>
              <a:gd name="T58" fmla="*/ 211232 w 619"/>
              <a:gd name="T59" fmla="*/ 26691 h 619"/>
              <a:gd name="T60" fmla="*/ 211232 w 619"/>
              <a:gd name="T61" fmla="*/ 196575 h 61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619" h="619">
                <a:moveTo>
                  <a:pt x="427" y="177"/>
                </a:moveTo>
                <a:lnTo>
                  <a:pt x="427" y="177"/>
                </a:lnTo>
                <a:cubicBezTo>
                  <a:pt x="412" y="162"/>
                  <a:pt x="412" y="177"/>
                  <a:pt x="398" y="177"/>
                </a:cubicBezTo>
                <a:cubicBezTo>
                  <a:pt x="280" y="398"/>
                  <a:pt x="280" y="398"/>
                  <a:pt x="280" y="398"/>
                </a:cubicBezTo>
                <a:cubicBezTo>
                  <a:pt x="206" y="339"/>
                  <a:pt x="206" y="339"/>
                  <a:pt x="206" y="339"/>
                </a:cubicBezTo>
                <a:cubicBezTo>
                  <a:pt x="191" y="324"/>
                  <a:pt x="191" y="324"/>
                  <a:pt x="177" y="339"/>
                </a:cubicBezTo>
                <a:cubicBezTo>
                  <a:pt x="162" y="339"/>
                  <a:pt x="162" y="353"/>
                  <a:pt x="177" y="353"/>
                </a:cubicBezTo>
                <a:cubicBezTo>
                  <a:pt x="265" y="441"/>
                  <a:pt x="265" y="441"/>
                  <a:pt x="265" y="441"/>
                </a:cubicBezTo>
                <a:cubicBezTo>
                  <a:pt x="280" y="457"/>
                  <a:pt x="280" y="457"/>
                  <a:pt x="294" y="441"/>
                </a:cubicBezTo>
                <a:lnTo>
                  <a:pt x="441" y="206"/>
                </a:lnTo>
                <a:cubicBezTo>
                  <a:pt x="441" y="191"/>
                  <a:pt x="441" y="177"/>
                  <a:pt x="427" y="177"/>
                </a:cubicBezTo>
                <a:close/>
                <a:moveTo>
                  <a:pt x="545" y="0"/>
                </a:moveTo>
                <a:lnTo>
                  <a:pt x="545" y="0"/>
                </a:lnTo>
                <a:cubicBezTo>
                  <a:pt x="73" y="0"/>
                  <a:pt x="73" y="0"/>
                  <a:pt x="73" y="0"/>
                </a:cubicBezTo>
                <a:cubicBezTo>
                  <a:pt x="29" y="0"/>
                  <a:pt x="0" y="29"/>
                  <a:pt x="0" y="74"/>
                </a:cubicBezTo>
                <a:cubicBezTo>
                  <a:pt x="0" y="545"/>
                  <a:pt x="0" y="545"/>
                  <a:pt x="0" y="545"/>
                </a:cubicBezTo>
                <a:cubicBezTo>
                  <a:pt x="0" y="589"/>
                  <a:pt x="29" y="618"/>
                  <a:pt x="73" y="618"/>
                </a:cubicBezTo>
                <a:cubicBezTo>
                  <a:pt x="545" y="618"/>
                  <a:pt x="545" y="618"/>
                  <a:pt x="545" y="618"/>
                </a:cubicBezTo>
                <a:cubicBezTo>
                  <a:pt x="589" y="618"/>
                  <a:pt x="618" y="589"/>
                  <a:pt x="618" y="545"/>
                </a:cubicBezTo>
                <a:cubicBezTo>
                  <a:pt x="618" y="74"/>
                  <a:pt x="618" y="74"/>
                  <a:pt x="618" y="74"/>
                </a:cubicBezTo>
                <a:cubicBezTo>
                  <a:pt x="618" y="29"/>
                  <a:pt x="589" y="0"/>
                  <a:pt x="545" y="0"/>
                </a:cubicBezTo>
                <a:close/>
                <a:moveTo>
                  <a:pt x="589" y="545"/>
                </a:moveTo>
                <a:lnTo>
                  <a:pt x="589" y="545"/>
                </a:lnTo>
                <a:cubicBezTo>
                  <a:pt x="589" y="559"/>
                  <a:pt x="559" y="589"/>
                  <a:pt x="545" y="589"/>
                </a:cubicBezTo>
                <a:cubicBezTo>
                  <a:pt x="73" y="589"/>
                  <a:pt x="73" y="589"/>
                  <a:pt x="73" y="589"/>
                </a:cubicBezTo>
                <a:cubicBezTo>
                  <a:pt x="59" y="589"/>
                  <a:pt x="29" y="559"/>
                  <a:pt x="29" y="545"/>
                </a:cubicBezTo>
                <a:cubicBezTo>
                  <a:pt x="29" y="74"/>
                  <a:pt x="29" y="74"/>
                  <a:pt x="29" y="74"/>
                </a:cubicBezTo>
                <a:cubicBezTo>
                  <a:pt x="29" y="59"/>
                  <a:pt x="59" y="29"/>
                  <a:pt x="73" y="29"/>
                </a:cubicBezTo>
                <a:cubicBezTo>
                  <a:pt x="545" y="29"/>
                  <a:pt x="545" y="29"/>
                  <a:pt x="545" y="29"/>
                </a:cubicBezTo>
                <a:cubicBezTo>
                  <a:pt x="559" y="29"/>
                  <a:pt x="589" y="59"/>
                  <a:pt x="589" y="74"/>
                </a:cubicBezTo>
                <a:lnTo>
                  <a:pt x="589" y="545"/>
                </a:lnTo>
                <a:close/>
              </a:path>
            </a:pathLst>
          </a:custGeom>
          <a:solidFill>
            <a:schemeClr val="accent1"/>
          </a:solidFill>
          <a:ln>
            <a:noFill/>
          </a:ln>
          <a:effectLst/>
        </p:spPr>
        <p:txBody>
          <a:bodyPr wrap="none" anchor="ctr"/>
          <a:lstStyle/>
          <a:p>
            <a:endParaRPr lang="en-US" sz="2700"/>
          </a:p>
        </p:txBody>
      </p:sp>
      <p:sp>
        <p:nvSpPr>
          <p:cNvPr id="40" name="Freeform 39"/>
          <p:cNvSpPr>
            <a:spLocks noChangeArrowheads="1"/>
          </p:cNvSpPr>
          <p:nvPr/>
        </p:nvSpPr>
        <p:spPr bwMode="auto">
          <a:xfrm>
            <a:off x="7166526" y="3486840"/>
            <a:ext cx="299028" cy="292115"/>
          </a:xfrm>
          <a:custGeom>
            <a:avLst/>
            <a:gdLst>
              <a:gd name="T0" fmla="*/ 201915 w 634"/>
              <a:gd name="T1" fmla="*/ 0 h 619"/>
              <a:gd name="T2" fmla="*/ 201915 w 634"/>
              <a:gd name="T3" fmla="*/ 0 h 619"/>
              <a:gd name="T4" fmla="*/ 32090 w 634"/>
              <a:gd name="T5" fmla="*/ 0 h 619"/>
              <a:gd name="T6" fmla="*/ 0 w 634"/>
              <a:gd name="T7" fmla="*/ 26691 h 619"/>
              <a:gd name="T8" fmla="*/ 0 w 634"/>
              <a:gd name="T9" fmla="*/ 196575 h 619"/>
              <a:gd name="T10" fmla="*/ 32090 w 634"/>
              <a:gd name="T11" fmla="*/ 222905 h 619"/>
              <a:gd name="T12" fmla="*/ 201915 w 634"/>
              <a:gd name="T13" fmla="*/ 222905 h 619"/>
              <a:gd name="T14" fmla="*/ 228236 w 634"/>
              <a:gd name="T15" fmla="*/ 196575 h 619"/>
              <a:gd name="T16" fmla="*/ 228236 w 634"/>
              <a:gd name="T17" fmla="*/ 26691 h 619"/>
              <a:gd name="T18" fmla="*/ 201915 w 634"/>
              <a:gd name="T19" fmla="*/ 0 h 619"/>
              <a:gd name="T20" fmla="*/ 212372 w 634"/>
              <a:gd name="T21" fmla="*/ 196575 h 619"/>
              <a:gd name="T22" fmla="*/ 212372 w 634"/>
              <a:gd name="T23" fmla="*/ 196575 h 619"/>
              <a:gd name="T24" fmla="*/ 201915 w 634"/>
              <a:gd name="T25" fmla="*/ 212445 h 619"/>
              <a:gd name="T26" fmla="*/ 32090 w 634"/>
              <a:gd name="T27" fmla="*/ 212445 h 619"/>
              <a:gd name="T28" fmla="*/ 15865 w 634"/>
              <a:gd name="T29" fmla="*/ 196575 h 619"/>
              <a:gd name="T30" fmla="*/ 15865 w 634"/>
              <a:gd name="T31" fmla="*/ 26691 h 619"/>
              <a:gd name="T32" fmla="*/ 32090 w 634"/>
              <a:gd name="T33" fmla="*/ 10460 h 619"/>
              <a:gd name="T34" fmla="*/ 201915 w 634"/>
              <a:gd name="T35" fmla="*/ 10460 h 619"/>
              <a:gd name="T36" fmla="*/ 212372 w 634"/>
              <a:gd name="T37" fmla="*/ 26691 h 619"/>
              <a:gd name="T38" fmla="*/ 212372 w 634"/>
              <a:gd name="T39" fmla="*/ 196575 h 619"/>
              <a:gd name="T40" fmla="*/ 148552 w 634"/>
              <a:gd name="T41" fmla="*/ 74302 h 619"/>
              <a:gd name="T42" fmla="*/ 148552 w 634"/>
              <a:gd name="T43" fmla="*/ 74302 h 619"/>
              <a:gd name="T44" fmla="*/ 138096 w 634"/>
              <a:gd name="T45" fmla="*/ 74302 h 619"/>
              <a:gd name="T46" fmla="*/ 116822 w 634"/>
              <a:gd name="T47" fmla="*/ 100993 h 619"/>
              <a:gd name="T48" fmla="*/ 90501 w 634"/>
              <a:gd name="T49" fmla="*/ 74302 h 619"/>
              <a:gd name="T50" fmla="*/ 79684 w 634"/>
              <a:gd name="T51" fmla="*/ 74302 h 619"/>
              <a:gd name="T52" fmla="*/ 79684 w 634"/>
              <a:gd name="T53" fmla="*/ 85122 h 619"/>
              <a:gd name="T54" fmla="*/ 106366 w 634"/>
              <a:gd name="T55" fmla="*/ 111453 h 619"/>
              <a:gd name="T56" fmla="*/ 79684 w 634"/>
              <a:gd name="T57" fmla="*/ 138144 h 619"/>
              <a:gd name="T58" fmla="*/ 79684 w 634"/>
              <a:gd name="T59" fmla="*/ 148604 h 619"/>
              <a:gd name="T60" fmla="*/ 90501 w 634"/>
              <a:gd name="T61" fmla="*/ 148604 h 619"/>
              <a:gd name="T62" fmla="*/ 116822 w 634"/>
              <a:gd name="T63" fmla="*/ 122273 h 619"/>
              <a:gd name="T64" fmla="*/ 138096 w 634"/>
              <a:gd name="T65" fmla="*/ 148604 h 619"/>
              <a:gd name="T66" fmla="*/ 148552 w 634"/>
              <a:gd name="T67" fmla="*/ 148604 h 619"/>
              <a:gd name="T68" fmla="*/ 148552 w 634"/>
              <a:gd name="T69" fmla="*/ 138144 h 619"/>
              <a:gd name="T70" fmla="*/ 127639 w 634"/>
              <a:gd name="T71" fmla="*/ 111453 h 619"/>
              <a:gd name="T72" fmla="*/ 148552 w 634"/>
              <a:gd name="T73" fmla="*/ 85122 h 619"/>
              <a:gd name="T74" fmla="*/ 148552 w 634"/>
              <a:gd name="T75" fmla="*/ 74302 h 61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634" h="619">
                <a:moveTo>
                  <a:pt x="560" y="0"/>
                </a:moveTo>
                <a:lnTo>
                  <a:pt x="560" y="0"/>
                </a:lnTo>
                <a:cubicBezTo>
                  <a:pt x="89" y="0"/>
                  <a:pt x="89" y="0"/>
                  <a:pt x="89" y="0"/>
                </a:cubicBezTo>
                <a:cubicBezTo>
                  <a:pt x="44" y="0"/>
                  <a:pt x="0" y="29"/>
                  <a:pt x="0" y="74"/>
                </a:cubicBezTo>
                <a:cubicBezTo>
                  <a:pt x="0" y="545"/>
                  <a:pt x="0" y="545"/>
                  <a:pt x="0" y="545"/>
                </a:cubicBezTo>
                <a:cubicBezTo>
                  <a:pt x="0" y="589"/>
                  <a:pt x="44" y="618"/>
                  <a:pt x="89" y="618"/>
                </a:cubicBezTo>
                <a:cubicBezTo>
                  <a:pt x="560" y="618"/>
                  <a:pt x="560" y="618"/>
                  <a:pt x="560" y="618"/>
                </a:cubicBezTo>
                <a:cubicBezTo>
                  <a:pt x="604" y="618"/>
                  <a:pt x="633" y="589"/>
                  <a:pt x="633" y="545"/>
                </a:cubicBezTo>
                <a:cubicBezTo>
                  <a:pt x="633" y="74"/>
                  <a:pt x="633" y="74"/>
                  <a:pt x="633" y="74"/>
                </a:cubicBezTo>
                <a:cubicBezTo>
                  <a:pt x="633" y="29"/>
                  <a:pt x="604" y="0"/>
                  <a:pt x="560" y="0"/>
                </a:cubicBezTo>
                <a:close/>
                <a:moveTo>
                  <a:pt x="589" y="545"/>
                </a:moveTo>
                <a:lnTo>
                  <a:pt x="589" y="545"/>
                </a:lnTo>
                <a:cubicBezTo>
                  <a:pt x="589" y="559"/>
                  <a:pt x="574" y="589"/>
                  <a:pt x="560" y="589"/>
                </a:cubicBezTo>
                <a:cubicBezTo>
                  <a:pt x="89" y="589"/>
                  <a:pt x="89" y="589"/>
                  <a:pt x="89" y="589"/>
                </a:cubicBezTo>
                <a:cubicBezTo>
                  <a:pt x="59" y="589"/>
                  <a:pt x="44" y="559"/>
                  <a:pt x="44" y="545"/>
                </a:cubicBezTo>
                <a:cubicBezTo>
                  <a:pt x="44" y="74"/>
                  <a:pt x="44" y="74"/>
                  <a:pt x="44" y="74"/>
                </a:cubicBezTo>
                <a:cubicBezTo>
                  <a:pt x="44" y="59"/>
                  <a:pt x="59" y="29"/>
                  <a:pt x="89" y="29"/>
                </a:cubicBezTo>
                <a:cubicBezTo>
                  <a:pt x="560" y="29"/>
                  <a:pt x="560" y="29"/>
                  <a:pt x="560" y="29"/>
                </a:cubicBezTo>
                <a:cubicBezTo>
                  <a:pt x="574" y="29"/>
                  <a:pt x="589" y="59"/>
                  <a:pt x="589" y="74"/>
                </a:cubicBezTo>
                <a:lnTo>
                  <a:pt x="589" y="545"/>
                </a:lnTo>
                <a:close/>
                <a:moveTo>
                  <a:pt x="412" y="206"/>
                </a:moveTo>
                <a:lnTo>
                  <a:pt x="412" y="206"/>
                </a:lnTo>
                <a:cubicBezTo>
                  <a:pt x="412" y="206"/>
                  <a:pt x="398" y="206"/>
                  <a:pt x="383" y="206"/>
                </a:cubicBezTo>
                <a:cubicBezTo>
                  <a:pt x="324" y="280"/>
                  <a:pt x="324" y="280"/>
                  <a:pt x="324" y="280"/>
                </a:cubicBezTo>
                <a:cubicBezTo>
                  <a:pt x="251" y="206"/>
                  <a:pt x="251" y="206"/>
                  <a:pt x="251" y="206"/>
                </a:cubicBezTo>
                <a:cubicBezTo>
                  <a:pt x="236" y="206"/>
                  <a:pt x="236" y="206"/>
                  <a:pt x="221" y="206"/>
                </a:cubicBezTo>
                <a:cubicBezTo>
                  <a:pt x="221" y="221"/>
                  <a:pt x="221" y="236"/>
                  <a:pt x="221" y="236"/>
                </a:cubicBezTo>
                <a:cubicBezTo>
                  <a:pt x="295" y="309"/>
                  <a:pt x="295" y="309"/>
                  <a:pt x="295" y="309"/>
                </a:cubicBezTo>
                <a:cubicBezTo>
                  <a:pt x="221" y="383"/>
                  <a:pt x="221" y="383"/>
                  <a:pt x="221" y="383"/>
                </a:cubicBezTo>
                <a:cubicBezTo>
                  <a:pt x="221" y="383"/>
                  <a:pt x="221" y="398"/>
                  <a:pt x="221" y="412"/>
                </a:cubicBezTo>
                <a:cubicBezTo>
                  <a:pt x="236" y="412"/>
                  <a:pt x="236" y="412"/>
                  <a:pt x="251" y="412"/>
                </a:cubicBezTo>
                <a:cubicBezTo>
                  <a:pt x="324" y="339"/>
                  <a:pt x="324" y="339"/>
                  <a:pt x="324" y="339"/>
                </a:cubicBezTo>
                <a:cubicBezTo>
                  <a:pt x="383" y="412"/>
                  <a:pt x="383" y="412"/>
                  <a:pt x="383" y="412"/>
                </a:cubicBezTo>
                <a:cubicBezTo>
                  <a:pt x="398" y="412"/>
                  <a:pt x="412" y="412"/>
                  <a:pt x="412" y="412"/>
                </a:cubicBezTo>
                <a:cubicBezTo>
                  <a:pt x="427" y="398"/>
                  <a:pt x="427" y="383"/>
                  <a:pt x="412" y="383"/>
                </a:cubicBezTo>
                <a:cubicBezTo>
                  <a:pt x="354" y="309"/>
                  <a:pt x="354" y="309"/>
                  <a:pt x="354" y="309"/>
                </a:cubicBezTo>
                <a:cubicBezTo>
                  <a:pt x="412" y="236"/>
                  <a:pt x="412" y="236"/>
                  <a:pt x="412" y="236"/>
                </a:cubicBezTo>
                <a:cubicBezTo>
                  <a:pt x="427" y="236"/>
                  <a:pt x="427" y="221"/>
                  <a:pt x="412" y="206"/>
                </a:cubicBezTo>
                <a:close/>
              </a:path>
            </a:pathLst>
          </a:custGeom>
          <a:solidFill>
            <a:schemeClr val="accent1"/>
          </a:solidFill>
          <a:ln>
            <a:noFill/>
          </a:ln>
          <a:effectLst/>
        </p:spPr>
        <p:txBody>
          <a:bodyPr wrap="none" anchor="ctr"/>
          <a:lstStyle/>
          <a:p>
            <a:endParaRPr lang="en-US" sz="2700"/>
          </a:p>
        </p:txBody>
      </p:sp>
      <p:sp>
        <p:nvSpPr>
          <p:cNvPr id="41" name="Freeform 40"/>
          <p:cNvSpPr>
            <a:spLocks noChangeArrowheads="1"/>
          </p:cNvSpPr>
          <p:nvPr/>
        </p:nvSpPr>
        <p:spPr bwMode="auto">
          <a:xfrm>
            <a:off x="6689464" y="3486840"/>
            <a:ext cx="299028" cy="292115"/>
          </a:xfrm>
          <a:custGeom>
            <a:avLst/>
            <a:gdLst>
              <a:gd name="T0" fmla="*/ 196146 w 634"/>
              <a:gd name="T1" fmla="*/ 0 h 619"/>
              <a:gd name="T2" fmla="*/ 196146 w 634"/>
              <a:gd name="T3" fmla="*/ 0 h 619"/>
              <a:gd name="T4" fmla="*/ 26321 w 634"/>
              <a:gd name="T5" fmla="*/ 0 h 619"/>
              <a:gd name="T6" fmla="*/ 0 w 634"/>
              <a:gd name="T7" fmla="*/ 26691 h 619"/>
              <a:gd name="T8" fmla="*/ 0 w 634"/>
              <a:gd name="T9" fmla="*/ 196575 h 619"/>
              <a:gd name="T10" fmla="*/ 26321 w 634"/>
              <a:gd name="T11" fmla="*/ 222905 h 619"/>
              <a:gd name="T12" fmla="*/ 196146 w 634"/>
              <a:gd name="T13" fmla="*/ 222905 h 619"/>
              <a:gd name="T14" fmla="*/ 228236 w 634"/>
              <a:gd name="T15" fmla="*/ 196575 h 619"/>
              <a:gd name="T16" fmla="*/ 228236 w 634"/>
              <a:gd name="T17" fmla="*/ 26691 h 619"/>
              <a:gd name="T18" fmla="*/ 196146 w 634"/>
              <a:gd name="T19" fmla="*/ 0 h 619"/>
              <a:gd name="T20" fmla="*/ 212011 w 634"/>
              <a:gd name="T21" fmla="*/ 196575 h 619"/>
              <a:gd name="T22" fmla="*/ 212011 w 634"/>
              <a:gd name="T23" fmla="*/ 196575 h 619"/>
              <a:gd name="T24" fmla="*/ 196146 w 634"/>
              <a:gd name="T25" fmla="*/ 212445 h 619"/>
              <a:gd name="T26" fmla="*/ 26321 w 634"/>
              <a:gd name="T27" fmla="*/ 212445 h 619"/>
              <a:gd name="T28" fmla="*/ 15865 w 634"/>
              <a:gd name="T29" fmla="*/ 196575 h 619"/>
              <a:gd name="T30" fmla="*/ 15865 w 634"/>
              <a:gd name="T31" fmla="*/ 26691 h 619"/>
              <a:gd name="T32" fmla="*/ 26321 w 634"/>
              <a:gd name="T33" fmla="*/ 10460 h 619"/>
              <a:gd name="T34" fmla="*/ 196146 w 634"/>
              <a:gd name="T35" fmla="*/ 10460 h 619"/>
              <a:gd name="T36" fmla="*/ 212011 w 634"/>
              <a:gd name="T37" fmla="*/ 26691 h 619"/>
              <a:gd name="T38" fmla="*/ 212011 w 634"/>
              <a:gd name="T39" fmla="*/ 196575 h 619"/>
              <a:gd name="T40" fmla="*/ 153600 w 634"/>
              <a:gd name="T41" fmla="*/ 106042 h 619"/>
              <a:gd name="T42" fmla="*/ 153600 w 634"/>
              <a:gd name="T43" fmla="*/ 106042 h 619"/>
              <a:gd name="T44" fmla="*/ 68868 w 634"/>
              <a:gd name="T45" fmla="*/ 106042 h 619"/>
              <a:gd name="T46" fmla="*/ 63459 w 634"/>
              <a:gd name="T47" fmla="*/ 111453 h 619"/>
              <a:gd name="T48" fmla="*/ 68868 w 634"/>
              <a:gd name="T49" fmla="*/ 116863 h 619"/>
              <a:gd name="T50" fmla="*/ 153600 w 634"/>
              <a:gd name="T51" fmla="*/ 116863 h 619"/>
              <a:gd name="T52" fmla="*/ 164417 w 634"/>
              <a:gd name="T53" fmla="*/ 111453 h 619"/>
              <a:gd name="T54" fmla="*/ 153600 w 634"/>
              <a:gd name="T55" fmla="*/ 106042 h 619"/>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634" h="619">
                <a:moveTo>
                  <a:pt x="544" y="0"/>
                </a:moveTo>
                <a:lnTo>
                  <a:pt x="544" y="0"/>
                </a:lnTo>
                <a:cubicBezTo>
                  <a:pt x="73" y="0"/>
                  <a:pt x="73" y="0"/>
                  <a:pt x="73" y="0"/>
                </a:cubicBezTo>
                <a:cubicBezTo>
                  <a:pt x="29" y="0"/>
                  <a:pt x="0" y="29"/>
                  <a:pt x="0" y="74"/>
                </a:cubicBezTo>
                <a:cubicBezTo>
                  <a:pt x="0" y="545"/>
                  <a:pt x="0" y="545"/>
                  <a:pt x="0" y="545"/>
                </a:cubicBezTo>
                <a:cubicBezTo>
                  <a:pt x="0" y="589"/>
                  <a:pt x="29" y="618"/>
                  <a:pt x="73" y="618"/>
                </a:cubicBezTo>
                <a:cubicBezTo>
                  <a:pt x="544" y="618"/>
                  <a:pt x="544" y="618"/>
                  <a:pt x="544" y="618"/>
                </a:cubicBezTo>
                <a:cubicBezTo>
                  <a:pt x="588" y="618"/>
                  <a:pt x="633" y="589"/>
                  <a:pt x="633" y="545"/>
                </a:cubicBezTo>
                <a:cubicBezTo>
                  <a:pt x="633" y="74"/>
                  <a:pt x="633" y="74"/>
                  <a:pt x="633" y="74"/>
                </a:cubicBezTo>
                <a:cubicBezTo>
                  <a:pt x="633" y="29"/>
                  <a:pt x="588" y="0"/>
                  <a:pt x="544" y="0"/>
                </a:cubicBezTo>
                <a:close/>
                <a:moveTo>
                  <a:pt x="588" y="545"/>
                </a:moveTo>
                <a:lnTo>
                  <a:pt x="588" y="545"/>
                </a:lnTo>
                <a:cubicBezTo>
                  <a:pt x="588" y="559"/>
                  <a:pt x="574" y="589"/>
                  <a:pt x="544" y="589"/>
                </a:cubicBezTo>
                <a:cubicBezTo>
                  <a:pt x="73" y="589"/>
                  <a:pt x="73" y="589"/>
                  <a:pt x="73" y="589"/>
                </a:cubicBezTo>
                <a:cubicBezTo>
                  <a:pt x="58" y="589"/>
                  <a:pt x="44" y="559"/>
                  <a:pt x="44" y="545"/>
                </a:cubicBezTo>
                <a:cubicBezTo>
                  <a:pt x="44" y="74"/>
                  <a:pt x="44" y="74"/>
                  <a:pt x="44" y="74"/>
                </a:cubicBezTo>
                <a:cubicBezTo>
                  <a:pt x="44" y="59"/>
                  <a:pt x="58" y="29"/>
                  <a:pt x="73" y="29"/>
                </a:cubicBezTo>
                <a:cubicBezTo>
                  <a:pt x="544" y="29"/>
                  <a:pt x="544" y="29"/>
                  <a:pt x="544" y="29"/>
                </a:cubicBezTo>
                <a:cubicBezTo>
                  <a:pt x="574" y="29"/>
                  <a:pt x="588" y="59"/>
                  <a:pt x="588" y="74"/>
                </a:cubicBezTo>
                <a:lnTo>
                  <a:pt x="588" y="545"/>
                </a:lnTo>
                <a:close/>
                <a:moveTo>
                  <a:pt x="426" y="294"/>
                </a:moveTo>
                <a:lnTo>
                  <a:pt x="426" y="294"/>
                </a:lnTo>
                <a:cubicBezTo>
                  <a:pt x="191" y="294"/>
                  <a:pt x="191" y="294"/>
                  <a:pt x="191" y="294"/>
                </a:cubicBezTo>
                <a:cubicBezTo>
                  <a:pt x="191" y="294"/>
                  <a:pt x="176" y="294"/>
                  <a:pt x="176" y="309"/>
                </a:cubicBezTo>
                <a:cubicBezTo>
                  <a:pt x="176" y="324"/>
                  <a:pt x="191" y="324"/>
                  <a:pt x="191" y="324"/>
                </a:cubicBezTo>
                <a:cubicBezTo>
                  <a:pt x="426" y="324"/>
                  <a:pt x="426" y="324"/>
                  <a:pt x="426" y="324"/>
                </a:cubicBezTo>
                <a:cubicBezTo>
                  <a:pt x="441" y="324"/>
                  <a:pt x="456" y="324"/>
                  <a:pt x="456" y="309"/>
                </a:cubicBezTo>
                <a:cubicBezTo>
                  <a:pt x="456" y="294"/>
                  <a:pt x="441" y="294"/>
                  <a:pt x="426" y="294"/>
                </a:cubicBezTo>
                <a:close/>
              </a:path>
            </a:pathLst>
          </a:custGeom>
          <a:solidFill>
            <a:schemeClr val="accent1"/>
          </a:solidFill>
          <a:ln>
            <a:noFill/>
          </a:ln>
          <a:effectLst/>
        </p:spPr>
        <p:txBody>
          <a:bodyPr wrap="none" anchor="ctr"/>
          <a:lstStyle/>
          <a:p>
            <a:endParaRPr lang="en-US" sz="2700"/>
          </a:p>
        </p:txBody>
      </p:sp>
      <p:sp>
        <p:nvSpPr>
          <p:cNvPr id="42" name="Freeform 41"/>
          <p:cNvSpPr>
            <a:spLocks noChangeArrowheads="1"/>
          </p:cNvSpPr>
          <p:nvPr/>
        </p:nvSpPr>
        <p:spPr bwMode="auto">
          <a:xfrm>
            <a:off x="6208945" y="3486840"/>
            <a:ext cx="290386" cy="292115"/>
          </a:xfrm>
          <a:custGeom>
            <a:avLst/>
            <a:gdLst>
              <a:gd name="T0" fmla="*/ 153134 w 619"/>
              <a:gd name="T1" fmla="*/ 106042 h 619"/>
              <a:gd name="T2" fmla="*/ 153134 w 619"/>
              <a:gd name="T3" fmla="*/ 106042 h 619"/>
              <a:gd name="T4" fmla="*/ 116196 w 619"/>
              <a:gd name="T5" fmla="*/ 106042 h 619"/>
              <a:gd name="T6" fmla="*/ 116196 w 619"/>
              <a:gd name="T7" fmla="*/ 68891 h 619"/>
              <a:gd name="T8" fmla="*/ 110816 w 619"/>
              <a:gd name="T9" fmla="*/ 63842 h 619"/>
              <a:gd name="T10" fmla="*/ 105437 w 619"/>
              <a:gd name="T11" fmla="*/ 68891 h 619"/>
              <a:gd name="T12" fmla="*/ 105437 w 619"/>
              <a:gd name="T13" fmla="*/ 106042 h 619"/>
              <a:gd name="T14" fmla="*/ 68498 w 619"/>
              <a:gd name="T15" fmla="*/ 106042 h 619"/>
              <a:gd name="T16" fmla="*/ 63477 w 619"/>
              <a:gd name="T17" fmla="*/ 111453 h 619"/>
              <a:gd name="T18" fmla="*/ 68498 w 619"/>
              <a:gd name="T19" fmla="*/ 116863 h 619"/>
              <a:gd name="T20" fmla="*/ 105437 w 619"/>
              <a:gd name="T21" fmla="*/ 116863 h 619"/>
              <a:gd name="T22" fmla="*/ 105437 w 619"/>
              <a:gd name="T23" fmla="*/ 154014 h 619"/>
              <a:gd name="T24" fmla="*/ 110816 w 619"/>
              <a:gd name="T25" fmla="*/ 159063 h 619"/>
              <a:gd name="T26" fmla="*/ 116196 w 619"/>
              <a:gd name="T27" fmla="*/ 154014 h 619"/>
              <a:gd name="T28" fmla="*/ 116196 w 619"/>
              <a:gd name="T29" fmla="*/ 116863 h 619"/>
              <a:gd name="T30" fmla="*/ 153134 w 619"/>
              <a:gd name="T31" fmla="*/ 116863 h 619"/>
              <a:gd name="T32" fmla="*/ 158155 w 619"/>
              <a:gd name="T33" fmla="*/ 111453 h 619"/>
              <a:gd name="T34" fmla="*/ 153134 w 619"/>
              <a:gd name="T35" fmla="*/ 106042 h 619"/>
              <a:gd name="T36" fmla="*/ 195094 w 619"/>
              <a:gd name="T37" fmla="*/ 0 h 619"/>
              <a:gd name="T38" fmla="*/ 195094 w 619"/>
              <a:gd name="T39" fmla="*/ 0 h 619"/>
              <a:gd name="T40" fmla="*/ 26180 w 619"/>
              <a:gd name="T41" fmla="*/ 0 h 619"/>
              <a:gd name="T42" fmla="*/ 0 w 619"/>
              <a:gd name="T43" fmla="*/ 26691 h 619"/>
              <a:gd name="T44" fmla="*/ 0 w 619"/>
              <a:gd name="T45" fmla="*/ 196575 h 619"/>
              <a:gd name="T46" fmla="*/ 26180 w 619"/>
              <a:gd name="T47" fmla="*/ 222905 h 619"/>
              <a:gd name="T48" fmla="*/ 195094 w 619"/>
              <a:gd name="T49" fmla="*/ 222905 h 619"/>
              <a:gd name="T50" fmla="*/ 221632 w 619"/>
              <a:gd name="T51" fmla="*/ 196575 h 619"/>
              <a:gd name="T52" fmla="*/ 221632 w 619"/>
              <a:gd name="T53" fmla="*/ 26691 h 619"/>
              <a:gd name="T54" fmla="*/ 195094 w 619"/>
              <a:gd name="T55" fmla="*/ 0 h 619"/>
              <a:gd name="T56" fmla="*/ 211232 w 619"/>
              <a:gd name="T57" fmla="*/ 196575 h 619"/>
              <a:gd name="T58" fmla="*/ 211232 w 619"/>
              <a:gd name="T59" fmla="*/ 196575 h 619"/>
              <a:gd name="T60" fmla="*/ 195094 w 619"/>
              <a:gd name="T61" fmla="*/ 212445 h 619"/>
              <a:gd name="T62" fmla="*/ 26180 w 619"/>
              <a:gd name="T63" fmla="*/ 212445 h 619"/>
              <a:gd name="T64" fmla="*/ 10400 w 619"/>
              <a:gd name="T65" fmla="*/ 196575 h 619"/>
              <a:gd name="T66" fmla="*/ 10400 w 619"/>
              <a:gd name="T67" fmla="*/ 26691 h 619"/>
              <a:gd name="T68" fmla="*/ 26180 w 619"/>
              <a:gd name="T69" fmla="*/ 10460 h 619"/>
              <a:gd name="T70" fmla="*/ 195094 w 619"/>
              <a:gd name="T71" fmla="*/ 10460 h 619"/>
              <a:gd name="T72" fmla="*/ 211232 w 619"/>
              <a:gd name="T73" fmla="*/ 26691 h 619"/>
              <a:gd name="T74" fmla="*/ 211232 w 619"/>
              <a:gd name="T75" fmla="*/ 196575 h 61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619" h="619">
                <a:moveTo>
                  <a:pt x="427" y="294"/>
                </a:moveTo>
                <a:lnTo>
                  <a:pt x="427" y="294"/>
                </a:lnTo>
                <a:cubicBezTo>
                  <a:pt x="324" y="294"/>
                  <a:pt x="324" y="294"/>
                  <a:pt x="324" y="294"/>
                </a:cubicBezTo>
                <a:cubicBezTo>
                  <a:pt x="324" y="191"/>
                  <a:pt x="324" y="191"/>
                  <a:pt x="324" y="191"/>
                </a:cubicBezTo>
                <a:cubicBezTo>
                  <a:pt x="324" y="177"/>
                  <a:pt x="324" y="177"/>
                  <a:pt x="309" y="177"/>
                </a:cubicBezTo>
                <a:cubicBezTo>
                  <a:pt x="294" y="177"/>
                  <a:pt x="294" y="177"/>
                  <a:pt x="294" y="191"/>
                </a:cubicBezTo>
                <a:cubicBezTo>
                  <a:pt x="294" y="294"/>
                  <a:pt x="294" y="294"/>
                  <a:pt x="294" y="294"/>
                </a:cubicBezTo>
                <a:cubicBezTo>
                  <a:pt x="191" y="294"/>
                  <a:pt x="191" y="294"/>
                  <a:pt x="191" y="294"/>
                </a:cubicBezTo>
                <a:cubicBezTo>
                  <a:pt x="177" y="294"/>
                  <a:pt x="177" y="294"/>
                  <a:pt x="177" y="309"/>
                </a:cubicBezTo>
                <a:cubicBezTo>
                  <a:pt x="177" y="324"/>
                  <a:pt x="177" y="324"/>
                  <a:pt x="191" y="324"/>
                </a:cubicBezTo>
                <a:cubicBezTo>
                  <a:pt x="294" y="324"/>
                  <a:pt x="294" y="324"/>
                  <a:pt x="294" y="324"/>
                </a:cubicBezTo>
                <a:cubicBezTo>
                  <a:pt x="294" y="427"/>
                  <a:pt x="294" y="427"/>
                  <a:pt x="294" y="427"/>
                </a:cubicBezTo>
                <a:cubicBezTo>
                  <a:pt x="294" y="441"/>
                  <a:pt x="294" y="441"/>
                  <a:pt x="309" y="441"/>
                </a:cubicBezTo>
                <a:cubicBezTo>
                  <a:pt x="324" y="441"/>
                  <a:pt x="324" y="441"/>
                  <a:pt x="324" y="427"/>
                </a:cubicBezTo>
                <a:cubicBezTo>
                  <a:pt x="324" y="324"/>
                  <a:pt x="324" y="324"/>
                  <a:pt x="324" y="324"/>
                </a:cubicBezTo>
                <a:cubicBezTo>
                  <a:pt x="427" y="324"/>
                  <a:pt x="427" y="324"/>
                  <a:pt x="427" y="324"/>
                </a:cubicBezTo>
                <a:cubicBezTo>
                  <a:pt x="441" y="324"/>
                  <a:pt x="441" y="324"/>
                  <a:pt x="441" y="309"/>
                </a:cubicBezTo>
                <a:cubicBezTo>
                  <a:pt x="441" y="294"/>
                  <a:pt x="441" y="294"/>
                  <a:pt x="427" y="294"/>
                </a:cubicBezTo>
                <a:close/>
                <a:moveTo>
                  <a:pt x="544" y="0"/>
                </a:moveTo>
                <a:lnTo>
                  <a:pt x="544" y="0"/>
                </a:lnTo>
                <a:cubicBezTo>
                  <a:pt x="73" y="0"/>
                  <a:pt x="73" y="0"/>
                  <a:pt x="73" y="0"/>
                </a:cubicBezTo>
                <a:cubicBezTo>
                  <a:pt x="29" y="0"/>
                  <a:pt x="0" y="29"/>
                  <a:pt x="0" y="74"/>
                </a:cubicBezTo>
                <a:cubicBezTo>
                  <a:pt x="0" y="545"/>
                  <a:pt x="0" y="545"/>
                  <a:pt x="0" y="545"/>
                </a:cubicBezTo>
                <a:cubicBezTo>
                  <a:pt x="0" y="589"/>
                  <a:pt x="29" y="618"/>
                  <a:pt x="73" y="618"/>
                </a:cubicBezTo>
                <a:cubicBezTo>
                  <a:pt x="544" y="618"/>
                  <a:pt x="544" y="618"/>
                  <a:pt x="544" y="618"/>
                </a:cubicBezTo>
                <a:cubicBezTo>
                  <a:pt x="589" y="618"/>
                  <a:pt x="618" y="589"/>
                  <a:pt x="618" y="545"/>
                </a:cubicBezTo>
                <a:cubicBezTo>
                  <a:pt x="618" y="74"/>
                  <a:pt x="618" y="74"/>
                  <a:pt x="618" y="74"/>
                </a:cubicBezTo>
                <a:cubicBezTo>
                  <a:pt x="618" y="29"/>
                  <a:pt x="589" y="0"/>
                  <a:pt x="544" y="0"/>
                </a:cubicBezTo>
                <a:close/>
                <a:moveTo>
                  <a:pt x="589" y="545"/>
                </a:moveTo>
                <a:lnTo>
                  <a:pt x="589" y="545"/>
                </a:lnTo>
                <a:cubicBezTo>
                  <a:pt x="589" y="559"/>
                  <a:pt x="559" y="589"/>
                  <a:pt x="544" y="589"/>
                </a:cubicBezTo>
                <a:cubicBezTo>
                  <a:pt x="73" y="589"/>
                  <a:pt x="73" y="589"/>
                  <a:pt x="73" y="589"/>
                </a:cubicBezTo>
                <a:cubicBezTo>
                  <a:pt x="59" y="589"/>
                  <a:pt x="29" y="559"/>
                  <a:pt x="29" y="545"/>
                </a:cubicBezTo>
                <a:cubicBezTo>
                  <a:pt x="29" y="74"/>
                  <a:pt x="29" y="74"/>
                  <a:pt x="29" y="74"/>
                </a:cubicBezTo>
                <a:cubicBezTo>
                  <a:pt x="29" y="59"/>
                  <a:pt x="59" y="29"/>
                  <a:pt x="73" y="29"/>
                </a:cubicBezTo>
                <a:cubicBezTo>
                  <a:pt x="544" y="29"/>
                  <a:pt x="544" y="29"/>
                  <a:pt x="544" y="29"/>
                </a:cubicBezTo>
                <a:cubicBezTo>
                  <a:pt x="559" y="29"/>
                  <a:pt x="589" y="59"/>
                  <a:pt x="589" y="74"/>
                </a:cubicBezTo>
                <a:lnTo>
                  <a:pt x="589" y="545"/>
                </a:lnTo>
                <a:close/>
              </a:path>
            </a:pathLst>
          </a:custGeom>
          <a:solidFill>
            <a:schemeClr val="accent1"/>
          </a:solidFill>
          <a:ln>
            <a:noFill/>
          </a:ln>
          <a:effectLst/>
        </p:spPr>
        <p:txBody>
          <a:bodyPr wrap="none" anchor="ctr"/>
          <a:lstStyle/>
          <a:p>
            <a:endParaRPr lang="en-US" sz="2700"/>
          </a:p>
        </p:txBody>
      </p:sp>
      <p:sp>
        <p:nvSpPr>
          <p:cNvPr id="43" name="Freeform 42"/>
          <p:cNvSpPr>
            <a:spLocks noChangeArrowheads="1"/>
          </p:cNvSpPr>
          <p:nvPr/>
        </p:nvSpPr>
        <p:spPr bwMode="auto">
          <a:xfrm>
            <a:off x="10535344" y="3001137"/>
            <a:ext cx="290386" cy="299028"/>
          </a:xfrm>
          <a:custGeom>
            <a:avLst/>
            <a:gdLst>
              <a:gd name="T0" fmla="*/ 147755 w 619"/>
              <a:gd name="T1" fmla="*/ 116798 h 634"/>
              <a:gd name="T2" fmla="*/ 147755 w 619"/>
              <a:gd name="T3" fmla="*/ 116798 h 634"/>
              <a:gd name="T4" fmla="*/ 116196 w 619"/>
              <a:gd name="T5" fmla="*/ 148521 h 634"/>
              <a:gd name="T6" fmla="*/ 116196 w 619"/>
              <a:gd name="T7" fmla="*/ 74621 h 634"/>
              <a:gd name="T8" fmla="*/ 110816 w 619"/>
              <a:gd name="T9" fmla="*/ 63807 h 634"/>
              <a:gd name="T10" fmla="*/ 105437 w 619"/>
              <a:gd name="T11" fmla="*/ 74621 h 634"/>
              <a:gd name="T12" fmla="*/ 105437 w 619"/>
              <a:gd name="T13" fmla="*/ 148521 h 634"/>
              <a:gd name="T14" fmla="*/ 73877 w 619"/>
              <a:gd name="T15" fmla="*/ 116798 h 634"/>
              <a:gd name="T16" fmla="*/ 63477 w 619"/>
              <a:gd name="T17" fmla="*/ 116798 h 634"/>
              <a:gd name="T18" fmla="*/ 63477 w 619"/>
              <a:gd name="T19" fmla="*/ 127613 h 634"/>
              <a:gd name="T20" fmla="*/ 105437 w 619"/>
              <a:gd name="T21" fmla="*/ 169790 h 634"/>
              <a:gd name="T22" fmla="*/ 110816 w 619"/>
              <a:gd name="T23" fmla="*/ 169790 h 634"/>
              <a:gd name="T24" fmla="*/ 116196 w 619"/>
              <a:gd name="T25" fmla="*/ 169790 h 634"/>
              <a:gd name="T26" fmla="*/ 158155 w 619"/>
              <a:gd name="T27" fmla="*/ 127613 h 634"/>
              <a:gd name="T28" fmla="*/ 158155 w 619"/>
              <a:gd name="T29" fmla="*/ 116798 h 634"/>
              <a:gd name="T30" fmla="*/ 147755 w 619"/>
              <a:gd name="T31" fmla="*/ 116798 h 634"/>
              <a:gd name="T32" fmla="*/ 195452 w 619"/>
              <a:gd name="T33" fmla="*/ 0 h 634"/>
              <a:gd name="T34" fmla="*/ 195452 w 619"/>
              <a:gd name="T35" fmla="*/ 0 h 634"/>
              <a:gd name="T36" fmla="*/ 26539 w 619"/>
              <a:gd name="T37" fmla="*/ 0 h 634"/>
              <a:gd name="T38" fmla="*/ 0 w 619"/>
              <a:gd name="T39" fmla="*/ 32084 h 634"/>
              <a:gd name="T40" fmla="*/ 0 w 619"/>
              <a:gd name="T41" fmla="*/ 201874 h 634"/>
              <a:gd name="T42" fmla="*/ 26539 w 619"/>
              <a:gd name="T43" fmla="*/ 228190 h 634"/>
              <a:gd name="T44" fmla="*/ 195452 w 619"/>
              <a:gd name="T45" fmla="*/ 228190 h 634"/>
              <a:gd name="T46" fmla="*/ 221632 w 619"/>
              <a:gd name="T47" fmla="*/ 201874 h 634"/>
              <a:gd name="T48" fmla="*/ 221632 w 619"/>
              <a:gd name="T49" fmla="*/ 32084 h 634"/>
              <a:gd name="T50" fmla="*/ 195452 w 619"/>
              <a:gd name="T51" fmla="*/ 0 h 634"/>
              <a:gd name="T52" fmla="*/ 211232 w 619"/>
              <a:gd name="T53" fmla="*/ 201874 h 634"/>
              <a:gd name="T54" fmla="*/ 211232 w 619"/>
              <a:gd name="T55" fmla="*/ 201874 h 634"/>
              <a:gd name="T56" fmla="*/ 195452 w 619"/>
              <a:gd name="T57" fmla="*/ 212328 h 634"/>
              <a:gd name="T58" fmla="*/ 26539 w 619"/>
              <a:gd name="T59" fmla="*/ 212328 h 634"/>
              <a:gd name="T60" fmla="*/ 10400 w 619"/>
              <a:gd name="T61" fmla="*/ 201874 h 634"/>
              <a:gd name="T62" fmla="*/ 10400 w 619"/>
              <a:gd name="T63" fmla="*/ 32084 h 634"/>
              <a:gd name="T64" fmla="*/ 26539 w 619"/>
              <a:gd name="T65" fmla="*/ 16222 h 634"/>
              <a:gd name="T66" fmla="*/ 195452 w 619"/>
              <a:gd name="T67" fmla="*/ 16222 h 634"/>
              <a:gd name="T68" fmla="*/ 211232 w 619"/>
              <a:gd name="T69" fmla="*/ 32084 h 634"/>
              <a:gd name="T70" fmla="*/ 211232 w 619"/>
              <a:gd name="T71" fmla="*/ 201874 h 63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19" h="634">
                <a:moveTo>
                  <a:pt x="412" y="324"/>
                </a:moveTo>
                <a:lnTo>
                  <a:pt x="412" y="324"/>
                </a:lnTo>
                <a:cubicBezTo>
                  <a:pt x="324" y="412"/>
                  <a:pt x="324" y="412"/>
                  <a:pt x="324" y="412"/>
                </a:cubicBezTo>
                <a:cubicBezTo>
                  <a:pt x="324" y="207"/>
                  <a:pt x="324" y="207"/>
                  <a:pt x="324" y="207"/>
                </a:cubicBezTo>
                <a:cubicBezTo>
                  <a:pt x="324" y="192"/>
                  <a:pt x="324" y="177"/>
                  <a:pt x="309" y="177"/>
                </a:cubicBezTo>
                <a:cubicBezTo>
                  <a:pt x="294" y="177"/>
                  <a:pt x="294" y="192"/>
                  <a:pt x="294" y="207"/>
                </a:cubicBezTo>
                <a:cubicBezTo>
                  <a:pt x="294" y="412"/>
                  <a:pt x="294" y="412"/>
                  <a:pt x="294" y="412"/>
                </a:cubicBezTo>
                <a:cubicBezTo>
                  <a:pt x="206" y="324"/>
                  <a:pt x="206" y="324"/>
                  <a:pt x="206" y="324"/>
                </a:cubicBezTo>
                <a:cubicBezTo>
                  <a:pt x="206" y="324"/>
                  <a:pt x="191" y="324"/>
                  <a:pt x="177" y="324"/>
                </a:cubicBezTo>
                <a:cubicBezTo>
                  <a:pt x="177" y="339"/>
                  <a:pt x="177" y="354"/>
                  <a:pt x="177" y="354"/>
                </a:cubicBezTo>
                <a:cubicBezTo>
                  <a:pt x="294" y="471"/>
                  <a:pt x="294" y="471"/>
                  <a:pt x="294" y="471"/>
                </a:cubicBezTo>
                <a:lnTo>
                  <a:pt x="309" y="471"/>
                </a:lnTo>
                <a:lnTo>
                  <a:pt x="324" y="471"/>
                </a:lnTo>
                <a:cubicBezTo>
                  <a:pt x="441" y="354"/>
                  <a:pt x="441" y="354"/>
                  <a:pt x="441" y="354"/>
                </a:cubicBezTo>
                <a:cubicBezTo>
                  <a:pt x="441" y="354"/>
                  <a:pt x="441" y="339"/>
                  <a:pt x="441" y="324"/>
                </a:cubicBezTo>
                <a:cubicBezTo>
                  <a:pt x="427" y="324"/>
                  <a:pt x="412" y="324"/>
                  <a:pt x="412" y="324"/>
                </a:cubicBezTo>
                <a:close/>
                <a:moveTo>
                  <a:pt x="545" y="0"/>
                </a:moveTo>
                <a:lnTo>
                  <a:pt x="545" y="0"/>
                </a:lnTo>
                <a:cubicBezTo>
                  <a:pt x="74" y="0"/>
                  <a:pt x="74" y="0"/>
                  <a:pt x="74" y="0"/>
                </a:cubicBezTo>
                <a:cubicBezTo>
                  <a:pt x="29" y="0"/>
                  <a:pt x="0" y="45"/>
                  <a:pt x="0" y="89"/>
                </a:cubicBezTo>
                <a:cubicBezTo>
                  <a:pt x="0" y="560"/>
                  <a:pt x="0" y="560"/>
                  <a:pt x="0" y="560"/>
                </a:cubicBezTo>
                <a:cubicBezTo>
                  <a:pt x="0" y="604"/>
                  <a:pt x="29" y="633"/>
                  <a:pt x="74" y="633"/>
                </a:cubicBezTo>
                <a:cubicBezTo>
                  <a:pt x="545" y="633"/>
                  <a:pt x="545" y="633"/>
                  <a:pt x="545" y="633"/>
                </a:cubicBezTo>
                <a:cubicBezTo>
                  <a:pt x="589" y="633"/>
                  <a:pt x="618" y="604"/>
                  <a:pt x="618" y="560"/>
                </a:cubicBezTo>
                <a:cubicBezTo>
                  <a:pt x="618" y="89"/>
                  <a:pt x="618" y="89"/>
                  <a:pt x="618" y="89"/>
                </a:cubicBezTo>
                <a:cubicBezTo>
                  <a:pt x="618" y="45"/>
                  <a:pt x="589" y="0"/>
                  <a:pt x="545" y="0"/>
                </a:cubicBezTo>
                <a:close/>
                <a:moveTo>
                  <a:pt x="589" y="560"/>
                </a:moveTo>
                <a:lnTo>
                  <a:pt x="589" y="560"/>
                </a:lnTo>
                <a:cubicBezTo>
                  <a:pt x="589" y="575"/>
                  <a:pt x="559" y="589"/>
                  <a:pt x="545" y="589"/>
                </a:cubicBezTo>
                <a:cubicBezTo>
                  <a:pt x="74" y="589"/>
                  <a:pt x="74" y="589"/>
                  <a:pt x="74" y="589"/>
                </a:cubicBezTo>
                <a:cubicBezTo>
                  <a:pt x="59" y="589"/>
                  <a:pt x="29" y="575"/>
                  <a:pt x="29" y="560"/>
                </a:cubicBezTo>
                <a:cubicBezTo>
                  <a:pt x="29" y="89"/>
                  <a:pt x="29" y="89"/>
                  <a:pt x="29" y="89"/>
                </a:cubicBezTo>
                <a:cubicBezTo>
                  <a:pt x="29" y="59"/>
                  <a:pt x="59" y="45"/>
                  <a:pt x="74" y="45"/>
                </a:cubicBezTo>
                <a:cubicBezTo>
                  <a:pt x="545" y="45"/>
                  <a:pt x="545" y="45"/>
                  <a:pt x="545" y="45"/>
                </a:cubicBezTo>
                <a:cubicBezTo>
                  <a:pt x="559" y="45"/>
                  <a:pt x="589" y="59"/>
                  <a:pt x="589" y="89"/>
                </a:cubicBezTo>
                <a:lnTo>
                  <a:pt x="589" y="560"/>
                </a:lnTo>
                <a:close/>
              </a:path>
            </a:pathLst>
          </a:custGeom>
          <a:solidFill>
            <a:schemeClr val="accent1"/>
          </a:solidFill>
          <a:ln>
            <a:noFill/>
          </a:ln>
          <a:effectLst/>
        </p:spPr>
        <p:txBody>
          <a:bodyPr wrap="none" anchor="ctr"/>
          <a:lstStyle/>
          <a:p>
            <a:endParaRPr lang="en-US" sz="2700"/>
          </a:p>
        </p:txBody>
      </p:sp>
      <p:sp>
        <p:nvSpPr>
          <p:cNvPr id="44" name="Freeform 43"/>
          <p:cNvSpPr>
            <a:spLocks noChangeArrowheads="1"/>
          </p:cNvSpPr>
          <p:nvPr/>
        </p:nvSpPr>
        <p:spPr bwMode="auto">
          <a:xfrm>
            <a:off x="10051370" y="3001137"/>
            <a:ext cx="299029" cy="299028"/>
          </a:xfrm>
          <a:custGeom>
            <a:avLst/>
            <a:gdLst>
              <a:gd name="T0" fmla="*/ 122231 w 634"/>
              <a:gd name="T1" fmla="*/ 63807 h 634"/>
              <a:gd name="T2" fmla="*/ 122231 w 634"/>
              <a:gd name="T3" fmla="*/ 63807 h 634"/>
              <a:gd name="T4" fmla="*/ 116823 w 634"/>
              <a:gd name="T5" fmla="*/ 58399 h 634"/>
              <a:gd name="T6" fmla="*/ 106367 w 634"/>
              <a:gd name="T7" fmla="*/ 63807 h 634"/>
              <a:gd name="T8" fmla="*/ 69228 w 634"/>
              <a:gd name="T9" fmla="*/ 100937 h 634"/>
              <a:gd name="T10" fmla="*/ 69228 w 634"/>
              <a:gd name="T11" fmla="*/ 111752 h 634"/>
              <a:gd name="T12" fmla="*/ 79685 w 634"/>
              <a:gd name="T13" fmla="*/ 111752 h 634"/>
              <a:gd name="T14" fmla="*/ 106367 w 634"/>
              <a:gd name="T15" fmla="*/ 85075 h 634"/>
              <a:gd name="T16" fmla="*/ 106367 w 634"/>
              <a:gd name="T17" fmla="*/ 159336 h 634"/>
              <a:gd name="T18" fmla="*/ 116823 w 634"/>
              <a:gd name="T19" fmla="*/ 164743 h 634"/>
              <a:gd name="T20" fmla="*/ 122231 w 634"/>
              <a:gd name="T21" fmla="*/ 159336 h 634"/>
              <a:gd name="T22" fmla="*/ 122231 w 634"/>
              <a:gd name="T23" fmla="*/ 85075 h 634"/>
              <a:gd name="T24" fmla="*/ 148553 w 634"/>
              <a:gd name="T25" fmla="*/ 111752 h 634"/>
              <a:gd name="T26" fmla="*/ 159370 w 634"/>
              <a:gd name="T27" fmla="*/ 111752 h 634"/>
              <a:gd name="T28" fmla="*/ 159370 w 634"/>
              <a:gd name="T29" fmla="*/ 100937 h 634"/>
              <a:gd name="T30" fmla="*/ 122231 w 634"/>
              <a:gd name="T31" fmla="*/ 63807 h 634"/>
              <a:gd name="T32" fmla="*/ 201916 w 634"/>
              <a:gd name="T33" fmla="*/ 0 h 634"/>
              <a:gd name="T34" fmla="*/ 201916 w 634"/>
              <a:gd name="T35" fmla="*/ 0 h 634"/>
              <a:gd name="T36" fmla="*/ 32090 w 634"/>
              <a:gd name="T37" fmla="*/ 0 h 634"/>
              <a:gd name="T38" fmla="*/ 0 w 634"/>
              <a:gd name="T39" fmla="*/ 32084 h 634"/>
              <a:gd name="T40" fmla="*/ 0 w 634"/>
              <a:gd name="T41" fmla="*/ 201874 h 634"/>
              <a:gd name="T42" fmla="*/ 32090 w 634"/>
              <a:gd name="T43" fmla="*/ 228190 h 634"/>
              <a:gd name="T44" fmla="*/ 201916 w 634"/>
              <a:gd name="T45" fmla="*/ 228190 h 634"/>
              <a:gd name="T46" fmla="*/ 228237 w 634"/>
              <a:gd name="T47" fmla="*/ 201874 h 634"/>
              <a:gd name="T48" fmla="*/ 228237 w 634"/>
              <a:gd name="T49" fmla="*/ 32084 h 634"/>
              <a:gd name="T50" fmla="*/ 201916 w 634"/>
              <a:gd name="T51" fmla="*/ 0 h 634"/>
              <a:gd name="T52" fmla="*/ 212373 w 634"/>
              <a:gd name="T53" fmla="*/ 201874 h 634"/>
              <a:gd name="T54" fmla="*/ 212373 w 634"/>
              <a:gd name="T55" fmla="*/ 201874 h 634"/>
              <a:gd name="T56" fmla="*/ 201916 w 634"/>
              <a:gd name="T57" fmla="*/ 212328 h 634"/>
              <a:gd name="T58" fmla="*/ 32090 w 634"/>
              <a:gd name="T59" fmla="*/ 212328 h 634"/>
              <a:gd name="T60" fmla="*/ 16225 w 634"/>
              <a:gd name="T61" fmla="*/ 201874 h 634"/>
              <a:gd name="T62" fmla="*/ 16225 w 634"/>
              <a:gd name="T63" fmla="*/ 32084 h 634"/>
              <a:gd name="T64" fmla="*/ 32090 w 634"/>
              <a:gd name="T65" fmla="*/ 16222 h 634"/>
              <a:gd name="T66" fmla="*/ 201916 w 634"/>
              <a:gd name="T67" fmla="*/ 16222 h 634"/>
              <a:gd name="T68" fmla="*/ 212373 w 634"/>
              <a:gd name="T69" fmla="*/ 32084 h 634"/>
              <a:gd name="T70" fmla="*/ 212373 w 634"/>
              <a:gd name="T71" fmla="*/ 201874 h 63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34" h="634">
                <a:moveTo>
                  <a:pt x="339" y="177"/>
                </a:moveTo>
                <a:lnTo>
                  <a:pt x="339" y="177"/>
                </a:lnTo>
                <a:cubicBezTo>
                  <a:pt x="339" y="162"/>
                  <a:pt x="324" y="162"/>
                  <a:pt x="324" y="162"/>
                </a:cubicBezTo>
                <a:cubicBezTo>
                  <a:pt x="310" y="162"/>
                  <a:pt x="310" y="162"/>
                  <a:pt x="295" y="177"/>
                </a:cubicBezTo>
                <a:cubicBezTo>
                  <a:pt x="192" y="280"/>
                  <a:pt x="192" y="280"/>
                  <a:pt x="192" y="280"/>
                </a:cubicBezTo>
                <a:cubicBezTo>
                  <a:pt x="177" y="295"/>
                  <a:pt x="177" y="310"/>
                  <a:pt x="192" y="310"/>
                </a:cubicBezTo>
                <a:cubicBezTo>
                  <a:pt x="192" y="324"/>
                  <a:pt x="207" y="324"/>
                  <a:pt x="221" y="310"/>
                </a:cubicBezTo>
                <a:cubicBezTo>
                  <a:pt x="295" y="236"/>
                  <a:pt x="295" y="236"/>
                  <a:pt x="295" y="236"/>
                </a:cubicBezTo>
                <a:cubicBezTo>
                  <a:pt x="295" y="442"/>
                  <a:pt x="295" y="442"/>
                  <a:pt x="295" y="442"/>
                </a:cubicBezTo>
                <a:cubicBezTo>
                  <a:pt x="295" y="442"/>
                  <a:pt x="310" y="457"/>
                  <a:pt x="324" y="457"/>
                </a:cubicBezTo>
                <a:lnTo>
                  <a:pt x="339" y="442"/>
                </a:lnTo>
                <a:cubicBezTo>
                  <a:pt x="339" y="236"/>
                  <a:pt x="339" y="236"/>
                  <a:pt x="339" y="236"/>
                </a:cubicBezTo>
                <a:cubicBezTo>
                  <a:pt x="412" y="310"/>
                  <a:pt x="412" y="310"/>
                  <a:pt x="412" y="310"/>
                </a:cubicBezTo>
                <a:cubicBezTo>
                  <a:pt x="428" y="324"/>
                  <a:pt x="442" y="324"/>
                  <a:pt x="442" y="310"/>
                </a:cubicBezTo>
                <a:cubicBezTo>
                  <a:pt x="457" y="310"/>
                  <a:pt x="457" y="295"/>
                  <a:pt x="442" y="280"/>
                </a:cubicBezTo>
                <a:lnTo>
                  <a:pt x="339" y="177"/>
                </a:lnTo>
                <a:close/>
                <a:moveTo>
                  <a:pt x="560" y="0"/>
                </a:moveTo>
                <a:lnTo>
                  <a:pt x="560" y="0"/>
                </a:lnTo>
                <a:cubicBezTo>
                  <a:pt x="89" y="0"/>
                  <a:pt x="89" y="0"/>
                  <a:pt x="89" y="0"/>
                </a:cubicBezTo>
                <a:cubicBezTo>
                  <a:pt x="45" y="0"/>
                  <a:pt x="0" y="45"/>
                  <a:pt x="0" y="89"/>
                </a:cubicBezTo>
                <a:cubicBezTo>
                  <a:pt x="0" y="560"/>
                  <a:pt x="0" y="560"/>
                  <a:pt x="0" y="560"/>
                </a:cubicBezTo>
                <a:cubicBezTo>
                  <a:pt x="0" y="604"/>
                  <a:pt x="45" y="633"/>
                  <a:pt x="89" y="633"/>
                </a:cubicBezTo>
                <a:cubicBezTo>
                  <a:pt x="560" y="633"/>
                  <a:pt x="560" y="633"/>
                  <a:pt x="560" y="633"/>
                </a:cubicBezTo>
                <a:cubicBezTo>
                  <a:pt x="604" y="633"/>
                  <a:pt x="633" y="604"/>
                  <a:pt x="633" y="560"/>
                </a:cubicBezTo>
                <a:cubicBezTo>
                  <a:pt x="633" y="89"/>
                  <a:pt x="633" y="89"/>
                  <a:pt x="633" y="89"/>
                </a:cubicBezTo>
                <a:cubicBezTo>
                  <a:pt x="633" y="45"/>
                  <a:pt x="604" y="0"/>
                  <a:pt x="560" y="0"/>
                </a:cubicBezTo>
                <a:close/>
                <a:moveTo>
                  <a:pt x="589" y="560"/>
                </a:moveTo>
                <a:lnTo>
                  <a:pt x="589" y="560"/>
                </a:lnTo>
                <a:cubicBezTo>
                  <a:pt x="589" y="575"/>
                  <a:pt x="575" y="589"/>
                  <a:pt x="560" y="589"/>
                </a:cubicBezTo>
                <a:cubicBezTo>
                  <a:pt x="89" y="589"/>
                  <a:pt x="89" y="589"/>
                  <a:pt x="89" y="589"/>
                </a:cubicBezTo>
                <a:cubicBezTo>
                  <a:pt x="59" y="589"/>
                  <a:pt x="45" y="575"/>
                  <a:pt x="45" y="560"/>
                </a:cubicBezTo>
                <a:cubicBezTo>
                  <a:pt x="45" y="89"/>
                  <a:pt x="45" y="89"/>
                  <a:pt x="45" y="89"/>
                </a:cubicBezTo>
                <a:cubicBezTo>
                  <a:pt x="45" y="59"/>
                  <a:pt x="59" y="45"/>
                  <a:pt x="89" y="45"/>
                </a:cubicBezTo>
                <a:cubicBezTo>
                  <a:pt x="560" y="45"/>
                  <a:pt x="560" y="45"/>
                  <a:pt x="560" y="45"/>
                </a:cubicBezTo>
                <a:cubicBezTo>
                  <a:pt x="575" y="45"/>
                  <a:pt x="589" y="59"/>
                  <a:pt x="589" y="89"/>
                </a:cubicBezTo>
                <a:lnTo>
                  <a:pt x="589" y="560"/>
                </a:lnTo>
                <a:close/>
              </a:path>
            </a:pathLst>
          </a:custGeom>
          <a:solidFill>
            <a:schemeClr val="accent1"/>
          </a:solidFill>
          <a:ln>
            <a:noFill/>
          </a:ln>
          <a:effectLst/>
        </p:spPr>
        <p:txBody>
          <a:bodyPr wrap="none" anchor="ctr"/>
          <a:lstStyle/>
          <a:p>
            <a:endParaRPr lang="en-US" sz="2700"/>
          </a:p>
        </p:txBody>
      </p:sp>
      <p:sp>
        <p:nvSpPr>
          <p:cNvPr id="45" name="Freeform 44"/>
          <p:cNvSpPr>
            <a:spLocks noChangeArrowheads="1"/>
          </p:cNvSpPr>
          <p:nvPr/>
        </p:nvSpPr>
        <p:spPr bwMode="auto">
          <a:xfrm>
            <a:off x="9570849" y="3001137"/>
            <a:ext cx="299029" cy="299028"/>
          </a:xfrm>
          <a:custGeom>
            <a:avLst/>
            <a:gdLst>
              <a:gd name="T0" fmla="*/ 164417 w 634"/>
              <a:gd name="T1" fmla="*/ 106344 h 634"/>
              <a:gd name="T2" fmla="*/ 164417 w 634"/>
              <a:gd name="T3" fmla="*/ 106344 h 634"/>
              <a:gd name="T4" fmla="*/ 127279 w 634"/>
              <a:gd name="T5" fmla="*/ 69214 h 634"/>
              <a:gd name="T6" fmla="*/ 116823 w 634"/>
              <a:gd name="T7" fmla="*/ 69214 h 634"/>
              <a:gd name="T8" fmla="*/ 116823 w 634"/>
              <a:gd name="T9" fmla="*/ 79668 h 634"/>
              <a:gd name="T10" fmla="*/ 143144 w 634"/>
              <a:gd name="T11" fmla="*/ 106344 h 634"/>
              <a:gd name="T12" fmla="*/ 68868 w 634"/>
              <a:gd name="T13" fmla="*/ 106344 h 634"/>
              <a:gd name="T14" fmla="*/ 63459 w 634"/>
              <a:gd name="T15" fmla="*/ 116798 h 634"/>
              <a:gd name="T16" fmla="*/ 68868 w 634"/>
              <a:gd name="T17" fmla="*/ 122206 h 634"/>
              <a:gd name="T18" fmla="*/ 143144 w 634"/>
              <a:gd name="T19" fmla="*/ 122206 h 634"/>
              <a:gd name="T20" fmla="*/ 116823 w 634"/>
              <a:gd name="T21" fmla="*/ 148521 h 634"/>
              <a:gd name="T22" fmla="*/ 116823 w 634"/>
              <a:gd name="T23" fmla="*/ 159336 h 634"/>
              <a:gd name="T24" fmla="*/ 127279 w 634"/>
              <a:gd name="T25" fmla="*/ 159336 h 634"/>
              <a:gd name="T26" fmla="*/ 164417 w 634"/>
              <a:gd name="T27" fmla="*/ 122206 h 634"/>
              <a:gd name="T28" fmla="*/ 169826 w 634"/>
              <a:gd name="T29" fmla="*/ 116798 h 634"/>
              <a:gd name="T30" fmla="*/ 164417 w 634"/>
              <a:gd name="T31" fmla="*/ 106344 h 634"/>
              <a:gd name="T32" fmla="*/ 196147 w 634"/>
              <a:gd name="T33" fmla="*/ 0 h 634"/>
              <a:gd name="T34" fmla="*/ 196147 w 634"/>
              <a:gd name="T35" fmla="*/ 0 h 634"/>
              <a:gd name="T36" fmla="*/ 26321 w 634"/>
              <a:gd name="T37" fmla="*/ 0 h 634"/>
              <a:gd name="T38" fmla="*/ 0 w 634"/>
              <a:gd name="T39" fmla="*/ 32084 h 634"/>
              <a:gd name="T40" fmla="*/ 0 w 634"/>
              <a:gd name="T41" fmla="*/ 201874 h 634"/>
              <a:gd name="T42" fmla="*/ 26321 w 634"/>
              <a:gd name="T43" fmla="*/ 228190 h 634"/>
              <a:gd name="T44" fmla="*/ 196147 w 634"/>
              <a:gd name="T45" fmla="*/ 228190 h 634"/>
              <a:gd name="T46" fmla="*/ 228237 w 634"/>
              <a:gd name="T47" fmla="*/ 201874 h 634"/>
              <a:gd name="T48" fmla="*/ 228237 w 634"/>
              <a:gd name="T49" fmla="*/ 32084 h 634"/>
              <a:gd name="T50" fmla="*/ 196147 w 634"/>
              <a:gd name="T51" fmla="*/ 0 h 634"/>
              <a:gd name="T52" fmla="*/ 212012 w 634"/>
              <a:gd name="T53" fmla="*/ 201874 h 634"/>
              <a:gd name="T54" fmla="*/ 212012 w 634"/>
              <a:gd name="T55" fmla="*/ 201874 h 634"/>
              <a:gd name="T56" fmla="*/ 196147 w 634"/>
              <a:gd name="T57" fmla="*/ 212328 h 634"/>
              <a:gd name="T58" fmla="*/ 26321 w 634"/>
              <a:gd name="T59" fmla="*/ 212328 h 634"/>
              <a:gd name="T60" fmla="*/ 15865 w 634"/>
              <a:gd name="T61" fmla="*/ 201874 h 634"/>
              <a:gd name="T62" fmla="*/ 15865 w 634"/>
              <a:gd name="T63" fmla="*/ 32084 h 634"/>
              <a:gd name="T64" fmla="*/ 26321 w 634"/>
              <a:gd name="T65" fmla="*/ 16222 h 634"/>
              <a:gd name="T66" fmla="*/ 196147 w 634"/>
              <a:gd name="T67" fmla="*/ 16222 h 634"/>
              <a:gd name="T68" fmla="*/ 212012 w 634"/>
              <a:gd name="T69" fmla="*/ 32084 h 634"/>
              <a:gd name="T70" fmla="*/ 212012 w 634"/>
              <a:gd name="T71" fmla="*/ 201874 h 63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34" h="634">
                <a:moveTo>
                  <a:pt x="456" y="295"/>
                </a:moveTo>
                <a:lnTo>
                  <a:pt x="456" y="295"/>
                </a:lnTo>
                <a:cubicBezTo>
                  <a:pt x="353" y="192"/>
                  <a:pt x="353" y="192"/>
                  <a:pt x="353" y="192"/>
                </a:cubicBezTo>
                <a:cubicBezTo>
                  <a:pt x="338" y="177"/>
                  <a:pt x="324" y="177"/>
                  <a:pt x="324" y="192"/>
                </a:cubicBezTo>
                <a:cubicBezTo>
                  <a:pt x="309" y="192"/>
                  <a:pt x="309" y="207"/>
                  <a:pt x="324" y="221"/>
                </a:cubicBezTo>
                <a:cubicBezTo>
                  <a:pt x="397" y="295"/>
                  <a:pt x="397" y="295"/>
                  <a:pt x="397" y="295"/>
                </a:cubicBezTo>
                <a:cubicBezTo>
                  <a:pt x="191" y="295"/>
                  <a:pt x="191" y="295"/>
                  <a:pt x="191" y="295"/>
                </a:cubicBezTo>
                <a:cubicBezTo>
                  <a:pt x="191" y="295"/>
                  <a:pt x="176" y="310"/>
                  <a:pt x="176" y="324"/>
                </a:cubicBezTo>
                <a:lnTo>
                  <a:pt x="191" y="339"/>
                </a:lnTo>
                <a:cubicBezTo>
                  <a:pt x="397" y="339"/>
                  <a:pt x="397" y="339"/>
                  <a:pt x="397" y="339"/>
                </a:cubicBezTo>
                <a:cubicBezTo>
                  <a:pt x="324" y="412"/>
                  <a:pt x="324" y="412"/>
                  <a:pt x="324" y="412"/>
                </a:cubicBezTo>
                <a:cubicBezTo>
                  <a:pt x="309" y="428"/>
                  <a:pt x="309" y="442"/>
                  <a:pt x="324" y="442"/>
                </a:cubicBezTo>
                <a:cubicBezTo>
                  <a:pt x="324" y="457"/>
                  <a:pt x="338" y="457"/>
                  <a:pt x="353" y="442"/>
                </a:cubicBezTo>
                <a:cubicBezTo>
                  <a:pt x="456" y="339"/>
                  <a:pt x="456" y="339"/>
                  <a:pt x="456" y="339"/>
                </a:cubicBezTo>
                <a:cubicBezTo>
                  <a:pt x="471" y="339"/>
                  <a:pt x="471" y="324"/>
                  <a:pt x="471" y="324"/>
                </a:cubicBezTo>
                <a:cubicBezTo>
                  <a:pt x="471" y="310"/>
                  <a:pt x="471" y="310"/>
                  <a:pt x="456" y="295"/>
                </a:cubicBezTo>
                <a:close/>
                <a:moveTo>
                  <a:pt x="544" y="0"/>
                </a:moveTo>
                <a:lnTo>
                  <a:pt x="544" y="0"/>
                </a:lnTo>
                <a:cubicBezTo>
                  <a:pt x="73" y="0"/>
                  <a:pt x="73" y="0"/>
                  <a:pt x="73" y="0"/>
                </a:cubicBezTo>
                <a:cubicBezTo>
                  <a:pt x="29" y="0"/>
                  <a:pt x="0" y="45"/>
                  <a:pt x="0" y="89"/>
                </a:cubicBezTo>
                <a:cubicBezTo>
                  <a:pt x="0" y="560"/>
                  <a:pt x="0" y="560"/>
                  <a:pt x="0" y="560"/>
                </a:cubicBezTo>
                <a:cubicBezTo>
                  <a:pt x="0" y="604"/>
                  <a:pt x="29" y="633"/>
                  <a:pt x="73" y="633"/>
                </a:cubicBezTo>
                <a:cubicBezTo>
                  <a:pt x="544" y="633"/>
                  <a:pt x="544" y="633"/>
                  <a:pt x="544" y="633"/>
                </a:cubicBezTo>
                <a:cubicBezTo>
                  <a:pt x="588" y="633"/>
                  <a:pt x="633" y="604"/>
                  <a:pt x="633" y="560"/>
                </a:cubicBezTo>
                <a:cubicBezTo>
                  <a:pt x="633" y="89"/>
                  <a:pt x="633" y="89"/>
                  <a:pt x="633" y="89"/>
                </a:cubicBezTo>
                <a:cubicBezTo>
                  <a:pt x="633" y="45"/>
                  <a:pt x="588" y="0"/>
                  <a:pt x="544" y="0"/>
                </a:cubicBezTo>
                <a:close/>
                <a:moveTo>
                  <a:pt x="588" y="560"/>
                </a:moveTo>
                <a:lnTo>
                  <a:pt x="588" y="560"/>
                </a:lnTo>
                <a:cubicBezTo>
                  <a:pt x="588" y="575"/>
                  <a:pt x="574" y="589"/>
                  <a:pt x="544" y="589"/>
                </a:cubicBezTo>
                <a:cubicBezTo>
                  <a:pt x="73" y="589"/>
                  <a:pt x="73" y="589"/>
                  <a:pt x="73" y="589"/>
                </a:cubicBezTo>
                <a:cubicBezTo>
                  <a:pt x="59" y="589"/>
                  <a:pt x="44" y="575"/>
                  <a:pt x="44" y="560"/>
                </a:cubicBezTo>
                <a:cubicBezTo>
                  <a:pt x="44" y="89"/>
                  <a:pt x="44" y="89"/>
                  <a:pt x="44" y="89"/>
                </a:cubicBezTo>
                <a:cubicBezTo>
                  <a:pt x="44" y="59"/>
                  <a:pt x="59" y="45"/>
                  <a:pt x="73" y="45"/>
                </a:cubicBezTo>
                <a:cubicBezTo>
                  <a:pt x="544" y="45"/>
                  <a:pt x="544" y="45"/>
                  <a:pt x="544" y="45"/>
                </a:cubicBezTo>
                <a:cubicBezTo>
                  <a:pt x="574" y="45"/>
                  <a:pt x="588" y="59"/>
                  <a:pt x="588" y="89"/>
                </a:cubicBezTo>
                <a:lnTo>
                  <a:pt x="588" y="560"/>
                </a:lnTo>
                <a:close/>
              </a:path>
            </a:pathLst>
          </a:custGeom>
          <a:solidFill>
            <a:schemeClr val="accent1"/>
          </a:solidFill>
          <a:ln>
            <a:noFill/>
          </a:ln>
          <a:effectLst/>
        </p:spPr>
        <p:txBody>
          <a:bodyPr wrap="none" anchor="ctr"/>
          <a:lstStyle/>
          <a:p>
            <a:endParaRPr lang="en-US" sz="2700"/>
          </a:p>
        </p:txBody>
      </p:sp>
      <p:sp>
        <p:nvSpPr>
          <p:cNvPr id="46" name="Freeform 45"/>
          <p:cNvSpPr>
            <a:spLocks noChangeArrowheads="1"/>
          </p:cNvSpPr>
          <p:nvPr/>
        </p:nvSpPr>
        <p:spPr bwMode="auto">
          <a:xfrm>
            <a:off x="9093785" y="3001137"/>
            <a:ext cx="290386" cy="299028"/>
          </a:xfrm>
          <a:custGeom>
            <a:avLst/>
            <a:gdLst>
              <a:gd name="T0" fmla="*/ 195452 w 619"/>
              <a:gd name="T1" fmla="*/ 0 h 634"/>
              <a:gd name="T2" fmla="*/ 195452 w 619"/>
              <a:gd name="T3" fmla="*/ 0 h 634"/>
              <a:gd name="T4" fmla="*/ 26180 w 619"/>
              <a:gd name="T5" fmla="*/ 0 h 634"/>
              <a:gd name="T6" fmla="*/ 0 w 619"/>
              <a:gd name="T7" fmla="*/ 32084 h 634"/>
              <a:gd name="T8" fmla="*/ 0 w 619"/>
              <a:gd name="T9" fmla="*/ 201874 h 634"/>
              <a:gd name="T10" fmla="*/ 26180 w 619"/>
              <a:gd name="T11" fmla="*/ 228190 h 634"/>
              <a:gd name="T12" fmla="*/ 195452 w 619"/>
              <a:gd name="T13" fmla="*/ 228190 h 634"/>
              <a:gd name="T14" fmla="*/ 221632 w 619"/>
              <a:gd name="T15" fmla="*/ 201874 h 634"/>
              <a:gd name="T16" fmla="*/ 221632 w 619"/>
              <a:gd name="T17" fmla="*/ 32084 h 634"/>
              <a:gd name="T18" fmla="*/ 195452 w 619"/>
              <a:gd name="T19" fmla="*/ 0 h 634"/>
              <a:gd name="T20" fmla="*/ 211232 w 619"/>
              <a:gd name="T21" fmla="*/ 201874 h 634"/>
              <a:gd name="T22" fmla="*/ 211232 w 619"/>
              <a:gd name="T23" fmla="*/ 201874 h 634"/>
              <a:gd name="T24" fmla="*/ 195452 w 619"/>
              <a:gd name="T25" fmla="*/ 212328 h 634"/>
              <a:gd name="T26" fmla="*/ 26180 w 619"/>
              <a:gd name="T27" fmla="*/ 212328 h 634"/>
              <a:gd name="T28" fmla="*/ 10400 w 619"/>
              <a:gd name="T29" fmla="*/ 201874 h 634"/>
              <a:gd name="T30" fmla="*/ 10400 w 619"/>
              <a:gd name="T31" fmla="*/ 32084 h 634"/>
              <a:gd name="T32" fmla="*/ 26180 w 619"/>
              <a:gd name="T33" fmla="*/ 16222 h 634"/>
              <a:gd name="T34" fmla="*/ 195452 w 619"/>
              <a:gd name="T35" fmla="*/ 16222 h 634"/>
              <a:gd name="T36" fmla="*/ 211232 w 619"/>
              <a:gd name="T37" fmla="*/ 32084 h 634"/>
              <a:gd name="T38" fmla="*/ 211232 w 619"/>
              <a:gd name="T39" fmla="*/ 201874 h 634"/>
              <a:gd name="T40" fmla="*/ 153134 w 619"/>
              <a:gd name="T41" fmla="*/ 106344 h 634"/>
              <a:gd name="T42" fmla="*/ 153134 w 619"/>
              <a:gd name="T43" fmla="*/ 106344 h 634"/>
              <a:gd name="T44" fmla="*/ 79257 w 619"/>
              <a:gd name="T45" fmla="*/ 106344 h 634"/>
              <a:gd name="T46" fmla="*/ 105437 w 619"/>
              <a:gd name="T47" fmla="*/ 79668 h 634"/>
              <a:gd name="T48" fmla="*/ 105437 w 619"/>
              <a:gd name="T49" fmla="*/ 69214 h 634"/>
              <a:gd name="T50" fmla="*/ 95037 w 619"/>
              <a:gd name="T51" fmla="*/ 69214 h 634"/>
              <a:gd name="T52" fmla="*/ 58098 w 619"/>
              <a:gd name="T53" fmla="*/ 106344 h 634"/>
              <a:gd name="T54" fmla="*/ 58098 w 619"/>
              <a:gd name="T55" fmla="*/ 116798 h 634"/>
              <a:gd name="T56" fmla="*/ 58098 w 619"/>
              <a:gd name="T57" fmla="*/ 122206 h 634"/>
              <a:gd name="T58" fmla="*/ 95037 w 619"/>
              <a:gd name="T59" fmla="*/ 159336 h 634"/>
              <a:gd name="T60" fmla="*/ 105437 w 619"/>
              <a:gd name="T61" fmla="*/ 159336 h 634"/>
              <a:gd name="T62" fmla="*/ 105437 w 619"/>
              <a:gd name="T63" fmla="*/ 148521 h 634"/>
              <a:gd name="T64" fmla="*/ 79257 w 619"/>
              <a:gd name="T65" fmla="*/ 122206 h 634"/>
              <a:gd name="T66" fmla="*/ 153134 w 619"/>
              <a:gd name="T67" fmla="*/ 122206 h 634"/>
              <a:gd name="T68" fmla="*/ 158155 w 619"/>
              <a:gd name="T69" fmla="*/ 116798 h 634"/>
              <a:gd name="T70" fmla="*/ 153134 w 619"/>
              <a:gd name="T71" fmla="*/ 106344 h 63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19" h="634">
                <a:moveTo>
                  <a:pt x="545" y="0"/>
                </a:moveTo>
                <a:lnTo>
                  <a:pt x="545" y="0"/>
                </a:lnTo>
                <a:cubicBezTo>
                  <a:pt x="73" y="0"/>
                  <a:pt x="73" y="0"/>
                  <a:pt x="73" y="0"/>
                </a:cubicBezTo>
                <a:cubicBezTo>
                  <a:pt x="29" y="0"/>
                  <a:pt x="0" y="45"/>
                  <a:pt x="0" y="89"/>
                </a:cubicBezTo>
                <a:cubicBezTo>
                  <a:pt x="0" y="560"/>
                  <a:pt x="0" y="560"/>
                  <a:pt x="0" y="560"/>
                </a:cubicBezTo>
                <a:cubicBezTo>
                  <a:pt x="0" y="604"/>
                  <a:pt x="29" y="633"/>
                  <a:pt x="73" y="633"/>
                </a:cubicBezTo>
                <a:cubicBezTo>
                  <a:pt x="545" y="633"/>
                  <a:pt x="545" y="633"/>
                  <a:pt x="545" y="633"/>
                </a:cubicBezTo>
                <a:cubicBezTo>
                  <a:pt x="589" y="633"/>
                  <a:pt x="618" y="604"/>
                  <a:pt x="618" y="560"/>
                </a:cubicBezTo>
                <a:cubicBezTo>
                  <a:pt x="618" y="89"/>
                  <a:pt x="618" y="89"/>
                  <a:pt x="618" y="89"/>
                </a:cubicBezTo>
                <a:cubicBezTo>
                  <a:pt x="618" y="45"/>
                  <a:pt x="589" y="0"/>
                  <a:pt x="545" y="0"/>
                </a:cubicBezTo>
                <a:close/>
                <a:moveTo>
                  <a:pt x="589" y="560"/>
                </a:moveTo>
                <a:lnTo>
                  <a:pt x="589" y="560"/>
                </a:lnTo>
                <a:cubicBezTo>
                  <a:pt x="589" y="575"/>
                  <a:pt x="559" y="589"/>
                  <a:pt x="545" y="589"/>
                </a:cubicBezTo>
                <a:cubicBezTo>
                  <a:pt x="73" y="589"/>
                  <a:pt x="73" y="589"/>
                  <a:pt x="73" y="589"/>
                </a:cubicBezTo>
                <a:cubicBezTo>
                  <a:pt x="59" y="589"/>
                  <a:pt x="29" y="575"/>
                  <a:pt x="29" y="560"/>
                </a:cubicBezTo>
                <a:cubicBezTo>
                  <a:pt x="29" y="89"/>
                  <a:pt x="29" y="89"/>
                  <a:pt x="29" y="89"/>
                </a:cubicBezTo>
                <a:cubicBezTo>
                  <a:pt x="29" y="59"/>
                  <a:pt x="59" y="45"/>
                  <a:pt x="73" y="45"/>
                </a:cubicBezTo>
                <a:cubicBezTo>
                  <a:pt x="545" y="45"/>
                  <a:pt x="545" y="45"/>
                  <a:pt x="545" y="45"/>
                </a:cubicBezTo>
                <a:cubicBezTo>
                  <a:pt x="559" y="45"/>
                  <a:pt x="589" y="59"/>
                  <a:pt x="589" y="89"/>
                </a:cubicBezTo>
                <a:lnTo>
                  <a:pt x="589" y="560"/>
                </a:lnTo>
                <a:close/>
                <a:moveTo>
                  <a:pt x="427" y="295"/>
                </a:moveTo>
                <a:lnTo>
                  <a:pt x="427" y="295"/>
                </a:lnTo>
                <a:cubicBezTo>
                  <a:pt x="221" y="295"/>
                  <a:pt x="221" y="295"/>
                  <a:pt x="221" y="295"/>
                </a:cubicBezTo>
                <a:cubicBezTo>
                  <a:pt x="294" y="221"/>
                  <a:pt x="294" y="221"/>
                  <a:pt x="294" y="221"/>
                </a:cubicBezTo>
                <a:cubicBezTo>
                  <a:pt x="309" y="207"/>
                  <a:pt x="309" y="192"/>
                  <a:pt x="294" y="192"/>
                </a:cubicBezTo>
                <a:cubicBezTo>
                  <a:pt x="294" y="177"/>
                  <a:pt x="280" y="177"/>
                  <a:pt x="265" y="192"/>
                </a:cubicBezTo>
                <a:cubicBezTo>
                  <a:pt x="162" y="295"/>
                  <a:pt x="162" y="295"/>
                  <a:pt x="162" y="295"/>
                </a:cubicBezTo>
                <a:cubicBezTo>
                  <a:pt x="162" y="310"/>
                  <a:pt x="162" y="310"/>
                  <a:pt x="162" y="324"/>
                </a:cubicBezTo>
                <a:lnTo>
                  <a:pt x="162" y="339"/>
                </a:lnTo>
                <a:cubicBezTo>
                  <a:pt x="265" y="442"/>
                  <a:pt x="265" y="442"/>
                  <a:pt x="265" y="442"/>
                </a:cubicBezTo>
                <a:cubicBezTo>
                  <a:pt x="280" y="457"/>
                  <a:pt x="294" y="457"/>
                  <a:pt x="294" y="442"/>
                </a:cubicBezTo>
                <a:cubicBezTo>
                  <a:pt x="309" y="442"/>
                  <a:pt x="309" y="428"/>
                  <a:pt x="294" y="412"/>
                </a:cubicBezTo>
                <a:cubicBezTo>
                  <a:pt x="221" y="339"/>
                  <a:pt x="221" y="339"/>
                  <a:pt x="221" y="339"/>
                </a:cubicBezTo>
                <a:cubicBezTo>
                  <a:pt x="427" y="339"/>
                  <a:pt x="427" y="339"/>
                  <a:pt x="427" y="339"/>
                </a:cubicBezTo>
                <a:cubicBezTo>
                  <a:pt x="441" y="339"/>
                  <a:pt x="441" y="324"/>
                  <a:pt x="441" y="324"/>
                </a:cubicBezTo>
                <a:cubicBezTo>
                  <a:pt x="441" y="310"/>
                  <a:pt x="441" y="295"/>
                  <a:pt x="427" y="295"/>
                </a:cubicBezTo>
                <a:close/>
              </a:path>
            </a:pathLst>
          </a:custGeom>
          <a:solidFill>
            <a:schemeClr val="accent1"/>
          </a:solidFill>
          <a:ln>
            <a:noFill/>
          </a:ln>
          <a:effectLst/>
        </p:spPr>
        <p:txBody>
          <a:bodyPr wrap="none" anchor="ctr"/>
          <a:lstStyle/>
          <a:p>
            <a:endParaRPr lang="en-US" sz="2700"/>
          </a:p>
        </p:txBody>
      </p:sp>
      <p:sp>
        <p:nvSpPr>
          <p:cNvPr id="47" name="Freeform 46"/>
          <p:cNvSpPr>
            <a:spLocks noChangeArrowheads="1"/>
          </p:cNvSpPr>
          <p:nvPr/>
        </p:nvSpPr>
        <p:spPr bwMode="auto">
          <a:xfrm>
            <a:off x="8608083" y="3001137"/>
            <a:ext cx="299028" cy="299028"/>
          </a:xfrm>
          <a:custGeom>
            <a:avLst/>
            <a:gdLst>
              <a:gd name="T0" fmla="*/ 175234 w 634"/>
              <a:gd name="T1" fmla="*/ 74621 h 634"/>
              <a:gd name="T2" fmla="*/ 175234 w 634"/>
              <a:gd name="T3" fmla="*/ 74621 h 634"/>
              <a:gd name="T4" fmla="*/ 116822 w 634"/>
              <a:gd name="T5" fmla="*/ 133020 h 634"/>
              <a:gd name="T6" fmla="*/ 58411 w 634"/>
              <a:gd name="T7" fmla="*/ 74621 h 634"/>
              <a:gd name="T8" fmla="*/ 47955 w 634"/>
              <a:gd name="T9" fmla="*/ 74621 h 634"/>
              <a:gd name="T10" fmla="*/ 47955 w 634"/>
              <a:gd name="T11" fmla="*/ 85075 h 634"/>
              <a:gd name="T12" fmla="*/ 111775 w 634"/>
              <a:gd name="T13" fmla="*/ 148521 h 634"/>
              <a:gd name="T14" fmla="*/ 116822 w 634"/>
              <a:gd name="T15" fmla="*/ 148521 h 634"/>
              <a:gd name="T16" fmla="*/ 122231 w 634"/>
              <a:gd name="T17" fmla="*/ 148521 h 634"/>
              <a:gd name="T18" fmla="*/ 186051 w 634"/>
              <a:gd name="T19" fmla="*/ 85075 h 634"/>
              <a:gd name="T20" fmla="*/ 186051 w 634"/>
              <a:gd name="T21" fmla="*/ 74621 h 634"/>
              <a:gd name="T22" fmla="*/ 175234 w 634"/>
              <a:gd name="T23" fmla="*/ 74621 h 634"/>
              <a:gd name="T24" fmla="*/ 201915 w 634"/>
              <a:gd name="T25" fmla="*/ 0 h 634"/>
              <a:gd name="T26" fmla="*/ 201915 w 634"/>
              <a:gd name="T27" fmla="*/ 0 h 634"/>
              <a:gd name="T28" fmla="*/ 32090 w 634"/>
              <a:gd name="T29" fmla="*/ 0 h 634"/>
              <a:gd name="T30" fmla="*/ 0 w 634"/>
              <a:gd name="T31" fmla="*/ 32084 h 634"/>
              <a:gd name="T32" fmla="*/ 0 w 634"/>
              <a:gd name="T33" fmla="*/ 201874 h 634"/>
              <a:gd name="T34" fmla="*/ 32090 w 634"/>
              <a:gd name="T35" fmla="*/ 228190 h 634"/>
              <a:gd name="T36" fmla="*/ 201915 w 634"/>
              <a:gd name="T37" fmla="*/ 228190 h 634"/>
              <a:gd name="T38" fmla="*/ 228236 w 634"/>
              <a:gd name="T39" fmla="*/ 201874 h 634"/>
              <a:gd name="T40" fmla="*/ 228236 w 634"/>
              <a:gd name="T41" fmla="*/ 32084 h 634"/>
              <a:gd name="T42" fmla="*/ 201915 w 634"/>
              <a:gd name="T43" fmla="*/ 0 h 634"/>
              <a:gd name="T44" fmla="*/ 212372 w 634"/>
              <a:gd name="T45" fmla="*/ 201874 h 634"/>
              <a:gd name="T46" fmla="*/ 212372 w 634"/>
              <a:gd name="T47" fmla="*/ 201874 h 634"/>
              <a:gd name="T48" fmla="*/ 201915 w 634"/>
              <a:gd name="T49" fmla="*/ 212328 h 634"/>
              <a:gd name="T50" fmla="*/ 32090 w 634"/>
              <a:gd name="T51" fmla="*/ 212328 h 634"/>
              <a:gd name="T52" fmla="*/ 16225 w 634"/>
              <a:gd name="T53" fmla="*/ 201874 h 634"/>
              <a:gd name="T54" fmla="*/ 16225 w 634"/>
              <a:gd name="T55" fmla="*/ 32084 h 634"/>
              <a:gd name="T56" fmla="*/ 32090 w 634"/>
              <a:gd name="T57" fmla="*/ 16222 h 634"/>
              <a:gd name="T58" fmla="*/ 201915 w 634"/>
              <a:gd name="T59" fmla="*/ 16222 h 634"/>
              <a:gd name="T60" fmla="*/ 212372 w 634"/>
              <a:gd name="T61" fmla="*/ 32084 h 634"/>
              <a:gd name="T62" fmla="*/ 212372 w 634"/>
              <a:gd name="T63" fmla="*/ 201874 h 63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34" h="634">
                <a:moveTo>
                  <a:pt x="486" y="207"/>
                </a:moveTo>
                <a:lnTo>
                  <a:pt x="486" y="207"/>
                </a:lnTo>
                <a:cubicBezTo>
                  <a:pt x="324" y="369"/>
                  <a:pt x="324" y="369"/>
                  <a:pt x="324" y="369"/>
                </a:cubicBezTo>
                <a:cubicBezTo>
                  <a:pt x="162" y="207"/>
                  <a:pt x="162" y="207"/>
                  <a:pt x="162" y="207"/>
                </a:cubicBezTo>
                <a:cubicBezTo>
                  <a:pt x="148" y="207"/>
                  <a:pt x="133" y="207"/>
                  <a:pt x="133" y="207"/>
                </a:cubicBezTo>
                <a:cubicBezTo>
                  <a:pt x="118" y="221"/>
                  <a:pt x="118" y="221"/>
                  <a:pt x="133" y="236"/>
                </a:cubicBezTo>
                <a:cubicBezTo>
                  <a:pt x="310" y="412"/>
                  <a:pt x="310" y="412"/>
                  <a:pt x="310" y="412"/>
                </a:cubicBezTo>
                <a:cubicBezTo>
                  <a:pt x="310" y="412"/>
                  <a:pt x="310" y="412"/>
                  <a:pt x="324" y="412"/>
                </a:cubicBezTo>
                <a:cubicBezTo>
                  <a:pt x="324" y="412"/>
                  <a:pt x="324" y="412"/>
                  <a:pt x="339" y="412"/>
                </a:cubicBezTo>
                <a:cubicBezTo>
                  <a:pt x="516" y="236"/>
                  <a:pt x="516" y="236"/>
                  <a:pt x="516" y="236"/>
                </a:cubicBezTo>
                <a:cubicBezTo>
                  <a:pt x="516" y="221"/>
                  <a:pt x="516" y="221"/>
                  <a:pt x="516" y="207"/>
                </a:cubicBezTo>
                <a:cubicBezTo>
                  <a:pt x="501" y="207"/>
                  <a:pt x="486" y="207"/>
                  <a:pt x="486" y="207"/>
                </a:cubicBezTo>
                <a:close/>
                <a:moveTo>
                  <a:pt x="560" y="0"/>
                </a:moveTo>
                <a:lnTo>
                  <a:pt x="560" y="0"/>
                </a:lnTo>
                <a:cubicBezTo>
                  <a:pt x="89" y="0"/>
                  <a:pt x="89" y="0"/>
                  <a:pt x="89" y="0"/>
                </a:cubicBezTo>
                <a:cubicBezTo>
                  <a:pt x="45" y="0"/>
                  <a:pt x="0" y="45"/>
                  <a:pt x="0" y="89"/>
                </a:cubicBezTo>
                <a:cubicBezTo>
                  <a:pt x="0" y="560"/>
                  <a:pt x="0" y="560"/>
                  <a:pt x="0" y="560"/>
                </a:cubicBezTo>
                <a:cubicBezTo>
                  <a:pt x="0" y="604"/>
                  <a:pt x="45" y="633"/>
                  <a:pt x="89" y="633"/>
                </a:cubicBezTo>
                <a:cubicBezTo>
                  <a:pt x="560" y="633"/>
                  <a:pt x="560" y="633"/>
                  <a:pt x="560" y="633"/>
                </a:cubicBezTo>
                <a:cubicBezTo>
                  <a:pt x="604" y="633"/>
                  <a:pt x="633" y="604"/>
                  <a:pt x="633" y="560"/>
                </a:cubicBezTo>
                <a:cubicBezTo>
                  <a:pt x="633" y="89"/>
                  <a:pt x="633" y="89"/>
                  <a:pt x="633" y="89"/>
                </a:cubicBezTo>
                <a:cubicBezTo>
                  <a:pt x="633" y="45"/>
                  <a:pt x="604" y="0"/>
                  <a:pt x="560" y="0"/>
                </a:cubicBezTo>
                <a:close/>
                <a:moveTo>
                  <a:pt x="589" y="560"/>
                </a:moveTo>
                <a:lnTo>
                  <a:pt x="589" y="560"/>
                </a:lnTo>
                <a:cubicBezTo>
                  <a:pt x="589" y="575"/>
                  <a:pt x="575" y="589"/>
                  <a:pt x="560" y="589"/>
                </a:cubicBezTo>
                <a:cubicBezTo>
                  <a:pt x="89" y="589"/>
                  <a:pt x="89" y="589"/>
                  <a:pt x="89" y="589"/>
                </a:cubicBezTo>
                <a:cubicBezTo>
                  <a:pt x="59" y="589"/>
                  <a:pt x="45" y="575"/>
                  <a:pt x="45" y="560"/>
                </a:cubicBezTo>
                <a:cubicBezTo>
                  <a:pt x="45" y="89"/>
                  <a:pt x="45" y="89"/>
                  <a:pt x="45" y="89"/>
                </a:cubicBezTo>
                <a:cubicBezTo>
                  <a:pt x="45" y="59"/>
                  <a:pt x="59" y="45"/>
                  <a:pt x="89" y="45"/>
                </a:cubicBezTo>
                <a:cubicBezTo>
                  <a:pt x="560" y="45"/>
                  <a:pt x="560" y="45"/>
                  <a:pt x="560" y="45"/>
                </a:cubicBezTo>
                <a:cubicBezTo>
                  <a:pt x="575" y="45"/>
                  <a:pt x="589" y="59"/>
                  <a:pt x="589" y="89"/>
                </a:cubicBezTo>
                <a:lnTo>
                  <a:pt x="589" y="560"/>
                </a:lnTo>
                <a:close/>
              </a:path>
            </a:pathLst>
          </a:custGeom>
          <a:solidFill>
            <a:schemeClr val="accent1"/>
          </a:solidFill>
          <a:ln>
            <a:noFill/>
          </a:ln>
          <a:effectLst/>
        </p:spPr>
        <p:txBody>
          <a:bodyPr wrap="none" anchor="ctr"/>
          <a:lstStyle/>
          <a:p>
            <a:endParaRPr lang="en-US" sz="2700"/>
          </a:p>
        </p:txBody>
      </p:sp>
      <p:sp>
        <p:nvSpPr>
          <p:cNvPr id="48" name="Freeform 47"/>
          <p:cNvSpPr>
            <a:spLocks noChangeArrowheads="1"/>
          </p:cNvSpPr>
          <p:nvPr/>
        </p:nvSpPr>
        <p:spPr bwMode="auto">
          <a:xfrm>
            <a:off x="8129292" y="3001137"/>
            <a:ext cx="299029" cy="299028"/>
          </a:xfrm>
          <a:custGeom>
            <a:avLst/>
            <a:gdLst>
              <a:gd name="T0" fmla="*/ 116823 w 634"/>
              <a:gd name="T1" fmla="*/ 79668 h 634"/>
              <a:gd name="T2" fmla="*/ 116823 w 634"/>
              <a:gd name="T3" fmla="*/ 79668 h 634"/>
              <a:gd name="T4" fmla="*/ 111414 w 634"/>
              <a:gd name="T5" fmla="*/ 79668 h 634"/>
              <a:gd name="T6" fmla="*/ 106006 w 634"/>
              <a:gd name="T7" fmla="*/ 79668 h 634"/>
              <a:gd name="T8" fmla="*/ 42186 w 634"/>
              <a:gd name="T9" fmla="*/ 143475 h 634"/>
              <a:gd name="T10" fmla="*/ 42186 w 634"/>
              <a:gd name="T11" fmla="*/ 154289 h 634"/>
              <a:gd name="T12" fmla="*/ 53003 w 634"/>
              <a:gd name="T13" fmla="*/ 154289 h 634"/>
              <a:gd name="T14" fmla="*/ 111414 w 634"/>
              <a:gd name="T15" fmla="*/ 95890 h 634"/>
              <a:gd name="T16" fmla="*/ 169826 w 634"/>
              <a:gd name="T17" fmla="*/ 154289 h 634"/>
              <a:gd name="T18" fmla="*/ 180282 w 634"/>
              <a:gd name="T19" fmla="*/ 154289 h 634"/>
              <a:gd name="T20" fmla="*/ 180282 w 634"/>
              <a:gd name="T21" fmla="*/ 143475 h 634"/>
              <a:gd name="T22" fmla="*/ 116823 w 634"/>
              <a:gd name="T23" fmla="*/ 79668 h 634"/>
              <a:gd name="T24" fmla="*/ 196147 w 634"/>
              <a:gd name="T25" fmla="*/ 0 h 634"/>
              <a:gd name="T26" fmla="*/ 196147 w 634"/>
              <a:gd name="T27" fmla="*/ 0 h 634"/>
              <a:gd name="T28" fmla="*/ 26321 w 634"/>
              <a:gd name="T29" fmla="*/ 0 h 634"/>
              <a:gd name="T30" fmla="*/ 0 w 634"/>
              <a:gd name="T31" fmla="*/ 32084 h 634"/>
              <a:gd name="T32" fmla="*/ 0 w 634"/>
              <a:gd name="T33" fmla="*/ 201874 h 634"/>
              <a:gd name="T34" fmla="*/ 26321 w 634"/>
              <a:gd name="T35" fmla="*/ 228190 h 634"/>
              <a:gd name="T36" fmla="*/ 196147 w 634"/>
              <a:gd name="T37" fmla="*/ 228190 h 634"/>
              <a:gd name="T38" fmla="*/ 228237 w 634"/>
              <a:gd name="T39" fmla="*/ 201874 h 634"/>
              <a:gd name="T40" fmla="*/ 228237 w 634"/>
              <a:gd name="T41" fmla="*/ 32084 h 634"/>
              <a:gd name="T42" fmla="*/ 196147 w 634"/>
              <a:gd name="T43" fmla="*/ 0 h 634"/>
              <a:gd name="T44" fmla="*/ 212012 w 634"/>
              <a:gd name="T45" fmla="*/ 201874 h 634"/>
              <a:gd name="T46" fmla="*/ 212012 w 634"/>
              <a:gd name="T47" fmla="*/ 201874 h 634"/>
              <a:gd name="T48" fmla="*/ 196147 w 634"/>
              <a:gd name="T49" fmla="*/ 212328 h 634"/>
              <a:gd name="T50" fmla="*/ 26321 w 634"/>
              <a:gd name="T51" fmla="*/ 212328 h 634"/>
              <a:gd name="T52" fmla="*/ 15865 w 634"/>
              <a:gd name="T53" fmla="*/ 201874 h 634"/>
              <a:gd name="T54" fmla="*/ 15865 w 634"/>
              <a:gd name="T55" fmla="*/ 32084 h 634"/>
              <a:gd name="T56" fmla="*/ 26321 w 634"/>
              <a:gd name="T57" fmla="*/ 16222 h 634"/>
              <a:gd name="T58" fmla="*/ 196147 w 634"/>
              <a:gd name="T59" fmla="*/ 16222 h 634"/>
              <a:gd name="T60" fmla="*/ 212012 w 634"/>
              <a:gd name="T61" fmla="*/ 32084 h 634"/>
              <a:gd name="T62" fmla="*/ 212012 w 634"/>
              <a:gd name="T63" fmla="*/ 201874 h 63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34" h="634">
                <a:moveTo>
                  <a:pt x="324" y="221"/>
                </a:moveTo>
                <a:lnTo>
                  <a:pt x="324" y="221"/>
                </a:lnTo>
                <a:cubicBezTo>
                  <a:pt x="324" y="221"/>
                  <a:pt x="324" y="221"/>
                  <a:pt x="309" y="221"/>
                </a:cubicBezTo>
                <a:cubicBezTo>
                  <a:pt x="309" y="221"/>
                  <a:pt x="309" y="221"/>
                  <a:pt x="294" y="221"/>
                </a:cubicBezTo>
                <a:cubicBezTo>
                  <a:pt x="117" y="398"/>
                  <a:pt x="117" y="398"/>
                  <a:pt x="117" y="398"/>
                </a:cubicBezTo>
                <a:cubicBezTo>
                  <a:pt x="117" y="412"/>
                  <a:pt x="117" y="428"/>
                  <a:pt x="117" y="428"/>
                </a:cubicBezTo>
                <a:cubicBezTo>
                  <a:pt x="132" y="442"/>
                  <a:pt x="147" y="442"/>
                  <a:pt x="147" y="428"/>
                </a:cubicBezTo>
                <a:cubicBezTo>
                  <a:pt x="309" y="266"/>
                  <a:pt x="309" y="266"/>
                  <a:pt x="309" y="266"/>
                </a:cubicBezTo>
                <a:cubicBezTo>
                  <a:pt x="471" y="428"/>
                  <a:pt x="471" y="428"/>
                  <a:pt x="471" y="428"/>
                </a:cubicBezTo>
                <a:cubicBezTo>
                  <a:pt x="485" y="442"/>
                  <a:pt x="500" y="442"/>
                  <a:pt x="500" y="428"/>
                </a:cubicBezTo>
                <a:cubicBezTo>
                  <a:pt x="515" y="428"/>
                  <a:pt x="515" y="412"/>
                  <a:pt x="500" y="398"/>
                </a:cubicBezTo>
                <a:lnTo>
                  <a:pt x="324" y="221"/>
                </a:lnTo>
                <a:close/>
                <a:moveTo>
                  <a:pt x="544" y="0"/>
                </a:moveTo>
                <a:lnTo>
                  <a:pt x="544" y="0"/>
                </a:lnTo>
                <a:cubicBezTo>
                  <a:pt x="73" y="0"/>
                  <a:pt x="73" y="0"/>
                  <a:pt x="73" y="0"/>
                </a:cubicBezTo>
                <a:cubicBezTo>
                  <a:pt x="29" y="0"/>
                  <a:pt x="0" y="45"/>
                  <a:pt x="0" y="89"/>
                </a:cubicBezTo>
                <a:cubicBezTo>
                  <a:pt x="0" y="560"/>
                  <a:pt x="0" y="560"/>
                  <a:pt x="0" y="560"/>
                </a:cubicBezTo>
                <a:cubicBezTo>
                  <a:pt x="0" y="604"/>
                  <a:pt x="29" y="633"/>
                  <a:pt x="73" y="633"/>
                </a:cubicBezTo>
                <a:cubicBezTo>
                  <a:pt x="544" y="633"/>
                  <a:pt x="544" y="633"/>
                  <a:pt x="544" y="633"/>
                </a:cubicBezTo>
                <a:cubicBezTo>
                  <a:pt x="588" y="633"/>
                  <a:pt x="633" y="604"/>
                  <a:pt x="633" y="560"/>
                </a:cubicBezTo>
                <a:cubicBezTo>
                  <a:pt x="633" y="89"/>
                  <a:pt x="633" y="89"/>
                  <a:pt x="633" y="89"/>
                </a:cubicBezTo>
                <a:cubicBezTo>
                  <a:pt x="633" y="45"/>
                  <a:pt x="588" y="0"/>
                  <a:pt x="544" y="0"/>
                </a:cubicBezTo>
                <a:close/>
                <a:moveTo>
                  <a:pt x="588" y="560"/>
                </a:moveTo>
                <a:lnTo>
                  <a:pt x="588" y="560"/>
                </a:lnTo>
                <a:cubicBezTo>
                  <a:pt x="588" y="575"/>
                  <a:pt x="574" y="589"/>
                  <a:pt x="544" y="589"/>
                </a:cubicBezTo>
                <a:cubicBezTo>
                  <a:pt x="73" y="589"/>
                  <a:pt x="73" y="589"/>
                  <a:pt x="73" y="589"/>
                </a:cubicBezTo>
                <a:cubicBezTo>
                  <a:pt x="58" y="589"/>
                  <a:pt x="44" y="575"/>
                  <a:pt x="44" y="560"/>
                </a:cubicBezTo>
                <a:cubicBezTo>
                  <a:pt x="44" y="89"/>
                  <a:pt x="44" y="89"/>
                  <a:pt x="44" y="89"/>
                </a:cubicBezTo>
                <a:cubicBezTo>
                  <a:pt x="44" y="59"/>
                  <a:pt x="58" y="45"/>
                  <a:pt x="73" y="45"/>
                </a:cubicBezTo>
                <a:cubicBezTo>
                  <a:pt x="544" y="45"/>
                  <a:pt x="544" y="45"/>
                  <a:pt x="544" y="45"/>
                </a:cubicBezTo>
                <a:cubicBezTo>
                  <a:pt x="574" y="45"/>
                  <a:pt x="588" y="59"/>
                  <a:pt x="588" y="89"/>
                </a:cubicBezTo>
                <a:lnTo>
                  <a:pt x="588" y="560"/>
                </a:lnTo>
                <a:close/>
              </a:path>
            </a:pathLst>
          </a:custGeom>
          <a:solidFill>
            <a:schemeClr val="accent1"/>
          </a:solidFill>
          <a:ln>
            <a:noFill/>
          </a:ln>
          <a:effectLst/>
        </p:spPr>
        <p:txBody>
          <a:bodyPr wrap="none" anchor="ctr"/>
          <a:lstStyle/>
          <a:p>
            <a:endParaRPr lang="en-US" sz="2700"/>
          </a:p>
        </p:txBody>
      </p:sp>
      <p:sp>
        <p:nvSpPr>
          <p:cNvPr id="49" name="Freeform 48"/>
          <p:cNvSpPr>
            <a:spLocks noChangeArrowheads="1"/>
          </p:cNvSpPr>
          <p:nvPr/>
        </p:nvSpPr>
        <p:spPr bwMode="auto">
          <a:xfrm>
            <a:off x="7652230" y="3001137"/>
            <a:ext cx="290386" cy="299028"/>
          </a:xfrm>
          <a:custGeom>
            <a:avLst/>
            <a:gdLst>
              <a:gd name="T0" fmla="*/ 79257 w 619"/>
              <a:gd name="T1" fmla="*/ 47945 h 634"/>
              <a:gd name="T2" fmla="*/ 79257 w 619"/>
              <a:gd name="T3" fmla="*/ 47945 h 634"/>
              <a:gd name="T4" fmla="*/ 68498 w 619"/>
              <a:gd name="T5" fmla="*/ 47945 h 634"/>
              <a:gd name="T6" fmla="*/ 68498 w 619"/>
              <a:gd name="T7" fmla="*/ 58399 h 634"/>
              <a:gd name="T8" fmla="*/ 126596 w 619"/>
              <a:gd name="T9" fmla="*/ 116798 h 634"/>
              <a:gd name="T10" fmla="*/ 68498 w 619"/>
              <a:gd name="T11" fmla="*/ 175198 h 634"/>
              <a:gd name="T12" fmla="*/ 68498 w 619"/>
              <a:gd name="T13" fmla="*/ 186012 h 634"/>
              <a:gd name="T14" fmla="*/ 79257 w 619"/>
              <a:gd name="T15" fmla="*/ 186012 h 634"/>
              <a:gd name="T16" fmla="*/ 142734 w 619"/>
              <a:gd name="T17" fmla="*/ 122206 h 634"/>
              <a:gd name="T18" fmla="*/ 147755 w 619"/>
              <a:gd name="T19" fmla="*/ 116798 h 634"/>
              <a:gd name="T20" fmla="*/ 142734 w 619"/>
              <a:gd name="T21" fmla="*/ 111752 h 634"/>
              <a:gd name="T22" fmla="*/ 79257 w 619"/>
              <a:gd name="T23" fmla="*/ 47945 h 634"/>
              <a:gd name="T24" fmla="*/ 195452 w 619"/>
              <a:gd name="T25" fmla="*/ 0 h 634"/>
              <a:gd name="T26" fmla="*/ 195452 w 619"/>
              <a:gd name="T27" fmla="*/ 0 h 634"/>
              <a:gd name="T28" fmla="*/ 26180 w 619"/>
              <a:gd name="T29" fmla="*/ 0 h 634"/>
              <a:gd name="T30" fmla="*/ 0 w 619"/>
              <a:gd name="T31" fmla="*/ 32084 h 634"/>
              <a:gd name="T32" fmla="*/ 0 w 619"/>
              <a:gd name="T33" fmla="*/ 201874 h 634"/>
              <a:gd name="T34" fmla="*/ 26180 w 619"/>
              <a:gd name="T35" fmla="*/ 228190 h 634"/>
              <a:gd name="T36" fmla="*/ 195452 w 619"/>
              <a:gd name="T37" fmla="*/ 228190 h 634"/>
              <a:gd name="T38" fmla="*/ 221632 w 619"/>
              <a:gd name="T39" fmla="*/ 201874 h 634"/>
              <a:gd name="T40" fmla="*/ 221632 w 619"/>
              <a:gd name="T41" fmla="*/ 32084 h 634"/>
              <a:gd name="T42" fmla="*/ 195452 w 619"/>
              <a:gd name="T43" fmla="*/ 0 h 634"/>
              <a:gd name="T44" fmla="*/ 211232 w 619"/>
              <a:gd name="T45" fmla="*/ 201874 h 634"/>
              <a:gd name="T46" fmla="*/ 211232 w 619"/>
              <a:gd name="T47" fmla="*/ 201874 h 634"/>
              <a:gd name="T48" fmla="*/ 195452 w 619"/>
              <a:gd name="T49" fmla="*/ 212328 h 634"/>
              <a:gd name="T50" fmla="*/ 26180 w 619"/>
              <a:gd name="T51" fmla="*/ 212328 h 634"/>
              <a:gd name="T52" fmla="*/ 10400 w 619"/>
              <a:gd name="T53" fmla="*/ 201874 h 634"/>
              <a:gd name="T54" fmla="*/ 10400 w 619"/>
              <a:gd name="T55" fmla="*/ 32084 h 634"/>
              <a:gd name="T56" fmla="*/ 26180 w 619"/>
              <a:gd name="T57" fmla="*/ 16222 h 634"/>
              <a:gd name="T58" fmla="*/ 195452 w 619"/>
              <a:gd name="T59" fmla="*/ 16222 h 634"/>
              <a:gd name="T60" fmla="*/ 211232 w 619"/>
              <a:gd name="T61" fmla="*/ 32084 h 634"/>
              <a:gd name="T62" fmla="*/ 211232 w 619"/>
              <a:gd name="T63" fmla="*/ 201874 h 63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19" h="634">
                <a:moveTo>
                  <a:pt x="221" y="133"/>
                </a:moveTo>
                <a:lnTo>
                  <a:pt x="221" y="133"/>
                </a:lnTo>
                <a:cubicBezTo>
                  <a:pt x="221" y="118"/>
                  <a:pt x="206" y="118"/>
                  <a:pt x="191" y="133"/>
                </a:cubicBezTo>
                <a:cubicBezTo>
                  <a:pt x="191" y="133"/>
                  <a:pt x="191" y="148"/>
                  <a:pt x="191" y="162"/>
                </a:cubicBezTo>
                <a:cubicBezTo>
                  <a:pt x="353" y="324"/>
                  <a:pt x="353" y="324"/>
                  <a:pt x="353" y="324"/>
                </a:cubicBezTo>
                <a:cubicBezTo>
                  <a:pt x="191" y="486"/>
                  <a:pt x="191" y="486"/>
                  <a:pt x="191" y="486"/>
                </a:cubicBezTo>
                <a:cubicBezTo>
                  <a:pt x="191" y="486"/>
                  <a:pt x="191" y="501"/>
                  <a:pt x="191" y="516"/>
                </a:cubicBezTo>
                <a:cubicBezTo>
                  <a:pt x="206" y="516"/>
                  <a:pt x="221" y="516"/>
                  <a:pt x="221" y="516"/>
                </a:cubicBezTo>
                <a:cubicBezTo>
                  <a:pt x="398" y="339"/>
                  <a:pt x="398" y="339"/>
                  <a:pt x="398" y="339"/>
                </a:cubicBezTo>
                <a:cubicBezTo>
                  <a:pt x="412" y="324"/>
                  <a:pt x="412" y="324"/>
                  <a:pt x="412" y="324"/>
                </a:cubicBezTo>
                <a:cubicBezTo>
                  <a:pt x="412" y="310"/>
                  <a:pt x="412" y="310"/>
                  <a:pt x="398" y="310"/>
                </a:cubicBezTo>
                <a:lnTo>
                  <a:pt x="221" y="133"/>
                </a:lnTo>
                <a:close/>
                <a:moveTo>
                  <a:pt x="545" y="0"/>
                </a:moveTo>
                <a:lnTo>
                  <a:pt x="545" y="0"/>
                </a:lnTo>
                <a:cubicBezTo>
                  <a:pt x="73" y="0"/>
                  <a:pt x="73" y="0"/>
                  <a:pt x="73" y="0"/>
                </a:cubicBezTo>
                <a:cubicBezTo>
                  <a:pt x="29" y="0"/>
                  <a:pt x="0" y="45"/>
                  <a:pt x="0" y="89"/>
                </a:cubicBezTo>
                <a:cubicBezTo>
                  <a:pt x="0" y="560"/>
                  <a:pt x="0" y="560"/>
                  <a:pt x="0" y="560"/>
                </a:cubicBezTo>
                <a:cubicBezTo>
                  <a:pt x="0" y="604"/>
                  <a:pt x="29" y="633"/>
                  <a:pt x="73" y="633"/>
                </a:cubicBezTo>
                <a:cubicBezTo>
                  <a:pt x="545" y="633"/>
                  <a:pt x="545" y="633"/>
                  <a:pt x="545" y="633"/>
                </a:cubicBezTo>
                <a:cubicBezTo>
                  <a:pt x="589" y="633"/>
                  <a:pt x="618" y="604"/>
                  <a:pt x="618" y="560"/>
                </a:cubicBezTo>
                <a:cubicBezTo>
                  <a:pt x="618" y="89"/>
                  <a:pt x="618" y="89"/>
                  <a:pt x="618" y="89"/>
                </a:cubicBezTo>
                <a:cubicBezTo>
                  <a:pt x="618" y="45"/>
                  <a:pt x="589" y="0"/>
                  <a:pt x="545" y="0"/>
                </a:cubicBezTo>
                <a:close/>
                <a:moveTo>
                  <a:pt x="589" y="560"/>
                </a:moveTo>
                <a:lnTo>
                  <a:pt x="589" y="560"/>
                </a:lnTo>
                <a:cubicBezTo>
                  <a:pt x="589" y="575"/>
                  <a:pt x="559" y="589"/>
                  <a:pt x="545" y="589"/>
                </a:cubicBezTo>
                <a:cubicBezTo>
                  <a:pt x="73" y="589"/>
                  <a:pt x="73" y="589"/>
                  <a:pt x="73" y="589"/>
                </a:cubicBezTo>
                <a:cubicBezTo>
                  <a:pt x="59" y="589"/>
                  <a:pt x="29" y="575"/>
                  <a:pt x="29" y="560"/>
                </a:cubicBezTo>
                <a:cubicBezTo>
                  <a:pt x="29" y="89"/>
                  <a:pt x="29" y="89"/>
                  <a:pt x="29" y="89"/>
                </a:cubicBezTo>
                <a:cubicBezTo>
                  <a:pt x="29" y="59"/>
                  <a:pt x="59" y="45"/>
                  <a:pt x="73" y="45"/>
                </a:cubicBezTo>
                <a:cubicBezTo>
                  <a:pt x="545" y="45"/>
                  <a:pt x="545" y="45"/>
                  <a:pt x="545" y="45"/>
                </a:cubicBezTo>
                <a:cubicBezTo>
                  <a:pt x="559" y="45"/>
                  <a:pt x="589" y="59"/>
                  <a:pt x="589" y="89"/>
                </a:cubicBezTo>
                <a:lnTo>
                  <a:pt x="589" y="560"/>
                </a:lnTo>
                <a:close/>
              </a:path>
            </a:pathLst>
          </a:custGeom>
          <a:solidFill>
            <a:schemeClr val="accent1"/>
          </a:solidFill>
          <a:ln>
            <a:noFill/>
          </a:ln>
          <a:effectLst/>
        </p:spPr>
        <p:txBody>
          <a:bodyPr wrap="none" anchor="ctr"/>
          <a:lstStyle/>
          <a:p>
            <a:endParaRPr lang="en-US" sz="2700"/>
          </a:p>
        </p:txBody>
      </p:sp>
      <p:sp>
        <p:nvSpPr>
          <p:cNvPr id="50" name="Freeform 49"/>
          <p:cNvSpPr>
            <a:spLocks noChangeArrowheads="1"/>
          </p:cNvSpPr>
          <p:nvPr/>
        </p:nvSpPr>
        <p:spPr bwMode="auto">
          <a:xfrm>
            <a:off x="7166526" y="3001137"/>
            <a:ext cx="299028" cy="299028"/>
          </a:xfrm>
          <a:custGeom>
            <a:avLst/>
            <a:gdLst>
              <a:gd name="T0" fmla="*/ 153960 w 634"/>
              <a:gd name="T1" fmla="*/ 47945 h 634"/>
              <a:gd name="T2" fmla="*/ 153960 w 634"/>
              <a:gd name="T3" fmla="*/ 47945 h 634"/>
              <a:gd name="T4" fmla="*/ 143504 w 634"/>
              <a:gd name="T5" fmla="*/ 47945 h 634"/>
              <a:gd name="T6" fmla="*/ 79684 w 634"/>
              <a:gd name="T7" fmla="*/ 111752 h 634"/>
              <a:gd name="T8" fmla="*/ 79684 w 634"/>
              <a:gd name="T9" fmla="*/ 116798 h 634"/>
              <a:gd name="T10" fmla="*/ 79684 w 634"/>
              <a:gd name="T11" fmla="*/ 122206 h 634"/>
              <a:gd name="T12" fmla="*/ 143504 w 634"/>
              <a:gd name="T13" fmla="*/ 186012 h 634"/>
              <a:gd name="T14" fmla="*/ 153960 w 634"/>
              <a:gd name="T15" fmla="*/ 186012 h 634"/>
              <a:gd name="T16" fmla="*/ 153960 w 634"/>
              <a:gd name="T17" fmla="*/ 175198 h 634"/>
              <a:gd name="T18" fmla="*/ 95549 w 634"/>
              <a:gd name="T19" fmla="*/ 116798 h 634"/>
              <a:gd name="T20" fmla="*/ 153960 w 634"/>
              <a:gd name="T21" fmla="*/ 58399 h 634"/>
              <a:gd name="T22" fmla="*/ 153960 w 634"/>
              <a:gd name="T23" fmla="*/ 47945 h 634"/>
              <a:gd name="T24" fmla="*/ 201915 w 634"/>
              <a:gd name="T25" fmla="*/ 0 h 634"/>
              <a:gd name="T26" fmla="*/ 201915 w 634"/>
              <a:gd name="T27" fmla="*/ 0 h 634"/>
              <a:gd name="T28" fmla="*/ 32090 w 634"/>
              <a:gd name="T29" fmla="*/ 0 h 634"/>
              <a:gd name="T30" fmla="*/ 0 w 634"/>
              <a:gd name="T31" fmla="*/ 32084 h 634"/>
              <a:gd name="T32" fmla="*/ 0 w 634"/>
              <a:gd name="T33" fmla="*/ 201874 h 634"/>
              <a:gd name="T34" fmla="*/ 32090 w 634"/>
              <a:gd name="T35" fmla="*/ 228190 h 634"/>
              <a:gd name="T36" fmla="*/ 201915 w 634"/>
              <a:gd name="T37" fmla="*/ 228190 h 634"/>
              <a:gd name="T38" fmla="*/ 228236 w 634"/>
              <a:gd name="T39" fmla="*/ 201874 h 634"/>
              <a:gd name="T40" fmla="*/ 228236 w 634"/>
              <a:gd name="T41" fmla="*/ 32084 h 634"/>
              <a:gd name="T42" fmla="*/ 201915 w 634"/>
              <a:gd name="T43" fmla="*/ 0 h 634"/>
              <a:gd name="T44" fmla="*/ 212372 w 634"/>
              <a:gd name="T45" fmla="*/ 201874 h 634"/>
              <a:gd name="T46" fmla="*/ 212372 w 634"/>
              <a:gd name="T47" fmla="*/ 201874 h 634"/>
              <a:gd name="T48" fmla="*/ 201915 w 634"/>
              <a:gd name="T49" fmla="*/ 212328 h 634"/>
              <a:gd name="T50" fmla="*/ 32090 w 634"/>
              <a:gd name="T51" fmla="*/ 212328 h 634"/>
              <a:gd name="T52" fmla="*/ 15865 w 634"/>
              <a:gd name="T53" fmla="*/ 201874 h 634"/>
              <a:gd name="T54" fmla="*/ 15865 w 634"/>
              <a:gd name="T55" fmla="*/ 32084 h 634"/>
              <a:gd name="T56" fmla="*/ 32090 w 634"/>
              <a:gd name="T57" fmla="*/ 16222 h 634"/>
              <a:gd name="T58" fmla="*/ 201915 w 634"/>
              <a:gd name="T59" fmla="*/ 16222 h 634"/>
              <a:gd name="T60" fmla="*/ 212372 w 634"/>
              <a:gd name="T61" fmla="*/ 32084 h 634"/>
              <a:gd name="T62" fmla="*/ 212372 w 634"/>
              <a:gd name="T63" fmla="*/ 201874 h 63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34" h="634">
                <a:moveTo>
                  <a:pt x="427" y="133"/>
                </a:moveTo>
                <a:lnTo>
                  <a:pt x="427" y="133"/>
                </a:lnTo>
                <a:cubicBezTo>
                  <a:pt x="427" y="118"/>
                  <a:pt x="412" y="118"/>
                  <a:pt x="398" y="133"/>
                </a:cubicBezTo>
                <a:cubicBezTo>
                  <a:pt x="221" y="310"/>
                  <a:pt x="221" y="310"/>
                  <a:pt x="221" y="310"/>
                </a:cubicBezTo>
                <a:cubicBezTo>
                  <a:pt x="221" y="310"/>
                  <a:pt x="221" y="310"/>
                  <a:pt x="221" y="324"/>
                </a:cubicBezTo>
                <a:cubicBezTo>
                  <a:pt x="221" y="324"/>
                  <a:pt x="221" y="324"/>
                  <a:pt x="221" y="339"/>
                </a:cubicBezTo>
                <a:cubicBezTo>
                  <a:pt x="398" y="516"/>
                  <a:pt x="398" y="516"/>
                  <a:pt x="398" y="516"/>
                </a:cubicBezTo>
                <a:cubicBezTo>
                  <a:pt x="412" y="516"/>
                  <a:pt x="427" y="516"/>
                  <a:pt x="427" y="516"/>
                </a:cubicBezTo>
                <a:cubicBezTo>
                  <a:pt x="442" y="501"/>
                  <a:pt x="442" y="486"/>
                  <a:pt x="427" y="486"/>
                </a:cubicBezTo>
                <a:cubicBezTo>
                  <a:pt x="265" y="324"/>
                  <a:pt x="265" y="324"/>
                  <a:pt x="265" y="324"/>
                </a:cubicBezTo>
                <a:cubicBezTo>
                  <a:pt x="427" y="162"/>
                  <a:pt x="427" y="162"/>
                  <a:pt x="427" y="162"/>
                </a:cubicBezTo>
                <a:cubicBezTo>
                  <a:pt x="442" y="148"/>
                  <a:pt x="442" y="133"/>
                  <a:pt x="427" y="133"/>
                </a:cubicBezTo>
                <a:close/>
                <a:moveTo>
                  <a:pt x="560" y="0"/>
                </a:moveTo>
                <a:lnTo>
                  <a:pt x="560" y="0"/>
                </a:lnTo>
                <a:cubicBezTo>
                  <a:pt x="89" y="0"/>
                  <a:pt x="89" y="0"/>
                  <a:pt x="89" y="0"/>
                </a:cubicBezTo>
                <a:cubicBezTo>
                  <a:pt x="44" y="0"/>
                  <a:pt x="0" y="45"/>
                  <a:pt x="0" y="89"/>
                </a:cubicBezTo>
                <a:cubicBezTo>
                  <a:pt x="0" y="560"/>
                  <a:pt x="0" y="560"/>
                  <a:pt x="0" y="560"/>
                </a:cubicBezTo>
                <a:cubicBezTo>
                  <a:pt x="0" y="604"/>
                  <a:pt x="44" y="633"/>
                  <a:pt x="89" y="633"/>
                </a:cubicBezTo>
                <a:cubicBezTo>
                  <a:pt x="560" y="633"/>
                  <a:pt x="560" y="633"/>
                  <a:pt x="560" y="633"/>
                </a:cubicBezTo>
                <a:cubicBezTo>
                  <a:pt x="604" y="633"/>
                  <a:pt x="633" y="604"/>
                  <a:pt x="633" y="560"/>
                </a:cubicBezTo>
                <a:cubicBezTo>
                  <a:pt x="633" y="89"/>
                  <a:pt x="633" y="89"/>
                  <a:pt x="633" y="89"/>
                </a:cubicBezTo>
                <a:cubicBezTo>
                  <a:pt x="633" y="45"/>
                  <a:pt x="604" y="0"/>
                  <a:pt x="560" y="0"/>
                </a:cubicBezTo>
                <a:close/>
                <a:moveTo>
                  <a:pt x="589" y="560"/>
                </a:moveTo>
                <a:lnTo>
                  <a:pt x="589" y="560"/>
                </a:lnTo>
                <a:cubicBezTo>
                  <a:pt x="589" y="575"/>
                  <a:pt x="574" y="589"/>
                  <a:pt x="560" y="589"/>
                </a:cubicBezTo>
                <a:cubicBezTo>
                  <a:pt x="89" y="589"/>
                  <a:pt x="89" y="589"/>
                  <a:pt x="89" y="589"/>
                </a:cubicBezTo>
                <a:cubicBezTo>
                  <a:pt x="59" y="589"/>
                  <a:pt x="44" y="575"/>
                  <a:pt x="44" y="560"/>
                </a:cubicBezTo>
                <a:cubicBezTo>
                  <a:pt x="44" y="89"/>
                  <a:pt x="44" y="89"/>
                  <a:pt x="44" y="89"/>
                </a:cubicBezTo>
                <a:cubicBezTo>
                  <a:pt x="44" y="59"/>
                  <a:pt x="59" y="45"/>
                  <a:pt x="89" y="45"/>
                </a:cubicBezTo>
                <a:cubicBezTo>
                  <a:pt x="560" y="45"/>
                  <a:pt x="560" y="45"/>
                  <a:pt x="560" y="45"/>
                </a:cubicBezTo>
                <a:cubicBezTo>
                  <a:pt x="574" y="45"/>
                  <a:pt x="589" y="59"/>
                  <a:pt x="589" y="89"/>
                </a:cubicBezTo>
                <a:lnTo>
                  <a:pt x="589" y="560"/>
                </a:lnTo>
                <a:close/>
              </a:path>
            </a:pathLst>
          </a:custGeom>
          <a:solidFill>
            <a:schemeClr val="accent1"/>
          </a:solidFill>
          <a:ln>
            <a:noFill/>
          </a:ln>
          <a:effectLst/>
        </p:spPr>
        <p:txBody>
          <a:bodyPr wrap="none" anchor="ctr"/>
          <a:lstStyle/>
          <a:p>
            <a:endParaRPr lang="en-US" sz="2700"/>
          </a:p>
        </p:txBody>
      </p:sp>
      <p:sp>
        <p:nvSpPr>
          <p:cNvPr id="51" name="Freeform 50"/>
          <p:cNvSpPr>
            <a:spLocks noChangeArrowheads="1"/>
          </p:cNvSpPr>
          <p:nvPr/>
        </p:nvSpPr>
        <p:spPr bwMode="auto">
          <a:xfrm>
            <a:off x="6689464" y="3001137"/>
            <a:ext cx="299028" cy="299028"/>
          </a:xfrm>
          <a:custGeom>
            <a:avLst/>
            <a:gdLst>
              <a:gd name="T0" fmla="*/ 84732 w 634"/>
              <a:gd name="T1" fmla="*/ 58399 h 634"/>
              <a:gd name="T2" fmla="*/ 84732 w 634"/>
              <a:gd name="T3" fmla="*/ 42538 h 634"/>
              <a:gd name="T4" fmla="*/ 42186 w 634"/>
              <a:gd name="T5" fmla="*/ 47945 h 634"/>
              <a:gd name="T6" fmla="*/ 42186 w 634"/>
              <a:gd name="T7" fmla="*/ 85075 h 634"/>
              <a:gd name="T8" fmla="*/ 58411 w 634"/>
              <a:gd name="T9" fmla="*/ 85075 h 634"/>
              <a:gd name="T10" fmla="*/ 90141 w 634"/>
              <a:gd name="T11" fmla="*/ 100937 h 634"/>
              <a:gd name="T12" fmla="*/ 63459 w 634"/>
              <a:gd name="T13" fmla="*/ 58399 h 634"/>
              <a:gd name="T14" fmla="*/ 174873 w 634"/>
              <a:gd name="T15" fmla="*/ 138067 h 634"/>
              <a:gd name="T16" fmla="*/ 169825 w 634"/>
              <a:gd name="T17" fmla="*/ 143475 h 634"/>
              <a:gd name="T18" fmla="*/ 138096 w 634"/>
              <a:gd name="T19" fmla="*/ 127613 h 634"/>
              <a:gd name="T20" fmla="*/ 159008 w 634"/>
              <a:gd name="T21" fmla="*/ 169790 h 634"/>
              <a:gd name="T22" fmla="*/ 132327 w 634"/>
              <a:gd name="T23" fmla="*/ 180605 h 634"/>
              <a:gd name="T24" fmla="*/ 174873 w 634"/>
              <a:gd name="T25" fmla="*/ 186012 h 634"/>
              <a:gd name="T26" fmla="*/ 185690 w 634"/>
              <a:gd name="T27" fmla="*/ 180605 h 634"/>
              <a:gd name="T28" fmla="*/ 174873 w 634"/>
              <a:gd name="T29" fmla="*/ 138067 h 634"/>
              <a:gd name="T30" fmla="*/ 90141 w 634"/>
              <a:gd name="T31" fmla="*/ 127613 h 634"/>
              <a:gd name="T32" fmla="*/ 58411 w 634"/>
              <a:gd name="T33" fmla="*/ 143475 h 634"/>
              <a:gd name="T34" fmla="*/ 42186 w 634"/>
              <a:gd name="T35" fmla="*/ 143475 h 634"/>
              <a:gd name="T36" fmla="*/ 42186 w 634"/>
              <a:gd name="T37" fmla="*/ 186012 h 634"/>
              <a:gd name="T38" fmla="*/ 84732 w 634"/>
              <a:gd name="T39" fmla="*/ 186012 h 634"/>
              <a:gd name="T40" fmla="*/ 84732 w 634"/>
              <a:gd name="T41" fmla="*/ 169790 h 634"/>
              <a:gd name="T42" fmla="*/ 100597 w 634"/>
              <a:gd name="T43" fmla="*/ 138067 h 634"/>
              <a:gd name="T44" fmla="*/ 196146 w 634"/>
              <a:gd name="T45" fmla="*/ 0 h 634"/>
              <a:gd name="T46" fmla="*/ 26321 w 634"/>
              <a:gd name="T47" fmla="*/ 0 h 634"/>
              <a:gd name="T48" fmla="*/ 0 w 634"/>
              <a:gd name="T49" fmla="*/ 201874 h 634"/>
              <a:gd name="T50" fmla="*/ 196146 w 634"/>
              <a:gd name="T51" fmla="*/ 228190 h 634"/>
              <a:gd name="T52" fmla="*/ 228236 w 634"/>
              <a:gd name="T53" fmla="*/ 32084 h 634"/>
              <a:gd name="T54" fmla="*/ 212011 w 634"/>
              <a:gd name="T55" fmla="*/ 201874 h 634"/>
              <a:gd name="T56" fmla="*/ 196146 w 634"/>
              <a:gd name="T57" fmla="*/ 212328 h 634"/>
              <a:gd name="T58" fmla="*/ 15865 w 634"/>
              <a:gd name="T59" fmla="*/ 201874 h 634"/>
              <a:gd name="T60" fmla="*/ 26321 w 634"/>
              <a:gd name="T61" fmla="*/ 16222 h 634"/>
              <a:gd name="T62" fmla="*/ 212011 w 634"/>
              <a:gd name="T63" fmla="*/ 32084 h 634"/>
              <a:gd name="T64" fmla="*/ 174873 w 634"/>
              <a:gd name="T65" fmla="*/ 42538 h 634"/>
              <a:gd name="T66" fmla="*/ 143144 w 634"/>
              <a:gd name="T67" fmla="*/ 42538 h 634"/>
              <a:gd name="T68" fmla="*/ 143144 w 634"/>
              <a:gd name="T69" fmla="*/ 58399 h 634"/>
              <a:gd name="T70" fmla="*/ 127279 w 634"/>
              <a:gd name="T71" fmla="*/ 90483 h 634"/>
              <a:gd name="T72" fmla="*/ 169825 w 634"/>
              <a:gd name="T73" fmla="*/ 69214 h 634"/>
              <a:gd name="T74" fmla="*/ 174873 w 634"/>
              <a:gd name="T75" fmla="*/ 95890 h 634"/>
              <a:gd name="T76" fmla="*/ 185690 w 634"/>
              <a:gd name="T77" fmla="*/ 53352 h 634"/>
              <a:gd name="T78" fmla="*/ 174873 w 634"/>
              <a:gd name="T79" fmla="*/ 42538 h 63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34" h="634">
                <a:moveTo>
                  <a:pt x="235" y="162"/>
                </a:moveTo>
                <a:lnTo>
                  <a:pt x="235" y="162"/>
                </a:lnTo>
                <a:cubicBezTo>
                  <a:pt x="250" y="162"/>
                  <a:pt x="250" y="148"/>
                  <a:pt x="250" y="148"/>
                </a:cubicBezTo>
                <a:cubicBezTo>
                  <a:pt x="250" y="133"/>
                  <a:pt x="250" y="118"/>
                  <a:pt x="235" y="118"/>
                </a:cubicBezTo>
                <a:cubicBezTo>
                  <a:pt x="132" y="118"/>
                  <a:pt x="132" y="118"/>
                  <a:pt x="132" y="118"/>
                </a:cubicBezTo>
                <a:cubicBezTo>
                  <a:pt x="132" y="118"/>
                  <a:pt x="132" y="118"/>
                  <a:pt x="117" y="133"/>
                </a:cubicBezTo>
                <a:cubicBezTo>
                  <a:pt x="117" y="133"/>
                  <a:pt x="117" y="133"/>
                  <a:pt x="117" y="148"/>
                </a:cubicBezTo>
                <a:cubicBezTo>
                  <a:pt x="117" y="236"/>
                  <a:pt x="117" y="236"/>
                  <a:pt x="117" y="236"/>
                </a:cubicBezTo>
                <a:cubicBezTo>
                  <a:pt x="117" y="251"/>
                  <a:pt x="132" y="266"/>
                  <a:pt x="132" y="266"/>
                </a:cubicBezTo>
                <a:cubicBezTo>
                  <a:pt x="147" y="266"/>
                  <a:pt x="162" y="251"/>
                  <a:pt x="162" y="236"/>
                </a:cubicBezTo>
                <a:cubicBezTo>
                  <a:pt x="162" y="192"/>
                  <a:pt x="162" y="192"/>
                  <a:pt x="162" y="192"/>
                </a:cubicBezTo>
                <a:cubicBezTo>
                  <a:pt x="250" y="280"/>
                  <a:pt x="250" y="280"/>
                  <a:pt x="250" y="280"/>
                </a:cubicBezTo>
                <a:cubicBezTo>
                  <a:pt x="279" y="251"/>
                  <a:pt x="279" y="251"/>
                  <a:pt x="279" y="251"/>
                </a:cubicBezTo>
                <a:cubicBezTo>
                  <a:pt x="176" y="162"/>
                  <a:pt x="176" y="162"/>
                  <a:pt x="176" y="162"/>
                </a:cubicBezTo>
                <a:lnTo>
                  <a:pt x="235" y="162"/>
                </a:lnTo>
                <a:close/>
                <a:moveTo>
                  <a:pt x="485" y="383"/>
                </a:moveTo>
                <a:lnTo>
                  <a:pt x="485" y="383"/>
                </a:lnTo>
                <a:cubicBezTo>
                  <a:pt x="485" y="383"/>
                  <a:pt x="471" y="383"/>
                  <a:pt x="471" y="398"/>
                </a:cubicBezTo>
                <a:cubicBezTo>
                  <a:pt x="471" y="442"/>
                  <a:pt x="471" y="442"/>
                  <a:pt x="471" y="442"/>
                </a:cubicBezTo>
                <a:cubicBezTo>
                  <a:pt x="383" y="354"/>
                  <a:pt x="383" y="354"/>
                  <a:pt x="383" y="354"/>
                </a:cubicBezTo>
                <a:cubicBezTo>
                  <a:pt x="353" y="383"/>
                  <a:pt x="353" y="383"/>
                  <a:pt x="353" y="383"/>
                </a:cubicBezTo>
                <a:cubicBezTo>
                  <a:pt x="441" y="471"/>
                  <a:pt x="441" y="471"/>
                  <a:pt x="441" y="471"/>
                </a:cubicBezTo>
                <a:cubicBezTo>
                  <a:pt x="397" y="471"/>
                  <a:pt x="397" y="471"/>
                  <a:pt x="397" y="471"/>
                </a:cubicBezTo>
                <a:cubicBezTo>
                  <a:pt x="383" y="471"/>
                  <a:pt x="367" y="486"/>
                  <a:pt x="367" y="501"/>
                </a:cubicBezTo>
                <a:cubicBezTo>
                  <a:pt x="367" y="501"/>
                  <a:pt x="383" y="516"/>
                  <a:pt x="397" y="516"/>
                </a:cubicBezTo>
                <a:cubicBezTo>
                  <a:pt x="485" y="516"/>
                  <a:pt x="485" y="516"/>
                  <a:pt x="485" y="516"/>
                </a:cubicBezTo>
                <a:cubicBezTo>
                  <a:pt x="500" y="516"/>
                  <a:pt x="500" y="516"/>
                  <a:pt x="500" y="516"/>
                </a:cubicBezTo>
                <a:cubicBezTo>
                  <a:pt x="515" y="501"/>
                  <a:pt x="515" y="501"/>
                  <a:pt x="515" y="501"/>
                </a:cubicBezTo>
                <a:cubicBezTo>
                  <a:pt x="515" y="398"/>
                  <a:pt x="515" y="398"/>
                  <a:pt x="515" y="398"/>
                </a:cubicBezTo>
                <a:cubicBezTo>
                  <a:pt x="515" y="383"/>
                  <a:pt x="500" y="383"/>
                  <a:pt x="485" y="383"/>
                </a:cubicBezTo>
                <a:close/>
                <a:moveTo>
                  <a:pt x="250" y="354"/>
                </a:moveTo>
                <a:lnTo>
                  <a:pt x="250" y="354"/>
                </a:lnTo>
                <a:cubicBezTo>
                  <a:pt x="162" y="442"/>
                  <a:pt x="162" y="442"/>
                  <a:pt x="162" y="442"/>
                </a:cubicBezTo>
                <a:cubicBezTo>
                  <a:pt x="162" y="398"/>
                  <a:pt x="162" y="398"/>
                  <a:pt x="162" y="398"/>
                </a:cubicBezTo>
                <a:cubicBezTo>
                  <a:pt x="162" y="383"/>
                  <a:pt x="147" y="383"/>
                  <a:pt x="132" y="383"/>
                </a:cubicBezTo>
                <a:cubicBezTo>
                  <a:pt x="132" y="383"/>
                  <a:pt x="117" y="383"/>
                  <a:pt x="117" y="398"/>
                </a:cubicBezTo>
                <a:cubicBezTo>
                  <a:pt x="117" y="501"/>
                  <a:pt x="117" y="501"/>
                  <a:pt x="117" y="501"/>
                </a:cubicBezTo>
                <a:cubicBezTo>
                  <a:pt x="117" y="501"/>
                  <a:pt x="117" y="501"/>
                  <a:pt x="117" y="516"/>
                </a:cubicBezTo>
                <a:cubicBezTo>
                  <a:pt x="132" y="516"/>
                  <a:pt x="132" y="516"/>
                  <a:pt x="132" y="516"/>
                </a:cubicBezTo>
                <a:cubicBezTo>
                  <a:pt x="235" y="516"/>
                  <a:pt x="235" y="516"/>
                  <a:pt x="235" y="516"/>
                </a:cubicBezTo>
                <a:cubicBezTo>
                  <a:pt x="250" y="516"/>
                  <a:pt x="250" y="501"/>
                  <a:pt x="250" y="501"/>
                </a:cubicBezTo>
                <a:cubicBezTo>
                  <a:pt x="250" y="486"/>
                  <a:pt x="250" y="471"/>
                  <a:pt x="235" y="471"/>
                </a:cubicBezTo>
                <a:cubicBezTo>
                  <a:pt x="176" y="471"/>
                  <a:pt x="176" y="471"/>
                  <a:pt x="176" y="471"/>
                </a:cubicBezTo>
                <a:cubicBezTo>
                  <a:pt x="279" y="383"/>
                  <a:pt x="279" y="383"/>
                  <a:pt x="279" y="383"/>
                </a:cubicBezTo>
                <a:lnTo>
                  <a:pt x="250" y="354"/>
                </a:lnTo>
                <a:close/>
                <a:moveTo>
                  <a:pt x="544" y="0"/>
                </a:moveTo>
                <a:lnTo>
                  <a:pt x="544" y="0"/>
                </a:lnTo>
                <a:cubicBezTo>
                  <a:pt x="73" y="0"/>
                  <a:pt x="73" y="0"/>
                  <a:pt x="73" y="0"/>
                </a:cubicBezTo>
                <a:cubicBezTo>
                  <a:pt x="29" y="0"/>
                  <a:pt x="0" y="45"/>
                  <a:pt x="0" y="89"/>
                </a:cubicBezTo>
                <a:cubicBezTo>
                  <a:pt x="0" y="560"/>
                  <a:pt x="0" y="560"/>
                  <a:pt x="0" y="560"/>
                </a:cubicBezTo>
                <a:cubicBezTo>
                  <a:pt x="0" y="604"/>
                  <a:pt x="29" y="633"/>
                  <a:pt x="73" y="633"/>
                </a:cubicBezTo>
                <a:cubicBezTo>
                  <a:pt x="544" y="633"/>
                  <a:pt x="544" y="633"/>
                  <a:pt x="544" y="633"/>
                </a:cubicBezTo>
                <a:cubicBezTo>
                  <a:pt x="588" y="633"/>
                  <a:pt x="633" y="604"/>
                  <a:pt x="633" y="560"/>
                </a:cubicBezTo>
                <a:cubicBezTo>
                  <a:pt x="633" y="89"/>
                  <a:pt x="633" y="89"/>
                  <a:pt x="633" y="89"/>
                </a:cubicBezTo>
                <a:cubicBezTo>
                  <a:pt x="633" y="45"/>
                  <a:pt x="588" y="0"/>
                  <a:pt x="544" y="0"/>
                </a:cubicBezTo>
                <a:close/>
                <a:moveTo>
                  <a:pt x="588" y="560"/>
                </a:moveTo>
                <a:lnTo>
                  <a:pt x="588" y="560"/>
                </a:lnTo>
                <a:cubicBezTo>
                  <a:pt x="588" y="575"/>
                  <a:pt x="574" y="589"/>
                  <a:pt x="544" y="589"/>
                </a:cubicBezTo>
                <a:cubicBezTo>
                  <a:pt x="73" y="589"/>
                  <a:pt x="73" y="589"/>
                  <a:pt x="73" y="589"/>
                </a:cubicBezTo>
                <a:cubicBezTo>
                  <a:pt x="58" y="589"/>
                  <a:pt x="44" y="575"/>
                  <a:pt x="44" y="560"/>
                </a:cubicBezTo>
                <a:cubicBezTo>
                  <a:pt x="44" y="89"/>
                  <a:pt x="44" y="89"/>
                  <a:pt x="44" y="89"/>
                </a:cubicBezTo>
                <a:cubicBezTo>
                  <a:pt x="44" y="59"/>
                  <a:pt x="58" y="45"/>
                  <a:pt x="73" y="45"/>
                </a:cubicBezTo>
                <a:cubicBezTo>
                  <a:pt x="544" y="45"/>
                  <a:pt x="544" y="45"/>
                  <a:pt x="544" y="45"/>
                </a:cubicBezTo>
                <a:cubicBezTo>
                  <a:pt x="574" y="45"/>
                  <a:pt x="588" y="59"/>
                  <a:pt x="588" y="89"/>
                </a:cubicBezTo>
                <a:lnTo>
                  <a:pt x="588" y="560"/>
                </a:lnTo>
                <a:close/>
                <a:moveTo>
                  <a:pt x="485" y="118"/>
                </a:moveTo>
                <a:lnTo>
                  <a:pt x="485" y="118"/>
                </a:lnTo>
                <a:cubicBezTo>
                  <a:pt x="397" y="118"/>
                  <a:pt x="397" y="118"/>
                  <a:pt x="397" y="118"/>
                </a:cubicBezTo>
                <a:cubicBezTo>
                  <a:pt x="383" y="118"/>
                  <a:pt x="367" y="133"/>
                  <a:pt x="367" y="148"/>
                </a:cubicBezTo>
                <a:cubicBezTo>
                  <a:pt x="367" y="148"/>
                  <a:pt x="383" y="162"/>
                  <a:pt x="397" y="162"/>
                </a:cubicBezTo>
                <a:cubicBezTo>
                  <a:pt x="441" y="162"/>
                  <a:pt x="441" y="162"/>
                  <a:pt x="441" y="162"/>
                </a:cubicBezTo>
                <a:cubicBezTo>
                  <a:pt x="353" y="251"/>
                  <a:pt x="353" y="251"/>
                  <a:pt x="353" y="251"/>
                </a:cubicBezTo>
                <a:cubicBezTo>
                  <a:pt x="383" y="280"/>
                  <a:pt x="383" y="280"/>
                  <a:pt x="383" y="280"/>
                </a:cubicBezTo>
                <a:cubicBezTo>
                  <a:pt x="471" y="192"/>
                  <a:pt x="471" y="192"/>
                  <a:pt x="471" y="192"/>
                </a:cubicBezTo>
                <a:cubicBezTo>
                  <a:pt x="471" y="236"/>
                  <a:pt x="471" y="236"/>
                  <a:pt x="471" y="236"/>
                </a:cubicBezTo>
                <a:cubicBezTo>
                  <a:pt x="471" y="251"/>
                  <a:pt x="485" y="266"/>
                  <a:pt x="485" y="266"/>
                </a:cubicBezTo>
                <a:cubicBezTo>
                  <a:pt x="500" y="266"/>
                  <a:pt x="515" y="251"/>
                  <a:pt x="515" y="236"/>
                </a:cubicBezTo>
                <a:cubicBezTo>
                  <a:pt x="515" y="148"/>
                  <a:pt x="515" y="148"/>
                  <a:pt x="515" y="148"/>
                </a:cubicBezTo>
                <a:cubicBezTo>
                  <a:pt x="515" y="133"/>
                  <a:pt x="515" y="133"/>
                  <a:pt x="500" y="133"/>
                </a:cubicBezTo>
                <a:cubicBezTo>
                  <a:pt x="500" y="118"/>
                  <a:pt x="500" y="118"/>
                  <a:pt x="485" y="118"/>
                </a:cubicBezTo>
                <a:close/>
              </a:path>
            </a:pathLst>
          </a:custGeom>
          <a:solidFill>
            <a:schemeClr val="accent1"/>
          </a:solidFill>
          <a:ln>
            <a:noFill/>
          </a:ln>
          <a:effectLst/>
        </p:spPr>
        <p:txBody>
          <a:bodyPr wrap="none" anchor="ctr"/>
          <a:lstStyle/>
          <a:p>
            <a:endParaRPr lang="en-US" sz="2700"/>
          </a:p>
        </p:txBody>
      </p:sp>
      <p:sp>
        <p:nvSpPr>
          <p:cNvPr id="52" name="Freeform 51"/>
          <p:cNvSpPr>
            <a:spLocks noChangeArrowheads="1"/>
          </p:cNvSpPr>
          <p:nvPr/>
        </p:nvSpPr>
        <p:spPr bwMode="auto">
          <a:xfrm>
            <a:off x="6208945" y="3001137"/>
            <a:ext cx="290386" cy="299028"/>
          </a:xfrm>
          <a:custGeom>
            <a:avLst/>
            <a:gdLst>
              <a:gd name="T0" fmla="*/ 95037 w 619"/>
              <a:gd name="T1" fmla="*/ 122206 h 634"/>
              <a:gd name="T2" fmla="*/ 95037 w 619"/>
              <a:gd name="T3" fmla="*/ 122206 h 634"/>
              <a:gd name="T4" fmla="*/ 31559 w 619"/>
              <a:gd name="T5" fmla="*/ 122206 h 634"/>
              <a:gd name="T6" fmla="*/ 26180 w 619"/>
              <a:gd name="T7" fmla="*/ 127613 h 634"/>
              <a:gd name="T8" fmla="*/ 31559 w 619"/>
              <a:gd name="T9" fmla="*/ 138067 h 634"/>
              <a:gd name="T10" fmla="*/ 79257 w 619"/>
              <a:gd name="T11" fmla="*/ 138067 h 634"/>
              <a:gd name="T12" fmla="*/ 31559 w 619"/>
              <a:gd name="T13" fmla="*/ 186012 h 634"/>
              <a:gd name="T14" fmla="*/ 42318 w 619"/>
              <a:gd name="T15" fmla="*/ 196466 h 634"/>
              <a:gd name="T16" fmla="*/ 89657 w 619"/>
              <a:gd name="T17" fmla="*/ 148521 h 634"/>
              <a:gd name="T18" fmla="*/ 89657 w 619"/>
              <a:gd name="T19" fmla="*/ 191059 h 634"/>
              <a:gd name="T20" fmla="*/ 95037 w 619"/>
              <a:gd name="T21" fmla="*/ 201874 h 634"/>
              <a:gd name="T22" fmla="*/ 105437 w 619"/>
              <a:gd name="T23" fmla="*/ 191059 h 634"/>
              <a:gd name="T24" fmla="*/ 105437 w 619"/>
              <a:gd name="T25" fmla="*/ 127613 h 634"/>
              <a:gd name="T26" fmla="*/ 100416 w 619"/>
              <a:gd name="T27" fmla="*/ 122206 h 634"/>
              <a:gd name="T28" fmla="*/ 95037 w 619"/>
              <a:gd name="T29" fmla="*/ 122206 h 634"/>
              <a:gd name="T30" fmla="*/ 190073 w 619"/>
              <a:gd name="T31" fmla="*/ 95890 h 634"/>
              <a:gd name="T32" fmla="*/ 190073 w 619"/>
              <a:gd name="T33" fmla="*/ 95890 h 634"/>
              <a:gd name="T34" fmla="*/ 142375 w 619"/>
              <a:gd name="T35" fmla="*/ 95890 h 634"/>
              <a:gd name="T36" fmla="*/ 190073 w 619"/>
              <a:gd name="T37" fmla="*/ 47945 h 634"/>
              <a:gd name="T38" fmla="*/ 179314 w 619"/>
              <a:gd name="T39" fmla="*/ 37130 h 634"/>
              <a:gd name="T40" fmla="*/ 131975 w 619"/>
              <a:gd name="T41" fmla="*/ 85075 h 634"/>
              <a:gd name="T42" fmla="*/ 131975 w 619"/>
              <a:gd name="T43" fmla="*/ 37130 h 634"/>
              <a:gd name="T44" fmla="*/ 126596 w 619"/>
              <a:gd name="T45" fmla="*/ 32084 h 634"/>
              <a:gd name="T46" fmla="*/ 116196 w 619"/>
              <a:gd name="T47" fmla="*/ 37130 h 634"/>
              <a:gd name="T48" fmla="*/ 116196 w 619"/>
              <a:gd name="T49" fmla="*/ 100937 h 634"/>
              <a:gd name="T50" fmla="*/ 121575 w 619"/>
              <a:gd name="T51" fmla="*/ 106344 h 634"/>
              <a:gd name="T52" fmla="*/ 126596 w 619"/>
              <a:gd name="T53" fmla="*/ 106344 h 634"/>
              <a:gd name="T54" fmla="*/ 190073 w 619"/>
              <a:gd name="T55" fmla="*/ 106344 h 634"/>
              <a:gd name="T56" fmla="*/ 195094 w 619"/>
              <a:gd name="T57" fmla="*/ 100937 h 634"/>
              <a:gd name="T58" fmla="*/ 190073 w 619"/>
              <a:gd name="T59" fmla="*/ 95890 h 634"/>
              <a:gd name="T60" fmla="*/ 195094 w 619"/>
              <a:gd name="T61" fmla="*/ 0 h 634"/>
              <a:gd name="T62" fmla="*/ 195094 w 619"/>
              <a:gd name="T63" fmla="*/ 0 h 634"/>
              <a:gd name="T64" fmla="*/ 26180 w 619"/>
              <a:gd name="T65" fmla="*/ 0 h 634"/>
              <a:gd name="T66" fmla="*/ 0 w 619"/>
              <a:gd name="T67" fmla="*/ 32084 h 634"/>
              <a:gd name="T68" fmla="*/ 0 w 619"/>
              <a:gd name="T69" fmla="*/ 201874 h 634"/>
              <a:gd name="T70" fmla="*/ 26180 w 619"/>
              <a:gd name="T71" fmla="*/ 228190 h 634"/>
              <a:gd name="T72" fmla="*/ 195094 w 619"/>
              <a:gd name="T73" fmla="*/ 228190 h 634"/>
              <a:gd name="T74" fmla="*/ 221632 w 619"/>
              <a:gd name="T75" fmla="*/ 201874 h 634"/>
              <a:gd name="T76" fmla="*/ 221632 w 619"/>
              <a:gd name="T77" fmla="*/ 32084 h 634"/>
              <a:gd name="T78" fmla="*/ 195094 w 619"/>
              <a:gd name="T79" fmla="*/ 0 h 634"/>
              <a:gd name="T80" fmla="*/ 211232 w 619"/>
              <a:gd name="T81" fmla="*/ 201874 h 634"/>
              <a:gd name="T82" fmla="*/ 211232 w 619"/>
              <a:gd name="T83" fmla="*/ 201874 h 634"/>
              <a:gd name="T84" fmla="*/ 195094 w 619"/>
              <a:gd name="T85" fmla="*/ 212328 h 634"/>
              <a:gd name="T86" fmla="*/ 26180 w 619"/>
              <a:gd name="T87" fmla="*/ 212328 h 634"/>
              <a:gd name="T88" fmla="*/ 10400 w 619"/>
              <a:gd name="T89" fmla="*/ 201874 h 634"/>
              <a:gd name="T90" fmla="*/ 10400 w 619"/>
              <a:gd name="T91" fmla="*/ 32084 h 634"/>
              <a:gd name="T92" fmla="*/ 26180 w 619"/>
              <a:gd name="T93" fmla="*/ 16222 h 634"/>
              <a:gd name="T94" fmla="*/ 195094 w 619"/>
              <a:gd name="T95" fmla="*/ 16222 h 634"/>
              <a:gd name="T96" fmla="*/ 211232 w 619"/>
              <a:gd name="T97" fmla="*/ 32084 h 634"/>
              <a:gd name="T98" fmla="*/ 211232 w 619"/>
              <a:gd name="T99" fmla="*/ 201874 h 63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619" h="634">
                <a:moveTo>
                  <a:pt x="265" y="339"/>
                </a:moveTo>
                <a:lnTo>
                  <a:pt x="265" y="339"/>
                </a:lnTo>
                <a:cubicBezTo>
                  <a:pt x="88" y="339"/>
                  <a:pt x="88" y="339"/>
                  <a:pt x="88" y="339"/>
                </a:cubicBezTo>
                <a:lnTo>
                  <a:pt x="73" y="354"/>
                </a:lnTo>
                <a:cubicBezTo>
                  <a:pt x="73" y="369"/>
                  <a:pt x="88" y="383"/>
                  <a:pt x="88" y="383"/>
                </a:cubicBezTo>
                <a:cubicBezTo>
                  <a:pt x="221" y="383"/>
                  <a:pt x="221" y="383"/>
                  <a:pt x="221" y="383"/>
                </a:cubicBezTo>
                <a:cubicBezTo>
                  <a:pt x="88" y="516"/>
                  <a:pt x="88" y="516"/>
                  <a:pt x="88" y="516"/>
                </a:cubicBezTo>
                <a:cubicBezTo>
                  <a:pt x="118" y="545"/>
                  <a:pt x="118" y="545"/>
                  <a:pt x="118" y="545"/>
                </a:cubicBezTo>
                <a:cubicBezTo>
                  <a:pt x="250" y="412"/>
                  <a:pt x="250" y="412"/>
                  <a:pt x="250" y="412"/>
                </a:cubicBezTo>
                <a:cubicBezTo>
                  <a:pt x="250" y="530"/>
                  <a:pt x="250" y="530"/>
                  <a:pt x="250" y="530"/>
                </a:cubicBezTo>
                <a:cubicBezTo>
                  <a:pt x="250" y="545"/>
                  <a:pt x="265" y="560"/>
                  <a:pt x="265" y="560"/>
                </a:cubicBezTo>
                <a:cubicBezTo>
                  <a:pt x="280" y="560"/>
                  <a:pt x="294" y="545"/>
                  <a:pt x="294" y="530"/>
                </a:cubicBezTo>
                <a:cubicBezTo>
                  <a:pt x="294" y="354"/>
                  <a:pt x="294" y="354"/>
                  <a:pt x="294" y="354"/>
                </a:cubicBezTo>
                <a:cubicBezTo>
                  <a:pt x="294" y="354"/>
                  <a:pt x="294" y="354"/>
                  <a:pt x="280" y="339"/>
                </a:cubicBezTo>
                <a:cubicBezTo>
                  <a:pt x="280" y="339"/>
                  <a:pt x="280" y="339"/>
                  <a:pt x="265" y="339"/>
                </a:cubicBezTo>
                <a:close/>
                <a:moveTo>
                  <a:pt x="530" y="266"/>
                </a:moveTo>
                <a:lnTo>
                  <a:pt x="530" y="266"/>
                </a:lnTo>
                <a:cubicBezTo>
                  <a:pt x="397" y="266"/>
                  <a:pt x="397" y="266"/>
                  <a:pt x="397" y="266"/>
                </a:cubicBezTo>
                <a:cubicBezTo>
                  <a:pt x="530" y="133"/>
                  <a:pt x="530" y="133"/>
                  <a:pt x="530" y="133"/>
                </a:cubicBezTo>
                <a:cubicBezTo>
                  <a:pt x="500" y="103"/>
                  <a:pt x="500" y="103"/>
                  <a:pt x="500" y="103"/>
                </a:cubicBezTo>
                <a:cubicBezTo>
                  <a:pt x="368" y="236"/>
                  <a:pt x="368" y="236"/>
                  <a:pt x="368" y="236"/>
                </a:cubicBezTo>
                <a:cubicBezTo>
                  <a:pt x="368" y="103"/>
                  <a:pt x="368" y="103"/>
                  <a:pt x="368" y="103"/>
                </a:cubicBezTo>
                <a:cubicBezTo>
                  <a:pt x="368" y="89"/>
                  <a:pt x="353" y="89"/>
                  <a:pt x="353" y="89"/>
                </a:cubicBezTo>
                <a:cubicBezTo>
                  <a:pt x="339" y="89"/>
                  <a:pt x="324" y="89"/>
                  <a:pt x="324" y="103"/>
                </a:cubicBezTo>
                <a:cubicBezTo>
                  <a:pt x="324" y="280"/>
                  <a:pt x="324" y="280"/>
                  <a:pt x="324" y="280"/>
                </a:cubicBezTo>
                <a:cubicBezTo>
                  <a:pt x="324" y="280"/>
                  <a:pt x="324" y="295"/>
                  <a:pt x="339" y="295"/>
                </a:cubicBezTo>
                <a:cubicBezTo>
                  <a:pt x="339" y="295"/>
                  <a:pt x="339" y="295"/>
                  <a:pt x="353" y="295"/>
                </a:cubicBezTo>
                <a:cubicBezTo>
                  <a:pt x="530" y="295"/>
                  <a:pt x="530" y="295"/>
                  <a:pt x="530" y="295"/>
                </a:cubicBezTo>
                <a:cubicBezTo>
                  <a:pt x="530" y="295"/>
                  <a:pt x="544" y="295"/>
                  <a:pt x="544" y="280"/>
                </a:cubicBezTo>
                <a:cubicBezTo>
                  <a:pt x="544" y="266"/>
                  <a:pt x="530" y="266"/>
                  <a:pt x="530" y="266"/>
                </a:cubicBezTo>
                <a:close/>
                <a:moveTo>
                  <a:pt x="544" y="0"/>
                </a:moveTo>
                <a:lnTo>
                  <a:pt x="544" y="0"/>
                </a:lnTo>
                <a:cubicBezTo>
                  <a:pt x="73" y="0"/>
                  <a:pt x="73" y="0"/>
                  <a:pt x="73" y="0"/>
                </a:cubicBezTo>
                <a:cubicBezTo>
                  <a:pt x="29" y="0"/>
                  <a:pt x="0" y="45"/>
                  <a:pt x="0" y="89"/>
                </a:cubicBezTo>
                <a:cubicBezTo>
                  <a:pt x="0" y="560"/>
                  <a:pt x="0" y="560"/>
                  <a:pt x="0" y="560"/>
                </a:cubicBezTo>
                <a:cubicBezTo>
                  <a:pt x="0" y="604"/>
                  <a:pt x="29" y="633"/>
                  <a:pt x="73" y="633"/>
                </a:cubicBezTo>
                <a:cubicBezTo>
                  <a:pt x="544" y="633"/>
                  <a:pt x="544" y="633"/>
                  <a:pt x="544" y="633"/>
                </a:cubicBezTo>
                <a:cubicBezTo>
                  <a:pt x="589" y="633"/>
                  <a:pt x="618" y="604"/>
                  <a:pt x="618" y="560"/>
                </a:cubicBezTo>
                <a:cubicBezTo>
                  <a:pt x="618" y="89"/>
                  <a:pt x="618" y="89"/>
                  <a:pt x="618" y="89"/>
                </a:cubicBezTo>
                <a:cubicBezTo>
                  <a:pt x="618" y="45"/>
                  <a:pt x="589" y="0"/>
                  <a:pt x="544" y="0"/>
                </a:cubicBezTo>
                <a:close/>
                <a:moveTo>
                  <a:pt x="589" y="560"/>
                </a:moveTo>
                <a:lnTo>
                  <a:pt x="589" y="560"/>
                </a:lnTo>
                <a:cubicBezTo>
                  <a:pt x="589" y="575"/>
                  <a:pt x="559" y="589"/>
                  <a:pt x="544" y="589"/>
                </a:cubicBezTo>
                <a:cubicBezTo>
                  <a:pt x="73" y="589"/>
                  <a:pt x="73" y="589"/>
                  <a:pt x="73" y="589"/>
                </a:cubicBezTo>
                <a:cubicBezTo>
                  <a:pt x="59" y="589"/>
                  <a:pt x="29" y="575"/>
                  <a:pt x="29" y="560"/>
                </a:cubicBezTo>
                <a:cubicBezTo>
                  <a:pt x="29" y="89"/>
                  <a:pt x="29" y="89"/>
                  <a:pt x="29" y="89"/>
                </a:cubicBezTo>
                <a:cubicBezTo>
                  <a:pt x="29" y="59"/>
                  <a:pt x="59" y="45"/>
                  <a:pt x="73" y="45"/>
                </a:cubicBezTo>
                <a:cubicBezTo>
                  <a:pt x="544" y="45"/>
                  <a:pt x="544" y="45"/>
                  <a:pt x="544" y="45"/>
                </a:cubicBezTo>
                <a:cubicBezTo>
                  <a:pt x="559" y="45"/>
                  <a:pt x="589" y="59"/>
                  <a:pt x="589" y="89"/>
                </a:cubicBezTo>
                <a:lnTo>
                  <a:pt x="589" y="560"/>
                </a:lnTo>
                <a:close/>
              </a:path>
            </a:pathLst>
          </a:custGeom>
          <a:solidFill>
            <a:schemeClr val="accent1"/>
          </a:solidFill>
          <a:ln>
            <a:noFill/>
          </a:ln>
          <a:effectLst/>
        </p:spPr>
        <p:txBody>
          <a:bodyPr wrap="none" anchor="ctr"/>
          <a:lstStyle/>
          <a:p>
            <a:endParaRPr lang="en-US" sz="2700"/>
          </a:p>
        </p:txBody>
      </p:sp>
      <p:sp>
        <p:nvSpPr>
          <p:cNvPr id="53" name="Freeform 52"/>
          <p:cNvSpPr>
            <a:spLocks noChangeArrowheads="1"/>
          </p:cNvSpPr>
          <p:nvPr/>
        </p:nvSpPr>
        <p:spPr bwMode="auto">
          <a:xfrm>
            <a:off x="10535344" y="2524075"/>
            <a:ext cx="290386" cy="299028"/>
          </a:xfrm>
          <a:custGeom>
            <a:avLst/>
            <a:gdLst>
              <a:gd name="T0" fmla="*/ 95037 w 619"/>
              <a:gd name="T1" fmla="*/ 185652 h 634"/>
              <a:gd name="T2" fmla="*/ 95037 w 619"/>
              <a:gd name="T3" fmla="*/ 185652 h 634"/>
              <a:gd name="T4" fmla="*/ 47339 w 619"/>
              <a:gd name="T5" fmla="*/ 185652 h 634"/>
              <a:gd name="T6" fmla="*/ 100416 w 619"/>
              <a:gd name="T7" fmla="*/ 138067 h 634"/>
              <a:gd name="T8" fmla="*/ 89657 w 619"/>
              <a:gd name="T9" fmla="*/ 127253 h 634"/>
              <a:gd name="T10" fmla="*/ 42318 w 619"/>
              <a:gd name="T11" fmla="*/ 174837 h 634"/>
              <a:gd name="T12" fmla="*/ 42318 w 619"/>
              <a:gd name="T13" fmla="*/ 127253 h 634"/>
              <a:gd name="T14" fmla="*/ 31559 w 619"/>
              <a:gd name="T15" fmla="*/ 121845 h 634"/>
              <a:gd name="T16" fmla="*/ 26539 w 619"/>
              <a:gd name="T17" fmla="*/ 127253 h 634"/>
              <a:gd name="T18" fmla="*/ 26539 w 619"/>
              <a:gd name="T19" fmla="*/ 191059 h 634"/>
              <a:gd name="T20" fmla="*/ 26539 w 619"/>
              <a:gd name="T21" fmla="*/ 196106 h 634"/>
              <a:gd name="T22" fmla="*/ 31559 w 619"/>
              <a:gd name="T23" fmla="*/ 196106 h 634"/>
              <a:gd name="T24" fmla="*/ 95037 w 619"/>
              <a:gd name="T25" fmla="*/ 196106 h 634"/>
              <a:gd name="T26" fmla="*/ 105437 w 619"/>
              <a:gd name="T27" fmla="*/ 191059 h 634"/>
              <a:gd name="T28" fmla="*/ 95037 w 619"/>
              <a:gd name="T29" fmla="*/ 185652 h 634"/>
              <a:gd name="T30" fmla="*/ 190073 w 619"/>
              <a:gd name="T31" fmla="*/ 26316 h 634"/>
              <a:gd name="T32" fmla="*/ 190073 w 619"/>
              <a:gd name="T33" fmla="*/ 26316 h 634"/>
              <a:gd name="T34" fmla="*/ 126596 w 619"/>
              <a:gd name="T35" fmla="*/ 26316 h 634"/>
              <a:gd name="T36" fmla="*/ 116196 w 619"/>
              <a:gd name="T37" fmla="*/ 37130 h 634"/>
              <a:gd name="T38" fmla="*/ 126596 w 619"/>
              <a:gd name="T39" fmla="*/ 42177 h 634"/>
              <a:gd name="T40" fmla="*/ 174293 w 619"/>
              <a:gd name="T41" fmla="*/ 42177 h 634"/>
              <a:gd name="T42" fmla="*/ 121575 w 619"/>
              <a:gd name="T43" fmla="*/ 90122 h 634"/>
              <a:gd name="T44" fmla="*/ 131975 w 619"/>
              <a:gd name="T45" fmla="*/ 100576 h 634"/>
              <a:gd name="T46" fmla="*/ 179314 w 619"/>
              <a:gd name="T47" fmla="*/ 52992 h 634"/>
              <a:gd name="T48" fmla="*/ 179314 w 619"/>
              <a:gd name="T49" fmla="*/ 100576 h 634"/>
              <a:gd name="T50" fmla="*/ 190073 w 619"/>
              <a:gd name="T51" fmla="*/ 105984 h 634"/>
              <a:gd name="T52" fmla="*/ 195452 w 619"/>
              <a:gd name="T53" fmla="*/ 100576 h 634"/>
              <a:gd name="T54" fmla="*/ 195452 w 619"/>
              <a:gd name="T55" fmla="*/ 37130 h 634"/>
              <a:gd name="T56" fmla="*/ 195452 w 619"/>
              <a:gd name="T57" fmla="*/ 31723 h 634"/>
              <a:gd name="T58" fmla="*/ 190073 w 619"/>
              <a:gd name="T59" fmla="*/ 26316 h 634"/>
              <a:gd name="T60" fmla="*/ 195452 w 619"/>
              <a:gd name="T61" fmla="*/ 0 h 634"/>
              <a:gd name="T62" fmla="*/ 195452 w 619"/>
              <a:gd name="T63" fmla="*/ 0 h 634"/>
              <a:gd name="T64" fmla="*/ 26539 w 619"/>
              <a:gd name="T65" fmla="*/ 0 h 634"/>
              <a:gd name="T66" fmla="*/ 0 w 619"/>
              <a:gd name="T67" fmla="*/ 26316 h 634"/>
              <a:gd name="T68" fmla="*/ 0 w 619"/>
              <a:gd name="T69" fmla="*/ 196106 h 634"/>
              <a:gd name="T70" fmla="*/ 26539 w 619"/>
              <a:gd name="T71" fmla="*/ 228190 h 634"/>
              <a:gd name="T72" fmla="*/ 195452 w 619"/>
              <a:gd name="T73" fmla="*/ 228190 h 634"/>
              <a:gd name="T74" fmla="*/ 221632 w 619"/>
              <a:gd name="T75" fmla="*/ 196106 h 634"/>
              <a:gd name="T76" fmla="*/ 221632 w 619"/>
              <a:gd name="T77" fmla="*/ 26316 h 634"/>
              <a:gd name="T78" fmla="*/ 195452 w 619"/>
              <a:gd name="T79" fmla="*/ 0 h 634"/>
              <a:gd name="T80" fmla="*/ 211232 w 619"/>
              <a:gd name="T81" fmla="*/ 196106 h 634"/>
              <a:gd name="T82" fmla="*/ 211232 w 619"/>
              <a:gd name="T83" fmla="*/ 196106 h 634"/>
              <a:gd name="T84" fmla="*/ 195452 w 619"/>
              <a:gd name="T85" fmla="*/ 211968 h 634"/>
              <a:gd name="T86" fmla="*/ 26539 w 619"/>
              <a:gd name="T87" fmla="*/ 211968 h 634"/>
              <a:gd name="T88" fmla="*/ 10400 w 619"/>
              <a:gd name="T89" fmla="*/ 196106 h 634"/>
              <a:gd name="T90" fmla="*/ 10400 w 619"/>
              <a:gd name="T91" fmla="*/ 26316 h 634"/>
              <a:gd name="T92" fmla="*/ 26539 w 619"/>
              <a:gd name="T93" fmla="*/ 15862 h 634"/>
              <a:gd name="T94" fmla="*/ 195452 w 619"/>
              <a:gd name="T95" fmla="*/ 15862 h 634"/>
              <a:gd name="T96" fmla="*/ 211232 w 619"/>
              <a:gd name="T97" fmla="*/ 26316 h 634"/>
              <a:gd name="T98" fmla="*/ 211232 w 619"/>
              <a:gd name="T99" fmla="*/ 196106 h 63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619" h="634">
                <a:moveTo>
                  <a:pt x="265" y="515"/>
                </a:moveTo>
                <a:lnTo>
                  <a:pt x="265" y="515"/>
                </a:lnTo>
                <a:cubicBezTo>
                  <a:pt x="132" y="515"/>
                  <a:pt x="132" y="515"/>
                  <a:pt x="132" y="515"/>
                </a:cubicBezTo>
                <a:cubicBezTo>
                  <a:pt x="280" y="383"/>
                  <a:pt x="280" y="383"/>
                  <a:pt x="280" y="383"/>
                </a:cubicBezTo>
                <a:cubicBezTo>
                  <a:pt x="250" y="353"/>
                  <a:pt x="250" y="353"/>
                  <a:pt x="250" y="353"/>
                </a:cubicBezTo>
                <a:cubicBezTo>
                  <a:pt x="118" y="485"/>
                  <a:pt x="118" y="485"/>
                  <a:pt x="118" y="485"/>
                </a:cubicBezTo>
                <a:cubicBezTo>
                  <a:pt x="118" y="353"/>
                  <a:pt x="118" y="353"/>
                  <a:pt x="118" y="353"/>
                </a:cubicBezTo>
                <a:cubicBezTo>
                  <a:pt x="118" y="338"/>
                  <a:pt x="103" y="338"/>
                  <a:pt x="88" y="338"/>
                </a:cubicBezTo>
                <a:cubicBezTo>
                  <a:pt x="88" y="338"/>
                  <a:pt x="74" y="338"/>
                  <a:pt x="74" y="353"/>
                </a:cubicBezTo>
                <a:cubicBezTo>
                  <a:pt x="74" y="530"/>
                  <a:pt x="74" y="530"/>
                  <a:pt x="74" y="530"/>
                </a:cubicBezTo>
                <a:lnTo>
                  <a:pt x="74" y="544"/>
                </a:lnTo>
                <a:cubicBezTo>
                  <a:pt x="88" y="544"/>
                  <a:pt x="88" y="544"/>
                  <a:pt x="88" y="544"/>
                </a:cubicBezTo>
                <a:cubicBezTo>
                  <a:pt x="265" y="544"/>
                  <a:pt x="265" y="544"/>
                  <a:pt x="265" y="544"/>
                </a:cubicBezTo>
                <a:cubicBezTo>
                  <a:pt x="280" y="544"/>
                  <a:pt x="294" y="544"/>
                  <a:pt x="294" y="530"/>
                </a:cubicBezTo>
                <a:cubicBezTo>
                  <a:pt x="294" y="515"/>
                  <a:pt x="280" y="515"/>
                  <a:pt x="265" y="515"/>
                </a:cubicBezTo>
                <a:close/>
                <a:moveTo>
                  <a:pt x="530" y="73"/>
                </a:moveTo>
                <a:lnTo>
                  <a:pt x="530" y="73"/>
                </a:lnTo>
                <a:cubicBezTo>
                  <a:pt x="353" y="73"/>
                  <a:pt x="353" y="73"/>
                  <a:pt x="353" y="73"/>
                </a:cubicBezTo>
                <a:cubicBezTo>
                  <a:pt x="339" y="73"/>
                  <a:pt x="324" y="88"/>
                  <a:pt x="324" y="103"/>
                </a:cubicBezTo>
                <a:cubicBezTo>
                  <a:pt x="324" y="103"/>
                  <a:pt x="339" y="117"/>
                  <a:pt x="353" y="117"/>
                </a:cubicBezTo>
                <a:cubicBezTo>
                  <a:pt x="486" y="117"/>
                  <a:pt x="486" y="117"/>
                  <a:pt x="486" y="117"/>
                </a:cubicBezTo>
                <a:cubicBezTo>
                  <a:pt x="339" y="250"/>
                  <a:pt x="339" y="250"/>
                  <a:pt x="339" y="250"/>
                </a:cubicBezTo>
                <a:cubicBezTo>
                  <a:pt x="368" y="279"/>
                  <a:pt x="368" y="279"/>
                  <a:pt x="368" y="279"/>
                </a:cubicBezTo>
                <a:cubicBezTo>
                  <a:pt x="500" y="147"/>
                  <a:pt x="500" y="147"/>
                  <a:pt x="500" y="147"/>
                </a:cubicBezTo>
                <a:cubicBezTo>
                  <a:pt x="500" y="279"/>
                  <a:pt x="500" y="279"/>
                  <a:pt x="500" y="279"/>
                </a:cubicBezTo>
                <a:cubicBezTo>
                  <a:pt x="500" y="279"/>
                  <a:pt x="515" y="294"/>
                  <a:pt x="530" y="294"/>
                </a:cubicBezTo>
                <a:lnTo>
                  <a:pt x="545" y="279"/>
                </a:lnTo>
                <a:cubicBezTo>
                  <a:pt x="545" y="103"/>
                  <a:pt x="545" y="103"/>
                  <a:pt x="545" y="103"/>
                </a:cubicBezTo>
                <a:cubicBezTo>
                  <a:pt x="545" y="88"/>
                  <a:pt x="545" y="88"/>
                  <a:pt x="545" y="88"/>
                </a:cubicBezTo>
                <a:cubicBezTo>
                  <a:pt x="530" y="73"/>
                  <a:pt x="530" y="73"/>
                  <a:pt x="530" y="73"/>
                </a:cubicBezTo>
                <a:close/>
                <a:moveTo>
                  <a:pt x="545" y="0"/>
                </a:moveTo>
                <a:lnTo>
                  <a:pt x="545" y="0"/>
                </a:lnTo>
                <a:cubicBezTo>
                  <a:pt x="74" y="0"/>
                  <a:pt x="74" y="0"/>
                  <a:pt x="74" y="0"/>
                </a:cubicBezTo>
                <a:cubicBezTo>
                  <a:pt x="29" y="0"/>
                  <a:pt x="0" y="29"/>
                  <a:pt x="0" y="73"/>
                </a:cubicBezTo>
                <a:cubicBezTo>
                  <a:pt x="0" y="544"/>
                  <a:pt x="0" y="544"/>
                  <a:pt x="0" y="544"/>
                </a:cubicBezTo>
                <a:cubicBezTo>
                  <a:pt x="0" y="588"/>
                  <a:pt x="29" y="633"/>
                  <a:pt x="74" y="633"/>
                </a:cubicBezTo>
                <a:cubicBezTo>
                  <a:pt x="545" y="633"/>
                  <a:pt x="545" y="633"/>
                  <a:pt x="545" y="633"/>
                </a:cubicBezTo>
                <a:cubicBezTo>
                  <a:pt x="589" y="633"/>
                  <a:pt x="618" y="588"/>
                  <a:pt x="618" y="544"/>
                </a:cubicBezTo>
                <a:cubicBezTo>
                  <a:pt x="618" y="73"/>
                  <a:pt x="618" y="73"/>
                  <a:pt x="618" y="73"/>
                </a:cubicBezTo>
                <a:cubicBezTo>
                  <a:pt x="618" y="29"/>
                  <a:pt x="589" y="0"/>
                  <a:pt x="545" y="0"/>
                </a:cubicBezTo>
                <a:close/>
                <a:moveTo>
                  <a:pt x="589" y="544"/>
                </a:moveTo>
                <a:lnTo>
                  <a:pt x="589" y="544"/>
                </a:lnTo>
                <a:cubicBezTo>
                  <a:pt x="589" y="574"/>
                  <a:pt x="559" y="588"/>
                  <a:pt x="545" y="588"/>
                </a:cubicBezTo>
                <a:cubicBezTo>
                  <a:pt x="74" y="588"/>
                  <a:pt x="74" y="588"/>
                  <a:pt x="74" y="588"/>
                </a:cubicBezTo>
                <a:cubicBezTo>
                  <a:pt x="59" y="588"/>
                  <a:pt x="29" y="574"/>
                  <a:pt x="29" y="544"/>
                </a:cubicBezTo>
                <a:cubicBezTo>
                  <a:pt x="29" y="73"/>
                  <a:pt x="29" y="73"/>
                  <a:pt x="29" y="73"/>
                </a:cubicBezTo>
                <a:cubicBezTo>
                  <a:pt x="29" y="58"/>
                  <a:pt x="59" y="44"/>
                  <a:pt x="74" y="44"/>
                </a:cubicBezTo>
                <a:cubicBezTo>
                  <a:pt x="545" y="44"/>
                  <a:pt x="545" y="44"/>
                  <a:pt x="545" y="44"/>
                </a:cubicBezTo>
                <a:cubicBezTo>
                  <a:pt x="559" y="44"/>
                  <a:pt x="589" y="58"/>
                  <a:pt x="589" y="73"/>
                </a:cubicBezTo>
                <a:lnTo>
                  <a:pt x="589" y="544"/>
                </a:lnTo>
                <a:close/>
              </a:path>
            </a:pathLst>
          </a:custGeom>
          <a:solidFill>
            <a:schemeClr val="accent1"/>
          </a:solidFill>
          <a:ln>
            <a:noFill/>
          </a:ln>
          <a:effectLst/>
        </p:spPr>
        <p:txBody>
          <a:bodyPr wrap="none" anchor="ctr"/>
          <a:lstStyle/>
          <a:p>
            <a:endParaRPr lang="en-US" sz="2700"/>
          </a:p>
        </p:txBody>
      </p:sp>
      <p:sp>
        <p:nvSpPr>
          <p:cNvPr id="54" name="Freeform 53"/>
          <p:cNvSpPr>
            <a:spLocks noChangeArrowheads="1"/>
          </p:cNvSpPr>
          <p:nvPr/>
        </p:nvSpPr>
        <p:spPr bwMode="auto">
          <a:xfrm>
            <a:off x="10077297" y="2524075"/>
            <a:ext cx="264458" cy="299028"/>
          </a:xfrm>
          <a:custGeom>
            <a:avLst/>
            <a:gdLst>
              <a:gd name="T0" fmla="*/ 47930 w 561"/>
              <a:gd name="T1" fmla="*/ 132660 h 634"/>
              <a:gd name="T2" fmla="*/ 47930 w 561"/>
              <a:gd name="T3" fmla="*/ 132660 h 634"/>
              <a:gd name="T4" fmla="*/ 95499 w 561"/>
              <a:gd name="T5" fmla="*/ 180244 h 634"/>
              <a:gd name="T6" fmla="*/ 100905 w 561"/>
              <a:gd name="T7" fmla="*/ 185652 h 634"/>
              <a:gd name="T8" fmla="*/ 106310 w 561"/>
              <a:gd name="T9" fmla="*/ 180244 h 634"/>
              <a:gd name="T10" fmla="*/ 153880 w 561"/>
              <a:gd name="T11" fmla="*/ 132660 h 634"/>
              <a:gd name="T12" fmla="*/ 153880 w 561"/>
              <a:gd name="T13" fmla="*/ 121845 h 634"/>
              <a:gd name="T14" fmla="*/ 143429 w 561"/>
              <a:gd name="T15" fmla="*/ 121845 h 634"/>
              <a:gd name="T16" fmla="*/ 106310 w 561"/>
              <a:gd name="T17" fmla="*/ 158976 h 634"/>
              <a:gd name="T18" fmla="*/ 106310 w 561"/>
              <a:gd name="T19" fmla="*/ 5047 h 634"/>
              <a:gd name="T20" fmla="*/ 100905 w 561"/>
              <a:gd name="T21" fmla="*/ 0 h 634"/>
              <a:gd name="T22" fmla="*/ 95499 w 561"/>
              <a:gd name="T23" fmla="*/ 5047 h 634"/>
              <a:gd name="T24" fmla="*/ 95499 w 561"/>
              <a:gd name="T25" fmla="*/ 158976 h 634"/>
              <a:gd name="T26" fmla="*/ 58381 w 561"/>
              <a:gd name="T27" fmla="*/ 121845 h 634"/>
              <a:gd name="T28" fmla="*/ 47930 w 561"/>
              <a:gd name="T29" fmla="*/ 121845 h 634"/>
              <a:gd name="T30" fmla="*/ 47930 w 561"/>
              <a:gd name="T31" fmla="*/ 132660 h 634"/>
              <a:gd name="T32" fmla="*/ 169736 w 561"/>
              <a:gd name="T33" fmla="*/ 26316 h 634"/>
              <a:gd name="T34" fmla="*/ 169736 w 561"/>
              <a:gd name="T35" fmla="*/ 26316 h 634"/>
              <a:gd name="T36" fmla="*/ 148474 w 561"/>
              <a:gd name="T37" fmla="*/ 26316 h 634"/>
              <a:gd name="T38" fmla="*/ 148474 w 561"/>
              <a:gd name="T39" fmla="*/ 42177 h 634"/>
              <a:gd name="T40" fmla="*/ 169736 w 561"/>
              <a:gd name="T41" fmla="*/ 42177 h 634"/>
              <a:gd name="T42" fmla="*/ 185953 w 561"/>
              <a:gd name="T43" fmla="*/ 58399 h 634"/>
              <a:gd name="T44" fmla="*/ 185953 w 561"/>
              <a:gd name="T45" fmla="*/ 196106 h 634"/>
              <a:gd name="T46" fmla="*/ 169736 w 561"/>
              <a:gd name="T47" fmla="*/ 211968 h 634"/>
              <a:gd name="T48" fmla="*/ 32073 w 561"/>
              <a:gd name="T49" fmla="*/ 211968 h 634"/>
              <a:gd name="T50" fmla="*/ 15856 w 561"/>
              <a:gd name="T51" fmla="*/ 196106 h 634"/>
              <a:gd name="T52" fmla="*/ 15856 w 561"/>
              <a:gd name="T53" fmla="*/ 58399 h 634"/>
              <a:gd name="T54" fmla="*/ 32073 w 561"/>
              <a:gd name="T55" fmla="*/ 42177 h 634"/>
              <a:gd name="T56" fmla="*/ 53335 w 561"/>
              <a:gd name="T57" fmla="*/ 42177 h 634"/>
              <a:gd name="T58" fmla="*/ 53335 w 561"/>
              <a:gd name="T59" fmla="*/ 26316 h 634"/>
              <a:gd name="T60" fmla="*/ 32073 w 561"/>
              <a:gd name="T61" fmla="*/ 26316 h 634"/>
              <a:gd name="T62" fmla="*/ 0 w 561"/>
              <a:gd name="T63" fmla="*/ 58399 h 634"/>
              <a:gd name="T64" fmla="*/ 0 w 561"/>
              <a:gd name="T65" fmla="*/ 196106 h 634"/>
              <a:gd name="T66" fmla="*/ 32073 w 561"/>
              <a:gd name="T67" fmla="*/ 228190 h 634"/>
              <a:gd name="T68" fmla="*/ 169736 w 561"/>
              <a:gd name="T69" fmla="*/ 228190 h 634"/>
              <a:gd name="T70" fmla="*/ 201810 w 561"/>
              <a:gd name="T71" fmla="*/ 196106 h 634"/>
              <a:gd name="T72" fmla="*/ 201810 w 561"/>
              <a:gd name="T73" fmla="*/ 58399 h 634"/>
              <a:gd name="T74" fmla="*/ 169736 w 561"/>
              <a:gd name="T75" fmla="*/ 26316 h 63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561" h="634">
                <a:moveTo>
                  <a:pt x="133" y="368"/>
                </a:moveTo>
                <a:lnTo>
                  <a:pt x="133" y="368"/>
                </a:lnTo>
                <a:cubicBezTo>
                  <a:pt x="265" y="500"/>
                  <a:pt x="265" y="500"/>
                  <a:pt x="265" y="500"/>
                </a:cubicBezTo>
                <a:lnTo>
                  <a:pt x="280" y="515"/>
                </a:lnTo>
                <a:lnTo>
                  <a:pt x="295" y="500"/>
                </a:lnTo>
                <a:cubicBezTo>
                  <a:pt x="427" y="368"/>
                  <a:pt x="427" y="368"/>
                  <a:pt x="427" y="368"/>
                </a:cubicBezTo>
                <a:cubicBezTo>
                  <a:pt x="442" y="353"/>
                  <a:pt x="442" y="353"/>
                  <a:pt x="427" y="338"/>
                </a:cubicBezTo>
                <a:cubicBezTo>
                  <a:pt x="427" y="338"/>
                  <a:pt x="412" y="338"/>
                  <a:pt x="398" y="338"/>
                </a:cubicBezTo>
                <a:cubicBezTo>
                  <a:pt x="295" y="441"/>
                  <a:pt x="295" y="441"/>
                  <a:pt x="295" y="441"/>
                </a:cubicBezTo>
                <a:cubicBezTo>
                  <a:pt x="295" y="14"/>
                  <a:pt x="295" y="14"/>
                  <a:pt x="295" y="14"/>
                </a:cubicBezTo>
                <a:cubicBezTo>
                  <a:pt x="295" y="14"/>
                  <a:pt x="295" y="0"/>
                  <a:pt x="280" y="0"/>
                </a:cubicBezTo>
                <a:cubicBezTo>
                  <a:pt x="265" y="0"/>
                  <a:pt x="265" y="14"/>
                  <a:pt x="265" y="14"/>
                </a:cubicBezTo>
                <a:cubicBezTo>
                  <a:pt x="265" y="441"/>
                  <a:pt x="265" y="441"/>
                  <a:pt x="265" y="441"/>
                </a:cubicBezTo>
                <a:cubicBezTo>
                  <a:pt x="162" y="338"/>
                  <a:pt x="162" y="338"/>
                  <a:pt x="162" y="338"/>
                </a:cubicBezTo>
                <a:cubicBezTo>
                  <a:pt x="148" y="338"/>
                  <a:pt x="133" y="338"/>
                  <a:pt x="133" y="338"/>
                </a:cubicBezTo>
                <a:cubicBezTo>
                  <a:pt x="118" y="353"/>
                  <a:pt x="118" y="353"/>
                  <a:pt x="133" y="368"/>
                </a:cubicBezTo>
                <a:close/>
                <a:moveTo>
                  <a:pt x="471" y="73"/>
                </a:moveTo>
                <a:lnTo>
                  <a:pt x="471" y="73"/>
                </a:lnTo>
                <a:cubicBezTo>
                  <a:pt x="412" y="73"/>
                  <a:pt x="412" y="73"/>
                  <a:pt x="412" y="73"/>
                </a:cubicBezTo>
                <a:cubicBezTo>
                  <a:pt x="412" y="117"/>
                  <a:pt x="412" y="117"/>
                  <a:pt x="412" y="117"/>
                </a:cubicBezTo>
                <a:cubicBezTo>
                  <a:pt x="471" y="117"/>
                  <a:pt x="471" y="117"/>
                  <a:pt x="471" y="117"/>
                </a:cubicBezTo>
                <a:cubicBezTo>
                  <a:pt x="501" y="117"/>
                  <a:pt x="516" y="132"/>
                  <a:pt x="516" y="162"/>
                </a:cubicBezTo>
                <a:cubicBezTo>
                  <a:pt x="516" y="544"/>
                  <a:pt x="516" y="544"/>
                  <a:pt x="516" y="544"/>
                </a:cubicBezTo>
                <a:cubicBezTo>
                  <a:pt x="516" y="574"/>
                  <a:pt x="501" y="588"/>
                  <a:pt x="471" y="588"/>
                </a:cubicBezTo>
                <a:cubicBezTo>
                  <a:pt x="89" y="588"/>
                  <a:pt x="89" y="588"/>
                  <a:pt x="89" y="588"/>
                </a:cubicBezTo>
                <a:cubicBezTo>
                  <a:pt x="59" y="588"/>
                  <a:pt x="44" y="574"/>
                  <a:pt x="44" y="544"/>
                </a:cubicBezTo>
                <a:cubicBezTo>
                  <a:pt x="44" y="162"/>
                  <a:pt x="44" y="162"/>
                  <a:pt x="44" y="162"/>
                </a:cubicBezTo>
                <a:cubicBezTo>
                  <a:pt x="44" y="132"/>
                  <a:pt x="59" y="117"/>
                  <a:pt x="89" y="117"/>
                </a:cubicBezTo>
                <a:cubicBezTo>
                  <a:pt x="148" y="117"/>
                  <a:pt x="148" y="117"/>
                  <a:pt x="148" y="117"/>
                </a:cubicBezTo>
                <a:cubicBezTo>
                  <a:pt x="148" y="73"/>
                  <a:pt x="148" y="73"/>
                  <a:pt x="148" y="73"/>
                </a:cubicBezTo>
                <a:cubicBezTo>
                  <a:pt x="89" y="73"/>
                  <a:pt x="89" y="73"/>
                  <a:pt x="89" y="73"/>
                </a:cubicBezTo>
                <a:cubicBezTo>
                  <a:pt x="44" y="73"/>
                  <a:pt x="0" y="117"/>
                  <a:pt x="0" y="162"/>
                </a:cubicBezTo>
                <a:cubicBezTo>
                  <a:pt x="0" y="544"/>
                  <a:pt x="0" y="544"/>
                  <a:pt x="0" y="544"/>
                </a:cubicBezTo>
                <a:cubicBezTo>
                  <a:pt x="0" y="588"/>
                  <a:pt x="44" y="633"/>
                  <a:pt x="89" y="633"/>
                </a:cubicBezTo>
                <a:cubicBezTo>
                  <a:pt x="471" y="633"/>
                  <a:pt x="471" y="633"/>
                  <a:pt x="471" y="633"/>
                </a:cubicBezTo>
                <a:cubicBezTo>
                  <a:pt x="516" y="633"/>
                  <a:pt x="560" y="588"/>
                  <a:pt x="560" y="544"/>
                </a:cubicBezTo>
                <a:cubicBezTo>
                  <a:pt x="560" y="162"/>
                  <a:pt x="560" y="162"/>
                  <a:pt x="560" y="162"/>
                </a:cubicBezTo>
                <a:cubicBezTo>
                  <a:pt x="560" y="117"/>
                  <a:pt x="516" y="73"/>
                  <a:pt x="471" y="73"/>
                </a:cubicBezTo>
                <a:close/>
              </a:path>
            </a:pathLst>
          </a:custGeom>
          <a:solidFill>
            <a:schemeClr val="accent1"/>
          </a:solidFill>
          <a:ln>
            <a:noFill/>
          </a:ln>
          <a:effectLst/>
        </p:spPr>
        <p:txBody>
          <a:bodyPr wrap="none" anchor="ctr"/>
          <a:lstStyle/>
          <a:p>
            <a:endParaRPr lang="en-US" sz="2700"/>
          </a:p>
        </p:txBody>
      </p:sp>
      <p:sp>
        <p:nvSpPr>
          <p:cNvPr id="55" name="Freeform 54"/>
          <p:cNvSpPr>
            <a:spLocks noChangeArrowheads="1"/>
          </p:cNvSpPr>
          <p:nvPr/>
        </p:nvSpPr>
        <p:spPr bwMode="auto">
          <a:xfrm>
            <a:off x="9591591" y="2524075"/>
            <a:ext cx="257545" cy="299028"/>
          </a:xfrm>
          <a:custGeom>
            <a:avLst/>
            <a:gdLst>
              <a:gd name="T0" fmla="*/ 154257 w 545"/>
              <a:gd name="T1" fmla="*/ 95530 h 634"/>
              <a:gd name="T2" fmla="*/ 154257 w 545"/>
              <a:gd name="T3" fmla="*/ 95530 h 634"/>
              <a:gd name="T4" fmla="*/ 101152 w 545"/>
              <a:gd name="T5" fmla="*/ 42177 h 634"/>
              <a:gd name="T6" fmla="*/ 95733 w 545"/>
              <a:gd name="T7" fmla="*/ 42177 h 634"/>
              <a:gd name="T8" fmla="*/ 90314 w 545"/>
              <a:gd name="T9" fmla="*/ 42177 h 634"/>
              <a:gd name="T10" fmla="*/ 42628 w 545"/>
              <a:gd name="T11" fmla="*/ 95530 h 634"/>
              <a:gd name="T12" fmla="*/ 42628 w 545"/>
              <a:gd name="T13" fmla="*/ 105984 h 634"/>
              <a:gd name="T14" fmla="*/ 53105 w 545"/>
              <a:gd name="T15" fmla="*/ 105984 h 634"/>
              <a:gd name="T16" fmla="*/ 90314 w 545"/>
              <a:gd name="T17" fmla="*/ 68853 h 634"/>
              <a:gd name="T18" fmla="*/ 90314 w 545"/>
              <a:gd name="T19" fmla="*/ 217375 h 634"/>
              <a:gd name="T20" fmla="*/ 95733 w 545"/>
              <a:gd name="T21" fmla="*/ 228190 h 634"/>
              <a:gd name="T22" fmla="*/ 106210 w 545"/>
              <a:gd name="T23" fmla="*/ 217375 h 634"/>
              <a:gd name="T24" fmla="*/ 106210 w 545"/>
              <a:gd name="T25" fmla="*/ 68853 h 634"/>
              <a:gd name="T26" fmla="*/ 143780 w 545"/>
              <a:gd name="T27" fmla="*/ 105984 h 634"/>
              <a:gd name="T28" fmla="*/ 154257 w 545"/>
              <a:gd name="T29" fmla="*/ 105984 h 634"/>
              <a:gd name="T30" fmla="*/ 154257 w 545"/>
              <a:gd name="T31" fmla="*/ 95530 h 634"/>
              <a:gd name="T32" fmla="*/ 170152 w 545"/>
              <a:gd name="T33" fmla="*/ 0 h 634"/>
              <a:gd name="T34" fmla="*/ 170152 w 545"/>
              <a:gd name="T35" fmla="*/ 0 h 634"/>
              <a:gd name="T36" fmla="*/ 26372 w 545"/>
              <a:gd name="T37" fmla="*/ 0 h 634"/>
              <a:gd name="T38" fmla="*/ 0 w 545"/>
              <a:gd name="T39" fmla="*/ 26316 h 634"/>
              <a:gd name="T40" fmla="*/ 0 w 545"/>
              <a:gd name="T41" fmla="*/ 169790 h 634"/>
              <a:gd name="T42" fmla="*/ 26372 w 545"/>
              <a:gd name="T43" fmla="*/ 196106 h 634"/>
              <a:gd name="T44" fmla="*/ 47686 w 545"/>
              <a:gd name="T45" fmla="*/ 196106 h 634"/>
              <a:gd name="T46" fmla="*/ 47686 w 545"/>
              <a:gd name="T47" fmla="*/ 185652 h 634"/>
              <a:gd name="T48" fmla="*/ 26372 w 545"/>
              <a:gd name="T49" fmla="*/ 185652 h 634"/>
              <a:gd name="T50" fmla="*/ 10476 w 545"/>
              <a:gd name="T51" fmla="*/ 169790 h 634"/>
              <a:gd name="T52" fmla="*/ 10476 w 545"/>
              <a:gd name="T53" fmla="*/ 26316 h 634"/>
              <a:gd name="T54" fmla="*/ 26372 w 545"/>
              <a:gd name="T55" fmla="*/ 15862 h 634"/>
              <a:gd name="T56" fmla="*/ 170152 w 545"/>
              <a:gd name="T57" fmla="*/ 15862 h 634"/>
              <a:gd name="T58" fmla="*/ 180628 w 545"/>
              <a:gd name="T59" fmla="*/ 26316 h 634"/>
              <a:gd name="T60" fmla="*/ 180628 w 545"/>
              <a:gd name="T61" fmla="*/ 169790 h 634"/>
              <a:gd name="T62" fmla="*/ 170152 w 545"/>
              <a:gd name="T63" fmla="*/ 185652 h 634"/>
              <a:gd name="T64" fmla="*/ 148838 w 545"/>
              <a:gd name="T65" fmla="*/ 185652 h 634"/>
              <a:gd name="T66" fmla="*/ 148838 w 545"/>
              <a:gd name="T67" fmla="*/ 196106 h 634"/>
              <a:gd name="T68" fmla="*/ 170152 w 545"/>
              <a:gd name="T69" fmla="*/ 196106 h 634"/>
              <a:gd name="T70" fmla="*/ 196524 w 545"/>
              <a:gd name="T71" fmla="*/ 169790 h 634"/>
              <a:gd name="T72" fmla="*/ 196524 w 545"/>
              <a:gd name="T73" fmla="*/ 26316 h 634"/>
              <a:gd name="T74" fmla="*/ 170152 w 545"/>
              <a:gd name="T75" fmla="*/ 0 h 63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545" h="634">
                <a:moveTo>
                  <a:pt x="427" y="265"/>
                </a:moveTo>
                <a:lnTo>
                  <a:pt x="427" y="265"/>
                </a:lnTo>
                <a:cubicBezTo>
                  <a:pt x="280" y="117"/>
                  <a:pt x="280" y="117"/>
                  <a:pt x="280" y="117"/>
                </a:cubicBezTo>
                <a:cubicBezTo>
                  <a:pt x="280" y="117"/>
                  <a:pt x="280" y="117"/>
                  <a:pt x="265" y="117"/>
                </a:cubicBezTo>
                <a:cubicBezTo>
                  <a:pt x="265" y="117"/>
                  <a:pt x="265" y="117"/>
                  <a:pt x="250" y="117"/>
                </a:cubicBezTo>
                <a:cubicBezTo>
                  <a:pt x="118" y="265"/>
                  <a:pt x="118" y="265"/>
                  <a:pt x="118" y="265"/>
                </a:cubicBezTo>
                <a:cubicBezTo>
                  <a:pt x="118" y="265"/>
                  <a:pt x="118" y="279"/>
                  <a:pt x="118" y="294"/>
                </a:cubicBezTo>
                <a:cubicBezTo>
                  <a:pt x="132" y="294"/>
                  <a:pt x="132" y="294"/>
                  <a:pt x="147" y="294"/>
                </a:cubicBezTo>
                <a:cubicBezTo>
                  <a:pt x="250" y="191"/>
                  <a:pt x="250" y="191"/>
                  <a:pt x="250" y="191"/>
                </a:cubicBezTo>
                <a:cubicBezTo>
                  <a:pt x="250" y="603"/>
                  <a:pt x="250" y="603"/>
                  <a:pt x="250" y="603"/>
                </a:cubicBezTo>
                <a:cubicBezTo>
                  <a:pt x="250" y="618"/>
                  <a:pt x="265" y="633"/>
                  <a:pt x="265" y="633"/>
                </a:cubicBezTo>
                <a:cubicBezTo>
                  <a:pt x="280" y="633"/>
                  <a:pt x="294" y="618"/>
                  <a:pt x="294" y="603"/>
                </a:cubicBezTo>
                <a:cubicBezTo>
                  <a:pt x="294" y="191"/>
                  <a:pt x="294" y="191"/>
                  <a:pt x="294" y="191"/>
                </a:cubicBezTo>
                <a:cubicBezTo>
                  <a:pt x="398" y="294"/>
                  <a:pt x="398" y="294"/>
                  <a:pt x="398" y="294"/>
                </a:cubicBezTo>
                <a:cubicBezTo>
                  <a:pt x="398" y="294"/>
                  <a:pt x="412" y="294"/>
                  <a:pt x="427" y="294"/>
                </a:cubicBezTo>
                <a:cubicBezTo>
                  <a:pt x="427" y="279"/>
                  <a:pt x="427" y="265"/>
                  <a:pt x="427" y="265"/>
                </a:cubicBezTo>
                <a:close/>
                <a:moveTo>
                  <a:pt x="471" y="0"/>
                </a:moveTo>
                <a:lnTo>
                  <a:pt x="471" y="0"/>
                </a:lnTo>
                <a:cubicBezTo>
                  <a:pt x="73" y="0"/>
                  <a:pt x="73" y="0"/>
                  <a:pt x="73" y="0"/>
                </a:cubicBezTo>
                <a:cubicBezTo>
                  <a:pt x="29" y="0"/>
                  <a:pt x="0" y="29"/>
                  <a:pt x="0" y="73"/>
                </a:cubicBezTo>
                <a:cubicBezTo>
                  <a:pt x="0" y="471"/>
                  <a:pt x="0" y="471"/>
                  <a:pt x="0" y="471"/>
                </a:cubicBezTo>
                <a:cubicBezTo>
                  <a:pt x="0" y="515"/>
                  <a:pt x="29" y="544"/>
                  <a:pt x="73" y="544"/>
                </a:cubicBezTo>
                <a:cubicBezTo>
                  <a:pt x="132" y="544"/>
                  <a:pt x="132" y="544"/>
                  <a:pt x="132" y="544"/>
                </a:cubicBezTo>
                <a:cubicBezTo>
                  <a:pt x="132" y="515"/>
                  <a:pt x="132" y="515"/>
                  <a:pt x="132" y="515"/>
                </a:cubicBezTo>
                <a:cubicBezTo>
                  <a:pt x="73" y="515"/>
                  <a:pt x="73" y="515"/>
                  <a:pt x="73" y="515"/>
                </a:cubicBezTo>
                <a:cubicBezTo>
                  <a:pt x="59" y="515"/>
                  <a:pt x="29" y="485"/>
                  <a:pt x="29" y="471"/>
                </a:cubicBezTo>
                <a:cubicBezTo>
                  <a:pt x="29" y="73"/>
                  <a:pt x="29" y="73"/>
                  <a:pt x="29" y="73"/>
                </a:cubicBezTo>
                <a:cubicBezTo>
                  <a:pt x="29" y="58"/>
                  <a:pt x="59" y="44"/>
                  <a:pt x="73" y="44"/>
                </a:cubicBezTo>
                <a:cubicBezTo>
                  <a:pt x="471" y="44"/>
                  <a:pt x="471" y="44"/>
                  <a:pt x="471" y="44"/>
                </a:cubicBezTo>
                <a:cubicBezTo>
                  <a:pt x="486" y="44"/>
                  <a:pt x="500" y="58"/>
                  <a:pt x="500" y="73"/>
                </a:cubicBezTo>
                <a:cubicBezTo>
                  <a:pt x="500" y="471"/>
                  <a:pt x="500" y="471"/>
                  <a:pt x="500" y="471"/>
                </a:cubicBezTo>
                <a:cubicBezTo>
                  <a:pt x="500" y="485"/>
                  <a:pt x="486" y="515"/>
                  <a:pt x="471" y="515"/>
                </a:cubicBezTo>
                <a:cubicBezTo>
                  <a:pt x="412" y="515"/>
                  <a:pt x="412" y="515"/>
                  <a:pt x="412" y="515"/>
                </a:cubicBezTo>
                <a:cubicBezTo>
                  <a:pt x="412" y="544"/>
                  <a:pt x="412" y="544"/>
                  <a:pt x="412" y="544"/>
                </a:cubicBezTo>
                <a:cubicBezTo>
                  <a:pt x="471" y="544"/>
                  <a:pt x="471" y="544"/>
                  <a:pt x="471" y="544"/>
                </a:cubicBezTo>
                <a:cubicBezTo>
                  <a:pt x="515" y="544"/>
                  <a:pt x="544" y="515"/>
                  <a:pt x="544" y="471"/>
                </a:cubicBezTo>
                <a:cubicBezTo>
                  <a:pt x="544" y="73"/>
                  <a:pt x="544" y="73"/>
                  <a:pt x="544" y="73"/>
                </a:cubicBezTo>
                <a:cubicBezTo>
                  <a:pt x="544" y="29"/>
                  <a:pt x="515" y="0"/>
                  <a:pt x="471" y="0"/>
                </a:cubicBezTo>
                <a:close/>
              </a:path>
            </a:pathLst>
          </a:custGeom>
          <a:solidFill>
            <a:schemeClr val="accent1"/>
          </a:solidFill>
          <a:ln>
            <a:noFill/>
          </a:ln>
          <a:effectLst/>
        </p:spPr>
        <p:txBody>
          <a:bodyPr wrap="none" anchor="ctr"/>
          <a:lstStyle/>
          <a:p>
            <a:endParaRPr lang="en-US" sz="2700"/>
          </a:p>
        </p:txBody>
      </p:sp>
      <p:sp>
        <p:nvSpPr>
          <p:cNvPr id="56" name="Freeform 55"/>
          <p:cNvSpPr>
            <a:spLocks noChangeArrowheads="1"/>
          </p:cNvSpPr>
          <p:nvPr/>
        </p:nvSpPr>
        <p:spPr bwMode="auto">
          <a:xfrm>
            <a:off x="9093785" y="2544818"/>
            <a:ext cx="290386" cy="257545"/>
          </a:xfrm>
          <a:custGeom>
            <a:avLst/>
            <a:gdLst>
              <a:gd name="T0" fmla="*/ 216253 w 619"/>
              <a:gd name="T1" fmla="*/ 90295 h 545"/>
              <a:gd name="T2" fmla="*/ 216253 w 619"/>
              <a:gd name="T3" fmla="*/ 90295 h 545"/>
              <a:gd name="T4" fmla="*/ 63477 w 619"/>
              <a:gd name="T5" fmla="*/ 90295 h 545"/>
              <a:gd name="T6" fmla="*/ 100416 w 619"/>
              <a:gd name="T7" fmla="*/ 53093 h 545"/>
              <a:gd name="T8" fmla="*/ 100416 w 619"/>
              <a:gd name="T9" fmla="*/ 42619 h 545"/>
              <a:gd name="T10" fmla="*/ 89657 w 619"/>
              <a:gd name="T11" fmla="*/ 42619 h 545"/>
              <a:gd name="T12" fmla="*/ 42318 w 619"/>
              <a:gd name="T13" fmla="*/ 90295 h 545"/>
              <a:gd name="T14" fmla="*/ 42318 w 619"/>
              <a:gd name="T15" fmla="*/ 95713 h 545"/>
              <a:gd name="T16" fmla="*/ 42318 w 619"/>
              <a:gd name="T17" fmla="*/ 101130 h 545"/>
              <a:gd name="T18" fmla="*/ 89657 w 619"/>
              <a:gd name="T19" fmla="*/ 154224 h 545"/>
              <a:gd name="T20" fmla="*/ 100416 w 619"/>
              <a:gd name="T21" fmla="*/ 154224 h 545"/>
              <a:gd name="T22" fmla="*/ 100416 w 619"/>
              <a:gd name="T23" fmla="*/ 143388 h 545"/>
              <a:gd name="T24" fmla="*/ 63477 w 619"/>
              <a:gd name="T25" fmla="*/ 106187 h 545"/>
              <a:gd name="T26" fmla="*/ 216253 w 619"/>
              <a:gd name="T27" fmla="*/ 106187 h 545"/>
              <a:gd name="T28" fmla="*/ 221632 w 619"/>
              <a:gd name="T29" fmla="*/ 95713 h 545"/>
              <a:gd name="T30" fmla="*/ 216253 w 619"/>
              <a:gd name="T31" fmla="*/ 90295 h 545"/>
              <a:gd name="T32" fmla="*/ 179314 w 619"/>
              <a:gd name="T33" fmla="*/ 170116 h 545"/>
              <a:gd name="T34" fmla="*/ 179314 w 619"/>
              <a:gd name="T35" fmla="*/ 170116 h 545"/>
              <a:gd name="T36" fmla="*/ 168914 w 619"/>
              <a:gd name="T37" fmla="*/ 180590 h 545"/>
              <a:gd name="T38" fmla="*/ 26180 w 619"/>
              <a:gd name="T39" fmla="*/ 180590 h 545"/>
              <a:gd name="T40" fmla="*/ 10400 w 619"/>
              <a:gd name="T41" fmla="*/ 170116 h 545"/>
              <a:gd name="T42" fmla="*/ 10400 w 619"/>
              <a:gd name="T43" fmla="*/ 26366 h 545"/>
              <a:gd name="T44" fmla="*/ 26180 w 619"/>
              <a:gd name="T45" fmla="*/ 10474 h 545"/>
              <a:gd name="T46" fmla="*/ 168914 w 619"/>
              <a:gd name="T47" fmla="*/ 10474 h 545"/>
              <a:gd name="T48" fmla="*/ 179314 w 619"/>
              <a:gd name="T49" fmla="*/ 26366 h 545"/>
              <a:gd name="T50" fmla="*/ 179314 w 619"/>
              <a:gd name="T51" fmla="*/ 47676 h 545"/>
              <a:gd name="T52" fmla="*/ 195452 w 619"/>
              <a:gd name="T53" fmla="*/ 47676 h 545"/>
              <a:gd name="T54" fmla="*/ 195452 w 619"/>
              <a:gd name="T55" fmla="*/ 26366 h 545"/>
              <a:gd name="T56" fmla="*/ 168914 w 619"/>
              <a:gd name="T57" fmla="*/ 0 h 545"/>
              <a:gd name="T58" fmla="*/ 26180 w 619"/>
              <a:gd name="T59" fmla="*/ 0 h 545"/>
              <a:gd name="T60" fmla="*/ 0 w 619"/>
              <a:gd name="T61" fmla="*/ 26366 h 545"/>
              <a:gd name="T62" fmla="*/ 0 w 619"/>
              <a:gd name="T63" fmla="*/ 170116 h 545"/>
              <a:gd name="T64" fmla="*/ 26180 w 619"/>
              <a:gd name="T65" fmla="*/ 196482 h 545"/>
              <a:gd name="T66" fmla="*/ 168914 w 619"/>
              <a:gd name="T67" fmla="*/ 196482 h 545"/>
              <a:gd name="T68" fmla="*/ 195452 w 619"/>
              <a:gd name="T69" fmla="*/ 170116 h 545"/>
              <a:gd name="T70" fmla="*/ 195452 w 619"/>
              <a:gd name="T71" fmla="*/ 148806 h 545"/>
              <a:gd name="T72" fmla="*/ 179314 w 619"/>
              <a:gd name="T73" fmla="*/ 148806 h 545"/>
              <a:gd name="T74" fmla="*/ 179314 w 619"/>
              <a:gd name="T75" fmla="*/ 170116 h 54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619" h="545">
                <a:moveTo>
                  <a:pt x="603" y="250"/>
                </a:moveTo>
                <a:lnTo>
                  <a:pt x="603" y="250"/>
                </a:lnTo>
                <a:cubicBezTo>
                  <a:pt x="177" y="250"/>
                  <a:pt x="177" y="250"/>
                  <a:pt x="177" y="250"/>
                </a:cubicBezTo>
                <a:cubicBezTo>
                  <a:pt x="280" y="147"/>
                  <a:pt x="280" y="147"/>
                  <a:pt x="280" y="147"/>
                </a:cubicBezTo>
                <a:cubicBezTo>
                  <a:pt x="294" y="132"/>
                  <a:pt x="294" y="132"/>
                  <a:pt x="280" y="118"/>
                </a:cubicBezTo>
                <a:cubicBezTo>
                  <a:pt x="280" y="118"/>
                  <a:pt x="265" y="118"/>
                  <a:pt x="250" y="118"/>
                </a:cubicBezTo>
                <a:cubicBezTo>
                  <a:pt x="118" y="250"/>
                  <a:pt x="118" y="250"/>
                  <a:pt x="118" y="250"/>
                </a:cubicBezTo>
                <a:cubicBezTo>
                  <a:pt x="118" y="265"/>
                  <a:pt x="118" y="265"/>
                  <a:pt x="118" y="265"/>
                </a:cubicBezTo>
                <a:cubicBezTo>
                  <a:pt x="118" y="280"/>
                  <a:pt x="118" y="280"/>
                  <a:pt x="118" y="280"/>
                </a:cubicBezTo>
                <a:cubicBezTo>
                  <a:pt x="250" y="427"/>
                  <a:pt x="250" y="427"/>
                  <a:pt x="250" y="427"/>
                </a:cubicBezTo>
                <a:cubicBezTo>
                  <a:pt x="265" y="427"/>
                  <a:pt x="280" y="427"/>
                  <a:pt x="280" y="427"/>
                </a:cubicBezTo>
                <a:cubicBezTo>
                  <a:pt x="294" y="412"/>
                  <a:pt x="294" y="397"/>
                  <a:pt x="280" y="397"/>
                </a:cubicBezTo>
                <a:cubicBezTo>
                  <a:pt x="177" y="294"/>
                  <a:pt x="177" y="294"/>
                  <a:pt x="177" y="294"/>
                </a:cubicBezTo>
                <a:cubicBezTo>
                  <a:pt x="603" y="294"/>
                  <a:pt x="603" y="294"/>
                  <a:pt x="603" y="294"/>
                </a:cubicBezTo>
                <a:cubicBezTo>
                  <a:pt x="618" y="294"/>
                  <a:pt x="618" y="280"/>
                  <a:pt x="618" y="265"/>
                </a:cubicBezTo>
                <a:cubicBezTo>
                  <a:pt x="618" y="265"/>
                  <a:pt x="618" y="250"/>
                  <a:pt x="603" y="250"/>
                </a:cubicBezTo>
                <a:close/>
                <a:moveTo>
                  <a:pt x="500" y="471"/>
                </a:moveTo>
                <a:lnTo>
                  <a:pt x="500" y="471"/>
                </a:lnTo>
                <a:cubicBezTo>
                  <a:pt x="500" y="486"/>
                  <a:pt x="486" y="500"/>
                  <a:pt x="471" y="500"/>
                </a:cubicBezTo>
                <a:cubicBezTo>
                  <a:pt x="73" y="500"/>
                  <a:pt x="73" y="500"/>
                  <a:pt x="73" y="500"/>
                </a:cubicBezTo>
                <a:cubicBezTo>
                  <a:pt x="59" y="500"/>
                  <a:pt x="29" y="486"/>
                  <a:pt x="29" y="471"/>
                </a:cubicBezTo>
                <a:cubicBezTo>
                  <a:pt x="29" y="73"/>
                  <a:pt x="29" y="73"/>
                  <a:pt x="29" y="73"/>
                </a:cubicBezTo>
                <a:cubicBezTo>
                  <a:pt x="29" y="59"/>
                  <a:pt x="59" y="29"/>
                  <a:pt x="73" y="29"/>
                </a:cubicBezTo>
                <a:cubicBezTo>
                  <a:pt x="471" y="29"/>
                  <a:pt x="471" y="29"/>
                  <a:pt x="471" y="29"/>
                </a:cubicBezTo>
                <a:cubicBezTo>
                  <a:pt x="486" y="29"/>
                  <a:pt x="500" y="59"/>
                  <a:pt x="500" y="73"/>
                </a:cubicBezTo>
                <a:cubicBezTo>
                  <a:pt x="500" y="132"/>
                  <a:pt x="500" y="132"/>
                  <a:pt x="500" y="132"/>
                </a:cubicBezTo>
                <a:cubicBezTo>
                  <a:pt x="545" y="132"/>
                  <a:pt x="545" y="132"/>
                  <a:pt x="545" y="132"/>
                </a:cubicBezTo>
                <a:cubicBezTo>
                  <a:pt x="545" y="73"/>
                  <a:pt x="545" y="73"/>
                  <a:pt x="545" y="73"/>
                </a:cubicBezTo>
                <a:cubicBezTo>
                  <a:pt x="545" y="29"/>
                  <a:pt x="515" y="0"/>
                  <a:pt x="471" y="0"/>
                </a:cubicBezTo>
                <a:cubicBezTo>
                  <a:pt x="73" y="0"/>
                  <a:pt x="73" y="0"/>
                  <a:pt x="73" y="0"/>
                </a:cubicBezTo>
                <a:cubicBezTo>
                  <a:pt x="29" y="0"/>
                  <a:pt x="0" y="29"/>
                  <a:pt x="0" y="73"/>
                </a:cubicBezTo>
                <a:cubicBezTo>
                  <a:pt x="0" y="471"/>
                  <a:pt x="0" y="471"/>
                  <a:pt x="0" y="471"/>
                </a:cubicBezTo>
                <a:cubicBezTo>
                  <a:pt x="0" y="515"/>
                  <a:pt x="29" y="544"/>
                  <a:pt x="73" y="544"/>
                </a:cubicBezTo>
                <a:cubicBezTo>
                  <a:pt x="471" y="544"/>
                  <a:pt x="471" y="544"/>
                  <a:pt x="471" y="544"/>
                </a:cubicBezTo>
                <a:cubicBezTo>
                  <a:pt x="515" y="544"/>
                  <a:pt x="545" y="515"/>
                  <a:pt x="545" y="471"/>
                </a:cubicBezTo>
                <a:cubicBezTo>
                  <a:pt x="545" y="412"/>
                  <a:pt x="545" y="412"/>
                  <a:pt x="545" y="412"/>
                </a:cubicBezTo>
                <a:cubicBezTo>
                  <a:pt x="500" y="412"/>
                  <a:pt x="500" y="412"/>
                  <a:pt x="500" y="412"/>
                </a:cubicBezTo>
                <a:lnTo>
                  <a:pt x="500" y="471"/>
                </a:lnTo>
                <a:close/>
              </a:path>
            </a:pathLst>
          </a:custGeom>
          <a:solidFill>
            <a:schemeClr val="accent1"/>
          </a:solidFill>
          <a:ln>
            <a:noFill/>
          </a:ln>
          <a:effectLst/>
        </p:spPr>
        <p:txBody>
          <a:bodyPr wrap="none" anchor="ctr"/>
          <a:lstStyle/>
          <a:p>
            <a:endParaRPr lang="en-US" sz="2700"/>
          </a:p>
        </p:txBody>
      </p:sp>
      <p:sp>
        <p:nvSpPr>
          <p:cNvPr id="57" name="Freeform 56"/>
          <p:cNvSpPr>
            <a:spLocks noChangeArrowheads="1"/>
          </p:cNvSpPr>
          <p:nvPr/>
        </p:nvSpPr>
        <p:spPr bwMode="auto">
          <a:xfrm>
            <a:off x="8608083" y="2544818"/>
            <a:ext cx="299028" cy="257545"/>
          </a:xfrm>
          <a:custGeom>
            <a:avLst/>
            <a:gdLst>
              <a:gd name="T0" fmla="*/ 122231 w 634"/>
              <a:gd name="T1" fmla="*/ 143388 h 545"/>
              <a:gd name="T2" fmla="*/ 122231 w 634"/>
              <a:gd name="T3" fmla="*/ 143388 h 545"/>
              <a:gd name="T4" fmla="*/ 122231 w 634"/>
              <a:gd name="T5" fmla="*/ 154224 h 545"/>
              <a:gd name="T6" fmla="*/ 133048 w 634"/>
              <a:gd name="T7" fmla="*/ 154224 h 545"/>
              <a:gd name="T8" fmla="*/ 186051 w 634"/>
              <a:gd name="T9" fmla="*/ 101130 h 545"/>
              <a:gd name="T10" fmla="*/ 186051 w 634"/>
              <a:gd name="T11" fmla="*/ 95713 h 545"/>
              <a:gd name="T12" fmla="*/ 186051 w 634"/>
              <a:gd name="T13" fmla="*/ 90295 h 545"/>
              <a:gd name="T14" fmla="*/ 133048 w 634"/>
              <a:gd name="T15" fmla="*/ 42619 h 545"/>
              <a:gd name="T16" fmla="*/ 122231 w 634"/>
              <a:gd name="T17" fmla="*/ 42619 h 545"/>
              <a:gd name="T18" fmla="*/ 122231 w 634"/>
              <a:gd name="T19" fmla="*/ 53093 h 545"/>
              <a:gd name="T20" fmla="*/ 159369 w 634"/>
              <a:gd name="T21" fmla="*/ 90295 h 545"/>
              <a:gd name="T22" fmla="*/ 10817 w 634"/>
              <a:gd name="T23" fmla="*/ 90295 h 545"/>
              <a:gd name="T24" fmla="*/ 0 w 634"/>
              <a:gd name="T25" fmla="*/ 95713 h 545"/>
              <a:gd name="T26" fmla="*/ 10817 w 634"/>
              <a:gd name="T27" fmla="*/ 106187 h 545"/>
              <a:gd name="T28" fmla="*/ 159369 w 634"/>
              <a:gd name="T29" fmla="*/ 106187 h 545"/>
              <a:gd name="T30" fmla="*/ 122231 w 634"/>
              <a:gd name="T31" fmla="*/ 143388 h 545"/>
              <a:gd name="T32" fmla="*/ 201915 w 634"/>
              <a:gd name="T33" fmla="*/ 0 h 545"/>
              <a:gd name="T34" fmla="*/ 201915 w 634"/>
              <a:gd name="T35" fmla="*/ 0 h 545"/>
              <a:gd name="T36" fmla="*/ 58411 w 634"/>
              <a:gd name="T37" fmla="*/ 0 h 545"/>
              <a:gd name="T38" fmla="*/ 32090 w 634"/>
              <a:gd name="T39" fmla="*/ 26366 h 545"/>
              <a:gd name="T40" fmla="*/ 32090 w 634"/>
              <a:gd name="T41" fmla="*/ 53093 h 545"/>
              <a:gd name="T42" fmla="*/ 42546 w 634"/>
              <a:gd name="T43" fmla="*/ 53093 h 545"/>
              <a:gd name="T44" fmla="*/ 42546 w 634"/>
              <a:gd name="T45" fmla="*/ 26366 h 545"/>
              <a:gd name="T46" fmla="*/ 58411 w 634"/>
              <a:gd name="T47" fmla="*/ 10474 h 545"/>
              <a:gd name="T48" fmla="*/ 201915 w 634"/>
              <a:gd name="T49" fmla="*/ 10474 h 545"/>
              <a:gd name="T50" fmla="*/ 212372 w 634"/>
              <a:gd name="T51" fmla="*/ 26366 h 545"/>
              <a:gd name="T52" fmla="*/ 212372 w 634"/>
              <a:gd name="T53" fmla="*/ 170116 h 545"/>
              <a:gd name="T54" fmla="*/ 201915 w 634"/>
              <a:gd name="T55" fmla="*/ 180590 h 545"/>
              <a:gd name="T56" fmla="*/ 58411 w 634"/>
              <a:gd name="T57" fmla="*/ 180590 h 545"/>
              <a:gd name="T58" fmla="*/ 42546 w 634"/>
              <a:gd name="T59" fmla="*/ 170116 h 545"/>
              <a:gd name="T60" fmla="*/ 42546 w 634"/>
              <a:gd name="T61" fmla="*/ 137971 h 545"/>
              <a:gd name="T62" fmla="*/ 32090 w 634"/>
              <a:gd name="T63" fmla="*/ 137971 h 545"/>
              <a:gd name="T64" fmla="*/ 32090 w 634"/>
              <a:gd name="T65" fmla="*/ 170116 h 545"/>
              <a:gd name="T66" fmla="*/ 58411 w 634"/>
              <a:gd name="T67" fmla="*/ 196482 h 545"/>
              <a:gd name="T68" fmla="*/ 201915 w 634"/>
              <a:gd name="T69" fmla="*/ 196482 h 545"/>
              <a:gd name="T70" fmla="*/ 228236 w 634"/>
              <a:gd name="T71" fmla="*/ 170116 h 545"/>
              <a:gd name="T72" fmla="*/ 228236 w 634"/>
              <a:gd name="T73" fmla="*/ 26366 h 545"/>
              <a:gd name="T74" fmla="*/ 201915 w 634"/>
              <a:gd name="T75" fmla="*/ 0 h 54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634" h="545">
                <a:moveTo>
                  <a:pt x="339" y="397"/>
                </a:moveTo>
                <a:lnTo>
                  <a:pt x="339" y="397"/>
                </a:lnTo>
                <a:cubicBezTo>
                  <a:pt x="339" y="397"/>
                  <a:pt x="339" y="412"/>
                  <a:pt x="339" y="427"/>
                </a:cubicBezTo>
                <a:cubicBezTo>
                  <a:pt x="354" y="427"/>
                  <a:pt x="369" y="427"/>
                  <a:pt x="369" y="427"/>
                </a:cubicBezTo>
                <a:cubicBezTo>
                  <a:pt x="516" y="280"/>
                  <a:pt x="516" y="280"/>
                  <a:pt x="516" y="280"/>
                </a:cubicBezTo>
                <a:cubicBezTo>
                  <a:pt x="516" y="280"/>
                  <a:pt x="516" y="280"/>
                  <a:pt x="516" y="265"/>
                </a:cubicBezTo>
                <a:cubicBezTo>
                  <a:pt x="516" y="265"/>
                  <a:pt x="516" y="265"/>
                  <a:pt x="516" y="250"/>
                </a:cubicBezTo>
                <a:cubicBezTo>
                  <a:pt x="369" y="118"/>
                  <a:pt x="369" y="118"/>
                  <a:pt x="369" y="118"/>
                </a:cubicBezTo>
                <a:cubicBezTo>
                  <a:pt x="369" y="118"/>
                  <a:pt x="354" y="118"/>
                  <a:pt x="339" y="118"/>
                </a:cubicBezTo>
                <a:cubicBezTo>
                  <a:pt x="339" y="132"/>
                  <a:pt x="339" y="132"/>
                  <a:pt x="339" y="147"/>
                </a:cubicBezTo>
                <a:cubicBezTo>
                  <a:pt x="442" y="250"/>
                  <a:pt x="442" y="250"/>
                  <a:pt x="442" y="250"/>
                </a:cubicBezTo>
                <a:cubicBezTo>
                  <a:pt x="30" y="250"/>
                  <a:pt x="30" y="250"/>
                  <a:pt x="30" y="250"/>
                </a:cubicBezTo>
                <a:cubicBezTo>
                  <a:pt x="15" y="250"/>
                  <a:pt x="0" y="265"/>
                  <a:pt x="0" y="265"/>
                </a:cubicBezTo>
                <a:cubicBezTo>
                  <a:pt x="0" y="280"/>
                  <a:pt x="15" y="294"/>
                  <a:pt x="30" y="294"/>
                </a:cubicBezTo>
                <a:cubicBezTo>
                  <a:pt x="442" y="294"/>
                  <a:pt x="442" y="294"/>
                  <a:pt x="442" y="294"/>
                </a:cubicBezTo>
                <a:lnTo>
                  <a:pt x="339" y="397"/>
                </a:lnTo>
                <a:close/>
                <a:moveTo>
                  <a:pt x="560" y="0"/>
                </a:moveTo>
                <a:lnTo>
                  <a:pt x="560" y="0"/>
                </a:lnTo>
                <a:cubicBezTo>
                  <a:pt x="162" y="0"/>
                  <a:pt x="162" y="0"/>
                  <a:pt x="162" y="0"/>
                </a:cubicBezTo>
                <a:cubicBezTo>
                  <a:pt x="118" y="0"/>
                  <a:pt x="89" y="29"/>
                  <a:pt x="89" y="73"/>
                </a:cubicBezTo>
                <a:cubicBezTo>
                  <a:pt x="89" y="147"/>
                  <a:pt x="89" y="147"/>
                  <a:pt x="89" y="147"/>
                </a:cubicBezTo>
                <a:cubicBezTo>
                  <a:pt x="118" y="147"/>
                  <a:pt x="118" y="147"/>
                  <a:pt x="118" y="147"/>
                </a:cubicBezTo>
                <a:cubicBezTo>
                  <a:pt x="118" y="73"/>
                  <a:pt x="118" y="73"/>
                  <a:pt x="118" y="73"/>
                </a:cubicBezTo>
                <a:cubicBezTo>
                  <a:pt x="118" y="59"/>
                  <a:pt x="148" y="29"/>
                  <a:pt x="162" y="29"/>
                </a:cubicBezTo>
                <a:cubicBezTo>
                  <a:pt x="560" y="29"/>
                  <a:pt x="560" y="29"/>
                  <a:pt x="560" y="29"/>
                </a:cubicBezTo>
                <a:cubicBezTo>
                  <a:pt x="575" y="29"/>
                  <a:pt x="589" y="59"/>
                  <a:pt x="589" y="73"/>
                </a:cubicBezTo>
                <a:cubicBezTo>
                  <a:pt x="589" y="471"/>
                  <a:pt x="589" y="471"/>
                  <a:pt x="589" y="471"/>
                </a:cubicBezTo>
                <a:cubicBezTo>
                  <a:pt x="589" y="486"/>
                  <a:pt x="575" y="500"/>
                  <a:pt x="560" y="500"/>
                </a:cubicBezTo>
                <a:cubicBezTo>
                  <a:pt x="162" y="500"/>
                  <a:pt x="162" y="500"/>
                  <a:pt x="162" y="500"/>
                </a:cubicBezTo>
                <a:cubicBezTo>
                  <a:pt x="148" y="500"/>
                  <a:pt x="118" y="486"/>
                  <a:pt x="118" y="471"/>
                </a:cubicBezTo>
                <a:cubicBezTo>
                  <a:pt x="118" y="382"/>
                  <a:pt x="118" y="382"/>
                  <a:pt x="118" y="382"/>
                </a:cubicBezTo>
                <a:cubicBezTo>
                  <a:pt x="89" y="382"/>
                  <a:pt x="89" y="382"/>
                  <a:pt x="89" y="382"/>
                </a:cubicBezTo>
                <a:cubicBezTo>
                  <a:pt x="89" y="471"/>
                  <a:pt x="89" y="471"/>
                  <a:pt x="89" y="471"/>
                </a:cubicBezTo>
                <a:cubicBezTo>
                  <a:pt x="89" y="515"/>
                  <a:pt x="118" y="544"/>
                  <a:pt x="162" y="544"/>
                </a:cubicBezTo>
                <a:cubicBezTo>
                  <a:pt x="560" y="544"/>
                  <a:pt x="560" y="544"/>
                  <a:pt x="560" y="544"/>
                </a:cubicBezTo>
                <a:cubicBezTo>
                  <a:pt x="604" y="544"/>
                  <a:pt x="633" y="515"/>
                  <a:pt x="633" y="471"/>
                </a:cubicBezTo>
                <a:cubicBezTo>
                  <a:pt x="633" y="73"/>
                  <a:pt x="633" y="73"/>
                  <a:pt x="633" y="73"/>
                </a:cubicBezTo>
                <a:cubicBezTo>
                  <a:pt x="633" y="29"/>
                  <a:pt x="604" y="0"/>
                  <a:pt x="560" y="0"/>
                </a:cubicBezTo>
                <a:close/>
              </a:path>
            </a:pathLst>
          </a:custGeom>
          <a:solidFill>
            <a:schemeClr val="accent1"/>
          </a:solidFill>
          <a:ln>
            <a:noFill/>
          </a:ln>
          <a:effectLst/>
        </p:spPr>
        <p:txBody>
          <a:bodyPr wrap="none" anchor="ctr"/>
          <a:lstStyle/>
          <a:p>
            <a:endParaRPr lang="en-US" sz="2700"/>
          </a:p>
        </p:txBody>
      </p:sp>
      <p:sp>
        <p:nvSpPr>
          <p:cNvPr id="58" name="Freeform 57"/>
          <p:cNvSpPr>
            <a:spLocks noChangeArrowheads="1"/>
          </p:cNvSpPr>
          <p:nvPr/>
        </p:nvSpPr>
        <p:spPr bwMode="auto">
          <a:xfrm>
            <a:off x="8150034" y="2544818"/>
            <a:ext cx="257545" cy="257545"/>
          </a:xfrm>
          <a:custGeom>
            <a:avLst/>
            <a:gdLst>
              <a:gd name="T0" fmla="*/ 191466 w 545"/>
              <a:gd name="T1" fmla="*/ 0 h 545"/>
              <a:gd name="T2" fmla="*/ 191466 w 545"/>
              <a:gd name="T3" fmla="*/ 0 h 545"/>
              <a:gd name="T4" fmla="*/ 138000 w 545"/>
              <a:gd name="T5" fmla="*/ 0 h 545"/>
              <a:gd name="T6" fmla="*/ 132943 w 545"/>
              <a:gd name="T7" fmla="*/ 5057 h 545"/>
              <a:gd name="T8" fmla="*/ 138000 w 545"/>
              <a:gd name="T9" fmla="*/ 10474 h 545"/>
              <a:gd name="T10" fmla="*/ 170152 w 545"/>
              <a:gd name="T11" fmla="*/ 10474 h 545"/>
              <a:gd name="T12" fmla="*/ 63942 w 545"/>
              <a:gd name="T13" fmla="*/ 111605 h 545"/>
              <a:gd name="T14" fmla="*/ 63942 w 545"/>
              <a:gd name="T15" fmla="*/ 122440 h 545"/>
              <a:gd name="T16" fmla="*/ 74419 w 545"/>
              <a:gd name="T17" fmla="*/ 122440 h 545"/>
              <a:gd name="T18" fmla="*/ 180628 w 545"/>
              <a:gd name="T19" fmla="*/ 21310 h 545"/>
              <a:gd name="T20" fmla="*/ 180628 w 545"/>
              <a:gd name="T21" fmla="*/ 53093 h 545"/>
              <a:gd name="T22" fmla="*/ 191466 w 545"/>
              <a:gd name="T23" fmla="*/ 63929 h 545"/>
              <a:gd name="T24" fmla="*/ 196524 w 545"/>
              <a:gd name="T25" fmla="*/ 53093 h 545"/>
              <a:gd name="T26" fmla="*/ 196524 w 545"/>
              <a:gd name="T27" fmla="*/ 5057 h 545"/>
              <a:gd name="T28" fmla="*/ 191466 w 545"/>
              <a:gd name="T29" fmla="*/ 0 h 545"/>
              <a:gd name="T30" fmla="*/ 180628 w 545"/>
              <a:gd name="T31" fmla="*/ 170116 h 545"/>
              <a:gd name="T32" fmla="*/ 180628 w 545"/>
              <a:gd name="T33" fmla="*/ 170116 h 545"/>
              <a:gd name="T34" fmla="*/ 170152 w 545"/>
              <a:gd name="T35" fmla="*/ 180590 h 545"/>
              <a:gd name="T36" fmla="*/ 26372 w 545"/>
              <a:gd name="T37" fmla="*/ 180590 h 545"/>
              <a:gd name="T38" fmla="*/ 10476 w 545"/>
              <a:gd name="T39" fmla="*/ 170116 h 545"/>
              <a:gd name="T40" fmla="*/ 10476 w 545"/>
              <a:gd name="T41" fmla="*/ 26366 h 545"/>
              <a:gd name="T42" fmla="*/ 26372 w 545"/>
              <a:gd name="T43" fmla="*/ 10474 h 545"/>
              <a:gd name="T44" fmla="*/ 106210 w 545"/>
              <a:gd name="T45" fmla="*/ 10474 h 545"/>
              <a:gd name="T46" fmla="*/ 106210 w 545"/>
              <a:gd name="T47" fmla="*/ 0 h 545"/>
              <a:gd name="T48" fmla="*/ 26372 w 545"/>
              <a:gd name="T49" fmla="*/ 0 h 545"/>
              <a:gd name="T50" fmla="*/ 0 w 545"/>
              <a:gd name="T51" fmla="*/ 31784 h 545"/>
              <a:gd name="T52" fmla="*/ 0 w 545"/>
              <a:gd name="T53" fmla="*/ 170116 h 545"/>
              <a:gd name="T54" fmla="*/ 26372 w 545"/>
              <a:gd name="T55" fmla="*/ 196482 h 545"/>
              <a:gd name="T56" fmla="*/ 164733 w 545"/>
              <a:gd name="T57" fmla="*/ 196482 h 545"/>
              <a:gd name="T58" fmla="*/ 196524 w 545"/>
              <a:gd name="T59" fmla="*/ 170116 h 545"/>
              <a:gd name="T60" fmla="*/ 196524 w 545"/>
              <a:gd name="T61" fmla="*/ 90295 h 545"/>
              <a:gd name="T62" fmla="*/ 180628 w 545"/>
              <a:gd name="T63" fmla="*/ 90295 h 545"/>
              <a:gd name="T64" fmla="*/ 180628 w 545"/>
              <a:gd name="T65" fmla="*/ 170116 h 54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545" h="545">
                <a:moveTo>
                  <a:pt x="530" y="0"/>
                </a:moveTo>
                <a:lnTo>
                  <a:pt x="530" y="0"/>
                </a:lnTo>
                <a:cubicBezTo>
                  <a:pt x="382" y="0"/>
                  <a:pt x="382" y="0"/>
                  <a:pt x="382" y="0"/>
                </a:cubicBezTo>
                <a:cubicBezTo>
                  <a:pt x="382" y="0"/>
                  <a:pt x="368" y="0"/>
                  <a:pt x="368" y="14"/>
                </a:cubicBezTo>
                <a:cubicBezTo>
                  <a:pt x="368" y="29"/>
                  <a:pt x="382" y="29"/>
                  <a:pt x="382" y="29"/>
                </a:cubicBezTo>
                <a:cubicBezTo>
                  <a:pt x="471" y="29"/>
                  <a:pt x="471" y="29"/>
                  <a:pt x="471" y="29"/>
                </a:cubicBezTo>
                <a:cubicBezTo>
                  <a:pt x="177" y="309"/>
                  <a:pt x="177" y="309"/>
                  <a:pt x="177" y="309"/>
                </a:cubicBezTo>
                <a:cubicBezTo>
                  <a:pt x="177" y="324"/>
                  <a:pt x="177" y="339"/>
                  <a:pt x="177" y="339"/>
                </a:cubicBezTo>
                <a:cubicBezTo>
                  <a:pt x="191" y="353"/>
                  <a:pt x="191" y="353"/>
                  <a:pt x="206" y="339"/>
                </a:cubicBezTo>
                <a:cubicBezTo>
                  <a:pt x="500" y="59"/>
                  <a:pt x="500" y="59"/>
                  <a:pt x="500" y="59"/>
                </a:cubicBezTo>
                <a:cubicBezTo>
                  <a:pt x="500" y="147"/>
                  <a:pt x="500" y="147"/>
                  <a:pt x="500" y="147"/>
                </a:cubicBezTo>
                <a:cubicBezTo>
                  <a:pt x="500" y="162"/>
                  <a:pt x="515" y="177"/>
                  <a:pt x="530" y="177"/>
                </a:cubicBezTo>
                <a:cubicBezTo>
                  <a:pt x="530" y="177"/>
                  <a:pt x="544" y="162"/>
                  <a:pt x="544" y="147"/>
                </a:cubicBezTo>
                <a:cubicBezTo>
                  <a:pt x="544" y="14"/>
                  <a:pt x="544" y="14"/>
                  <a:pt x="544" y="14"/>
                </a:cubicBezTo>
                <a:cubicBezTo>
                  <a:pt x="544" y="0"/>
                  <a:pt x="530" y="0"/>
                  <a:pt x="530" y="0"/>
                </a:cubicBezTo>
                <a:close/>
                <a:moveTo>
                  <a:pt x="500" y="471"/>
                </a:moveTo>
                <a:lnTo>
                  <a:pt x="500" y="471"/>
                </a:lnTo>
                <a:cubicBezTo>
                  <a:pt x="500" y="486"/>
                  <a:pt x="486" y="500"/>
                  <a:pt x="471" y="500"/>
                </a:cubicBezTo>
                <a:cubicBezTo>
                  <a:pt x="73" y="500"/>
                  <a:pt x="73" y="500"/>
                  <a:pt x="73" y="500"/>
                </a:cubicBezTo>
                <a:cubicBezTo>
                  <a:pt x="44" y="500"/>
                  <a:pt x="29" y="486"/>
                  <a:pt x="29" y="471"/>
                </a:cubicBezTo>
                <a:cubicBezTo>
                  <a:pt x="29" y="73"/>
                  <a:pt x="29" y="73"/>
                  <a:pt x="29" y="73"/>
                </a:cubicBezTo>
                <a:cubicBezTo>
                  <a:pt x="29" y="59"/>
                  <a:pt x="59" y="29"/>
                  <a:pt x="73" y="29"/>
                </a:cubicBezTo>
                <a:cubicBezTo>
                  <a:pt x="294" y="29"/>
                  <a:pt x="294" y="29"/>
                  <a:pt x="294" y="29"/>
                </a:cubicBezTo>
                <a:cubicBezTo>
                  <a:pt x="294" y="0"/>
                  <a:pt x="294" y="0"/>
                  <a:pt x="294" y="0"/>
                </a:cubicBezTo>
                <a:cubicBezTo>
                  <a:pt x="73" y="0"/>
                  <a:pt x="73" y="0"/>
                  <a:pt x="73" y="0"/>
                </a:cubicBezTo>
                <a:cubicBezTo>
                  <a:pt x="29" y="0"/>
                  <a:pt x="0" y="44"/>
                  <a:pt x="0" y="88"/>
                </a:cubicBezTo>
                <a:cubicBezTo>
                  <a:pt x="0" y="471"/>
                  <a:pt x="0" y="471"/>
                  <a:pt x="0" y="471"/>
                </a:cubicBezTo>
                <a:cubicBezTo>
                  <a:pt x="0" y="515"/>
                  <a:pt x="29" y="544"/>
                  <a:pt x="73" y="544"/>
                </a:cubicBezTo>
                <a:cubicBezTo>
                  <a:pt x="456" y="544"/>
                  <a:pt x="456" y="544"/>
                  <a:pt x="456" y="544"/>
                </a:cubicBezTo>
                <a:cubicBezTo>
                  <a:pt x="500" y="544"/>
                  <a:pt x="544" y="515"/>
                  <a:pt x="544" y="471"/>
                </a:cubicBezTo>
                <a:cubicBezTo>
                  <a:pt x="544" y="250"/>
                  <a:pt x="544" y="250"/>
                  <a:pt x="544" y="250"/>
                </a:cubicBezTo>
                <a:cubicBezTo>
                  <a:pt x="500" y="250"/>
                  <a:pt x="500" y="250"/>
                  <a:pt x="500" y="250"/>
                </a:cubicBezTo>
                <a:lnTo>
                  <a:pt x="500" y="471"/>
                </a:lnTo>
                <a:close/>
              </a:path>
            </a:pathLst>
          </a:custGeom>
          <a:solidFill>
            <a:schemeClr val="accent1"/>
          </a:solidFill>
          <a:ln>
            <a:noFill/>
          </a:ln>
          <a:effectLst/>
        </p:spPr>
        <p:txBody>
          <a:bodyPr wrap="none" anchor="ctr"/>
          <a:lstStyle/>
          <a:p>
            <a:endParaRPr lang="en-US" sz="2700"/>
          </a:p>
        </p:txBody>
      </p:sp>
      <p:sp>
        <p:nvSpPr>
          <p:cNvPr id="59" name="Freeform 58"/>
          <p:cNvSpPr>
            <a:spLocks noChangeArrowheads="1"/>
          </p:cNvSpPr>
          <p:nvPr/>
        </p:nvSpPr>
        <p:spPr bwMode="auto">
          <a:xfrm>
            <a:off x="7664331" y="2544818"/>
            <a:ext cx="264458" cy="257545"/>
          </a:xfrm>
          <a:custGeom>
            <a:avLst/>
            <a:gdLst>
              <a:gd name="T0" fmla="*/ 185953 w 561"/>
              <a:gd name="T1" fmla="*/ 90295 h 545"/>
              <a:gd name="T2" fmla="*/ 185953 w 561"/>
              <a:gd name="T3" fmla="*/ 90295 h 545"/>
              <a:gd name="T4" fmla="*/ 185953 w 561"/>
              <a:gd name="T5" fmla="*/ 170116 h 545"/>
              <a:gd name="T6" fmla="*/ 169736 w 561"/>
              <a:gd name="T7" fmla="*/ 180590 h 545"/>
              <a:gd name="T8" fmla="*/ 32073 w 561"/>
              <a:gd name="T9" fmla="*/ 180590 h 545"/>
              <a:gd name="T10" fmla="*/ 15856 w 561"/>
              <a:gd name="T11" fmla="*/ 170116 h 545"/>
              <a:gd name="T12" fmla="*/ 15856 w 561"/>
              <a:gd name="T13" fmla="*/ 26366 h 545"/>
              <a:gd name="T14" fmla="*/ 32073 w 561"/>
              <a:gd name="T15" fmla="*/ 10474 h 545"/>
              <a:gd name="T16" fmla="*/ 106310 w 561"/>
              <a:gd name="T17" fmla="*/ 10474 h 545"/>
              <a:gd name="T18" fmla="*/ 106310 w 561"/>
              <a:gd name="T19" fmla="*/ 0 h 545"/>
              <a:gd name="T20" fmla="*/ 32073 w 561"/>
              <a:gd name="T21" fmla="*/ 0 h 545"/>
              <a:gd name="T22" fmla="*/ 0 w 561"/>
              <a:gd name="T23" fmla="*/ 31784 h 545"/>
              <a:gd name="T24" fmla="*/ 0 w 561"/>
              <a:gd name="T25" fmla="*/ 170116 h 545"/>
              <a:gd name="T26" fmla="*/ 32073 w 561"/>
              <a:gd name="T27" fmla="*/ 196482 h 545"/>
              <a:gd name="T28" fmla="*/ 169736 w 561"/>
              <a:gd name="T29" fmla="*/ 196482 h 545"/>
              <a:gd name="T30" fmla="*/ 201810 w 561"/>
              <a:gd name="T31" fmla="*/ 170116 h 545"/>
              <a:gd name="T32" fmla="*/ 201810 w 561"/>
              <a:gd name="T33" fmla="*/ 90295 h 545"/>
              <a:gd name="T34" fmla="*/ 185953 w 561"/>
              <a:gd name="T35" fmla="*/ 90295 h 545"/>
              <a:gd name="T36" fmla="*/ 79643 w 561"/>
              <a:gd name="T37" fmla="*/ 74403 h 545"/>
              <a:gd name="T38" fmla="*/ 79643 w 561"/>
              <a:gd name="T39" fmla="*/ 74403 h 545"/>
              <a:gd name="T40" fmla="*/ 74237 w 561"/>
              <a:gd name="T41" fmla="*/ 68985 h 545"/>
              <a:gd name="T42" fmla="*/ 63786 w 561"/>
              <a:gd name="T43" fmla="*/ 74403 h 545"/>
              <a:gd name="T44" fmla="*/ 63786 w 561"/>
              <a:gd name="T45" fmla="*/ 127496 h 545"/>
              <a:gd name="T46" fmla="*/ 74237 w 561"/>
              <a:gd name="T47" fmla="*/ 132914 h 545"/>
              <a:gd name="T48" fmla="*/ 122167 w 561"/>
              <a:gd name="T49" fmla="*/ 132914 h 545"/>
              <a:gd name="T50" fmla="*/ 127212 w 561"/>
              <a:gd name="T51" fmla="*/ 127496 h 545"/>
              <a:gd name="T52" fmla="*/ 122167 w 561"/>
              <a:gd name="T53" fmla="*/ 117022 h 545"/>
              <a:gd name="T54" fmla="*/ 90454 w 561"/>
              <a:gd name="T55" fmla="*/ 117022 h 545"/>
              <a:gd name="T56" fmla="*/ 196404 w 561"/>
              <a:gd name="T57" fmla="*/ 15892 h 545"/>
              <a:gd name="T58" fmla="*/ 196404 w 561"/>
              <a:gd name="T59" fmla="*/ 5057 h 545"/>
              <a:gd name="T60" fmla="*/ 185953 w 561"/>
              <a:gd name="T61" fmla="*/ 5057 h 545"/>
              <a:gd name="T62" fmla="*/ 79643 w 561"/>
              <a:gd name="T63" fmla="*/ 111605 h 545"/>
              <a:gd name="T64" fmla="*/ 79643 w 561"/>
              <a:gd name="T65" fmla="*/ 74403 h 54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561" h="545">
                <a:moveTo>
                  <a:pt x="516" y="250"/>
                </a:moveTo>
                <a:lnTo>
                  <a:pt x="516" y="250"/>
                </a:lnTo>
                <a:cubicBezTo>
                  <a:pt x="516" y="471"/>
                  <a:pt x="516" y="471"/>
                  <a:pt x="516" y="471"/>
                </a:cubicBezTo>
                <a:cubicBezTo>
                  <a:pt x="516" y="486"/>
                  <a:pt x="501" y="500"/>
                  <a:pt x="471" y="500"/>
                </a:cubicBezTo>
                <a:cubicBezTo>
                  <a:pt x="89" y="500"/>
                  <a:pt x="89" y="500"/>
                  <a:pt x="89" y="500"/>
                </a:cubicBezTo>
                <a:cubicBezTo>
                  <a:pt x="59" y="500"/>
                  <a:pt x="44" y="486"/>
                  <a:pt x="44" y="471"/>
                </a:cubicBezTo>
                <a:cubicBezTo>
                  <a:pt x="44" y="73"/>
                  <a:pt x="44" y="73"/>
                  <a:pt x="44" y="73"/>
                </a:cubicBezTo>
                <a:cubicBezTo>
                  <a:pt x="44" y="59"/>
                  <a:pt x="59" y="29"/>
                  <a:pt x="89" y="29"/>
                </a:cubicBezTo>
                <a:cubicBezTo>
                  <a:pt x="295" y="29"/>
                  <a:pt x="295" y="29"/>
                  <a:pt x="295" y="29"/>
                </a:cubicBezTo>
                <a:cubicBezTo>
                  <a:pt x="295" y="0"/>
                  <a:pt x="295" y="0"/>
                  <a:pt x="295" y="0"/>
                </a:cubicBezTo>
                <a:cubicBezTo>
                  <a:pt x="89" y="0"/>
                  <a:pt x="89" y="0"/>
                  <a:pt x="89" y="0"/>
                </a:cubicBezTo>
                <a:cubicBezTo>
                  <a:pt x="44" y="0"/>
                  <a:pt x="0" y="44"/>
                  <a:pt x="0" y="88"/>
                </a:cubicBezTo>
                <a:cubicBezTo>
                  <a:pt x="0" y="471"/>
                  <a:pt x="0" y="471"/>
                  <a:pt x="0" y="471"/>
                </a:cubicBezTo>
                <a:cubicBezTo>
                  <a:pt x="0" y="515"/>
                  <a:pt x="44" y="544"/>
                  <a:pt x="89" y="544"/>
                </a:cubicBezTo>
                <a:cubicBezTo>
                  <a:pt x="471" y="544"/>
                  <a:pt x="471" y="544"/>
                  <a:pt x="471" y="544"/>
                </a:cubicBezTo>
                <a:cubicBezTo>
                  <a:pt x="516" y="544"/>
                  <a:pt x="560" y="515"/>
                  <a:pt x="560" y="471"/>
                </a:cubicBezTo>
                <a:cubicBezTo>
                  <a:pt x="560" y="250"/>
                  <a:pt x="560" y="250"/>
                  <a:pt x="560" y="250"/>
                </a:cubicBezTo>
                <a:lnTo>
                  <a:pt x="516" y="250"/>
                </a:lnTo>
                <a:close/>
                <a:moveTo>
                  <a:pt x="221" y="206"/>
                </a:moveTo>
                <a:lnTo>
                  <a:pt x="221" y="206"/>
                </a:lnTo>
                <a:lnTo>
                  <a:pt x="206" y="191"/>
                </a:lnTo>
                <a:cubicBezTo>
                  <a:pt x="192" y="191"/>
                  <a:pt x="177" y="206"/>
                  <a:pt x="177" y="206"/>
                </a:cubicBezTo>
                <a:cubicBezTo>
                  <a:pt x="177" y="353"/>
                  <a:pt x="177" y="353"/>
                  <a:pt x="177" y="353"/>
                </a:cubicBezTo>
                <a:cubicBezTo>
                  <a:pt x="177" y="353"/>
                  <a:pt x="192" y="368"/>
                  <a:pt x="206" y="368"/>
                </a:cubicBezTo>
                <a:cubicBezTo>
                  <a:pt x="339" y="368"/>
                  <a:pt x="339" y="368"/>
                  <a:pt x="339" y="368"/>
                </a:cubicBezTo>
                <a:cubicBezTo>
                  <a:pt x="353" y="368"/>
                  <a:pt x="353" y="353"/>
                  <a:pt x="353" y="353"/>
                </a:cubicBezTo>
                <a:cubicBezTo>
                  <a:pt x="353" y="339"/>
                  <a:pt x="353" y="324"/>
                  <a:pt x="339" y="324"/>
                </a:cubicBezTo>
                <a:cubicBezTo>
                  <a:pt x="251" y="324"/>
                  <a:pt x="251" y="324"/>
                  <a:pt x="251" y="324"/>
                </a:cubicBezTo>
                <a:cubicBezTo>
                  <a:pt x="545" y="44"/>
                  <a:pt x="545" y="44"/>
                  <a:pt x="545" y="44"/>
                </a:cubicBezTo>
                <a:cubicBezTo>
                  <a:pt x="545" y="29"/>
                  <a:pt x="545" y="14"/>
                  <a:pt x="545" y="14"/>
                </a:cubicBezTo>
                <a:cubicBezTo>
                  <a:pt x="530" y="0"/>
                  <a:pt x="516" y="0"/>
                  <a:pt x="516" y="14"/>
                </a:cubicBezTo>
                <a:cubicBezTo>
                  <a:pt x="221" y="309"/>
                  <a:pt x="221" y="309"/>
                  <a:pt x="221" y="309"/>
                </a:cubicBezTo>
                <a:lnTo>
                  <a:pt x="221" y="206"/>
                </a:lnTo>
                <a:close/>
              </a:path>
            </a:pathLst>
          </a:custGeom>
          <a:solidFill>
            <a:schemeClr val="accent1"/>
          </a:solidFill>
          <a:ln>
            <a:noFill/>
          </a:ln>
          <a:effectLst/>
        </p:spPr>
        <p:txBody>
          <a:bodyPr wrap="none" anchor="ctr"/>
          <a:lstStyle/>
          <a:p>
            <a:endParaRPr lang="en-US" sz="2700"/>
          </a:p>
        </p:txBody>
      </p:sp>
      <p:sp>
        <p:nvSpPr>
          <p:cNvPr id="60" name="Freeform 59"/>
          <p:cNvSpPr>
            <a:spLocks noChangeArrowheads="1"/>
          </p:cNvSpPr>
          <p:nvPr/>
        </p:nvSpPr>
        <p:spPr bwMode="auto">
          <a:xfrm>
            <a:off x="7166526" y="2524075"/>
            <a:ext cx="299028" cy="299028"/>
          </a:xfrm>
          <a:custGeom>
            <a:avLst/>
            <a:gdLst>
              <a:gd name="T0" fmla="*/ 159369 w 634"/>
              <a:gd name="T1" fmla="*/ 196106 h 634"/>
              <a:gd name="T2" fmla="*/ 159369 w 634"/>
              <a:gd name="T3" fmla="*/ 196106 h 634"/>
              <a:gd name="T4" fmla="*/ 143504 w 634"/>
              <a:gd name="T5" fmla="*/ 211968 h 634"/>
              <a:gd name="T6" fmla="*/ 32090 w 634"/>
              <a:gd name="T7" fmla="*/ 211968 h 634"/>
              <a:gd name="T8" fmla="*/ 15865 w 634"/>
              <a:gd name="T9" fmla="*/ 196106 h 634"/>
              <a:gd name="T10" fmla="*/ 15865 w 634"/>
              <a:gd name="T11" fmla="*/ 84715 h 634"/>
              <a:gd name="T12" fmla="*/ 32090 w 634"/>
              <a:gd name="T13" fmla="*/ 68853 h 634"/>
              <a:gd name="T14" fmla="*/ 42546 w 634"/>
              <a:gd name="T15" fmla="*/ 68853 h 634"/>
              <a:gd name="T16" fmla="*/ 42546 w 634"/>
              <a:gd name="T17" fmla="*/ 58399 h 634"/>
              <a:gd name="T18" fmla="*/ 32090 w 634"/>
              <a:gd name="T19" fmla="*/ 58399 h 634"/>
              <a:gd name="T20" fmla="*/ 0 w 634"/>
              <a:gd name="T21" fmla="*/ 84715 h 634"/>
              <a:gd name="T22" fmla="*/ 0 w 634"/>
              <a:gd name="T23" fmla="*/ 196106 h 634"/>
              <a:gd name="T24" fmla="*/ 32090 w 634"/>
              <a:gd name="T25" fmla="*/ 228190 h 634"/>
              <a:gd name="T26" fmla="*/ 143504 w 634"/>
              <a:gd name="T27" fmla="*/ 228190 h 634"/>
              <a:gd name="T28" fmla="*/ 169825 w 634"/>
              <a:gd name="T29" fmla="*/ 196106 h 634"/>
              <a:gd name="T30" fmla="*/ 169825 w 634"/>
              <a:gd name="T31" fmla="*/ 185652 h 634"/>
              <a:gd name="T32" fmla="*/ 159369 w 634"/>
              <a:gd name="T33" fmla="*/ 185652 h 634"/>
              <a:gd name="T34" fmla="*/ 159369 w 634"/>
              <a:gd name="T35" fmla="*/ 196106 h 634"/>
              <a:gd name="T36" fmla="*/ 201915 w 634"/>
              <a:gd name="T37" fmla="*/ 0 h 634"/>
              <a:gd name="T38" fmla="*/ 201915 w 634"/>
              <a:gd name="T39" fmla="*/ 0 h 634"/>
              <a:gd name="T40" fmla="*/ 85093 w 634"/>
              <a:gd name="T41" fmla="*/ 0 h 634"/>
              <a:gd name="T42" fmla="*/ 58411 w 634"/>
              <a:gd name="T43" fmla="*/ 26316 h 634"/>
              <a:gd name="T44" fmla="*/ 58411 w 634"/>
              <a:gd name="T45" fmla="*/ 143114 h 634"/>
              <a:gd name="T46" fmla="*/ 85093 w 634"/>
              <a:gd name="T47" fmla="*/ 169790 h 634"/>
              <a:gd name="T48" fmla="*/ 201915 w 634"/>
              <a:gd name="T49" fmla="*/ 169790 h 634"/>
              <a:gd name="T50" fmla="*/ 228236 w 634"/>
              <a:gd name="T51" fmla="*/ 143114 h 634"/>
              <a:gd name="T52" fmla="*/ 228236 w 634"/>
              <a:gd name="T53" fmla="*/ 26316 h 634"/>
              <a:gd name="T54" fmla="*/ 201915 w 634"/>
              <a:gd name="T55" fmla="*/ 0 h 634"/>
              <a:gd name="T56" fmla="*/ 212372 w 634"/>
              <a:gd name="T57" fmla="*/ 143114 h 634"/>
              <a:gd name="T58" fmla="*/ 212372 w 634"/>
              <a:gd name="T59" fmla="*/ 143114 h 634"/>
              <a:gd name="T60" fmla="*/ 201915 w 634"/>
              <a:gd name="T61" fmla="*/ 153568 h 634"/>
              <a:gd name="T62" fmla="*/ 85093 w 634"/>
              <a:gd name="T63" fmla="*/ 153568 h 634"/>
              <a:gd name="T64" fmla="*/ 74637 w 634"/>
              <a:gd name="T65" fmla="*/ 143114 h 634"/>
              <a:gd name="T66" fmla="*/ 74637 w 634"/>
              <a:gd name="T67" fmla="*/ 26316 h 634"/>
              <a:gd name="T68" fmla="*/ 85093 w 634"/>
              <a:gd name="T69" fmla="*/ 15862 h 634"/>
              <a:gd name="T70" fmla="*/ 201915 w 634"/>
              <a:gd name="T71" fmla="*/ 15862 h 634"/>
              <a:gd name="T72" fmla="*/ 212372 w 634"/>
              <a:gd name="T73" fmla="*/ 26316 h 634"/>
              <a:gd name="T74" fmla="*/ 212372 w 634"/>
              <a:gd name="T75" fmla="*/ 143114 h 63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634" h="634">
                <a:moveTo>
                  <a:pt x="442" y="544"/>
                </a:moveTo>
                <a:lnTo>
                  <a:pt x="442" y="544"/>
                </a:lnTo>
                <a:cubicBezTo>
                  <a:pt x="442" y="574"/>
                  <a:pt x="412" y="588"/>
                  <a:pt x="398" y="588"/>
                </a:cubicBezTo>
                <a:cubicBezTo>
                  <a:pt x="89" y="588"/>
                  <a:pt x="89" y="588"/>
                  <a:pt x="89" y="588"/>
                </a:cubicBezTo>
                <a:cubicBezTo>
                  <a:pt x="59" y="588"/>
                  <a:pt x="44" y="574"/>
                  <a:pt x="44" y="544"/>
                </a:cubicBezTo>
                <a:cubicBezTo>
                  <a:pt x="44" y="235"/>
                  <a:pt x="44" y="235"/>
                  <a:pt x="44" y="235"/>
                </a:cubicBezTo>
                <a:cubicBezTo>
                  <a:pt x="44" y="221"/>
                  <a:pt x="59" y="191"/>
                  <a:pt x="89" y="191"/>
                </a:cubicBezTo>
                <a:cubicBezTo>
                  <a:pt x="118" y="191"/>
                  <a:pt x="118" y="191"/>
                  <a:pt x="118" y="191"/>
                </a:cubicBezTo>
                <a:cubicBezTo>
                  <a:pt x="118" y="162"/>
                  <a:pt x="118" y="162"/>
                  <a:pt x="118" y="162"/>
                </a:cubicBezTo>
                <a:cubicBezTo>
                  <a:pt x="89" y="162"/>
                  <a:pt x="89" y="162"/>
                  <a:pt x="89" y="162"/>
                </a:cubicBezTo>
                <a:cubicBezTo>
                  <a:pt x="44" y="162"/>
                  <a:pt x="0" y="191"/>
                  <a:pt x="0" y="235"/>
                </a:cubicBezTo>
                <a:cubicBezTo>
                  <a:pt x="0" y="544"/>
                  <a:pt x="0" y="544"/>
                  <a:pt x="0" y="544"/>
                </a:cubicBezTo>
                <a:cubicBezTo>
                  <a:pt x="0" y="588"/>
                  <a:pt x="44" y="633"/>
                  <a:pt x="89" y="633"/>
                </a:cubicBezTo>
                <a:cubicBezTo>
                  <a:pt x="398" y="633"/>
                  <a:pt x="398" y="633"/>
                  <a:pt x="398" y="633"/>
                </a:cubicBezTo>
                <a:cubicBezTo>
                  <a:pt x="442" y="633"/>
                  <a:pt x="471" y="588"/>
                  <a:pt x="471" y="544"/>
                </a:cubicBezTo>
                <a:cubicBezTo>
                  <a:pt x="471" y="515"/>
                  <a:pt x="471" y="515"/>
                  <a:pt x="471" y="515"/>
                </a:cubicBezTo>
                <a:cubicBezTo>
                  <a:pt x="442" y="515"/>
                  <a:pt x="442" y="515"/>
                  <a:pt x="442" y="515"/>
                </a:cubicBezTo>
                <a:lnTo>
                  <a:pt x="442" y="544"/>
                </a:lnTo>
                <a:close/>
                <a:moveTo>
                  <a:pt x="560" y="0"/>
                </a:moveTo>
                <a:lnTo>
                  <a:pt x="560" y="0"/>
                </a:lnTo>
                <a:cubicBezTo>
                  <a:pt x="236" y="0"/>
                  <a:pt x="236" y="0"/>
                  <a:pt x="236" y="0"/>
                </a:cubicBezTo>
                <a:cubicBezTo>
                  <a:pt x="192" y="0"/>
                  <a:pt x="162" y="29"/>
                  <a:pt x="162" y="73"/>
                </a:cubicBezTo>
                <a:cubicBezTo>
                  <a:pt x="162" y="397"/>
                  <a:pt x="162" y="397"/>
                  <a:pt x="162" y="397"/>
                </a:cubicBezTo>
                <a:cubicBezTo>
                  <a:pt x="162" y="441"/>
                  <a:pt x="192" y="471"/>
                  <a:pt x="236" y="471"/>
                </a:cubicBezTo>
                <a:cubicBezTo>
                  <a:pt x="560" y="471"/>
                  <a:pt x="560" y="471"/>
                  <a:pt x="560" y="471"/>
                </a:cubicBezTo>
                <a:cubicBezTo>
                  <a:pt x="604" y="471"/>
                  <a:pt x="633" y="441"/>
                  <a:pt x="633" y="397"/>
                </a:cubicBezTo>
                <a:cubicBezTo>
                  <a:pt x="633" y="73"/>
                  <a:pt x="633" y="73"/>
                  <a:pt x="633" y="73"/>
                </a:cubicBezTo>
                <a:cubicBezTo>
                  <a:pt x="633" y="29"/>
                  <a:pt x="604" y="0"/>
                  <a:pt x="560" y="0"/>
                </a:cubicBezTo>
                <a:close/>
                <a:moveTo>
                  <a:pt x="589" y="397"/>
                </a:moveTo>
                <a:lnTo>
                  <a:pt x="589" y="397"/>
                </a:lnTo>
                <a:cubicBezTo>
                  <a:pt x="589" y="412"/>
                  <a:pt x="574" y="426"/>
                  <a:pt x="560" y="426"/>
                </a:cubicBezTo>
                <a:cubicBezTo>
                  <a:pt x="236" y="426"/>
                  <a:pt x="236" y="426"/>
                  <a:pt x="236" y="426"/>
                </a:cubicBezTo>
                <a:cubicBezTo>
                  <a:pt x="221" y="426"/>
                  <a:pt x="207" y="412"/>
                  <a:pt x="207" y="397"/>
                </a:cubicBezTo>
                <a:cubicBezTo>
                  <a:pt x="207" y="73"/>
                  <a:pt x="207" y="73"/>
                  <a:pt x="207" y="73"/>
                </a:cubicBezTo>
                <a:cubicBezTo>
                  <a:pt x="207" y="58"/>
                  <a:pt x="221" y="44"/>
                  <a:pt x="236" y="44"/>
                </a:cubicBezTo>
                <a:cubicBezTo>
                  <a:pt x="560" y="44"/>
                  <a:pt x="560" y="44"/>
                  <a:pt x="560" y="44"/>
                </a:cubicBezTo>
                <a:cubicBezTo>
                  <a:pt x="574" y="44"/>
                  <a:pt x="589" y="58"/>
                  <a:pt x="589" y="73"/>
                </a:cubicBezTo>
                <a:lnTo>
                  <a:pt x="589" y="397"/>
                </a:lnTo>
                <a:close/>
              </a:path>
            </a:pathLst>
          </a:custGeom>
          <a:solidFill>
            <a:schemeClr val="accent1"/>
          </a:solidFill>
          <a:ln>
            <a:noFill/>
          </a:ln>
          <a:effectLst/>
        </p:spPr>
        <p:txBody>
          <a:bodyPr wrap="none" anchor="ctr"/>
          <a:lstStyle/>
          <a:p>
            <a:endParaRPr lang="en-US" sz="2700"/>
          </a:p>
        </p:txBody>
      </p:sp>
      <p:sp>
        <p:nvSpPr>
          <p:cNvPr id="61" name="Freeform 60"/>
          <p:cNvSpPr>
            <a:spLocks noChangeArrowheads="1"/>
          </p:cNvSpPr>
          <p:nvPr/>
        </p:nvSpPr>
        <p:spPr bwMode="auto">
          <a:xfrm>
            <a:off x="6689464" y="2544818"/>
            <a:ext cx="299028" cy="257545"/>
          </a:xfrm>
          <a:custGeom>
            <a:avLst/>
            <a:gdLst>
              <a:gd name="T0" fmla="*/ 26321 w 634"/>
              <a:gd name="T1" fmla="*/ 68985 h 545"/>
              <a:gd name="T2" fmla="*/ 26321 w 634"/>
              <a:gd name="T3" fmla="*/ 127496 h 545"/>
              <a:gd name="T4" fmla="*/ 26321 w 634"/>
              <a:gd name="T5" fmla="*/ 68985 h 545"/>
              <a:gd name="T6" fmla="*/ 26321 w 634"/>
              <a:gd name="T7" fmla="*/ 111605 h 545"/>
              <a:gd name="T8" fmla="*/ 26321 w 634"/>
              <a:gd name="T9" fmla="*/ 84877 h 545"/>
              <a:gd name="T10" fmla="*/ 26321 w 634"/>
              <a:gd name="T11" fmla="*/ 111605 h 545"/>
              <a:gd name="T12" fmla="*/ 196146 w 634"/>
              <a:gd name="T13" fmla="*/ 53093 h 545"/>
              <a:gd name="T14" fmla="*/ 196146 w 634"/>
              <a:gd name="T15" fmla="*/ 0 h 545"/>
              <a:gd name="T16" fmla="*/ 196146 w 634"/>
              <a:gd name="T17" fmla="*/ 53093 h 545"/>
              <a:gd name="T18" fmla="*/ 196146 w 634"/>
              <a:gd name="T19" fmla="*/ 10474 h 545"/>
              <a:gd name="T20" fmla="*/ 196146 w 634"/>
              <a:gd name="T21" fmla="*/ 42619 h 545"/>
              <a:gd name="T22" fmla="*/ 196146 w 634"/>
              <a:gd name="T23" fmla="*/ 10474 h 545"/>
              <a:gd name="T24" fmla="*/ 26321 w 634"/>
              <a:gd name="T25" fmla="*/ 137971 h 545"/>
              <a:gd name="T26" fmla="*/ 26321 w 634"/>
              <a:gd name="T27" fmla="*/ 196482 h 545"/>
              <a:gd name="T28" fmla="*/ 26321 w 634"/>
              <a:gd name="T29" fmla="*/ 137971 h 545"/>
              <a:gd name="T30" fmla="*/ 26321 w 634"/>
              <a:gd name="T31" fmla="*/ 180590 h 545"/>
              <a:gd name="T32" fmla="*/ 26321 w 634"/>
              <a:gd name="T33" fmla="*/ 154224 h 545"/>
              <a:gd name="T34" fmla="*/ 26321 w 634"/>
              <a:gd name="T35" fmla="*/ 180590 h 545"/>
              <a:gd name="T36" fmla="*/ 196146 w 634"/>
              <a:gd name="T37" fmla="*/ 137971 h 545"/>
              <a:gd name="T38" fmla="*/ 196146 w 634"/>
              <a:gd name="T39" fmla="*/ 196482 h 545"/>
              <a:gd name="T40" fmla="*/ 196146 w 634"/>
              <a:gd name="T41" fmla="*/ 137971 h 545"/>
              <a:gd name="T42" fmla="*/ 196146 w 634"/>
              <a:gd name="T43" fmla="*/ 180590 h 545"/>
              <a:gd name="T44" fmla="*/ 196146 w 634"/>
              <a:gd name="T45" fmla="*/ 154224 h 545"/>
              <a:gd name="T46" fmla="*/ 196146 w 634"/>
              <a:gd name="T47" fmla="*/ 180590 h 545"/>
              <a:gd name="T48" fmla="*/ 26321 w 634"/>
              <a:gd name="T49" fmla="*/ 0 h 545"/>
              <a:gd name="T50" fmla="*/ 26321 w 634"/>
              <a:gd name="T51" fmla="*/ 53093 h 545"/>
              <a:gd name="T52" fmla="*/ 26321 w 634"/>
              <a:gd name="T53" fmla="*/ 0 h 545"/>
              <a:gd name="T54" fmla="*/ 26321 w 634"/>
              <a:gd name="T55" fmla="*/ 42619 h 545"/>
              <a:gd name="T56" fmla="*/ 26321 w 634"/>
              <a:gd name="T57" fmla="*/ 10474 h 545"/>
              <a:gd name="T58" fmla="*/ 26321 w 634"/>
              <a:gd name="T59" fmla="*/ 42619 h 545"/>
              <a:gd name="T60" fmla="*/ 196146 w 634"/>
              <a:gd name="T61" fmla="*/ 68985 h 545"/>
              <a:gd name="T62" fmla="*/ 196146 w 634"/>
              <a:gd name="T63" fmla="*/ 127496 h 545"/>
              <a:gd name="T64" fmla="*/ 196146 w 634"/>
              <a:gd name="T65" fmla="*/ 68985 h 545"/>
              <a:gd name="T66" fmla="*/ 196146 w 634"/>
              <a:gd name="T67" fmla="*/ 111605 h 545"/>
              <a:gd name="T68" fmla="*/ 196146 w 634"/>
              <a:gd name="T69" fmla="*/ 84877 h 545"/>
              <a:gd name="T70" fmla="*/ 196146 w 634"/>
              <a:gd name="T71" fmla="*/ 111605 h 545"/>
              <a:gd name="T72" fmla="*/ 111414 w 634"/>
              <a:gd name="T73" fmla="*/ 0 h 545"/>
              <a:gd name="T74" fmla="*/ 111414 w 634"/>
              <a:gd name="T75" fmla="*/ 53093 h 545"/>
              <a:gd name="T76" fmla="*/ 111414 w 634"/>
              <a:gd name="T77" fmla="*/ 0 h 545"/>
              <a:gd name="T78" fmla="*/ 111414 w 634"/>
              <a:gd name="T79" fmla="*/ 42619 h 545"/>
              <a:gd name="T80" fmla="*/ 111414 w 634"/>
              <a:gd name="T81" fmla="*/ 10474 h 545"/>
              <a:gd name="T82" fmla="*/ 111414 w 634"/>
              <a:gd name="T83" fmla="*/ 42619 h 545"/>
              <a:gd name="T84" fmla="*/ 111414 w 634"/>
              <a:gd name="T85" fmla="*/ 137971 h 545"/>
              <a:gd name="T86" fmla="*/ 111414 w 634"/>
              <a:gd name="T87" fmla="*/ 196482 h 545"/>
              <a:gd name="T88" fmla="*/ 111414 w 634"/>
              <a:gd name="T89" fmla="*/ 137971 h 545"/>
              <a:gd name="T90" fmla="*/ 111414 w 634"/>
              <a:gd name="T91" fmla="*/ 180590 h 545"/>
              <a:gd name="T92" fmla="*/ 111414 w 634"/>
              <a:gd name="T93" fmla="*/ 154224 h 545"/>
              <a:gd name="T94" fmla="*/ 111414 w 634"/>
              <a:gd name="T95" fmla="*/ 180590 h 545"/>
              <a:gd name="T96" fmla="*/ 111414 w 634"/>
              <a:gd name="T97" fmla="*/ 68985 h 545"/>
              <a:gd name="T98" fmla="*/ 111414 w 634"/>
              <a:gd name="T99" fmla="*/ 127496 h 545"/>
              <a:gd name="T100" fmla="*/ 111414 w 634"/>
              <a:gd name="T101" fmla="*/ 68985 h 545"/>
              <a:gd name="T102" fmla="*/ 111414 w 634"/>
              <a:gd name="T103" fmla="*/ 111605 h 545"/>
              <a:gd name="T104" fmla="*/ 111414 w 634"/>
              <a:gd name="T105" fmla="*/ 84877 h 545"/>
              <a:gd name="T106" fmla="*/ 111414 w 634"/>
              <a:gd name="T107" fmla="*/ 111605 h 54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634" h="545">
                <a:moveTo>
                  <a:pt x="73" y="191"/>
                </a:moveTo>
                <a:lnTo>
                  <a:pt x="73" y="191"/>
                </a:lnTo>
                <a:cubicBezTo>
                  <a:pt x="29" y="191"/>
                  <a:pt x="0" y="221"/>
                  <a:pt x="0" y="265"/>
                </a:cubicBezTo>
                <a:cubicBezTo>
                  <a:pt x="0" y="309"/>
                  <a:pt x="29" y="353"/>
                  <a:pt x="73" y="353"/>
                </a:cubicBezTo>
                <a:cubicBezTo>
                  <a:pt x="117" y="353"/>
                  <a:pt x="162" y="309"/>
                  <a:pt x="162" y="265"/>
                </a:cubicBezTo>
                <a:cubicBezTo>
                  <a:pt x="162" y="221"/>
                  <a:pt x="117" y="191"/>
                  <a:pt x="73" y="191"/>
                </a:cubicBezTo>
                <a:close/>
                <a:moveTo>
                  <a:pt x="73" y="309"/>
                </a:moveTo>
                <a:lnTo>
                  <a:pt x="73" y="309"/>
                </a:lnTo>
                <a:cubicBezTo>
                  <a:pt x="58" y="309"/>
                  <a:pt x="44" y="294"/>
                  <a:pt x="44" y="265"/>
                </a:cubicBezTo>
                <a:cubicBezTo>
                  <a:pt x="44" y="250"/>
                  <a:pt x="58" y="235"/>
                  <a:pt x="73" y="235"/>
                </a:cubicBezTo>
                <a:cubicBezTo>
                  <a:pt x="103" y="235"/>
                  <a:pt x="117" y="250"/>
                  <a:pt x="117" y="265"/>
                </a:cubicBezTo>
                <a:cubicBezTo>
                  <a:pt x="117" y="294"/>
                  <a:pt x="103" y="309"/>
                  <a:pt x="73" y="309"/>
                </a:cubicBezTo>
                <a:close/>
                <a:moveTo>
                  <a:pt x="544" y="147"/>
                </a:moveTo>
                <a:lnTo>
                  <a:pt x="544" y="147"/>
                </a:lnTo>
                <a:cubicBezTo>
                  <a:pt x="588" y="147"/>
                  <a:pt x="633" y="118"/>
                  <a:pt x="633" y="73"/>
                </a:cubicBezTo>
                <a:cubicBezTo>
                  <a:pt x="633" y="29"/>
                  <a:pt x="588" y="0"/>
                  <a:pt x="544" y="0"/>
                </a:cubicBezTo>
                <a:cubicBezTo>
                  <a:pt x="500" y="0"/>
                  <a:pt x="471" y="29"/>
                  <a:pt x="471" y="73"/>
                </a:cubicBezTo>
                <a:cubicBezTo>
                  <a:pt x="471" y="118"/>
                  <a:pt x="500" y="147"/>
                  <a:pt x="544" y="147"/>
                </a:cubicBezTo>
                <a:close/>
                <a:moveTo>
                  <a:pt x="544" y="29"/>
                </a:moveTo>
                <a:lnTo>
                  <a:pt x="544" y="29"/>
                </a:lnTo>
                <a:cubicBezTo>
                  <a:pt x="574" y="29"/>
                  <a:pt x="588" y="59"/>
                  <a:pt x="588" y="73"/>
                </a:cubicBezTo>
                <a:cubicBezTo>
                  <a:pt x="588" y="88"/>
                  <a:pt x="574" y="118"/>
                  <a:pt x="544" y="118"/>
                </a:cubicBezTo>
                <a:cubicBezTo>
                  <a:pt x="530" y="118"/>
                  <a:pt x="515" y="88"/>
                  <a:pt x="515" y="73"/>
                </a:cubicBezTo>
                <a:cubicBezTo>
                  <a:pt x="515" y="59"/>
                  <a:pt x="530" y="29"/>
                  <a:pt x="544" y="29"/>
                </a:cubicBezTo>
                <a:close/>
                <a:moveTo>
                  <a:pt x="73" y="382"/>
                </a:moveTo>
                <a:lnTo>
                  <a:pt x="73" y="382"/>
                </a:lnTo>
                <a:cubicBezTo>
                  <a:pt x="29" y="382"/>
                  <a:pt x="0" y="427"/>
                  <a:pt x="0" y="471"/>
                </a:cubicBezTo>
                <a:cubicBezTo>
                  <a:pt x="0" y="515"/>
                  <a:pt x="29" y="544"/>
                  <a:pt x="73" y="544"/>
                </a:cubicBezTo>
                <a:cubicBezTo>
                  <a:pt x="117" y="544"/>
                  <a:pt x="162" y="515"/>
                  <a:pt x="162" y="471"/>
                </a:cubicBezTo>
                <a:cubicBezTo>
                  <a:pt x="162" y="427"/>
                  <a:pt x="117" y="382"/>
                  <a:pt x="73" y="382"/>
                </a:cubicBezTo>
                <a:close/>
                <a:moveTo>
                  <a:pt x="73" y="500"/>
                </a:moveTo>
                <a:lnTo>
                  <a:pt x="73" y="500"/>
                </a:lnTo>
                <a:cubicBezTo>
                  <a:pt x="58" y="500"/>
                  <a:pt x="44" y="486"/>
                  <a:pt x="44" y="471"/>
                </a:cubicBezTo>
                <a:cubicBezTo>
                  <a:pt x="44" y="441"/>
                  <a:pt x="58" y="427"/>
                  <a:pt x="73" y="427"/>
                </a:cubicBezTo>
                <a:cubicBezTo>
                  <a:pt x="103" y="427"/>
                  <a:pt x="117" y="441"/>
                  <a:pt x="117" y="471"/>
                </a:cubicBezTo>
                <a:cubicBezTo>
                  <a:pt x="117" y="486"/>
                  <a:pt x="103" y="500"/>
                  <a:pt x="73" y="500"/>
                </a:cubicBezTo>
                <a:close/>
                <a:moveTo>
                  <a:pt x="544" y="382"/>
                </a:moveTo>
                <a:lnTo>
                  <a:pt x="544" y="382"/>
                </a:lnTo>
                <a:cubicBezTo>
                  <a:pt x="500" y="382"/>
                  <a:pt x="471" y="427"/>
                  <a:pt x="471" y="471"/>
                </a:cubicBezTo>
                <a:cubicBezTo>
                  <a:pt x="471" y="515"/>
                  <a:pt x="500" y="544"/>
                  <a:pt x="544" y="544"/>
                </a:cubicBezTo>
                <a:cubicBezTo>
                  <a:pt x="588" y="544"/>
                  <a:pt x="633" y="515"/>
                  <a:pt x="633" y="471"/>
                </a:cubicBezTo>
                <a:cubicBezTo>
                  <a:pt x="633" y="427"/>
                  <a:pt x="588" y="382"/>
                  <a:pt x="544" y="382"/>
                </a:cubicBezTo>
                <a:close/>
                <a:moveTo>
                  <a:pt x="544" y="500"/>
                </a:moveTo>
                <a:lnTo>
                  <a:pt x="544" y="500"/>
                </a:lnTo>
                <a:cubicBezTo>
                  <a:pt x="530" y="500"/>
                  <a:pt x="515" y="486"/>
                  <a:pt x="515" y="471"/>
                </a:cubicBezTo>
                <a:cubicBezTo>
                  <a:pt x="515" y="441"/>
                  <a:pt x="530" y="427"/>
                  <a:pt x="544" y="427"/>
                </a:cubicBezTo>
                <a:cubicBezTo>
                  <a:pt x="574" y="427"/>
                  <a:pt x="588" y="441"/>
                  <a:pt x="588" y="471"/>
                </a:cubicBezTo>
                <a:cubicBezTo>
                  <a:pt x="588" y="486"/>
                  <a:pt x="574" y="500"/>
                  <a:pt x="544" y="500"/>
                </a:cubicBezTo>
                <a:close/>
                <a:moveTo>
                  <a:pt x="73" y="0"/>
                </a:moveTo>
                <a:lnTo>
                  <a:pt x="73" y="0"/>
                </a:lnTo>
                <a:cubicBezTo>
                  <a:pt x="29" y="0"/>
                  <a:pt x="0" y="29"/>
                  <a:pt x="0" y="73"/>
                </a:cubicBezTo>
                <a:cubicBezTo>
                  <a:pt x="0" y="118"/>
                  <a:pt x="29" y="147"/>
                  <a:pt x="73" y="147"/>
                </a:cubicBezTo>
                <a:cubicBezTo>
                  <a:pt x="117" y="147"/>
                  <a:pt x="162" y="118"/>
                  <a:pt x="162" y="73"/>
                </a:cubicBezTo>
                <a:cubicBezTo>
                  <a:pt x="162" y="29"/>
                  <a:pt x="117" y="0"/>
                  <a:pt x="73" y="0"/>
                </a:cubicBezTo>
                <a:close/>
                <a:moveTo>
                  <a:pt x="73" y="118"/>
                </a:moveTo>
                <a:lnTo>
                  <a:pt x="73" y="118"/>
                </a:lnTo>
                <a:cubicBezTo>
                  <a:pt x="58" y="118"/>
                  <a:pt x="44" y="88"/>
                  <a:pt x="44" y="73"/>
                </a:cubicBezTo>
                <a:cubicBezTo>
                  <a:pt x="44" y="59"/>
                  <a:pt x="58" y="29"/>
                  <a:pt x="73" y="29"/>
                </a:cubicBezTo>
                <a:cubicBezTo>
                  <a:pt x="103" y="29"/>
                  <a:pt x="117" y="59"/>
                  <a:pt x="117" y="73"/>
                </a:cubicBezTo>
                <a:cubicBezTo>
                  <a:pt x="117" y="88"/>
                  <a:pt x="103" y="118"/>
                  <a:pt x="73" y="118"/>
                </a:cubicBezTo>
                <a:close/>
                <a:moveTo>
                  <a:pt x="544" y="191"/>
                </a:moveTo>
                <a:lnTo>
                  <a:pt x="544" y="191"/>
                </a:lnTo>
                <a:cubicBezTo>
                  <a:pt x="500" y="191"/>
                  <a:pt x="471" y="221"/>
                  <a:pt x="471" y="265"/>
                </a:cubicBezTo>
                <a:cubicBezTo>
                  <a:pt x="471" y="309"/>
                  <a:pt x="500" y="353"/>
                  <a:pt x="544" y="353"/>
                </a:cubicBezTo>
                <a:cubicBezTo>
                  <a:pt x="588" y="353"/>
                  <a:pt x="633" y="309"/>
                  <a:pt x="633" y="265"/>
                </a:cubicBezTo>
                <a:cubicBezTo>
                  <a:pt x="633" y="221"/>
                  <a:pt x="588" y="191"/>
                  <a:pt x="544" y="191"/>
                </a:cubicBezTo>
                <a:close/>
                <a:moveTo>
                  <a:pt x="544" y="309"/>
                </a:moveTo>
                <a:lnTo>
                  <a:pt x="544" y="309"/>
                </a:lnTo>
                <a:cubicBezTo>
                  <a:pt x="530" y="309"/>
                  <a:pt x="515" y="294"/>
                  <a:pt x="515" y="265"/>
                </a:cubicBezTo>
                <a:cubicBezTo>
                  <a:pt x="515" y="250"/>
                  <a:pt x="530" y="235"/>
                  <a:pt x="544" y="235"/>
                </a:cubicBezTo>
                <a:cubicBezTo>
                  <a:pt x="574" y="235"/>
                  <a:pt x="588" y="250"/>
                  <a:pt x="588" y="265"/>
                </a:cubicBezTo>
                <a:cubicBezTo>
                  <a:pt x="588" y="294"/>
                  <a:pt x="574" y="309"/>
                  <a:pt x="544" y="309"/>
                </a:cubicBezTo>
                <a:close/>
                <a:moveTo>
                  <a:pt x="309" y="0"/>
                </a:moveTo>
                <a:lnTo>
                  <a:pt x="309" y="0"/>
                </a:lnTo>
                <a:cubicBezTo>
                  <a:pt x="265" y="0"/>
                  <a:pt x="235" y="29"/>
                  <a:pt x="235" y="73"/>
                </a:cubicBezTo>
                <a:cubicBezTo>
                  <a:pt x="235" y="118"/>
                  <a:pt x="265" y="147"/>
                  <a:pt x="309" y="147"/>
                </a:cubicBezTo>
                <a:cubicBezTo>
                  <a:pt x="353" y="147"/>
                  <a:pt x="397" y="118"/>
                  <a:pt x="397" y="73"/>
                </a:cubicBezTo>
                <a:cubicBezTo>
                  <a:pt x="397" y="29"/>
                  <a:pt x="353" y="0"/>
                  <a:pt x="309" y="0"/>
                </a:cubicBezTo>
                <a:close/>
                <a:moveTo>
                  <a:pt x="309" y="118"/>
                </a:moveTo>
                <a:lnTo>
                  <a:pt x="309" y="118"/>
                </a:lnTo>
                <a:cubicBezTo>
                  <a:pt x="294" y="118"/>
                  <a:pt x="279" y="88"/>
                  <a:pt x="279" y="73"/>
                </a:cubicBezTo>
                <a:cubicBezTo>
                  <a:pt x="279" y="59"/>
                  <a:pt x="294" y="29"/>
                  <a:pt x="309" y="29"/>
                </a:cubicBezTo>
                <a:cubicBezTo>
                  <a:pt x="338" y="29"/>
                  <a:pt x="353" y="59"/>
                  <a:pt x="353" y="73"/>
                </a:cubicBezTo>
                <a:cubicBezTo>
                  <a:pt x="353" y="88"/>
                  <a:pt x="338" y="118"/>
                  <a:pt x="309" y="118"/>
                </a:cubicBezTo>
                <a:close/>
                <a:moveTo>
                  <a:pt x="309" y="382"/>
                </a:moveTo>
                <a:lnTo>
                  <a:pt x="309" y="382"/>
                </a:lnTo>
                <a:cubicBezTo>
                  <a:pt x="265" y="382"/>
                  <a:pt x="235" y="427"/>
                  <a:pt x="235" y="471"/>
                </a:cubicBezTo>
                <a:cubicBezTo>
                  <a:pt x="235" y="515"/>
                  <a:pt x="265" y="544"/>
                  <a:pt x="309" y="544"/>
                </a:cubicBezTo>
                <a:cubicBezTo>
                  <a:pt x="353" y="544"/>
                  <a:pt x="397" y="515"/>
                  <a:pt x="397" y="471"/>
                </a:cubicBezTo>
                <a:cubicBezTo>
                  <a:pt x="397" y="427"/>
                  <a:pt x="353" y="382"/>
                  <a:pt x="309" y="382"/>
                </a:cubicBezTo>
                <a:close/>
                <a:moveTo>
                  <a:pt x="309" y="500"/>
                </a:moveTo>
                <a:lnTo>
                  <a:pt x="309" y="500"/>
                </a:lnTo>
                <a:cubicBezTo>
                  <a:pt x="294" y="500"/>
                  <a:pt x="279" y="486"/>
                  <a:pt x="279" y="471"/>
                </a:cubicBezTo>
                <a:cubicBezTo>
                  <a:pt x="279" y="441"/>
                  <a:pt x="294" y="427"/>
                  <a:pt x="309" y="427"/>
                </a:cubicBezTo>
                <a:cubicBezTo>
                  <a:pt x="338" y="427"/>
                  <a:pt x="353" y="441"/>
                  <a:pt x="353" y="471"/>
                </a:cubicBezTo>
                <a:cubicBezTo>
                  <a:pt x="353" y="486"/>
                  <a:pt x="338" y="500"/>
                  <a:pt x="309" y="500"/>
                </a:cubicBezTo>
                <a:close/>
                <a:moveTo>
                  <a:pt x="309" y="191"/>
                </a:moveTo>
                <a:lnTo>
                  <a:pt x="309" y="191"/>
                </a:lnTo>
                <a:cubicBezTo>
                  <a:pt x="265" y="191"/>
                  <a:pt x="235" y="221"/>
                  <a:pt x="235" y="265"/>
                </a:cubicBezTo>
                <a:cubicBezTo>
                  <a:pt x="235" y="309"/>
                  <a:pt x="265" y="353"/>
                  <a:pt x="309" y="353"/>
                </a:cubicBezTo>
                <a:cubicBezTo>
                  <a:pt x="353" y="353"/>
                  <a:pt x="397" y="309"/>
                  <a:pt x="397" y="265"/>
                </a:cubicBezTo>
                <a:cubicBezTo>
                  <a:pt x="397" y="221"/>
                  <a:pt x="353" y="191"/>
                  <a:pt x="309" y="191"/>
                </a:cubicBezTo>
                <a:close/>
                <a:moveTo>
                  <a:pt x="309" y="309"/>
                </a:moveTo>
                <a:lnTo>
                  <a:pt x="309" y="309"/>
                </a:lnTo>
                <a:cubicBezTo>
                  <a:pt x="294" y="309"/>
                  <a:pt x="279" y="294"/>
                  <a:pt x="279" y="265"/>
                </a:cubicBezTo>
                <a:cubicBezTo>
                  <a:pt x="279" y="250"/>
                  <a:pt x="294" y="235"/>
                  <a:pt x="309" y="235"/>
                </a:cubicBezTo>
                <a:cubicBezTo>
                  <a:pt x="338" y="235"/>
                  <a:pt x="353" y="250"/>
                  <a:pt x="353" y="265"/>
                </a:cubicBezTo>
                <a:cubicBezTo>
                  <a:pt x="353" y="294"/>
                  <a:pt x="338" y="309"/>
                  <a:pt x="309" y="309"/>
                </a:cubicBezTo>
                <a:close/>
              </a:path>
            </a:pathLst>
          </a:custGeom>
          <a:solidFill>
            <a:schemeClr val="accent1"/>
          </a:solidFill>
          <a:ln>
            <a:noFill/>
          </a:ln>
          <a:effectLst/>
        </p:spPr>
        <p:txBody>
          <a:bodyPr wrap="none" anchor="ctr"/>
          <a:lstStyle/>
          <a:p>
            <a:endParaRPr lang="en-US" sz="2700"/>
          </a:p>
        </p:txBody>
      </p:sp>
      <p:sp>
        <p:nvSpPr>
          <p:cNvPr id="62" name="Freeform 61"/>
          <p:cNvSpPr>
            <a:spLocks noChangeArrowheads="1"/>
          </p:cNvSpPr>
          <p:nvPr/>
        </p:nvSpPr>
        <p:spPr bwMode="auto">
          <a:xfrm>
            <a:off x="6222773" y="2544818"/>
            <a:ext cx="264458" cy="257545"/>
          </a:xfrm>
          <a:custGeom>
            <a:avLst/>
            <a:gdLst>
              <a:gd name="T0" fmla="*/ 58381 w 561"/>
              <a:gd name="T1" fmla="*/ 111605 h 545"/>
              <a:gd name="T2" fmla="*/ 0 w 561"/>
              <a:gd name="T3" fmla="*/ 137971 h 545"/>
              <a:gd name="T4" fmla="*/ 32073 w 561"/>
              <a:gd name="T5" fmla="*/ 196482 h 545"/>
              <a:gd name="T6" fmla="*/ 85048 w 561"/>
              <a:gd name="T7" fmla="*/ 170116 h 545"/>
              <a:gd name="T8" fmla="*/ 58381 w 561"/>
              <a:gd name="T9" fmla="*/ 111605 h 545"/>
              <a:gd name="T10" fmla="*/ 74237 w 561"/>
              <a:gd name="T11" fmla="*/ 170116 h 545"/>
              <a:gd name="T12" fmla="*/ 32073 w 561"/>
              <a:gd name="T13" fmla="*/ 180590 h 545"/>
              <a:gd name="T14" fmla="*/ 15856 w 561"/>
              <a:gd name="T15" fmla="*/ 137971 h 545"/>
              <a:gd name="T16" fmla="*/ 58381 w 561"/>
              <a:gd name="T17" fmla="*/ 127496 h 545"/>
              <a:gd name="T18" fmla="*/ 74237 w 561"/>
              <a:gd name="T19" fmla="*/ 170116 h 545"/>
              <a:gd name="T20" fmla="*/ 58381 w 561"/>
              <a:gd name="T21" fmla="*/ 0 h 545"/>
              <a:gd name="T22" fmla="*/ 0 w 561"/>
              <a:gd name="T23" fmla="*/ 26366 h 545"/>
              <a:gd name="T24" fmla="*/ 32073 w 561"/>
              <a:gd name="T25" fmla="*/ 84877 h 545"/>
              <a:gd name="T26" fmla="*/ 85048 w 561"/>
              <a:gd name="T27" fmla="*/ 53093 h 545"/>
              <a:gd name="T28" fmla="*/ 58381 w 561"/>
              <a:gd name="T29" fmla="*/ 0 h 545"/>
              <a:gd name="T30" fmla="*/ 74237 w 561"/>
              <a:gd name="T31" fmla="*/ 53093 h 545"/>
              <a:gd name="T32" fmla="*/ 32073 w 561"/>
              <a:gd name="T33" fmla="*/ 68985 h 545"/>
              <a:gd name="T34" fmla="*/ 15856 w 561"/>
              <a:gd name="T35" fmla="*/ 26366 h 545"/>
              <a:gd name="T36" fmla="*/ 58381 w 561"/>
              <a:gd name="T37" fmla="*/ 10474 h 545"/>
              <a:gd name="T38" fmla="*/ 74237 w 561"/>
              <a:gd name="T39" fmla="*/ 53093 h 545"/>
              <a:gd name="T40" fmla="*/ 169736 w 561"/>
              <a:gd name="T41" fmla="*/ 111605 h 545"/>
              <a:gd name="T42" fmla="*/ 116761 w 561"/>
              <a:gd name="T43" fmla="*/ 137971 h 545"/>
              <a:gd name="T44" fmla="*/ 143429 w 561"/>
              <a:gd name="T45" fmla="*/ 196482 h 545"/>
              <a:gd name="T46" fmla="*/ 201810 w 561"/>
              <a:gd name="T47" fmla="*/ 170116 h 545"/>
              <a:gd name="T48" fmla="*/ 169736 w 561"/>
              <a:gd name="T49" fmla="*/ 111605 h 545"/>
              <a:gd name="T50" fmla="*/ 185593 w 561"/>
              <a:gd name="T51" fmla="*/ 170116 h 545"/>
              <a:gd name="T52" fmla="*/ 143429 w 561"/>
              <a:gd name="T53" fmla="*/ 180590 h 545"/>
              <a:gd name="T54" fmla="*/ 127212 w 561"/>
              <a:gd name="T55" fmla="*/ 137971 h 545"/>
              <a:gd name="T56" fmla="*/ 169736 w 561"/>
              <a:gd name="T57" fmla="*/ 127496 h 545"/>
              <a:gd name="T58" fmla="*/ 185593 w 561"/>
              <a:gd name="T59" fmla="*/ 170116 h 545"/>
              <a:gd name="T60" fmla="*/ 169736 w 561"/>
              <a:gd name="T61" fmla="*/ 0 h 545"/>
              <a:gd name="T62" fmla="*/ 116761 w 561"/>
              <a:gd name="T63" fmla="*/ 26366 h 545"/>
              <a:gd name="T64" fmla="*/ 143429 w 561"/>
              <a:gd name="T65" fmla="*/ 84877 h 545"/>
              <a:gd name="T66" fmla="*/ 201810 w 561"/>
              <a:gd name="T67" fmla="*/ 53093 h 545"/>
              <a:gd name="T68" fmla="*/ 169736 w 561"/>
              <a:gd name="T69" fmla="*/ 0 h 545"/>
              <a:gd name="T70" fmla="*/ 185593 w 561"/>
              <a:gd name="T71" fmla="*/ 53093 h 545"/>
              <a:gd name="T72" fmla="*/ 143429 w 561"/>
              <a:gd name="T73" fmla="*/ 68985 h 545"/>
              <a:gd name="T74" fmla="*/ 127212 w 561"/>
              <a:gd name="T75" fmla="*/ 26366 h 545"/>
              <a:gd name="T76" fmla="*/ 169736 w 561"/>
              <a:gd name="T77" fmla="*/ 10474 h 545"/>
              <a:gd name="T78" fmla="*/ 185593 w 561"/>
              <a:gd name="T79" fmla="*/ 53093 h 54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561" h="545">
                <a:moveTo>
                  <a:pt x="162" y="309"/>
                </a:moveTo>
                <a:lnTo>
                  <a:pt x="162" y="309"/>
                </a:lnTo>
                <a:cubicBezTo>
                  <a:pt x="89" y="309"/>
                  <a:pt x="89" y="309"/>
                  <a:pt x="89" y="309"/>
                </a:cubicBezTo>
                <a:cubicBezTo>
                  <a:pt x="44" y="309"/>
                  <a:pt x="0" y="339"/>
                  <a:pt x="0" y="382"/>
                </a:cubicBezTo>
                <a:cubicBezTo>
                  <a:pt x="0" y="471"/>
                  <a:pt x="0" y="471"/>
                  <a:pt x="0" y="471"/>
                </a:cubicBezTo>
                <a:cubicBezTo>
                  <a:pt x="0" y="515"/>
                  <a:pt x="44" y="544"/>
                  <a:pt x="89" y="544"/>
                </a:cubicBezTo>
                <a:cubicBezTo>
                  <a:pt x="162" y="544"/>
                  <a:pt x="162" y="544"/>
                  <a:pt x="162" y="544"/>
                </a:cubicBezTo>
                <a:cubicBezTo>
                  <a:pt x="206" y="544"/>
                  <a:pt x="236" y="515"/>
                  <a:pt x="236" y="471"/>
                </a:cubicBezTo>
                <a:cubicBezTo>
                  <a:pt x="236" y="382"/>
                  <a:pt x="236" y="382"/>
                  <a:pt x="236" y="382"/>
                </a:cubicBezTo>
                <a:cubicBezTo>
                  <a:pt x="236" y="339"/>
                  <a:pt x="206" y="309"/>
                  <a:pt x="162" y="309"/>
                </a:cubicBezTo>
                <a:close/>
                <a:moveTo>
                  <a:pt x="206" y="471"/>
                </a:moveTo>
                <a:lnTo>
                  <a:pt x="206" y="471"/>
                </a:lnTo>
                <a:cubicBezTo>
                  <a:pt x="206" y="486"/>
                  <a:pt x="177" y="500"/>
                  <a:pt x="162" y="500"/>
                </a:cubicBezTo>
                <a:cubicBezTo>
                  <a:pt x="89" y="500"/>
                  <a:pt x="89" y="500"/>
                  <a:pt x="89" y="500"/>
                </a:cubicBezTo>
                <a:cubicBezTo>
                  <a:pt x="59" y="500"/>
                  <a:pt x="44" y="486"/>
                  <a:pt x="44" y="471"/>
                </a:cubicBezTo>
                <a:cubicBezTo>
                  <a:pt x="44" y="382"/>
                  <a:pt x="44" y="382"/>
                  <a:pt x="44" y="382"/>
                </a:cubicBezTo>
                <a:cubicBezTo>
                  <a:pt x="44" y="368"/>
                  <a:pt x="59" y="353"/>
                  <a:pt x="89" y="353"/>
                </a:cubicBezTo>
                <a:cubicBezTo>
                  <a:pt x="162" y="353"/>
                  <a:pt x="162" y="353"/>
                  <a:pt x="162" y="353"/>
                </a:cubicBezTo>
                <a:cubicBezTo>
                  <a:pt x="177" y="353"/>
                  <a:pt x="206" y="368"/>
                  <a:pt x="206" y="382"/>
                </a:cubicBezTo>
                <a:lnTo>
                  <a:pt x="206" y="471"/>
                </a:lnTo>
                <a:close/>
                <a:moveTo>
                  <a:pt x="162" y="0"/>
                </a:moveTo>
                <a:lnTo>
                  <a:pt x="162" y="0"/>
                </a:lnTo>
                <a:cubicBezTo>
                  <a:pt x="89" y="0"/>
                  <a:pt x="89" y="0"/>
                  <a:pt x="89" y="0"/>
                </a:cubicBezTo>
                <a:cubicBezTo>
                  <a:pt x="44" y="0"/>
                  <a:pt x="0" y="29"/>
                  <a:pt x="0" y="73"/>
                </a:cubicBezTo>
                <a:cubicBezTo>
                  <a:pt x="0" y="147"/>
                  <a:pt x="0" y="147"/>
                  <a:pt x="0" y="147"/>
                </a:cubicBezTo>
                <a:cubicBezTo>
                  <a:pt x="0" y="191"/>
                  <a:pt x="44" y="235"/>
                  <a:pt x="89" y="235"/>
                </a:cubicBezTo>
                <a:cubicBezTo>
                  <a:pt x="162" y="235"/>
                  <a:pt x="162" y="235"/>
                  <a:pt x="162" y="235"/>
                </a:cubicBezTo>
                <a:cubicBezTo>
                  <a:pt x="206" y="235"/>
                  <a:pt x="236" y="191"/>
                  <a:pt x="236" y="147"/>
                </a:cubicBezTo>
                <a:cubicBezTo>
                  <a:pt x="236" y="73"/>
                  <a:pt x="236" y="73"/>
                  <a:pt x="236" y="73"/>
                </a:cubicBezTo>
                <a:cubicBezTo>
                  <a:pt x="236" y="29"/>
                  <a:pt x="206" y="0"/>
                  <a:pt x="162" y="0"/>
                </a:cubicBezTo>
                <a:close/>
                <a:moveTo>
                  <a:pt x="206" y="147"/>
                </a:moveTo>
                <a:lnTo>
                  <a:pt x="206" y="147"/>
                </a:lnTo>
                <a:cubicBezTo>
                  <a:pt x="206" y="177"/>
                  <a:pt x="177" y="191"/>
                  <a:pt x="162" y="191"/>
                </a:cubicBezTo>
                <a:cubicBezTo>
                  <a:pt x="89" y="191"/>
                  <a:pt x="89" y="191"/>
                  <a:pt x="89" y="191"/>
                </a:cubicBezTo>
                <a:cubicBezTo>
                  <a:pt x="59" y="191"/>
                  <a:pt x="44" y="177"/>
                  <a:pt x="44" y="147"/>
                </a:cubicBezTo>
                <a:cubicBezTo>
                  <a:pt x="44" y="73"/>
                  <a:pt x="44" y="73"/>
                  <a:pt x="44" y="73"/>
                </a:cubicBezTo>
                <a:cubicBezTo>
                  <a:pt x="44" y="59"/>
                  <a:pt x="59" y="29"/>
                  <a:pt x="89" y="29"/>
                </a:cubicBezTo>
                <a:cubicBezTo>
                  <a:pt x="162" y="29"/>
                  <a:pt x="162" y="29"/>
                  <a:pt x="162" y="29"/>
                </a:cubicBezTo>
                <a:cubicBezTo>
                  <a:pt x="177" y="29"/>
                  <a:pt x="206" y="59"/>
                  <a:pt x="206" y="73"/>
                </a:cubicBezTo>
                <a:lnTo>
                  <a:pt x="206" y="147"/>
                </a:lnTo>
                <a:close/>
                <a:moveTo>
                  <a:pt x="471" y="309"/>
                </a:moveTo>
                <a:lnTo>
                  <a:pt x="471" y="309"/>
                </a:lnTo>
                <a:cubicBezTo>
                  <a:pt x="398" y="309"/>
                  <a:pt x="398" y="309"/>
                  <a:pt x="398" y="309"/>
                </a:cubicBezTo>
                <a:cubicBezTo>
                  <a:pt x="353" y="309"/>
                  <a:pt x="324" y="339"/>
                  <a:pt x="324" y="382"/>
                </a:cubicBezTo>
                <a:cubicBezTo>
                  <a:pt x="324" y="471"/>
                  <a:pt x="324" y="471"/>
                  <a:pt x="324" y="471"/>
                </a:cubicBezTo>
                <a:cubicBezTo>
                  <a:pt x="324" y="515"/>
                  <a:pt x="353" y="544"/>
                  <a:pt x="398" y="544"/>
                </a:cubicBezTo>
                <a:cubicBezTo>
                  <a:pt x="471" y="544"/>
                  <a:pt x="471" y="544"/>
                  <a:pt x="471" y="544"/>
                </a:cubicBezTo>
                <a:cubicBezTo>
                  <a:pt x="515" y="544"/>
                  <a:pt x="560" y="515"/>
                  <a:pt x="560" y="471"/>
                </a:cubicBezTo>
                <a:cubicBezTo>
                  <a:pt x="560" y="382"/>
                  <a:pt x="560" y="382"/>
                  <a:pt x="560" y="382"/>
                </a:cubicBezTo>
                <a:cubicBezTo>
                  <a:pt x="560" y="339"/>
                  <a:pt x="515" y="309"/>
                  <a:pt x="471" y="309"/>
                </a:cubicBezTo>
                <a:close/>
                <a:moveTo>
                  <a:pt x="515" y="471"/>
                </a:moveTo>
                <a:lnTo>
                  <a:pt x="515" y="471"/>
                </a:lnTo>
                <a:cubicBezTo>
                  <a:pt x="515" y="486"/>
                  <a:pt x="501" y="500"/>
                  <a:pt x="471" y="500"/>
                </a:cubicBezTo>
                <a:cubicBezTo>
                  <a:pt x="398" y="500"/>
                  <a:pt x="398" y="500"/>
                  <a:pt x="398" y="500"/>
                </a:cubicBezTo>
                <a:cubicBezTo>
                  <a:pt x="383" y="500"/>
                  <a:pt x="353" y="486"/>
                  <a:pt x="353" y="471"/>
                </a:cubicBezTo>
                <a:cubicBezTo>
                  <a:pt x="353" y="382"/>
                  <a:pt x="353" y="382"/>
                  <a:pt x="353" y="382"/>
                </a:cubicBezTo>
                <a:cubicBezTo>
                  <a:pt x="353" y="368"/>
                  <a:pt x="383" y="353"/>
                  <a:pt x="398" y="353"/>
                </a:cubicBezTo>
                <a:cubicBezTo>
                  <a:pt x="471" y="353"/>
                  <a:pt x="471" y="353"/>
                  <a:pt x="471" y="353"/>
                </a:cubicBezTo>
                <a:cubicBezTo>
                  <a:pt x="501" y="353"/>
                  <a:pt x="515" y="368"/>
                  <a:pt x="515" y="382"/>
                </a:cubicBezTo>
                <a:lnTo>
                  <a:pt x="515" y="471"/>
                </a:lnTo>
                <a:close/>
                <a:moveTo>
                  <a:pt x="471" y="0"/>
                </a:moveTo>
                <a:lnTo>
                  <a:pt x="471" y="0"/>
                </a:lnTo>
                <a:cubicBezTo>
                  <a:pt x="398" y="0"/>
                  <a:pt x="398" y="0"/>
                  <a:pt x="398" y="0"/>
                </a:cubicBezTo>
                <a:cubicBezTo>
                  <a:pt x="353" y="0"/>
                  <a:pt x="324" y="29"/>
                  <a:pt x="324" y="73"/>
                </a:cubicBezTo>
                <a:cubicBezTo>
                  <a:pt x="324" y="147"/>
                  <a:pt x="324" y="147"/>
                  <a:pt x="324" y="147"/>
                </a:cubicBezTo>
                <a:cubicBezTo>
                  <a:pt x="324" y="191"/>
                  <a:pt x="353" y="235"/>
                  <a:pt x="398" y="235"/>
                </a:cubicBezTo>
                <a:cubicBezTo>
                  <a:pt x="471" y="235"/>
                  <a:pt x="471" y="235"/>
                  <a:pt x="471" y="235"/>
                </a:cubicBezTo>
                <a:cubicBezTo>
                  <a:pt x="515" y="235"/>
                  <a:pt x="560" y="191"/>
                  <a:pt x="560" y="147"/>
                </a:cubicBezTo>
                <a:cubicBezTo>
                  <a:pt x="560" y="73"/>
                  <a:pt x="560" y="73"/>
                  <a:pt x="560" y="73"/>
                </a:cubicBezTo>
                <a:cubicBezTo>
                  <a:pt x="560" y="29"/>
                  <a:pt x="515" y="0"/>
                  <a:pt x="471" y="0"/>
                </a:cubicBezTo>
                <a:close/>
                <a:moveTo>
                  <a:pt x="515" y="147"/>
                </a:moveTo>
                <a:lnTo>
                  <a:pt x="515" y="147"/>
                </a:lnTo>
                <a:cubicBezTo>
                  <a:pt x="515" y="177"/>
                  <a:pt x="501" y="191"/>
                  <a:pt x="471" y="191"/>
                </a:cubicBezTo>
                <a:cubicBezTo>
                  <a:pt x="398" y="191"/>
                  <a:pt x="398" y="191"/>
                  <a:pt x="398" y="191"/>
                </a:cubicBezTo>
                <a:cubicBezTo>
                  <a:pt x="383" y="191"/>
                  <a:pt x="353" y="177"/>
                  <a:pt x="353" y="147"/>
                </a:cubicBezTo>
                <a:cubicBezTo>
                  <a:pt x="353" y="73"/>
                  <a:pt x="353" y="73"/>
                  <a:pt x="353" y="73"/>
                </a:cubicBezTo>
                <a:cubicBezTo>
                  <a:pt x="353" y="59"/>
                  <a:pt x="383" y="29"/>
                  <a:pt x="398" y="29"/>
                </a:cubicBezTo>
                <a:cubicBezTo>
                  <a:pt x="471" y="29"/>
                  <a:pt x="471" y="29"/>
                  <a:pt x="471" y="29"/>
                </a:cubicBezTo>
                <a:cubicBezTo>
                  <a:pt x="501" y="29"/>
                  <a:pt x="515" y="59"/>
                  <a:pt x="515" y="73"/>
                </a:cubicBezTo>
                <a:lnTo>
                  <a:pt x="515" y="147"/>
                </a:lnTo>
                <a:close/>
              </a:path>
            </a:pathLst>
          </a:custGeom>
          <a:solidFill>
            <a:schemeClr val="accent1"/>
          </a:solidFill>
          <a:ln>
            <a:noFill/>
          </a:ln>
          <a:effectLst/>
        </p:spPr>
        <p:txBody>
          <a:bodyPr wrap="none" anchor="ctr"/>
          <a:lstStyle/>
          <a:p>
            <a:endParaRPr lang="en-US" sz="2700"/>
          </a:p>
        </p:txBody>
      </p:sp>
      <p:sp>
        <p:nvSpPr>
          <p:cNvPr id="63" name="Freeform 62"/>
          <p:cNvSpPr>
            <a:spLocks noChangeArrowheads="1"/>
          </p:cNvSpPr>
          <p:nvPr/>
        </p:nvSpPr>
        <p:spPr bwMode="auto">
          <a:xfrm>
            <a:off x="10543986" y="2045283"/>
            <a:ext cx="278286" cy="292115"/>
          </a:xfrm>
          <a:custGeom>
            <a:avLst/>
            <a:gdLst>
              <a:gd name="T0" fmla="*/ 106190 w 589"/>
              <a:gd name="T1" fmla="*/ 0 h 619"/>
              <a:gd name="T2" fmla="*/ 106190 w 589"/>
              <a:gd name="T3" fmla="*/ 0 h 619"/>
              <a:gd name="T4" fmla="*/ 0 w 589"/>
              <a:gd name="T5" fmla="*/ 122273 h 619"/>
              <a:gd name="T6" fmla="*/ 10475 w 589"/>
              <a:gd name="T7" fmla="*/ 132733 h 619"/>
              <a:gd name="T8" fmla="*/ 37203 w 589"/>
              <a:gd name="T9" fmla="*/ 106042 h 619"/>
              <a:gd name="T10" fmla="*/ 37203 w 589"/>
              <a:gd name="T11" fmla="*/ 196575 h 619"/>
              <a:gd name="T12" fmla="*/ 63569 w 589"/>
              <a:gd name="T13" fmla="*/ 222905 h 619"/>
              <a:gd name="T14" fmla="*/ 148810 w 589"/>
              <a:gd name="T15" fmla="*/ 222905 h 619"/>
              <a:gd name="T16" fmla="*/ 175177 w 589"/>
              <a:gd name="T17" fmla="*/ 196575 h 619"/>
              <a:gd name="T18" fmla="*/ 175177 w 589"/>
              <a:gd name="T19" fmla="*/ 106042 h 619"/>
              <a:gd name="T20" fmla="*/ 201905 w 589"/>
              <a:gd name="T21" fmla="*/ 132733 h 619"/>
              <a:gd name="T22" fmla="*/ 212380 w 589"/>
              <a:gd name="T23" fmla="*/ 122273 h 619"/>
              <a:gd name="T24" fmla="*/ 106190 w 589"/>
              <a:gd name="T25" fmla="*/ 0 h 619"/>
              <a:gd name="T26" fmla="*/ 164703 w 589"/>
              <a:gd name="T27" fmla="*/ 196575 h 619"/>
              <a:gd name="T28" fmla="*/ 164703 w 589"/>
              <a:gd name="T29" fmla="*/ 196575 h 619"/>
              <a:gd name="T30" fmla="*/ 148810 w 589"/>
              <a:gd name="T31" fmla="*/ 212445 h 619"/>
              <a:gd name="T32" fmla="*/ 63569 w 589"/>
              <a:gd name="T33" fmla="*/ 212445 h 619"/>
              <a:gd name="T34" fmla="*/ 47677 w 589"/>
              <a:gd name="T35" fmla="*/ 196575 h 619"/>
              <a:gd name="T36" fmla="*/ 47677 w 589"/>
              <a:gd name="T37" fmla="*/ 84762 h 619"/>
              <a:gd name="T38" fmla="*/ 106190 w 589"/>
              <a:gd name="T39" fmla="*/ 21281 h 619"/>
              <a:gd name="T40" fmla="*/ 164703 w 589"/>
              <a:gd name="T41" fmla="*/ 84762 h 619"/>
              <a:gd name="T42" fmla="*/ 164703 w 589"/>
              <a:gd name="T43" fmla="*/ 196575 h 61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89" h="619">
                <a:moveTo>
                  <a:pt x="294" y="0"/>
                </a:moveTo>
                <a:lnTo>
                  <a:pt x="294" y="0"/>
                </a:lnTo>
                <a:cubicBezTo>
                  <a:pt x="0" y="339"/>
                  <a:pt x="0" y="339"/>
                  <a:pt x="0" y="339"/>
                </a:cubicBezTo>
                <a:cubicBezTo>
                  <a:pt x="29" y="368"/>
                  <a:pt x="29" y="368"/>
                  <a:pt x="29" y="368"/>
                </a:cubicBezTo>
                <a:cubicBezTo>
                  <a:pt x="103" y="294"/>
                  <a:pt x="103" y="294"/>
                  <a:pt x="103" y="294"/>
                </a:cubicBezTo>
                <a:cubicBezTo>
                  <a:pt x="103" y="545"/>
                  <a:pt x="103" y="545"/>
                  <a:pt x="103" y="545"/>
                </a:cubicBezTo>
                <a:cubicBezTo>
                  <a:pt x="103" y="589"/>
                  <a:pt x="132" y="618"/>
                  <a:pt x="176" y="618"/>
                </a:cubicBezTo>
                <a:cubicBezTo>
                  <a:pt x="412" y="618"/>
                  <a:pt x="412" y="618"/>
                  <a:pt x="412" y="618"/>
                </a:cubicBezTo>
                <a:cubicBezTo>
                  <a:pt x="456" y="618"/>
                  <a:pt x="485" y="589"/>
                  <a:pt x="485" y="545"/>
                </a:cubicBezTo>
                <a:cubicBezTo>
                  <a:pt x="485" y="294"/>
                  <a:pt x="485" y="294"/>
                  <a:pt x="485" y="294"/>
                </a:cubicBezTo>
                <a:cubicBezTo>
                  <a:pt x="559" y="368"/>
                  <a:pt x="559" y="368"/>
                  <a:pt x="559" y="368"/>
                </a:cubicBezTo>
                <a:cubicBezTo>
                  <a:pt x="588" y="339"/>
                  <a:pt x="588" y="339"/>
                  <a:pt x="588" y="339"/>
                </a:cubicBezTo>
                <a:lnTo>
                  <a:pt x="294" y="0"/>
                </a:lnTo>
                <a:close/>
                <a:moveTo>
                  <a:pt x="456" y="545"/>
                </a:moveTo>
                <a:lnTo>
                  <a:pt x="456" y="545"/>
                </a:lnTo>
                <a:cubicBezTo>
                  <a:pt x="456" y="559"/>
                  <a:pt x="426" y="589"/>
                  <a:pt x="412" y="589"/>
                </a:cubicBezTo>
                <a:cubicBezTo>
                  <a:pt x="176" y="589"/>
                  <a:pt x="176" y="589"/>
                  <a:pt x="176" y="589"/>
                </a:cubicBezTo>
                <a:cubicBezTo>
                  <a:pt x="162" y="589"/>
                  <a:pt x="132" y="559"/>
                  <a:pt x="132" y="545"/>
                </a:cubicBezTo>
                <a:cubicBezTo>
                  <a:pt x="132" y="235"/>
                  <a:pt x="132" y="235"/>
                  <a:pt x="132" y="235"/>
                </a:cubicBezTo>
                <a:cubicBezTo>
                  <a:pt x="294" y="59"/>
                  <a:pt x="294" y="59"/>
                  <a:pt x="294" y="59"/>
                </a:cubicBezTo>
                <a:cubicBezTo>
                  <a:pt x="456" y="235"/>
                  <a:pt x="456" y="235"/>
                  <a:pt x="456" y="235"/>
                </a:cubicBezTo>
                <a:lnTo>
                  <a:pt x="456" y="545"/>
                </a:lnTo>
                <a:close/>
              </a:path>
            </a:pathLst>
          </a:custGeom>
          <a:solidFill>
            <a:schemeClr val="accent1"/>
          </a:solidFill>
          <a:ln>
            <a:noFill/>
          </a:ln>
          <a:effectLst/>
        </p:spPr>
        <p:txBody>
          <a:bodyPr wrap="none" anchor="ctr"/>
          <a:lstStyle/>
          <a:p>
            <a:endParaRPr lang="en-US" sz="2700"/>
          </a:p>
        </p:txBody>
      </p:sp>
      <p:sp>
        <p:nvSpPr>
          <p:cNvPr id="64" name="Freeform 63"/>
          <p:cNvSpPr>
            <a:spLocks noChangeArrowheads="1"/>
          </p:cNvSpPr>
          <p:nvPr/>
        </p:nvSpPr>
        <p:spPr bwMode="auto">
          <a:xfrm>
            <a:off x="10051370" y="2045283"/>
            <a:ext cx="299029" cy="292115"/>
          </a:xfrm>
          <a:custGeom>
            <a:avLst/>
            <a:gdLst>
              <a:gd name="T0" fmla="*/ 0 w 634"/>
              <a:gd name="T1" fmla="*/ 26330 h 619"/>
              <a:gd name="T2" fmla="*/ 0 w 634"/>
              <a:gd name="T3" fmla="*/ 26330 h 619"/>
              <a:gd name="T4" fmla="*/ 0 w 634"/>
              <a:gd name="T5" fmla="*/ 84762 h 619"/>
              <a:gd name="T6" fmla="*/ 16225 w 634"/>
              <a:gd name="T7" fmla="*/ 84762 h 619"/>
              <a:gd name="T8" fmla="*/ 16225 w 634"/>
              <a:gd name="T9" fmla="*/ 26330 h 619"/>
              <a:gd name="T10" fmla="*/ 32090 w 634"/>
              <a:gd name="T11" fmla="*/ 10460 h 619"/>
              <a:gd name="T12" fmla="*/ 85093 w 634"/>
              <a:gd name="T13" fmla="*/ 10460 h 619"/>
              <a:gd name="T14" fmla="*/ 85093 w 634"/>
              <a:gd name="T15" fmla="*/ 0 h 619"/>
              <a:gd name="T16" fmla="*/ 32090 w 634"/>
              <a:gd name="T17" fmla="*/ 0 h 619"/>
              <a:gd name="T18" fmla="*/ 0 w 634"/>
              <a:gd name="T19" fmla="*/ 26330 h 619"/>
              <a:gd name="T20" fmla="*/ 16225 w 634"/>
              <a:gd name="T21" fmla="*/ 196575 h 619"/>
              <a:gd name="T22" fmla="*/ 16225 w 634"/>
              <a:gd name="T23" fmla="*/ 196575 h 619"/>
              <a:gd name="T24" fmla="*/ 16225 w 634"/>
              <a:gd name="T25" fmla="*/ 137783 h 619"/>
              <a:gd name="T26" fmla="*/ 0 w 634"/>
              <a:gd name="T27" fmla="*/ 137783 h 619"/>
              <a:gd name="T28" fmla="*/ 0 w 634"/>
              <a:gd name="T29" fmla="*/ 196575 h 619"/>
              <a:gd name="T30" fmla="*/ 32090 w 634"/>
              <a:gd name="T31" fmla="*/ 222905 h 619"/>
              <a:gd name="T32" fmla="*/ 85093 w 634"/>
              <a:gd name="T33" fmla="*/ 222905 h 619"/>
              <a:gd name="T34" fmla="*/ 85093 w 634"/>
              <a:gd name="T35" fmla="*/ 212445 h 619"/>
              <a:gd name="T36" fmla="*/ 32090 w 634"/>
              <a:gd name="T37" fmla="*/ 212445 h 619"/>
              <a:gd name="T38" fmla="*/ 16225 w 634"/>
              <a:gd name="T39" fmla="*/ 196575 h 619"/>
              <a:gd name="T40" fmla="*/ 212373 w 634"/>
              <a:gd name="T41" fmla="*/ 196575 h 619"/>
              <a:gd name="T42" fmla="*/ 212373 w 634"/>
              <a:gd name="T43" fmla="*/ 196575 h 619"/>
              <a:gd name="T44" fmla="*/ 201916 w 634"/>
              <a:gd name="T45" fmla="*/ 212445 h 619"/>
              <a:gd name="T46" fmla="*/ 143505 w 634"/>
              <a:gd name="T47" fmla="*/ 212445 h 619"/>
              <a:gd name="T48" fmla="*/ 143505 w 634"/>
              <a:gd name="T49" fmla="*/ 222905 h 619"/>
              <a:gd name="T50" fmla="*/ 201916 w 634"/>
              <a:gd name="T51" fmla="*/ 222905 h 619"/>
              <a:gd name="T52" fmla="*/ 228237 w 634"/>
              <a:gd name="T53" fmla="*/ 196575 h 619"/>
              <a:gd name="T54" fmla="*/ 228237 w 634"/>
              <a:gd name="T55" fmla="*/ 137783 h 619"/>
              <a:gd name="T56" fmla="*/ 212373 w 634"/>
              <a:gd name="T57" fmla="*/ 137783 h 619"/>
              <a:gd name="T58" fmla="*/ 212373 w 634"/>
              <a:gd name="T59" fmla="*/ 196575 h 619"/>
              <a:gd name="T60" fmla="*/ 201916 w 634"/>
              <a:gd name="T61" fmla="*/ 0 h 619"/>
              <a:gd name="T62" fmla="*/ 201916 w 634"/>
              <a:gd name="T63" fmla="*/ 0 h 619"/>
              <a:gd name="T64" fmla="*/ 143505 w 634"/>
              <a:gd name="T65" fmla="*/ 0 h 619"/>
              <a:gd name="T66" fmla="*/ 143505 w 634"/>
              <a:gd name="T67" fmla="*/ 10460 h 619"/>
              <a:gd name="T68" fmla="*/ 201916 w 634"/>
              <a:gd name="T69" fmla="*/ 10460 h 619"/>
              <a:gd name="T70" fmla="*/ 212373 w 634"/>
              <a:gd name="T71" fmla="*/ 26330 h 619"/>
              <a:gd name="T72" fmla="*/ 212373 w 634"/>
              <a:gd name="T73" fmla="*/ 84762 h 619"/>
              <a:gd name="T74" fmla="*/ 228237 w 634"/>
              <a:gd name="T75" fmla="*/ 84762 h 619"/>
              <a:gd name="T76" fmla="*/ 228237 w 634"/>
              <a:gd name="T77" fmla="*/ 26330 h 619"/>
              <a:gd name="T78" fmla="*/ 201916 w 634"/>
              <a:gd name="T79" fmla="*/ 0 h 61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34" h="619">
                <a:moveTo>
                  <a:pt x="0" y="73"/>
                </a:moveTo>
                <a:lnTo>
                  <a:pt x="0" y="73"/>
                </a:lnTo>
                <a:cubicBezTo>
                  <a:pt x="0" y="235"/>
                  <a:pt x="0" y="235"/>
                  <a:pt x="0" y="235"/>
                </a:cubicBezTo>
                <a:cubicBezTo>
                  <a:pt x="45" y="235"/>
                  <a:pt x="45" y="235"/>
                  <a:pt x="45" y="235"/>
                </a:cubicBezTo>
                <a:cubicBezTo>
                  <a:pt x="45" y="73"/>
                  <a:pt x="45" y="73"/>
                  <a:pt x="45" y="73"/>
                </a:cubicBezTo>
                <a:cubicBezTo>
                  <a:pt x="45" y="59"/>
                  <a:pt x="59" y="29"/>
                  <a:pt x="89" y="29"/>
                </a:cubicBezTo>
                <a:cubicBezTo>
                  <a:pt x="236" y="29"/>
                  <a:pt x="236" y="29"/>
                  <a:pt x="236" y="29"/>
                </a:cubicBezTo>
                <a:cubicBezTo>
                  <a:pt x="236" y="0"/>
                  <a:pt x="236" y="0"/>
                  <a:pt x="236" y="0"/>
                </a:cubicBezTo>
                <a:cubicBezTo>
                  <a:pt x="89" y="0"/>
                  <a:pt x="89" y="0"/>
                  <a:pt x="89" y="0"/>
                </a:cubicBezTo>
                <a:cubicBezTo>
                  <a:pt x="45" y="0"/>
                  <a:pt x="0" y="29"/>
                  <a:pt x="0" y="73"/>
                </a:cubicBezTo>
                <a:close/>
                <a:moveTo>
                  <a:pt x="45" y="545"/>
                </a:moveTo>
                <a:lnTo>
                  <a:pt x="45" y="545"/>
                </a:lnTo>
                <a:cubicBezTo>
                  <a:pt x="45" y="382"/>
                  <a:pt x="45" y="382"/>
                  <a:pt x="45" y="382"/>
                </a:cubicBezTo>
                <a:cubicBezTo>
                  <a:pt x="0" y="382"/>
                  <a:pt x="0" y="382"/>
                  <a:pt x="0" y="382"/>
                </a:cubicBezTo>
                <a:cubicBezTo>
                  <a:pt x="0" y="545"/>
                  <a:pt x="0" y="545"/>
                  <a:pt x="0" y="545"/>
                </a:cubicBezTo>
                <a:cubicBezTo>
                  <a:pt x="0" y="589"/>
                  <a:pt x="45" y="618"/>
                  <a:pt x="89" y="618"/>
                </a:cubicBezTo>
                <a:cubicBezTo>
                  <a:pt x="236" y="618"/>
                  <a:pt x="236" y="618"/>
                  <a:pt x="236" y="618"/>
                </a:cubicBezTo>
                <a:cubicBezTo>
                  <a:pt x="236" y="589"/>
                  <a:pt x="236" y="589"/>
                  <a:pt x="236" y="589"/>
                </a:cubicBezTo>
                <a:cubicBezTo>
                  <a:pt x="89" y="589"/>
                  <a:pt x="89" y="589"/>
                  <a:pt x="89" y="589"/>
                </a:cubicBezTo>
                <a:cubicBezTo>
                  <a:pt x="59" y="589"/>
                  <a:pt x="45" y="559"/>
                  <a:pt x="45" y="545"/>
                </a:cubicBezTo>
                <a:close/>
                <a:moveTo>
                  <a:pt x="589" y="545"/>
                </a:moveTo>
                <a:lnTo>
                  <a:pt x="589" y="545"/>
                </a:lnTo>
                <a:cubicBezTo>
                  <a:pt x="589" y="559"/>
                  <a:pt x="575" y="589"/>
                  <a:pt x="560" y="589"/>
                </a:cubicBezTo>
                <a:cubicBezTo>
                  <a:pt x="398" y="589"/>
                  <a:pt x="398" y="589"/>
                  <a:pt x="398" y="589"/>
                </a:cubicBezTo>
                <a:cubicBezTo>
                  <a:pt x="398" y="618"/>
                  <a:pt x="398" y="618"/>
                  <a:pt x="398" y="618"/>
                </a:cubicBezTo>
                <a:cubicBezTo>
                  <a:pt x="560" y="618"/>
                  <a:pt x="560" y="618"/>
                  <a:pt x="560" y="618"/>
                </a:cubicBezTo>
                <a:cubicBezTo>
                  <a:pt x="604" y="618"/>
                  <a:pt x="633" y="589"/>
                  <a:pt x="633" y="545"/>
                </a:cubicBezTo>
                <a:cubicBezTo>
                  <a:pt x="633" y="382"/>
                  <a:pt x="633" y="382"/>
                  <a:pt x="633" y="382"/>
                </a:cubicBezTo>
                <a:cubicBezTo>
                  <a:pt x="589" y="382"/>
                  <a:pt x="589" y="382"/>
                  <a:pt x="589" y="382"/>
                </a:cubicBezTo>
                <a:lnTo>
                  <a:pt x="589" y="545"/>
                </a:lnTo>
                <a:close/>
                <a:moveTo>
                  <a:pt x="560" y="0"/>
                </a:moveTo>
                <a:lnTo>
                  <a:pt x="560" y="0"/>
                </a:lnTo>
                <a:cubicBezTo>
                  <a:pt x="398" y="0"/>
                  <a:pt x="398" y="0"/>
                  <a:pt x="398" y="0"/>
                </a:cubicBezTo>
                <a:cubicBezTo>
                  <a:pt x="398" y="29"/>
                  <a:pt x="398" y="29"/>
                  <a:pt x="398" y="29"/>
                </a:cubicBezTo>
                <a:cubicBezTo>
                  <a:pt x="560" y="29"/>
                  <a:pt x="560" y="29"/>
                  <a:pt x="560" y="29"/>
                </a:cubicBezTo>
                <a:cubicBezTo>
                  <a:pt x="575" y="29"/>
                  <a:pt x="589" y="59"/>
                  <a:pt x="589" y="73"/>
                </a:cubicBezTo>
                <a:cubicBezTo>
                  <a:pt x="589" y="235"/>
                  <a:pt x="589" y="235"/>
                  <a:pt x="589" y="235"/>
                </a:cubicBezTo>
                <a:cubicBezTo>
                  <a:pt x="633" y="235"/>
                  <a:pt x="633" y="235"/>
                  <a:pt x="633" y="235"/>
                </a:cubicBezTo>
                <a:cubicBezTo>
                  <a:pt x="633" y="73"/>
                  <a:pt x="633" y="73"/>
                  <a:pt x="633" y="73"/>
                </a:cubicBezTo>
                <a:cubicBezTo>
                  <a:pt x="633" y="29"/>
                  <a:pt x="604" y="0"/>
                  <a:pt x="560" y="0"/>
                </a:cubicBezTo>
                <a:close/>
              </a:path>
            </a:pathLst>
          </a:custGeom>
          <a:solidFill>
            <a:schemeClr val="accent1"/>
          </a:solidFill>
          <a:ln>
            <a:noFill/>
          </a:ln>
          <a:effectLst/>
        </p:spPr>
        <p:txBody>
          <a:bodyPr wrap="none" anchor="ctr"/>
          <a:lstStyle/>
          <a:p>
            <a:endParaRPr lang="en-US" sz="2700"/>
          </a:p>
        </p:txBody>
      </p:sp>
      <p:sp>
        <p:nvSpPr>
          <p:cNvPr id="65" name="Freeform 64"/>
          <p:cNvSpPr>
            <a:spLocks noChangeArrowheads="1"/>
          </p:cNvSpPr>
          <p:nvPr/>
        </p:nvSpPr>
        <p:spPr bwMode="auto">
          <a:xfrm>
            <a:off x="9579492" y="2052197"/>
            <a:ext cx="278286" cy="278287"/>
          </a:xfrm>
          <a:custGeom>
            <a:avLst/>
            <a:gdLst>
              <a:gd name="T0" fmla="*/ 106371 w 590"/>
              <a:gd name="T1" fmla="*/ 0 h 589"/>
              <a:gd name="T2" fmla="*/ 106371 w 590"/>
              <a:gd name="T3" fmla="*/ 0 h 589"/>
              <a:gd name="T4" fmla="*/ 0 w 590"/>
              <a:gd name="T5" fmla="*/ 106168 h 589"/>
              <a:gd name="T6" fmla="*/ 106371 w 590"/>
              <a:gd name="T7" fmla="*/ 212336 h 589"/>
              <a:gd name="T8" fmla="*/ 212380 w 590"/>
              <a:gd name="T9" fmla="*/ 106168 h 589"/>
              <a:gd name="T10" fmla="*/ 106371 w 590"/>
              <a:gd name="T11" fmla="*/ 0 h 589"/>
              <a:gd name="T12" fmla="*/ 116827 w 590"/>
              <a:gd name="T13" fmla="*/ 196447 h 589"/>
              <a:gd name="T14" fmla="*/ 116827 w 590"/>
              <a:gd name="T15" fmla="*/ 196447 h 589"/>
              <a:gd name="T16" fmla="*/ 116827 w 590"/>
              <a:gd name="T17" fmla="*/ 164669 h 589"/>
              <a:gd name="T18" fmla="*/ 106371 w 590"/>
              <a:gd name="T19" fmla="*/ 153835 h 589"/>
              <a:gd name="T20" fmla="*/ 100962 w 590"/>
              <a:gd name="T21" fmla="*/ 164669 h 589"/>
              <a:gd name="T22" fmla="*/ 100962 w 590"/>
              <a:gd name="T23" fmla="*/ 196447 h 589"/>
              <a:gd name="T24" fmla="*/ 16226 w 590"/>
              <a:gd name="T25" fmla="*/ 111585 h 589"/>
              <a:gd name="T26" fmla="*/ 53366 w 590"/>
              <a:gd name="T27" fmla="*/ 111585 h 589"/>
              <a:gd name="T28" fmla="*/ 58414 w 590"/>
              <a:gd name="T29" fmla="*/ 106168 h 589"/>
              <a:gd name="T30" fmla="*/ 53366 w 590"/>
              <a:gd name="T31" fmla="*/ 100751 h 589"/>
              <a:gd name="T32" fmla="*/ 16226 w 590"/>
              <a:gd name="T33" fmla="*/ 100751 h 589"/>
              <a:gd name="T34" fmla="*/ 100962 w 590"/>
              <a:gd name="T35" fmla="*/ 15889 h 589"/>
              <a:gd name="T36" fmla="*/ 100962 w 590"/>
              <a:gd name="T37" fmla="*/ 47667 h 589"/>
              <a:gd name="T38" fmla="*/ 106371 w 590"/>
              <a:gd name="T39" fmla="*/ 58501 h 589"/>
              <a:gd name="T40" fmla="*/ 116827 w 590"/>
              <a:gd name="T41" fmla="*/ 47667 h 589"/>
              <a:gd name="T42" fmla="*/ 116827 w 590"/>
              <a:gd name="T43" fmla="*/ 15889 h 589"/>
              <a:gd name="T44" fmla="*/ 201924 w 590"/>
              <a:gd name="T45" fmla="*/ 100751 h 589"/>
              <a:gd name="T46" fmla="*/ 164784 w 590"/>
              <a:gd name="T47" fmla="*/ 100751 h 589"/>
              <a:gd name="T48" fmla="*/ 159375 w 590"/>
              <a:gd name="T49" fmla="*/ 106168 h 589"/>
              <a:gd name="T50" fmla="*/ 164784 w 590"/>
              <a:gd name="T51" fmla="*/ 111585 h 589"/>
              <a:gd name="T52" fmla="*/ 201924 w 590"/>
              <a:gd name="T53" fmla="*/ 111585 h 589"/>
              <a:gd name="T54" fmla="*/ 116827 w 590"/>
              <a:gd name="T55" fmla="*/ 196447 h 589"/>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590" h="589">
                <a:moveTo>
                  <a:pt x="295" y="0"/>
                </a:moveTo>
                <a:lnTo>
                  <a:pt x="295" y="0"/>
                </a:lnTo>
                <a:cubicBezTo>
                  <a:pt x="133" y="0"/>
                  <a:pt x="0" y="132"/>
                  <a:pt x="0" y="294"/>
                </a:cubicBezTo>
                <a:cubicBezTo>
                  <a:pt x="0" y="456"/>
                  <a:pt x="133" y="588"/>
                  <a:pt x="295" y="588"/>
                </a:cubicBezTo>
                <a:cubicBezTo>
                  <a:pt x="457" y="588"/>
                  <a:pt x="589" y="456"/>
                  <a:pt x="589" y="294"/>
                </a:cubicBezTo>
                <a:cubicBezTo>
                  <a:pt x="589" y="132"/>
                  <a:pt x="457" y="0"/>
                  <a:pt x="295" y="0"/>
                </a:cubicBezTo>
                <a:close/>
                <a:moveTo>
                  <a:pt x="324" y="544"/>
                </a:moveTo>
                <a:lnTo>
                  <a:pt x="324" y="544"/>
                </a:lnTo>
                <a:cubicBezTo>
                  <a:pt x="324" y="456"/>
                  <a:pt x="324" y="456"/>
                  <a:pt x="324" y="456"/>
                </a:cubicBezTo>
                <a:cubicBezTo>
                  <a:pt x="324" y="441"/>
                  <a:pt x="310" y="426"/>
                  <a:pt x="295" y="426"/>
                </a:cubicBezTo>
                <a:cubicBezTo>
                  <a:pt x="295" y="426"/>
                  <a:pt x="280" y="441"/>
                  <a:pt x="280" y="456"/>
                </a:cubicBezTo>
                <a:cubicBezTo>
                  <a:pt x="280" y="544"/>
                  <a:pt x="280" y="544"/>
                  <a:pt x="280" y="544"/>
                </a:cubicBezTo>
                <a:cubicBezTo>
                  <a:pt x="148" y="544"/>
                  <a:pt x="59" y="441"/>
                  <a:pt x="45" y="309"/>
                </a:cubicBezTo>
                <a:cubicBezTo>
                  <a:pt x="148" y="309"/>
                  <a:pt x="148" y="309"/>
                  <a:pt x="148" y="309"/>
                </a:cubicBezTo>
                <a:cubicBezTo>
                  <a:pt x="148" y="309"/>
                  <a:pt x="162" y="309"/>
                  <a:pt x="162" y="294"/>
                </a:cubicBezTo>
                <a:cubicBezTo>
                  <a:pt x="162" y="279"/>
                  <a:pt x="148" y="279"/>
                  <a:pt x="148" y="279"/>
                </a:cubicBezTo>
                <a:cubicBezTo>
                  <a:pt x="45" y="279"/>
                  <a:pt x="45" y="279"/>
                  <a:pt x="45" y="279"/>
                </a:cubicBezTo>
                <a:cubicBezTo>
                  <a:pt x="59" y="147"/>
                  <a:pt x="148" y="44"/>
                  <a:pt x="280" y="44"/>
                </a:cubicBezTo>
                <a:cubicBezTo>
                  <a:pt x="280" y="132"/>
                  <a:pt x="280" y="132"/>
                  <a:pt x="280" y="132"/>
                </a:cubicBezTo>
                <a:cubicBezTo>
                  <a:pt x="280" y="147"/>
                  <a:pt x="295" y="162"/>
                  <a:pt x="295" y="162"/>
                </a:cubicBezTo>
                <a:cubicBezTo>
                  <a:pt x="310" y="162"/>
                  <a:pt x="324" y="147"/>
                  <a:pt x="324" y="132"/>
                </a:cubicBezTo>
                <a:cubicBezTo>
                  <a:pt x="324" y="44"/>
                  <a:pt x="324" y="44"/>
                  <a:pt x="324" y="44"/>
                </a:cubicBezTo>
                <a:cubicBezTo>
                  <a:pt x="442" y="44"/>
                  <a:pt x="545" y="147"/>
                  <a:pt x="560" y="279"/>
                </a:cubicBezTo>
                <a:cubicBezTo>
                  <a:pt x="457" y="279"/>
                  <a:pt x="457" y="279"/>
                  <a:pt x="457" y="279"/>
                </a:cubicBezTo>
                <a:cubicBezTo>
                  <a:pt x="442" y="279"/>
                  <a:pt x="442" y="279"/>
                  <a:pt x="442" y="294"/>
                </a:cubicBezTo>
                <a:cubicBezTo>
                  <a:pt x="442" y="309"/>
                  <a:pt x="442" y="309"/>
                  <a:pt x="457" y="309"/>
                </a:cubicBezTo>
                <a:cubicBezTo>
                  <a:pt x="560" y="309"/>
                  <a:pt x="560" y="309"/>
                  <a:pt x="560" y="309"/>
                </a:cubicBezTo>
                <a:cubicBezTo>
                  <a:pt x="545" y="441"/>
                  <a:pt x="442" y="544"/>
                  <a:pt x="324" y="544"/>
                </a:cubicBezTo>
                <a:close/>
              </a:path>
            </a:pathLst>
          </a:custGeom>
          <a:solidFill>
            <a:schemeClr val="accent1"/>
          </a:solidFill>
          <a:ln>
            <a:noFill/>
          </a:ln>
          <a:effectLst/>
        </p:spPr>
        <p:txBody>
          <a:bodyPr wrap="none" anchor="ctr"/>
          <a:lstStyle/>
          <a:p>
            <a:endParaRPr lang="en-US" sz="2700"/>
          </a:p>
        </p:txBody>
      </p:sp>
      <p:sp>
        <p:nvSpPr>
          <p:cNvPr id="66" name="Freeform 65"/>
          <p:cNvSpPr>
            <a:spLocks noChangeArrowheads="1"/>
          </p:cNvSpPr>
          <p:nvPr/>
        </p:nvSpPr>
        <p:spPr bwMode="auto">
          <a:xfrm>
            <a:off x="9100701" y="2036642"/>
            <a:ext cx="290386" cy="292114"/>
          </a:xfrm>
          <a:custGeom>
            <a:avLst/>
            <a:gdLst>
              <a:gd name="T0" fmla="*/ 173935 w 619"/>
              <a:gd name="T1" fmla="*/ 21281 h 619"/>
              <a:gd name="T2" fmla="*/ 173935 w 619"/>
              <a:gd name="T3" fmla="*/ 21281 h 619"/>
              <a:gd name="T4" fmla="*/ 79257 w 619"/>
              <a:gd name="T5" fmla="*/ 42561 h 619"/>
              <a:gd name="T6" fmla="*/ 52718 w 619"/>
              <a:gd name="T7" fmla="*/ 90172 h 619"/>
              <a:gd name="T8" fmla="*/ 0 w 619"/>
              <a:gd name="T9" fmla="*/ 127683 h 619"/>
              <a:gd name="T10" fmla="*/ 52718 w 619"/>
              <a:gd name="T11" fmla="*/ 159423 h 619"/>
              <a:gd name="T12" fmla="*/ 68498 w 619"/>
              <a:gd name="T13" fmla="*/ 207034 h 619"/>
              <a:gd name="T14" fmla="*/ 116196 w 619"/>
              <a:gd name="T15" fmla="*/ 191164 h 619"/>
              <a:gd name="T16" fmla="*/ 168914 w 619"/>
              <a:gd name="T17" fmla="*/ 222904 h 619"/>
              <a:gd name="T18" fmla="*/ 173935 w 619"/>
              <a:gd name="T19" fmla="*/ 159423 h 619"/>
              <a:gd name="T20" fmla="*/ 200473 w 619"/>
              <a:gd name="T21" fmla="*/ 111452 h 619"/>
              <a:gd name="T22" fmla="*/ 173935 w 619"/>
              <a:gd name="T23" fmla="*/ 21281 h 619"/>
              <a:gd name="T24" fmla="*/ 73877 w 619"/>
              <a:gd name="T25" fmla="*/ 191164 h 619"/>
              <a:gd name="T26" fmla="*/ 73877 w 619"/>
              <a:gd name="T27" fmla="*/ 191164 h 619"/>
              <a:gd name="T28" fmla="*/ 68498 w 619"/>
              <a:gd name="T29" fmla="*/ 164473 h 619"/>
              <a:gd name="T30" fmla="*/ 105437 w 619"/>
              <a:gd name="T31" fmla="*/ 185754 h 619"/>
              <a:gd name="T32" fmla="*/ 73877 w 619"/>
              <a:gd name="T33" fmla="*/ 191164 h 619"/>
              <a:gd name="T34" fmla="*/ 190073 w 619"/>
              <a:gd name="T35" fmla="*/ 106403 h 619"/>
              <a:gd name="T36" fmla="*/ 190073 w 619"/>
              <a:gd name="T37" fmla="*/ 106403 h 619"/>
              <a:gd name="T38" fmla="*/ 163535 w 619"/>
              <a:gd name="T39" fmla="*/ 154013 h 619"/>
              <a:gd name="T40" fmla="*/ 158155 w 619"/>
              <a:gd name="T41" fmla="*/ 201984 h 619"/>
              <a:gd name="T42" fmla="*/ 26180 w 619"/>
              <a:gd name="T43" fmla="*/ 127683 h 619"/>
              <a:gd name="T44" fmla="*/ 63119 w 619"/>
              <a:gd name="T45" fmla="*/ 100992 h 619"/>
              <a:gd name="T46" fmla="*/ 95037 w 619"/>
              <a:gd name="T47" fmla="*/ 53021 h 619"/>
              <a:gd name="T48" fmla="*/ 168914 w 619"/>
              <a:gd name="T49" fmla="*/ 31740 h 619"/>
              <a:gd name="T50" fmla="*/ 190073 w 619"/>
              <a:gd name="T51" fmla="*/ 106403 h 61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619" h="619">
                <a:moveTo>
                  <a:pt x="485" y="59"/>
                </a:moveTo>
                <a:lnTo>
                  <a:pt x="485" y="59"/>
                </a:lnTo>
                <a:cubicBezTo>
                  <a:pt x="397" y="0"/>
                  <a:pt x="279" y="30"/>
                  <a:pt x="221" y="118"/>
                </a:cubicBezTo>
                <a:cubicBezTo>
                  <a:pt x="147" y="250"/>
                  <a:pt x="147" y="250"/>
                  <a:pt x="147" y="250"/>
                </a:cubicBezTo>
                <a:cubicBezTo>
                  <a:pt x="0" y="354"/>
                  <a:pt x="0" y="354"/>
                  <a:pt x="0" y="354"/>
                </a:cubicBezTo>
                <a:cubicBezTo>
                  <a:pt x="147" y="442"/>
                  <a:pt x="147" y="442"/>
                  <a:pt x="147" y="442"/>
                </a:cubicBezTo>
                <a:cubicBezTo>
                  <a:pt x="132" y="486"/>
                  <a:pt x="147" y="545"/>
                  <a:pt x="191" y="574"/>
                </a:cubicBezTo>
                <a:cubicBezTo>
                  <a:pt x="235" y="589"/>
                  <a:pt x="294" y="574"/>
                  <a:pt x="324" y="530"/>
                </a:cubicBezTo>
                <a:cubicBezTo>
                  <a:pt x="471" y="618"/>
                  <a:pt x="471" y="618"/>
                  <a:pt x="471" y="618"/>
                </a:cubicBezTo>
                <a:cubicBezTo>
                  <a:pt x="485" y="442"/>
                  <a:pt x="485" y="442"/>
                  <a:pt x="485" y="442"/>
                </a:cubicBezTo>
                <a:cubicBezTo>
                  <a:pt x="559" y="309"/>
                  <a:pt x="559" y="309"/>
                  <a:pt x="559" y="309"/>
                </a:cubicBezTo>
                <a:cubicBezTo>
                  <a:pt x="618" y="221"/>
                  <a:pt x="588" y="103"/>
                  <a:pt x="485" y="59"/>
                </a:cubicBezTo>
                <a:close/>
                <a:moveTo>
                  <a:pt x="206" y="530"/>
                </a:moveTo>
                <a:lnTo>
                  <a:pt x="206" y="530"/>
                </a:lnTo>
                <a:cubicBezTo>
                  <a:pt x="176" y="515"/>
                  <a:pt x="176" y="486"/>
                  <a:pt x="191" y="456"/>
                </a:cubicBezTo>
                <a:cubicBezTo>
                  <a:pt x="294" y="515"/>
                  <a:pt x="294" y="515"/>
                  <a:pt x="294" y="515"/>
                </a:cubicBezTo>
                <a:cubicBezTo>
                  <a:pt x="265" y="545"/>
                  <a:pt x="235" y="545"/>
                  <a:pt x="206" y="530"/>
                </a:cubicBezTo>
                <a:close/>
                <a:moveTo>
                  <a:pt x="530" y="295"/>
                </a:moveTo>
                <a:lnTo>
                  <a:pt x="530" y="295"/>
                </a:lnTo>
                <a:cubicBezTo>
                  <a:pt x="456" y="427"/>
                  <a:pt x="456" y="427"/>
                  <a:pt x="456" y="427"/>
                </a:cubicBezTo>
                <a:cubicBezTo>
                  <a:pt x="441" y="560"/>
                  <a:pt x="441" y="560"/>
                  <a:pt x="441" y="560"/>
                </a:cubicBezTo>
                <a:cubicBezTo>
                  <a:pt x="73" y="354"/>
                  <a:pt x="73" y="354"/>
                  <a:pt x="73" y="354"/>
                </a:cubicBezTo>
                <a:cubicBezTo>
                  <a:pt x="176" y="280"/>
                  <a:pt x="176" y="280"/>
                  <a:pt x="176" y="280"/>
                </a:cubicBezTo>
                <a:cubicBezTo>
                  <a:pt x="265" y="147"/>
                  <a:pt x="265" y="147"/>
                  <a:pt x="265" y="147"/>
                </a:cubicBezTo>
                <a:cubicBezTo>
                  <a:pt x="294" y="74"/>
                  <a:pt x="397" y="44"/>
                  <a:pt x="471" y="88"/>
                </a:cubicBezTo>
                <a:cubicBezTo>
                  <a:pt x="544" y="133"/>
                  <a:pt x="574" y="221"/>
                  <a:pt x="530" y="295"/>
                </a:cubicBezTo>
                <a:close/>
              </a:path>
            </a:pathLst>
          </a:custGeom>
          <a:solidFill>
            <a:schemeClr val="accent1"/>
          </a:solidFill>
          <a:ln>
            <a:noFill/>
          </a:ln>
          <a:effectLst/>
        </p:spPr>
        <p:txBody>
          <a:bodyPr wrap="none" anchor="ctr"/>
          <a:lstStyle/>
          <a:p>
            <a:endParaRPr lang="en-US" sz="2700"/>
          </a:p>
        </p:txBody>
      </p:sp>
      <p:sp>
        <p:nvSpPr>
          <p:cNvPr id="67" name="Freeform 66"/>
          <p:cNvSpPr>
            <a:spLocks noChangeArrowheads="1"/>
          </p:cNvSpPr>
          <p:nvPr/>
        </p:nvSpPr>
        <p:spPr bwMode="auto">
          <a:xfrm>
            <a:off x="8628824" y="2052197"/>
            <a:ext cx="257545" cy="278287"/>
          </a:xfrm>
          <a:custGeom>
            <a:avLst/>
            <a:gdLst>
              <a:gd name="T0" fmla="*/ 170151 w 545"/>
              <a:gd name="T1" fmla="*/ 127474 h 589"/>
              <a:gd name="T2" fmla="*/ 170151 w 545"/>
              <a:gd name="T3" fmla="*/ 127474 h 589"/>
              <a:gd name="T4" fmla="*/ 170151 w 545"/>
              <a:gd name="T5" fmla="*/ 68973 h 589"/>
              <a:gd name="T6" fmla="*/ 100790 w 545"/>
              <a:gd name="T7" fmla="*/ 0 h 589"/>
              <a:gd name="T8" fmla="*/ 26372 w 545"/>
              <a:gd name="T9" fmla="*/ 68973 h 589"/>
              <a:gd name="T10" fmla="*/ 26372 w 545"/>
              <a:gd name="T11" fmla="*/ 127474 h 589"/>
              <a:gd name="T12" fmla="*/ 0 w 545"/>
              <a:gd name="T13" fmla="*/ 185974 h 589"/>
              <a:gd name="T14" fmla="*/ 63581 w 545"/>
              <a:gd name="T15" fmla="*/ 185974 h 589"/>
              <a:gd name="T16" fmla="*/ 100790 w 545"/>
              <a:gd name="T17" fmla="*/ 212336 h 589"/>
              <a:gd name="T18" fmla="*/ 132581 w 545"/>
              <a:gd name="T19" fmla="*/ 185974 h 589"/>
              <a:gd name="T20" fmla="*/ 196523 w 545"/>
              <a:gd name="T21" fmla="*/ 185974 h 589"/>
              <a:gd name="T22" fmla="*/ 170151 w 545"/>
              <a:gd name="T23" fmla="*/ 127474 h 589"/>
              <a:gd name="T24" fmla="*/ 100790 w 545"/>
              <a:gd name="T25" fmla="*/ 196447 h 589"/>
              <a:gd name="T26" fmla="*/ 100790 w 545"/>
              <a:gd name="T27" fmla="*/ 196447 h 589"/>
              <a:gd name="T28" fmla="*/ 79476 w 545"/>
              <a:gd name="T29" fmla="*/ 185974 h 589"/>
              <a:gd name="T30" fmla="*/ 117047 w 545"/>
              <a:gd name="T31" fmla="*/ 185974 h 589"/>
              <a:gd name="T32" fmla="*/ 100790 w 545"/>
              <a:gd name="T33" fmla="*/ 196447 h 589"/>
              <a:gd name="T34" fmla="*/ 20953 w 545"/>
              <a:gd name="T35" fmla="*/ 170085 h 589"/>
              <a:gd name="T36" fmla="*/ 20953 w 545"/>
              <a:gd name="T37" fmla="*/ 170085 h 589"/>
              <a:gd name="T38" fmla="*/ 42267 w 545"/>
              <a:gd name="T39" fmla="*/ 127474 h 589"/>
              <a:gd name="T40" fmla="*/ 42267 w 545"/>
              <a:gd name="T41" fmla="*/ 68973 h 589"/>
              <a:gd name="T42" fmla="*/ 100790 w 545"/>
              <a:gd name="T43" fmla="*/ 15889 h 589"/>
              <a:gd name="T44" fmla="*/ 153895 w 545"/>
              <a:gd name="T45" fmla="*/ 68973 h 589"/>
              <a:gd name="T46" fmla="*/ 153895 w 545"/>
              <a:gd name="T47" fmla="*/ 127474 h 589"/>
              <a:gd name="T48" fmla="*/ 175209 w 545"/>
              <a:gd name="T49" fmla="*/ 170085 h 589"/>
              <a:gd name="T50" fmla="*/ 20953 w 545"/>
              <a:gd name="T51" fmla="*/ 170085 h 58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545" h="589">
                <a:moveTo>
                  <a:pt x="471" y="353"/>
                </a:moveTo>
                <a:lnTo>
                  <a:pt x="471" y="353"/>
                </a:lnTo>
                <a:cubicBezTo>
                  <a:pt x="471" y="191"/>
                  <a:pt x="471" y="191"/>
                  <a:pt x="471" y="191"/>
                </a:cubicBezTo>
                <a:cubicBezTo>
                  <a:pt x="471" y="88"/>
                  <a:pt x="383" y="0"/>
                  <a:pt x="279" y="0"/>
                </a:cubicBezTo>
                <a:cubicBezTo>
                  <a:pt x="162" y="0"/>
                  <a:pt x="73" y="88"/>
                  <a:pt x="73" y="191"/>
                </a:cubicBezTo>
                <a:cubicBezTo>
                  <a:pt x="73" y="353"/>
                  <a:pt x="73" y="353"/>
                  <a:pt x="73" y="353"/>
                </a:cubicBezTo>
                <a:cubicBezTo>
                  <a:pt x="0" y="515"/>
                  <a:pt x="0" y="515"/>
                  <a:pt x="0" y="515"/>
                </a:cubicBezTo>
                <a:cubicBezTo>
                  <a:pt x="176" y="515"/>
                  <a:pt x="176" y="515"/>
                  <a:pt x="176" y="515"/>
                </a:cubicBezTo>
                <a:cubicBezTo>
                  <a:pt x="191" y="559"/>
                  <a:pt x="220" y="588"/>
                  <a:pt x="279" y="588"/>
                </a:cubicBezTo>
                <a:cubicBezTo>
                  <a:pt x="324" y="588"/>
                  <a:pt x="367" y="559"/>
                  <a:pt x="367" y="515"/>
                </a:cubicBezTo>
                <a:cubicBezTo>
                  <a:pt x="544" y="515"/>
                  <a:pt x="544" y="515"/>
                  <a:pt x="544" y="515"/>
                </a:cubicBezTo>
                <a:lnTo>
                  <a:pt x="471" y="353"/>
                </a:lnTo>
                <a:close/>
                <a:moveTo>
                  <a:pt x="279" y="544"/>
                </a:moveTo>
                <a:lnTo>
                  <a:pt x="279" y="544"/>
                </a:lnTo>
                <a:cubicBezTo>
                  <a:pt x="250" y="544"/>
                  <a:pt x="220" y="530"/>
                  <a:pt x="220" y="515"/>
                </a:cubicBezTo>
                <a:cubicBezTo>
                  <a:pt x="324" y="515"/>
                  <a:pt x="324" y="515"/>
                  <a:pt x="324" y="515"/>
                </a:cubicBezTo>
                <a:cubicBezTo>
                  <a:pt x="324" y="530"/>
                  <a:pt x="294" y="544"/>
                  <a:pt x="279" y="544"/>
                </a:cubicBezTo>
                <a:close/>
                <a:moveTo>
                  <a:pt x="58" y="471"/>
                </a:moveTo>
                <a:lnTo>
                  <a:pt x="58" y="471"/>
                </a:lnTo>
                <a:cubicBezTo>
                  <a:pt x="117" y="353"/>
                  <a:pt x="117" y="353"/>
                  <a:pt x="117" y="353"/>
                </a:cubicBezTo>
                <a:cubicBezTo>
                  <a:pt x="117" y="191"/>
                  <a:pt x="117" y="191"/>
                  <a:pt x="117" y="191"/>
                </a:cubicBezTo>
                <a:cubicBezTo>
                  <a:pt x="117" y="103"/>
                  <a:pt x="191" y="44"/>
                  <a:pt x="279" y="44"/>
                </a:cubicBezTo>
                <a:cubicBezTo>
                  <a:pt x="367" y="44"/>
                  <a:pt x="426" y="103"/>
                  <a:pt x="426" y="191"/>
                </a:cubicBezTo>
                <a:cubicBezTo>
                  <a:pt x="426" y="353"/>
                  <a:pt x="426" y="353"/>
                  <a:pt x="426" y="353"/>
                </a:cubicBezTo>
                <a:cubicBezTo>
                  <a:pt x="485" y="471"/>
                  <a:pt x="485" y="471"/>
                  <a:pt x="485" y="471"/>
                </a:cubicBezTo>
                <a:lnTo>
                  <a:pt x="58" y="471"/>
                </a:lnTo>
                <a:close/>
              </a:path>
            </a:pathLst>
          </a:custGeom>
          <a:solidFill>
            <a:schemeClr val="accent1"/>
          </a:solidFill>
          <a:ln>
            <a:noFill/>
          </a:ln>
          <a:effectLst/>
        </p:spPr>
        <p:txBody>
          <a:bodyPr wrap="none" anchor="ctr"/>
          <a:lstStyle/>
          <a:p>
            <a:endParaRPr lang="en-US" sz="2700"/>
          </a:p>
        </p:txBody>
      </p:sp>
      <p:sp>
        <p:nvSpPr>
          <p:cNvPr id="68" name="Freeform 67"/>
          <p:cNvSpPr>
            <a:spLocks noChangeArrowheads="1"/>
          </p:cNvSpPr>
          <p:nvPr/>
        </p:nvSpPr>
        <p:spPr bwMode="auto">
          <a:xfrm>
            <a:off x="8129292" y="2045283"/>
            <a:ext cx="299029" cy="292115"/>
          </a:xfrm>
          <a:custGeom>
            <a:avLst/>
            <a:gdLst>
              <a:gd name="T0" fmla="*/ 217420 w 634"/>
              <a:gd name="T1" fmla="*/ 180344 h 619"/>
              <a:gd name="T2" fmla="*/ 217420 w 634"/>
              <a:gd name="T3" fmla="*/ 180344 h 619"/>
              <a:gd name="T4" fmla="*/ 196147 w 634"/>
              <a:gd name="T5" fmla="*/ 180344 h 619"/>
              <a:gd name="T6" fmla="*/ 196147 w 634"/>
              <a:gd name="T7" fmla="*/ 63842 h 619"/>
              <a:gd name="T8" fmla="*/ 185691 w 634"/>
              <a:gd name="T9" fmla="*/ 74302 h 619"/>
              <a:gd name="T10" fmla="*/ 185691 w 634"/>
              <a:gd name="T11" fmla="*/ 180344 h 619"/>
              <a:gd name="T12" fmla="*/ 53003 w 634"/>
              <a:gd name="T13" fmla="*/ 180344 h 619"/>
              <a:gd name="T14" fmla="*/ 206964 w 634"/>
              <a:gd name="T15" fmla="*/ 21281 h 619"/>
              <a:gd name="T16" fmla="*/ 196147 w 634"/>
              <a:gd name="T17" fmla="*/ 10460 h 619"/>
              <a:gd name="T18" fmla="*/ 42186 w 634"/>
              <a:gd name="T19" fmla="*/ 169884 h 619"/>
              <a:gd name="T20" fmla="*/ 42186 w 634"/>
              <a:gd name="T21" fmla="*/ 42561 h 619"/>
              <a:gd name="T22" fmla="*/ 143144 w 634"/>
              <a:gd name="T23" fmla="*/ 42561 h 619"/>
              <a:gd name="T24" fmla="*/ 153601 w 634"/>
              <a:gd name="T25" fmla="*/ 26330 h 619"/>
              <a:gd name="T26" fmla="*/ 42186 w 634"/>
              <a:gd name="T27" fmla="*/ 26330 h 619"/>
              <a:gd name="T28" fmla="*/ 42186 w 634"/>
              <a:gd name="T29" fmla="*/ 5410 h 619"/>
              <a:gd name="T30" fmla="*/ 37138 w 634"/>
              <a:gd name="T31" fmla="*/ 0 h 619"/>
              <a:gd name="T32" fmla="*/ 26321 w 634"/>
              <a:gd name="T33" fmla="*/ 5410 h 619"/>
              <a:gd name="T34" fmla="*/ 26321 w 634"/>
              <a:gd name="T35" fmla="*/ 26330 h 619"/>
              <a:gd name="T36" fmla="*/ 5048 w 634"/>
              <a:gd name="T37" fmla="*/ 26330 h 619"/>
              <a:gd name="T38" fmla="*/ 0 w 634"/>
              <a:gd name="T39" fmla="*/ 31741 h 619"/>
              <a:gd name="T40" fmla="*/ 5048 w 634"/>
              <a:gd name="T41" fmla="*/ 42561 h 619"/>
              <a:gd name="T42" fmla="*/ 26321 w 634"/>
              <a:gd name="T43" fmla="*/ 42561 h 619"/>
              <a:gd name="T44" fmla="*/ 26321 w 634"/>
              <a:gd name="T45" fmla="*/ 180344 h 619"/>
              <a:gd name="T46" fmla="*/ 26321 w 634"/>
              <a:gd name="T47" fmla="*/ 196575 h 619"/>
              <a:gd name="T48" fmla="*/ 42186 w 634"/>
              <a:gd name="T49" fmla="*/ 196575 h 619"/>
              <a:gd name="T50" fmla="*/ 185691 w 634"/>
              <a:gd name="T51" fmla="*/ 196575 h 619"/>
              <a:gd name="T52" fmla="*/ 185691 w 634"/>
              <a:gd name="T53" fmla="*/ 217495 h 619"/>
              <a:gd name="T54" fmla="*/ 191099 w 634"/>
              <a:gd name="T55" fmla="*/ 222905 h 619"/>
              <a:gd name="T56" fmla="*/ 196147 w 634"/>
              <a:gd name="T57" fmla="*/ 217495 h 619"/>
              <a:gd name="T58" fmla="*/ 196147 w 634"/>
              <a:gd name="T59" fmla="*/ 196575 h 619"/>
              <a:gd name="T60" fmla="*/ 217420 w 634"/>
              <a:gd name="T61" fmla="*/ 196575 h 619"/>
              <a:gd name="T62" fmla="*/ 228237 w 634"/>
              <a:gd name="T63" fmla="*/ 191165 h 619"/>
              <a:gd name="T64" fmla="*/ 217420 w 634"/>
              <a:gd name="T65" fmla="*/ 180344 h 61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634" h="619">
                <a:moveTo>
                  <a:pt x="603" y="500"/>
                </a:moveTo>
                <a:lnTo>
                  <a:pt x="603" y="500"/>
                </a:lnTo>
                <a:cubicBezTo>
                  <a:pt x="544" y="500"/>
                  <a:pt x="544" y="500"/>
                  <a:pt x="544" y="500"/>
                </a:cubicBezTo>
                <a:cubicBezTo>
                  <a:pt x="544" y="177"/>
                  <a:pt x="544" y="177"/>
                  <a:pt x="544" y="177"/>
                </a:cubicBezTo>
                <a:cubicBezTo>
                  <a:pt x="515" y="206"/>
                  <a:pt x="515" y="206"/>
                  <a:pt x="515" y="206"/>
                </a:cubicBezTo>
                <a:cubicBezTo>
                  <a:pt x="515" y="500"/>
                  <a:pt x="515" y="500"/>
                  <a:pt x="515" y="500"/>
                </a:cubicBezTo>
                <a:cubicBezTo>
                  <a:pt x="147" y="500"/>
                  <a:pt x="147" y="500"/>
                  <a:pt x="147" y="500"/>
                </a:cubicBezTo>
                <a:cubicBezTo>
                  <a:pt x="574" y="59"/>
                  <a:pt x="574" y="59"/>
                  <a:pt x="574" y="59"/>
                </a:cubicBezTo>
                <a:cubicBezTo>
                  <a:pt x="544" y="29"/>
                  <a:pt x="544" y="29"/>
                  <a:pt x="544" y="29"/>
                </a:cubicBezTo>
                <a:cubicBezTo>
                  <a:pt x="117" y="471"/>
                  <a:pt x="117" y="471"/>
                  <a:pt x="117" y="471"/>
                </a:cubicBezTo>
                <a:cubicBezTo>
                  <a:pt x="117" y="118"/>
                  <a:pt x="117" y="118"/>
                  <a:pt x="117" y="118"/>
                </a:cubicBezTo>
                <a:cubicBezTo>
                  <a:pt x="397" y="118"/>
                  <a:pt x="397" y="118"/>
                  <a:pt x="397" y="118"/>
                </a:cubicBezTo>
                <a:cubicBezTo>
                  <a:pt x="426" y="73"/>
                  <a:pt x="426" y="73"/>
                  <a:pt x="426" y="73"/>
                </a:cubicBezTo>
                <a:cubicBezTo>
                  <a:pt x="117" y="73"/>
                  <a:pt x="117" y="73"/>
                  <a:pt x="117" y="73"/>
                </a:cubicBezTo>
                <a:cubicBezTo>
                  <a:pt x="117" y="15"/>
                  <a:pt x="117" y="15"/>
                  <a:pt x="117" y="15"/>
                </a:cubicBezTo>
                <a:cubicBezTo>
                  <a:pt x="117" y="0"/>
                  <a:pt x="103" y="0"/>
                  <a:pt x="103" y="0"/>
                </a:cubicBezTo>
                <a:cubicBezTo>
                  <a:pt x="88" y="0"/>
                  <a:pt x="73" y="0"/>
                  <a:pt x="73" y="15"/>
                </a:cubicBezTo>
                <a:cubicBezTo>
                  <a:pt x="73" y="73"/>
                  <a:pt x="73" y="73"/>
                  <a:pt x="73" y="73"/>
                </a:cubicBezTo>
                <a:cubicBezTo>
                  <a:pt x="14" y="73"/>
                  <a:pt x="14" y="73"/>
                  <a:pt x="14" y="73"/>
                </a:cubicBezTo>
                <a:lnTo>
                  <a:pt x="0" y="88"/>
                </a:lnTo>
                <a:cubicBezTo>
                  <a:pt x="0" y="103"/>
                  <a:pt x="14" y="118"/>
                  <a:pt x="14" y="118"/>
                </a:cubicBezTo>
                <a:cubicBezTo>
                  <a:pt x="73" y="118"/>
                  <a:pt x="73" y="118"/>
                  <a:pt x="73" y="118"/>
                </a:cubicBezTo>
                <a:cubicBezTo>
                  <a:pt x="73" y="500"/>
                  <a:pt x="73" y="500"/>
                  <a:pt x="73" y="500"/>
                </a:cubicBezTo>
                <a:cubicBezTo>
                  <a:pt x="73" y="545"/>
                  <a:pt x="73" y="545"/>
                  <a:pt x="73" y="545"/>
                </a:cubicBezTo>
                <a:cubicBezTo>
                  <a:pt x="117" y="545"/>
                  <a:pt x="117" y="545"/>
                  <a:pt x="117" y="545"/>
                </a:cubicBezTo>
                <a:cubicBezTo>
                  <a:pt x="515" y="545"/>
                  <a:pt x="515" y="545"/>
                  <a:pt x="515" y="545"/>
                </a:cubicBezTo>
                <a:cubicBezTo>
                  <a:pt x="515" y="603"/>
                  <a:pt x="515" y="603"/>
                  <a:pt x="515" y="603"/>
                </a:cubicBezTo>
                <a:cubicBezTo>
                  <a:pt x="515" y="618"/>
                  <a:pt x="515" y="618"/>
                  <a:pt x="530" y="618"/>
                </a:cubicBezTo>
                <a:cubicBezTo>
                  <a:pt x="544" y="618"/>
                  <a:pt x="544" y="618"/>
                  <a:pt x="544" y="603"/>
                </a:cubicBezTo>
                <a:cubicBezTo>
                  <a:pt x="544" y="545"/>
                  <a:pt x="544" y="545"/>
                  <a:pt x="544" y="545"/>
                </a:cubicBezTo>
                <a:cubicBezTo>
                  <a:pt x="603" y="545"/>
                  <a:pt x="603" y="545"/>
                  <a:pt x="603" y="545"/>
                </a:cubicBezTo>
                <a:cubicBezTo>
                  <a:pt x="618" y="545"/>
                  <a:pt x="633" y="530"/>
                  <a:pt x="633" y="530"/>
                </a:cubicBezTo>
                <a:cubicBezTo>
                  <a:pt x="633" y="515"/>
                  <a:pt x="618" y="500"/>
                  <a:pt x="603" y="500"/>
                </a:cubicBezTo>
              </a:path>
            </a:pathLst>
          </a:custGeom>
          <a:solidFill>
            <a:schemeClr val="accent1"/>
          </a:solidFill>
          <a:ln>
            <a:noFill/>
          </a:ln>
          <a:effectLst/>
        </p:spPr>
        <p:txBody>
          <a:bodyPr wrap="none" anchor="ctr"/>
          <a:lstStyle/>
          <a:p>
            <a:endParaRPr lang="en-US" sz="2700"/>
          </a:p>
        </p:txBody>
      </p:sp>
      <p:sp>
        <p:nvSpPr>
          <p:cNvPr id="69" name="Freeform 68"/>
          <p:cNvSpPr>
            <a:spLocks noChangeArrowheads="1"/>
          </p:cNvSpPr>
          <p:nvPr/>
        </p:nvSpPr>
        <p:spPr bwMode="auto">
          <a:xfrm>
            <a:off x="7652230" y="2045283"/>
            <a:ext cx="290386" cy="292115"/>
          </a:xfrm>
          <a:custGeom>
            <a:avLst/>
            <a:gdLst>
              <a:gd name="T0" fmla="*/ 200473 w 619"/>
              <a:gd name="T1" fmla="*/ 169884 h 619"/>
              <a:gd name="T2" fmla="*/ 200473 w 619"/>
              <a:gd name="T3" fmla="*/ 169884 h 619"/>
              <a:gd name="T4" fmla="*/ 200473 w 619"/>
              <a:gd name="T5" fmla="*/ 53021 h 619"/>
              <a:gd name="T6" fmla="*/ 221632 w 619"/>
              <a:gd name="T7" fmla="*/ 26330 h 619"/>
              <a:gd name="T8" fmla="*/ 195452 w 619"/>
              <a:gd name="T9" fmla="*/ 0 h 619"/>
              <a:gd name="T10" fmla="*/ 168914 w 619"/>
              <a:gd name="T11" fmla="*/ 21281 h 619"/>
              <a:gd name="T12" fmla="*/ 52718 w 619"/>
              <a:gd name="T13" fmla="*/ 21281 h 619"/>
              <a:gd name="T14" fmla="*/ 26180 w 619"/>
              <a:gd name="T15" fmla="*/ 0 h 619"/>
              <a:gd name="T16" fmla="*/ 0 w 619"/>
              <a:gd name="T17" fmla="*/ 26330 h 619"/>
              <a:gd name="T18" fmla="*/ 21159 w 619"/>
              <a:gd name="T19" fmla="*/ 53021 h 619"/>
              <a:gd name="T20" fmla="*/ 21159 w 619"/>
              <a:gd name="T21" fmla="*/ 169884 h 619"/>
              <a:gd name="T22" fmla="*/ 0 w 619"/>
              <a:gd name="T23" fmla="*/ 196575 h 619"/>
              <a:gd name="T24" fmla="*/ 26180 w 619"/>
              <a:gd name="T25" fmla="*/ 222905 h 619"/>
              <a:gd name="T26" fmla="*/ 52718 w 619"/>
              <a:gd name="T27" fmla="*/ 201625 h 619"/>
              <a:gd name="T28" fmla="*/ 168914 w 619"/>
              <a:gd name="T29" fmla="*/ 201625 h 619"/>
              <a:gd name="T30" fmla="*/ 195452 w 619"/>
              <a:gd name="T31" fmla="*/ 222905 h 619"/>
              <a:gd name="T32" fmla="*/ 221632 w 619"/>
              <a:gd name="T33" fmla="*/ 196575 h 619"/>
              <a:gd name="T34" fmla="*/ 200473 w 619"/>
              <a:gd name="T35" fmla="*/ 169884 h 619"/>
              <a:gd name="T36" fmla="*/ 195452 w 619"/>
              <a:gd name="T37" fmla="*/ 10460 h 619"/>
              <a:gd name="T38" fmla="*/ 195452 w 619"/>
              <a:gd name="T39" fmla="*/ 10460 h 619"/>
              <a:gd name="T40" fmla="*/ 211232 w 619"/>
              <a:gd name="T41" fmla="*/ 26330 h 619"/>
              <a:gd name="T42" fmla="*/ 195452 w 619"/>
              <a:gd name="T43" fmla="*/ 42561 h 619"/>
              <a:gd name="T44" fmla="*/ 179314 w 619"/>
              <a:gd name="T45" fmla="*/ 26330 h 619"/>
              <a:gd name="T46" fmla="*/ 195452 w 619"/>
              <a:gd name="T47" fmla="*/ 10460 h 619"/>
              <a:gd name="T48" fmla="*/ 10400 w 619"/>
              <a:gd name="T49" fmla="*/ 26330 h 619"/>
              <a:gd name="T50" fmla="*/ 10400 w 619"/>
              <a:gd name="T51" fmla="*/ 26330 h 619"/>
              <a:gd name="T52" fmla="*/ 26180 w 619"/>
              <a:gd name="T53" fmla="*/ 10460 h 619"/>
              <a:gd name="T54" fmla="*/ 42318 w 619"/>
              <a:gd name="T55" fmla="*/ 26330 h 619"/>
              <a:gd name="T56" fmla="*/ 26180 w 619"/>
              <a:gd name="T57" fmla="*/ 42561 h 619"/>
              <a:gd name="T58" fmla="*/ 10400 w 619"/>
              <a:gd name="T59" fmla="*/ 26330 h 619"/>
              <a:gd name="T60" fmla="*/ 26180 w 619"/>
              <a:gd name="T61" fmla="*/ 212445 h 619"/>
              <a:gd name="T62" fmla="*/ 26180 w 619"/>
              <a:gd name="T63" fmla="*/ 212445 h 619"/>
              <a:gd name="T64" fmla="*/ 10400 w 619"/>
              <a:gd name="T65" fmla="*/ 196575 h 619"/>
              <a:gd name="T66" fmla="*/ 26180 w 619"/>
              <a:gd name="T67" fmla="*/ 180344 h 619"/>
              <a:gd name="T68" fmla="*/ 42318 w 619"/>
              <a:gd name="T69" fmla="*/ 196575 h 619"/>
              <a:gd name="T70" fmla="*/ 26180 w 619"/>
              <a:gd name="T71" fmla="*/ 212445 h 619"/>
              <a:gd name="T72" fmla="*/ 168914 w 619"/>
              <a:gd name="T73" fmla="*/ 191165 h 619"/>
              <a:gd name="T74" fmla="*/ 168914 w 619"/>
              <a:gd name="T75" fmla="*/ 191165 h 619"/>
              <a:gd name="T76" fmla="*/ 52718 w 619"/>
              <a:gd name="T77" fmla="*/ 191165 h 619"/>
              <a:gd name="T78" fmla="*/ 31559 w 619"/>
              <a:gd name="T79" fmla="*/ 169884 h 619"/>
              <a:gd name="T80" fmla="*/ 31559 w 619"/>
              <a:gd name="T81" fmla="*/ 53021 h 619"/>
              <a:gd name="T82" fmla="*/ 52718 w 619"/>
              <a:gd name="T83" fmla="*/ 31741 h 619"/>
              <a:gd name="T84" fmla="*/ 168914 w 619"/>
              <a:gd name="T85" fmla="*/ 31741 h 619"/>
              <a:gd name="T86" fmla="*/ 190073 w 619"/>
              <a:gd name="T87" fmla="*/ 53021 h 619"/>
              <a:gd name="T88" fmla="*/ 190073 w 619"/>
              <a:gd name="T89" fmla="*/ 169884 h 619"/>
              <a:gd name="T90" fmla="*/ 168914 w 619"/>
              <a:gd name="T91" fmla="*/ 191165 h 619"/>
              <a:gd name="T92" fmla="*/ 195452 w 619"/>
              <a:gd name="T93" fmla="*/ 212445 h 619"/>
              <a:gd name="T94" fmla="*/ 195452 w 619"/>
              <a:gd name="T95" fmla="*/ 212445 h 619"/>
              <a:gd name="T96" fmla="*/ 179314 w 619"/>
              <a:gd name="T97" fmla="*/ 196575 h 619"/>
              <a:gd name="T98" fmla="*/ 195452 w 619"/>
              <a:gd name="T99" fmla="*/ 180344 h 619"/>
              <a:gd name="T100" fmla="*/ 211232 w 619"/>
              <a:gd name="T101" fmla="*/ 196575 h 619"/>
              <a:gd name="T102" fmla="*/ 195452 w 619"/>
              <a:gd name="T103" fmla="*/ 212445 h 619"/>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619" h="619">
                <a:moveTo>
                  <a:pt x="559" y="471"/>
                </a:moveTo>
                <a:lnTo>
                  <a:pt x="559" y="471"/>
                </a:lnTo>
                <a:cubicBezTo>
                  <a:pt x="559" y="147"/>
                  <a:pt x="559" y="147"/>
                  <a:pt x="559" y="147"/>
                </a:cubicBezTo>
                <a:cubicBezTo>
                  <a:pt x="603" y="147"/>
                  <a:pt x="618" y="103"/>
                  <a:pt x="618" y="73"/>
                </a:cubicBezTo>
                <a:cubicBezTo>
                  <a:pt x="618" y="29"/>
                  <a:pt x="589" y="0"/>
                  <a:pt x="545" y="0"/>
                </a:cubicBezTo>
                <a:cubicBezTo>
                  <a:pt x="515" y="0"/>
                  <a:pt x="471" y="15"/>
                  <a:pt x="471" y="59"/>
                </a:cubicBezTo>
                <a:cubicBezTo>
                  <a:pt x="147" y="59"/>
                  <a:pt x="147" y="59"/>
                  <a:pt x="147" y="59"/>
                </a:cubicBezTo>
                <a:cubicBezTo>
                  <a:pt x="147" y="15"/>
                  <a:pt x="103" y="0"/>
                  <a:pt x="73" y="0"/>
                </a:cubicBezTo>
                <a:cubicBezTo>
                  <a:pt x="29" y="0"/>
                  <a:pt x="0" y="29"/>
                  <a:pt x="0" y="73"/>
                </a:cubicBezTo>
                <a:cubicBezTo>
                  <a:pt x="0" y="103"/>
                  <a:pt x="15" y="147"/>
                  <a:pt x="59" y="147"/>
                </a:cubicBezTo>
                <a:cubicBezTo>
                  <a:pt x="59" y="471"/>
                  <a:pt x="59" y="471"/>
                  <a:pt x="59" y="471"/>
                </a:cubicBezTo>
                <a:cubicBezTo>
                  <a:pt x="15" y="471"/>
                  <a:pt x="0" y="515"/>
                  <a:pt x="0" y="545"/>
                </a:cubicBezTo>
                <a:cubicBezTo>
                  <a:pt x="0" y="589"/>
                  <a:pt x="29" y="618"/>
                  <a:pt x="73" y="618"/>
                </a:cubicBezTo>
                <a:cubicBezTo>
                  <a:pt x="103" y="618"/>
                  <a:pt x="147" y="603"/>
                  <a:pt x="147" y="559"/>
                </a:cubicBezTo>
                <a:cubicBezTo>
                  <a:pt x="471" y="559"/>
                  <a:pt x="471" y="559"/>
                  <a:pt x="471" y="559"/>
                </a:cubicBezTo>
                <a:cubicBezTo>
                  <a:pt x="471" y="603"/>
                  <a:pt x="515" y="618"/>
                  <a:pt x="545" y="618"/>
                </a:cubicBezTo>
                <a:cubicBezTo>
                  <a:pt x="589" y="618"/>
                  <a:pt x="618" y="589"/>
                  <a:pt x="618" y="545"/>
                </a:cubicBezTo>
                <a:cubicBezTo>
                  <a:pt x="618" y="515"/>
                  <a:pt x="603" y="471"/>
                  <a:pt x="559" y="471"/>
                </a:cubicBezTo>
                <a:close/>
                <a:moveTo>
                  <a:pt x="545" y="29"/>
                </a:moveTo>
                <a:lnTo>
                  <a:pt x="545" y="29"/>
                </a:lnTo>
                <a:cubicBezTo>
                  <a:pt x="559" y="29"/>
                  <a:pt x="589" y="59"/>
                  <a:pt x="589" y="73"/>
                </a:cubicBezTo>
                <a:cubicBezTo>
                  <a:pt x="589" y="88"/>
                  <a:pt x="559" y="118"/>
                  <a:pt x="545" y="118"/>
                </a:cubicBezTo>
                <a:cubicBezTo>
                  <a:pt x="530" y="118"/>
                  <a:pt x="500" y="88"/>
                  <a:pt x="500" y="73"/>
                </a:cubicBezTo>
                <a:cubicBezTo>
                  <a:pt x="500" y="59"/>
                  <a:pt x="530" y="29"/>
                  <a:pt x="545" y="29"/>
                </a:cubicBezTo>
                <a:close/>
                <a:moveTo>
                  <a:pt x="29" y="73"/>
                </a:moveTo>
                <a:lnTo>
                  <a:pt x="29" y="73"/>
                </a:lnTo>
                <a:cubicBezTo>
                  <a:pt x="29" y="59"/>
                  <a:pt x="59" y="29"/>
                  <a:pt x="73" y="29"/>
                </a:cubicBezTo>
                <a:cubicBezTo>
                  <a:pt x="88" y="29"/>
                  <a:pt x="118" y="59"/>
                  <a:pt x="118" y="73"/>
                </a:cubicBezTo>
                <a:cubicBezTo>
                  <a:pt x="118" y="88"/>
                  <a:pt x="88" y="118"/>
                  <a:pt x="73" y="118"/>
                </a:cubicBezTo>
                <a:cubicBezTo>
                  <a:pt x="59" y="118"/>
                  <a:pt x="29" y="88"/>
                  <a:pt x="29" y="73"/>
                </a:cubicBezTo>
                <a:close/>
                <a:moveTo>
                  <a:pt x="73" y="589"/>
                </a:moveTo>
                <a:lnTo>
                  <a:pt x="73" y="589"/>
                </a:lnTo>
                <a:cubicBezTo>
                  <a:pt x="59" y="589"/>
                  <a:pt x="29" y="559"/>
                  <a:pt x="29" y="545"/>
                </a:cubicBezTo>
                <a:cubicBezTo>
                  <a:pt x="29" y="530"/>
                  <a:pt x="59" y="500"/>
                  <a:pt x="73" y="500"/>
                </a:cubicBezTo>
                <a:cubicBezTo>
                  <a:pt x="88" y="500"/>
                  <a:pt x="118" y="530"/>
                  <a:pt x="118" y="545"/>
                </a:cubicBezTo>
                <a:cubicBezTo>
                  <a:pt x="118" y="559"/>
                  <a:pt x="88" y="589"/>
                  <a:pt x="73" y="589"/>
                </a:cubicBezTo>
                <a:close/>
                <a:moveTo>
                  <a:pt x="471" y="530"/>
                </a:moveTo>
                <a:lnTo>
                  <a:pt x="471" y="530"/>
                </a:lnTo>
                <a:cubicBezTo>
                  <a:pt x="147" y="530"/>
                  <a:pt x="147" y="530"/>
                  <a:pt x="147" y="530"/>
                </a:cubicBezTo>
                <a:cubicBezTo>
                  <a:pt x="147" y="500"/>
                  <a:pt x="118" y="471"/>
                  <a:pt x="88" y="471"/>
                </a:cubicBezTo>
                <a:cubicBezTo>
                  <a:pt x="88" y="147"/>
                  <a:pt x="88" y="147"/>
                  <a:pt x="88" y="147"/>
                </a:cubicBezTo>
                <a:cubicBezTo>
                  <a:pt x="118" y="147"/>
                  <a:pt x="147" y="118"/>
                  <a:pt x="147" y="88"/>
                </a:cubicBezTo>
                <a:cubicBezTo>
                  <a:pt x="471" y="88"/>
                  <a:pt x="471" y="88"/>
                  <a:pt x="471" y="88"/>
                </a:cubicBezTo>
                <a:cubicBezTo>
                  <a:pt x="471" y="118"/>
                  <a:pt x="500" y="147"/>
                  <a:pt x="530" y="147"/>
                </a:cubicBezTo>
                <a:cubicBezTo>
                  <a:pt x="530" y="471"/>
                  <a:pt x="530" y="471"/>
                  <a:pt x="530" y="471"/>
                </a:cubicBezTo>
                <a:cubicBezTo>
                  <a:pt x="500" y="471"/>
                  <a:pt x="471" y="500"/>
                  <a:pt x="471" y="530"/>
                </a:cubicBezTo>
                <a:close/>
                <a:moveTo>
                  <a:pt x="545" y="589"/>
                </a:moveTo>
                <a:lnTo>
                  <a:pt x="545" y="589"/>
                </a:lnTo>
                <a:cubicBezTo>
                  <a:pt x="530" y="589"/>
                  <a:pt x="500" y="559"/>
                  <a:pt x="500" y="545"/>
                </a:cubicBezTo>
                <a:cubicBezTo>
                  <a:pt x="500" y="530"/>
                  <a:pt x="530" y="500"/>
                  <a:pt x="545" y="500"/>
                </a:cubicBezTo>
                <a:cubicBezTo>
                  <a:pt x="559" y="500"/>
                  <a:pt x="589" y="530"/>
                  <a:pt x="589" y="545"/>
                </a:cubicBezTo>
                <a:cubicBezTo>
                  <a:pt x="589" y="559"/>
                  <a:pt x="559" y="589"/>
                  <a:pt x="545" y="589"/>
                </a:cubicBezTo>
                <a:close/>
              </a:path>
            </a:pathLst>
          </a:custGeom>
          <a:solidFill>
            <a:schemeClr val="accent1"/>
          </a:solidFill>
          <a:ln>
            <a:noFill/>
          </a:ln>
          <a:effectLst/>
        </p:spPr>
        <p:txBody>
          <a:bodyPr wrap="none" anchor="ctr"/>
          <a:lstStyle/>
          <a:p>
            <a:endParaRPr lang="en-US" sz="2700"/>
          </a:p>
        </p:txBody>
      </p:sp>
      <p:sp>
        <p:nvSpPr>
          <p:cNvPr id="70" name="Freeform 69"/>
          <p:cNvSpPr>
            <a:spLocks noChangeArrowheads="1"/>
          </p:cNvSpPr>
          <p:nvPr/>
        </p:nvSpPr>
        <p:spPr bwMode="auto">
          <a:xfrm>
            <a:off x="7221838" y="2114423"/>
            <a:ext cx="186677" cy="165936"/>
          </a:xfrm>
          <a:custGeom>
            <a:avLst/>
            <a:gdLst>
              <a:gd name="T0" fmla="*/ 10730 w 399"/>
              <a:gd name="T1" fmla="*/ 15764 h 354"/>
              <a:gd name="T2" fmla="*/ 10730 w 399"/>
              <a:gd name="T3" fmla="*/ 15764 h 354"/>
              <a:gd name="T4" fmla="*/ 136985 w 399"/>
              <a:gd name="T5" fmla="*/ 15764 h 354"/>
              <a:gd name="T6" fmla="*/ 142350 w 399"/>
              <a:gd name="T7" fmla="*/ 10748 h 354"/>
              <a:gd name="T8" fmla="*/ 136985 w 399"/>
              <a:gd name="T9" fmla="*/ 0 h 354"/>
              <a:gd name="T10" fmla="*/ 10730 w 399"/>
              <a:gd name="T11" fmla="*/ 0 h 354"/>
              <a:gd name="T12" fmla="*/ 0 w 399"/>
              <a:gd name="T13" fmla="*/ 10748 h 354"/>
              <a:gd name="T14" fmla="*/ 10730 w 399"/>
              <a:gd name="T15" fmla="*/ 15764 h 354"/>
              <a:gd name="T16" fmla="*/ 136985 w 399"/>
              <a:gd name="T17" fmla="*/ 116078 h 354"/>
              <a:gd name="T18" fmla="*/ 136985 w 399"/>
              <a:gd name="T19" fmla="*/ 116078 h 354"/>
              <a:gd name="T20" fmla="*/ 10730 w 399"/>
              <a:gd name="T21" fmla="*/ 116078 h 354"/>
              <a:gd name="T22" fmla="*/ 0 w 399"/>
              <a:gd name="T23" fmla="*/ 121452 h 354"/>
              <a:gd name="T24" fmla="*/ 10730 w 399"/>
              <a:gd name="T25" fmla="*/ 126468 h 354"/>
              <a:gd name="T26" fmla="*/ 136985 w 399"/>
              <a:gd name="T27" fmla="*/ 126468 h 354"/>
              <a:gd name="T28" fmla="*/ 142350 w 399"/>
              <a:gd name="T29" fmla="*/ 121452 h 354"/>
              <a:gd name="T30" fmla="*/ 136985 w 399"/>
              <a:gd name="T31" fmla="*/ 116078 h 354"/>
              <a:gd name="T32" fmla="*/ 136985 w 399"/>
              <a:gd name="T33" fmla="*/ 58039 h 354"/>
              <a:gd name="T34" fmla="*/ 136985 w 399"/>
              <a:gd name="T35" fmla="*/ 58039 h 354"/>
              <a:gd name="T36" fmla="*/ 10730 w 399"/>
              <a:gd name="T37" fmla="*/ 58039 h 354"/>
              <a:gd name="T38" fmla="*/ 0 w 399"/>
              <a:gd name="T39" fmla="*/ 63413 h 354"/>
              <a:gd name="T40" fmla="*/ 10730 w 399"/>
              <a:gd name="T41" fmla="*/ 73803 h 354"/>
              <a:gd name="T42" fmla="*/ 136985 w 399"/>
              <a:gd name="T43" fmla="*/ 73803 h 354"/>
              <a:gd name="T44" fmla="*/ 142350 w 399"/>
              <a:gd name="T45" fmla="*/ 63413 h 354"/>
              <a:gd name="T46" fmla="*/ 136985 w 399"/>
              <a:gd name="T47" fmla="*/ 58039 h 35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399" h="354">
                <a:moveTo>
                  <a:pt x="30" y="44"/>
                </a:moveTo>
                <a:lnTo>
                  <a:pt x="30" y="44"/>
                </a:lnTo>
                <a:cubicBezTo>
                  <a:pt x="383" y="44"/>
                  <a:pt x="383" y="44"/>
                  <a:pt x="383" y="44"/>
                </a:cubicBezTo>
                <a:lnTo>
                  <a:pt x="398" y="30"/>
                </a:lnTo>
                <a:cubicBezTo>
                  <a:pt x="398" y="15"/>
                  <a:pt x="383" y="0"/>
                  <a:pt x="383" y="0"/>
                </a:cubicBezTo>
                <a:cubicBezTo>
                  <a:pt x="30" y="0"/>
                  <a:pt x="30" y="0"/>
                  <a:pt x="30" y="0"/>
                </a:cubicBezTo>
                <a:cubicBezTo>
                  <a:pt x="15" y="0"/>
                  <a:pt x="0" y="15"/>
                  <a:pt x="0" y="30"/>
                </a:cubicBezTo>
                <a:cubicBezTo>
                  <a:pt x="0" y="30"/>
                  <a:pt x="15" y="44"/>
                  <a:pt x="30" y="44"/>
                </a:cubicBezTo>
                <a:close/>
                <a:moveTo>
                  <a:pt x="383" y="324"/>
                </a:moveTo>
                <a:lnTo>
                  <a:pt x="383" y="324"/>
                </a:lnTo>
                <a:cubicBezTo>
                  <a:pt x="30" y="324"/>
                  <a:pt x="30" y="324"/>
                  <a:pt x="30" y="324"/>
                </a:cubicBezTo>
                <a:cubicBezTo>
                  <a:pt x="15" y="324"/>
                  <a:pt x="0" y="324"/>
                  <a:pt x="0" y="339"/>
                </a:cubicBezTo>
                <a:cubicBezTo>
                  <a:pt x="0" y="353"/>
                  <a:pt x="15" y="353"/>
                  <a:pt x="30" y="353"/>
                </a:cubicBezTo>
                <a:cubicBezTo>
                  <a:pt x="383" y="353"/>
                  <a:pt x="383" y="353"/>
                  <a:pt x="383" y="353"/>
                </a:cubicBezTo>
                <a:cubicBezTo>
                  <a:pt x="383" y="353"/>
                  <a:pt x="398" y="353"/>
                  <a:pt x="398" y="339"/>
                </a:cubicBezTo>
                <a:cubicBezTo>
                  <a:pt x="398" y="324"/>
                  <a:pt x="383" y="324"/>
                  <a:pt x="383" y="324"/>
                </a:cubicBezTo>
                <a:close/>
                <a:moveTo>
                  <a:pt x="383" y="162"/>
                </a:moveTo>
                <a:lnTo>
                  <a:pt x="383" y="162"/>
                </a:lnTo>
                <a:cubicBezTo>
                  <a:pt x="30" y="162"/>
                  <a:pt x="30" y="162"/>
                  <a:pt x="30" y="162"/>
                </a:cubicBezTo>
                <a:cubicBezTo>
                  <a:pt x="15" y="162"/>
                  <a:pt x="0" y="177"/>
                  <a:pt x="0" y="177"/>
                </a:cubicBezTo>
                <a:cubicBezTo>
                  <a:pt x="0" y="192"/>
                  <a:pt x="15" y="206"/>
                  <a:pt x="30" y="206"/>
                </a:cubicBezTo>
                <a:cubicBezTo>
                  <a:pt x="383" y="206"/>
                  <a:pt x="383" y="206"/>
                  <a:pt x="383" y="206"/>
                </a:cubicBezTo>
                <a:cubicBezTo>
                  <a:pt x="383" y="206"/>
                  <a:pt x="398" y="192"/>
                  <a:pt x="398" y="177"/>
                </a:cubicBezTo>
                <a:lnTo>
                  <a:pt x="383" y="162"/>
                </a:lnTo>
                <a:close/>
              </a:path>
            </a:pathLst>
          </a:custGeom>
          <a:solidFill>
            <a:schemeClr val="accent1"/>
          </a:solidFill>
          <a:ln>
            <a:noFill/>
          </a:ln>
          <a:effectLst/>
        </p:spPr>
        <p:txBody>
          <a:bodyPr wrap="none" anchor="ctr"/>
          <a:lstStyle/>
          <a:p>
            <a:endParaRPr lang="en-US" sz="2700"/>
          </a:p>
        </p:txBody>
      </p:sp>
      <p:sp>
        <p:nvSpPr>
          <p:cNvPr id="71" name="Freeform 70"/>
          <p:cNvSpPr>
            <a:spLocks noChangeArrowheads="1"/>
          </p:cNvSpPr>
          <p:nvPr/>
        </p:nvSpPr>
        <p:spPr bwMode="auto">
          <a:xfrm>
            <a:off x="6689464" y="2045283"/>
            <a:ext cx="299028" cy="292115"/>
          </a:xfrm>
          <a:custGeom>
            <a:avLst/>
            <a:gdLst>
              <a:gd name="T0" fmla="*/ 228236 w 634"/>
              <a:gd name="T1" fmla="*/ 84762 h 619"/>
              <a:gd name="T2" fmla="*/ 148552 w 634"/>
              <a:gd name="T3" fmla="*/ 74302 h 619"/>
              <a:gd name="T4" fmla="*/ 111414 w 634"/>
              <a:gd name="T5" fmla="*/ 0 h 619"/>
              <a:gd name="T6" fmla="*/ 79324 w 634"/>
              <a:gd name="T7" fmla="*/ 74302 h 619"/>
              <a:gd name="T8" fmla="*/ 0 w 634"/>
              <a:gd name="T9" fmla="*/ 84762 h 619"/>
              <a:gd name="T10" fmla="*/ 58411 w 634"/>
              <a:gd name="T11" fmla="*/ 143554 h 619"/>
              <a:gd name="T12" fmla="*/ 42186 w 634"/>
              <a:gd name="T13" fmla="*/ 222905 h 619"/>
              <a:gd name="T14" fmla="*/ 111414 w 634"/>
              <a:gd name="T15" fmla="*/ 185754 h 619"/>
              <a:gd name="T16" fmla="*/ 185690 w 634"/>
              <a:gd name="T17" fmla="*/ 222905 h 619"/>
              <a:gd name="T18" fmla="*/ 169825 w 634"/>
              <a:gd name="T19" fmla="*/ 143554 h 619"/>
              <a:gd name="T20" fmla="*/ 228236 w 634"/>
              <a:gd name="T21" fmla="*/ 84762 h 619"/>
              <a:gd name="T22" fmla="*/ 111414 w 634"/>
              <a:gd name="T23" fmla="*/ 169884 h 619"/>
              <a:gd name="T24" fmla="*/ 58411 w 634"/>
              <a:gd name="T25" fmla="*/ 196575 h 619"/>
              <a:gd name="T26" fmla="*/ 68868 w 634"/>
              <a:gd name="T27" fmla="*/ 137783 h 619"/>
              <a:gd name="T28" fmla="*/ 26321 w 634"/>
              <a:gd name="T29" fmla="*/ 95582 h 619"/>
              <a:gd name="T30" fmla="*/ 84732 w 634"/>
              <a:gd name="T31" fmla="*/ 84762 h 619"/>
              <a:gd name="T32" fmla="*/ 111414 w 634"/>
              <a:gd name="T33" fmla="*/ 26330 h 619"/>
              <a:gd name="T34" fmla="*/ 138096 w 634"/>
              <a:gd name="T35" fmla="*/ 84762 h 619"/>
              <a:gd name="T36" fmla="*/ 201555 w 634"/>
              <a:gd name="T37" fmla="*/ 95582 h 619"/>
              <a:gd name="T38" fmla="*/ 153600 w 634"/>
              <a:gd name="T39" fmla="*/ 137783 h 619"/>
              <a:gd name="T40" fmla="*/ 164417 w 634"/>
              <a:gd name="T41" fmla="*/ 201625 h 619"/>
              <a:gd name="T42" fmla="*/ 111414 w 634"/>
              <a:gd name="T43" fmla="*/ 169884 h 61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634" h="619">
                <a:moveTo>
                  <a:pt x="633" y="235"/>
                </a:moveTo>
                <a:lnTo>
                  <a:pt x="412" y="206"/>
                </a:lnTo>
                <a:lnTo>
                  <a:pt x="309" y="0"/>
                </a:lnTo>
                <a:lnTo>
                  <a:pt x="220" y="206"/>
                </a:lnTo>
                <a:lnTo>
                  <a:pt x="0" y="235"/>
                </a:lnTo>
                <a:lnTo>
                  <a:pt x="162" y="398"/>
                </a:lnTo>
                <a:lnTo>
                  <a:pt x="117" y="618"/>
                </a:lnTo>
                <a:lnTo>
                  <a:pt x="309" y="515"/>
                </a:lnTo>
                <a:lnTo>
                  <a:pt x="515" y="618"/>
                </a:lnTo>
                <a:lnTo>
                  <a:pt x="471" y="398"/>
                </a:lnTo>
                <a:lnTo>
                  <a:pt x="633" y="235"/>
                </a:lnTo>
                <a:close/>
                <a:moveTo>
                  <a:pt x="309" y="471"/>
                </a:moveTo>
                <a:lnTo>
                  <a:pt x="162" y="545"/>
                </a:lnTo>
                <a:lnTo>
                  <a:pt x="191" y="382"/>
                </a:lnTo>
                <a:lnTo>
                  <a:pt x="73" y="265"/>
                </a:lnTo>
                <a:lnTo>
                  <a:pt x="235" y="235"/>
                </a:lnTo>
                <a:lnTo>
                  <a:pt x="309" y="73"/>
                </a:lnTo>
                <a:lnTo>
                  <a:pt x="383" y="235"/>
                </a:lnTo>
                <a:lnTo>
                  <a:pt x="559" y="265"/>
                </a:lnTo>
                <a:lnTo>
                  <a:pt x="426" y="382"/>
                </a:lnTo>
                <a:lnTo>
                  <a:pt x="456" y="559"/>
                </a:lnTo>
                <a:lnTo>
                  <a:pt x="309" y="471"/>
                </a:lnTo>
                <a:close/>
              </a:path>
            </a:pathLst>
          </a:custGeom>
          <a:solidFill>
            <a:schemeClr val="accent1"/>
          </a:solidFill>
          <a:ln>
            <a:noFill/>
          </a:ln>
          <a:effectLst/>
        </p:spPr>
        <p:txBody>
          <a:bodyPr wrap="none" anchor="ctr"/>
          <a:lstStyle/>
          <a:p>
            <a:endParaRPr lang="en-US" sz="2700"/>
          </a:p>
        </p:txBody>
      </p:sp>
      <p:sp>
        <p:nvSpPr>
          <p:cNvPr id="72" name="Freeform 71"/>
          <p:cNvSpPr>
            <a:spLocks noChangeArrowheads="1"/>
          </p:cNvSpPr>
          <p:nvPr/>
        </p:nvSpPr>
        <p:spPr bwMode="auto">
          <a:xfrm>
            <a:off x="6208945" y="2052198"/>
            <a:ext cx="290386" cy="285201"/>
          </a:xfrm>
          <a:custGeom>
            <a:avLst/>
            <a:gdLst>
              <a:gd name="T0" fmla="*/ 168914 w 619"/>
              <a:gd name="T1" fmla="*/ 0 h 604"/>
              <a:gd name="T2" fmla="*/ 168914 w 619"/>
              <a:gd name="T3" fmla="*/ 0 h 604"/>
              <a:gd name="T4" fmla="*/ 110816 w 619"/>
              <a:gd name="T5" fmla="*/ 26346 h 604"/>
              <a:gd name="T6" fmla="*/ 52718 w 619"/>
              <a:gd name="T7" fmla="*/ 0 h 604"/>
              <a:gd name="T8" fmla="*/ 0 w 619"/>
              <a:gd name="T9" fmla="*/ 58465 h 604"/>
              <a:gd name="T10" fmla="*/ 10400 w 619"/>
              <a:gd name="T11" fmla="*/ 100690 h 604"/>
              <a:gd name="T12" fmla="*/ 100416 w 619"/>
              <a:gd name="T13" fmla="*/ 207155 h 604"/>
              <a:gd name="T14" fmla="*/ 121575 w 619"/>
              <a:gd name="T15" fmla="*/ 207155 h 604"/>
              <a:gd name="T16" fmla="*/ 211232 w 619"/>
              <a:gd name="T17" fmla="*/ 100690 h 604"/>
              <a:gd name="T18" fmla="*/ 221632 w 619"/>
              <a:gd name="T19" fmla="*/ 58465 h 604"/>
              <a:gd name="T20" fmla="*/ 168914 w 619"/>
              <a:gd name="T21" fmla="*/ 0 h 604"/>
              <a:gd name="T22" fmla="*/ 195094 w 619"/>
              <a:gd name="T23" fmla="*/ 95638 h 604"/>
              <a:gd name="T24" fmla="*/ 195094 w 619"/>
              <a:gd name="T25" fmla="*/ 95638 h 604"/>
              <a:gd name="T26" fmla="*/ 110816 w 619"/>
              <a:gd name="T27" fmla="*/ 196328 h 604"/>
              <a:gd name="T28" fmla="*/ 26180 w 619"/>
              <a:gd name="T29" fmla="*/ 95638 h 604"/>
              <a:gd name="T30" fmla="*/ 10400 w 619"/>
              <a:gd name="T31" fmla="*/ 58465 h 604"/>
              <a:gd name="T32" fmla="*/ 52718 w 619"/>
              <a:gd name="T33" fmla="*/ 10466 h 604"/>
              <a:gd name="T34" fmla="*/ 110816 w 619"/>
              <a:gd name="T35" fmla="*/ 47638 h 604"/>
              <a:gd name="T36" fmla="*/ 168914 w 619"/>
              <a:gd name="T37" fmla="*/ 10466 h 604"/>
              <a:gd name="T38" fmla="*/ 211232 w 619"/>
              <a:gd name="T39" fmla="*/ 58465 h 604"/>
              <a:gd name="T40" fmla="*/ 195094 w 619"/>
              <a:gd name="T41" fmla="*/ 95638 h 60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619" h="604">
                <a:moveTo>
                  <a:pt x="471" y="0"/>
                </a:moveTo>
                <a:lnTo>
                  <a:pt x="471" y="0"/>
                </a:lnTo>
                <a:cubicBezTo>
                  <a:pt x="397" y="0"/>
                  <a:pt x="353" y="44"/>
                  <a:pt x="309" y="73"/>
                </a:cubicBezTo>
                <a:cubicBezTo>
                  <a:pt x="265" y="29"/>
                  <a:pt x="221" y="0"/>
                  <a:pt x="147" y="0"/>
                </a:cubicBezTo>
                <a:cubicBezTo>
                  <a:pt x="59" y="0"/>
                  <a:pt x="0" y="73"/>
                  <a:pt x="0" y="162"/>
                </a:cubicBezTo>
                <a:cubicBezTo>
                  <a:pt x="0" y="206"/>
                  <a:pt x="15" y="250"/>
                  <a:pt x="29" y="279"/>
                </a:cubicBezTo>
                <a:cubicBezTo>
                  <a:pt x="280" y="574"/>
                  <a:pt x="280" y="574"/>
                  <a:pt x="280" y="574"/>
                </a:cubicBezTo>
                <a:cubicBezTo>
                  <a:pt x="309" y="603"/>
                  <a:pt x="309" y="603"/>
                  <a:pt x="339" y="574"/>
                </a:cubicBezTo>
                <a:cubicBezTo>
                  <a:pt x="589" y="279"/>
                  <a:pt x="589" y="279"/>
                  <a:pt x="589" y="279"/>
                </a:cubicBezTo>
                <a:cubicBezTo>
                  <a:pt x="603" y="250"/>
                  <a:pt x="618" y="206"/>
                  <a:pt x="618" y="162"/>
                </a:cubicBezTo>
                <a:cubicBezTo>
                  <a:pt x="618" y="73"/>
                  <a:pt x="559" y="0"/>
                  <a:pt x="471" y="0"/>
                </a:cubicBezTo>
                <a:close/>
                <a:moveTo>
                  <a:pt x="544" y="265"/>
                </a:moveTo>
                <a:lnTo>
                  <a:pt x="544" y="265"/>
                </a:lnTo>
                <a:cubicBezTo>
                  <a:pt x="309" y="544"/>
                  <a:pt x="309" y="544"/>
                  <a:pt x="309" y="544"/>
                </a:cubicBezTo>
                <a:cubicBezTo>
                  <a:pt x="73" y="265"/>
                  <a:pt x="73" y="265"/>
                  <a:pt x="73" y="265"/>
                </a:cubicBezTo>
                <a:cubicBezTo>
                  <a:pt x="44" y="235"/>
                  <a:pt x="29" y="206"/>
                  <a:pt x="29" y="162"/>
                </a:cubicBezTo>
                <a:cubicBezTo>
                  <a:pt x="29" y="103"/>
                  <a:pt x="88" y="44"/>
                  <a:pt x="147" y="29"/>
                </a:cubicBezTo>
                <a:cubicBezTo>
                  <a:pt x="206" y="29"/>
                  <a:pt x="280" y="88"/>
                  <a:pt x="309" y="132"/>
                </a:cubicBezTo>
                <a:cubicBezTo>
                  <a:pt x="339" y="103"/>
                  <a:pt x="412" y="29"/>
                  <a:pt x="471" y="29"/>
                </a:cubicBezTo>
                <a:cubicBezTo>
                  <a:pt x="530" y="29"/>
                  <a:pt x="589" y="103"/>
                  <a:pt x="589" y="162"/>
                </a:cubicBezTo>
                <a:cubicBezTo>
                  <a:pt x="589" y="206"/>
                  <a:pt x="574" y="235"/>
                  <a:pt x="544" y="265"/>
                </a:cubicBezTo>
                <a:close/>
              </a:path>
            </a:pathLst>
          </a:custGeom>
          <a:solidFill>
            <a:schemeClr val="accent1"/>
          </a:solidFill>
          <a:ln>
            <a:noFill/>
          </a:ln>
          <a:effectLst/>
        </p:spPr>
        <p:txBody>
          <a:bodyPr wrap="none" anchor="ctr"/>
          <a:lstStyle/>
          <a:p>
            <a:endParaRPr lang="en-US" sz="2700"/>
          </a:p>
        </p:txBody>
      </p:sp>
      <p:sp>
        <p:nvSpPr>
          <p:cNvPr id="73" name="Freeform 72"/>
          <p:cNvSpPr>
            <a:spLocks noChangeArrowheads="1"/>
          </p:cNvSpPr>
          <p:nvPr/>
        </p:nvSpPr>
        <p:spPr bwMode="auto">
          <a:xfrm>
            <a:off x="10576827" y="1559580"/>
            <a:ext cx="207419" cy="299028"/>
          </a:xfrm>
          <a:custGeom>
            <a:avLst/>
            <a:gdLst>
              <a:gd name="T0" fmla="*/ 79104 w 443"/>
              <a:gd name="T1" fmla="*/ 116798 h 634"/>
              <a:gd name="T2" fmla="*/ 79104 w 443"/>
              <a:gd name="T3" fmla="*/ 116798 h 634"/>
              <a:gd name="T4" fmla="*/ 158207 w 443"/>
              <a:gd name="T5" fmla="*/ 10815 h 634"/>
              <a:gd name="T6" fmla="*/ 115971 w 443"/>
              <a:gd name="T7" fmla="*/ 0 h 634"/>
              <a:gd name="T8" fmla="*/ 0 w 443"/>
              <a:gd name="T9" fmla="*/ 116798 h 634"/>
              <a:gd name="T10" fmla="*/ 115971 w 443"/>
              <a:gd name="T11" fmla="*/ 228190 h 634"/>
              <a:gd name="T12" fmla="*/ 158207 w 443"/>
              <a:gd name="T13" fmla="*/ 223143 h 634"/>
              <a:gd name="T14" fmla="*/ 79104 w 443"/>
              <a:gd name="T15" fmla="*/ 116798 h 634"/>
              <a:gd name="T16" fmla="*/ 100222 w 443"/>
              <a:gd name="T17" fmla="*/ 212328 h 634"/>
              <a:gd name="T18" fmla="*/ 100222 w 443"/>
              <a:gd name="T19" fmla="*/ 212328 h 634"/>
              <a:gd name="T20" fmla="*/ 15749 w 443"/>
              <a:gd name="T21" fmla="*/ 116798 h 634"/>
              <a:gd name="T22" fmla="*/ 100222 w 443"/>
              <a:gd name="T23" fmla="*/ 15862 h 634"/>
              <a:gd name="T24" fmla="*/ 115971 w 443"/>
              <a:gd name="T25" fmla="*/ 15862 h 634"/>
              <a:gd name="T26" fmla="*/ 68723 w 443"/>
              <a:gd name="T27" fmla="*/ 116798 h 634"/>
              <a:gd name="T28" fmla="*/ 115971 w 443"/>
              <a:gd name="T29" fmla="*/ 212328 h 634"/>
              <a:gd name="T30" fmla="*/ 100222 w 443"/>
              <a:gd name="T31" fmla="*/ 212328 h 63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443" h="634">
                <a:moveTo>
                  <a:pt x="221" y="324"/>
                </a:moveTo>
                <a:lnTo>
                  <a:pt x="221" y="324"/>
                </a:lnTo>
                <a:cubicBezTo>
                  <a:pt x="221" y="177"/>
                  <a:pt x="310" y="74"/>
                  <a:pt x="442" y="30"/>
                </a:cubicBezTo>
                <a:cubicBezTo>
                  <a:pt x="398" y="15"/>
                  <a:pt x="369" y="0"/>
                  <a:pt x="324" y="0"/>
                </a:cubicBezTo>
                <a:cubicBezTo>
                  <a:pt x="148" y="0"/>
                  <a:pt x="0" y="148"/>
                  <a:pt x="0" y="324"/>
                </a:cubicBezTo>
                <a:cubicBezTo>
                  <a:pt x="0" y="486"/>
                  <a:pt x="148" y="633"/>
                  <a:pt x="324" y="633"/>
                </a:cubicBezTo>
                <a:cubicBezTo>
                  <a:pt x="369" y="633"/>
                  <a:pt x="398" y="633"/>
                  <a:pt x="442" y="619"/>
                </a:cubicBezTo>
                <a:cubicBezTo>
                  <a:pt x="310" y="574"/>
                  <a:pt x="221" y="457"/>
                  <a:pt x="221" y="324"/>
                </a:cubicBezTo>
                <a:close/>
                <a:moveTo>
                  <a:pt x="280" y="589"/>
                </a:moveTo>
                <a:lnTo>
                  <a:pt x="280" y="589"/>
                </a:lnTo>
                <a:cubicBezTo>
                  <a:pt x="192" y="589"/>
                  <a:pt x="44" y="471"/>
                  <a:pt x="44" y="324"/>
                </a:cubicBezTo>
                <a:cubicBezTo>
                  <a:pt x="44" y="162"/>
                  <a:pt x="192" y="59"/>
                  <a:pt x="280" y="44"/>
                </a:cubicBezTo>
                <a:cubicBezTo>
                  <a:pt x="310" y="44"/>
                  <a:pt x="295" y="44"/>
                  <a:pt x="324" y="44"/>
                </a:cubicBezTo>
                <a:cubicBezTo>
                  <a:pt x="265" y="89"/>
                  <a:pt x="192" y="206"/>
                  <a:pt x="192" y="324"/>
                </a:cubicBezTo>
                <a:cubicBezTo>
                  <a:pt x="192" y="442"/>
                  <a:pt x="236" y="545"/>
                  <a:pt x="324" y="589"/>
                </a:cubicBezTo>
                <a:cubicBezTo>
                  <a:pt x="295" y="589"/>
                  <a:pt x="310" y="589"/>
                  <a:pt x="280" y="589"/>
                </a:cubicBezTo>
                <a:close/>
              </a:path>
            </a:pathLst>
          </a:custGeom>
          <a:solidFill>
            <a:schemeClr val="accent1"/>
          </a:solidFill>
          <a:ln>
            <a:noFill/>
          </a:ln>
          <a:effectLst/>
        </p:spPr>
        <p:txBody>
          <a:bodyPr wrap="none" anchor="ctr"/>
          <a:lstStyle/>
          <a:p>
            <a:endParaRPr lang="en-US" sz="2700"/>
          </a:p>
        </p:txBody>
      </p:sp>
      <p:sp>
        <p:nvSpPr>
          <p:cNvPr id="74" name="Freeform 73"/>
          <p:cNvSpPr>
            <a:spLocks noChangeArrowheads="1"/>
          </p:cNvSpPr>
          <p:nvPr/>
        </p:nvSpPr>
        <p:spPr bwMode="auto">
          <a:xfrm>
            <a:off x="10051370" y="1573408"/>
            <a:ext cx="299029" cy="278287"/>
          </a:xfrm>
          <a:custGeom>
            <a:avLst/>
            <a:gdLst>
              <a:gd name="T0" fmla="*/ 122231 w 634"/>
              <a:gd name="T1" fmla="*/ 196114 h 590"/>
              <a:gd name="T2" fmla="*/ 122231 w 634"/>
              <a:gd name="T3" fmla="*/ 196114 h 590"/>
              <a:gd name="T4" fmla="*/ 53364 w 634"/>
              <a:gd name="T5" fmla="*/ 196114 h 590"/>
              <a:gd name="T6" fmla="*/ 42547 w 634"/>
              <a:gd name="T7" fmla="*/ 201521 h 590"/>
              <a:gd name="T8" fmla="*/ 53364 w 634"/>
              <a:gd name="T9" fmla="*/ 212336 h 590"/>
              <a:gd name="T10" fmla="*/ 122231 w 634"/>
              <a:gd name="T11" fmla="*/ 212336 h 590"/>
              <a:gd name="T12" fmla="*/ 127640 w 634"/>
              <a:gd name="T13" fmla="*/ 201521 h 590"/>
              <a:gd name="T14" fmla="*/ 122231 w 634"/>
              <a:gd name="T15" fmla="*/ 196114 h 590"/>
              <a:gd name="T16" fmla="*/ 138096 w 634"/>
              <a:gd name="T17" fmla="*/ 169797 h 590"/>
              <a:gd name="T18" fmla="*/ 138096 w 634"/>
              <a:gd name="T19" fmla="*/ 169797 h 590"/>
              <a:gd name="T20" fmla="*/ 37138 w 634"/>
              <a:gd name="T21" fmla="*/ 169797 h 590"/>
              <a:gd name="T22" fmla="*/ 32090 w 634"/>
              <a:gd name="T23" fmla="*/ 175205 h 590"/>
              <a:gd name="T24" fmla="*/ 37138 w 634"/>
              <a:gd name="T25" fmla="*/ 180252 h 590"/>
              <a:gd name="T26" fmla="*/ 138096 w 634"/>
              <a:gd name="T27" fmla="*/ 180252 h 590"/>
              <a:gd name="T28" fmla="*/ 143505 w 634"/>
              <a:gd name="T29" fmla="*/ 175205 h 590"/>
              <a:gd name="T30" fmla="*/ 138096 w 634"/>
              <a:gd name="T31" fmla="*/ 169797 h 590"/>
              <a:gd name="T32" fmla="*/ 223190 w 634"/>
              <a:gd name="T33" fmla="*/ 137712 h 590"/>
              <a:gd name="T34" fmla="*/ 223190 w 634"/>
              <a:gd name="T35" fmla="*/ 137712 h 590"/>
              <a:gd name="T36" fmla="*/ 116823 w 634"/>
              <a:gd name="T37" fmla="*/ 137712 h 590"/>
              <a:gd name="T38" fmla="*/ 116823 w 634"/>
              <a:gd name="T39" fmla="*/ 116443 h 590"/>
              <a:gd name="T40" fmla="*/ 191099 w 634"/>
              <a:gd name="T41" fmla="*/ 10455 h 590"/>
              <a:gd name="T42" fmla="*/ 138096 w 634"/>
              <a:gd name="T43" fmla="*/ 0 h 590"/>
              <a:gd name="T44" fmla="*/ 32090 w 634"/>
              <a:gd name="T45" fmla="*/ 105988 h 590"/>
              <a:gd name="T46" fmla="*/ 37138 w 634"/>
              <a:gd name="T47" fmla="*/ 137712 h 590"/>
              <a:gd name="T48" fmla="*/ 10817 w 634"/>
              <a:gd name="T49" fmla="*/ 137712 h 590"/>
              <a:gd name="T50" fmla="*/ 0 w 634"/>
              <a:gd name="T51" fmla="*/ 148527 h 590"/>
              <a:gd name="T52" fmla="*/ 10817 w 634"/>
              <a:gd name="T53" fmla="*/ 153935 h 590"/>
              <a:gd name="T54" fmla="*/ 223190 w 634"/>
              <a:gd name="T55" fmla="*/ 153935 h 590"/>
              <a:gd name="T56" fmla="*/ 228237 w 634"/>
              <a:gd name="T57" fmla="*/ 148527 h 590"/>
              <a:gd name="T58" fmla="*/ 223190 w 634"/>
              <a:gd name="T59" fmla="*/ 137712 h 590"/>
              <a:gd name="T60" fmla="*/ 53364 w 634"/>
              <a:gd name="T61" fmla="*/ 137712 h 590"/>
              <a:gd name="T62" fmla="*/ 53364 w 634"/>
              <a:gd name="T63" fmla="*/ 137712 h 590"/>
              <a:gd name="T64" fmla="*/ 42547 w 634"/>
              <a:gd name="T65" fmla="*/ 111396 h 590"/>
              <a:gd name="T66" fmla="*/ 100958 w 634"/>
              <a:gd name="T67" fmla="*/ 21270 h 590"/>
              <a:gd name="T68" fmla="*/ 159370 w 634"/>
              <a:gd name="T69" fmla="*/ 10455 h 590"/>
              <a:gd name="T70" fmla="*/ 100958 w 634"/>
              <a:gd name="T71" fmla="*/ 116443 h 590"/>
              <a:gd name="T72" fmla="*/ 100958 w 634"/>
              <a:gd name="T73" fmla="*/ 137712 h 590"/>
              <a:gd name="T74" fmla="*/ 53364 w 634"/>
              <a:gd name="T75" fmla="*/ 137712 h 5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634" h="590">
                <a:moveTo>
                  <a:pt x="339" y="544"/>
                </a:moveTo>
                <a:lnTo>
                  <a:pt x="339" y="544"/>
                </a:lnTo>
                <a:cubicBezTo>
                  <a:pt x="148" y="544"/>
                  <a:pt x="148" y="544"/>
                  <a:pt x="148" y="544"/>
                </a:cubicBezTo>
                <a:cubicBezTo>
                  <a:pt x="133" y="544"/>
                  <a:pt x="118" y="559"/>
                  <a:pt x="118" y="559"/>
                </a:cubicBezTo>
                <a:cubicBezTo>
                  <a:pt x="118" y="574"/>
                  <a:pt x="133" y="589"/>
                  <a:pt x="148" y="589"/>
                </a:cubicBezTo>
                <a:cubicBezTo>
                  <a:pt x="339" y="589"/>
                  <a:pt x="339" y="589"/>
                  <a:pt x="339" y="589"/>
                </a:cubicBezTo>
                <a:cubicBezTo>
                  <a:pt x="354" y="589"/>
                  <a:pt x="354" y="574"/>
                  <a:pt x="354" y="559"/>
                </a:cubicBezTo>
                <a:cubicBezTo>
                  <a:pt x="354" y="559"/>
                  <a:pt x="354" y="544"/>
                  <a:pt x="339" y="544"/>
                </a:cubicBezTo>
                <a:close/>
                <a:moveTo>
                  <a:pt x="383" y="471"/>
                </a:moveTo>
                <a:lnTo>
                  <a:pt x="383" y="471"/>
                </a:lnTo>
                <a:cubicBezTo>
                  <a:pt x="103" y="471"/>
                  <a:pt x="103" y="471"/>
                  <a:pt x="103" y="471"/>
                </a:cubicBezTo>
                <a:cubicBezTo>
                  <a:pt x="89" y="471"/>
                  <a:pt x="89" y="471"/>
                  <a:pt x="89" y="486"/>
                </a:cubicBezTo>
                <a:cubicBezTo>
                  <a:pt x="89" y="500"/>
                  <a:pt x="89" y="500"/>
                  <a:pt x="103" y="500"/>
                </a:cubicBezTo>
                <a:cubicBezTo>
                  <a:pt x="383" y="500"/>
                  <a:pt x="383" y="500"/>
                  <a:pt x="383" y="500"/>
                </a:cubicBezTo>
                <a:cubicBezTo>
                  <a:pt x="383" y="500"/>
                  <a:pt x="398" y="500"/>
                  <a:pt x="398" y="486"/>
                </a:cubicBezTo>
                <a:cubicBezTo>
                  <a:pt x="398" y="471"/>
                  <a:pt x="383" y="471"/>
                  <a:pt x="383" y="471"/>
                </a:cubicBezTo>
                <a:close/>
                <a:moveTo>
                  <a:pt x="619" y="382"/>
                </a:moveTo>
                <a:lnTo>
                  <a:pt x="619" y="382"/>
                </a:lnTo>
                <a:cubicBezTo>
                  <a:pt x="324" y="382"/>
                  <a:pt x="324" y="382"/>
                  <a:pt x="324" y="382"/>
                </a:cubicBezTo>
                <a:cubicBezTo>
                  <a:pt x="324" y="368"/>
                  <a:pt x="324" y="339"/>
                  <a:pt x="324" y="323"/>
                </a:cubicBezTo>
                <a:cubicBezTo>
                  <a:pt x="324" y="176"/>
                  <a:pt x="412" y="73"/>
                  <a:pt x="530" y="29"/>
                </a:cubicBezTo>
                <a:cubicBezTo>
                  <a:pt x="486" y="14"/>
                  <a:pt x="442" y="0"/>
                  <a:pt x="383" y="0"/>
                </a:cubicBezTo>
                <a:cubicBezTo>
                  <a:pt x="221" y="0"/>
                  <a:pt x="89" y="132"/>
                  <a:pt x="89" y="294"/>
                </a:cubicBezTo>
                <a:cubicBezTo>
                  <a:pt x="89" y="323"/>
                  <a:pt x="89" y="353"/>
                  <a:pt x="103" y="382"/>
                </a:cubicBezTo>
                <a:cubicBezTo>
                  <a:pt x="30" y="382"/>
                  <a:pt x="30" y="382"/>
                  <a:pt x="30" y="382"/>
                </a:cubicBezTo>
                <a:cubicBezTo>
                  <a:pt x="15" y="382"/>
                  <a:pt x="0" y="397"/>
                  <a:pt x="0" y="412"/>
                </a:cubicBezTo>
                <a:cubicBezTo>
                  <a:pt x="0" y="412"/>
                  <a:pt x="15" y="427"/>
                  <a:pt x="30" y="427"/>
                </a:cubicBezTo>
                <a:cubicBezTo>
                  <a:pt x="619" y="427"/>
                  <a:pt x="619" y="427"/>
                  <a:pt x="619" y="427"/>
                </a:cubicBezTo>
                <a:lnTo>
                  <a:pt x="633" y="412"/>
                </a:lnTo>
                <a:cubicBezTo>
                  <a:pt x="633" y="397"/>
                  <a:pt x="619" y="382"/>
                  <a:pt x="619" y="382"/>
                </a:cubicBezTo>
                <a:close/>
                <a:moveTo>
                  <a:pt x="148" y="382"/>
                </a:moveTo>
                <a:lnTo>
                  <a:pt x="148" y="382"/>
                </a:lnTo>
                <a:cubicBezTo>
                  <a:pt x="133" y="353"/>
                  <a:pt x="118" y="339"/>
                  <a:pt x="118" y="309"/>
                </a:cubicBezTo>
                <a:cubicBezTo>
                  <a:pt x="118" y="147"/>
                  <a:pt x="207" y="88"/>
                  <a:pt x="280" y="59"/>
                </a:cubicBezTo>
                <a:cubicBezTo>
                  <a:pt x="339" y="29"/>
                  <a:pt x="398" y="29"/>
                  <a:pt x="442" y="29"/>
                </a:cubicBezTo>
                <a:cubicBezTo>
                  <a:pt x="354" y="73"/>
                  <a:pt x="280" y="191"/>
                  <a:pt x="280" y="323"/>
                </a:cubicBezTo>
                <a:cubicBezTo>
                  <a:pt x="280" y="339"/>
                  <a:pt x="280" y="368"/>
                  <a:pt x="280" y="382"/>
                </a:cubicBezTo>
                <a:lnTo>
                  <a:pt x="148" y="382"/>
                </a:lnTo>
                <a:close/>
              </a:path>
            </a:pathLst>
          </a:custGeom>
          <a:solidFill>
            <a:schemeClr val="accent1"/>
          </a:solidFill>
          <a:ln>
            <a:noFill/>
          </a:ln>
          <a:effectLst/>
        </p:spPr>
        <p:txBody>
          <a:bodyPr wrap="none" anchor="ctr"/>
          <a:lstStyle/>
          <a:p>
            <a:endParaRPr lang="en-US" sz="2700"/>
          </a:p>
        </p:txBody>
      </p:sp>
      <p:sp>
        <p:nvSpPr>
          <p:cNvPr id="75" name="Freeform 74"/>
          <p:cNvSpPr>
            <a:spLocks noChangeArrowheads="1"/>
          </p:cNvSpPr>
          <p:nvPr/>
        </p:nvSpPr>
        <p:spPr bwMode="auto">
          <a:xfrm>
            <a:off x="9591591" y="1587236"/>
            <a:ext cx="257545" cy="241989"/>
          </a:xfrm>
          <a:custGeom>
            <a:avLst/>
            <a:gdLst>
              <a:gd name="T0" fmla="*/ 26372 w 545"/>
              <a:gd name="T1" fmla="*/ 84591 h 516"/>
              <a:gd name="T2" fmla="*/ 26372 w 545"/>
              <a:gd name="T3" fmla="*/ 84591 h 516"/>
              <a:gd name="T4" fmla="*/ 154257 w 545"/>
              <a:gd name="T5" fmla="*/ 84591 h 516"/>
              <a:gd name="T6" fmla="*/ 196524 w 545"/>
              <a:gd name="T7" fmla="*/ 42296 h 516"/>
              <a:gd name="T8" fmla="*/ 154257 w 545"/>
              <a:gd name="T9" fmla="*/ 0 h 516"/>
              <a:gd name="T10" fmla="*/ 154257 w 545"/>
              <a:gd name="T11" fmla="*/ 15771 h 516"/>
              <a:gd name="T12" fmla="*/ 180628 w 545"/>
              <a:gd name="T13" fmla="*/ 42296 h 516"/>
              <a:gd name="T14" fmla="*/ 143780 w 545"/>
              <a:gd name="T15" fmla="*/ 73838 h 516"/>
              <a:gd name="T16" fmla="*/ 26372 w 545"/>
              <a:gd name="T17" fmla="*/ 73838 h 516"/>
              <a:gd name="T18" fmla="*/ 21314 w 545"/>
              <a:gd name="T19" fmla="*/ 79215 h 516"/>
              <a:gd name="T20" fmla="*/ 26372 w 545"/>
              <a:gd name="T21" fmla="*/ 84591 h 516"/>
              <a:gd name="T22" fmla="*/ 63942 w 545"/>
              <a:gd name="T23" fmla="*/ 58067 h 516"/>
              <a:gd name="T24" fmla="*/ 63942 w 545"/>
              <a:gd name="T25" fmla="*/ 58067 h 516"/>
              <a:gd name="T26" fmla="*/ 148838 w 545"/>
              <a:gd name="T27" fmla="*/ 58067 h 516"/>
              <a:gd name="T28" fmla="*/ 154257 w 545"/>
              <a:gd name="T29" fmla="*/ 52690 h 516"/>
              <a:gd name="T30" fmla="*/ 148838 w 545"/>
              <a:gd name="T31" fmla="*/ 42296 h 516"/>
              <a:gd name="T32" fmla="*/ 63942 w 545"/>
              <a:gd name="T33" fmla="*/ 42296 h 516"/>
              <a:gd name="T34" fmla="*/ 53105 w 545"/>
              <a:gd name="T35" fmla="*/ 52690 h 516"/>
              <a:gd name="T36" fmla="*/ 63942 w 545"/>
              <a:gd name="T37" fmla="*/ 58067 h 516"/>
              <a:gd name="T38" fmla="*/ 95733 w 545"/>
              <a:gd name="T39" fmla="*/ 126529 h 516"/>
              <a:gd name="T40" fmla="*/ 95733 w 545"/>
              <a:gd name="T41" fmla="*/ 126529 h 516"/>
              <a:gd name="T42" fmla="*/ 95733 w 545"/>
              <a:gd name="T43" fmla="*/ 126529 h 516"/>
              <a:gd name="T44" fmla="*/ 42628 w 545"/>
              <a:gd name="T45" fmla="*/ 126529 h 516"/>
              <a:gd name="T46" fmla="*/ 31791 w 545"/>
              <a:gd name="T47" fmla="*/ 137282 h 516"/>
              <a:gd name="T48" fmla="*/ 42628 w 545"/>
              <a:gd name="T49" fmla="*/ 142658 h 516"/>
              <a:gd name="T50" fmla="*/ 95733 w 545"/>
              <a:gd name="T51" fmla="*/ 142658 h 516"/>
              <a:gd name="T52" fmla="*/ 111628 w 545"/>
              <a:gd name="T53" fmla="*/ 158430 h 516"/>
              <a:gd name="T54" fmla="*/ 95733 w 545"/>
              <a:gd name="T55" fmla="*/ 168824 h 516"/>
              <a:gd name="T56" fmla="*/ 95733 w 545"/>
              <a:gd name="T57" fmla="*/ 184596 h 516"/>
              <a:gd name="T58" fmla="*/ 127524 w 545"/>
              <a:gd name="T59" fmla="*/ 158430 h 516"/>
              <a:gd name="T60" fmla="*/ 95733 w 545"/>
              <a:gd name="T61" fmla="*/ 126529 h 516"/>
              <a:gd name="T62" fmla="*/ 154257 w 545"/>
              <a:gd name="T63" fmla="*/ 100363 h 516"/>
              <a:gd name="T64" fmla="*/ 154257 w 545"/>
              <a:gd name="T65" fmla="*/ 100363 h 516"/>
              <a:gd name="T66" fmla="*/ 5419 w 545"/>
              <a:gd name="T67" fmla="*/ 100363 h 516"/>
              <a:gd name="T68" fmla="*/ 0 w 545"/>
              <a:gd name="T69" fmla="*/ 105381 h 516"/>
              <a:gd name="T70" fmla="*/ 5419 w 545"/>
              <a:gd name="T71" fmla="*/ 116134 h 516"/>
              <a:gd name="T72" fmla="*/ 143780 w 545"/>
              <a:gd name="T73" fmla="*/ 116134 h 516"/>
              <a:gd name="T74" fmla="*/ 180628 w 545"/>
              <a:gd name="T75" fmla="*/ 142658 h 516"/>
              <a:gd name="T76" fmla="*/ 138000 w 545"/>
              <a:gd name="T77" fmla="*/ 168824 h 516"/>
              <a:gd name="T78" fmla="*/ 138000 w 545"/>
              <a:gd name="T79" fmla="*/ 184596 h 516"/>
              <a:gd name="T80" fmla="*/ 154257 w 545"/>
              <a:gd name="T81" fmla="*/ 184596 h 516"/>
              <a:gd name="T82" fmla="*/ 196524 w 545"/>
              <a:gd name="T83" fmla="*/ 142658 h 516"/>
              <a:gd name="T84" fmla="*/ 154257 w 545"/>
              <a:gd name="T85" fmla="*/ 100363 h 51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545" h="516">
                <a:moveTo>
                  <a:pt x="73" y="236"/>
                </a:moveTo>
                <a:lnTo>
                  <a:pt x="73" y="236"/>
                </a:lnTo>
                <a:cubicBezTo>
                  <a:pt x="427" y="236"/>
                  <a:pt x="427" y="236"/>
                  <a:pt x="427" y="236"/>
                </a:cubicBezTo>
                <a:cubicBezTo>
                  <a:pt x="486" y="236"/>
                  <a:pt x="544" y="192"/>
                  <a:pt x="544" y="118"/>
                </a:cubicBezTo>
                <a:cubicBezTo>
                  <a:pt x="544" y="59"/>
                  <a:pt x="486" y="0"/>
                  <a:pt x="427" y="0"/>
                </a:cubicBezTo>
                <a:cubicBezTo>
                  <a:pt x="427" y="44"/>
                  <a:pt x="427" y="44"/>
                  <a:pt x="427" y="44"/>
                </a:cubicBezTo>
                <a:cubicBezTo>
                  <a:pt x="486" y="59"/>
                  <a:pt x="500" y="74"/>
                  <a:pt x="500" y="118"/>
                </a:cubicBezTo>
                <a:cubicBezTo>
                  <a:pt x="500" y="162"/>
                  <a:pt x="456" y="206"/>
                  <a:pt x="398" y="206"/>
                </a:cubicBezTo>
                <a:cubicBezTo>
                  <a:pt x="73" y="206"/>
                  <a:pt x="73" y="206"/>
                  <a:pt x="73" y="206"/>
                </a:cubicBezTo>
                <a:cubicBezTo>
                  <a:pt x="59" y="206"/>
                  <a:pt x="59" y="206"/>
                  <a:pt x="59" y="221"/>
                </a:cubicBezTo>
                <a:cubicBezTo>
                  <a:pt x="59" y="236"/>
                  <a:pt x="59" y="236"/>
                  <a:pt x="73" y="236"/>
                </a:cubicBezTo>
                <a:close/>
                <a:moveTo>
                  <a:pt x="177" y="162"/>
                </a:moveTo>
                <a:lnTo>
                  <a:pt x="177" y="162"/>
                </a:lnTo>
                <a:cubicBezTo>
                  <a:pt x="412" y="162"/>
                  <a:pt x="412" y="162"/>
                  <a:pt x="412" y="162"/>
                </a:cubicBezTo>
                <a:lnTo>
                  <a:pt x="427" y="147"/>
                </a:lnTo>
                <a:cubicBezTo>
                  <a:pt x="427" y="133"/>
                  <a:pt x="412" y="118"/>
                  <a:pt x="412" y="118"/>
                </a:cubicBezTo>
                <a:cubicBezTo>
                  <a:pt x="177" y="118"/>
                  <a:pt x="177" y="118"/>
                  <a:pt x="177" y="118"/>
                </a:cubicBezTo>
                <a:cubicBezTo>
                  <a:pt x="162" y="118"/>
                  <a:pt x="147" y="133"/>
                  <a:pt x="147" y="147"/>
                </a:cubicBezTo>
                <a:cubicBezTo>
                  <a:pt x="147" y="147"/>
                  <a:pt x="162" y="162"/>
                  <a:pt x="177" y="162"/>
                </a:cubicBezTo>
                <a:close/>
                <a:moveTo>
                  <a:pt x="265" y="353"/>
                </a:moveTo>
                <a:lnTo>
                  <a:pt x="265" y="353"/>
                </a:lnTo>
                <a:cubicBezTo>
                  <a:pt x="118" y="353"/>
                  <a:pt x="118" y="353"/>
                  <a:pt x="118" y="353"/>
                </a:cubicBezTo>
                <a:cubicBezTo>
                  <a:pt x="103" y="353"/>
                  <a:pt x="88" y="368"/>
                  <a:pt x="88" y="383"/>
                </a:cubicBezTo>
                <a:cubicBezTo>
                  <a:pt x="88" y="383"/>
                  <a:pt x="103" y="398"/>
                  <a:pt x="118" y="398"/>
                </a:cubicBezTo>
                <a:cubicBezTo>
                  <a:pt x="265" y="398"/>
                  <a:pt x="265" y="398"/>
                  <a:pt x="265" y="398"/>
                </a:cubicBezTo>
                <a:cubicBezTo>
                  <a:pt x="294" y="398"/>
                  <a:pt x="309" y="412"/>
                  <a:pt x="309" y="442"/>
                </a:cubicBezTo>
                <a:cubicBezTo>
                  <a:pt x="309" y="457"/>
                  <a:pt x="294" y="471"/>
                  <a:pt x="265" y="471"/>
                </a:cubicBezTo>
                <a:cubicBezTo>
                  <a:pt x="265" y="515"/>
                  <a:pt x="265" y="515"/>
                  <a:pt x="265" y="515"/>
                </a:cubicBezTo>
                <a:cubicBezTo>
                  <a:pt x="309" y="515"/>
                  <a:pt x="353" y="486"/>
                  <a:pt x="353" y="442"/>
                </a:cubicBezTo>
                <a:cubicBezTo>
                  <a:pt x="353" y="398"/>
                  <a:pt x="309" y="353"/>
                  <a:pt x="265" y="353"/>
                </a:cubicBezTo>
                <a:close/>
                <a:moveTo>
                  <a:pt x="427" y="280"/>
                </a:moveTo>
                <a:lnTo>
                  <a:pt x="427" y="280"/>
                </a:lnTo>
                <a:cubicBezTo>
                  <a:pt x="15" y="280"/>
                  <a:pt x="15" y="280"/>
                  <a:pt x="15" y="280"/>
                </a:cubicBezTo>
                <a:cubicBezTo>
                  <a:pt x="0" y="280"/>
                  <a:pt x="0" y="294"/>
                  <a:pt x="0" y="294"/>
                </a:cubicBezTo>
                <a:cubicBezTo>
                  <a:pt x="0" y="310"/>
                  <a:pt x="0" y="324"/>
                  <a:pt x="15" y="324"/>
                </a:cubicBezTo>
                <a:cubicBezTo>
                  <a:pt x="398" y="324"/>
                  <a:pt x="398" y="324"/>
                  <a:pt x="398" y="324"/>
                </a:cubicBezTo>
                <a:cubicBezTo>
                  <a:pt x="456" y="324"/>
                  <a:pt x="500" y="353"/>
                  <a:pt x="500" y="398"/>
                </a:cubicBezTo>
                <a:cubicBezTo>
                  <a:pt x="500" y="442"/>
                  <a:pt x="471" y="471"/>
                  <a:pt x="382" y="471"/>
                </a:cubicBezTo>
                <a:cubicBezTo>
                  <a:pt x="382" y="471"/>
                  <a:pt x="382" y="486"/>
                  <a:pt x="382" y="515"/>
                </a:cubicBezTo>
                <a:cubicBezTo>
                  <a:pt x="427" y="515"/>
                  <a:pt x="427" y="515"/>
                  <a:pt x="427" y="515"/>
                </a:cubicBezTo>
                <a:cubicBezTo>
                  <a:pt x="486" y="515"/>
                  <a:pt x="544" y="457"/>
                  <a:pt x="544" y="398"/>
                </a:cubicBezTo>
                <a:cubicBezTo>
                  <a:pt x="544" y="339"/>
                  <a:pt x="486" y="280"/>
                  <a:pt x="427" y="280"/>
                </a:cubicBezTo>
                <a:close/>
              </a:path>
            </a:pathLst>
          </a:custGeom>
          <a:solidFill>
            <a:schemeClr val="accent1"/>
          </a:solidFill>
          <a:ln>
            <a:noFill/>
          </a:ln>
          <a:effectLst/>
        </p:spPr>
        <p:txBody>
          <a:bodyPr wrap="none" anchor="ctr"/>
          <a:lstStyle/>
          <a:p>
            <a:endParaRPr lang="en-US" sz="2700"/>
          </a:p>
        </p:txBody>
      </p:sp>
      <p:sp>
        <p:nvSpPr>
          <p:cNvPr id="76" name="Freeform 75"/>
          <p:cNvSpPr>
            <a:spLocks noChangeArrowheads="1"/>
          </p:cNvSpPr>
          <p:nvPr/>
        </p:nvSpPr>
        <p:spPr bwMode="auto">
          <a:xfrm>
            <a:off x="9093785" y="1559580"/>
            <a:ext cx="290386" cy="299028"/>
          </a:xfrm>
          <a:custGeom>
            <a:avLst/>
            <a:gdLst>
              <a:gd name="T0" fmla="*/ 26180 w 619"/>
              <a:gd name="T1" fmla="*/ 106344 h 634"/>
              <a:gd name="T2" fmla="*/ 0 w 619"/>
              <a:gd name="T3" fmla="*/ 116798 h 634"/>
              <a:gd name="T4" fmla="*/ 26180 w 619"/>
              <a:gd name="T5" fmla="*/ 122206 h 634"/>
              <a:gd name="T6" fmla="*/ 26180 w 619"/>
              <a:gd name="T7" fmla="*/ 106344 h 634"/>
              <a:gd name="T8" fmla="*/ 179314 w 619"/>
              <a:gd name="T9" fmla="*/ 58399 h 634"/>
              <a:gd name="T10" fmla="*/ 195452 w 619"/>
              <a:gd name="T11" fmla="*/ 32084 h 634"/>
              <a:gd name="T12" fmla="*/ 168914 w 619"/>
              <a:gd name="T13" fmla="*/ 47945 h 634"/>
              <a:gd name="T14" fmla="*/ 179314 w 619"/>
              <a:gd name="T15" fmla="*/ 58399 h 634"/>
              <a:gd name="T16" fmla="*/ 47339 w 619"/>
              <a:gd name="T17" fmla="*/ 58399 h 634"/>
              <a:gd name="T18" fmla="*/ 58098 w 619"/>
              <a:gd name="T19" fmla="*/ 47945 h 634"/>
              <a:gd name="T20" fmla="*/ 31559 w 619"/>
              <a:gd name="T21" fmla="*/ 37130 h 634"/>
              <a:gd name="T22" fmla="*/ 47339 w 619"/>
              <a:gd name="T23" fmla="*/ 58399 h 634"/>
              <a:gd name="T24" fmla="*/ 110816 w 619"/>
              <a:gd name="T25" fmla="*/ 37130 h 634"/>
              <a:gd name="T26" fmla="*/ 116196 w 619"/>
              <a:gd name="T27" fmla="*/ 10815 h 634"/>
              <a:gd name="T28" fmla="*/ 105437 w 619"/>
              <a:gd name="T29" fmla="*/ 10815 h 634"/>
              <a:gd name="T30" fmla="*/ 110816 w 619"/>
              <a:gd name="T31" fmla="*/ 37130 h 634"/>
              <a:gd name="T32" fmla="*/ 110816 w 619"/>
              <a:gd name="T33" fmla="*/ 191059 h 634"/>
              <a:gd name="T34" fmla="*/ 105437 w 619"/>
              <a:gd name="T35" fmla="*/ 223143 h 634"/>
              <a:gd name="T36" fmla="*/ 116196 w 619"/>
              <a:gd name="T37" fmla="*/ 223143 h 634"/>
              <a:gd name="T38" fmla="*/ 110816 w 619"/>
              <a:gd name="T39" fmla="*/ 191059 h 634"/>
              <a:gd name="T40" fmla="*/ 174293 w 619"/>
              <a:gd name="T41" fmla="*/ 169790 h 634"/>
              <a:gd name="T42" fmla="*/ 163535 w 619"/>
              <a:gd name="T43" fmla="*/ 180605 h 634"/>
              <a:gd name="T44" fmla="*/ 190073 w 619"/>
              <a:gd name="T45" fmla="*/ 196466 h 634"/>
              <a:gd name="T46" fmla="*/ 174293 w 619"/>
              <a:gd name="T47" fmla="*/ 169790 h 634"/>
              <a:gd name="T48" fmla="*/ 216253 w 619"/>
              <a:gd name="T49" fmla="*/ 106344 h 634"/>
              <a:gd name="T50" fmla="*/ 190073 w 619"/>
              <a:gd name="T51" fmla="*/ 116798 h 634"/>
              <a:gd name="T52" fmla="*/ 216253 w 619"/>
              <a:gd name="T53" fmla="*/ 122206 h 634"/>
              <a:gd name="T54" fmla="*/ 216253 w 619"/>
              <a:gd name="T55" fmla="*/ 106344 h 634"/>
              <a:gd name="T56" fmla="*/ 52718 w 619"/>
              <a:gd name="T57" fmla="*/ 164743 h 634"/>
              <a:gd name="T58" fmla="*/ 36939 w 619"/>
              <a:gd name="T59" fmla="*/ 191059 h 634"/>
              <a:gd name="T60" fmla="*/ 58098 w 619"/>
              <a:gd name="T61" fmla="*/ 175198 h 634"/>
              <a:gd name="T62" fmla="*/ 52718 w 619"/>
              <a:gd name="T63" fmla="*/ 164743 h 634"/>
              <a:gd name="T64" fmla="*/ 110816 w 619"/>
              <a:gd name="T65" fmla="*/ 53352 h 634"/>
              <a:gd name="T66" fmla="*/ 110816 w 619"/>
              <a:gd name="T67" fmla="*/ 180605 h 634"/>
              <a:gd name="T68" fmla="*/ 110816 w 619"/>
              <a:gd name="T69" fmla="*/ 53352 h 634"/>
              <a:gd name="T70" fmla="*/ 110816 w 619"/>
              <a:gd name="T71" fmla="*/ 164743 h 634"/>
              <a:gd name="T72" fmla="*/ 110816 w 619"/>
              <a:gd name="T73" fmla="*/ 63807 h 634"/>
              <a:gd name="T74" fmla="*/ 110816 w 619"/>
              <a:gd name="T75" fmla="*/ 164743 h 63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619" h="634">
                <a:moveTo>
                  <a:pt x="73" y="295"/>
                </a:moveTo>
                <a:lnTo>
                  <a:pt x="73" y="295"/>
                </a:lnTo>
                <a:cubicBezTo>
                  <a:pt x="15" y="295"/>
                  <a:pt x="15" y="295"/>
                  <a:pt x="15" y="295"/>
                </a:cubicBezTo>
                <a:cubicBezTo>
                  <a:pt x="0" y="295"/>
                  <a:pt x="0" y="310"/>
                  <a:pt x="0" y="324"/>
                </a:cubicBezTo>
                <a:cubicBezTo>
                  <a:pt x="0" y="324"/>
                  <a:pt x="0" y="339"/>
                  <a:pt x="15" y="339"/>
                </a:cubicBezTo>
                <a:cubicBezTo>
                  <a:pt x="73" y="339"/>
                  <a:pt x="73" y="339"/>
                  <a:pt x="73" y="339"/>
                </a:cubicBezTo>
                <a:cubicBezTo>
                  <a:pt x="88" y="339"/>
                  <a:pt x="88" y="324"/>
                  <a:pt x="88" y="324"/>
                </a:cubicBezTo>
                <a:cubicBezTo>
                  <a:pt x="88" y="310"/>
                  <a:pt x="88" y="295"/>
                  <a:pt x="73" y="295"/>
                </a:cubicBezTo>
                <a:close/>
                <a:moveTo>
                  <a:pt x="500" y="162"/>
                </a:moveTo>
                <a:lnTo>
                  <a:pt x="500" y="162"/>
                </a:lnTo>
                <a:cubicBezTo>
                  <a:pt x="545" y="118"/>
                  <a:pt x="545" y="118"/>
                  <a:pt x="545" y="118"/>
                </a:cubicBezTo>
                <a:cubicBezTo>
                  <a:pt x="545" y="103"/>
                  <a:pt x="545" y="103"/>
                  <a:pt x="545" y="89"/>
                </a:cubicBezTo>
                <a:cubicBezTo>
                  <a:pt x="530" y="89"/>
                  <a:pt x="515" y="89"/>
                  <a:pt x="515" y="89"/>
                </a:cubicBezTo>
                <a:cubicBezTo>
                  <a:pt x="471" y="133"/>
                  <a:pt x="471" y="133"/>
                  <a:pt x="471" y="133"/>
                </a:cubicBezTo>
                <a:cubicBezTo>
                  <a:pt x="456" y="133"/>
                  <a:pt x="456" y="148"/>
                  <a:pt x="471" y="162"/>
                </a:cubicBezTo>
                <a:cubicBezTo>
                  <a:pt x="471" y="162"/>
                  <a:pt x="486" y="162"/>
                  <a:pt x="500" y="162"/>
                </a:cubicBezTo>
                <a:close/>
                <a:moveTo>
                  <a:pt x="132" y="162"/>
                </a:moveTo>
                <a:lnTo>
                  <a:pt x="132" y="162"/>
                </a:lnTo>
                <a:cubicBezTo>
                  <a:pt x="132" y="177"/>
                  <a:pt x="147" y="177"/>
                  <a:pt x="162" y="162"/>
                </a:cubicBezTo>
                <a:cubicBezTo>
                  <a:pt x="162" y="162"/>
                  <a:pt x="162" y="148"/>
                  <a:pt x="162" y="133"/>
                </a:cubicBezTo>
                <a:cubicBezTo>
                  <a:pt x="118" y="103"/>
                  <a:pt x="118" y="103"/>
                  <a:pt x="118" y="103"/>
                </a:cubicBezTo>
                <a:cubicBezTo>
                  <a:pt x="103" y="89"/>
                  <a:pt x="88" y="89"/>
                  <a:pt x="88" y="103"/>
                </a:cubicBezTo>
                <a:cubicBezTo>
                  <a:pt x="73" y="103"/>
                  <a:pt x="73" y="118"/>
                  <a:pt x="88" y="118"/>
                </a:cubicBezTo>
                <a:lnTo>
                  <a:pt x="132" y="162"/>
                </a:lnTo>
                <a:close/>
                <a:moveTo>
                  <a:pt x="309" y="103"/>
                </a:moveTo>
                <a:lnTo>
                  <a:pt x="309" y="103"/>
                </a:lnTo>
                <a:cubicBezTo>
                  <a:pt x="324" y="103"/>
                  <a:pt x="324" y="89"/>
                  <a:pt x="324" y="89"/>
                </a:cubicBezTo>
                <a:cubicBezTo>
                  <a:pt x="324" y="30"/>
                  <a:pt x="324" y="30"/>
                  <a:pt x="324" y="30"/>
                </a:cubicBezTo>
                <a:cubicBezTo>
                  <a:pt x="324" y="15"/>
                  <a:pt x="324" y="0"/>
                  <a:pt x="309" y="0"/>
                </a:cubicBezTo>
                <a:cubicBezTo>
                  <a:pt x="294" y="0"/>
                  <a:pt x="294" y="15"/>
                  <a:pt x="294" y="30"/>
                </a:cubicBezTo>
                <a:cubicBezTo>
                  <a:pt x="294" y="89"/>
                  <a:pt x="294" y="89"/>
                  <a:pt x="294" y="89"/>
                </a:cubicBezTo>
                <a:cubicBezTo>
                  <a:pt x="294" y="89"/>
                  <a:pt x="294" y="103"/>
                  <a:pt x="309" y="103"/>
                </a:cubicBezTo>
                <a:close/>
                <a:moveTo>
                  <a:pt x="309" y="530"/>
                </a:moveTo>
                <a:lnTo>
                  <a:pt x="309" y="530"/>
                </a:lnTo>
                <a:cubicBezTo>
                  <a:pt x="294" y="530"/>
                  <a:pt x="294" y="545"/>
                  <a:pt x="294" y="560"/>
                </a:cubicBezTo>
                <a:cubicBezTo>
                  <a:pt x="294" y="619"/>
                  <a:pt x="294" y="619"/>
                  <a:pt x="294" y="619"/>
                </a:cubicBezTo>
                <a:cubicBezTo>
                  <a:pt x="294" y="619"/>
                  <a:pt x="294" y="633"/>
                  <a:pt x="309" y="633"/>
                </a:cubicBezTo>
                <a:cubicBezTo>
                  <a:pt x="324" y="633"/>
                  <a:pt x="324" y="619"/>
                  <a:pt x="324" y="619"/>
                </a:cubicBezTo>
                <a:cubicBezTo>
                  <a:pt x="324" y="560"/>
                  <a:pt x="324" y="560"/>
                  <a:pt x="324" y="560"/>
                </a:cubicBezTo>
                <a:cubicBezTo>
                  <a:pt x="324" y="545"/>
                  <a:pt x="324" y="530"/>
                  <a:pt x="309" y="530"/>
                </a:cubicBezTo>
                <a:close/>
                <a:moveTo>
                  <a:pt x="486" y="471"/>
                </a:moveTo>
                <a:lnTo>
                  <a:pt x="486" y="471"/>
                </a:lnTo>
                <a:cubicBezTo>
                  <a:pt x="486" y="471"/>
                  <a:pt x="471" y="471"/>
                  <a:pt x="456" y="471"/>
                </a:cubicBezTo>
                <a:cubicBezTo>
                  <a:pt x="456" y="486"/>
                  <a:pt x="456" y="486"/>
                  <a:pt x="456" y="501"/>
                </a:cubicBezTo>
                <a:cubicBezTo>
                  <a:pt x="500" y="545"/>
                  <a:pt x="500" y="545"/>
                  <a:pt x="500" y="545"/>
                </a:cubicBezTo>
                <a:cubicBezTo>
                  <a:pt x="515" y="545"/>
                  <a:pt x="530" y="545"/>
                  <a:pt x="530" y="545"/>
                </a:cubicBezTo>
                <a:cubicBezTo>
                  <a:pt x="545" y="530"/>
                  <a:pt x="545" y="516"/>
                  <a:pt x="530" y="516"/>
                </a:cubicBezTo>
                <a:lnTo>
                  <a:pt x="486" y="471"/>
                </a:lnTo>
                <a:close/>
                <a:moveTo>
                  <a:pt x="603" y="295"/>
                </a:moveTo>
                <a:lnTo>
                  <a:pt x="603" y="295"/>
                </a:lnTo>
                <a:cubicBezTo>
                  <a:pt x="545" y="295"/>
                  <a:pt x="545" y="295"/>
                  <a:pt x="545" y="295"/>
                </a:cubicBezTo>
                <a:cubicBezTo>
                  <a:pt x="530" y="295"/>
                  <a:pt x="530" y="310"/>
                  <a:pt x="530" y="324"/>
                </a:cubicBezTo>
                <a:cubicBezTo>
                  <a:pt x="530" y="324"/>
                  <a:pt x="530" y="339"/>
                  <a:pt x="545" y="339"/>
                </a:cubicBezTo>
                <a:cubicBezTo>
                  <a:pt x="603" y="339"/>
                  <a:pt x="603" y="339"/>
                  <a:pt x="603" y="339"/>
                </a:cubicBezTo>
                <a:cubicBezTo>
                  <a:pt x="618" y="339"/>
                  <a:pt x="618" y="324"/>
                  <a:pt x="618" y="324"/>
                </a:cubicBezTo>
                <a:cubicBezTo>
                  <a:pt x="618" y="310"/>
                  <a:pt x="618" y="295"/>
                  <a:pt x="603" y="295"/>
                </a:cubicBezTo>
                <a:close/>
                <a:moveTo>
                  <a:pt x="147" y="457"/>
                </a:moveTo>
                <a:lnTo>
                  <a:pt x="147" y="457"/>
                </a:lnTo>
                <a:cubicBezTo>
                  <a:pt x="103" y="501"/>
                  <a:pt x="103" y="501"/>
                  <a:pt x="103" y="501"/>
                </a:cubicBezTo>
                <a:cubicBezTo>
                  <a:pt x="88" y="516"/>
                  <a:pt x="88" y="516"/>
                  <a:pt x="103" y="530"/>
                </a:cubicBezTo>
                <a:cubicBezTo>
                  <a:pt x="103" y="530"/>
                  <a:pt x="118" y="530"/>
                  <a:pt x="132" y="530"/>
                </a:cubicBezTo>
                <a:cubicBezTo>
                  <a:pt x="162" y="486"/>
                  <a:pt x="162" y="486"/>
                  <a:pt x="162" y="486"/>
                </a:cubicBezTo>
                <a:cubicBezTo>
                  <a:pt x="177" y="486"/>
                  <a:pt x="177" y="471"/>
                  <a:pt x="162" y="457"/>
                </a:cubicBezTo>
                <a:lnTo>
                  <a:pt x="147" y="457"/>
                </a:lnTo>
                <a:close/>
                <a:moveTo>
                  <a:pt x="309" y="148"/>
                </a:moveTo>
                <a:lnTo>
                  <a:pt x="309" y="148"/>
                </a:lnTo>
                <a:cubicBezTo>
                  <a:pt x="206" y="148"/>
                  <a:pt x="132" y="221"/>
                  <a:pt x="132" y="324"/>
                </a:cubicBezTo>
                <a:cubicBezTo>
                  <a:pt x="132" y="412"/>
                  <a:pt x="206" y="501"/>
                  <a:pt x="309" y="501"/>
                </a:cubicBezTo>
                <a:cubicBezTo>
                  <a:pt x="412" y="501"/>
                  <a:pt x="486" y="412"/>
                  <a:pt x="486" y="324"/>
                </a:cubicBezTo>
                <a:cubicBezTo>
                  <a:pt x="486" y="221"/>
                  <a:pt x="412" y="148"/>
                  <a:pt x="309" y="148"/>
                </a:cubicBezTo>
                <a:close/>
                <a:moveTo>
                  <a:pt x="309" y="457"/>
                </a:moveTo>
                <a:lnTo>
                  <a:pt x="309" y="457"/>
                </a:lnTo>
                <a:cubicBezTo>
                  <a:pt x="236" y="457"/>
                  <a:pt x="177" y="398"/>
                  <a:pt x="177" y="324"/>
                </a:cubicBezTo>
                <a:cubicBezTo>
                  <a:pt x="177" y="251"/>
                  <a:pt x="236" y="177"/>
                  <a:pt x="309" y="177"/>
                </a:cubicBezTo>
                <a:cubicBezTo>
                  <a:pt x="383" y="177"/>
                  <a:pt x="441" y="251"/>
                  <a:pt x="441" y="324"/>
                </a:cubicBezTo>
                <a:cubicBezTo>
                  <a:pt x="441" y="398"/>
                  <a:pt x="383" y="457"/>
                  <a:pt x="309" y="457"/>
                </a:cubicBezTo>
                <a:close/>
              </a:path>
            </a:pathLst>
          </a:custGeom>
          <a:solidFill>
            <a:schemeClr val="accent1"/>
          </a:solidFill>
          <a:ln>
            <a:noFill/>
          </a:ln>
          <a:effectLst/>
        </p:spPr>
        <p:txBody>
          <a:bodyPr wrap="none" anchor="ctr"/>
          <a:lstStyle/>
          <a:p>
            <a:endParaRPr lang="en-US" sz="2700"/>
          </a:p>
        </p:txBody>
      </p:sp>
      <p:sp>
        <p:nvSpPr>
          <p:cNvPr id="77" name="Freeform 76"/>
          <p:cNvSpPr>
            <a:spLocks noChangeArrowheads="1"/>
          </p:cNvSpPr>
          <p:nvPr/>
        </p:nvSpPr>
        <p:spPr bwMode="auto">
          <a:xfrm>
            <a:off x="8608083" y="1559580"/>
            <a:ext cx="299028" cy="299028"/>
          </a:xfrm>
          <a:custGeom>
            <a:avLst/>
            <a:gdLst>
              <a:gd name="T0" fmla="*/ 21273 w 634"/>
              <a:gd name="T1" fmla="*/ 143475 h 634"/>
              <a:gd name="T2" fmla="*/ 21273 w 634"/>
              <a:gd name="T3" fmla="*/ 143475 h 634"/>
              <a:gd name="T4" fmla="*/ 16225 w 634"/>
              <a:gd name="T5" fmla="*/ 116798 h 634"/>
              <a:gd name="T6" fmla="*/ 116822 w 634"/>
              <a:gd name="T7" fmla="*/ 15862 h 634"/>
              <a:gd name="T8" fmla="*/ 212372 w 634"/>
              <a:gd name="T9" fmla="*/ 116798 h 634"/>
              <a:gd name="T10" fmla="*/ 212372 w 634"/>
              <a:gd name="T11" fmla="*/ 143475 h 634"/>
              <a:gd name="T12" fmla="*/ 223189 w 634"/>
              <a:gd name="T13" fmla="*/ 143475 h 634"/>
              <a:gd name="T14" fmla="*/ 228236 w 634"/>
              <a:gd name="T15" fmla="*/ 116798 h 634"/>
              <a:gd name="T16" fmla="*/ 116822 w 634"/>
              <a:gd name="T17" fmla="*/ 0 h 634"/>
              <a:gd name="T18" fmla="*/ 0 w 634"/>
              <a:gd name="T19" fmla="*/ 116798 h 634"/>
              <a:gd name="T20" fmla="*/ 5408 w 634"/>
              <a:gd name="T21" fmla="*/ 143475 h 634"/>
              <a:gd name="T22" fmla="*/ 21273 w 634"/>
              <a:gd name="T23" fmla="*/ 143475 h 634"/>
              <a:gd name="T24" fmla="*/ 148552 w 634"/>
              <a:gd name="T25" fmla="*/ 212328 h 634"/>
              <a:gd name="T26" fmla="*/ 148552 w 634"/>
              <a:gd name="T27" fmla="*/ 212328 h 634"/>
              <a:gd name="T28" fmla="*/ 79684 w 634"/>
              <a:gd name="T29" fmla="*/ 212328 h 634"/>
              <a:gd name="T30" fmla="*/ 74637 w 634"/>
              <a:gd name="T31" fmla="*/ 223143 h 634"/>
              <a:gd name="T32" fmla="*/ 79684 w 634"/>
              <a:gd name="T33" fmla="*/ 228190 h 634"/>
              <a:gd name="T34" fmla="*/ 116822 w 634"/>
              <a:gd name="T35" fmla="*/ 228190 h 634"/>
              <a:gd name="T36" fmla="*/ 116822 w 634"/>
              <a:gd name="T37" fmla="*/ 228190 h 634"/>
              <a:gd name="T38" fmla="*/ 116822 w 634"/>
              <a:gd name="T39" fmla="*/ 228190 h 634"/>
              <a:gd name="T40" fmla="*/ 148552 w 634"/>
              <a:gd name="T41" fmla="*/ 228190 h 634"/>
              <a:gd name="T42" fmla="*/ 159369 w 634"/>
              <a:gd name="T43" fmla="*/ 223143 h 634"/>
              <a:gd name="T44" fmla="*/ 148552 w 634"/>
              <a:gd name="T45" fmla="*/ 212328 h 634"/>
              <a:gd name="T46" fmla="*/ 223189 w 634"/>
              <a:gd name="T47" fmla="*/ 159336 h 634"/>
              <a:gd name="T48" fmla="*/ 223189 w 634"/>
              <a:gd name="T49" fmla="*/ 159336 h 634"/>
              <a:gd name="T50" fmla="*/ 10817 w 634"/>
              <a:gd name="T51" fmla="*/ 159336 h 634"/>
              <a:gd name="T52" fmla="*/ 0 w 634"/>
              <a:gd name="T53" fmla="*/ 164743 h 634"/>
              <a:gd name="T54" fmla="*/ 10817 w 634"/>
              <a:gd name="T55" fmla="*/ 169790 h 634"/>
              <a:gd name="T56" fmla="*/ 223189 w 634"/>
              <a:gd name="T57" fmla="*/ 169790 h 634"/>
              <a:gd name="T58" fmla="*/ 228236 w 634"/>
              <a:gd name="T59" fmla="*/ 164743 h 634"/>
              <a:gd name="T60" fmla="*/ 223189 w 634"/>
              <a:gd name="T61" fmla="*/ 159336 h 634"/>
              <a:gd name="T62" fmla="*/ 201915 w 634"/>
              <a:gd name="T63" fmla="*/ 186012 h 634"/>
              <a:gd name="T64" fmla="*/ 201915 w 634"/>
              <a:gd name="T65" fmla="*/ 186012 h 634"/>
              <a:gd name="T66" fmla="*/ 32090 w 634"/>
              <a:gd name="T67" fmla="*/ 186012 h 634"/>
              <a:gd name="T68" fmla="*/ 21273 w 634"/>
              <a:gd name="T69" fmla="*/ 191059 h 634"/>
              <a:gd name="T70" fmla="*/ 32090 w 634"/>
              <a:gd name="T71" fmla="*/ 201874 h 634"/>
              <a:gd name="T72" fmla="*/ 201915 w 634"/>
              <a:gd name="T73" fmla="*/ 201874 h 634"/>
              <a:gd name="T74" fmla="*/ 207324 w 634"/>
              <a:gd name="T75" fmla="*/ 191059 h 634"/>
              <a:gd name="T76" fmla="*/ 201915 w 634"/>
              <a:gd name="T77" fmla="*/ 186012 h 63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634" h="634">
                <a:moveTo>
                  <a:pt x="59" y="398"/>
                </a:moveTo>
                <a:lnTo>
                  <a:pt x="59" y="398"/>
                </a:lnTo>
                <a:cubicBezTo>
                  <a:pt x="45" y="369"/>
                  <a:pt x="45" y="353"/>
                  <a:pt x="45" y="324"/>
                </a:cubicBezTo>
                <a:cubicBezTo>
                  <a:pt x="45" y="162"/>
                  <a:pt x="162" y="44"/>
                  <a:pt x="324" y="44"/>
                </a:cubicBezTo>
                <a:cubicBezTo>
                  <a:pt x="471" y="44"/>
                  <a:pt x="589" y="162"/>
                  <a:pt x="589" y="324"/>
                </a:cubicBezTo>
                <a:cubicBezTo>
                  <a:pt x="589" y="353"/>
                  <a:pt x="589" y="369"/>
                  <a:pt x="589" y="398"/>
                </a:cubicBezTo>
                <a:cubicBezTo>
                  <a:pt x="619" y="398"/>
                  <a:pt x="619" y="398"/>
                  <a:pt x="619" y="398"/>
                </a:cubicBezTo>
                <a:cubicBezTo>
                  <a:pt x="633" y="369"/>
                  <a:pt x="633" y="353"/>
                  <a:pt x="633" y="324"/>
                </a:cubicBezTo>
                <a:cubicBezTo>
                  <a:pt x="633" y="148"/>
                  <a:pt x="486" y="0"/>
                  <a:pt x="324" y="0"/>
                </a:cubicBezTo>
                <a:cubicBezTo>
                  <a:pt x="148" y="0"/>
                  <a:pt x="0" y="148"/>
                  <a:pt x="0" y="324"/>
                </a:cubicBezTo>
                <a:cubicBezTo>
                  <a:pt x="0" y="353"/>
                  <a:pt x="15" y="369"/>
                  <a:pt x="15" y="398"/>
                </a:cubicBezTo>
                <a:lnTo>
                  <a:pt x="59" y="398"/>
                </a:lnTo>
                <a:close/>
                <a:moveTo>
                  <a:pt x="412" y="589"/>
                </a:moveTo>
                <a:lnTo>
                  <a:pt x="412" y="589"/>
                </a:lnTo>
                <a:cubicBezTo>
                  <a:pt x="221" y="589"/>
                  <a:pt x="221" y="589"/>
                  <a:pt x="221" y="589"/>
                </a:cubicBezTo>
                <a:cubicBezTo>
                  <a:pt x="207" y="589"/>
                  <a:pt x="207" y="604"/>
                  <a:pt x="207" y="619"/>
                </a:cubicBezTo>
                <a:cubicBezTo>
                  <a:pt x="207" y="619"/>
                  <a:pt x="207" y="633"/>
                  <a:pt x="221" y="633"/>
                </a:cubicBezTo>
                <a:cubicBezTo>
                  <a:pt x="324" y="633"/>
                  <a:pt x="324" y="633"/>
                  <a:pt x="324" y="633"/>
                </a:cubicBezTo>
                <a:cubicBezTo>
                  <a:pt x="412" y="633"/>
                  <a:pt x="412" y="633"/>
                  <a:pt x="412" y="633"/>
                </a:cubicBezTo>
                <a:cubicBezTo>
                  <a:pt x="428" y="633"/>
                  <a:pt x="442" y="619"/>
                  <a:pt x="442" y="619"/>
                </a:cubicBezTo>
                <a:cubicBezTo>
                  <a:pt x="442" y="604"/>
                  <a:pt x="428" y="589"/>
                  <a:pt x="412" y="589"/>
                </a:cubicBezTo>
                <a:close/>
                <a:moveTo>
                  <a:pt x="619" y="442"/>
                </a:moveTo>
                <a:lnTo>
                  <a:pt x="619" y="442"/>
                </a:lnTo>
                <a:cubicBezTo>
                  <a:pt x="30" y="442"/>
                  <a:pt x="30" y="442"/>
                  <a:pt x="30" y="442"/>
                </a:cubicBezTo>
                <a:cubicBezTo>
                  <a:pt x="15" y="442"/>
                  <a:pt x="0" y="442"/>
                  <a:pt x="0" y="457"/>
                </a:cubicBezTo>
                <a:cubicBezTo>
                  <a:pt x="0" y="471"/>
                  <a:pt x="15" y="471"/>
                  <a:pt x="30" y="471"/>
                </a:cubicBezTo>
                <a:cubicBezTo>
                  <a:pt x="619" y="471"/>
                  <a:pt x="619" y="471"/>
                  <a:pt x="619" y="471"/>
                </a:cubicBezTo>
                <a:cubicBezTo>
                  <a:pt x="619" y="471"/>
                  <a:pt x="633" y="471"/>
                  <a:pt x="633" y="457"/>
                </a:cubicBezTo>
                <a:cubicBezTo>
                  <a:pt x="633" y="442"/>
                  <a:pt x="619" y="442"/>
                  <a:pt x="619" y="442"/>
                </a:cubicBezTo>
                <a:close/>
                <a:moveTo>
                  <a:pt x="560" y="516"/>
                </a:moveTo>
                <a:lnTo>
                  <a:pt x="560" y="516"/>
                </a:lnTo>
                <a:cubicBezTo>
                  <a:pt x="89" y="516"/>
                  <a:pt x="89" y="516"/>
                  <a:pt x="89" y="516"/>
                </a:cubicBezTo>
                <a:cubicBezTo>
                  <a:pt x="74" y="516"/>
                  <a:pt x="59" y="530"/>
                  <a:pt x="59" y="530"/>
                </a:cubicBezTo>
                <a:cubicBezTo>
                  <a:pt x="59" y="545"/>
                  <a:pt x="74" y="560"/>
                  <a:pt x="89" y="560"/>
                </a:cubicBezTo>
                <a:cubicBezTo>
                  <a:pt x="560" y="560"/>
                  <a:pt x="560" y="560"/>
                  <a:pt x="560" y="560"/>
                </a:cubicBezTo>
                <a:cubicBezTo>
                  <a:pt x="560" y="560"/>
                  <a:pt x="575" y="545"/>
                  <a:pt x="575" y="530"/>
                </a:cubicBezTo>
                <a:lnTo>
                  <a:pt x="560" y="516"/>
                </a:lnTo>
                <a:close/>
              </a:path>
            </a:pathLst>
          </a:custGeom>
          <a:solidFill>
            <a:schemeClr val="accent1"/>
          </a:solidFill>
          <a:ln>
            <a:noFill/>
          </a:ln>
          <a:effectLst/>
        </p:spPr>
        <p:txBody>
          <a:bodyPr wrap="none" anchor="ctr"/>
          <a:lstStyle/>
          <a:p>
            <a:endParaRPr lang="en-US" sz="2700"/>
          </a:p>
        </p:txBody>
      </p:sp>
      <p:sp>
        <p:nvSpPr>
          <p:cNvPr id="78" name="Freeform 77"/>
          <p:cNvSpPr>
            <a:spLocks noChangeArrowheads="1"/>
          </p:cNvSpPr>
          <p:nvPr/>
        </p:nvSpPr>
        <p:spPr bwMode="auto">
          <a:xfrm>
            <a:off x="8186332" y="1559580"/>
            <a:ext cx="186677" cy="299028"/>
          </a:xfrm>
          <a:custGeom>
            <a:avLst/>
            <a:gdLst>
              <a:gd name="T0" fmla="*/ 68672 w 399"/>
              <a:gd name="T1" fmla="*/ 0 h 634"/>
              <a:gd name="T2" fmla="*/ 68672 w 399"/>
              <a:gd name="T3" fmla="*/ 0 h 634"/>
              <a:gd name="T4" fmla="*/ 0 w 399"/>
              <a:gd name="T5" fmla="*/ 159336 h 634"/>
              <a:gd name="T6" fmla="*/ 68672 w 399"/>
              <a:gd name="T7" fmla="*/ 228190 h 634"/>
              <a:gd name="T8" fmla="*/ 142350 w 399"/>
              <a:gd name="T9" fmla="*/ 159336 h 634"/>
              <a:gd name="T10" fmla="*/ 68672 w 399"/>
              <a:gd name="T11" fmla="*/ 0 h 634"/>
              <a:gd name="T12" fmla="*/ 68672 w 399"/>
              <a:gd name="T13" fmla="*/ 212328 h 634"/>
              <a:gd name="T14" fmla="*/ 68672 w 399"/>
              <a:gd name="T15" fmla="*/ 212328 h 634"/>
              <a:gd name="T16" fmla="*/ 16095 w 399"/>
              <a:gd name="T17" fmla="*/ 159336 h 634"/>
              <a:gd name="T18" fmla="*/ 68672 w 399"/>
              <a:gd name="T19" fmla="*/ 32084 h 634"/>
              <a:gd name="T20" fmla="*/ 126613 w 399"/>
              <a:gd name="T21" fmla="*/ 159336 h 634"/>
              <a:gd name="T22" fmla="*/ 68672 w 399"/>
              <a:gd name="T23" fmla="*/ 212328 h 63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99" h="634">
                <a:moveTo>
                  <a:pt x="192" y="0"/>
                </a:moveTo>
                <a:lnTo>
                  <a:pt x="192" y="0"/>
                </a:lnTo>
                <a:cubicBezTo>
                  <a:pt x="133" y="74"/>
                  <a:pt x="0" y="324"/>
                  <a:pt x="0" y="442"/>
                </a:cubicBezTo>
                <a:cubicBezTo>
                  <a:pt x="0" y="545"/>
                  <a:pt x="89" y="633"/>
                  <a:pt x="192" y="633"/>
                </a:cubicBezTo>
                <a:cubicBezTo>
                  <a:pt x="309" y="633"/>
                  <a:pt x="398" y="545"/>
                  <a:pt x="398" y="442"/>
                </a:cubicBezTo>
                <a:cubicBezTo>
                  <a:pt x="398" y="324"/>
                  <a:pt x="251" y="74"/>
                  <a:pt x="192" y="0"/>
                </a:cubicBezTo>
                <a:close/>
                <a:moveTo>
                  <a:pt x="192" y="589"/>
                </a:moveTo>
                <a:lnTo>
                  <a:pt x="192" y="589"/>
                </a:lnTo>
                <a:cubicBezTo>
                  <a:pt x="104" y="589"/>
                  <a:pt x="45" y="530"/>
                  <a:pt x="45" y="442"/>
                </a:cubicBezTo>
                <a:cubicBezTo>
                  <a:pt x="45" y="353"/>
                  <a:pt x="148" y="148"/>
                  <a:pt x="192" y="89"/>
                </a:cubicBezTo>
                <a:cubicBezTo>
                  <a:pt x="251" y="133"/>
                  <a:pt x="354" y="353"/>
                  <a:pt x="354" y="442"/>
                </a:cubicBezTo>
                <a:cubicBezTo>
                  <a:pt x="354" y="530"/>
                  <a:pt x="280" y="589"/>
                  <a:pt x="192" y="589"/>
                </a:cubicBezTo>
                <a:close/>
              </a:path>
            </a:pathLst>
          </a:custGeom>
          <a:solidFill>
            <a:schemeClr val="accent1"/>
          </a:solidFill>
          <a:ln>
            <a:noFill/>
          </a:ln>
          <a:effectLst/>
        </p:spPr>
        <p:txBody>
          <a:bodyPr wrap="none" anchor="ctr"/>
          <a:lstStyle/>
          <a:p>
            <a:endParaRPr lang="en-US" sz="2700"/>
          </a:p>
        </p:txBody>
      </p:sp>
      <p:sp>
        <p:nvSpPr>
          <p:cNvPr id="79" name="Freeform 78"/>
          <p:cNvSpPr>
            <a:spLocks noChangeArrowheads="1"/>
          </p:cNvSpPr>
          <p:nvPr/>
        </p:nvSpPr>
        <p:spPr bwMode="auto">
          <a:xfrm>
            <a:off x="7659144" y="1580321"/>
            <a:ext cx="278287" cy="257545"/>
          </a:xfrm>
          <a:custGeom>
            <a:avLst/>
            <a:gdLst>
              <a:gd name="T0" fmla="*/ 37203 w 589"/>
              <a:gd name="T1" fmla="*/ 111400 h 546"/>
              <a:gd name="T2" fmla="*/ 37203 w 589"/>
              <a:gd name="T3" fmla="*/ 111400 h 546"/>
              <a:gd name="T4" fmla="*/ 106190 w 589"/>
              <a:gd name="T5" fmla="*/ 58404 h 546"/>
              <a:gd name="T6" fmla="*/ 175178 w 589"/>
              <a:gd name="T7" fmla="*/ 111400 h 546"/>
              <a:gd name="T8" fmla="*/ 191432 w 589"/>
              <a:gd name="T9" fmla="*/ 111400 h 546"/>
              <a:gd name="T10" fmla="*/ 106190 w 589"/>
              <a:gd name="T11" fmla="*/ 42541 h 546"/>
              <a:gd name="T12" fmla="*/ 20949 w 589"/>
              <a:gd name="T13" fmla="*/ 111400 h 546"/>
              <a:gd name="T14" fmla="*/ 37203 w 589"/>
              <a:gd name="T15" fmla="*/ 111400 h 546"/>
              <a:gd name="T16" fmla="*/ 191432 w 589"/>
              <a:gd name="T17" fmla="*/ 58404 h 546"/>
              <a:gd name="T18" fmla="*/ 191432 w 589"/>
              <a:gd name="T19" fmla="*/ 58404 h 546"/>
              <a:gd name="T20" fmla="*/ 201906 w 589"/>
              <a:gd name="T21" fmla="*/ 47949 h 546"/>
              <a:gd name="T22" fmla="*/ 201906 w 589"/>
              <a:gd name="T23" fmla="*/ 37494 h 546"/>
              <a:gd name="T24" fmla="*/ 191432 w 589"/>
              <a:gd name="T25" fmla="*/ 37494 h 546"/>
              <a:gd name="T26" fmla="*/ 180596 w 589"/>
              <a:gd name="T27" fmla="*/ 47949 h 546"/>
              <a:gd name="T28" fmla="*/ 180596 w 589"/>
              <a:gd name="T29" fmla="*/ 58404 h 546"/>
              <a:gd name="T30" fmla="*/ 191432 w 589"/>
              <a:gd name="T31" fmla="*/ 58404 h 546"/>
              <a:gd name="T32" fmla="*/ 106190 w 589"/>
              <a:gd name="T33" fmla="*/ 26678 h 546"/>
              <a:gd name="T34" fmla="*/ 106190 w 589"/>
              <a:gd name="T35" fmla="*/ 26678 h 546"/>
              <a:gd name="T36" fmla="*/ 111608 w 589"/>
              <a:gd name="T37" fmla="*/ 21271 h 546"/>
              <a:gd name="T38" fmla="*/ 111608 w 589"/>
              <a:gd name="T39" fmla="*/ 5408 h 546"/>
              <a:gd name="T40" fmla="*/ 106190 w 589"/>
              <a:gd name="T41" fmla="*/ 0 h 546"/>
              <a:gd name="T42" fmla="*/ 100773 w 589"/>
              <a:gd name="T43" fmla="*/ 5408 h 546"/>
              <a:gd name="T44" fmla="*/ 100773 w 589"/>
              <a:gd name="T45" fmla="*/ 21271 h 546"/>
              <a:gd name="T46" fmla="*/ 106190 w 589"/>
              <a:gd name="T47" fmla="*/ 26678 h 546"/>
              <a:gd name="T48" fmla="*/ 175178 w 589"/>
              <a:gd name="T49" fmla="*/ 186027 h 546"/>
              <a:gd name="T50" fmla="*/ 175178 w 589"/>
              <a:gd name="T51" fmla="*/ 186027 h 546"/>
              <a:gd name="T52" fmla="*/ 37203 w 589"/>
              <a:gd name="T53" fmla="*/ 186027 h 546"/>
              <a:gd name="T54" fmla="*/ 26367 w 589"/>
              <a:gd name="T55" fmla="*/ 191075 h 546"/>
              <a:gd name="T56" fmla="*/ 37203 w 589"/>
              <a:gd name="T57" fmla="*/ 196482 h 546"/>
              <a:gd name="T58" fmla="*/ 175178 w 589"/>
              <a:gd name="T59" fmla="*/ 196482 h 546"/>
              <a:gd name="T60" fmla="*/ 186014 w 589"/>
              <a:gd name="T61" fmla="*/ 191075 h 546"/>
              <a:gd name="T62" fmla="*/ 175178 w 589"/>
              <a:gd name="T63" fmla="*/ 186027 h 546"/>
              <a:gd name="T64" fmla="*/ 207324 w 589"/>
              <a:gd name="T65" fmla="*/ 127623 h 546"/>
              <a:gd name="T66" fmla="*/ 207324 w 589"/>
              <a:gd name="T67" fmla="*/ 127623 h 546"/>
              <a:gd name="T68" fmla="*/ 5057 w 589"/>
              <a:gd name="T69" fmla="*/ 127623 h 546"/>
              <a:gd name="T70" fmla="*/ 0 w 589"/>
              <a:gd name="T71" fmla="*/ 132671 h 546"/>
              <a:gd name="T72" fmla="*/ 5057 w 589"/>
              <a:gd name="T73" fmla="*/ 143486 h 546"/>
              <a:gd name="T74" fmla="*/ 207324 w 589"/>
              <a:gd name="T75" fmla="*/ 143486 h 546"/>
              <a:gd name="T76" fmla="*/ 212381 w 589"/>
              <a:gd name="T77" fmla="*/ 132671 h 546"/>
              <a:gd name="T78" fmla="*/ 207324 w 589"/>
              <a:gd name="T79" fmla="*/ 127623 h 546"/>
              <a:gd name="T80" fmla="*/ 20949 w 589"/>
              <a:gd name="T81" fmla="*/ 58404 h 546"/>
              <a:gd name="T82" fmla="*/ 20949 w 589"/>
              <a:gd name="T83" fmla="*/ 58404 h 546"/>
              <a:gd name="T84" fmla="*/ 31785 w 589"/>
              <a:gd name="T85" fmla="*/ 58404 h 546"/>
              <a:gd name="T86" fmla="*/ 31785 w 589"/>
              <a:gd name="T87" fmla="*/ 47949 h 546"/>
              <a:gd name="T88" fmla="*/ 20949 w 589"/>
              <a:gd name="T89" fmla="*/ 37494 h 546"/>
              <a:gd name="T90" fmla="*/ 10475 w 589"/>
              <a:gd name="T91" fmla="*/ 37494 h 546"/>
              <a:gd name="T92" fmla="*/ 10475 w 589"/>
              <a:gd name="T93" fmla="*/ 47949 h 546"/>
              <a:gd name="T94" fmla="*/ 20949 w 589"/>
              <a:gd name="T95" fmla="*/ 58404 h 546"/>
              <a:gd name="T96" fmla="*/ 196488 w 589"/>
              <a:gd name="T97" fmla="*/ 153941 h 546"/>
              <a:gd name="T98" fmla="*/ 196488 w 589"/>
              <a:gd name="T99" fmla="*/ 153941 h 546"/>
              <a:gd name="T100" fmla="*/ 15892 w 589"/>
              <a:gd name="T101" fmla="*/ 153941 h 546"/>
              <a:gd name="T102" fmla="*/ 5057 w 589"/>
              <a:gd name="T103" fmla="*/ 164757 h 546"/>
              <a:gd name="T104" fmla="*/ 15892 w 589"/>
              <a:gd name="T105" fmla="*/ 170165 h 546"/>
              <a:gd name="T106" fmla="*/ 196488 w 589"/>
              <a:gd name="T107" fmla="*/ 170165 h 546"/>
              <a:gd name="T108" fmla="*/ 207324 w 589"/>
              <a:gd name="T109" fmla="*/ 164757 h 546"/>
              <a:gd name="T110" fmla="*/ 196488 w 589"/>
              <a:gd name="T111" fmla="*/ 153941 h 54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89" h="546">
                <a:moveTo>
                  <a:pt x="103" y="309"/>
                </a:moveTo>
                <a:lnTo>
                  <a:pt x="103" y="309"/>
                </a:lnTo>
                <a:cubicBezTo>
                  <a:pt x="117" y="221"/>
                  <a:pt x="206" y="162"/>
                  <a:pt x="294" y="162"/>
                </a:cubicBezTo>
                <a:cubicBezTo>
                  <a:pt x="383" y="162"/>
                  <a:pt x="471" y="221"/>
                  <a:pt x="485" y="309"/>
                </a:cubicBezTo>
                <a:cubicBezTo>
                  <a:pt x="530" y="309"/>
                  <a:pt x="530" y="309"/>
                  <a:pt x="530" y="309"/>
                </a:cubicBezTo>
                <a:cubicBezTo>
                  <a:pt x="515" y="207"/>
                  <a:pt x="412" y="118"/>
                  <a:pt x="294" y="118"/>
                </a:cubicBezTo>
                <a:cubicBezTo>
                  <a:pt x="176" y="118"/>
                  <a:pt x="73" y="207"/>
                  <a:pt x="58" y="309"/>
                </a:cubicBezTo>
                <a:lnTo>
                  <a:pt x="103" y="309"/>
                </a:lnTo>
                <a:close/>
                <a:moveTo>
                  <a:pt x="530" y="162"/>
                </a:moveTo>
                <a:lnTo>
                  <a:pt x="530" y="162"/>
                </a:lnTo>
                <a:cubicBezTo>
                  <a:pt x="559" y="133"/>
                  <a:pt x="559" y="133"/>
                  <a:pt x="559" y="133"/>
                </a:cubicBezTo>
                <a:cubicBezTo>
                  <a:pt x="559" y="133"/>
                  <a:pt x="559" y="118"/>
                  <a:pt x="559" y="104"/>
                </a:cubicBezTo>
                <a:cubicBezTo>
                  <a:pt x="544" y="104"/>
                  <a:pt x="544" y="104"/>
                  <a:pt x="530" y="104"/>
                </a:cubicBezTo>
                <a:cubicBezTo>
                  <a:pt x="500" y="133"/>
                  <a:pt x="500" y="133"/>
                  <a:pt x="500" y="133"/>
                </a:cubicBezTo>
                <a:cubicBezTo>
                  <a:pt x="500" y="148"/>
                  <a:pt x="500" y="162"/>
                  <a:pt x="500" y="162"/>
                </a:cubicBezTo>
                <a:cubicBezTo>
                  <a:pt x="515" y="177"/>
                  <a:pt x="515" y="177"/>
                  <a:pt x="530" y="162"/>
                </a:cubicBezTo>
                <a:close/>
                <a:moveTo>
                  <a:pt x="294" y="74"/>
                </a:moveTo>
                <a:lnTo>
                  <a:pt x="294" y="74"/>
                </a:lnTo>
                <a:cubicBezTo>
                  <a:pt x="309" y="74"/>
                  <a:pt x="309" y="74"/>
                  <a:pt x="309" y="59"/>
                </a:cubicBezTo>
                <a:cubicBezTo>
                  <a:pt x="309" y="15"/>
                  <a:pt x="309" y="15"/>
                  <a:pt x="309" y="15"/>
                </a:cubicBezTo>
                <a:cubicBezTo>
                  <a:pt x="309" y="15"/>
                  <a:pt x="309" y="0"/>
                  <a:pt x="294" y="0"/>
                </a:cubicBezTo>
                <a:cubicBezTo>
                  <a:pt x="279" y="0"/>
                  <a:pt x="279" y="15"/>
                  <a:pt x="279" y="15"/>
                </a:cubicBezTo>
                <a:cubicBezTo>
                  <a:pt x="279" y="59"/>
                  <a:pt x="279" y="59"/>
                  <a:pt x="279" y="59"/>
                </a:cubicBezTo>
                <a:cubicBezTo>
                  <a:pt x="279" y="74"/>
                  <a:pt x="279" y="74"/>
                  <a:pt x="294" y="74"/>
                </a:cubicBezTo>
                <a:close/>
                <a:moveTo>
                  <a:pt x="485" y="516"/>
                </a:moveTo>
                <a:lnTo>
                  <a:pt x="485" y="516"/>
                </a:lnTo>
                <a:cubicBezTo>
                  <a:pt x="103" y="516"/>
                  <a:pt x="103" y="516"/>
                  <a:pt x="103" y="516"/>
                </a:cubicBezTo>
                <a:cubicBezTo>
                  <a:pt x="88" y="516"/>
                  <a:pt x="73" y="516"/>
                  <a:pt x="73" y="530"/>
                </a:cubicBezTo>
                <a:cubicBezTo>
                  <a:pt x="73" y="545"/>
                  <a:pt x="88" y="545"/>
                  <a:pt x="103" y="545"/>
                </a:cubicBezTo>
                <a:cubicBezTo>
                  <a:pt x="485" y="545"/>
                  <a:pt x="485" y="545"/>
                  <a:pt x="485" y="545"/>
                </a:cubicBezTo>
                <a:cubicBezTo>
                  <a:pt x="500" y="545"/>
                  <a:pt x="515" y="545"/>
                  <a:pt x="515" y="530"/>
                </a:cubicBezTo>
                <a:cubicBezTo>
                  <a:pt x="515" y="516"/>
                  <a:pt x="500" y="516"/>
                  <a:pt x="485" y="516"/>
                </a:cubicBezTo>
                <a:close/>
                <a:moveTo>
                  <a:pt x="574" y="354"/>
                </a:moveTo>
                <a:lnTo>
                  <a:pt x="574" y="354"/>
                </a:lnTo>
                <a:cubicBezTo>
                  <a:pt x="14" y="354"/>
                  <a:pt x="14" y="354"/>
                  <a:pt x="14" y="354"/>
                </a:cubicBezTo>
                <a:lnTo>
                  <a:pt x="0" y="368"/>
                </a:lnTo>
                <a:cubicBezTo>
                  <a:pt x="0" y="383"/>
                  <a:pt x="14" y="398"/>
                  <a:pt x="14" y="398"/>
                </a:cubicBezTo>
                <a:cubicBezTo>
                  <a:pt x="574" y="398"/>
                  <a:pt x="574" y="398"/>
                  <a:pt x="574" y="398"/>
                </a:cubicBezTo>
                <a:cubicBezTo>
                  <a:pt x="574" y="398"/>
                  <a:pt x="588" y="383"/>
                  <a:pt x="588" y="368"/>
                </a:cubicBezTo>
                <a:lnTo>
                  <a:pt x="574" y="354"/>
                </a:lnTo>
                <a:close/>
                <a:moveTo>
                  <a:pt x="58" y="162"/>
                </a:moveTo>
                <a:lnTo>
                  <a:pt x="58" y="162"/>
                </a:lnTo>
                <a:cubicBezTo>
                  <a:pt x="73" y="177"/>
                  <a:pt x="73" y="177"/>
                  <a:pt x="88" y="162"/>
                </a:cubicBezTo>
                <a:cubicBezTo>
                  <a:pt x="88" y="162"/>
                  <a:pt x="88" y="148"/>
                  <a:pt x="88" y="133"/>
                </a:cubicBezTo>
                <a:cubicBezTo>
                  <a:pt x="58" y="104"/>
                  <a:pt x="58" y="104"/>
                  <a:pt x="58" y="104"/>
                </a:cubicBezTo>
                <a:cubicBezTo>
                  <a:pt x="44" y="104"/>
                  <a:pt x="44" y="104"/>
                  <a:pt x="29" y="104"/>
                </a:cubicBezTo>
                <a:cubicBezTo>
                  <a:pt x="29" y="118"/>
                  <a:pt x="29" y="133"/>
                  <a:pt x="29" y="133"/>
                </a:cubicBezTo>
                <a:lnTo>
                  <a:pt x="58" y="162"/>
                </a:lnTo>
                <a:close/>
                <a:moveTo>
                  <a:pt x="544" y="427"/>
                </a:moveTo>
                <a:lnTo>
                  <a:pt x="544" y="427"/>
                </a:lnTo>
                <a:cubicBezTo>
                  <a:pt x="44" y="427"/>
                  <a:pt x="44" y="427"/>
                  <a:pt x="44" y="427"/>
                </a:cubicBezTo>
                <a:cubicBezTo>
                  <a:pt x="29" y="427"/>
                  <a:pt x="14" y="442"/>
                  <a:pt x="14" y="457"/>
                </a:cubicBezTo>
                <a:cubicBezTo>
                  <a:pt x="14" y="457"/>
                  <a:pt x="29" y="472"/>
                  <a:pt x="44" y="472"/>
                </a:cubicBezTo>
                <a:cubicBezTo>
                  <a:pt x="544" y="472"/>
                  <a:pt x="544" y="472"/>
                  <a:pt x="544" y="472"/>
                </a:cubicBezTo>
                <a:cubicBezTo>
                  <a:pt x="559" y="472"/>
                  <a:pt x="574" y="457"/>
                  <a:pt x="574" y="457"/>
                </a:cubicBezTo>
                <a:cubicBezTo>
                  <a:pt x="574" y="442"/>
                  <a:pt x="559" y="427"/>
                  <a:pt x="544" y="427"/>
                </a:cubicBezTo>
                <a:close/>
              </a:path>
            </a:pathLst>
          </a:custGeom>
          <a:solidFill>
            <a:schemeClr val="accent1"/>
          </a:solidFill>
          <a:ln>
            <a:noFill/>
          </a:ln>
          <a:effectLst/>
        </p:spPr>
        <p:txBody>
          <a:bodyPr wrap="none" anchor="ctr"/>
          <a:lstStyle/>
          <a:p>
            <a:endParaRPr lang="en-US" sz="2700"/>
          </a:p>
        </p:txBody>
      </p:sp>
      <p:sp>
        <p:nvSpPr>
          <p:cNvPr id="80" name="Freeform 79"/>
          <p:cNvSpPr>
            <a:spLocks noChangeArrowheads="1"/>
          </p:cNvSpPr>
          <p:nvPr/>
        </p:nvSpPr>
        <p:spPr bwMode="auto">
          <a:xfrm>
            <a:off x="7187269" y="1601064"/>
            <a:ext cx="278286" cy="181491"/>
          </a:xfrm>
          <a:custGeom>
            <a:avLst/>
            <a:gdLst>
              <a:gd name="T0" fmla="*/ 106371 w 590"/>
              <a:gd name="T1" fmla="*/ 26439 h 383"/>
              <a:gd name="T2" fmla="*/ 106371 w 590"/>
              <a:gd name="T3" fmla="*/ 26439 h 383"/>
              <a:gd name="T4" fmla="*/ 111779 w 590"/>
              <a:gd name="T5" fmla="*/ 21369 h 383"/>
              <a:gd name="T6" fmla="*/ 111779 w 590"/>
              <a:gd name="T7" fmla="*/ 5071 h 383"/>
              <a:gd name="T8" fmla="*/ 106371 w 590"/>
              <a:gd name="T9" fmla="*/ 0 h 383"/>
              <a:gd name="T10" fmla="*/ 100962 w 590"/>
              <a:gd name="T11" fmla="*/ 5071 h 383"/>
              <a:gd name="T12" fmla="*/ 100962 w 590"/>
              <a:gd name="T13" fmla="*/ 21369 h 383"/>
              <a:gd name="T14" fmla="*/ 106371 w 590"/>
              <a:gd name="T15" fmla="*/ 26439 h 383"/>
              <a:gd name="T16" fmla="*/ 191106 w 590"/>
              <a:gd name="T17" fmla="*/ 58673 h 383"/>
              <a:gd name="T18" fmla="*/ 191106 w 590"/>
              <a:gd name="T19" fmla="*/ 58673 h 383"/>
              <a:gd name="T20" fmla="*/ 201924 w 590"/>
              <a:gd name="T21" fmla="*/ 47808 h 383"/>
              <a:gd name="T22" fmla="*/ 201924 w 590"/>
              <a:gd name="T23" fmla="*/ 37305 h 383"/>
              <a:gd name="T24" fmla="*/ 191106 w 590"/>
              <a:gd name="T25" fmla="*/ 37305 h 383"/>
              <a:gd name="T26" fmla="*/ 180650 w 590"/>
              <a:gd name="T27" fmla="*/ 47808 h 383"/>
              <a:gd name="T28" fmla="*/ 180650 w 590"/>
              <a:gd name="T29" fmla="*/ 58673 h 383"/>
              <a:gd name="T30" fmla="*/ 191106 w 590"/>
              <a:gd name="T31" fmla="*/ 58673 h 383"/>
              <a:gd name="T32" fmla="*/ 21274 w 590"/>
              <a:gd name="T33" fmla="*/ 58673 h 383"/>
              <a:gd name="T34" fmla="*/ 21274 w 590"/>
              <a:gd name="T35" fmla="*/ 58673 h 383"/>
              <a:gd name="T36" fmla="*/ 32091 w 590"/>
              <a:gd name="T37" fmla="*/ 58673 h 383"/>
              <a:gd name="T38" fmla="*/ 32091 w 590"/>
              <a:gd name="T39" fmla="*/ 47808 h 383"/>
              <a:gd name="T40" fmla="*/ 21274 w 590"/>
              <a:gd name="T41" fmla="*/ 37305 h 383"/>
              <a:gd name="T42" fmla="*/ 10817 w 590"/>
              <a:gd name="T43" fmla="*/ 37305 h 383"/>
              <a:gd name="T44" fmla="*/ 10817 w 590"/>
              <a:gd name="T45" fmla="*/ 47808 h 383"/>
              <a:gd name="T46" fmla="*/ 21274 w 590"/>
              <a:gd name="T47" fmla="*/ 58673 h 383"/>
              <a:gd name="T48" fmla="*/ 207332 w 590"/>
              <a:gd name="T49" fmla="*/ 127850 h 383"/>
              <a:gd name="T50" fmla="*/ 207332 w 590"/>
              <a:gd name="T51" fmla="*/ 127850 h 383"/>
              <a:gd name="T52" fmla="*/ 5409 w 590"/>
              <a:gd name="T53" fmla="*/ 127850 h 383"/>
              <a:gd name="T54" fmla="*/ 0 w 590"/>
              <a:gd name="T55" fmla="*/ 133282 h 383"/>
              <a:gd name="T56" fmla="*/ 5409 w 590"/>
              <a:gd name="T57" fmla="*/ 138353 h 383"/>
              <a:gd name="T58" fmla="*/ 207332 w 590"/>
              <a:gd name="T59" fmla="*/ 138353 h 383"/>
              <a:gd name="T60" fmla="*/ 212380 w 590"/>
              <a:gd name="T61" fmla="*/ 133282 h 383"/>
              <a:gd name="T62" fmla="*/ 207332 w 590"/>
              <a:gd name="T63" fmla="*/ 127850 h 383"/>
              <a:gd name="T64" fmla="*/ 37500 w 590"/>
              <a:gd name="T65" fmla="*/ 111914 h 383"/>
              <a:gd name="T66" fmla="*/ 37500 w 590"/>
              <a:gd name="T67" fmla="*/ 111914 h 383"/>
              <a:gd name="T68" fmla="*/ 106371 w 590"/>
              <a:gd name="T69" fmla="*/ 53240 h 383"/>
              <a:gd name="T70" fmla="*/ 175241 w 590"/>
              <a:gd name="T71" fmla="*/ 111914 h 383"/>
              <a:gd name="T72" fmla="*/ 191106 w 590"/>
              <a:gd name="T73" fmla="*/ 111914 h 383"/>
              <a:gd name="T74" fmla="*/ 106371 w 590"/>
              <a:gd name="T75" fmla="*/ 42375 h 383"/>
              <a:gd name="T76" fmla="*/ 21274 w 590"/>
              <a:gd name="T77" fmla="*/ 111914 h 383"/>
              <a:gd name="T78" fmla="*/ 37500 w 590"/>
              <a:gd name="T79" fmla="*/ 111914 h 38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590" h="383">
                <a:moveTo>
                  <a:pt x="295" y="73"/>
                </a:moveTo>
                <a:lnTo>
                  <a:pt x="295" y="73"/>
                </a:lnTo>
                <a:cubicBezTo>
                  <a:pt x="310" y="73"/>
                  <a:pt x="310" y="59"/>
                  <a:pt x="310" y="59"/>
                </a:cubicBezTo>
                <a:cubicBezTo>
                  <a:pt x="310" y="14"/>
                  <a:pt x="310" y="14"/>
                  <a:pt x="310" y="14"/>
                </a:cubicBezTo>
                <a:cubicBezTo>
                  <a:pt x="310" y="0"/>
                  <a:pt x="310" y="0"/>
                  <a:pt x="295" y="0"/>
                </a:cubicBezTo>
                <a:cubicBezTo>
                  <a:pt x="280" y="0"/>
                  <a:pt x="280" y="0"/>
                  <a:pt x="280" y="14"/>
                </a:cubicBezTo>
                <a:cubicBezTo>
                  <a:pt x="280" y="59"/>
                  <a:pt x="280" y="59"/>
                  <a:pt x="280" y="59"/>
                </a:cubicBezTo>
                <a:cubicBezTo>
                  <a:pt x="280" y="59"/>
                  <a:pt x="280" y="73"/>
                  <a:pt x="295" y="73"/>
                </a:cubicBezTo>
                <a:close/>
                <a:moveTo>
                  <a:pt x="530" y="162"/>
                </a:moveTo>
                <a:lnTo>
                  <a:pt x="530" y="162"/>
                </a:lnTo>
                <a:cubicBezTo>
                  <a:pt x="560" y="132"/>
                  <a:pt x="560" y="132"/>
                  <a:pt x="560" y="132"/>
                </a:cubicBezTo>
                <a:cubicBezTo>
                  <a:pt x="560" y="117"/>
                  <a:pt x="560" y="117"/>
                  <a:pt x="560" y="103"/>
                </a:cubicBezTo>
                <a:cubicBezTo>
                  <a:pt x="545" y="103"/>
                  <a:pt x="545" y="103"/>
                  <a:pt x="530" y="103"/>
                </a:cubicBezTo>
                <a:cubicBezTo>
                  <a:pt x="501" y="132"/>
                  <a:pt x="501" y="132"/>
                  <a:pt x="501" y="132"/>
                </a:cubicBezTo>
                <a:cubicBezTo>
                  <a:pt x="501" y="147"/>
                  <a:pt x="501" y="147"/>
                  <a:pt x="501" y="162"/>
                </a:cubicBezTo>
                <a:cubicBezTo>
                  <a:pt x="516" y="162"/>
                  <a:pt x="516" y="162"/>
                  <a:pt x="530" y="162"/>
                </a:cubicBezTo>
                <a:close/>
                <a:moveTo>
                  <a:pt x="59" y="162"/>
                </a:moveTo>
                <a:lnTo>
                  <a:pt x="59" y="162"/>
                </a:lnTo>
                <a:cubicBezTo>
                  <a:pt x="74" y="162"/>
                  <a:pt x="74" y="162"/>
                  <a:pt x="89" y="162"/>
                </a:cubicBezTo>
                <a:cubicBezTo>
                  <a:pt x="89" y="147"/>
                  <a:pt x="89" y="147"/>
                  <a:pt x="89" y="132"/>
                </a:cubicBezTo>
                <a:cubicBezTo>
                  <a:pt x="59" y="103"/>
                  <a:pt x="59" y="103"/>
                  <a:pt x="59" y="103"/>
                </a:cubicBezTo>
                <a:cubicBezTo>
                  <a:pt x="45" y="103"/>
                  <a:pt x="45" y="103"/>
                  <a:pt x="30" y="103"/>
                </a:cubicBezTo>
                <a:cubicBezTo>
                  <a:pt x="30" y="117"/>
                  <a:pt x="30" y="117"/>
                  <a:pt x="30" y="132"/>
                </a:cubicBezTo>
                <a:lnTo>
                  <a:pt x="59" y="162"/>
                </a:lnTo>
                <a:close/>
                <a:moveTo>
                  <a:pt x="575" y="353"/>
                </a:moveTo>
                <a:lnTo>
                  <a:pt x="575" y="353"/>
                </a:lnTo>
                <a:cubicBezTo>
                  <a:pt x="15" y="353"/>
                  <a:pt x="15" y="353"/>
                  <a:pt x="15" y="353"/>
                </a:cubicBezTo>
                <a:cubicBezTo>
                  <a:pt x="15" y="353"/>
                  <a:pt x="0" y="353"/>
                  <a:pt x="0" y="368"/>
                </a:cubicBezTo>
                <a:cubicBezTo>
                  <a:pt x="0" y="382"/>
                  <a:pt x="15" y="382"/>
                  <a:pt x="15" y="382"/>
                </a:cubicBezTo>
                <a:cubicBezTo>
                  <a:pt x="575" y="382"/>
                  <a:pt x="575" y="382"/>
                  <a:pt x="575" y="382"/>
                </a:cubicBezTo>
                <a:cubicBezTo>
                  <a:pt x="575" y="382"/>
                  <a:pt x="589" y="382"/>
                  <a:pt x="589" y="368"/>
                </a:cubicBezTo>
                <a:cubicBezTo>
                  <a:pt x="589" y="353"/>
                  <a:pt x="575" y="353"/>
                  <a:pt x="575" y="353"/>
                </a:cubicBezTo>
                <a:close/>
                <a:moveTo>
                  <a:pt x="104" y="309"/>
                </a:moveTo>
                <a:lnTo>
                  <a:pt x="104" y="309"/>
                </a:lnTo>
                <a:cubicBezTo>
                  <a:pt x="118" y="221"/>
                  <a:pt x="207" y="147"/>
                  <a:pt x="295" y="147"/>
                </a:cubicBezTo>
                <a:cubicBezTo>
                  <a:pt x="383" y="147"/>
                  <a:pt x="472" y="221"/>
                  <a:pt x="486" y="309"/>
                </a:cubicBezTo>
                <a:cubicBezTo>
                  <a:pt x="530" y="309"/>
                  <a:pt x="530" y="309"/>
                  <a:pt x="530" y="309"/>
                </a:cubicBezTo>
                <a:cubicBezTo>
                  <a:pt x="516" y="191"/>
                  <a:pt x="413" y="117"/>
                  <a:pt x="295" y="117"/>
                </a:cubicBezTo>
                <a:cubicBezTo>
                  <a:pt x="177" y="117"/>
                  <a:pt x="74" y="191"/>
                  <a:pt x="59" y="309"/>
                </a:cubicBezTo>
                <a:lnTo>
                  <a:pt x="104" y="309"/>
                </a:lnTo>
                <a:close/>
              </a:path>
            </a:pathLst>
          </a:custGeom>
          <a:solidFill>
            <a:schemeClr val="accent1"/>
          </a:solidFill>
          <a:ln>
            <a:noFill/>
          </a:ln>
          <a:effectLst/>
        </p:spPr>
        <p:txBody>
          <a:bodyPr wrap="none" anchor="ctr"/>
          <a:lstStyle/>
          <a:p>
            <a:endParaRPr lang="en-US" sz="2700"/>
          </a:p>
        </p:txBody>
      </p:sp>
      <p:sp>
        <p:nvSpPr>
          <p:cNvPr id="81" name="Freeform 80"/>
          <p:cNvSpPr>
            <a:spLocks noChangeArrowheads="1"/>
          </p:cNvSpPr>
          <p:nvPr/>
        </p:nvSpPr>
        <p:spPr bwMode="auto">
          <a:xfrm>
            <a:off x="6694650" y="1559580"/>
            <a:ext cx="299029" cy="299028"/>
          </a:xfrm>
          <a:custGeom>
            <a:avLst/>
            <a:gdLst>
              <a:gd name="T0" fmla="*/ 95550 w 634"/>
              <a:gd name="T1" fmla="*/ 191059 h 634"/>
              <a:gd name="T2" fmla="*/ 95550 w 634"/>
              <a:gd name="T3" fmla="*/ 191059 h 634"/>
              <a:gd name="T4" fmla="*/ 85093 w 634"/>
              <a:gd name="T5" fmla="*/ 201874 h 634"/>
              <a:gd name="T6" fmla="*/ 85093 w 634"/>
              <a:gd name="T7" fmla="*/ 223143 h 634"/>
              <a:gd name="T8" fmla="*/ 95550 w 634"/>
              <a:gd name="T9" fmla="*/ 228190 h 634"/>
              <a:gd name="T10" fmla="*/ 100958 w 634"/>
              <a:gd name="T11" fmla="*/ 223143 h 634"/>
              <a:gd name="T12" fmla="*/ 100958 w 634"/>
              <a:gd name="T13" fmla="*/ 201874 h 634"/>
              <a:gd name="T14" fmla="*/ 95550 w 634"/>
              <a:gd name="T15" fmla="*/ 191059 h 634"/>
              <a:gd name="T16" fmla="*/ 53364 w 634"/>
              <a:gd name="T17" fmla="*/ 191059 h 634"/>
              <a:gd name="T18" fmla="*/ 53364 w 634"/>
              <a:gd name="T19" fmla="*/ 191059 h 634"/>
              <a:gd name="T20" fmla="*/ 42547 w 634"/>
              <a:gd name="T21" fmla="*/ 201874 h 634"/>
              <a:gd name="T22" fmla="*/ 42547 w 634"/>
              <a:gd name="T23" fmla="*/ 223143 h 634"/>
              <a:gd name="T24" fmla="*/ 53364 w 634"/>
              <a:gd name="T25" fmla="*/ 228190 h 634"/>
              <a:gd name="T26" fmla="*/ 58411 w 634"/>
              <a:gd name="T27" fmla="*/ 223143 h 634"/>
              <a:gd name="T28" fmla="*/ 58411 w 634"/>
              <a:gd name="T29" fmla="*/ 201874 h 634"/>
              <a:gd name="T30" fmla="*/ 53364 w 634"/>
              <a:gd name="T31" fmla="*/ 191059 h 634"/>
              <a:gd name="T32" fmla="*/ 138096 w 634"/>
              <a:gd name="T33" fmla="*/ 191059 h 634"/>
              <a:gd name="T34" fmla="*/ 138096 w 634"/>
              <a:gd name="T35" fmla="*/ 191059 h 634"/>
              <a:gd name="T36" fmla="*/ 127279 w 634"/>
              <a:gd name="T37" fmla="*/ 201874 h 634"/>
              <a:gd name="T38" fmla="*/ 127279 w 634"/>
              <a:gd name="T39" fmla="*/ 223143 h 634"/>
              <a:gd name="T40" fmla="*/ 138096 w 634"/>
              <a:gd name="T41" fmla="*/ 228190 h 634"/>
              <a:gd name="T42" fmla="*/ 143505 w 634"/>
              <a:gd name="T43" fmla="*/ 223143 h 634"/>
              <a:gd name="T44" fmla="*/ 143505 w 634"/>
              <a:gd name="T45" fmla="*/ 201874 h 634"/>
              <a:gd name="T46" fmla="*/ 138096 w 634"/>
              <a:gd name="T47" fmla="*/ 191059 h 634"/>
              <a:gd name="T48" fmla="*/ 180643 w 634"/>
              <a:gd name="T49" fmla="*/ 191059 h 634"/>
              <a:gd name="T50" fmla="*/ 180643 w 634"/>
              <a:gd name="T51" fmla="*/ 191059 h 634"/>
              <a:gd name="T52" fmla="*/ 169826 w 634"/>
              <a:gd name="T53" fmla="*/ 201874 h 634"/>
              <a:gd name="T54" fmla="*/ 169826 w 634"/>
              <a:gd name="T55" fmla="*/ 223143 h 634"/>
              <a:gd name="T56" fmla="*/ 180643 w 634"/>
              <a:gd name="T57" fmla="*/ 228190 h 634"/>
              <a:gd name="T58" fmla="*/ 186051 w 634"/>
              <a:gd name="T59" fmla="*/ 223143 h 634"/>
              <a:gd name="T60" fmla="*/ 186051 w 634"/>
              <a:gd name="T61" fmla="*/ 201874 h 634"/>
              <a:gd name="T62" fmla="*/ 180643 w 634"/>
              <a:gd name="T63" fmla="*/ 191059 h 634"/>
              <a:gd name="T64" fmla="*/ 164778 w 634"/>
              <a:gd name="T65" fmla="*/ 37130 h 634"/>
              <a:gd name="T66" fmla="*/ 164778 w 634"/>
              <a:gd name="T67" fmla="*/ 37130 h 634"/>
              <a:gd name="T68" fmla="*/ 106367 w 634"/>
              <a:gd name="T69" fmla="*/ 0 h 634"/>
              <a:gd name="T70" fmla="*/ 42547 w 634"/>
              <a:gd name="T71" fmla="*/ 58399 h 634"/>
              <a:gd name="T72" fmla="*/ 0 w 634"/>
              <a:gd name="T73" fmla="*/ 116798 h 634"/>
              <a:gd name="T74" fmla="*/ 58411 w 634"/>
              <a:gd name="T75" fmla="*/ 169790 h 634"/>
              <a:gd name="T76" fmla="*/ 159370 w 634"/>
              <a:gd name="T77" fmla="*/ 169790 h 634"/>
              <a:gd name="T78" fmla="*/ 228237 w 634"/>
              <a:gd name="T79" fmla="*/ 106344 h 634"/>
              <a:gd name="T80" fmla="*/ 164778 w 634"/>
              <a:gd name="T81" fmla="*/ 37130 h 634"/>
              <a:gd name="T82" fmla="*/ 159370 w 634"/>
              <a:gd name="T83" fmla="*/ 159336 h 634"/>
              <a:gd name="T84" fmla="*/ 159370 w 634"/>
              <a:gd name="T85" fmla="*/ 159336 h 634"/>
              <a:gd name="T86" fmla="*/ 58411 w 634"/>
              <a:gd name="T87" fmla="*/ 159336 h 634"/>
              <a:gd name="T88" fmla="*/ 15865 w 634"/>
              <a:gd name="T89" fmla="*/ 116798 h 634"/>
              <a:gd name="T90" fmla="*/ 58411 w 634"/>
              <a:gd name="T91" fmla="*/ 74261 h 634"/>
              <a:gd name="T92" fmla="*/ 106367 w 634"/>
              <a:gd name="T93" fmla="*/ 15862 h 634"/>
              <a:gd name="T94" fmla="*/ 153961 w 634"/>
              <a:gd name="T95" fmla="*/ 53352 h 634"/>
              <a:gd name="T96" fmla="*/ 212373 w 634"/>
              <a:gd name="T97" fmla="*/ 100937 h 634"/>
              <a:gd name="T98" fmla="*/ 159370 w 634"/>
              <a:gd name="T99" fmla="*/ 159336 h 63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634" h="634">
                <a:moveTo>
                  <a:pt x="265" y="530"/>
                </a:moveTo>
                <a:lnTo>
                  <a:pt x="265" y="530"/>
                </a:lnTo>
                <a:cubicBezTo>
                  <a:pt x="251" y="530"/>
                  <a:pt x="236" y="545"/>
                  <a:pt x="236" y="560"/>
                </a:cubicBezTo>
                <a:cubicBezTo>
                  <a:pt x="236" y="619"/>
                  <a:pt x="236" y="619"/>
                  <a:pt x="236" y="619"/>
                </a:cubicBezTo>
                <a:cubicBezTo>
                  <a:pt x="236" y="619"/>
                  <a:pt x="251" y="633"/>
                  <a:pt x="265" y="633"/>
                </a:cubicBezTo>
                <a:lnTo>
                  <a:pt x="280" y="619"/>
                </a:lnTo>
                <a:cubicBezTo>
                  <a:pt x="280" y="560"/>
                  <a:pt x="280" y="560"/>
                  <a:pt x="280" y="560"/>
                </a:cubicBezTo>
                <a:cubicBezTo>
                  <a:pt x="280" y="545"/>
                  <a:pt x="265" y="530"/>
                  <a:pt x="265" y="530"/>
                </a:cubicBezTo>
                <a:close/>
                <a:moveTo>
                  <a:pt x="148" y="530"/>
                </a:moveTo>
                <a:lnTo>
                  <a:pt x="148" y="530"/>
                </a:lnTo>
                <a:cubicBezTo>
                  <a:pt x="133" y="530"/>
                  <a:pt x="118" y="545"/>
                  <a:pt x="118" y="560"/>
                </a:cubicBezTo>
                <a:cubicBezTo>
                  <a:pt x="118" y="619"/>
                  <a:pt x="118" y="619"/>
                  <a:pt x="118" y="619"/>
                </a:cubicBezTo>
                <a:cubicBezTo>
                  <a:pt x="118" y="619"/>
                  <a:pt x="133" y="633"/>
                  <a:pt x="148" y="633"/>
                </a:cubicBezTo>
                <a:lnTo>
                  <a:pt x="162" y="619"/>
                </a:lnTo>
                <a:cubicBezTo>
                  <a:pt x="162" y="560"/>
                  <a:pt x="162" y="560"/>
                  <a:pt x="162" y="560"/>
                </a:cubicBezTo>
                <a:cubicBezTo>
                  <a:pt x="162" y="545"/>
                  <a:pt x="148" y="530"/>
                  <a:pt x="148" y="530"/>
                </a:cubicBezTo>
                <a:close/>
                <a:moveTo>
                  <a:pt x="383" y="530"/>
                </a:moveTo>
                <a:lnTo>
                  <a:pt x="383" y="530"/>
                </a:lnTo>
                <a:cubicBezTo>
                  <a:pt x="369" y="530"/>
                  <a:pt x="353" y="545"/>
                  <a:pt x="353" y="560"/>
                </a:cubicBezTo>
                <a:cubicBezTo>
                  <a:pt x="353" y="619"/>
                  <a:pt x="353" y="619"/>
                  <a:pt x="353" y="619"/>
                </a:cubicBezTo>
                <a:cubicBezTo>
                  <a:pt x="353" y="619"/>
                  <a:pt x="369" y="633"/>
                  <a:pt x="383" y="633"/>
                </a:cubicBezTo>
                <a:lnTo>
                  <a:pt x="398" y="619"/>
                </a:lnTo>
                <a:cubicBezTo>
                  <a:pt x="398" y="560"/>
                  <a:pt x="398" y="560"/>
                  <a:pt x="398" y="560"/>
                </a:cubicBezTo>
                <a:cubicBezTo>
                  <a:pt x="398" y="545"/>
                  <a:pt x="383" y="530"/>
                  <a:pt x="383" y="530"/>
                </a:cubicBezTo>
                <a:close/>
                <a:moveTo>
                  <a:pt x="501" y="530"/>
                </a:moveTo>
                <a:lnTo>
                  <a:pt x="501" y="530"/>
                </a:lnTo>
                <a:cubicBezTo>
                  <a:pt x="486" y="530"/>
                  <a:pt x="471" y="545"/>
                  <a:pt x="471" y="560"/>
                </a:cubicBezTo>
                <a:cubicBezTo>
                  <a:pt x="471" y="619"/>
                  <a:pt x="471" y="619"/>
                  <a:pt x="471" y="619"/>
                </a:cubicBezTo>
                <a:cubicBezTo>
                  <a:pt x="471" y="619"/>
                  <a:pt x="486" y="633"/>
                  <a:pt x="501" y="633"/>
                </a:cubicBezTo>
                <a:lnTo>
                  <a:pt x="516" y="619"/>
                </a:lnTo>
                <a:cubicBezTo>
                  <a:pt x="516" y="560"/>
                  <a:pt x="516" y="560"/>
                  <a:pt x="516" y="560"/>
                </a:cubicBezTo>
                <a:cubicBezTo>
                  <a:pt x="516" y="545"/>
                  <a:pt x="501" y="530"/>
                  <a:pt x="501" y="530"/>
                </a:cubicBezTo>
                <a:close/>
                <a:moveTo>
                  <a:pt x="457" y="103"/>
                </a:moveTo>
                <a:lnTo>
                  <a:pt x="457" y="103"/>
                </a:lnTo>
                <a:cubicBezTo>
                  <a:pt x="427" y="44"/>
                  <a:pt x="369" y="0"/>
                  <a:pt x="295" y="0"/>
                </a:cubicBezTo>
                <a:cubicBezTo>
                  <a:pt x="206" y="0"/>
                  <a:pt x="133" y="74"/>
                  <a:pt x="118" y="162"/>
                </a:cubicBezTo>
                <a:cubicBezTo>
                  <a:pt x="59" y="192"/>
                  <a:pt x="0" y="251"/>
                  <a:pt x="0" y="324"/>
                </a:cubicBezTo>
                <a:cubicBezTo>
                  <a:pt x="0" y="398"/>
                  <a:pt x="74" y="471"/>
                  <a:pt x="162" y="471"/>
                </a:cubicBezTo>
                <a:cubicBezTo>
                  <a:pt x="162" y="471"/>
                  <a:pt x="427" y="471"/>
                  <a:pt x="442" y="471"/>
                </a:cubicBezTo>
                <a:cubicBezTo>
                  <a:pt x="545" y="471"/>
                  <a:pt x="633" y="398"/>
                  <a:pt x="633" y="295"/>
                </a:cubicBezTo>
                <a:cubicBezTo>
                  <a:pt x="633" y="192"/>
                  <a:pt x="560" y="103"/>
                  <a:pt x="457" y="103"/>
                </a:cubicBezTo>
                <a:close/>
                <a:moveTo>
                  <a:pt x="442" y="442"/>
                </a:moveTo>
                <a:lnTo>
                  <a:pt x="442" y="442"/>
                </a:lnTo>
                <a:cubicBezTo>
                  <a:pt x="427" y="442"/>
                  <a:pt x="162" y="442"/>
                  <a:pt x="162" y="442"/>
                </a:cubicBezTo>
                <a:cubicBezTo>
                  <a:pt x="162" y="442"/>
                  <a:pt x="44" y="427"/>
                  <a:pt x="44" y="324"/>
                </a:cubicBezTo>
                <a:cubicBezTo>
                  <a:pt x="44" y="265"/>
                  <a:pt x="103" y="206"/>
                  <a:pt x="162" y="206"/>
                </a:cubicBezTo>
                <a:cubicBezTo>
                  <a:pt x="162" y="118"/>
                  <a:pt x="221" y="44"/>
                  <a:pt x="295" y="44"/>
                </a:cubicBezTo>
                <a:cubicBezTo>
                  <a:pt x="369" y="44"/>
                  <a:pt x="412" y="89"/>
                  <a:pt x="427" y="148"/>
                </a:cubicBezTo>
                <a:cubicBezTo>
                  <a:pt x="530" y="133"/>
                  <a:pt x="589" y="221"/>
                  <a:pt x="589" y="280"/>
                </a:cubicBezTo>
                <a:cubicBezTo>
                  <a:pt x="604" y="369"/>
                  <a:pt x="501" y="442"/>
                  <a:pt x="442" y="442"/>
                </a:cubicBezTo>
                <a:close/>
              </a:path>
            </a:pathLst>
          </a:custGeom>
          <a:solidFill>
            <a:schemeClr val="accent1"/>
          </a:solidFill>
          <a:ln>
            <a:noFill/>
          </a:ln>
          <a:effectLst/>
        </p:spPr>
        <p:txBody>
          <a:bodyPr wrap="none" anchor="ctr"/>
          <a:lstStyle/>
          <a:p>
            <a:endParaRPr lang="en-US" sz="2700"/>
          </a:p>
        </p:txBody>
      </p:sp>
      <p:sp>
        <p:nvSpPr>
          <p:cNvPr id="82" name="Freeform 81"/>
          <p:cNvSpPr>
            <a:spLocks noChangeArrowheads="1"/>
          </p:cNvSpPr>
          <p:nvPr/>
        </p:nvSpPr>
        <p:spPr bwMode="auto">
          <a:xfrm>
            <a:off x="6208945" y="1559580"/>
            <a:ext cx="290386" cy="222975"/>
          </a:xfrm>
          <a:custGeom>
            <a:avLst/>
            <a:gdLst>
              <a:gd name="T0" fmla="*/ 131975 w 619"/>
              <a:gd name="T1" fmla="*/ 79795 h 472"/>
              <a:gd name="T2" fmla="*/ 131975 w 619"/>
              <a:gd name="T3" fmla="*/ 79795 h 472"/>
              <a:gd name="T4" fmla="*/ 105437 w 619"/>
              <a:gd name="T5" fmla="*/ 79795 h 472"/>
              <a:gd name="T6" fmla="*/ 116196 w 619"/>
              <a:gd name="T7" fmla="*/ 48021 h 472"/>
              <a:gd name="T8" fmla="*/ 110816 w 619"/>
              <a:gd name="T9" fmla="*/ 42605 h 472"/>
              <a:gd name="T10" fmla="*/ 100416 w 619"/>
              <a:gd name="T11" fmla="*/ 42605 h 472"/>
              <a:gd name="T12" fmla="*/ 84278 w 619"/>
              <a:gd name="T13" fmla="*/ 85211 h 472"/>
              <a:gd name="T14" fmla="*/ 84278 w 619"/>
              <a:gd name="T15" fmla="*/ 90626 h 472"/>
              <a:gd name="T16" fmla="*/ 89657 w 619"/>
              <a:gd name="T17" fmla="*/ 95681 h 472"/>
              <a:gd name="T18" fmla="*/ 121575 w 619"/>
              <a:gd name="T19" fmla="*/ 95681 h 472"/>
              <a:gd name="T20" fmla="*/ 105437 w 619"/>
              <a:gd name="T21" fmla="*/ 127455 h 472"/>
              <a:gd name="T22" fmla="*/ 105437 w 619"/>
              <a:gd name="T23" fmla="*/ 138287 h 472"/>
              <a:gd name="T24" fmla="*/ 116196 w 619"/>
              <a:gd name="T25" fmla="*/ 133232 h 472"/>
              <a:gd name="T26" fmla="*/ 136996 w 619"/>
              <a:gd name="T27" fmla="*/ 85211 h 472"/>
              <a:gd name="T28" fmla="*/ 131975 w 619"/>
              <a:gd name="T29" fmla="*/ 79795 h 472"/>
              <a:gd name="T30" fmla="*/ 158155 w 619"/>
              <a:gd name="T31" fmla="*/ 37189 h 472"/>
              <a:gd name="T32" fmla="*/ 158155 w 619"/>
              <a:gd name="T33" fmla="*/ 37189 h 472"/>
              <a:gd name="T34" fmla="*/ 105437 w 619"/>
              <a:gd name="T35" fmla="*/ 0 h 472"/>
              <a:gd name="T36" fmla="*/ 42318 w 619"/>
              <a:gd name="T37" fmla="*/ 58492 h 472"/>
              <a:gd name="T38" fmla="*/ 0 w 619"/>
              <a:gd name="T39" fmla="*/ 116984 h 472"/>
              <a:gd name="T40" fmla="*/ 52718 w 619"/>
              <a:gd name="T41" fmla="*/ 170060 h 472"/>
              <a:gd name="T42" fmla="*/ 153134 w 619"/>
              <a:gd name="T43" fmla="*/ 170060 h 472"/>
              <a:gd name="T44" fmla="*/ 221632 w 619"/>
              <a:gd name="T45" fmla="*/ 106513 h 472"/>
              <a:gd name="T46" fmla="*/ 158155 w 619"/>
              <a:gd name="T47" fmla="*/ 37189 h 472"/>
              <a:gd name="T48" fmla="*/ 153134 w 619"/>
              <a:gd name="T49" fmla="*/ 159589 h 472"/>
              <a:gd name="T50" fmla="*/ 153134 w 619"/>
              <a:gd name="T51" fmla="*/ 159589 h 472"/>
              <a:gd name="T52" fmla="*/ 52718 w 619"/>
              <a:gd name="T53" fmla="*/ 159589 h 472"/>
              <a:gd name="T54" fmla="*/ 10400 w 619"/>
              <a:gd name="T55" fmla="*/ 116984 h 472"/>
              <a:gd name="T56" fmla="*/ 52718 w 619"/>
              <a:gd name="T57" fmla="*/ 74379 h 472"/>
              <a:gd name="T58" fmla="*/ 105437 w 619"/>
              <a:gd name="T59" fmla="*/ 15887 h 472"/>
              <a:gd name="T60" fmla="*/ 147755 w 619"/>
              <a:gd name="T61" fmla="*/ 53437 h 472"/>
              <a:gd name="T62" fmla="*/ 211232 w 619"/>
              <a:gd name="T63" fmla="*/ 101097 h 472"/>
              <a:gd name="T64" fmla="*/ 153134 w 619"/>
              <a:gd name="T65" fmla="*/ 159589 h 47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619" h="472">
                <a:moveTo>
                  <a:pt x="368" y="221"/>
                </a:moveTo>
                <a:lnTo>
                  <a:pt x="368" y="221"/>
                </a:lnTo>
                <a:cubicBezTo>
                  <a:pt x="294" y="221"/>
                  <a:pt x="294" y="221"/>
                  <a:pt x="294" y="221"/>
                </a:cubicBezTo>
                <a:cubicBezTo>
                  <a:pt x="324" y="133"/>
                  <a:pt x="324" y="133"/>
                  <a:pt x="324" y="133"/>
                </a:cubicBezTo>
                <a:cubicBezTo>
                  <a:pt x="324" y="133"/>
                  <a:pt x="324" y="118"/>
                  <a:pt x="309" y="118"/>
                </a:cubicBezTo>
                <a:cubicBezTo>
                  <a:pt x="294" y="103"/>
                  <a:pt x="294" y="118"/>
                  <a:pt x="280" y="118"/>
                </a:cubicBezTo>
                <a:cubicBezTo>
                  <a:pt x="235" y="236"/>
                  <a:pt x="235" y="236"/>
                  <a:pt x="235" y="236"/>
                </a:cubicBezTo>
                <a:lnTo>
                  <a:pt x="235" y="251"/>
                </a:lnTo>
                <a:lnTo>
                  <a:pt x="250" y="265"/>
                </a:lnTo>
                <a:cubicBezTo>
                  <a:pt x="339" y="265"/>
                  <a:pt x="339" y="265"/>
                  <a:pt x="339" y="265"/>
                </a:cubicBezTo>
                <a:cubicBezTo>
                  <a:pt x="294" y="353"/>
                  <a:pt x="294" y="353"/>
                  <a:pt x="294" y="353"/>
                </a:cubicBezTo>
                <a:cubicBezTo>
                  <a:pt x="280" y="353"/>
                  <a:pt x="294" y="369"/>
                  <a:pt x="294" y="383"/>
                </a:cubicBezTo>
                <a:cubicBezTo>
                  <a:pt x="309" y="383"/>
                  <a:pt x="324" y="383"/>
                  <a:pt x="324" y="369"/>
                </a:cubicBezTo>
                <a:cubicBezTo>
                  <a:pt x="324" y="369"/>
                  <a:pt x="382" y="251"/>
                  <a:pt x="382" y="236"/>
                </a:cubicBezTo>
                <a:cubicBezTo>
                  <a:pt x="382" y="236"/>
                  <a:pt x="382" y="221"/>
                  <a:pt x="368" y="221"/>
                </a:cubicBezTo>
                <a:close/>
                <a:moveTo>
                  <a:pt x="441" y="103"/>
                </a:moveTo>
                <a:lnTo>
                  <a:pt x="441" y="103"/>
                </a:lnTo>
                <a:cubicBezTo>
                  <a:pt x="412" y="44"/>
                  <a:pt x="353" y="0"/>
                  <a:pt x="294" y="0"/>
                </a:cubicBezTo>
                <a:cubicBezTo>
                  <a:pt x="191" y="0"/>
                  <a:pt x="118" y="74"/>
                  <a:pt x="118" y="162"/>
                </a:cubicBezTo>
                <a:cubicBezTo>
                  <a:pt x="44" y="192"/>
                  <a:pt x="0" y="251"/>
                  <a:pt x="0" y="324"/>
                </a:cubicBezTo>
                <a:cubicBezTo>
                  <a:pt x="0" y="398"/>
                  <a:pt x="59" y="471"/>
                  <a:pt x="147" y="471"/>
                </a:cubicBezTo>
                <a:lnTo>
                  <a:pt x="427" y="471"/>
                </a:lnTo>
                <a:cubicBezTo>
                  <a:pt x="530" y="471"/>
                  <a:pt x="618" y="398"/>
                  <a:pt x="618" y="295"/>
                </a:cubicBezTo>
                <a:cubicBezTo>
                  <a:pt x="618" y="192"/>
                  <a:pt x="544" y="103"/>
                  <a:pt x="441" y="103"/>
                </a:cubicBezTo>
                <a:close/>
                <a:moveTo>
                  <a:pt x="427" y="442"/>
                </a:moveTo>
                <a:lnTo>
                  <a:pt x="427" y="442"/>
                </a:lnTo>
                <a:lnTo>
                  <a:pt x="147" y="442"/>
                </a:lnTo>
                <a:cubicBezTo>
                  <a:pt x="147" y="442"/>
                  <a:pt x="29" y="427"/>
                  <a:pt x="29" y="324"/>
                </a:cubicBezTo>
                <a:cubicBezTo>
                  <a:pt x="29" y="265"/>
                  <a:pt x="88" y="206"/>
                  <a:pt x="147" y="206"/>
                </a:cubicBezTo>
                <a:cubicBezTo>
                  <a:pt x="147" y="118"/>
                  <a:pt x="206" y="44"/>
                  <a:pt x="294" y="44"/>
                </a:cubicBezTo>
                <a:cubicBezTo>
                  <a:pt x="353" y="44"/>
                  <a:pt x="397" y="89"/>
                  <a:pt x="412" y="148"/>
                </a:cubicBezTo>
                <a:cubicBezTo>
                  <a:pt x="515" y="133"/>
                  <a:pt x="574" y="221"/>
                  <a:pt x="589" y="280"/>
                </a:cubicBezTo>
                <a:cubicBezTo>
                  <a:pt x="589" y="369"/>
                  <a:pt x="500" y="442"/>
                  <a:pt x="427" y="442"/>
                </a:cubicBezTo>
                <a:close/>
              </a:path>
            </a:pathLst>
          </a:custGeom>
          <a:solidFill>
            <a:schemeClr val="accent1"/>
          </a:solidFill>
          <a:ln>
            <a:noFill/>
          </a:ln>
          <a:effectLst/>
        </p:spPr>
        <p:txBody>
          <a:bodyPr wrap="none" anchor="ctr"/>
          <a:lstStyle/>
          <a:p>
            <a:endParaRPr lang="en-US" sz="2700"/>
          </a:p>
        </p:txBody>
      </p:sp>
      <p:sp>
        <p:nvSpPr>
          <p:cNvPr id="83" name="Freeform 82"/>
          <p:cNvSpPr>
            <a:spLocks noChangeArrowheads="1"/>
          </p:cNvSpPr>
          <p:nvPr/>
        </p:nvSpPr>
        <p:spPr bwMode="auto">
          <a:xfrm>
            <a:off x="5671386" y="4923213"/>
            <a:ext cx="290386" cy="299028"/>
          </a:xfrm>
          <a:custGeom>
            <a:avLst/>
            <a:gdLst>
              <a:gd name="T0" fmla="*/ 116196 w 619"/>
              <a:gd name="T1" fmla="*/ 185719 h 635"/>
              <a:gd name="T2" fmla="*/ 116196 w 619"/>
              <a:gd name="T3" fmla="*/ 185719 h 635"/>
              <a:gd name="T4" fmla="*/ 110816 w 619"/>
              <a:gd name="T5" fmla="*/ 190758 h 635"/>
              <a:gd name="T6" fmla="*/ 116196 w 619"/>
              <a:gd name="T7" fmla="*/ 196157 h 635"/>
              <a:gd name="T8" fmla="*/ 126596 w 619"/>
              <a:gd name="T9" fmla="*/ 190758 h 635"/>
              <a:gd name="T10" fmla="*/ 116196 w 619"/>
              <a:gd name="T11" fmla="*/ 185719 h 635"/>
              <a:gd name="T12" fmla="*/ 73877 w 619"/>
              <a:gd name="T13" fmla="*/ 185719 h 635"/>
              <a:gd name="T14" fmla="*/ 73877 w 619"/>
              <a:gd name="T15" fmla="*/ 185719 h 635"/>
              <a:gd name="T16" fmla="*/ 68498 w 619"/>
              <a:gd name="T17" fmla="*/ 190758 h 635"/>
              <a:gd name="T18" fmla="*/ 73877 w 619"/>
              <a:gd name="T19" fmla="*/ 196157 h 635"/>
              <a:gd name="T20" fmla="*/ 84636 w 619"/>
              <a:gd name="T21" fmla="*/ 190758 h 635"/>
              <a:gd name="T22" fmla="*/ 73877 w 619"/>
              <a:gd name="T23" fmla="*/ 185719 h 635"/>
              <a:gd name="T24" fmla="*/ 89657 w 619"/>
              <a:gd name="T25" fmla="*/ 211994 h 635"/>
              <a:gd name="T26" fmla="*/ 89657 w 619"/>
              <a:gd name="T27" fmla="*/ 211994 h 635"/>
              <a:gd name="T28" fmla="*/ 84636 w 619"/>
              <a:gd name="T29" fmla="*/ 217392 h 635"/>
              <a:gd name="T30" fmla="*/ 89657 w 619"/>
              <a:gd name="T31" fmla="*/ 228190 h 635"/>
              <a:gd name="T32" fmla="*/ 95037 w 619"/>
              <a:gd name="T33" fmla="*/ 217392 h 635"/>
              <a:gd name="T34" fmla="*/ 89657 w 619"/>
              <a:gd name="T35" fmla="*/ 211994 h 635"/>
              <a:gd name="T36" fmla="*/ 131975 w 619"/>
              <a:gd name="T37" fmla="*/ 211994 h 635"/>
              <a:gd name="T38" fmla="*/ 131975 w 619"/>
              <a:gd name="T39" fmla="*/ 211994 h 635"/>
              <a:gd name="T40" fmla="*/ 126596 w 619"/>
              <a:gd name="T41" fmla="*/ 217392 h 635"/>
              <a:gd name="T42" fmla="*/ 131975 w 619"/>
              <a:gd name="T43" fmla="*/ 228190 h 635"/>
              <a:gd name="T44" fmla="*/ 137355 w 619"/>
              <a:gd name="T45" fmla="*/ 217392 h 635"/>
              <a:gd name="T46" fmla="*/ 131975 w 619"/>
              <a:gd name="T47" fmla="*/ 211994 h 635"/>
              <a:gd name="T48" fmla="*/ 158155 w 619"/>
              <a:gd name="T49" fmla="*/ 185719 h 635"/>
              <a:gd name="T50" fmla="*/ 158155 w 619"/>
              <a:gd name="T51" fmla="*/ 185719 h 635"/>
              <a:gd name="T52" fmla="*/ 153134 w 619"/>
              <a:gd name="T53" fmla="*/ 190758 h 635"/>
              <a:gd name="T54" fmla="*/ 158155 w 619"/>
              <a:gd name="T55" fmla="*/ 196157 h 635"/>
              <a:gd name="T56" fmla="*/ 168914 w 619"/>
              <a:gd name="T57" fmla="*/ 190758 h 635"/>
              <a:gd name="T58" fmla="*/ 158155 w 619"/>
              <a:gd name="T59" fmla="*/ 185719 h 635"/>
              <a:gd name="T60" fmla="*/ 158155 w 619"/>
              <a:gd name="T61" fmla="*/ 37432 h 635"/>
              <a:gd name="T62" fmla="*/ 158155 w 619"/>
              <a:gd name="T63" fmla="*/ 37432 h 635"/>
              <a:gd name="T64" fmla="*/ 105437 w 619"/>
              <a:gd name="T65" fmla="*/ 0 h 635"/>
              <a:gd name="T66" fmla="*/ 42318 w 619"/>
              <a:gd name="T67" fmla="*/ 58667 h 635"/>
              <a:gd name="T68" fmla="*/ 0 w 619"/>
              <a:gd name="T69" fmla="*/ 111576 h 635"/>
              <a:gd name="T70" fmla="*/ 52718 w 619"/>
              <a:gd name="T71" fmla="*/ 169883 h 635"/>
              <a:gd name="T72" fmla="*/ 158155 w 619"/>
              <a:gd name="T73" fmla="*/ 169883 h 635"/>
              <a:gd name="T74" fmla="*/ 221632 w 619"/>
              <a:gd name="T75" fmla="*/ 100778 h 635"/>
              <a:gd name="T76" fmla="*/ 158155 w 619"/>
              <a:gd name="T77" fmla="*/ 37432 h 635"/>
              <a:gd name="T78" fmla="*/ 153134 w 619"/>
              <a:gd name="T79" fmla="*/ 153686 h 635"/>
              <a:gd name="T80" fmla="*/ 153134 w 619"/>
              <a:gd name="T81" fmla="*/ 153686 h 635"/>
              <a:gd name="T82" fmla="*/ 63477 w 619"/>
              <a:gd name="T83" fmla="*/ 153686 h 635"/>
              <a:gd name="T84" fmla="*/ 10400 w 619"/>
              <a:gd name="T85" fmla="*/ 111576 h 635"/>
              <a:gd name="T86" fmla="*/ 52718 w 619"/>
              <a:gd name="T87" fmla="*/ 69105 h 635"/>
              <a:gd name="T88" fmla="*/ 105437 w 619"/>
              <a:gd name="T89" fmla="*/ 16196 h 635"/>
              <a:gd name="T90" fmla="*/ 147755 w 619"/>
              <a:gd name="T91" fmla="*/ 47870 h 635"/>
              <a:gd name="T92" fmla="*/ 211232 w 619"/>
              <a:gd name="T93" fmla="*/ 100778 h 635"/>
              <a:gd name="T94" fmla="*/ 153134 w 619"/>
              <a:gd name="T95" fmla="*/ 153686 h 63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19" h="635">
                <a:moveTo>
                  <a:pt x="324" y="516"/>
                </a:moveTo>
                <a:lnTo>
                  <a:pt x="324" y="516"/>
                </a:lnTo>
                <a:cubicBezTo>
                  <a:pt x="324" y="516"/>
                  <a:pt x="309" y="516"/>
                  <a:pt x="309" y="530"/>
                </a:cubicBezTo>
                <a:cubicBezTo>
                  <a:pt x="309" y="545"/>
                  <a:pt x="324" y="545"/>
                  <a:pt x="324" y="545"/>
                </a:cubicBezTo>
                <a:cubicBezTo>
                  <a:pt x="339" y="545"/>
                  <a:pt x="353" y="545"/>
                  <a:pt x="353" y="530"/>
                </a:cubicBezTo>
                <a:cubicBezTo>
                  <a:pt x="353" y="516"/>
                  <a:pt x="339" y="516"/>
                  <a:pt x="324" y="516"/>
                </a:cubicBezTo>
                <a:close/>
                <a:moveTo>
                  <a:pt x="206" y="516"/>
                </a:moveTo>
                <a:lnTo>
                  <a:pt x="206" y="516"/>
                </a:lnTo>
                <a:cubicBezTo>
                  <a:pt x="206" y="516"/>
                  <a:pt x="191" y="516"/>
                  <a:pt x="191" y="530"/>
                </a:cubicBezTo>
                <a:cubicBezTo>
                  <a:pt x="191" y="545"/>
                  <a:pt x="206" y="545"/>
                  <a:pt x="206" y="545"/>
                </a:cubicBezTo>
                <a:cubicBezTo>
                  <a:pt x="221" y="545"/>
                  <a:pt x="236" y="545"/>
                  <a:pt x="236" y="530"/>
                </a:cubicBezTo>
                <a:cubicBezTo>
                  <a:pt x="236" y="516"/>
                  <a:pt x="221" y="516"/>
                  <a:pt x="206" y="516"/>
                </a:cubicBezTo>
                <a:close/>
                <a:moveTo>
                  <a:pt x="250" y="589"/>
                </a:moveTo>
                <a:lnTo>
                  <a:pt x="250" y="589"/>
                </a:lnTo>
                <a:cubicBezTo>
                  <a:pt x="236" y="589"/>
                  <a:pt x="236" y="604"/>
                  <a:pt x="236" y="604"/>
                </a:cubicBezTo>
                <a:cubicBezTo>
                  <a:pt x="236" y="619"/>
                  <a:pt x="236" y="634"/>
                  <a:pt x="250" y="634"/>
                </a:cubicBezTo>
                <a:cubicBezTo>
                  <a:pt x="265" y="634"/>
                  <a:pt x="265" y="619"/>
                  <a:pt x="265" y="604"/>
                </a:cubicBezTo>
                <a:cubicBezTo>
                  <a:pt x="265" y="604"/>
                  <a:pt x="265" y="589"/>
                  <a:pt x="250" y="589"/>
                </a:cubicBezTo>
                <a:close/>
                <a:moveTo>
                  <a:pt x="368" y="589"/>
                </a:moveTo>
                <a:lnTo>
                  <a:pt x="368" y="589"/>
                </a:lnTo>
                <a:cubicBezTo>
                  <a:pt x="353" y="589"/>
                  <a:pt x="353" y="604"/>
                  <a:pt x="353" y="604"/>
                </a:cubicBezTo>
                <a:cubicBezTo>
                  <a:pt x="353" y="619"/>
                  <a:pt x="353" y="634"/>
                  <a:pt x="368" y="634"/>
                </a:cubicBezTo>
                <a:cubicBezTo>
                  <a:pt x="383" y="634"/>
                  <a:pt x="383" y="619"/>
                  <a:pt x="383" y="604"/>
                </a:cubicBezTo>
                <a:cubicBezTo>
                  <a:pt x="383" y="604"/>
                  <a:pt x="383" y="589"/>
                  <a:pt x="368" y="589"/>
                </a:cubicBezTo>
                <a:close/>
                <a:moveTo>
                  <a:pt x="441" y="516"/>
                </a:moveTo>
                <a:lnTo>
                  <a:pt x="441" y="516"/>
                </a:lnTo>
                <a:cubicBezTo>
                  <a:pt x="441" y="516"/>
                  <a:pt x="427" y="516"/>
                  <a:pt x="427" y="530"/>
                </a:cubicBezTo>
                <a:cubicBezTo>
                  <a:pt x="427" y="545"/>
                  <a:pt x="441" y="545"/>
                  <a:pt x="441" y="545"/>
                </a:cubicBezTo>
                <a:cubicBezTo>
                  <a:pt x="457" y="545"/>
                  <a:pt x="471" y="545"/>
                  <a:pt x="471" y="530"/>
                </a:cubicBezTo>
                <a:cubicBezTo>
                  <a:pt x="471" y="516"/>
                  <a:pt x="457" y="516"/>
                  <a:pt x="441" y="516"/>
                </a:cubicBezTo>
                <a:close/>
                <a:moveTo>
                  <a:pt x="441" y="104"/>
                </a:moveTo>
                <a:lnTo>
                  <a:pt x="441" y="104"/>
                </a:lnTo>
                <a:cubicBezTo>
                  <a:pt x="412" y="45"/>
                  <a:pt x="353" y="0"/>
                  <a:pt x="294" y="0"/>
                </a:cubicBezTo>
                <a:cubicBezTo>
                  <a:pt x="191" y="0"/>
                  <a:pt x="118" y="74"/>
                  <a:pt x="118" y="163"/>
                </a:cubicBezTo>
                <a:cubicBezTo>
                  <a:pt x="44" y="177"/>
                  <a:pt x="0" y="251"/>
                  <a:pt x="0" y="310"/>
                </a:cubicBezTo>
                <a:cubicBezTo>
                  <a:pt x="0" y="398"/>
                  <a:pt x="59" y="472"/>
                  <a:pt x="147" y="472"/>
                </a:cubicBezTo>
                <a:lnTo>
                  <a:pt x="441" y="472"/>
                </a:lnTo>
                <a:cubicBezTo>
                  <a:pt x="545" y="472"/>
                  <a:pt x="618" y="383"/>
                  <a:pt x="618" y="280"/>
                </a:cubicBezTo>
                <a:cubicBezTo>
                  <a:pt x="618" y="177"/>
                  <a:pt x="545" y="104"/>
                  <a:pt x="441" y="104"/>
                </a:cubicBezTo>
                <a:close/>
                <a:moveTo>
                  <a:pt x="427" y="427"/>
                </a:moveTo>
                <a:lnTo>
                  <a:pt x="427" y="427"/>
                </a:lnTo>
                <a:lnTo>
                  <a:pt x="177" y="427"/>
                </a:lnTo>
                <a:cubicBezTo>
                  <a:pt x="74" y="427"/>
                  <a:pt x="29" y="354"/>
                  <a:pt x="29" y="310"/>
                </a:cubicBezTo>
                <a:cubicBezTo>
                  <a:pt x="29" y="266"/>
                  <a:pt x="88" y="207"/>
                  <a:pt x="147" y="192"/>
                </a:cubicBezTo>
                <a:cubicBezTo>
                  <a:pt x="147" y="118"/>
                  <a:pt x="206" y="45"/>
                  <a:pt x="294" y="45"/>
                </a:cubicBezTo>
                <a:cubicBezTo>
                  <a:pt x="353" y="45"/>
                  <a:pt x="398" y="74"/>
                  <a:pt x="412" y="133"/>
                </a:cubicBezTo>
                <a:cubicBezTo>
                  <a:pt x="515" y="133"/>
                  <a:pt x="589" y="192"/>
                  <a:pt x="589" y="280"/>
                </a:cubicBezTo>
                <a:cubicBezTo>
                  <a:pt x="589" y="354"/>
                  <a:pt x="530" y="427"/>
                  <a:pt x="427" y="427"/>
                </a:cubicBezTo>
                <a:close/>
              </a:path>
            </a:pathLst>
          </a:custGeom>
          <a:solidFill>
            <a:schemeClr val="accent1"/>
          </a:solidFill>
          <a:ln>
            <a:noFill/>
          </a:ln>
          <a:effectLst/>
        </p:spPr>
        <p:txBody>
          <a:bodyPr wrap="none" anchor="ctr"/>
          <a:lstStyle/>
          <a:p>
            <a:endParaRPr lang="en-US" sz="2700"/>
          </a:p>
        </p:txBody>
      </p:sp>
      <p:sp>
        <p:nvSpPr>
          <p:cNvPr id="84" name="Freeform 83"/>
          <p:cNvSpPr>
            <a:spLocks noChangeArrowheads="1"/>
          </p:cNvSpPr>
          <p:nvPr/>
        </p:nvSpPr>
        <p:spPr bwMode="auto">
          <a:xfrm>
            <a:off x="5199509" y="4956054"/>
            <a:ext cx="290386" cy="222976"/>
          </a:xfrm>
          <a:custGeom>
            <a:avLst/>
            <a:gdLst>
              <a:gd name="T0" fmla="*/ 158155 w 619"/>
              <a:gd name="T1" fmla="*/ 37190 h 472"/>
              <a:gd name="T2" fmla="*/ 158155 w 619"/>
              <a:gd name="T3" fmla="*/ 37190 h 472"/>
              <a:gd name="T4" fmla="*/ 105437 w 619"/>
              <a:gd name="T5" fmla="*/ 0 h 472"/>
              <a:gd name="T6" fmla="*/ 42318 w 619"/>
              <a:gd name="T7" fmla="*/ 58492 h 472"/>
              <a:gd name="T8" fmla="*/ 0 w 619"/>
              <a:gd name="T9" fmla="*/ 116985 h 472"/>
              <a:gd name="T10" fmla="*/ 52718 w 619"/>
              <a:gd name="T11" fmla="*/ 170061 h 472"/>
              <a:gd name="T12" fmla="*/ 153134 w 619"/>
              <a:gd name="T13" fmla="*/ 170061 h 472"/>
              <a:gd name="T14" fmla="*/ 221632 w 619"/>
              <a:gd name="T15" fmla="*/ 106153 h 472"/>
              <a:gd name="T16" fmla="*/ 158155 w 619"/>
              <a:gd name="T17" fmla="*/ 37190 h 472"/>
              <a:gd name="T18" fmla="*/ 153134 w 619"/>
              <a:gd name="T19" fmla="*/ 159590 h 472"/>
              <a:gd name="T20" fmla="*/ 153134 w 619"/>
              <a:gd name="T21" fmla="*/ 159590 h 472"/>
              <a:gd name="T22" fmla="*/ 52718 w 619"/>
              <a:gd name="T23" fmla="*/ 159590 h 472"/>
              <a:gd name="T24" fmla="*/ 10400 w 619"/>
              <a:gd name="T25" fmla="*/ 116985 h 472"/>
              <a:gd name="T26" fmla="*/ 52718 w 619"/>
              <a:gd name="T27" fmla="*/ 74379 h 472"/>
              <a:gd name="T28" fmla="*/ 105437 w 619"/>
              <a:gd name="T29" fmla="*/ 15887 h 472"/>
              <a:gd name="T30" fmla="*/ 147755 w 619"/>
              <a:gd name="T31" fmla="*/ 53076 h 472"/>
              <a:gd name="T32" fmla="*/ 211232 w 619"/>
              <a:gd name="T33" fmla="*/ 101098 h 472"/>
              <a:gd name="T34" fmla="*/ 153134 w 619"/>
              <a:gd name="T35" fmla="*/ 159590 h 4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619" h="472">
                <a:moveTo>
                  <a:pt x="441" y="103"/>
                </a:moveTo>
                <a:lnTo>
                  <a:pt x="441" y="103"/>
                </a:lnTo>
                <a:cubicBezTo>
                  <a:pt x="412" y="44"/>
                  <a:pt x="353" y="0"/>
                  <a:pt x="294" y="0"/>
                </a:cubicBezTo>
                <a:cubicBezTo>
                  <a:pt x="191" y="0"/>
                  <a:pt x="118" y="74"/>
                  <a:pt x="118" y="162"/>
                </a:cubicBezTo>
                <a:cubicBezTo>
                  <a:pt x="44" y="192"/>
                  <a:pt x="0" y="251"/>
                  <a:pt x="0" y="324"/>
                </a:cubicBezTo>
                <a:cubicBezTo>
                  <a:pt x="0" y="398"/>
                  <a:pt x="59" y="471"/>
                  <a:pt x="147" y="471"/>
                </a:cubicBezTo>
                <a:lnTo>
                  <a:pt x="427" y="471"/>
                </a:lnTo>
                <a:cubicBezTo>
                  <a:pt x="530" y="471"/>
                  <a:pt x="618" y="398"/>
                  <a:pt x="618" y="294"/>
                </a:cubicBezTo>
                <a:cubicBezTo>
                  <a:pt x="618" y="192"/>
                  <a:pt x="545" y="103"/>
                  <a:pt x="441" y="103"/>
                </a:cubicBezTo>
                <a:close/>
                <a:moveTo>
                  <a:pt x="427" y="442"/>
                </a:moveTo>
                <a:lnTo>
                  <a:pt x="427" y="442"/>
                </a:lnTo>
                <a:lnTo>
                  <a:pt x="147" y="442"/>
                </a:lnTo>
                <a:cubicBezTo>
                  <a:pt x="147" y="442"/>
                  <a:pt x="29" y="427"/>
                  <a:pt x="29" y="324"/>
                </a:cubicBezTo>
                <a:cubicBezTo>
                  <a:pt x="29" y="265"/>
                  <a:pt x="88" y="206"/>
                  <a:pt x="147" y="206"/>
                </a:cubicBezTo>
                <a:cubicBezTo>
                  <a:pt x="147" y="118"/>
                  <a:pt x="206" y="44"/>
                  <a:pt x="294" y="44"/>
                </a:cubicBezTo>
                <a:cubicBezTo>
                  <a:pt x="353" y="44"/>
                  <a:pt x="398" y="89"/>
                  <a:pt x="412" y="147"/>
                </a:cubicBezTo>
                <a:cubicBezTo>
                  <a:pt x="515" y="133"/>
                  <a:pt x="574" y="221"/>
                  <a:pt x="589" y="280"/>
                </a:cubicBezTo>
                <a:cubicBezTo>
                  <a:pt x="589" y="368"/>
                  <a:pt x="500" y="442"/>
                  <a:pt x="427" y="442"/>
                </a:cubicBezTo>
                <a:close/>
              </a:path>
            </a:pathLst>
          </a:custGeom>
          <a:solidFill>
            <a:schemeClr val="accent1"/>
          </a:solidFill>
          <a:ln>
            <a:noFill/>
          </a:ln>
          <a:effectLst/>
        </p:spPr>
        <p:txBody>
          <a:bodyPr wrap="none" anchor="ctr"/>
          <a:lstStyle/>
          <a:p>
            <a:endParaRPr lang="en-US" sz="2700"/>
          </a:p>
        </p:txBody>
      </p:sp>
      <p:sp>
        <p:nvSpPr>
          <p:cNvPr id="85" name="Freeform 84"/>
          <p:cNvSpPr>
            <a:spLocks noChangeArrowheads="1"/>
          </p:cNvSpPr>
          <p:nvPr/>
        </p:nvSpPr>
        <p:spPr bwMode="auto">
          <a:xfrm>
            <a:off x="4715533" y="4930127"/>
            <a:ext cx="278286" cy="278287"/>
          </a:xfrm>
          <a:custGeom>
            <a:avLst/>
            <a:gdLst>
              <a:gd name="T0" fmla="*/ 10817 w 590"/>
              <a:gd name="T1" fmla="*/ 0 h 590"/>
              <a:gd name="T2" fmla="*/ 10817 w 590"/>
              <a:gd name="T3" fmla="*/ 0 h 590"/>
              <a:gd name="T4" fmla="*/ 0 w 590"/>
              <a:gd name="T5" fmla="*/ 10815 h 590"/>
              <a:gd name="T6" fmla="*/ 0 w 590"/>
              <a:gd name="T7" fmla="*/ 206929 h 590"/>
              <a:gd name="T8" fmla="*/ 10817 w 590"/>
              <a:gd name="T9" fmla="*/ 212336 h 590"/>
              <a:gd name="T10" fmla="*/ 16226 w 590"/>
              <a:gd name="T11" fmla="*/ 206929 h 590"/>
              <a:gd name="T12" fmla="*/ 16226 w 590"/>
              <a:gd name="T13" fmla="*/ 10815 h 590"/>
              <a:gd name="T14" fmla="*/ 10817 w 590"/>
              <a:gd name="T15" fmla="*/ 0 h 590"/>
              <a:gd name="T16" fmla="*/ 201924 w 590"/>
              <a:gd name="T17" fmla="*/ 15862 h 590"/>
              <a:gd name="T18" fmla="*/ 201924 w 590"/>
              <a:gd name="T19" fmla="*/ 15862 h 590"/>
              <a:gd name="T20" fmla="*/ 42548 w 590"/>
              <a:gd name="T21" fmla="*/ 0 h 590"/>
              <a:gd name="T22" fmla="*/ 32091 w 590"/>
              <a:gd name="T23" fmla="*/ 15862 h 590"/>
              <a:gd name="T24" fmla="*/ 32091 w 590"/>
              <a:gd name="T25" fmla="*/ 95533 h 590"/>
              <a:gd name="T26" fmla="*/ 42548 w 590"/>
              <a:gd name="T27" fmla="*/ 106349 h 590"/>
              <a:gd name="T28" fmla="*/ 201924 w 590"/>
              <a:gd name="T29" fmla="*/ 95533 h 590"/>
              <a:gd name="T30" fmla="*/ 212380 w 590"/>
              <a:gd name="T31" fmla="*/ 79671 h 590"/>
              <a:gd name="T32" fmla="*/ 212380 w 590"/>
              <a:gd name="T33" fmla="*/ 32085 h 590"/>
              <a:gd name="T34" fmla="*/ 201924 w 590"/>
              <a:gd name="T35" fmla="*/ 15862 h 590"/>
              <a:gd name="T36" fmla="*/ 100962 w 590"/>
              <a:gd name="T37" fmla="*/ 90486 h 590"/>
              <a:gd name="T38" fmla="*/ 100962 w 590"/>
              <a:gd name="T39" fmla="*/ 90486 h 590"/>
              <a:gd name="T40" fmla="*/ 53366 w 590"/>
              <a:gd name="T41" fmla="*/ 95533 h 590"/>
              <a:gd name="T42" fmla="*/ 42548 w 590"/>
              <a:gd name="T43" fmla="*/ 85079 h 590"/>
              <a:gd name="T44" fmla="*/ 42548 w 590"/>
              <a:gd name="T45" fmla="*/ 21270 h 590"/>
              <a:gd name="T46" fmla="*/ 53366 w 590"/>
              <a:gd name="T47" fmla="*/ 15862 h 590"/>
              <a:gd name="T48" fmla="*/ 100962 w 590"/>
              <a:gd name="T49" fmla="*/ 21270 h 590"/>
              <a:gd name="T50" fmla="*/ 100962 w 590"/>
              <a:gd name="T51" fmla="*/ 90486 h 590"/>
              <a:gd name="T52" fmla="*/ 159375 w 590"/>
              <a:gd name="T53" fmla="*/ 85079 h 590"/>
              <a:gd name="T54" fmla="*/ 159375 w 590"/>
              <a:gd name="T55" fmla="*/ 85079 h 590"/>
              <a:gd name="T56" fmla="*/ 116827 w 590"/>
              <a:gd name="T57" fmla="*/ 85079 h 590"/>
              <a:gd name="T58" fmla="*/ 116827 w 590"/>
              <a:gd name="T59" fmla="*/ 21270 h 590"/>
              <a:gd name="T60" fmla="*/ 159375 w 590"/>
              <a:gd name="T61" fmla="*/ 26677 h 590"/>
              <a:gd name="T62" fmla="*/ 159375 w 590"/>
              <a:gd name="T63" fmla="*/ 85079 h 590"/>
              <a:gd name="T64" fmla="*/ 201924 w 590"/>
              <a:gd name="T65" fmla="*/ 74264 h 590"/>
              <a:gd name="T66" fmla="*/ 201924 w 590"/>
              <a:gd name="T67" fmla="*/ 74264 h 590"/>
              <a:gd name="T68" fmla="*/ 191106 w 590"/>
              <a:gd name="T69" fmla="*/ 79671 h 590"/>
              <a:gd name="T70" fmla="*/ 169832 w 590"/>
              <a:gd name="T71" fmla="*/ 79671 h 590"/>
              <a:gd name="T72" fmla="*/ 169832 w 590"/>
              <a:gd name="T73" fmla="*/ 26677 h 590"/>
              <a:gd name="T74" fmla="*/ 191106 w 590"/>
              <a:gd name="T75" fmla="*/ 32085 h 590"/>
              <a:gd name="T76" fmla="*/ 201924 w 590"/>
              <a:gd name="T77" fmla="*/ 37132 h 590"/>
              <a:gd name="T78" fmla="*/ 201924 w 590"/>
              <a:gd name="T79" fmla="*/ 74264 h 59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590" h="590">
                <a:moveTo>
                  <a:pt x="30" y="0"/>
                </a:moveTo>
                <a:lnTo>
                  <a:pt x="30" y="0"/>
                </a:lnTo>
                <a:cubicBezTo>
                  <a:pt x="15" y="0"/>
                  <a:pt x="0" y="15"/>
                  <a:pt x="0" y="30"/>
                </a:cubicBezTo>
                <a:cubicBezTo>
                  <a:pt x="0" y="574"/>
                  <a:pt x="0" y="574"/>
                  <a:pt x="0" y="574"/>
                </a:cubicBezTo>
                <a:cubicBezTo>
                  <a:pt x="0" y="589"/>
                  <a:pt x="15" y="589"/>
                  <a:pt x="30" y="589"/>
                </a:cubicBezTo>
                <a:cubicBezTo>
                  <a:pt x="30" y="589"/>
                  <a:pt x="45" y="589"/>
                  <a:pt x="45" y="574"/>
                </a:cubicBezTo>
                <a:cubicBezTo>
                  <a:pt x="45" y="30"/>
                  <a:pt x="45" y="30"/>
                  <a:pt x="45" y="30"/>
                </a:cubicBezTo>
                <a:cubicBezTo>
                  <a:pt x="45" y="15"/>
                  <a:pt x="30" y="0"/>
                  <a:pt x="30" y="0"/>
                </a:cubicBezTo>
                <a:close/>
                <a:moveTo>
                  <a:pt x="560" y="44"/>
                </a:moveTo>
                <a:lnTo>
                  <a:pt x="560" y="44"/>
                </a:lnTo>
                <a:cubicBezTo>
                  <a:pt x="118" y="0"/>
                  <a:pt x="118" y="0"/>
                  <a:pt x="118" y="0"/>
                </a:cubicBezTo>
                <a:cubicBezTo>
                  <a:pt x="103" y="0"/>
                  <a:pt x="89" y="30"/>
                  <a:pt x="89" y="44"/>
                </a:cubicBezTo>
                <a:cubicBezTo>
                  <a:pt x="89" y="265"/>
                  <a:pt x="89" y="265"/>
                  <a:pt x="89" y="265"/>
                </a:cubicBezTo>
                <a:cubicBezTo>
                  <a:pt x="89" y="280"/>
                  <a:pt x="103" y="295"/>
                  <a:pt x="118" y="295"/>
                </a:cubicBezTo>
                <a:cubicBezTo>
                  <a:pt x="560" y="265"/>
                  <a:pt x="560" y="265"/>
                  <a:pt x="560" y="265"/>
                </a:cubicBezTo>
                <a:cubicBezTo>
                  <a:pt x="574" y="265"/>
                  <a:pt x="589" y="236"/>
                  <a:pt x="589" y="221"/>
                </a:cubicBezTo>
                <a:cubicBezTo>
                  <a:pt x="589" y="89"/>
                  <a:pt x="589" y="89"/>
                  <a:pt x="589" y="89"/>
                </a:cubicBezTo>
                <a:cubicBezTo>
                  <a:pt x="589" y="59"/>
                  <a:pt x="574" y="44"/>
                  <a:pt x="560" y="44"/>
                </a:cubicBezTo>
                <a:close/>
                <a:moveTo>
                  <a:pt x="280" y="251"/>
                </a:moveTo>
                <a:lnTo>
                  <a:pt x="280" y="251"/>
                </a:lnTo>
                <a:cubicBezTo>
                  <a:pt x="148" y="265"/>
                  <a:pt x="148" y="265"/>
                  <a:pt x="148" y="265"/>
                </a:cubicBezTo>
                <a:cubicBezTo>
                  <a:pt x="118" y="265"/>
                  <a:pt x="118" y="251"/>
                  <a:pt x="118" y="236"/>
                </a:cubicBezTo>
                <a:cubicBezTo>
                  <a:pt x="118" y="59"/>
                  <a:pt x="118" y="59"/>
                  <a:pt x="118" y="59"/>
                </a:cubicBezTo>
                <a:cubicBezTo>
                  <a:pt x="118" y="44"/>
                  <a:pt x="118" y="44"/>
                  <a:pt x="148" y="44"/>
                </a:cubicBezTo>
                <a:cubicBezTo>
                  <a:pt x="280" y="59"/>
                  <a:pt x="280" y="59"/>
                  <a:pt x="280" y="59"/>
                </a:cubicBezTo>
                <a:lnTo>
                  <a:pt x="280" y="251"/>
                </a:lnTo>
                <a:close/>
                <a:moveTo>
                  <a:pt x="442" y="236"/>
                </a:moveTo>
                <a:lnTo>
                  <a:pt x="442" y="236"/>
                </a:lnTo>
                <a:cubicBezTo>
                  <a:pt x="324" y="236"/>
                  <a:pt x="324" y="236"/>
                  <a:pt x="324" y="236"/>
                </a:cubicBezTo>
                <a:cubicBezTo>
                  <a:pt x="324" y="59"/>
                  <a:pt x="324" y="59"/>
                  <a:pt x="324" y="59"/>
                </a:cubicBezTo>
                <a:cubicBezTo>
                  <a:pt x="442" y="74"/>
                  <a:pt x="442" y="74"/>
                  <a:pt x="442" y="74"/>
                </a:cubicBezTo>
                <a:lnTo>
                  <a:pt x="442" y="236"/>
                </a:lnTo>
                <a:close/>
                <a:moveTo>
                  <a:pt x="560" y="206"/>
                </a:moveTo>
                <a:lnTo>
                  <a:pt x="560" y="206"/>
                </a:lnTo>
                <a:cubicBezTo>
                  <a:pt x="560" y="221"/>
                  <a:pt x="560" y="221"/>
                  <a:pt x="530" y="221"/>
                </a:cubicBezTo>
                <a:cubicBezTo>
                  <a:pt x="471" y="221"/>
                  <a:pt x="471" y="221"/>
                  <a:pt x="471" y="221"/>
                </a:cubicBezTo>
                <a:cubicBezTo>
                  <a:pt x="471" y="74"/>
                  <a:pt x="471" y="74"/>
                  <a:pt x="471" y="74"/>
                </a:cubicBezTo>
                <a:cubicBezTo>
                  <a:pt x="530" y="89"/>
                  <a:pt x="530" y="89"/>
                  <a:pt x="530" y="89"/>
                </a:cubicBezTo>
                <a:cubicBezTo>
                  <a:pt x="560" y="89"/>
                  <a:pt x="560" y="89"/>
                  <a:pt x="560" y="103"/>
                </a:cubicBezTo>
                <a:lnTo>
                  <a:pt x="560" y="206"/>
                </a:lnTo>
                <a:close/>
              </a:path>
            </a:pathLst>
          </a:custGeom>
          <a:solidFill>
            <a:schemeClr val="accent1"/>
          </a:solidFill>
          <a:ln>
            <a:noFill/>
          </a:ln>
          <a:effectLst/>
        </p:spPr>
        <p:txBody>
          <a:bodyPr wrap="none" anchor="ctr"/>
          <a:lstStyle/>
          <a:p>
            <a:endParaRPr lang="en-US" sz="2700"/>
          </a:p>
        </p:txBody>
      </p:sp>
      <p:sp>
        <p:nvSpPr>
          <p:cNvPr id="86" name="Freeform 85"/>
          <p:cNvSpPr>
            <a:spLocks noChangeArrowheads="1"/>
          </p:cNvSpPr>
          <p:nvPr/>
        </p:nvSpPr>
        <p:spPr bwMode="auto">
          <a:xfrm>
            <a:off x="4245385" y="4923213"/>
            <a:ext cx="262731" cy="299028"/>
          </a:xfrm>
          <a:custGeom>
            <a:avLst/>
            <a:gdLst>
              <a:gd name="T0" fmla="*/ 168627 w 561"/>
              <a:gd name="T1" fmla="*/ 0 h 635"/>
              <a:gd name="T2" fmla="*/ 168627 w 561"/>
              <a:gd name="T3" fmla="*/ 0 h 635"/>
              <a:gd name="T4" fmla="*/ 31864 w 561"/>
              <a:gd name="T5" fmla="*/ 0 h 635"/>
              <a:gd name="T6" fmla="*/ 0 w 561"/>
              <a:gd name="T7" fmla="*/ 26634 h 635"/>
              <a:gd name="T8" fmla="*/ 0 w 561"/>
              <a:gd name="T9" fmla="*/ 228190 h 635"/>
              <a:gd name="T10" fmla="*/ 15753 w 561"/>
              <a:gd name="T11" fmla="*/ 228190 h 635"/>
              <a:gd name="T12" fmla="*/ 42246 w 561"/>
              <a:gd name="T13" fmla="*/ 206955 h 635"/>
              <a:gd name="T14" fmla="*/ 74110 w 561"/>
              <a:gd name="T15" fmla="*/ 228190 h 635"/>
              <a:gd name="T16" fmla="*/ 100245 w 561"/>
              <a:gd name="T17" fmla="*/ 206955 h 635"/>
              <a:gd name="T18" fmla="*/ 126739 w 561"/>
              <a:gd name="T19" fmla="*/ 228190 h 635"/>
              <a:gd name="T20" fmla="*/ 158245 w 561"/>
              <a:gd name="T21" fmla="*/ 206955 h 635"/>
              <a:gd name="T22" fmla="*/ 184738 w 561"/>
              <a:gd name="T23" fmla="*/ 228190 h 635"/>
              <a:gd name="T24" fmla="*/ 200491 w 561"/>
              <a:gd name="T25" fmla="*/ 228190 h 635"/>
              <a:gd name="T26" fmla="*/ 200491 w 561"/>
              <a:gd name="T27" fmla="*/ 26634 h 635"/>
              <a:gd name="T28" fmla="*/ 168627 w 561"/>
              <a:gd name="T29" fmla="*/ 0 h 635"/>
              <a:gd name="T30" fmla="*/ 184738 w 561"/>
              <a:gd name="T31" fmla="*/ 211994 h 635"/>
              <a:gd name="T32" fmla="*/ 184738 w 561"/>
              <a:gd name="T33" fmla="*/ 211994 h 635"/>
              <a:gd name="T34" fmla="*/ 158245 w 561"/>
              <a:gd name="T35" fmla="*/ 190758 h 635"/>
              <a:gd name="T36" fmla="*/ 126739 w 561"/>
              <a:gd name="T37" fmla="*/ 211994 h 635"/>
              <a:gd name="T38" fmla="*/ 100245 w 561"/>
              <a:gd name="T39" fmla="*/ 190758 h 635"/>
              <a:gd name="T40" fmla="*/ 74110 w 561"/>
              <a:gd name="T41" fmla="*/ 211994 h 635"/>
              <a:gd name="T42" fmla="*/ 42246 w 561"/>
              <a:gd name="T43" fmla="*/ 190758 h 635"/>
              <a:gd name="T44" fmla="*/ 15753 w 561"/>
              <a:gd name="T45" fmla="*/ 211994 h 635"/>
              <a:gd name="T46" fmla="*/ 15753 w 561"/>
              <a:gd name="T47" fmla="*/ 26634 h 635"/>
              <a:gd name="T48" fmla="*/ 31864 w 561"/>
              <a:gd name="T49" fmla="*/ 16196 h 635"/>
              <a:gd name="T50" fmla="*/ 168627 w 561"/>
              <a:gd name="T51" fmla="*/ 16196 h 635"/>
              <a:gd name="T52" fmla="*/ 184738 w 561"/>
              <a:gd name="T53" fmla="*/ 26634 h 635"/>
              <a:gd name="T54" fmla="*/ 184738 w 561"/>
              <a:gd name="T55" fmla="*/ 211994 h 635"/>
              <a:gd name="T56" fmla="*/ 147504 w 561"/>
              <a:gd name="T57" fmla="*/ 127412 h 635"/>
              <a:gd name="T58" fmla="*/ 147504 w 561"/>
              <a:gd name="T59" fmla="*/ 127412 h 635"/>
              <a:gd name="T60" fmla="*/ 52987 w 561"/>
              <a:gd name="T61" fmla="*/ 127412 h 635"/>
              <a:gd name="T62" fmla="*/ 42246 w 561"/>
              <a:gd name="T63" fmla="*/ 132451 h 635"/>
              <a:gd name="T64" fmla="*/ 52987 w 561"/>
              <a:gd name="T65" fmla="*/ 143249 h 635"/>
              <a:gd name="T66" fmla="*/ 147504 w 561"/>
              <a:gd name="T67" fmla="*/ 143249 h 635"/>
              <a:gd name="T68" fmla="*/ 158245 w 561"/>
              <a:gd name="T69" fmla="*/ 132451 h 635"/>
              <a:gd name="T70" fmla="*/ 147504 w 561"/>
              <a:gd name="T71" fmla="*/ 127412 h 635"/>
              <a:gd name="T72" fmla="*/ 147504 w 561"/>
              <a:gd name="T73" fmla="*/ 84941 h 635"/>
              <a:gd name="T74" fmla="*/ 147504 w 561"/>
              <a:gd name="T75" fmla="*/ 84941 h 635"/>
              <a:gd name="T76" fmla="*/ 52987 w 561"/>
              <a:gd name="T77" fmla="*/ 84941 h 635"/>
              <a:gd name="T78" fmla="*/ 42246 w 561"/>
              <a:gd name="T79" fmla="*/ 90340 h 635"/>
              <a:gd name="T80" fmla="*/ 52987 w 561"/>
              <a:gd name="T81" fmla="*/ 100778 h 635"/>
              <a:gd name="T82" fmla="*/ 147504 w 561"/>
              <a:gd name="T83" fmla="*/ 100778 h 635"/>
              <a:gd name="T84" fmla="*/ 158245 w 561"/>
              <a:gd name="T85" fmla="*/ 90340 h 635"/>
              <a:gd name="T86" fmla="*/ 147504 w 561"/>
              <a:gd name="T87" fmla="*/ 84941 h 635"/>
              <a:gd name="T88" fmla="*/ 147504 w 561"/>
              <a:gd name="T89" fmla="*/ 42471 h 635"/>
              <a:gd name="T90" fmla="*/ 147504 w 561"/>
              <a:gd name="T91" fmla="*/ 42471 h 635"/>
              <a:gd name="T92" fmla="*/ 52987 w 561"/>
              <a:gd name="T93" fmla="*/ 42471 h 635"/>
              <a:gd name="T94" fmla="*/ 42246 w 561"/>
              <a:gd name="T95" fmla="*/ 47870 h 635"/>
              <a:gd name="T96" fmla="*/ 52987 w 561"/>
              <a:gd name="T97" fmla="*/ 58667 h 635"/>
              <a:gd name="T98" fmla="*/ 147504 w 561"/>
              <a:gd name="T99" fmla="*/ 58667 h 635"/>
              <a:gd name="T100" fmla="*/ 158245 w 561"/>
              <a:gd name="T101" fmla="*/ 47870 h 635"/>
              <a:gd name="T102" fmla="*/ 147504 w 561"/>
              <a:gd name="T103" fmla="*/ 42471 h 63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61" h="635">
                <a:moveTo>
                  <a:pt x="471" y="0"/>
                </a:moveTo>
                <a:lnTo>
                  <a:pt x="471" y="0"/>
                </a:lnTo>
                <a:cubicBezTo>
                  <a:pt x="89" y="0"/>
                  <a:pt x="89" y="0"/>
                  <a:pt x="89" y="0"/>
                </a:cubicBezTo>
                <a:cubicBezTo>
                  <a:pt x="44" y="0"/>
                  <a:pt x="0" y="30"/>
                  <a:pt x="0" y="74"/>
                </a:cubicBezTo>
                <a:cubicBezTo>
                  <a:pt x="0" y="634"/>
                  <a:pt x="0" y="634"/>
                  <a:pt x="0" y="634"/>
                </a:cubicBezTo>
                <a:cubicBezTo>
                  <a:pt x="44" y="634"/>
                  <a:pt x="44" y="634"/>
                  <a:pt x="44" y="634"/>
                </a:cubicBezTo>
                <a:cubicBezTo>
                  <a:pt x="118" y="575"/>
                  <a:pt x="118" y="575"/>
                  <a:pt x="118" y="575"/>
                </a:cubicBezTo>
                <a:cubicBezTo>
                  <a:pt x="207" y="634"/>
                  <a:pt x="207" y="634"/>
                  <a:pt x="207" y="634"/>
                </a:cubicBezTo>
                <a:cubicBezTo>
                  <a:pt x="280" y="575"/>
                  <a:pt x="280" y="575"/>
                  <a:pt x="280" y="575"/>
                </a:cubicBezTo>
                <a:cubicBezTo>
                  <a:pt x="354" y="634"/>
                  <a:pt x="354" y="634"/>
                  <a:pt x="354" y="634"/>
                </a:cubicBezTo>
                <a:cubicBezTo>
                  <a:pt x="442" y="575"/>
                  <a:pt x="442" y="575"/>
                  <a:pt x="442" y="575"/>
                </a:cubicBezTo>
                <a:cubicBezTo>
                  <a:pt x="516" y="634"/>
                  <a:pt x="516" y="634"/>
                  <a:pt x="516" y="634"/>
                </a:cubicBezTo>
                <a:cubicBezTo>
                  <a:pt x="560" y="634"/>
                  <a:pt x="560" y="634"/>
                  <a:pt x="560" y="634"/>
                </a:cubicBezTo>
                <a:cubicBezTo>
                  <a:pt x="560" y="74"/>
                  <a:pt x="560" y="74"/>
                  <a:pt x="560" y="74"/>
                </a:cubicBezTo>
                <a:cubicBezTo>
                  <a:pt x="560" y="30"/>
                  <a:pt x="516" y="0"/>
                  <a:pt x="471" y="0"/>
                </a:cubicBezTo>
                <a:close/>
                <a:moveTo>
                  <a:pt x="516" y="589"/>
                </a:moveTo>
                <a:lnTo>
                  <a:pt x="516" y="589"/>
                </a:lnTo>
                <a:cubicBezTo>
                  <a:pt x="442" y="530"/>
                  <a:pt x="442" y="530"/>
                  <a:pt x="442" y="530"/>
                </a:cubicBezTo>
                <a:cubicBezTo>
                  <a:pt x="354" y="589"/>
                  <a:pt x="354" y="589"/>
                  <a:pt x="354" y="589"/>
                </a:cubicBezTo>
                <a:cubicBezTo>
                  <a:pt x="280" y="530"/>
                  <a:pt x="280" y="530"/>
                  <a:pt x="280" y="530"/>
                </a:cubicBezTo>
                <a:cubicBezTo>
                  <a:pt x="207" y="589"/>
                  <a:pt x="207" y="589"/>
                  <a:pt x="207" y="589"/>
                </a:cubicBezTo>
                <a:cubicBezTo>
                  <a:pt x="118" y="530"/>
                  <a:pt x="118" y="530"/>
                  <a:pt x="118" y="530"/>
                </a:cubicBezTo>
                <a:cubicBezTo>
                  <a:pt x="44" y="589"/>
                  <a:pt x="44" y="589"/>
                  <a:pt x="44" y="589"/>
                </a:cubicBezTo>
                <a:cubicBezTo>
                  <a:pt x="44" y="74"/>
                  <a:pt x="44" y="74"/>
                  <a:pt x="44" y="74"/>
                </a:cubicBezTo>
                <a:cubicBezTo>
                  <a:pt x="44" y="59"/>
                  <a:pt x="59" y="45"/>
                  <a:pt x="89" y="45"/>
                </a:cubicBezTo>
                <a:cubicBezTo>
                  <a:pt x="471" y="45"/>
                  <a:pt x="471" y="45"/>
                  <a:pt x="471" y="45"/>
                </a:cubicBezTo>
                <a:cubicBezTo>
                  <a:pt x="501" y="45"/>
                  <a:pt x="516" y="59"/>
                  <a:pt x="516" y="74"/>
                </a:cubicBezTo>
                <a:lnTo>
                  <a:pt x="516" y="589"/>
                </a:lnTo>
                <a:close/>
                <a:moveTo>
                  <a:pt x="412" y="354"/>
                </a:moveTo>
                <a:lnTo>
                  <a:pt x="412" y="354"/>
                </a:lnTo>
                <a:cubicBezTo>
                  <a:pt x="148" y="354"/>
                  <a:pt x="148" y="354"/>
                  <a:pt x="148" y="354"/>
                </a:cubicBezTo>
                <a:cubicBezTo>
                  <a:pt x="133" y="354"/>
                  <a:pt x="118" y="368"/>
                  <a:pt x="118" y="368"/>
                </a:cubicBezTo>
                <a:cubicBezTo>
                  <a:pt x="118" y="383"/>
                  <a:pt x="133" y="398"/>
                  <a:pt x="148" y="398"/>
                </a:cubicBezTo>
                <a:cubicBezTo>
                  <a:pt x="412" y="398"/>
                  <a:pt x="412" y="398"/>
                  <a:pt x="412" y="398"/>
                </a:cubicBezTo>
                <a:cubicBezTo>
                  <a:pt x="427" y="398"/>
                  <a:pt x="442" y="383"/>
                  <a:pt x="442" y="368"/>
                </a:cubicBezTo>
                <a:cubicBezTo>
                  <a:pt x="442" y="368"/>
                  <a:pt x="427" y="354"/>
                  <a:pt x="412" y="354"/>
                </a:cubicBezTo>
                <a:close/>
                <a:moveTo>
                  <a:pt x="412" y="236"/>
                </a:moveTo>
                <a:lnTo>
                  <a:pt x="412" y="236"/>
                </a:lnTo>
                <a:cubicBezTo>
                  <a:pt x="148" y="236"/>
                  <a:pt x="148" y="236"/>
                  <a:pt x="148" y="236"/>
                </a:cubicBezTo>
                <a:cubicBezTo>
                  <a:pt x="133" y="236"/>
                  <a:pt x="118" y="251"/>
                  <a:pt x="118" y="251"/>
                </a:cubicBezTo>
                <a:cubicBezTo>
                  <a:pt x="118" y="266"/>
                  <a:pt x="133" y="280"/>
                  <a:pt x="148" y="280"/>
                </a:cubicBezTo>
                <a:cubicBezTo>
                  <a:pt x="412" y="280"/>
                  <a:pt x="412" y="280"/>
                  <a:pt x="412" y="280"/>
                </a:cubicBezTo>
                <a:cubicBezTo>
                  <a:pt x="427" y="280"/>
                  <a:pt x="442" y="266"/>
                  <a:pt x="442" y="251"/>
                </a:cubicBezTo>
                <a:cubicBezTo>
                  <a:pt x="442" y="251"/>
                  <a:pt x="427" y="236"/>
                  <a:pt x="412" y="236"/>
                </a:cubicBezTo>
                <a:close/>
                <a:moveTo>
                  <a:pt x="412" y="118"/>
                </a:moveTo>
                <a:lnTo>
                  <a:pt x="412" y="118"/>
                </a:lnTo>
                <a:cubicBezTo>
                  <a:pt x="148" y="118"/>
                  <a:pt x="148" y="118"/>
                  <a:pt x="148" y="118"/>
                </a:cubicBezTo>
                <a:cubicBezTo>
                  <a:pt x="133" y="118"/>
                  <a:pt x="118" y="133"/>
                  <a:pt x="118" y="133"/>
                </a:cubicBezTo>
                <a:cubicBezTo>
                  <a:pt x="118" y="148"/>
                  <a:pt x="133" y="163"/>
                  <a:pt x="148" y="163"/>
                </a:cubicBezTo>
                <a:cubicBezTo>
                  <a:pt x="412" y="163"/>
                  <a:pt x="412" y="163"/>
                  <a:pt x="412" y="163"/>
                </a:cubicBezTo>
                <a:cubicBezTo>
                  <a:pt x="427" y="163"/>
                  <a:pt x="442" y="148"/>
                  <a:pt x="442" y="133"/>
                </a:cubicBezTo>
                <a:cubicBezTo>
                  <a:pt x="442" y="133"/>
                  <a:pt x="427" y="118"/>
                  <a:pt x="412" y="118"/>
                </a:cubicBezTo>
                <a:close/>
              </a:path>
            </a:pathLst>
          </a:custGeom>
          <a:solidFill>
            <a:schemeClr val="accent1"/>
          </a:solidFill>
          <a:ln>
            <a:noFill/>
          </a:ln>
          <a:effectLst/>
        </p:spPr>
        <p:txBody>
          <a:bodyPr wrap="none" anchor="ctr"/>
          <a:lstStyle/>
          <a:p>
            <a:endParaRPr lang="en-US" sz="2700"/>
          </a:p>
        </p:txBody>
      </p:sp>
      <p:sp>
        <p:nvSpPr>
          <p:cNvPr id="87" name="Freeform 86"/>
          <p:cNvSpPr>
            <a:spLocks noChangeArrowheads="1"/>
          </p:cNvSpPr>
          <p:nvPr/>
        </p:nvSpPr>
        <p:spPr bwMode="auto">
          <a:xfrm>
            <a:off x="3744123" y="4923213"/>
            <a:ext cx="299028" cy="299028"/>
          </a:xfrm>
          <a:custGeom>
            <a:avLst/>
            <a:gdLst>
              <a:gd name="T0" fmla="*/ 138096 w 634"/>
              <a:gd name="T1" fmla="*/ 47870 h 635"/>
              <a:gd name="T2" fmla="*/ 138096 w 634"/>
              <a:gd name="T3" fmla="*/ 47870 h 635"/>
              <a:gd name="T4" fmla="*/ 138096 w 634"/>
              <a:gd name="T5" fmla="*/ 90340 h 635"/>
              <a:gd name="T6" fmla="*/ 180642 w 634"/>
              <a:gd name="T7" fmla="*/ 90340 h 635"/>
              <a:gd name="T8" fmla="*/ 180642 w 634"/>
              <a:gd name="T9" fmla="*/ 47870 h 635"/>
              <a:gd name="T10" fmla="*/ 138096 w 634"/>
              <a:gd name="T11" fmla="*/ 47870 h 635"/>
              <a:gd name="T12" fmla="*/ 169825 w 634"/>
              <a:gd name="T13" fmla="*/ 79543 h 635"/>
              <a:gd name="T14" fmla="*/ 169825 w 634"/>
              <a:gd name="T15" fmla="*/ 79543 h 635"/>
              <a:gd name="T16" fmla="*/ 148552 w 634"/>
              <a:gd name="T17" fmla="*/ 79543 h 635"/>
              <a:gd name="T18" fmla="*/ 148552 w 634"/>
              <a:gd name="T19" fmla="*/ 58667 h 635"/>
              <a:gd name="T20" fmla="*/ 169825 w 634"/>
              <a:gd name="T21" fmla="*/ 58667 h 635"/>
              <a:gd name="T22" fmla="*/ 169825 w 634"/>
              <a:gd name="T23" fmla="*/ 79543 h 635"/>
              <a:gd name="T24" fmla="*/ 212372 w 634"/>
              <a:gd name="T25" fmla="*/ 0 h 635"/>
              <a:gd name="T26" fmla="*/ 212372 w 634"/>
              <a:gd name="T27" fmla="*/ 0 h 635"/>
              <a:gd name="T28" fmla="*/ 122231 w 634"/>
              <a:gd name="T29" fmla="*/ 0 h 635"/>
              <a:gd name="T30" fmla="*/ 106366 w 634"/>
              <a:gd name="T31" fmla="*/ 10798 h 635"/>
              <a:gd name="T32" fmla="*/ 10817 w 634"/>
              <a:gd name="T33" fmla="*/ 106177 h 635"/>
              <a:gd name="T34" fmla="*/ 10817 w 634"/>
              <a:gd name="T35" fmla="*/ 143249 h 635"/>
              <a:gd name="T36" fmla="*/ 85093 w 634"/>
              <a:gd name="T37" fmla="*/ 217392 h 635"/>
              <a:gd name="T38" fmla="*/ 122231 w 634"/>
              <a:gd name="T39" fmla="*/ 217392 h 635"/>
              <a:gd name="T40" fmla="*/ 217780 w 634"/>
              <a:gd name="T41" fmla="*/ 122013 h 635"/>
              <a:gd name="T42" fmla="*/ 228236 w 634"/>
              <a:gd name="T43" fmla="*/ 106177 h 635"/>
              <a:gd name="T44" fmla="*/ 228236 w 634"/>
              <a:gd name="T45" fmla="*/ 16196 h 635"/>
              <a:gd name="T46" fmla="*/ 212372 w 634"/>
              <a:gd name="T47" fmla="*/ 0 h 635"/>
              <a:gd name="T48" fmla="*/ 116822 w 634"/>
              <a:gd name="T49" fmla="*/ 206955 h 635"/>
              <a:gd name="T50" fmla="*/ 116822 w 634"/>
              <a:gd name="T51" fmla="*/ 206955 h 635"/>
              <a:gd name="T52" fmla="*/ 95549 w 634"/>
              <a:gd name="T53" fmla="*/ 206955 h 635"/>
              <a:gd name="T54" fmla="*/ 21273 w 634"/>
              <a:gd name="T55" fmla="*/ 132451 h 635"/>
              <a:gd name="T56" fmla="*/ 21273 w 634"/>
              <a:gd name="T57" fmla="*/ 116974 h 635"/>
              <a:gd name="T58" fmla="*/ 32090 w 634"/>
              <a:gd name="T59" fmla="*/ 106177 h 635"/>
              <a:gd name="T60" fmla="*/ 122231 w 634"/>
              <a:gd name="T61" fmla="*/ 196157 h 635"/>
              <a:gd name="T62" fmla="*/ 116822 w 634"/>
              <a:gd name="T63" fmla="*/ 206955 h 635"/>
              <a:gd name="T64" fmla="*/ 212372 w 634"/>
              <a:gd name="T65" fmla="*/ 100778 h 635"/>
              <a:gd name="T66" fmla="*/ 212372 w 634"/>
              <a:gd name="T67" fmla="*/ 100778 h 635"/>
              <a:gd name="T68" fmla="*/ 207324 w 634"/>
              <a:gd name="T69" fmla="*/ 116974 h 635"/>
              <a:gd name="T70" fmla="*/ 133048 w 634"/>
              <a:gd name="T71" fmla="*/ 185719 h 635"/>
              <a:gd name="T72" fmla="*/ 42546 w 634"/>
              <a:gd name="T73" fmla="*/ 95739 h 635"/>
              <a:gd name="T74" fmla="*/ 116822 w 634"/>
              <a:gd name="T75" fmla="*/ 21235 h 635"/>
              <a:gd name="T76" fmla="*/ 127639 w 634"/>
              <a:gd name="T77" fmla="*/ 16196 h 635"/>
              <a:gd name="T78" fmla="*/ 207324 w 634"/>
              <a:gd name="T79" fmla="*/ 16196 h 635"/>
              <a:gd name="T80" fmla="*/ 212372 w 634"/>
              <a:gd name="T81" fmla="*/ 21235 h 635"/>
              <a:gd name="T82" fmla="*/ 212372 w 634"/>
              <a:gd name="T83" fmla="*/ 100778 h 63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34" h="635">
                <a:moveTo>
                  <a:pt x="383" y="133"/>
                </a:moveTo>
                <a:lnTo>
                  <a:pt x="383" y="133"/>
                </a:lnTo>
                <a:cubicBezTo>
                  <a:pt x="354" y="163"/>
                  <a:pt x="354" y="207"/>
                  <a:pt x="383" y="251"/>
                </a:cubicBezTo>
                <a:cubicBezTo>
                  <a:pt x="428" y="280"/>
                  <a:pt x="471" y="280"/>
                  <a:pt x="501" y="251"/>
                </a:cubicBezTo>
                <a:cubicBezTo>
                  <a:pt x="530" y="207"/>
                  <a:pt x="530" y="163"/>
                  <a:pt x="501" y="133"/>
                </a:cubicBezTo>
                <a:cubicBezTo>
                  <a:pt x="471" y="104"/>
                  <a:pt x="428" y="104"/>
                  <a:pt x="383" y="133"/>
                </a:cubicBezTo>
                <a:close/>
                <a:moveTo>
                  <a:pt x="471" y="221"/>
                </a:moveTo>
                <a:lnTo>
                  <a:pt x="471" y="221"/>
                </a:lnTo>
                <a:cubicBezTo>
                  <a:pt x="457" y="236"/>
                  <a:pt x="428" y="236"/>
                  <a:pt x="412" y="221"/>
                </a:cubicBezTo>
                <a:cubicBezTo>
                  <a:pt x="398" y="207"/>
                  <a:pt x="398" y="177"/>
                  <a:pt x="412" y="163"/>
                </a:cubicBezTo>
                <a:cubicBezTo>
                  <a:pt x="428" y="148"/>
                  <a:pt x="457" y="148"/>
                  <a:pt x="471" y="163"/>
                </a:cubicBezTo>
                <a:cubicBezTo>
                  <a:pt x="486" y="177"/>
                  <a:pt x="486" y="207"/>
                  <a:pt x="471" y="221"/>
                </a:cubicBezTo>
                <a:close/>
                <a:moveTo>
                  <a:pt x="589" y="0"/>
                </a:moveTo>
                <a:lnTo>
                  <a:pt x="589" y="0"/>
                </a:lnTo>
                <a:cubicBezTo>
                  <a:pt x="339" y="0"/>
                  <a:pt x="339" y="0"/>
                  <a:pt x="339" y="0"/>
                </a:cubicBezTo>
                <a:cubicBezTo>
                  <a:pt x="310" y="0"/>
                  <a:pt x="310" y="15"/>
                  <a:pt x="295" y="30"/>
                </a:cubicBezTo>
                <a:cubicBezTo>
                  <a:pt x="30" y="295"/>
                  <a:pt x="30" y="295"/>
                  <a:pt x="30" y="295"/>
                </a:cubicBezTo>
                <a:cubicBezTo>
                  <a:pt x="0" y="325"/>
                  <a:pt x="0" y="368"/>
                  <a:pt x="30" y="398"/>
                </a:cubicBezTo>
                <a:cubicBezTo>
                  <a:pt x="236" y="604"/>
                  <a:pt x="236" y="604"/>
                  <a:pt x="236" y="604"/>
                </a:cubicBezTo>
                <a:cubicBezTo>
                  <a:pt x="265" y="634"/>
                  <a:pt x="310" y="634"/>
                  <a:pt x="339" y="604"/>
                </a:cubicBezTo>
                <a:cubicBezTo>
                  <a:pt x="604" y="339"/>
                  <a:pt x="604" y="339"/>
                  <a:pt x="604" y="339"/>
                </a:cubicBezTo>
                <a:cubicBezTo>
                  <a:pt x="619" y="325"/>
                  <a:pt x="633" y="325"/>
                  <a:pt x="633" y="295"/>
                </a:cubicBezTo>
                <a:cubicBezTo>
                  <a:pt x="633" y="45"/>
                  <a:pt x="633" y="45"/>
                  <a:pt x="633" y="45"/>
                </a:cubicBezTo>
                <a:cubicBezTo>
                  <a:pt x="633" y="15"/>
                  <a:pt x="619" y="0"/>
                  <a:pt x="589" y="0"/>
                </a:cubicBezTo>
                <a:close/>
                <a:moveTo>
                  <a:pt x="324" y="575"/>
                </a:moveTo>
                <a:lnTo>
                  <a:pt x="324" y="575"/>
                </a:lnTo>
                <a:cubicBezTo>
                  <a:pt x="295" y="589"/>
                  <a:pt x="280" y="589"/>
                  <a:pt x="265" y="575"/>
                </a:cubicBezTo>
                <a:cubicBezTo>
                  <a:pt x="59" y="368"/>
                  <a:pt x="59" y="368"/>
                  <a:pt x="59" y="368"/>
                </a:cubicBezTo>
                <a:cubicBezTo>
                  <a:pt x="45" y="354"/>
                  <a:pt x="45" y="339"/>
                  <a:pt x="59" y="325"/>
                </a:cubicBezTo>
                <a:cubicBezTo>
                  <a:pt x="89" y="295"/>
                  <a:pt x="89" y="295"/>
                  <a:pt x="89" y="295"/>
                </a:cubicBezTo>
                <a:cubicBezTo>
                  <a:pt x="339" y="545"/>
                  <a:pt x="339" y="545"/>
                  <a:pt x="339" y="545"/>
                </a:cubicBezTo>
                <a:lnTo>
                  <a:pt x="324" y="575"/>
                </a:lnTo>
                <a:close/>
                <a:moveTo>
                  <a:pt x="589" y="280"/>
                </a:moveTo>
                <a:lnTo>
                  <a:pt x="589" y="280"/>
                </a:lnTo>
                <a:cubicBezTo>
                  <a:pt x="589" y="295"/>
                  <a:pt x="589" y="310"/>
                  <a:pt x="575" y="325"/>
                </a:cubicBezTo>
                <a:cubicBezTo>
                  <a:pt x="369" y="516"/>
                  <a:pt x="369" y="516"/>
                  <a:pt x="369" y="516"/>
                </a:cubicBezTo>
                <a:cubicBezTo>
                  <a:pt x="118" y="266"/>
                  <a:pt x="118" y="266"/>
                  <a:pt x="118" y="266"/>
                </a:cubicBezTo>
                <a:cubicBezTo>
                  <a:pt x="324" y="59"/>
                  <a:pt x="324" y="59"/>
                  <a:pt x="324" y="59"/>
                </a:cubicBezTo>
                <a:cubicBezTo>
                  <a:pt x="324" y="45"/>
                  <a:pt x="339" y="45"/>
                  <a:pt x="354" y="45"/>
                </a:cubicBezTo>
                <a:cubicBezTo>
                  <a:pt x="575" y="45"/>
                  <a:pt x="575" y="45"/>
                  <a:pt x="575" y="45"/>
                </a:cubicBezTo>
                <a:cubicBezTo>
                  <a:pt x="589" y="45"/>
                  <a:pt x="589" y="45"/>
                  <a:pt x="589" y="59"/>
                </a:cubicBezTo>
                <a:lnTo>
                  <a:pt x="589" y="280"/>
                </a:lnTo>
                <a:close/>
              </a:path>
            </a:pathLst>
          </a:custGeom>
          <a:solidFill>
            <a:schemeClr val="accent1"/>
          </a:solidFill>
          <a:ln>
            <a:noFill/>
          </a:ln>
          <a:effectLst/>
        </p:spPr>
        <p:txBody>
          <a:bodyPr wrap="none" anchor="ctr"/>
          <a:lstStyle/>
          <a:p>
            <a:endParaRPr lang="en-US" sz="2700"/>
          </a:p>
        </p:txBody>
      </p:sp>
      <p:sp>
        <p:nvSpPr>
          <p:cNvPr id="88" name="Freeform 87"/>
          <p:cNvSpPr>
            <a:spLocks noChangeArrowheads="1"/>
          </p:cNvSpPr>
          <p:nvPr/>
        </p:nvSpPr>
        <p:spPr bwMode="auto">
          <a:xfrm>
            <a:off x="3317188" y="4923213"/>
            <a:ext cx="200505" cy="299028"/>
          </a:xfrm>
          <a:custGeom>
            <a:avLst/>
            <a:gdLst>
              <a:gd name="T0" fmla="*/ 147549 w 428"/>
              <a:gd name="T1" fmla="*/ 69105 h 635"/>
              <a:gd name="T2" fmla="*/ 147549 w 428"/>
              <a:gd name="T3" fmla="*/ 69105 h 635"/>
              <a:gd name="T4" fmla="*/ 84160 w 428"/>
              <a:gd name="T5" fmla="*/ 5399 h 635"/>
              <a:gd name="T6" fmla="*/ 63031 w 428"/>
              <a:gd name="T7" fmla="*/ 5399 h 635"/>
              <a:gd name="T8" fmla="*/ 0 w 428"/>
              <a:gd name="T9" fmla="*/ 69105 h 635"/>
              <a:gd name="T10" fmla="*/ 0 w 428"/>
              <a:gd name="T11" fmla="*/ 79543 h 635"/>
              <a:gd name="T12" fmla="*/ 0 w 428"/>
              <a:gd name="T13" fmla="*/ 79543 h 635"/>
              <a:gd name="T14" fmla="*/ 0 w 428"/>
              <a:gd name="T15" fmla="*/ 196157 h 635"/>
              <a:gd name="T16" fmla="*/ 26143 w 428"/>
              <a:gd name="T17" fmla="*/ 228190 h 635"/>
              <a:gd name="T18" fmla="*/ 126419 w 428"/>
              <a:gd name="T19" fmla="*/ 228190 h 635"/>
              <a:gd name="T20" fmla="*/ 152921 w 428"/>
              <a:gd name="T21" fmla="*/ 196157 h 635"/>
              <a:gd name="T22" fmla="*/ 152921 w 428"/>
              <a:gd name="T23" fmla="*/ 90340 h 635"/>
              <a:gd name="T24" fmla="*/ 147549 w 428"/>
              <a:gd name="T25" fmla="*/ 69105 h 635"/>
              <a:gd name="T26" fmla="*/ 136805 w 428"/>
              <a:gd name="T27" fmla="*/ 196157 h 635"/>
              <a:gd name="T28" fmla="*/ 136805 w 428"/>
              <a:gd name="T29" fmla="*/ 196157 h 635"/>
              <a:gd name="T30" fmla="*/ 126419 w 428"/>
              <a:gd name="T31" fmla="*/ 211994 h 635"/>
              <a:gd name="T32" fmla="*/ 26143 w 428"/>
              <a:gd name="T33" fmla="*/ 211994 h 635"/>
              <a:gd name="T34" fmla="*/ 10386 w 428"/>
              <a:gd name="T35" fmla="*/ 196157 h 635"/>
              <a:gd name="T36" fmla="*/ 10386 w 428"/>
              <a:gd name="T37" fmla="*/ 84941 h 635"/>
              <a:gd name="T38" fmla="*/ 15758 w 428"/>
              <a:gd name="T39" fmla="*/ 74504 h 635"/>
              <a:gd name="T40" fmla="*/ 68403 w 428"/>
              <a:gd name="T41" fmla="*/ 16196 h 635"/>
              <a:gd name="T42" fmla="*/ 79146 w 428"/>
              <a:gd name="T43" fmla="*/ 16196 h 635"/>
              <a:gd name="T44" fmla="*/ 131791 w 428"/>
              <a:gd name="T45" fmla="*/ 74504 h 635"/>
              <a:gd name="T46" fmla="*/ 136805 w 428"/>
              <a:gd name="T47" fmla="*/ 84941 h 635"/>
              <a:gd name="T48" fmla="*/ 136805 w 428"/>
              <a:gd name="T49" fmla="*/ 196157 h 635"/>
              <a:gd name="T50" fmla="*/ 73774 w 428"/>
              <a:gd name="T51" fmla="*/ 58667 h 635"/>
              <a:gd name="T52" fmla="*/ 73774 w 428"/>
              <a:gd name="T53" fmla="*/ 58667 h 635"/>
              <a:gd name="T54" fmla="*/ 47273 w 428"/>
              <a:gd name="T55" fmla="*/ 90340 h 635"/>
              <a:gd name="T56" fmla="*/ 73774 w 428"/>
              <a:gd name="T57" fmla="*/ 116974 h 635"/>
              <a:gd name="T58" fmla="*/ 105290 w 428"/>
              <a:gd name="T59" fmla="*/ 90340 h 635"/>
              <a:gd name="T60" fmla="*/ 73774 w 428"/>
              <a:gd name="T61" fmla="*/ 58667 h 635"/>
              <a:gd name="T62" fmla="*/ 73774 w 428"/>
              <a:gd name="T63" fmla="*/ 100778 h 635"/>
              <a:gd name="T64" fmla="*/ 73774 w 428"/>
              <a:gd name="T65" fmla="*/ 100778 h 635"/>
              <a:gd name="T66" fmla="*/ 63031 w 428"/>
              <a:gd name="T67" fmla="*/ 90340 h 635"/>
              <a:gd name="T68" fmla="*/ 73774 w 428"/>
              <a:gd name="T69" fmla="*/ 74504 h 635"/>
              <a:gd name="T70" fmla="*/ 89532 w 428"/>
              <a:gd name="T71" fmla="*/ 90340 h 635"/>
              <a:gd name="T72" fmla="*/ 73774 w 428"/>
              <a:gd name="T73" fmla="*/ 100778 h 63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428" h="635">
                <a:moveTo>
                  <a:pt x="412" y="192"/>
                </a:moveTo>
                <a:lnTo>
                  <a:pt x="412" y="192"/>
                </a:lnTo>
                <a:cubicBezTo>
                  <a:pt x="235" y="15"/>
                  <a:pt x="235" y="15"/>
                  <a:pt x="235" y="15"/>
                </a:cubicBezTo>
                <a:cubicBezTo>
                  <a:pt x="221" y="0"/>
                  <a:pt x="191" y="0"/>
                  <a:pt x="176" y="15"/>
                </a:cubicBezTo>
                <a:cubicBezTo>
                  <a:pt x="0" y="192"/>
                  <a:pt x="0" y="192"/>
                  <a:pt x="0" y="192"/>
                </a:cubicBezTo>
                <a:cubicBezTo>
                  <a:pt x="0" y="207"/>
                  <a:pt x="0" y="207"/>
                  <a:pt x="0" y="221"/>
                </a:cubicBezTo>
                <a:cubicBezTo>
                  <a:pt x="0" y="545"/>
                  <a:pt x="0" y="545"/>
                  <a:pt x="0" y="545"/>
                </a:cubicBezTo>
                <a:cubicBezTo>
                  <a:pt x="0" y="589"/>
                  <a:pt x="29" y="634"/>
                  <a:pt x="73" y="634"/>
                </a:cubicBezTo>
                <a:cubicBezTo>
                  <a:pt x="353" y="634"/>
                  <a:pt x="353" y="634"/>
                  <a:pt x="353" y="634"/>
                </a:cubicBezTo>
                <a:cubicBezTo>
                  <a:pt x="382" y="634"/>
                  <a:pt x="427" y="589"/>
                  <a:pt x="427" y="545"/>
                </a:cubicBezTo>
                <a:cubicBezTo>
                  <a:pt x="427" y="251"/>
                  <a:pt x="427" y="251"/>
                  <a:pt x="427" y="251"/>
                </a:cubicBezTo>
                <a:cubicBezTo>
                  <a:pt x="427" y="221"/>
                  <a:pt x="427" y="207"/>
                  <a:pt x="412" y="192"/>
                </a:cubicBezTo>
                <a:close/>
                <a:moveTo>
                  <a:pt x="382" y="545"/>
                </a:moveTo>
                <a:lnTo>
                  <a:pt x="382" y="545"/>
                </a:lnTo>
                <a:cubicBezTo>
                  <a:pt x="382" y="575"/>
                  <a:pt x="368" y="589"/>
                  <a:pt x="353" y="589"/>
                </a:cubicBezTo>
                <a:cubicBezTo>
                  <a:pt x="73" y="589"/>
                  <a:pt x="73" y="589"/>
                  <a:pt x="73" y="589"/>
                </a:cubicBezTo>
                <a:cubicBezTo>
                  <a:pt x="59" y="589"/>
                  <a:pt x="29" y="575"/>
                  <a:pt x="29" y="545"/>
                </a:cubicBezTo>
                <a:cubicBezTo>
                  <a:pt x="29" y="236"/>
                  <a:pt x="29" y="236"/>
                  <a:pt x="29" y="236"/>
                </a:cubicBezTo>
                <a:cubicBezTo>
                  <a:pt x="29" y="221"/>
                  <a:pt x="29" y="221"/>
                  <a:pt x="44" y="207"/>
                </a:cubicBezTo>
                <a:cubicBezTo>
                  <a:pt x="191" y="45"/>
                  <a:pt x="191" y="45"/>
                  <a:pt x="191" y="45"/>
                </a:cubicBezTo>
                <a:cubicBezTo>
                  <a:pt x="206" y="45"/>
                  <a:pt x="221" y="45"/>
                  <a:pt x="221" y="45"/>
                </a:cubicBezTo>
                <a:cubicBezTo>
                  <a:pt x="368" y="207"/>
                  <a:pt x="368" y="207"/>
                  <a:pt x="368" y="207"/>
                </a:cubicBezTo>
                <a:cubicBezTo>
                  <a:pt x="382" y="221"/>
                  <a:pt x="382" y="221"/>
                  <a:pt x="382" y="236"/>
                </a:cubicBezTo>
                <a:lnTo>
                  <a:pt x="382" y="545"/>
                </a:lnTo>
                <a:close/>
                <a:moveTo>
                  <a:pt x="206" y="163"/>
                </a:moveTo>
                <a:lnTo>
                  <a:pt x="206" y="163"/>
                </a:lnTo>
                <a:cubicBezTo>
                  <a:pt x="162" y="163"/>
                  <a:pt x="132" y="207"/>
                  <a:pt x="132" y="251"/>
                </a:cubicBezTo>
                <a:cubicBezTo>
                  <a:pt x="132" y="295"/>
                  <a:pt x="162" y="325"/>
                  <a:pt x="206" y="325"/>
                </a:cubicBezTo>
                <a:cubicBezTo>
                  <a:pt x="250" y="325"/>
                  <a:pt x="294" y="295"/>
                  <a:pt x="294" y="251"/>
                </a:cubicBezTo>
                <a:cubicBezTo>
                  <a:pt x="294" y="207"/>
                  <a:pt x="250" y="163"/>
                  <a:pt x="206" y="163"/>
                </a:cubicBezTo>
                <a:close/>
                <a:moveTo>
                  <a:pt x="206" y="280"/>
                </a:moveTo>
                <a:lnTo>
                  <a:pt x="206" y="280"/>
                </a:lnTo>
                <a:cubicBezTo>
                  <a:pt x="191" y="280"/>
                  <a:pt x="176" y="266"/>
                  <a:pt x="176" y="251"/>
                </a:cubicBezTo>
                <a:cubicBezTo>
                  <a:pt x="176" y="221"/>
                  <a:pt x="191" y="207"/>
                  <a:pt x="206" y="207"/>
                </a:cubicBezTo>
                <a:cubicBezTo>
                  <a:pt x="235" y="207"/>
                  <a:pt x="250" y="221"/>
                  <a:pt x="250" y="251"/>
                </a:cubicBezTo>
                <a:cubicBezTo>
                  <a:pt x="250" y="266"/>
                  <a:pt x="235" y="280"/>
                  <a:pt x="206" y="280"/>
                </a:cubicBezTo>
                <a:close/>
              </a:path>
            </a:pathLst>
          </a:custGeom>
          <a:solidFill>
            <a:schemeClr val="accent1"/>
          </a:solidFill>
          <a:ln>
            <a:noFill/>
          </a:ln>
          <a:effectLst/>
        </p:spPr>
        <p:txBody>
          <a:bodyPr wrap="none" anchor="ctr"/>
          <a:lstStyle/>
          <a:p>
            <a:endParaRPr lang="en-US" sz="2700"/>
          </a:p>
        </p:txBody>
      </p:sp>
      <p:sp>
        <p:nvSpPr>
          <p:cNvPr id="89" name="Freeform 88"/>
          <p:cNvSpPr>
            <a:spLocks noChangeArrowheads="1"/>
          </p:cNvSpPr>
          <p:nvPr/>
        </p:nvSpPr>
        <p:spPr bwMode="auto">
          <a:xfrm>
            <a:off x="2795185" y="4923213"/>
            <a:ext cx="278287" cy="299028"/>
          </a:xfrm>
          <a:custGeom>
            <a:avLst/>
            <a:gdLst>
              <a:gd name="T0" fmla="*/ 196488 w 589"/>
              <a:gd name="T1" fmla="*/ 58667 h 635"/>
              <a:gd name="T2" fmla="*/ 196488 w 589"/>
              <a:gd name="T3" fmla="*/ 58667 h 635"/>
              <a:gd name="T4" fmla="*/ 196488 w 589"/>
              <a:gd name="T5" fmla="*/ 5399 h 635"/>
              <a:gd name="T6" fmla="*/ 191432 w 589"/>
              <a:gd name="T7" fmla="*/ 0 h 635"/>
              <a:gd name="T8" fmla="*/ 186014 w 589"/>
              <a:gd name="T9" fmla="*/ 0 h 635"/>
              <a:gd name="T10" fmla="*/ 0 w 589"/>
              <a:gd name="T11" fmla="*/ 58667 h 635"/>
              <a:gd name="T12" fmla="*/ 0 w 589"/>
              <a:gd name="T13" fmla="*/ 69105 h 635"/>
              <a:gd name="T14" fmla="*/ 0 w 589"/>
              <a:gd name="T15" fmla="*/ 211994 h 635"/>
              <a:gd name="T16" fmla="*/ 15892 w 589"/>
              <a:gd name="T17" fmla="*/ 228190 h 635"/>
              <a:gd name="T18" fmla="*/ 196488 w 589"/>
              <a:gd name="T19" fmla="*/ 228190 h 635"/>
              <a:gd name="T20" fmla="*/ 212381 w 589"/>
              <a:gd name="T21" fmla="*/ 211994 h 635"/>
              <a:gd name="T22" fmla="*/ 212381 w 589"/>
              <a:gd name="T23" fmla="*/ 69105 h 635"/>
              <a:gd name="T24" fmla="*/ 196488 w 589"/>
              <a:gd name="T25" fmla="*/ 58667 h 635"/>
              <a:gd name="T26" fmla="*/ 186014 w 589"/>
              <a:gd name="T27" fmla="*/ 16196 h 635"/>
              <a:gd name="T28" fmla="*/ 186014 w 589"/>
              <a:gd name="T29" fmla="*/ 16196 h 635"/>
              <a:gd name="T30" fmla="*/ 186014 w 589"/>
              <a:gd name="T31" fmla="*/ 58667 h 635"/>
              <a:gd name="T32" fmla="*/ 47677 w 589"/>
              <a:gd name="T33" fmla="*/ 58667 h 635"/>
              <a:gd name="T34" fmla="*/ 186014 w 589"/>
              <a:gd name="T35" fmla="*/ 16196 h 635"/>
              <a:gd name="T36" fmla="*/ 196488 w 589"/>
              <a:gd name="T37" fmla="*/ 148647 h 635"/>
              <a:gd name="T38" fmla="*/ 196488 w 589"/>
              <a:gd name="T39" fmla="*/ 148647 h 635"/>
              <a:gd name="T40" fmla="*/ 196488 w 589"/>
              <a:gd name="T41" fmla="*/ 153686 h 635"/>
              <a:gd name="T42" fmla="*/ 170121 w 589"/>
              <a:gd name="T43" fmla="*/ 153686 h 635"/>
              <a:gd name="T44" fmla="*/ 170121 w 589"/>
              <a:gd name="T45" fmla="*/ 148647 h 635"/>
              <a:gd name="T46" fmla="*/ 170121 w 589"/>
              <a:gd name="T47" fmla="*/ 143249 h 635"/>
              <a:gd name="T48" fmla="*/ 196488 w 589"/>
              <a:gd name="T49" fmla="*/ 143249 h 635"/>
              <a:gd name="T50" fmla="*/ 196488 w 589"/>
              <a:gd name="T51" fmla="*/ 148647 h 635"/>
              <a:gd name="T52" fmla="*/ 196488 w 589"/>
              <a:gd name="T53" fmla="*/ 127412 h 635"/>
              <a:gd name="T54" fmla="*/ 196488 w 589"/>
              <a:gd name="T55" fmla="*/ 127412 h 635"/>
              <a:gd name="T56" fmla="*/ 164703 w 589"/>
              <a:gd name="T57" fmla="*/ 127412 h 635"/>
              <a:gd name="T58" fmla="*/ 153868 w 589"/>
              <a:gd name="T59" fmla="*/ 132451 h 635"/>
              <a:gd name="T60" fmla="*/ 153868 w 589"/>
              <a:gd name="T61" fmla="*/ 164484 h 635"/>
              <a:gd name="T62" fmla="*/ 164703 w 589"/>
              <a:gd name="T63" fmla="*/ 169883 h 635"/>
              <a:gd name="T64" fmla="*/ 196488 w 589"/>
              <a:gd name="T65" fmla="*/ 169883 h 635"/>
              <a:gd name="T66" fmla="*/ 196488 w 589"/>
              <a:gd name="T67" fmla="*/ 206955 h 635"/>
              <a:gd name="T68" fmla="*/ 191432 w 589"/>
              <a:gd name="T69" fmla="*/ 211994 h 635"/>
              <a:gd name="T70" fmla="*/ 20949 w 589"/>
              <a:gd name="T71" fmla="*/ 211994 h 635"/>
              <a:gd name="T72" fmla="*/ 15892 w 589"/>
              <a:gd name="T73" fmla="*/ 206955 h 635"/>
              <a:gd name="T74" fmla="*/ 15892 w 589"/>
              <a:gd name="T75" fmla="*/ 69105 h 635"/>
              <a:gd name="T76" fmla="*/ 191432 w 589"/>
              <a:gd name="T77" fmla="*/ 69105 h 635"/>
              <a:gd name="T78" fmla="*/ 196488 w 589"/>
              <a:gd name="T79" fmla="*/ 79543 h 635"/>
              <a:gd name="T80" fmla="*/ 196488 w 589"/>
              <a:gd name="T81" fmla="*/ 127412 h 63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589" h="635">
                <a:moveTo>
                  <a:pt x="544" y="163"/>
                </a:moveTo>
                <a:lnTo>
                  <a:pt x="544" y="163"/>
                </a:lnTo>
                <a:cubicBezTo>
                  <a:pt x="544" y="15"/>
                  <a:pt x="544" y="15"/>
                  <a:pt x="544" y="15"/>
                </a:cubicBezTo>
                <a:cubicBezTo>
                  <a:pt x="544" y="15"/>
                  <a:pt x="544" y="0"/>
                  <a:pt x="530" y="0"/>
                </a:cubicBezTo>
                <a:lnTo>
                  <a:pt x="515" y="0"/>
                </a:lnTo>
                <a:cubicBezTo>
                  <a:pt x="0" y="163"/>
                  <a:pt x="0" y="163"/>
                  <a:pt x="0" y="163"/>
                </a:cubicBezTo>
                <a:cubicBezTo>
                  <a:pt x="0" y="192"/>
                  <a:pt x="0" y="192"/>
                  <a:pt x="0" y="192"/>
                </a:cubicBezTo>
                <a:cubicBezTo>
                  <a:pt x="0" y="589"/>
                  <a:pt x="0" y="589"/>
                  <a:pt x="0" y="589"/>
                </a:cubicBezTo>
                <a:cubicBezTo>
                  <a:pt x="0" y="604"/>
                  <a:pt x="14" y="634"/>
                  <a:pt x="44" y="634"/>
                </a:cubicBezTo>
                <a:cubicBezTo>
                  <a:pt x="544" y="634"/>
                  <a:pt x="544" y="634"/>
                  <a:pt x="544" y="634"/>
                </a:cubicBezTo>
                <a:cubicBezTo>
                  <a:pt x="574" y="634"/>
                  <a:pt x="588" y="604"/>
                  <a:pt x="588" y="589"/>
                </a:cubicBezTo>
                <a:cubicBezTo>
                  <a:pt x="588" y="192"/>
                  <a:pt x="588" y="192"/>
                  <a:pt x="588" y="192"/>
                </a:cubicBezTo>
                <a:cubicBezTo>
                  <a:pt x="588" y="177"/>
                  <a:pt x="574" y="163"/>
                  <a:pt x="544" y="163"/>
                </a:cubicBezTo>
                <a:close/>
                <a:moveTo>
                  <a:pt x="515" y="45"/>
                </a:moveTo>
                <a:lnTo>
                  <a:pt x="515" y="45"/>
                </a:lnTo>
                <a:cubicBezTo>
                  <a:pt x="515" y="163"/>
                  <a:pt x="515" y="163"/>
                  <a:pt x="515" y="163"/>
                </a:cubicBezTo>
                <a:cubicBezTo>
                  <a:pt x="132" y="163"/>
                  <a:pt x="132" y="163"/>
                  <a:pt x="132" y="163"/>
                </a:cubicBezTo>
                <a:lnTo>
                  <a:pt x="515" y="45"/>
                </a:lnTo>
                <a:close/>
                <a:moveTo>
                  <a:pt x="544" y="413"/>
                </a:moveTo>
                <a:lnTo>
                  <a:pt x="544" y="413"/>
                </a:lnTo>
                <a:cubicBezTo>
                  <a:pt x="544" y="427"/>
                  <a:pt x="544" y="413"/>
                  <a:pt x="544" y="427"/>
                </a:cubicBezTo>
                <a:cubicBezTo>
                  <a:pt x="471" y="427"/>
                  <a:pt x="471" y="427"/>
                  <a:pt x="471" y="427"/>
                </a:cubicBezTo>
                <a:cubicBezTo>
                  <a:pt x="471" y="413"/>
                  <a:pt x="471" y="427"/>
                  <a:pt x="471" y="413"/>
                </a:cubicBezTo>
                <a:cubicBezTo>
                  <a:pt x="471" y="398"/>
                  <a:pt x="471" y="398"/>
                  <a:pt x="471" y="398"/>
                </a:cubicBezTo>
                <a:cubicBezTo>
                  <a:pt x="544" y="398"/>
                  <a:pt x="544" y="398"/>
                  <a:pt x="544" y="398"/>
                </a:cubicBezTo>
                <a:cubicBezTo>
                  <a:pt x="544" y="413"/>
                  <a:pt x="544" y="398"/>
                  <a:pt x="544" y="413"/>
                </a:cubicBezTo>
                <a:close/>
                <a:moveTo>
                  <a:pt x="544" y="354"/>
                </a:moveTo>
                <a:lnTo>
                  <a:pt x="544" y="354"/>
                </a:lnTo>
                <a:cubicBezTo>
                  <a:pt x="456" y="354"/>
                  <a:pt x="456" y="354"/>
                  <a:pt x="456" y="354"/>
                </a:cubicBezTo>
                <a:cubicBezTo>
                  <a:pt x="441" y="354"/>
                  <a:pt x="426" y="368"/>
                  <a:pt x="426" y="368"/>
                </a:cubicBezTo>
                <a:cubicBezTo>
                  <a:pt x="426" y="457"/>
                  <a:pt x="426" y="457"/>
                  <a:pt x="426" y="457"/>
                </a:cubicBezTo>
                <a:cubicBezTo>
                  <a:pt x="426" y="457"/>
                  <a:pt x="441" y="472"/>
                  <a:pt x="456" y="472"/>
                </a:cubicBezTo>
                <a:cubicBezTo>
                  <a:pt x="544" y="472"/>
                  <a:pt x="544" y="472"/>
                  <a:pt x="544" y="472"/>
                </a:cubicBezTo>
                <a:cubicBezTo>
                  <a:pt x="544" y="575"/>
                  <a:pt x="544" y="575"/>
                  <a:pt x="544" y="575"/>
                </a:cubicBezTo>
                <a:cubicBezTo>
                  <a:pt x="544" y="575"/>
                  <a:pt x="544" y="589"/>
                  <a:pt x="530" y="589"/>
                </a:cubicBezTo>
                <a:cubicBezTo>
                  <a:pt x="58" y="589"/>
                  <a:pt x="58" y="589"/>
                  <a:pt x="58" y="589"/>
                </a:cubicBezTo>
                <a:cubicBezTo>
                  <a:pt x="44" y="589"/>
                  <a:pt x="44" y="575"/>
                  <a:pt x="44" y="575"/>
                </a:cubicBezTo>
                <a:cubicBezTo>
                  <a:pt x="44" y="575"/>
                  <a:pt x="44" y="207"/>
                  <a:pt x="44" y="192"/>
                </a:cubicBezTo>
                <a:cubicBezTo>
                  <a:pt x="530" y="192"/>
                  <a:pt x="530" y="192"/>
                  <a:pt x="530" y="192"/>
                </a:cubicBezTo>
                <a:cubicBezTo>
                  <a:pt x="544" y="192"/>
                  <a:pt x="544" y="207"/>
                  <a:pt x="544" y="221"/>
                </a:cubicBezTo>
                <a:lnTo>
                  <a:pt x="544" y="354"/>
                </a:lnTo>
                <a:close/>
              </a:path>
            </a:pathLst>
          </a:custGeom>
          <a:solidFill>
            <a:schemeClr val="accent1"/>
          </a:solidFill>
          <a:ln>
            <a:noFill/>
          </a:ln>
          <a:effectLst/>
        </p:spPr>
        <p:txBody>
          <a:bodyPr wrap="none" anchor="ctr"/>
          <a:lstStyle/>
          <a:p>
            <a:endParaRPr lang="en-US" sz="2700"/>
          </a:p>
        </p:txBody>
      </p:sp>
      <p:sp>
        <p:nvSpPr>
          <p:cNvPr id="90" name="Freeform 89"/>
          <p:cNvSpPr>
            <a:spLocks noChangeArrowheads="1"/>
          </p:cNvSpPr>
          <p:nvPr/>
        </p:nvSpPr>
        <p:spPr bwMode="auto">
          <a:xfrm>
            <a:off x="2302568" y="4923213"/>
            <a:ext cx="299028" cy="299028"/>
          </a:xfrm>
          <a:custGeom>
            <a:avLst/>
            <a:gdLst>
              <a:gd name="T0" fmla="*/ 122231 w 634"/>
              <a:gd name="T1" fmla="*/ 58667 h 635"/>
              <a:gd name="T2" fmla="*/ 122231 w 634"/>
              <a:gd name="T3" fmla="*/ 58667 h 635"/>
              <a:gd name="T4" fmla="*/ 116822 w 634"/>
              <a:gd name="T5" fmla="*/ 58667 h 635"/>
              <a:gd name="T6" fmla="*/ 111775 w 634"/>
              <a:gd name="T7" fmla="*/ 58667 h 635"/>
              <a:gd name="T8" fmla="*/ 74637 w 634"/>
              <a:gd name="T9" fmla="*/ 100778 h 635"/>
              <a:gd name="T10" fmla="*/ 74637 w 634"/>
              <a:gd name="T11" fmla="*/ 111576 h 635"/>
              <a:gd name="T12" fmla="*/ 85093 w 634"/>
              <a:gd name="T13" fmla="*/ 111576 h 635"/>
              <a:gd name="T14" fmla="*/ 106366 w 634"/>
              <a:gd name="T15" fmla="*/ 84941 h 635"/>
              <a:gd name="T16" fmla="*/ 106366 w 634"/>
              <a:gd name="T17" fmla="*/ 190758 h 635"/>
              <a:gd name="T18" fmla="*/ 116822 w 634"/>
              <a:gd name="T19" fmla="*/ 196157 h 635"/>
              <a:gd name="T20" fmla="*/ 122231 w 634"/>
              <a:gd name="T21" fmla="*/ 190758 h 635"/>
              <a:gd name="T22" fmla="*/ 122231 w 634"/>
              <a:gd name="T23" fmla="*/ 84941 h 635"/>
              <a:gd name="T24" fmla="*/ 143504 w 634"/>
              <a:gd name="T25" fmla="*/ 111576 h 635"/>
              <a:gd name="T26" fmla="*/ 153960 w 634"/>
              <a:gd name="T27" fmla="*/ 111576 h 635"/>
              <a:gd name="T28" fmla="*/ 153960 w 634"/>
              <a:gd name="T29" fmla="*/ 100778 h 635"/>
              <a:gd name="T30" fmla="*/ 122231 w 634"/>
              <a:gd name="T31" fmla="*/ 58667 h 635"/>
              <a:gd name="T32" fmla="*/ 201915 w 634"/>
              <a:gd name="T33" fmla="*/ 0 h 635"/>
              <a:gd name="T34" fmla="*/ 201915 w 634"/>
              <a:gd name="T35" fmla="*/ 0 h 635"/>
              <a:gd name="T36" fmla="*/ 32090 w 634"/>
              <a:gd name="T37" fmla="*/ 0 h 635"/>
              <a:gd name="T38" fmla="*/ 0 w 634"/>
              <a:gd name="T39" fmla="*/ 26634 h 635"/>
              <a:gd name="T40" fmla="*/ 0 w 634"/>
              <a:gd name="T41" fmla="*/ 196157 h 635"/>
              <a:gd name="T42" fmla="*/ 32090 w 634"/>
              <a:gd name="T43" fmla="*/ 228190 h 635"/>
              <a:gd name="T44" fmla="*/ 201915 w 634"/>
              <a:gd name="T45" fmla="*/ 228190 h 635"/>
              <a:gd name="T46" fmla="*/ 228236 w 634"/>
              <a:gd name="T47" fmla="*/ 196157 h 635"/>
              <a:gd name="T48" fmla="*/ 228236 w 634"/>
              <a:gd name="T49" fmla="*/ 26634 h 635"/>
              <a:gd name="T50" fmla="*/ 201915 w 634"/>
              <a:gd name="T51" fmla="*/ 0 h 635"/>
              <a:gd name="T52" fmla="*/ 212372 w 634"/>
              <a:gd name="T53" fmla="*/ 196157 h 635"/>
              <a:gd name="T54" fmla="*/ 212372 w 634"/>
              <a:gd name="T55" fmla="*/ 196157 h 635"/>
              <a:gd name="T56" fmla="*/ 201915 w 634"/>
              <a:gd name="T57" fmla="*/ 211994 h 635"/>
              <a:gd name="T58" fmla="*/ 32090 w 634"/>
              <a:gd name="T59" fmla="*/ 211994 h 635"/>
              <a:gd name="T60" fmla="*/ 15865 w 634"/>
              <a:gd name="T61" fmla="*/ 196157 h 635"/>
              <a:gd name="T62" fmla="*/ 15865 w 634"/>
              <a:gd name="T63" fmla="*/ 26634 h 635"/>
              <a:gd name="T64" fmla="*/ 32090 w 634"/>
              <a:gd name="T65" fmla="*/ 16196 h 635"/>
              <a:gd name="T66" fmla="*/ 201915 w 634"/>
              <a:gd name="T67" fmla="*/ 16196 h 635"/>
              <a:gd name="T68" fmla="*/ 212372 w 634"/>
              <a:gd name="T69" fmla="*/ 26634 h 635"/>
              <a:gd name="T70" fmla="*/ 212372 w 634"/>
              <a:gd name="T71" fmla="*/ 196157 h 635"/>
              <a:gd name="T72" fmla="*/ 180642 w 634"/>
              <a:gd name="T73" fmla="*/ 26634 h 635"/>
              <a:gd name="T74" fmla="*/ 180642 w 634"/>
              <a:gd name="T75" fmla="*/ 26634 h 635"/>
              <a:gd name="T76" fmla="*/ 53363 w 634"/>
              <a:gd name="T77" fmla="*/ 26634 h 635"/>
              <a:gd name="T78" fmla="*/ 42546 w 634"/>
              <a:gd name="T79" fmla="*/ 37432 h 635"/>
              <a:gd name="T80" fmla="*/ 53363 w 634"/>
              <a:gd name="T81" fmla="*/ 42471 h 635"/>
              <a:gd name="T82" fmla="*/ 180642 w 634"/>
              <a:gd name="T83" fmla="*/ 42471 h 635"/>
              <a:gd name="T84" fmla="*/ 186051 w 634"/>
              <a:gd name="T85" fmla="*/ 37432 h 635"/>
              <a:gd name="T86" fmla="*/ 180642 w 634"/>
              <a:gd name="T87" fmla="*/ 26634 h 63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34" h="635">
                <a:moveTo>
                  <a:pt x="339" y="163"/>
                </a:moveTo>
                <a:lnTo>
                  <a:pt x="339" y="163"/>
                </a:lnTo>
                <a:cubicBezTo>
                  <a:pt x="324" y="163"/>
                  <a:pt x="324" y="163"/>
                  <a:pt x="324" y="163"/>
                </a:cubicBezTo>
                <a:cubicBezTo>
                  <a:pt x="310" y="163"/>
                  <a:pt x="310" y="163"/>
                  <a:pt x="310" y="163"/>
                </a:cubicBezTo>
                <a:cubicBezTo>
                  <a:pt x="207" y="280"/>
                  <a:pt x="207" y="280"/>
                  <a:pt x="207" y="280"/>
                </a:cubicBezTo>
                <a:cubicBezTo>
                  <a:pt x="207" y="295"/>
                  <a:pt x="207" y="295"/>
                  <a:pt x="207" y="310"/>
                </a:cubicBezTo>
                <a:cubicBezTo>
                  <a:pt x="221" y="310"/>
                  <a:pt x="221" y="310"/>
                  <a:pt x="236" y="310"/>
                </a:cubicBezTo>
                <a:cubicBezTo>
                  <a:pt x="295" y="236"/>
                  <a:pt x="295" y="236"/>
                  <a:pt x="295" y="236"/>
                </a:cubicBezTo>
                <a:cubicBezTo>
                  <a:pt x="295" y="530"/>
                  <a:pt x="295" y="530"/>
                  <a:pt x="295" y="530"/>
                </a:cubicBezTo>
                <a:cubicBezTo>
                  <a:pt x="295" y="545"/>
                  <a:pt x="310" y="545"/>
                  <a:pt x="324" y="545"/>
                </a:cubicBezTo>
                <a:cubicBezTo>
                  <a:pt x="324" y="545"/>
                  <a:pt x="339" y="545"/>
                  <a:pt x="339" y="530"/>
                </a:cubicBezTo>
                <a:cubicBezTo>
                  <a:pt x="339" y="236"/>
                  <a:pt x="339" y="236"/>
                  <a:pt x="339" y="236"/>
                </a:cubicBezTo>
                <a:cubicBezTo>
                  <a:pt x="398" y="310"/>
                  <a:pt x="398" y="310"/>
                  <a:pt x="398" y="310"/>
                </a:cubicBezTo>
                <a:cubicBezTo>
                  <a:pt x="412" y="310"/>
                  <a:pt x="427" y="310"/>
                  <a:pt x="427" y="310"/>
                </a:cubicBezTo>
                <a:cubicBezTo>
                  <a:pt x="442" y="295"/>
                  <a:pt x="442" y="295"/>
                  <a:pt x="427" y="280"/>
                </a:cubicBezTo>
                <a:lnTo>
                  <a:pt x="339" y="163"/>
                </a:lnTo>
                <a:close/>
                <a:moveTo>
                  <a:pt x="560" y="0"/>
                </a:moveTo>
                <a:lnTo>
                  <a:pt x="560" y="0"/>
                </a:lnTo>
                <a:cubicBezTo>
                  <a:pt x="89" y="0"/>
                  <a:pt x="89" y="0"/>
                  <a:pt x="89" y="0"/>
                </a:cubicBezTo>
                <a:cubicBezTo>
                  <a:pt x="44" y="0"/>
                  <a:pt x="0" y="30"/>
                  <a:pt x="0" y="74"/>
                </a:cubicBezTo>
                <a:cubicBezTo>
                  <a:pt x="0" y="545"/>
                  <a:pt x="0" y="545"/>
                  <a:pt x="0" y="545"/>
                </a:cubicBezTo>
                <a:cubicBezTo>
                  <a:pt x="0" y="589"/>
                  <a:pt x="44" y="634"/>
                  <a:pt x="89" y="634"/>
                </a:cubicBezTo>
                <a:cubicBezTo>
                  <a:pt x="560" y="634"/>
                  <a:pt x="560" y="634"/>
                  <a:pt x="560" y="634"/>
                </a:cubicBezTo>
                <a:cubicBezTo>
                  <a:pt x="604" y="634"/>
                  <a:pt x="633" y="589"/>
                  <a:pt x="633" y="545"/>
                </a:cubicBezTo>
                <a:cubicBezTo>
                  <a:pt x="633" y="74"/>
                  <a:pt x="633" y="74"/>
                  <a:pt x="633" y="74"/>
                </a:cubicBezTo>
                <a:cubicBezTo>
                  <a:pt x="633" y="30"/>
                  <a:pt x="604" y="0"/>
                  <a:pt x="560" y="0"/>
                </a:cubicBezTo>
                <a:close/>
                <a:moveTo>
                  <a:pt x="589" y="545"/>
                </a:moveTo>
                <a:lnTo>
                  <a:pt x="589" y="545"/>
                </a:lnTo>
                <a:cubicBezTo>
                  <a:pt x="589" y="575"/>
                  <a:pt x="574" y="589"/>
                  <a:pt x="560" y="589"/>
                </a:cubicBezTo>
                <a:cubicBezTo>
                  <a:pt x="89" y="589"/>
                  <a:pt x="89" y="589"/>
                  <a:pt x="89" y="589"/>
                </a:cubicBezTo>
                <a:cubicBezTo>
                  <a:pt x="59" y="589"/>
                  <a:pt x="44" y="575"/>
                  <a:pt x="44" y="545"/>
                </a:cubicBezTo>
                <a:cubicBezTo>
                  <a:pt x="44" y="74"/>
                  <a:pt x="44" y="74"/>
                  <a:pt x="44" y="74"/>
                </a:cubicBezTo>
                <a:cubicBezTo>
                  <a:pt x="44" y="59"/>
                  <a:pt x="59" y="45"/>
                  <a:pt x="89" y="45"/>
                </a:cubicBezTo>
                <a:cubicBezTo>
                  <a:pt x="560" y="45"/>
                  <a:pt x="560" y="45"/>
                  <a:pt x="560" y="45"/>
                </a:cubicBezTo>
                <a:cubicBezTo>
                  <a:pt x="574" y="45"/>
                  <a:pt x="589" y="59"/>
                  <a:pt x="589" y="74"/>
                </a:cubicBezTo>
                <a:lnTo>
                  <a:pt x="589" y="545"/>
                </a:lnTo>
                <a:close/>
                <a:moveTo>
                  <a:pt x="501" y="74"/>
                </a:moveTo>
                <a:lnTo>
                  <a:pt x="501" y="74"/>
                </a:lnTo>
                <a:cubicBezTo>
                  <a:pt x="148" y="74"/>
                  <a:pt x="148" y="74"/>
                  <a:pt x="148" y="74"/>
                </a:cubicBezTo>
                <a:cubicBezTo>
                  <a:pt x="133" y="74"/>
                  <a:pt x="118" y="89"/>
                  <a:pt x="118" y="104"/>
                </a:cubicBezTo>
                <a:cubicBezTo>
                  <a:pt x="118" y="104"/>
                  <a:pt x="133" y="118"/>
                  <a:pt x="148" y="118"/>
                </a:cubicBezTo>
                <a:cubicBezTo>
                  <a:pt x="501" y="118"/>
                  <a:pt x="501" y="118"/>
                  <a:pt x="501" y="118"/>
                </a:cubicBezTo>
                <a:lnTo>
                  <a:pt x="516" y="104"/>
                </a:lnTo>
                <a:cubicBezTo>
                  <a:pt x="516" y="89"/>
                  <a:pt x="501" y="74"/>
                  <a:pt x="501" y="74"/>
                </a:cubicBezTo>
                <a:close/>
              </a:path>
            </a:pathLst>
          </a:custGeom>
          <a:solidFill>
            <a:schemeClr val="accent1"/>
          </a:solidFill>
          <a:ln>
            <a:noFill/>
          </a:ln>
          <a:effectLst/>
        </p:spPr>
        <p:txBody>
          <a:bodyPr wrap="none" anchor="ctr"/>
          <a:lstStyle/>
          <a:p>
            <a:endParaRPr lang="en-US" sz="2700"/>
          </a:p>
        </p:txBody>
      </p:sp>
      <p:sp>
        <p:nvSpPr>
          <p:cNvPr id="91" name="Freeform 90"/>
          <p:cNvSpPr>
            <a:spLocks noChangeArrowheads="1"/>
          </p:cNvSpPr>
          <p:nvPr/>
        </p:nvSpPr>
        <p:spPr bwMode="auto">
          <a:xfrm>
            <a:off x="1825505" y="4923213"/>
            <a:ext cx="299028" cy="299028"/>
          </a:xfrm>
          <a:custGeom>
            <a:avLst/>
            <a:gdLst>
              <a:gd name="T0" fmla="*/ 106006 w 634"/>
              <a:gd name="T1" fmla="*/ 169883 h 635"/>
              <a:gd name="T2" fmla="*/ 106006 w 634"/>
              <a:gd name="T3" fmla="*/ 169883 h 635"/>
              <a:gd name="T4" fmla="*/ 111414 w 634"/>
              <a:gd name="T5" fmla="*/ 169883 h 635"/>
              <a:gd name="T6" fmla="*/ 116822 w 634"/>
              <a:gd name="T7" fmla="*/ 169883 h 635"/>
              <a:gd name="T8" fmla="*/ 153600 w 634"/>
              <a:gd name="T9" fmla="*/ 127412 h 635"/>
              <a:gd name="T10" fmla="*/ 153600 w 634"/>
              <a:gd name="T11" fmla="*/ 116974 h 635"/>
              <a:gd name="T12" fmla="*/ 143144 w 634"/>
              <a:gd name="T13" fmla="*/ 116974 h 635"/>
              <a:gd name="T14" fmla="*/ 121870 w 634"/>
              <a:gd name="T15" fmla="*/ 143249 h 635"/>
              <a:gd name="T16" fmla="*/ 121870 w 634"/>
              <a:gd name="T17" fmla="*/ 37432 h 635"/>
              <a:gd name="T18" fmla="*/ 111414 w 634"/>
              <a:gd name="T19" fmla="*/ 26634 h 635"/>
              <a:gd name="T20" fmla="*/ 106006 w 634"/>
              <a:gd name="T21" fmla="*/ 37432 h 635"/>
              <a:gd name="T22" fmla="*/ 106006 w 634"/>
              <a:gd name="T23" fmla="*/ 143249 h 635"/>
              <a:gd name="T24" fmla="*/ 84732 w 634"/>
              <a:gd name="T25" fmla="*/ 116974 h 635"/>
              <a:gd name="T26" fmla="*/ 74276 w 634"/>
              <a:gd name="T27" fmla="*/ 116974 h 635"/>
              <a:gd name="T28" fmla="*/ 74276 w 634"/>
              <a:gd name="T29" fmla="*/ 127412 h 635"/>
              <a:gd name="T30" fmla="*/ 106006 w 634"/>
              <a:gd name="T31" fmla="*/ 169883 h 635"/>
              <a:gd name="T32" fmla="*/ 174873 w 634"/>
              <a:gd name="T33" fmla="*/ 185719 h 635"/>
              <a:gd name="T34" fmla="*/ 174873 w 634"/>
              <a:gd name="T35" fmla="*/ 185719 h 635"/>
              <a:gd name="T36" fmla="*/ 47594 w 634"/>
              <a:gd name="T37" fmla="*/ 185719 h 635"/>
              <a:gd name="T38" fmla="*/ 42186 w 634"/>
              <a:gd name="T39" fmla="*/ 190758 h 635"/>
              <a:gd name="T40" fmla="*/ 47594 w 634"/>
              <a:gd name="T41" fmla="*/ 196157 h 635"/>
              <a:gd name="T42" fmla="*/ 174873 w 634"/>
              <a:gd name="T43" fmla="*/ 196157 h 635"/>
              <a:gd name="T44" fmla="*/ 185690 w 634"/>
              <a:gd name="T45" fmla="*/ 190758 h 635"/>
              <a:gd name="T46" fmla="*/ 174873 w 634"/>
              <a:gd name="T47" fmla="*/ 185719 h 635"/>
              <a:gd name="T48" fmla="*/ 196146 w 634"/>
              <a:gd name="T49" fmla="*/ 0 h 635"/>
              <a:gd name="T50" fmla="*/ 196146 w 634"/>
              <a:gd name="T51" fmla="*/ 0 h 635"/>
              <a:gd name="T52" fmla="*/ 26321 w 634"/>
              <a:gd name="T53" fmla="*/ 0 h 635"/>
              <a:gd name="T54" fmla="*/ 0 w 634"/>
              <a:gd name="T55" fmla="*/ 26634 h 635"/>
              <a:gd name="T56" fmla="*/ 0 w 634"/>
              <a:gd name="T57" fmla="*/ 196157 h 635"/>
              <a:gd name="T58" fmla="*/ 26321 w 634"/>
              <a:gd name="T59" fmla="*/ 228190 h 635"/>
              <a:gd name="T60" fmla="*/ 196146 w 634"/>
              <a:gd name="T61" fmla="*/ 228190 h 635"/>
              <a:gd name="T62" fmla="*/ 228236 w 634"/>
              <a:gd name="T63" fmla="*/ 196157 h 635"/>
              <a:gd name="T64" fmla="*/ 228236 w 634"/>
              <a:gd name="T65" fmla="*/ 26634 h 635"/>
              <a:gd name="T66" fmla="*/ 196146 w 634"/>
              <a:gd name="T67" fmla="*/ 0 h 635"/>
              <a:gd name="T68" fmla="*/ 212011 w 634"/>
              <a:gd name="T69" fmla="*/ 196157 h 635"/>
              <a:gd name="T70" fmla="*/ 212011 w 634"/>
              <a:gd name="T71" fmla="*/ 196157 h 635"/>
              <a:gd name="T72" fmla="*/ 196146 w 634"/>
              <a:gd name="T73" fmla="*/ 211994 h 635"/>
              <a:gd name="T74" fmla="*/ 26321 w 634"/>
              <a:gd name="T75" fmla="*/ 211994 h 635"/>
              <a:gd name="T76" fmla="*/ 15865 w 634"/>
              <a:gd name="T77" fmla="*/ 196157 h 635"/>
              <a:gd name="T78" fmla="*/ 15865 w 634"/>
              <a:gd name="T79" fmla="*/ 26634 h 635"/>
              <a:gd name="T80" fmla="*/ 26321 w 634"/>
              <a:gd name="T81" fmla="*/ 16196 h 635"/>
              <a:gd name="T82" fmla="*/ 196146 w 634"/>
              <a:gd name="T83" fmla="*/ 16196 h 635"/>
              <a:gd name="T84" fmla="*/ 212011 w 634"/>
              <a:gd name="T85" fmla="*/ 26634 h 635"/>
              <a:gd name="T86" fmla="*/ 212011 w 634"/>
              <a:gd name="T87" fmla="*/ 196157 h 63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34" h="635">
                <a:moveTo>
                  <a:pt x="294" y="472"/>
                </a:moveTo>
                <a:lnTo>
                  <a:pt x="294" y="472"/>
                </a:lnTo>
                <a:cubicBezTo>
                  <a:pt x="309" y="472"/>
                  <a:pt x="309" y="472"/>
                  <a:pt x="309" y="472"/>
                </a:cubicBezTo>
                <a:cubicBezTo>
                  <a:pt x="324" y="472"/>
                  <a:pt x="324" y="472"/>
                  <a:pt x="324" y="472"/>
                </a:cubicBezTo>
                <a:cubicBezTo>
                  <a:pt x="426" y="354"/>
                  <a:pt x="426" y="354"/>
                  <a:pt x="426" y="354"/>
                </a:cubicBezTo>
                <a:cubicBezTo>
                  <a:pt x="426" y="339"/>
                  <a:pt x="426" y="325"/>
                  <a:pt x="426" y="325"/>
                </a:cubicBezTo>
                <a:cubicBezTo>
                  <a:pt x="412" y="310"/>
                  <a:pt x="412" y="310"/>
                  <a:pt x="397" y="325"/>
                </a:cubicBezTo>
                <a:cubicBezTo>
                  <a:pt x="338" y="398"/>
                  <a:pt x="338" y="398"/>
                  <a:pt x="338" y="398"/>
                </a:cubicBezTo>
                <a:cubicBezTo>
                  <a:pt x="338" y="104"/>
                  <a:pt x="338" y="104"/>
                  <a:pt x="338" y="104"/>
                </a:cubicBezTo>
                <a:cubicBezTo>
                  <a:pt x="338" y="89"/>
                  <a:pt x="324" y="74"/>
                  <a:pt x="309" y="74"/>
                </a:cubicBezTo>
                <a:cubicBezTo>
                  <a:pt x="309" y="74"/>
                  <a:pt x="294" y="89"/>
                  <a:pt x="294" y="104"/>
                </a:cubicBezTo>
                <a:cubicBezTo>
                  <a:pt x="294" y="398"/>
                  <a:pt x="294" y="398"/>
                  <a:pt x="294" y="398"/>
                </a:cubicBezTo>
                <a:cubicBezTo>
                  <a:pt x="235" y="325"/>
                  <a:pt x="235" y="325"/>
                  <a:pt x="235" y="325"/>
                </a:cubicBezTo>
                <a:cubicBezTo>
                  <a:pt x="220" y="310"/>
                  <a:pt x="206" y="310"/>
                  <a:pt x="206" y="325"/>
                </a:cubicBezTo>
                <a:cubicBezTo>
                  <a:pt x="191" y="325"/>
                  <a:pt x="191" y="339"/>
                  <a:pt x="206" y="354"/>
                </a:cubicBezTo>
                <a:lnTo>
                  <a:pt x="294" y="472"/>
                </a:lnTo>
                <a:close/>
                <a:moveTo>
                  <a:pt x="485" y="516"/>
                </a:moveTo>
                <a:lnTo>
                  <a:pt x="485" y="516"/>
                </a:lnTo>
                <a:cubicBezTo>
                  <a:pt x="132" y="516"/>
                  <a:pt x="132" y="516"/>
                  <a:pt x="132" y="516"/>
                </a:cubicBezTo>
                <a:cubicBezTo>
                  <a:pt x="132" y="516"/>
                  <a:pt x="117" y="516"/>
                  <a:pt x="117" y="530"/>
                </a:cubicBezTo>
                <a:cubicBezTo>
                  <a:pt x="117" y="545"/>
                  <a:pt x="132" y="545"/>
                  <a:pt x="132" y="545"/>
                </a:cubicBezTo>
                <a:cubicBezTo>
                  <a:pt x="485" y="545"/>
                  <a:pt x="485" y="545"/>
                  <a:pt x="485" y="545"/>
                </a:cubicBezTo>
                <a:cubicBezTo>
                  <a:pt x="500" y="545"/>
                  <a:pt x="515" y="545"/>
                  <a:pt x="515" y="530"/>
                </a:cubicBezTo>
                <a:cubicBezTo>
                  <a:pt x="515" y="516"/>
                  <a:pt x="500" y="516"/>
                  <a:pt x="485" y="516"/>
                </a:cubicBezTo>
                <a:close/>
                <a:moveTo>
                  <a:pt x="544" y="0"/>
                </a:moveTo>
                <a:lnTo>
                  <a:pt x="544" y="0"/>
                </a:lnTo>
                <a:cubicBezTo>
                  <a:pt x="73" y="0"/>
                  <a:pt x="73" y="0"/>
                  <a:pt x="73" y="0"/>
                </a:cubicBezTo>
                <a:cubicBezTo>
                  <a:pt x="29" y="0"/>
                  <a:pt x="0" y="30"/>
                  <a:pt x="0" y="74"/>
                </a:cubicBezTo>
                <a:cubicBezTo>
                  <a:pt x="0" y="545"/>
                  <a:pt x="0" y="545"/>
                  <a:pt x="0" y="545"/>
                </a:cubicBezTo>
                <a:cubicBezTo>
                  <a:pt x="0" y="589"/>
                  <a:pt x="29" y="634"/>
                  <a:pt x="73" y="634"/>
                </a:cubicBezTo>
                <a:cubicBezTo>
                  <a:pt x="544" y="634"/>
                  <a:pt x="544" y="634"/>
                  <a:pt x="544" y="634"/>
                </a:cubicBezTo>
                <a:cubicBezTo>
                  <a:pt x="588" y="634"/>
                  <a:pt x="633" y="589"/>
                  <a:pt x="633" y="545"/>
                </a:cubicBezTo>
                <a:cubicBezTo>
                  <a:pt x="633" y="74"/>
                  <a:pt x="633" y="74"/>
                  <a:pt x="633" y="74"/>
                </a:cubicBezTo>
                <a:cubicBezTo>
                  <a:pt x="633" y="30"/>
                  <a:pt x="588" y="0"/>
                  <a:pt x="544" y="0"/>
                </a:cubicBezTo>
                <a:close/>
                <a:moveTo>
                  <a:pt x="588" y="545"/>
                </a:moveTo>
                <a:lnTo>
                  <a:pt x="588" y="545"/>
                </a:lnTo>
                <a:cubicBezTo>
                  <a:pt x="588" y="575"/>
                  <a:pt x="574" y="589"/>
                  <a:pt x="544" y="589"/>
                </a:cubicBezTo>
                <a:cubicBezTo>
                  <a:pt x="73" y="589"/>
                  <a:pt x="73" y="589"/>
                  <a:pt x="73" y="589"/>
                </a:cubicBezTo>
                <a:cubicBezTo>
                  <a:pt x="58" y="589"/>
                  <a:pt x="44" y="575"/>
                  <a:pt x="44" y="545"/>
                </a:cubicBezTo>
                <a:cubicBezTo>
                  <a:pt x="44" y="74"/>
                  <a:pt x="44" y="74"/>
                  <a:pt x="44" y="74"/>
                </a:cubicBezTo>
                <a:cubicBezTo>
                  <a:pt x="44" y="59"/>
                  <a:pt x="58" y="45"/>
                  <a:pt x="73" y="45"/>
                </a:cubicBezTo>
                <a:cubicBezTo>
                  <a:pt x="544" y="45"/>
                  <a:pt x="544" y="45"/>
                  <a:pt x="544" y="45"/>
                </a:cubicBezTo>
                <a:cubicBezTo>
                  <a:pt x="574" y="45"/>
                  <a:pt x="588" y="59"/>
                  <a:pt x="588" y="74"/>
                </a:cubicBezTo>
                <a:lnTo>
                  <a:pt x="588" y="545"/>
                </a:lnTo>
                <a:close/>
              </a:path>
            </a:pathLst>
          </a:custGeom>
          <a:solidFill>
            <a:schemeClr val="accent1"/>
          </a:solidFill>
          <a:ln>
            <a:noFill/>
          </a:ln>
          <a:effectLst/>
        </p:spPr>
        <p:txBody>
          <a:bodyPr wrap="none" anchor="ctr"/>
          <a:lstStyle/>
          <a:p>
            <a:endParaRPr lang="en-US" sz="2700"/>
          </a:p>
        </p:txBody>
      </p:sp>
      <p:sp>
        <p:nvSpPr>
          <p:cNvPr id="92" name="Freeform 91"/>
          <p:cNvSpPr>
            <a:spLocks noChangeArrowheads="1"/>
          </p:cNvSpPr>
          <p:nvPr/>
        </p:nvSpPr>
        <p:spPr bwMode="auto">
          <a:xfrm>
            <a:off x="1346714" y="4923213"/>
            <a:ext cx="290386" cy="299028"/>
          </a:xfrm>
          <a:custGeom>
            <a:avLst/>
            <a:gdLst>
              <a:gd name="T0" fmla="*/ 211232 w 619"/>
              <a:gd name="T1" fmla="*/ 42471 h 635"/>
              <a:gd name="T2" fmla="*/ 158155 w 619"/>
              <a:gd name="T3" fmla="*/ 26634 h 635"/>
              <a:gd name="T4" fmla="*/ 110816 w 619"/>
              <a:gd name="T5" fmla="*/ 10798 h 635"/>
              <a:gd name="T6" fmla="*/ 63477 w 619"/>
              <a:gd name="T7" fmla="*/ 26634 h 635"/>
              <a:gd name="T8" fmla="*/ 10400 w 619"/>
              <a:gd name="T9" fmla="*/ 42471 h 635"/>
              <a:gd name="T10" fmla="*/ 0 w 619"/>
              <a:gd name="T11" fmla="*/ 69105 h 635"/>
              <a:gd name="T12" fmla="*/ 10400 w 619"/>
              <a:gd name="T13" fmla="*/ 196157 h 635"/>
              <a:gd name="T14" fmla="*/ 179314 w 619"/>
              <a:gd name="T15" fmla="*/ 228190 h 635"/>
              <a:gd name="T16" fmla="*/ 211232 w 619"/>
              <a:gd name="T17" fmla="*/ 84941 h 635"/>
              <a:gd name="T18" fmla="*/ 221632 w 619"/>
              <a:gd name="T19" fmla="*/ 58667 h 635"/>
              <a:gd name="T20" fmla="*/ 131975 w 619"/>
              <a:gd name="T21" fmla="*/ 16196 h 635"/>
              <a:gd name="T22" fmla="*/ 147755 w 619"/>
              <a:gd name="T23" fmla="*/ 26634 h 635"/>
              <a:gd name="T24" fmla="*/ 116196 w 619"/>
              <a:gd name="T25" fmla="*/ 26634 h 635"/>
              <a:gd name="T26" fmla="*/ 89657 w 619"/>
              <a:gd name="T27" fmla="*/ 16196 h 635"/>
              <a:gd name="T28" fmla="*/ 105437 w 619"/>
              <a:gd name="T29" fmla="*/ 26634 h 635"/>
              <a:gd name="T30" fmla="*/ 73877 w 619"/>
              <a:gd name="T31" fmla="*/ 26634 h 635"/>
              <a:gd name="T32" fmla="*/ 105437 w 619"/>
              <a:gd name="T33" fmla="*/ 211994 h 635"/>
              <a:gd name="T34" fmla="*/ 42318 w 619"/>
              <a:gd name="T35" fmla="*/ 211994 h 635"/>
              <a:gd name="T36" fmla="*/ 26180 w 619"/>
              <a:gd name="T37" fmla="*/ 153686 h 635"/>
              <a:gd name="T38" fmla="*/ 105437 w 619"/>
              <a:gd name="T39" fmla="*/ 211994 h 635"/>
              <a:gd name="T40" fmla="*/ 105437 w 619"/>
              <a:gd name="T41" fmla="*/ 143249 h 635"/>
              <a:gd name="T42" fmla="*/ 26180 w 619"/>
              <a:gd name="T43" fmla="*/ 84941 h 635"/>
              <a:gd name="T44" fmla="*/ 105437 w 619"/>
              <a:gd name="T45" fmla="*/ 143249 h 635"/>
              <a:gd name="T46" fmla="*/ 195094 w 619"/>
              <a:gd name="T47" fmla="*/ 196157 h 635"/>
              <a:gd name="T48" fmla="*/ 116196 w 619"/>
              <a:gd name="T49" fmla="*/ 211994 h 635"/>
              <a:gd name="T50" fmla="*/ 195094 w 619"/>
              <a:gd name="T51" fmla="*/ 153686 h 635"/>
              <a:gd name="T52" fmla="*/ 195094 w 619"/>
              <a:gd name="T53" fmla="*/ 143249 h 635"/>
              <a:gd name="T54" fmla="*/ 116196 w 619"/>
              <a:gd name="T55" fmla="*/ 143249 h 635"/>
              <a:gd name="T56" fmla="*/ 195094 w 619"/>
              <a:gd name="T57" fmla="*/ 84941 h 635"/>
              <a:gd name="T58" fmla="*/ 200473 w 619"/>
              <a:gd name="T59" fmla="*/ 69105 h 635"/>
              <a:gd name="T60" fmla="*/ 21159 w 619"/>
              <a:gd name="T61" fmla="*/ 69105 h 635"/>
              <a:gd name="T62" fmla="*/ 21159 w 619"/>
              <a:gd name="T63" fmla="*/ 58667 h 635"/>
              <a:gd name="T64" fmla="*/ 211232 w 619"/>
              <a:gd name="T65" fmla="*/ 63706 h 63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619" h="635">
                <a:moveTo>
                  <a:pt x="589" y="118"/>
                </a:moveTo>
                <a:lnTo>
                  <a:pt x="589" y="118"/>
                </a:lnTo>
                <a:cubicBezTo>
                  <a:pt x="441" y="118"/>
                  <a:pt x="441" y="118"/>
                  <a:pt x="441" y="118"/>
                </a:cubicBezTo>
                <a:cubicBezTo>
                  <a:pt x="441" y="104"/>
                  <a:pt x="441" y="89"/>
                  <a:pt x="441" y="74"/>
                </a:cubicBezTo>
                <a:cubicBezTo>
                  <a:pt x="441" y="30"/>
                  <a:pt x="412" y="0"/>
                  <a:pt x="368" y="0"/>
                </a:cubicBezTo>
                <a:cubicBezTo>
                  <a:pt x="339" y="0"/>
                  <a:pt x="324" y="15"/>
                  <a:pt x="309" y="30"/>
                </a:cubicBezTo>
                <a:cubicBezTo>
                  <a:pt x="294" y="15"/>
                  <a:pt x="280" y="0"/>
                  <a:pt x="250" y="0"/>
                </a:cubicBezTo>
                <a:cubicBezTo>
                  <a:pt x="206" y="0"/>
                  <a:pt x="177" y="30"/>
                  <a:pt x="177" y="74"/>
                </a:cubicBezTo>
                <a:cubicBezTo>
                  <a:pt x="177" y="89"/>
                  <a:pt x="177" y="104"/>
                  <a:pt x="177" y="118"/>
                </a:cubicBezTo>
                <a:cubicBezTo>
                  <a:pt x="29" y="118"/>
                  <a:pt x="29" y="118"/>
                  <a:pt x="29" y="118"/>
                </a:cubicBezTo>
                <a:cubicBezTo>
                  <a:pt x="15" y="118"/>
                  <a:pt x="0" y="133"/>
                  <a:pt x="0" y="163"/>
                </a:cubicBezTo>
                <a:cubicBezTo>
                  <a:pt x="0" y="192"/>
                  <a:pt x="0" y="192"/>
                  <a:pt x="0" y="192"/>
                </a:cubicBezTo>
                <a:cubicBezTo>
                  <a:pt x="0" y="221"/>
                  <a:pt x="15" y="236"/>
                  <a:pt x="29" y="236"/>
                </a:cubicBezTo>
                <a:cubicBezTo>
                  <a:pt x="29" y="545"/>
                  <a:pt x="29" y="545"/>
                  <a:pt x="29" y="545"/>
                </a:cubicBezTo>
                <a:cubicBezTo>
                  <a:pt x="29" y="589"/>
                  <a:pt x="73" y="634"/>
                  <a:pt x="118" y="634"/>
                </a:cubicBezTo>
                <a:cubicBezTo>
                  <a:pt x="500" y="634"/>
                  <a:pt x="500" y="634"/>
                  <a:pt x="500" y="634"/>
                </a:cubicBezTo>
                <a:cubicBezTo>
                  <a:pt x="544" y="634"/>
                  <a:pt x="589" y="589"/>
                  <a:pt x="589" y="545"/>
                </a:cubicBezTo>
                <a:cubicBezTo>
                  <a:pt x="589" y="236"/>
                  <a:pt x="589" y="236"/>
                  <a:pt x="589" y="236"/>
                </a:cubicBezTo>
                <a:cubicBezTo>
                  <a:pt x="603" y="236"/>
                  <a:pt x="618" y="221"/>
                  <a:pt x="618" y="192"/>
                </a:cubicBezTo>
                <a:cubicBezTo>
                  <a:pt x="618" y="163"/>
                  <a:pt x="618" y="163"/>
                  <a:pt x="618" y="163"/>
                </a:cubicBezTo>
                <a:cubicBezTo>
                  <a:pt x="618" y="133"/>
                  <a:pt x="603" y="118"/>
                  <a:pt x="589" y="118"/>
                </a:cubicBezTo>
                <a:close/>
                <a:moveTo>
                  <a:pt x="368" y="45"/>
                </a:moveTo>
                <a:lnTo>
                  <a:pt x="368" y="45"/>
                </a:lnTo>
                <a:cubicBezTo>
                  <a:pt x="382" y="45"/>
                  <a:pt x="412" y="59"/>
                  <a:pt x="412" y="74"/>
                </a:cubicBezTo>
                <a:cubicBezTo>
                  <a:pt x="412" y="104"/>
                  <a:pt x="382" y="118"/>
                  <a:pt x="368" y="118"/>
                </a:cubicBezTo>
                <a:cubicBezTo>
                  <a:pt x="353" y="118"/>
                  <a:pt x="324" y="104"/>
                  <a:pt x="324" y="74"/>
                </a:cubicBezTo>
                <a:cubicBezTo>
                  <a:pt x="324" y="59"/>
                  <a:pt x="353" y="45"/>
                  <a:pt x="368" y="45"/>
                </a:cubicBezTo>
                <a:close/>
                <a:moveTo>
                  <a:pt x="250" y="45"/>
                </a:moveTo>
                <a:lnTo>
                  <a:pt x="250" y="45"/>
                </a:lnTo>
                <a:cubicBezTo>
                  <a:pt x="265" y="45"/>
                  <a:pt x="294" y="59"/>
                  <a:pt x="294" y="74"/>
                </a:cubicBezTo>
                <a:cubicBezTo>
                  <a:pt x="294" y="104"/>
                  <a:pt x="265" y="118"/>
                  <a:pt x="250" y="118"/>
                </a:cubicBezTo>
                <a:cubicBezTo>
                  <a:pt x="235" y="118"/>
                  <a:pt x="206" y="104"/>
                  <a:pt x="206" y="74"/>
                </a:cubicBezTo>
                <a:cubicBezTo>
                  <a:pt x="206" y="59"/>
                  <a:pt x="235" y="45"/>
                  <a:pt x="250" y="45"/>
                </a:cubicBezTo>
                <a:close/>
                <a:moveTo>
                  <a:pt x="294" y="589"/>
                </a:moveTo>
                <a:lnTo>
                  <a:pt x="294" y="589"/>
                </a:lnTo>
                <a:cubicBezTo>
                  <a:pt x="118" y="589"/>
                  <a:pt x="118" y="589"/>
                  <a:pt x="118" y="589"/>
                </a:cubicBezTo>
                <a:cubicBezTo>
                  <a:pt x="88" y="589"/>
                  <a:pt x="73" y="575"/>
                  <a:pt x="73" y="545"/>
                </a:cubicBezTo>
                <a:cubicBezTo>
                  <a:pt x="73" y="427"/>
                  <a:pt x="73" y="427"/>
                  <a:pt x="73" y="427"/>
                </a:cubicBezTo>
                <a:cubicBezTo>
                  <a:pt x="294" y="427"/>
                  <a:pt x="294" y="427"/>
                  <a:pt x="294" y="427"/>
                </a:cubicBezTo>
                <a:lnTo>
                  <a:pt x="294" y="589"/>
                </a:lnTo>
                <a:close/>
                <a:moveTo>
                  <a:pt x="294" y="398"/>
                </a:moveTo>
                <a:lnTo>
                  <a:pt x="294" y="398"/>
                </a:lnTo>
                <a:cubicBezTo>
                  <a:pt x="73" y="398"/>
                  <a:pt x="73" y="398"/>
                  <a:pt x="73" y="398"/>
                </a:cubicBezTo>
                <a:cubicBezTo>
                  <a:pt x="73" y="236"/>
                  <a:pt x="73" y="236"/>
                  <a:pt x="73" y="236"/>
                </a:cubicBezTo>
                <a:cubicBezTo>
                  <a:pt x="294" y="236"/>
                  <a:pt x="294" y="236"/>
                  <a:pt x="294" y="236"/>
                </a:cubicBezTo>
                <a:lnTo>
                  <a:pt x="294" y="398"/>
                </a:lnTo>
                <a:close/>
                <a:moveTo>
                  <a:pt x="544" y="545"/>
                </a:moveTo>
                <a:lnTo>
                  <a:pt x="544" y="545"/>
                </a:lnTo>
                <a:cubicBezTo>
                  <a:pt x="544" y="575"/>
                  <a:pt x="530" y="589"/>
                  <a:pt x="500" y="589"/>
                </a:cubicBezTo>
                <a:cubicBezTo>
                  <a:pt x="324" y="589"/>
                  <a:pt x="324" y="589"/>
                  <a:pt x="324" y="589"/>
                </a:cubicBezTo>
                <a:cubicBezTo>
                  <a:pt x="324" y="427"/>
                  <a:pt x="324" y="427"/>
                  <a:pt x="324" y="427"/>
                </a:cubicBezTo>
                <a:cubicBezTo>
                  <a:pt x="544" y="427"/>
                  <a:pt x="544" y="427"/>
                  <a:pt x="544" y="427"/>
                </a:cubicBezTo>
                <a:lnTo>
                  <a:pt x="544" y="545"/>
                </a:lnTo>
                <a:close/>
                <a:moveTo>
                  <a:pt x="544" y="398"/>
                </a:moveTo>
                <a:lnTo>
                  <a:pt x="544" y="398"/>
                </a:lnTo>
                <a:cubicBezTo>
                  <a:pt x="324" y="398"/>
                  <a:pt x="324" y="398"/>
                  <a:pt x="324" y="398"/>
                </a:cubicBezTo>
                <a:cubicBezTo>
                  <a:pt x="324" y="236"/>
                  <a:pt x="324" y="236"/>
                  <a:pt x="324" y="236"/>
                </a:cubicBezTo>
                <a:cubicBezTo>
                  <a:pt x="544" y="236"/>
                  <a:pt x="544" y="236"/>
                  <a:pt x="544" y="236"/>
                </a:cubicBezTo>
                <a:lnTo>
                  <a:pt x="544" y="398"/>
                </a:lnTo>
                <a:close/>
                <a:moveTo>
                  <a:pt x="559" y="192"/>
                </a:moveTo>
                <a:lnTo>
                  <a:pt x="559" y="192"/>
                </a:lnTo>
                <a:cubicBezTo>
                  <a:pt x="59" y="192"/>
                  <a:pt x="59" y="192"/>
                  <a:pt x="59" y="192"/>
                </a:cubicBezTo>
                <a:cubicBezTo>
                  <a:pt x="44" y="192"/>
                  <a:pt x="29" y="192"/>
                  <a:pt x="29" y="177"/>
                </a:cubicBezTo>
                <a:cubicBezTo>
                  <a:pt x="29" y="163"/>
                  <a:pt x="44" y="163"/>
                  <a:pt x="59" y="163"/>
                </a:cubicBezTo>
                <a:cubicBezTo>
                  <a:pt x="559" y="163"/>
                  <a:pt x="559" y="163"/>
                  <a:pt x="559" y="163"/>
                </a:cubicBezTo>
                <a:cubicBezTo>
                  <a:pt x="574" y="163"/>
                  <a:pt x="589" y="163"/>
                  <a:pt x="589" y="177"/>
                </a:cubicBezTo>
                <a:cubicBezTo>
                  <a:pt x="589" y="192"/>
                  <a:pt x="574" y="192"/>
                  <a:pt x="559" y="192"/>
                </a:cubicBezTo>
                <a:close/>
              </a:path>
            </a:pathLst>
          </a:custGeom>
          <a:solidFill>
            <a:schemeClr val="accent1"/>
          </a:solidFill>
          <a:ln>
            <a:noFill/>
          </a:ln>
          <a:effectLst/>
        </p:spPr>
        <p:txBody>
          <a:bodyPr wrap="none" anchor="ctr"/>
          <a:lstStyle/>
          <a:p>
            <a:endParaRPr lang="en-US" sz="2700"/>
          </a:p>
        </p:txBody>
      </p:sp>
      <p:sp>
        <p:nvSpPr>
          <p:cNvPr id="93" name="Freeform 92"/>
          <p:cNvSpPr>
            <a:spLocks noChangeArrowheads="1"/>
          </p:cNvSpPr>
          <p:nvPr/>
        </p:nvSpPr>
        <p:spPr bwMode="auto">
          <a:xfrm>
            <a:off x="5705955" y="4442695"/>
            <a:ext cx="222976" cy="292114"/>
          </a:xfrm>
          <a:custGeom>
            <a:avLst/>
            <a:gdLst>
              <a:gd name="T0" fmla="*/ 143373 w 472"/>
              <a:gd name="T1" fmla="*/ 26330 h 619"/>
              <a:gd name="T2" fmla="*/ 143373 w 472"/>
              <a:gd name="T3" fmla="*/ 26330 h 619"/>
              <a:gd name="T4" fmla="*/ 127482 w 472"/>
              <a:gd name="T5" fmla="*/ 26330 h 619"/>
              <a:gd name="T6" fmla="*/ 84868 w 472"/>
              <a:gd name="T7" fmla="*/ 0 h 619"/>
              <a:gd name="T8" fmla="*/ 42253 w 472"/>
              <a:gd name="T9" fmla="*/ 26330 h 619"/>
              <a:gd name="T10" fmla="*/ 26363 w 472"/>
              <a:gd name="T11" fmla="*/ 26330 h 619"/>
              <a:gd name="T12" fmla="*/ 0 w 472"/>
              <a:gd name="T13" fmla="*/ 53021 h 619"/>
              <a:gd name="T14" fmla="*/ 0 w 472"/>
              <a:gd name="T15" fmla="*/ 196214 h 619"/>
              <a:gd name="T16" fmla="*/ 26363 w 472"/>
              <a:gd name="T17" fmla="*/ 222904 h 619"/>
              <a:gd name="T18" fmla="*/ 143373 w 472"/>
              <a:gd name="T19" fmla="*/ 222904 h 619"/>
              <a:gd name="T20" fmla="*/ 170097 w 472"/>
              <a:gd name="T21" fmla="*/ 196214 h 619"/>
              <a:gd name="T22" fmla="*/ 170097 w 472"/>
              <a:gd name="T23" fmla="*/ 53021 h 619"/>
              <a:gd name="T24" fmla="*/ 143373 w 472"/>
              <a:gd name="T25" fmla="*/ 26330 h 619"/>
              <a:gd name="T26" fmla="*/ 84868 w 472"/>
              <a:gd name="T27" fmla="*/ 10460 h 619"/>
              <a:gd name="T28" fmla="*/ 84868 w 472"/>
              <a:gd name="T29" fmla="*/ 10460 h 619"/>
              <a:gd name="T30" fmla="*/ 111592 w 472"/>
              <a:gd name="T31" fmla="*/ 26330 h 619"/>
              <a:gd name="T32" fmla="*/ 58505 w 472"/>
              <a:gd name="T33" fmla="*/ 26330 h 619"/>
              <a:gd name="T34" fmla="*/ 84868 w 472"/>
              <a:gd name="T35" fmla="*/ 10460 h 619"/>
              <a:gd name="T36" fmla="*/ 153846 w 472"/>
              <a:gd name="T37" fmla="*/ 196214 h 619"/>
              <a:gd name="T38" fmla="*/ 153846 w 472"/>
              <a:gd name="T39" fmla="*/ 196214 h 619"/>
              <a:gd name="T40" fmla="*/ 143373 w 472"/>
              <a:gd name="T41" fmla="*/ 212444 h 619"/>
              <a:gd name="T42" fmla="*/ 26363 w 472"/>
              <a:gd name="T43" fmla="*/ 212444 h 619"/>
              <a:gd name="T44" fmla="*/ 15890 w 472"/>
              <a:gd name="T45" fmla="*/ 196214 h 619"/>
              <a:gd name="T46" fmla="*/ 15890 w 472"/>
              <a:gd name="T47" fmla="*/ 180343 h 619"/>
              <a:gd name="T48" fmla="*/ 153846 w 472"/>
              <a:gd name="T49" fmla="*/ 180343 h 619"/>
              <a:gd name="T50" fmla="*/ 153846 w 472"/>
              <a:gd name="T51" fmla="*/ 196214 h 619"/>
              <a:gd name="T52" fmla="*/ 153846 w 472"/>
              <a:gd name="T53" fmla="*/ 169883 h 619"/>
              <a:gd name="T54" fmla="*/ 153846 w 472"/>
              <a:gd name="T55" fmla="*/ 169883 h 619"/>
              <a:gd name="T56" fmla="*/ 15890 w 472"/>
              <a:gd name="T57" fmla="*/ 169883 h 619"/>
              <a:gd name="T58" fmla="*/ 15890 w 472"/>
              <a:gd name="T59" fmla="*/ 53021 h 619"/>
              <a:gd name="T60" fmla="*/ 26363 w 472"/>
              <a:gd name="T61" fmla="*/ 42561 h 619"/>
              <a:gd name="T62" fmla="*/ 42253 w 472"/>
              <a:gd name="T63" fmla="*/ 42561 h 619"/>
              <a:gd name="T64" fmla="*/ 42253 w 472"/>
              <a:gd name="T65" fmla="*/ 84761 h 619"/>
              <a:gd name="T66" fmla="*/ 58505 w 472"/>
              <a:gd name="T67" fmla="*/ 84761 h 619"/>
              <a:gd name="T68" fmla="*/ 58505 w 472"/>
              <a:gd name="T69" fmla="*/ 42561 h 619"/>
              <a:gd name="T70" fmla="*/ 111592 w 472"/>
              <a:gd name="T71" fmla="*/ 42561 h 619"/>
              <a:gd name="T72" fmla="*/ 111592 w 472"/>
              <a:gd name="T73" fmla="*/ 84761 h 619"/>
              <a:gd name="T74" fmla="*/ 127482 w 472"/>
              <a:gd name="T75" fmla="*/ 84761 h 619"/>
              <a:gd name="T76" fmla="*/ 127482 w 472"/>
              <a:gd name="T77" fmla="*/ 42561 h 619"/>
              <a:gd name="T78" fmla="*/ 143373 w 472"/>
              <a:gd name="T79" fmla="*/ 42561 h 619"/>
              <a:gd name="T80" fmla="*/ 153846 w 472"/>
              <a:gd name="T81" fmla="*/ 53021 h 619"/>
              <a:gd name="T82" fmla="*/ 153846 w 472"/>
              <a:gd name="T83" fmla="*/ 169883 h 619"/>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472" h="619">
                <a:moveTo>
                  <a:pt x="397" y="73"/>
                </a:moveTo>
                <a:lnTo>
                  <a:pt x="397" y="73"/>
                </a:lnTo>
                <a:cubicBezTo>
                  <a:pt x="353" y="73"/>
                  <a:pt x="353" y="73"/>
                  <a:pt x="353" y="73"/>
                </a:cubicBezTo>
                <a:cubicBezTo>
                  <a:pt x="353" y="29"/>
                  <a:pt x="294" y="0"/>
                  <a:pt x="235" y="0"/>
                </a:cubicBezTo>
                <a:cubicBezTo>
                  <a:pt x="176" y="0"/>
                  <a:pt x="117" y="29"/>
                  <a:pt x="117" y="73"/>
                </a:cubicBezTo>
                <a:cubicBezTo>
                  <a:pt x="73" y="73"/>
                  <a:pt x="73" y="73"/>
                  <a:pt x="73" y="73"/>
                </a:cubicBezTo>
                <a:cubicBezTo>
                  <a:pt x="29" y="73"/>
                  <a:pt x="0" y="103"/>
                  <a:pt x="0" y="147"/>
                </a:cubicBezTo>
                <a:cubicBezTo>
                  <a:pt x="0" y="544"/>
                  <a:pt x="0" y="544"/>
                  <a:pt x="0" y="544"/>
                </a:cubicBezTo>
                <a:cubicBezTo>
                  <a:pt x="0" y="589"/>
                  <a:pt x="29" y="618"/>
                  <a:pt x="73" y="618"/>
                </a:cubicBezTo>
                <a:cubicBezTo>
                  <a:pt x="397" y="618"/>
                  <a:pt x="397" y="618"/>
                  <a:pt x="397" y="618"/>
                </a:cubicBezTo>
                <a:cubicBezTo>
                  <a:pt x="441" y="618"/>
                  <a:pt x="471" y="589"/>
                  <a:pt x="471" y="544"/>
                </a:cubicBezTo>
                <a:cubicBezTo>
                  <a:pt x="471" y="147"/>
                  <a:pt x="471" y="147"/>
                  <a:pt x="471" y="147"/>
                </a:cubicBezTo>
                <a:cubicBezTo>
                  <a:pt x="471" y="103"/>
                  <a:pt x="441" y="73"/>
                  <a:pt x="397" y="73"/>
                </a:cubicBezTo>
                <a:close/>
                <a:moveTo>
                  <a:pt x="235" y="29"/>
                </a:moveTo>
                <a:lnTo>
                  <a:pt x="235" y="29"/>
                </a:lnTo>
                <a:cubicBezTo>
                  <a:pt x="279" y="29"/>
                  <a:pt x="309" y="44"/>
                  <a:pt x="309" y="73"/>
                </a:cubicBezTo>
                <a:cubicBezTo>
                  <a:pt x="162" y="73"/>
                  <a:pt x="162" y="73"/>
                  <a:pt x="162" y="73"/>
                </a:cubicBezTo>
                <a:cubicBezTo>
                  <a:pt x="162" y="44"/>
                  <a:pt x="191" y="29"/>
                  <a:pt x="235" y="29"/>
                </a:cubicBezTo>
                <a:close/>
                <a:moveTo>
                  <a:pt x="426" y="544"/>
                </a:moveTo>
                <a:lnTo>
                  <a:pt x="426" y="544"/>
                </a:lnTo>
                <a:cubicBezTo>
                  <a:pt x="426" y="559"/>
                  <a:pt x="412" y="589"/>
                  <a:pt x="397" y="589"/>
                </a:cubicBezTo>
                <a:cubicBezTo>
                  <a:pt x="73" y="589"/>
                  <a:pt x="73" y="589"/>
                  <a:pt x="73" y="589"/>
                </a:cubicBezTo>
                <a:cubicBezTo>
                  <a:pt x="58" y="589"/>
                  <a:pt x="44" y="559"/>
                  <a:pt x="44" y="544"/>
                </a:cubicBezTo>
                <a:cubicBezTo>
                  <a:pt x="44" y="500"/>
                  <a:pt x="44" y="500"/>
                  <a:pt x="44" y="500"/>
                </a:cubicBezTo>
                <a:cubicBezTo>
                  <a:pt x="426" y="500"/>
                  <a:pt x="426" y="500"/>
                  <a:pt x="426" y="500"/>
                </a:cubicBezTo>
                <a:lnTo>
                  <a:pt x="426" y="544"/>
                </a:lnTo>
                <a:close/>
                <a:moveTo>
                  <a:pt x="426" y="471"/>
                </a:moveTo>
                <a:lnTo>
                  <a:pt x="426" y="471"/>
                </a:lnTo>
                <a:cubicBezTo>
                  <a:pt x="44" y="471"/>
                  <a:pt x="44" y="471"/>
                  <a:pt x="44" y="471"/>
                </a:cubicBezTo>
                <a:cubicBezTo>
                  <a:pt x="44" y="147"/>
                  <a:pt x="44" y="147"/>
                  <a:pt x="44" y="147"/>
                </a:cubicBezTo>
                <a:cubicBezTo>
                  <a:pt x="44" y="132"/>
                  <a:pt x="58" y="118"/>
                  <a:pt x="73" y="118"/>
                </a:cubicBezTo>
                <a:cubicBezTo>
                  <a:pt x="117" y="118"/>
                  <a:pt x="117" y="118"/>
                  <a:pt x="117" y="118"/>
                </a:cubicBezTo>
                <a:cubicBezTo>
                  <a:pt x="117" y="235"/>
                  <a:pt x="117" y="235"/>
                  <a:pt x="117" y="235"/>
                </a:cubicBezTo>
                <a:cubicBezTo>
                  <a:pt x="162" y="235"/>
                  <a:pt x="162" y="235"/>
                  <a:pt x="162" y="235"/>
                </a:cubicBezTo>
                <a:cubicBezTo>
                  <a:pt x="162" y="118"/>
                  <a:pt x="162" y="118"/>
                  <a:pt x="162" y="118"/>
                </a:cubicBezTo>
                <a:cubicBezTo>
                  <a:pt x="309" y="118"/>
                  <a:pt x="309" y="118"/>
                  <a:pt x="309" y="118"/>
                </a:cubicBezTo>
                <a:cubicBezTo>
                  <a:pt x="309" y="235"/>
                  <a:pt x="309" y="235"/>
                  <a:pt x="309" y="235"/>
                </a:cubicBezTo>
                <a:cubicBezTo>
                  <a:pt x="353" y="235"/>
                  <a:pt x="353" y="235"/>
                  <a:pt x="353" y="235"/>
                </a:cubicBezTo>
                <a:cubicBezTo>
                  <a:pt x="353" y="118"/>
                  <a:pt x="353" y="118"/>
                  <a:pt x="353" y="118"/>
                </a:cubicBezTo>
                <a:cubicBezTo>
                  <a:pt x="397" y="118"/>
                  <a:pt x="397" y="118"/>
                  <a:pt x="397" y="118"/>
                </a:cubicBezTo>
                <a:cubicBezTo>
                  <a:pt x="412" y="118"/>
                  <a:pt x="426" y="132"/>
                  <a:pt x="426" y="147"/>
                </a:cubicBezTo>
                <a:lnTo>
                  <a:pt x="426" y="471"/>
                </a:lnTo>
                <a:close/>
              </a:path>
            </a:pathLst>
          </a:custGeom>
          <a:solidFill>
            <a:schemeClr val="accent1"/>
          </a:solidFill>
          <a:ln>
            <a:noFill/>
          </a:ln>
          <a:effectLst/>
        </p:spPr>
        <p:txBody>
          <a:bodyPr wrap="none" anchor="ctr"/>
          <a:lstStyle/>
          <a:p>
            <a:endParaRPr lang="en-US" sz="2700"/>
          </a:p>
        </p:txBody>
      </p:sp>
      <p:sp>
        <p:nvSpPr>
          <p:cNvPr id="94" name="Freeform 93"/>
          <p:cNvSpPr>
            <a:spLocks noChangeArrowheads="1"/>
          </p:cNvSpPr>
          <p:nvPr/>
        </p:nvSpPr>
        <p:spPr bwMode="auto">
          <a:xfrm>
            <a:off x="5187411" y="4442695"/>
            <a:ext cx="299029" cy="292114"/>
          </a:xfrm>
          <a:custGeom>
            <a:avLst/>
            <a:gdLst>
              <a:gd name="T0" fmla="*/ 42547 w 634"/>
              <a:gd name="T1" fmla="*/ 196214 h 619"/>
              <a:gd name="T2" fmla="*/ 42547 w 634"/>
              <a:gd name="T3" fmla="*/ 196214 h 619"/>
              <a:gd name="T4" fmla="*/ 74637 w 634"/>
              <a:gd name="T5" fmla="*/ 222904 h 619"/>
              <a:gd name="T6" fmla="*/ 100958 w 634"/>
              <a:gd name="T7" fmla="*/ 196214 h 619"/>
              <a:gd name="T8" fmla="*/ 74637 w 634"/>
              <a:gd name="T9" fmla="*/ 169883 h 619"/>
              <a:gd name="T10" fmla="*/ 42547 w 634"/>
              <a:gd name="T11" fmla="*/ 196214 h 619"/>
              <a:gd name="T12" fmla="*/ 74637 w 634"/>
              <a:gd name="T13" fmla="*/ 180343 h 619"/>
              <a:gd name="T14" fmla="*/ 74637 w 634"/>
              <a:gd name="T15" fmla="*/ 180343 h 619"/>
              <a:gd name="T16" fmla="*/ 85093 w 634"/>
              <a:gd name="T17" fmla="*/ 196214 h 619"/>
              <a:gd name="T18" fmla="*/ 74637 w 634"/>
              <a:gd name="T19" fmla="*/ 212444 h 619"/>
              <a:gd name="T20" fmla="*/ 58411 w 634"/>
              <a:gd name="T21" fmla="*/ 196214 h 619"/>
              <a:gd name="T22" fmla="*/ 74637 w 634"/>
              <a:gd name="T23" fmla="*/ 180343 h 619"/>
              <a:gd name="T24" fmla="*/ 58411 w 634"/>
              <a:gd name="T25" fmla="*/ 154013 h 619"/>
              <a:gd name="T26" fmla="*/ 58411 w 634"/>
              <a:gd name="T27" fmla="*/ 154013 h 619"/>
              <a:gd name="T28" fmla="*/ 42547 w 634"/>
              <a:gd name="T29" fmla="*/ 137782 h 619"/>
              <a:gd name="T30" fmla="*/ 207325 w 634"/>
              <a:gd name="T31" fmla="*/ 127322 h 619"/>
              <a:gd name="T32" fmla="*/ 228237 w 634"/>
              <a:gd name="T33" fmla="*/ 31740 h 619"/>
              <a:gd name="T34" fmla="*/ 223190 w 634"/>
              <a:gd name="T35" fmla="*/ 26330 h 619"/>
              <a:gd name="T36" fmla="*/ 42547 w 634"/>
              <a:gd name="T37" fmla="*/ 26330 h 619"/>
              <a:gd name="T38" fmla="*/ 42547 w 634"/>
              <a:gd name="T39" fmla="*/ 10460 h 619"/>
              <a:gd name="T40" fmla="*/ 53364 w 634"/>
              <a:gd name="T41" fmla="*/ 10460 h 619"/>
              <a:gd name="T42" fmla="*/ 58411 w 634"/>
              <a:gd name="T43" fmla="*/ 5050 h 619"/>
              <a:gd name="T44" fmla="*/ 53364 w 634"/>
              <a:gd name="T45" fmla="*/ 0 h 619"/>
              <a:gd name="T46" fmla="*/ 10817 w 634"/>
              <a:gd name="T47" fmla="*/ 0 h 619"/>
              <a:gd name="T48" fmla="*/ 0 w 634"/>
              <a:gd name="T49" fmla="*/ 5050 h 619"/>
              <a:gd name="T50" fmla="*/ 10817 w 634"/>
              <a:gd name="T51" fmla="*/ 10460 h 619"/>
              <a:gd name="T52" fmla="*/ 32090 w 634"/>
              <a:gd name="T53" fmla="*/ 10460 h 619"/>
              <a:gd name="T54" fmla="*/ 32090 w 634"/>
              <a:gd name="T55" fmla="*/ 137782 h 619"/>
              <a:gd name="T56" fmla="*/ 58411 w 634"/>
              <a:gd name="T57" fmla="*/ 169883 h 619"/>
              <a:gd name="T58" fmla="*/ 74637 w 634"/>
              <a:gd name="T59" fmla="*/ 169883 h 619"/>
              <a:gd name="T60" fmla="*/ 159370 w 634"/>
              <a:gd name="T61" fmla="*/ 169883 h 619"/>
              <a:gd name="T62" fmla="*/ 223190 w 634"/>
              <a:gd name="T63" fmla="*/ 169883 h 619"/>
              <a:gd name="T64" fmla="*/ 223190 w 634"/>
              <a:gd name="T65" fmla="*/ 154013 h 619"/>
              <a:gd name="T66" fmla="*/ 58411 w 634"/>
              <a:gd name="T67" fmla="*/ 154013 h 619"/>
              <a:gd name="T68" fmla="*/ 42547 w 634"/>
              <a:gd name="T69" fmla="*/ 42561 h 619"/>
              <a:gd name="T70" fmla="*/ 42547 w 634"/>
              <a:gd name="T71" fmla="*/ 42561 h 619"/>
              <a:gd name="T72" fmla="*/ 212373 w 634"/>
              <a:gd name="T73" fmla="*/ 42561 h 619"/>
              <a:gd name="T74" fmla="*/ 196508 w 634"/>
              <a:gd name="T75" fmla="*/ 111452 h 619"/>
              <a:gd name="T76" fmla="*/ 42547 w 634"/>
              <a:gd name="T77" fmla="*/ 127322 h 619"/>
              <a:gd name="T78" fmla="*/ 42547 w 634"/>
              <a:gd name="T79" fmla="*/ 42561 h 619"/>
              <a:gd name="T80" fmla="*/ 127640 w 634"/>
              <a:gd name="T81" fmla="*/ 196214 h 619"/>
              <a:gd name="T82" fmla="*/ 127640 w 634"/>
              <a:gd name="T83" fmla="*/ 196214 h 619"/>
              <a:gd name="T84" fmla="*/ 159370 w 634"/>
              <a:gd name="T85" fmla="*/ 222904 h 619"/>
              <a:gd name="T86" fmla="*/ 186051 w 634"/>
              <a:gd name="T87" fmla="*/ 196214 h 619"/>
              <a:gd name="T88" fmla="*/ 159370 w 634"/>
              <a:gd name="T89" fmla="*/ 169883 h 619"/>
              <a:gd name="T90" fmla="*/ 127640 w 634"/>
              <a:gd name="T91" fmla="*/ 196214 h 619"/>
              <a:gd name="T92" fmla="*/ 159370 w 634"/>
              <a:gd name="T93" fmla="*/ 180343 h 619"/>
              <a:gd name="T94" fmla="*/ 159370 w 634"/>
              <a:gd name="T95" fmla="*/ 180343 h 619"/>
              <a:gd name="T96" fmla="*/ 169826 w 634"/>
              <a:gd name="T97" fmla="*/ 196214 h 619"/>
              <a:gd name="T98" fmla="*/ 159370 w 634"/>
              <a:gd name="T99" fmla="*/ 212444 h 619"/>
              <a:gd name="T100" fmla="*/ 143505 w 634"/>
              <a:gd name="T101" fmla="*/ 196214 h 619"/>
              <a:gd name="T102" fmla="*/ 159370 w 634"/>
              <a:gd name="T103" fmla="*/ 180343 h 619"/>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634" h="619">
                <a:moveTo>
                  <a:pt x="118" y="544"/>
                </a:moveTo>
                <a:lnTo>
                  <a:pt x="118" y="544"/>
                </a:lnTo>
                <a:cubicBezTo>
                  <a:pt x="118" y="589"/>
                  <a:pt x="162" y="618"/>
                  <a:pt x="207" y="618"/>
                </a:cubicBezTo>
                <a:cubicBezTo>
                  <a:pt x="251" y="618"/>
                  <a:pt x="280" y="589"/>
                  <a:pt x="280" y="544"/>
                </a:cubicBezTo>
                <a:cubicBezTo>
                  <a:pt x="280" y="500"/>
                  <a:pt x="251" y="471"/>
                  <a:pt x="207" y="471"/>
                </a:cubicBezTo>
                <a:cubicBezTo>
                  <a:pt x="162" y="471"/>
                  <a:pt x="118" y="500"/>
                  <a:pt x="118" y="544"/>
                </a:cubicBezTo>
                <a:close/>
                <a:moveTo>
                  <a:pt x="207" y="500"/>
                </a:moveTo>
                <a:lnTo>
                  <a:pt x="207" y="500"/>
                </a:lnTo>
                <a:cubicBezTo>
                  <a:pt x="221" y="500"/>
                  <a:pt x="236" y="530"/>
                  <a:pt x="236" y="544"/>
                </a:cubicBezTo>
                <a:cubicBezTo>
                  <a:pt x="236" y="559"/>
                  <a:pt x="221" y="589"/>
                  <a:pt x="207" y="589"/>
                </a:cubicBezTo>
                <a:cubicBezTo>
                  <a:pt x="177" y="589"/>
                  <a:pt x="162" y="559"/>
                  <a:pt x="162" y="544"/>
                </a:cubicBezTo>
                <a:cubicBezTo>
                  <a:pt x="162" y="530"/>
                  <a:pt x="177" y="500"/>
                  <a:pt x="207" y="500"/>
                </a:cubicBezTo>
                <a:close/>
                <a:moveTo>
                  <a:pt x="162" y="427"/>
                </a:moveTo>
                <a:lnTo>
                  <a:pt x="162" y="427"/>
                </a:lnTo>
                <a:cubicBezTo>
                  <a:pt x="148" y="427"/>
                  <a:pt x="118" y="412"/>
                  <a:pt x="118" y="382"/>
                </a:cubicBezTo>
                <a:cubicBezTo>
                  <a:pt x="575" y="353"/>
                  <a:pt x="575" y="353"/>
                  <a:pt x="575" y="353"/>
                </a:cubicBezTo>
                <a:cubicBezTo>
                  <a:pt x="575" y="353"/>
                  <a:pt x="633" y="103"/>
                  <a:pt x="633" y="88"/>
                </a:cubicBezTo>
                <a:lnTo>
                  <a:pt x="619" y="73"/>
                </a:lnTo>
                <a:cubicBezTo>
                  <a:pt x="118" y="73"/>
                  <a:pt x="118" y="73"/>
                  <a:pt x="118" y="73"/>
                </a:cubicBezTo>
                <a:cubicBezTo>
                  <a:pt x="118" y="29"/>
                  <a:pt x="118" y="29"/>
                  <a:pt x="118" y="29"/>
                </a:cubicBezTo>
                <a:cubicBezTo>
                  <a:pt x="148" y="29"/>
                  <a:pt x="148" y="29"/>
                  <a:pt x="148" y="29"/>
                </a:cubicBezTo>
                <a:cubicBezTo>
                  <a:pt x="148" y="29"/>
                  <a:pt x="162" y="29"/>
                  <a:pt x="162" y="14"/>
                </a:cubicBezTo>
                <a:cubicBezTo>
                  <a:pt x="162" y="0"/>
                  <a:pt x="148" y="0"/>
                  <a:pt x="148" y="0"/>
                </a:cubicBezTo>
                <a:cubicBezTo>
                  <a:pt x="30" y="0"/>
                  <a:pt x="30" y="0"/>
                  <a:pt x="30" y="0"/>
                </a:cubicBezTo>
                <a:cubicBezTo>
                  <a:pt x="15" y="0"/>
                  <a:pt x="0" y="0"/>
                  <a:pt x="0" y="14"/>
                </a:cubicBezTo>
                <a:cubicBezTo>
                  <a:pt x="0" y="29"/>
                  <a:pt x="15" y="29"/>
                  <a:pt x="30" y="29"/>
                </a:cubicBezTo>
                <a:cubicBezTo>
                  <a:pt x="89" y="29"/>
                  <a:pt x="89" y="29"/>
                  <a:pt x="89" y="29"/>
                </a:cubicBezTo>
                <a:cubicBezTo>
                  <a:pt x="89" y="382"/>
                  <a:pt x="89" y="382"/>
                  <a:pt x="89" y="382"/>
                </a:cubicBezTo>
                <a:cubicBezTo>
                  <a:pt x="89" y="427"/>
                  <a:pt x="118" y="471"/>
                  <a:pt x="162" y="471"/>
                </a:cubicBezTo>
                <a:cubicBezTo>
                  <a:pt x="207" y="471"/>
                  <a:pt x="207" y="471"/>
                  <a:pt x="207" y="471"/>
                </a:cubicBezTo>
                <a:cubicBezTo>
                  <a:pt x="442" y="471"/>
                  <a:pt x="442" y="471"/>
                  <a:pt x="442" y="471"/>
                </a:cubicBezTo>
                <a:cubicBezTo>
                  <a:pt x="619" y="471"/>
                  <a:pt x="619" y="471"/>
                  <a:pt x="619" y="471"/>
                </a:cubicBezTo>
                <a:cubicBezTo>
                  <a:pt x="619" y="471"/>
                  <a:pt x="619" y="441"/>
                  <a:pt x="619" y="427"/>
                </a:cubicBezTo>
                <a:lnTo>
                  <a:pt x="162" y="427"/>
                </a:lnTo>
                <a:close/>
                <a:moveTo>
                  <a:pt x="118" y="118"/>
                </a:moveTo>
                <a:lnTo>
                  <a:pt x="118" y="118"/>
                </a:lnTo>
                <a:cubicBezTo>
                  <a:pt x="589" y="118"/>
                  <a:pt x="589" y="118"/>
                  <a:pt x="589" y="118"/>
                </a:cubicBezTo>
                <a:cubicBezTo>
                  <a:pt x="545" y="309"/>
                  <a:pt x="545" y="309"/>
                  <a:pt x="545" y="309"/>
                </a:cubicBezTo>
                <a:cubicBezTo>
                  <a:pt x="118" y="353"/>
                  <a:pt x="118" y="353"/>
                  <a:pt x="118" y="353"/>
                </a:cubicBezTo>
                <a:lnTo>
                  <a:pt x="118" y="118"/>
                </a:lnTo>
                <a:close/>
                <a:moveTo>
                  <a:pt x="354" y="544"/>
                </a:moveTo>
                <a:lnTo>
                  <a:pt x="354" y="544"/>
                </a:lnTo>
                <a:cubicBezTo>
                  <a:pt x="354" y="589"/>
                  <a:pt x="398" y="618"/>
                  <a:pt x="442" y="618"/>
                </a:cubicBezTo>
                <a:cubicBezTo>
                  <a:pt x="486" y="618"/>
                  <a:pt x="516" y="589"/>
                  <a:pt x="516" y="544"/>
                </a:cubicBezTo>
                <a:cubicBezTo>
                  <a:pt x="516" y="500"/>
                  <a:pt x="486" y="471"/>
                  <a:pt x="442" y="471"/>
                </a:cubicBezTo>
                <a:cubicBezTo>
                  <a:pt x="398" y="471"/>
                  <a:pt x="354" y="500"/>
                  <a:pt x="354" y="544"/>
                </a:cubicBezTo>
                <a:close/>
                <a:moveTo>
                  <a:pt x="442" y="500"/>
                </a:moveTo>
                <a:lnTo>
                  <a:pt x="442" y="500"/>
                </a:lnTo>
                <a:cubicBezTo>
                  <a:pt x="457" y="500"/>
                  <a:pt x="471" y="530"/>
                  <a:pt x="471" y="544"/>
                </a:cubicBezTo>
                <a:cubicBezTo>
                  <a:pt x="471" y="559"/>
                  <a:pt x="457" y="589"/>
                  <a:pt x="442" y="589"/>
                </a:cubicBezTo>
                <a:cubicBezTo>
                  <a:pt x="412" y="589"/>
                  <a:pt x="398" y="559"/>
                  <a:pt x="398" y="544"/>
                </a:cubicBezTo>
                <a:cubicBezTo>
                  <a:pt x="398" y="530"/>
                  <a:pt x="412" y="500"/>
                  <a:pt x="442" y="500"/>
                </a:cubicBezTo>
                <a:close/>
              </a:path>
            </a:pathLst>
          </a:custGeom>
          <a:solidFill>
            <a:schemeClr val="accent1"/>
          </a:solidFill>
          <a:ln>
            <a:noFill/>
          </a:ln>
          <a:effectLst/>
        </p:spPr>
        <p:txBody>
          <a:bodyPr wrap="none" anchor="ctr"/>
          <a:lstStyle/>
          <a:p>
            <a:endParaRPr lang="en-US" sz="2700"/>
          </a:p>
        </p:txBody>
      </p:sp>
      <p:sp>
        <p:nvSpPr>
          <p:cNvPr id="95" name="Freeform 94"/>
          <p:cNvSpPr>
            <a:spLocks noChangeArrowheads="1"/>
          </p:cNvSpPr>
          <p:nvPr/>
        </p:nvSpPr>
        <p:spPr bwMode="auto">
          <a:xfrm>
            <a:off x="4708619" y="4451336"/>
            <a:ext cx="299028" cy="278287"/>
          </a:xfrm>
          <a:custGeom>
            <a:avLst/>
            <a:gdLst>
              <a:gd name="T0" fmla="*/ 68868 w 634"/>
              <a:gd name="T1" fmla="*/ 58402 h 590"/>
              <a:gd name="T2" fmla="*/ 68868 w 634"/>
              <a:gd name="T3" fmla="*/ 58402 h 590"/>
              <a:gd name="T4" fmla="*/ 53003 w 634"/>
              <a:gd name="T5" fmla="*/ 0 h 590"/>
              <a:gd name="T6" fmla="*/ 5048 w 634"/>
              <a:gd name="T7" fmla="*/ 0 h 590"/>
              <a:gd name="T8" fmla="*/ 0 w 634"/>
              <a:gd name="T9" fmla="*/ 5408 h 590"/>
              <a:gd name="T10" fmla="*/ 5048 w 634"/>
              <a:gd name="T11" fmla="*/ 16223 h 590"/>
              <a:gd name="T12" fmla="*/ 42186 w 634"/>
              <a:gd name="T13" fmla="*/ 16223 h 590"/>
              <a:gd name="T14" fmla="*/ 58411 w 634"/>
              <a:gd name="T15" fmla="*/ 58402 h 590"/>
              <a:gd name="T16" fmla="*/ 58411 w 634"/>
              <a:gd name="T17" fmla="*/ 58402 h 590"/>
              <a:gd name="T18" fmla="*/ 68868 w 634"/>
              <a:gd name="T19" fmla="*/ 143480 h 590"/>
              <a:gd name="T20" fmla="*/ 100597 w 634"/>
              <a:gd name="T21" fmla="*/ 169797 h 590"/>
              <a:gd name="T22" fmla="*/ 174873 w 634"/>
              <a:gd name="T23" fmla="*/ 169797 h 590"/>
              <a:gd name="T24" fmla="*/ 206963 w 634"/>
              <a:gd name="T25" fmla="*/ 143480 h 590"/>
              <a:gd name="T26" fmla="*/ 228236 w 634"/>
              <a:gd name="T27" fmla="*/ 58402 h 590"/>
              <a:gd name="T28" fmla="*/ 68868 w 634"/>
              <a:gd name="T29" fmla="*/ 58402 h 590"/>
              <a:gd name="T30" fmla="*/ 191098 w 634"/>
              <a:gd name="T31" fmla="*/ 143480 h 590"/>
              <a:gd name="T32" fmla="*/ 191098 w 634"/>
              <a:gd name="T33" fmla="*/ 143480 h 590"/>
              <a:gd name="T34" fmla="*/ 174873 w 634"/>
              <a:gd name="T35" fmla="*/ 153935 h 590"/>
              <a:gd name="T36" fmla="*/ 100597 w 634"/>
              <a:gd name="T37" fmla="*/ 153935 h 590"/>
              <a:gd name="T38" fmla="*/ 84732 w 634"/>
              <a:gd name="T39" fmla="*/ 143480 h 590"/>
              <a:gd name="T40" fmla="*/ 74276 w 634"/>
              <a:gd name="T41" fmla="*/ 69217 h 590"/>
              <a:gd name="T42" fmla="*/ 206963 w 634"/>
              <a:gd name="T43" fmla="*/ 69217 h 590"/>
              <a:gd name="T44" fmla="*/ 191098 w 634"/>
              <a:gd name="T45" fmla="*/ 143480 h 590"/>
              <a:gd name="T46" fmla="*/ 100597 w 634"/>
              <a:gd name="T47" fmla="*/ 186020 h 590"/>
              <a:gd name="T48" fmla="*/ 100597 w 634"/>
              <a:gd name="T49" fmla="*/ 186020 h 590"/>
              <a:gd name="T50" fmla="*/ 84732 w 634"/>
              <a:gd name="T51" fmla="*/ 196474 h 590"/>
              <a:gd name="T52" fmla="*/ 100597 w 634"/>
              <a:gd name="T53" fmla="*/ 212336 h 590"/>
              <a:gd name="T54" fmla="*/ 111414 w 634"/>
              <a:gd name="T55" fmla="*/ 196474 h 590"/>
              <a:gd name="T56" fmla="*/ 100597 w 634"/>
              <a:gd name="T57" fmla="*/ 186020 h 590"/>
              <a:gd name="T58" fmla="*/ 169825 w 634"/>
              <a:gd name="T59" fmla="*/ 186020 h 590"/>
              <a:gd name="T60" fmla="*/ 169825 w 634"/>
              <a:gd name="T61" fmla="*/ 186020 h 590"/>
              <a:gd name="T62" fmla="*/ 153600 w 634"/>
              <a:gd name="T63" fmla="*/ 196474 h 590"/>
              <a:gd name="T64" fmla="*/ 169825 w 634"/>
              <a:gd name="T65" fmla="*/ 212336 h 590"/>
              <a:gd name="T66" fmla="*/ 185690 w 634"/>
              <a:gd name="T67" fmla="*/ 196474 h 590"/>
              <a:gd name="T68" fmla="*/ 169825 w 634"/>
              <a:gd name="T69" fmla="*/ 186020 h 59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634" h="590">
                <a:moveTo>
                  <a:pt x="191" y="162"/>
                </a:moveTo>
                <a:lnTo>
                  <a:pt x="191" y="162"/>
                </a:lnTo>
                <a:cubicBezTo>
                  <a:pt x="147" y="0"/>
                  <a:pt x="147" y="0"/>
                  <a:pt x="147" y="0"/>
                </a:cubicBezTo>
                <a:cubicBezTo>
                  <a:pt x="14" y="0"/>
                  <a:pt x="14" y="0"/>
                  <a:pt x="14" y="0"/>
                </a:cubicBezTo>
                <a:lnTo>
                  <a:pt x="0" y="15"/>
                </a:lnTo>
                <a:cubicBezTo>
                  <a:pt x="0" y="30"/>
                  <a:pt x="14" y="45"/>
                  <a:pt x="14" y="45"/>
                </a:cubicBezTo>
                <a:cubicBezTo>
                  <a:pt x="117" y="45"/>
                  <a:pt x="117" y="45"/>
                  <a:pt x="117" y="45"/>
                </a:cubicBezTo>
                <a:cubicBezTo>
                  <a:pt x="162" y="162"/>
                  <a:pt x="162" y="162"/>
                  <a:pt x="162" y="162"/>
                </a:cubicBezTo>
                <a:cubicBezTo>
                  <a:pt x="191" y="398"/>
                  <a:pt x="191" y="398"/>
                  <a:pt x="191" y="398"/>
                </a:cubicBezTo>
                <a:cubicBezTo>
                  <a:pt x="191" y="442"/>
                  <a:pt x="235" y="471"/>
                  <a:pt x="279" y="471"/>
                </a:cubicBezTo>
                <a:cubicBezTo>
                  <a:pt x="485" y="471"/>
                  <a:pt x="485" y="471"/>
                  <a:pt x="485" y="471"/>
                </a:cubicBezTo>
                <a:cubicBezTo>
                  <a:pt x="530" y="471"/>
                  <a:pt x="574" y="442"/>
                  <a:pt x="574" y="398"/>
                </a:cubicBezTo>
                <a:cubicBezTo>
                  <a:pt x="633" y="162"/>
                  <a:pt x="633" y="162"/>
                  <a:pt x="633" y="162"/>
                </a:cubicBezTo>
                <a:lnTo>
                  <a:pt x="191" y="162"/>
                </a:lnTo>
                <a:close/>
                <a:moveTo>
                  <a:pt x="530" y="398"/>
                </a:moveTo>
                <a:lnTo>
                  <a:pt x="530" y="398"/>
                </a:lnTo>
                <a:cubicBezTo>
                  <a:pt x="530" y="413"/>
                  <a:pt x="515" y="427"/>
                  <a:pt x="485" y="427"/>
                </a:cubicBezTo>
                <a:cubicBezTo>
                  <a:pt x="279" y="427"/>
                  <a:pt x="279" y="427"/>
                  <a:pt x="279" y="427"/>
                </a:cubicBezTo>
                <a:cubicBezTo>
                  <a:pt x="250" y="427"/>
                  <a:pt x="235" y="413"/>
                  <a:pt x="235" y="398"/>
                </a:cubicBezTo>
                <a:cubicBezTo>
                  <a:pt x="206" y="192"/>
                  <a:pt x="206" y="192"/>
                  <a:pt x="206" y="192"/>
                </a:cubicBezTo>
                <a:cubicBezTo>
                  <a:pt x="574" y="192"/>
                  <a:pt x="574" y="192"/>
                  <a:pt x="574" y="192"/>
                </a:cubicBezTo>
                <a:lnTo>
                  <a:pt x="530" y="398"/>
                </a:lnTo>
                <a:close/>
                <a:moveTo>
                  <a:pt x="279" y="516"/>
                </a:moveTo>
                <a:lnTo>
                  <a:pt x="279" y="516"/>
                </a:lnTo>
                <a:cubicBezTo>
                  <a:pt x="250" y="516"/>
                  <a:pt x="235" y="530"/>
                  <a:pt x="235" y="545"/>
                </a:cubicBezTo>
                <a:cubicBezTo>
                  <a:pt x="235" y="575"/>
                  <a:pt x="250" y="589"/>
                  <a:pt x="279" y="589"/>
                </a:cubicBezTo>
                <a:cubicBezTo>
                  <a:pt x="294" y="589"/>
                  <a:pt x="309" y="575"/>
                  <a:pt x="309" y="545"/>
                </a:cubicBezTo>
                <a:cubicBezTo>
                  <a:pt x="309" y="530"/>
                  <a:pt x="294" y="516"/>
                  <a:pt x="279" y="516"/>
                </a:cubicBezTo>
                <a:close/>
                <a:moveTo>
                  <a:pt x="471" y="516"/>
                </a:moveTo>
                <a:lnTo>
                  <a:pt x="471" y="516"/>
                </a:lnTo>
                <a:cubicBezTo>
                  <a:pt x="456" y="516"/>
                  <a:pt x="426" y="530"/>
                  <a:pt x="426" y="545"/>
                </a:cubicBezTo>
                <a:cubicBezTo>
                  <a:pt x="426" y="575"/>
                  <a:pt x="456" y="589"/>
                  <a:pt x="471" y="589"/>
                </a:cubicBezTo>
                <a:cubicBezTo>
                  <a:pt x="485" y="589"/>
                  <a:pt x="515" y="575"/>
                  <a:pt x="515" y="545"/>
                </a:cubicBezTo>
                <a:cubicBezTo>
                  <a:pt x="515" y="530"/>
                  <a:pt x="485" y="516"/>
                  <a:pt x="471" y="516"/>
                </a:cubicBezTo>
                <a:close/>
              </a:path>
            </a:pathLst>
          </a:custGeom>
          <a:solidFill>
            <a:schemeClr val="accent1"/>
          </a:solidFill>
          <a:ln>
            <a:noFill/>
          </a:ln>
          <a:effectLst/>
        </p:spPr>
        <p:txBody>
          <a:bodyPr wrap="none" anchor="ctr"/>
          <a:lstStyle/>
          <a:p>
            <a:endParaRPr lang="en-US" sz="2700"/>
          </a:p>
        </p:txBody>
      </p:sp>
      <p:sp>
        <p:nvSpPr>
          <p:cNvPr id="96" name="Freeform 95"/>
          <p:cNvSpPr>
            <a:spLocks noChangeArrowheads="1"/>
          </p:cNvSpPr>
          <p:nvPr/>
        </p:nvSpPr>
        <p:spPr bwMode="auto">
          <a:xfrm>
            <a:off x="4229829" y="4472077"/>
            <a:ext cx="290386" cy="236804"/>
          </a:xfrm>
          <a:custGeom>
            <a:avLst/>
            <a:gdLst>
              <a:gd name="T0" fmla="*/ 216253 w 619"/>
              <a:gd name="T1" fmla="*/ 42267 h 501"/>
              <a:gd name="T2" fmla="*/ 184694 w 619"/>
              <a:gd name="T3" fmla="*/ 10477 h 501"/>
              <a:gd name="T4" fmla="*/ 211232 w 619"/>
              <a:gd name="T5" fmla="*/ 5058 h 501"/>
              <a:gd name="T6" fmla="*/ 174293 w 619"/>
              <a:gd name="T7" fmla="*/ 0 h 501"/>
              <a:gd name="T8" fmla="*/ 68498 w 619"/>
              <a:gd name="T9" fmla="*/ 42267 h 501"/>
              <a:gd name="T10" fmla="*/ 21159 w 619"/>
              <a:gd name="T11" fmla="*/ 0 h 501"/>
              <a:gd name="T12" fmla="*/ 21159 w 619"/>
              <a:gd name="T13" fmla="*/ 10477 h 501"/>
              <a:gd name="T14" fmla="*/ 52718 w 619"/>
              <a:gd name="T15" fmla="*/ 42267 h 501"/>
              <a:gd name="T16" fmla="*/ 0 w 619"/>
              <a:gd name="T17" fmla="*/ 47686 h 501"/>
              <a:gd name="T18" fmla="*/ 10400 w 619"/>
              <a:gd name="T19" fmla="*/ 53105 h 501"/>
              <a:gd name="T20" fmla="*/ 47339 w 619"/>
              <a:gd name="T21" fmla="*/ 180630 h 501"/>
              <a:gd name="T22" fmla="*/ 195452 w 619"/>
              <a:gd name="T23" fmla="*/ 153897 h 501"/>
              <a:gd name="T24" fmla="*/ 216253 w 619"/>
              <a:gd name="T25" fmla="*/ 53105 h 501"/>
              <a:gd name="T26" fmla="*/ 216253 w 619"/>
              <a:gd name="T27" fmla="*/ 42267 h 501"/>
              <a:gd name="T28" fmla="*/ 68498 w 619"/>
              <a:gd name="T29" fmla="*/ 170153 h 501"/>
              <a:gd name="T30" fmla="*/ 31559 w 619"/>
              <a:gd name="T31" fmla="*/ 153897 h 501"/>
              <a:gd name="T32" fmla="*/ 68498 w 619"/>
              <a:gd name="T33" fmla="*/ 138001 h 501"/>
              <a:gd name="T34" fmla="*/ 68498 w 619"/>
              <a:gd name="T35" fmla="*/ 127525 h 501"/>
              <a:gd name="T36" fmla="*/ 31559 w 619"/>
              <a:gd name="T37" fmla="*/ 127525 h 501"/>
              <a:gd name="T38" fmla="*/ 68498 w 619"/>
              <a:gd name="T39" fmla="*/ 95373 h 501"/>
              <a:gd name="T40" fmla="*/ 68498 w 619"/>
              <a:gd name="T41" fmla="*/ 84896 h 501"/>
              <a:gd name="T42" fmla="*/ 26180 w 619"/>
              <a:gd name="T43" fmla="*/ 84896 h 501"/>
              <a:gd name="T44" fmla="*/ 68498 w 619"/>
              <a:gd name="T45" fmla="*/ 53105 h 501"/>
              <a:gd name="T46" fmla="*/ 137355 w 619"/>
              <a:gd name="T47" fmla="*/ 170153 h 501"/>
              <a:gd name="T48" fmla="*/ 84636 w 619"/>
              <a:gd name="T49" fmla="*/ 170153 h 501"/>
              <a:gd name="T50" fmla="*/ 137355 w 619"/>
              <a:gd name="T51" fmla="*/ 138001 h 501"/>
              <a:gd name="T52" fmla="*/ 137355 w 619"/>
              <a:gd name="T53" fmla="*/ 127525 h 501"/>
              <a:gd name="T54" fmla="*/ 84636 w 619"/>
              <a:gd name="T55" fmla="*/ 127525 h 501"/>
              <a:gd name="T56" fmla="*/ 137355 w 619"/>
              <a:gd name="T57" fmla="*/ 95373 h 501"/>
              <a:gd name="T58" fmla="*/ 137355 w 619"/>
              <a:gd name="T59" fmla="*/ 84896 h 501"/>
              <a:gd name="T60" fmla="*/ 84636 w 619"/>
              <a:gd name="T61" fmla="*/ 84896 h 501"/>
              <a:gd name="T62" fmla="*/ 137355 w 619"/>
              <a:gd name="T63" fmla="*/ 53105 h 501"/>
              <a:gd name="T64" fmla="*/ 179314 w 619"/>
              <a:gd name="T65" fmla="*/ 153897 h 501"/>
              <a:gd name="T66" fmla="*/ 168914 w 619"/>
              <a:gd name="T67" fmla="*/ 170153 h 501"/>
              <a:gd name="T68" fmla="*/ 153134 w 619"/>
              <a:gd name="T69" fmla="*/ 138001 h 501"/>
              <a:gd name="T70" fmla="*/ 179314 w 619"/>
              <a:gd name="T71" fmla="*/ 153897 h 501"/>
              <a:gd name="T72" fmla="*/ 184694 w 619"/>
              <a:gd name="T73" fmla="*/ 127525 h 501"/>
              <a:gd name="T74" fmla="*/ 153134 w 619"/>
              <a:gd name="T75" fmla="*/ 95373 h 501"/>
              <a:gd name="T76" fmla="*/ 184694 w 619"/>
              <a:gd name="T77" fmla="*/ 127525 h 501"/>
              <a:gd name="T78" fmla="*/ 190073 w 619"/>
              <a:gd name="T79" fmla="*/ 84896 h 501"/>
              <a:gd name="T80" fmla="*/ 153134 w 619"/>
              <a:gd name="T81" fmla="*/ 53105 h 501"/>
              <a:gd name="T82" fmla="*/ 190073 w 619"/>
              <a:gd name="T83" fmla="*/ 84896 h 50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19" h="501">
                <a:moveTo>
                  <a:pt x="603" y="117"/>
                </a:moveTo>
                <a:lnTo>
                  <a:pt x="603" y="117"/>
                </a:lnTo>
                <a:cubicBezTo>
                  <a:pt x="471" y="117"/>
                  <a:pt x="471" y="117"/>
                  <a:pt x="471" y="117"/>
                </a:cubicBezTo>
                <a:cubicBezTo>
                  <a:pt x="515" y="29"/>
                  <a:pt x="515" y="29"/>
                  <a:pt x="515" y="29"/>
                </a:cubicBezTo>
                <a:cubicBezTo>
                  <a:pt x="559" y="29"/>
                  <a:pt x="559" y="29"/>
                  <a:pt x="559" y="29"/>
                </a:cubicBezTo>
                <a:cubicBezTo>
                  <a:pt x="574" y="29"/>
                  <a:pt x="589" y="29"/>
                  <a:pt x="589" y="14"/>
                </a:cubicBezTo>
                <a:cubicBezTo>
                  <a:pt x="589" y="0"/>
                  <a:pt x="574" y="0"/>
                  <a:pt x="559" y="0"/>
                </a:cubicBezTo>
                <a:cubicBezTo>
                  <a:pt x="486" y="0"/>
                  <a:pt x="486" y="0"/>
                  <a:pt x="486" y="0"/>
                </a:cubicBezTo>
                <a:cubicBezTo>
                  <a:pt x="427" y="117"/>
                  <a:pt x="427" y="117"/>
                  <a:pt x="427" y="117"/>
                </a:cubicBezTo>
                <a:cubicBezTo>
                  <a:pt x="191" y="117"/>
                  <a:pt x="191" y="117"/>
                  <a:pt x="191" y="117"/>
                </a:cubicBezTo>
                <a:cubicBezTo>
                  <a:pt x="132" y="0"/>
                  <a:pt x="132" y="0"/>
                  <a:pt x="132" y="0"/>
                </a:cubicBezTo>
                <a:cubicBezTo>
                  <a:pt x="59" y="0"/>
                  <a:pt x="59" y="0"/>
                  <a:pt x="59" y="0"/>
                </a:cubicBezTo>
                <a:cubicBezTo>
                  <a:pt x="44" y="0"/>
                  <a:pt x="29" y="0"/>
                  <a:pt x="29" y="14"/>
                </a:cubicBezTo>
                <a:cubicBezTo>
                  <a:pt x="29" y="29"/>
                  <a:pt x="44" y="29"/>
                  <a:pt x="59" y="29"/>
                </a:cubicBezTo>
                <a:cubicBezTo>
                  <a:pt x="103" y="29"/>
                  <a:pt x="103" y="29"/>
                  <a:pt x="103" y="29"/>
                </a:cubicBezTo>
                <a:cubicBezTo>
                  <a:pt x="147" y="117"/>
                  <a:pt x="147" y="117"/>
                  <a:pt x="147" y="117"/>
                </a:cubicBezTo>
                <a:cubicBezTo>
                  <a:pt x="15" y="117"/>
                  <a:pt x="15" y="117"/>
                  <a:pt x="15" y="117"/>
                </a:cubicBezTo>
                <a:cubicBezTo>
                  <a:pt x="0" y="117"/>
                  <a:pt x="0" y="117"/>
                  <a:pt x="0" y="132"/>
                </a:cubicBezTo>
                <a:cubicBezTo>
                  <a:pt x="0" y="147"/>
                  <a:pt x="0" y="147"/>
                  <a:pt x="15" y="147"/>
                </a:cubicBezTo>
                <a:cubicBezTo>
                  <a:pt x="29" y="147"/>
                  <a:pt x="29" y="147"/>
                  <a:pt x="29" y="147"/>
                </a:cubicBezTo>
                <a:cubicBezTo>
                  <a:pt x="59" y="426"/>
                  <a:pt x="59" y="426"/>
                  <a:pt x="59" y="426"/>
                </a:cubicBezTo>
                <a:cubicBezTo>
                  <a:pt x="59" y="471"/>
                  <a:pt x="88" y="500"/>
                  <a:pt x="132" y="500"/>
                </a:cubicBezTo>
                <a:cubicBezTo>
                  <a:pt x="471" y="500"/>
                  <a:pt x="471" y="500"/>
                  <a:pt x="471" y="500"/>
                </a:cubicBezTo>
                <a:cubicBezTo>
                  <a:pt x="515" y="500"/>
                  <a:pt x="545" y="471"/>
                  <a:pt x="545" y="426"/>
                </a:cubicBezTo>
                <a:cubicBezTo>
                  <a:pt x="589" y="147"/>
                  <a:pt x="589" y="147"/>
                  <a:pt x="589" y="147"/>
                </a:cubicBezTo>
                <a:cubicBezTo>
                  <a:pt x="603" y="147"/>
                  <a:pt x="603" y="147"/>
                  <a:pt x="603" y="147"/>
                </a:cubicBezTo>
                <a:cubicBezTo>
                  <a:pt x="618" y="147"/>
                  <a:pt x="618" y="147"/>
                  <a:pt x="618" y="132"/>
                </a:cubicBezTo>
                <a:cubicBezTo>
                  <a:pt x="618" y="117"/>
                  <a:pt x="618" y="117"/>
                  <a:pt x="603" y="117"/>
                </a:cubicBezTo>
                <a:close/>
                <a:moveTo>
                  <a:pt x="191" y="471"/>
                </a:moveTo>
                <a:lnTo>
                  <a:pt x="191" y="471"/>
                </a:lnTo>
                <a:cubicBezTo>
                  <a:pt x="132" y="471"/>
                  <a:pt x="132" y="471"/>
                  <a:pt x="132" y="471"/>
                </a:cubicBezTo>
                <a:cubicBezTo>
                  <a:pt x="118" y="471"/>
                  <a:pt x="88" y="441"/>
                  <a:pt x="88" y="426"/>
                </a:cubicBezTo>
                <a:cubicBezTo>
                  <a:pt x="88" y="382"/>
                  <a:pt x="88" y="382"/>
                  <a:pt x="88" y="382"/>
                </a:cubicBezTo>
                <a:cubicBezTo>
                  <a:pt x="191" y="382"/>
                  <a:pt x="191" y="382"/>
                  <a:pt x="191" y="382"/>
                </a:cubicBezTo>
                <a:lnTo>
                  <a:pt x="191" y="471"/>
                </a:lnTo>
                <a:close/>
                <a:moveTo>
                  <a:pt x="191" y="353"/>
                </a:moveTo>
                <a:lnTo>
                  <a:pt x="191" y="353"/>
                </a:lnTo>
                <a:cubicBezTo>
                  <a:pt x="88" y="353"/>
                  <a:pt x="88" y="353"/>
                  <a:pt x="88" y="353"/>
                </a:cubicBezTo>
                <a:cubicBezTo>
                  <a:pt x="88" y="264"/>
                  <a:pt x="88" y="264"/>
                  <a:pt x="88" y="264"/>
                </a:cubicBezTo>
                <a:cubicBezTo>
                  <a:pt x="191" y="264"/>
                  <a:pt x="191" y="264"/>
                  <a:pt x="191" y="264"/>
                </a:cubicBezTo>
                <a:lnTo>
                  <a:pt x="191" y="353"/>
                </a:lnTo>
                <a:close/>
                <a:moveTo>
                  <a:pt x="191" y="235"/>
                </a:moveTo>
                <a:lnTo>
                  <a:pt x="191" y="235"/>
                </a:lnTo>
                <a:cubicBezTo>
                  <a:pt x="73" y="235"/>
                  <a:pt x="73" y="235"/>
                  <a:pt x="73" y="235"/>
                </a:cubicBezTo>
                <a:cubicBezTo>
                  <a:pt x="73" y="147"/>
                  <a:pt x="73" y="147"/>
                  <a:pt x="73" y="147"/>
                </a:cubicBezTo>
                <a:cubicBezTo>
                  <a:pt x="191" y="147"/>
                  <a:pt x="191" y="147"/>
                  <a:pt x="191" y="147"/>
                </a:cubicBezTo>
                <a:lnTo>
                  <a:pt x="191" y="235"/>
                </a:lnTo>
                <a:close/>
                <a:moveTo>
                  <a:pt x="383" y="471"/>
                </a:moveTo>
                <a:lnTo>
                  <a:pt x="383" y="471"/>
                </a:lnTo>
                <a:cubicBezTo>
                  <a:pt x="236" y="471"/>
                  <a:pt x="236" y="471"/>
                  <a:pt x="236" y="471"/>
                </a:cubicBezTo>
                <a:cubicBezTo>
                  <a:pt x="236" y="382"/>
                  <a:pt x="236" y="382"/>
                  <a:pt x="236" y="382"/>
                </a:cubicBezTo>
                <a:cubicBezTo>
                  <a:pt x="383" y="382"/>
                  <a:pt x="383" y="382"/>
                  <a:pt x="383" y="382"/>
                </a:cubicBezTo>
                <a:lnTo>
                  <a:pt x="383" y="471"/>
                </a:lnTo>
                <a:close/>
                <a:moveTo>
                  <a:pt x="383" y="353"/>
                </a:moveTo>
                <a:lnTo>
                  <a:pt x="383" y="353"/>
                </a:lnTo>
                <a:cubicBezTo>
                  <a:pt x="236" y="353"/>
                  <a:pt x="236" y="353"/>
                  <a:pt x="236" y="353"/>
                </a:cubicBezTo>
                <a:cubicBezTo>
                  <a:pt x="236" y="264"/>
                  <a:pt x="236" y="264"/>
                  <a:pt x="236" y="264"/>
                </a:cubicBezTo>
                <a:cubicBezTo>
                  <a:pt x="383" y="264"/>
                  <a:pt x="383" y="264"/>
                  <a:pt x="383" y="264"/>
                </a:cubicBezTo>
                <a:lnTo>
                  <a:pt x="383" y="353"/>
                </a:lnTo>
                <a:close/>
                <a:moveTo>
                  <a:pt x="383" y="235"/>
                </a:moveTo>
                <a:lnTo>
                  <a:pt x="383" y="235"/>
                </a:lnTo>
                <a:cubicBezTo>
                  <a:pt x="236" y="235"/>
                  <a:pt x="236" y="235"/>
                  <a:pt x="236" y="235"/>
                </a:cubicBezTo>
                <a:cubicBezTo>
                  <a:pt x="236" y="147"/>
                  <a:pt x="236" y="147"/>
                  <a:pt x="236" y="147"/>
                </a:cubicBezTo>
                <a:cubicBezTo>
                  <a:pt x="383" y="147"/>
                  <a:pt x="383" y="147"/>
                  <a:pt x="383" y="147"/>
                </a:cubicBezTo>
                <a:lnTo>
                  <a:pt x="383" y="235"/>
                </a:lnTo>
                <a:close/>
                <a:moveTo>
                  <a:pt x="500" y="426"/>
                </a:moveTo>
                <a:lnTo>
                  <a:pt x="500" y="426"/>
                </a:lnTo>
                <a:cubicBezTo>
                  <a:pt x="500" y="441"/>
                  <a:pt x="486" y="471"/>
                  <a:pt x="471" y="471"/>
                </a:cubicBezTo>
                <a:cubicBezTo>
                  <a:pt x="427" y="471"/>
                  <a:pt x="427" y="471"/>
                  <a:pt x="427" y="471"/>
                </a:cubicBezTo>
                <a:cubicBezTo>
                  <a:pt x="427" y="382"/>
                  <a:pt x="427" y="382"/>
                  <a:pt x="427" y="382"/>
                </a:cubicBezTo>
                <a:cubicBezTo>
                  <a:pt x="515" y="382"/>
                  <a:pt x="515" y="382"/>
                  <a:pt x="515" y="382"/>
                </a:cubicBezTo>
                <a:lnTo>
                  <a:pt x="500" y="426"/>
                </a:lnTo>
                <a:close/>
                <a:moveTo>
                  <a:pt x="515" y="353"/>
                </a:moveTo>
                <a:lnTo>
                  <a:pt x="515" y="353"/>
                </a:lnTo>
                <a:cubicBezTo>
                  <a:pt x="427" y="353"/>
                  <a:pt x="427" y="353"/>
                  <a:pt x="427" y="353"/>
                </a:cubicBezTo>
                <a:cubicBezTo>
                  <a:pt x="427" y="264"/>
                  <a:pt x="427" y="264"/>
                  <a:pt x="427" y="264"/>
                </a:cubicBezTo>
                <a:cubicBezTo>
                  <a:pt x="530" y="264"/>
                  <a:pt x="530" y="264"/>
                  <a:pt x="530" y="264"/>
                </a:cubicBezTo>
                <a:lnTo>
                  <a:pt x="515" y="353"/>
                </a:lnTo>
                <a:close/>
                <a:moveTo>
                  <a:pt x="530" y="235"/>
                </a:moveTo>
                <a:lnTo>
                  <a:pt x="530" y="235"/>
                </a:lnTo>
                <a:cubicBezTo>
                  <a:pt x="427" y="235"/>
                  <a:pt x="427" y="235"/>
                  <a:pt x="427" y="235"/>
                </a:cubicBezTo>
                <a:cubicBezTo>
                  <a:pt x="427" y="147"/>
                  <a:pt x="427" y="147"/>
                  <a:pt x="427" y="147"/>
                </a:cubicBezTo>
                <a:cubicBezTo>
                  <a:pt x="545" y="147"/>
                  <a:pt x="545" y="147"/>
                  <a:pt x="545" y="147"/>
                </a:cubicBezTo>
                <a:lnTo>
                  <a:pt x="530" y="235"/>
                </a:lnTo>
                <a:close/>
              </a:path>
            </a:pathLst>
          </a:custGeom>
          <a:solidFill>
            <a:schemeClr val="accent1"/>
          </a:solidFill>
          <a:ln>
            <a:noFill/>
          </a:ln>
          <a:effectLst/>
        </p:spPr>
        <p:txBody>
          <a:bodyPr wrap="none" anchor="ctr"/>
          <a:lstStyle/>
          <a:p>
            <a:endParaRPr lang="en-US" sz="2700"/>
          </a:p>
        </p:txBody>
      </p:sp>
      <p:sp>
        <p:nvSpPr>
          <p:cNvPr id="97" name="Freeform 96"/>
          <p:cNvSpPr>
            <a:spLocks noChangeArrowheads="1"/>
          </p:cNvSpPr>
          <p:nvPr/>
        </p:nvSpPr>
        <p:spPr bwMode="auto">
          <a:xfrm>
            <a:off x="3744123" y="4442695"/>
            <a:ext cx="299028" cy="292114"/>
          </a:xfrm>
          <a:custGeom>
            <a:avLst/>
            <a:gdLst>
              <a:gd name="T0" fmla="*/ 186051 w 634"/>
              <a:gd name="T1" fmla="*/ 0 h 619"/>
              <a:gd name="T2" fmla="*/ 186051 w 634"/>
              <a:gd name="T3" fmla="*/ 0 h 619"/>
              <a:gd name="T4" fmla="*/ 42546 w 634"/>
              <a:gd name="T5" fmla="*/ 0 h 619"/>
              <a:gd name="T6" fmla="*/ 0 w 634"/>
              <a:gd name="T7" fmla="*/ 68891 h 619"/>
              <a:gd name="T8" fmla="*/ 0 w 634"/>
              <a:gd name="T9" fmla="*/ 95582 h 619"/>
              <a:gd name="T10" fmla="*/ 10817 w 634"/>
              <a:gd name="T11" fmla="*/ 116502 h 619"/>
              <a:gd name="T12" fmla="*/ 10817 w 634"/>
              <a:gd name="T13" fmla="*/ 196214 h 619"/>
              <a:gd name="T14" fmla="*/ 37138 w 634"/>
              <a:gd name="T15" fmla="*/ 222904 h 619"/>
              <a:gd name="T16" fmla="*/ 191098 w 634"/>
              <a:gd name="T17" fmla="*/ 222904 h 619"/>
              <a:gd name="T18" fmla="*/ 223189 w 634"/>
              <a:gd name="T19" fmla="*/ 196214 h 619"/>
              <a:gd name="T20" fmla="*/ 223189 w 634"/>
              <a:gd name="T21" fmla="*/ 116502 h 619"/>
              <a:gd name="T22" fmla="*/ 228236 w 634"/>
              <a:gd name="T23" fmla="*/ 95582 h 619"/>
              <a:gd name="T24" fmla="*/ 228236 w 634"/>
              <a:gd name="T25" fmla="*/ 68891 h 619"/>
              <a:gd name="T26" fmla="*/ 186051 w 634"/>
              <a:gd name="T27" fmla="*/ 0 h 619"/>
              <a:gd name="T28" fmla="*/ 207324 w 634"/>
              <a:gd name="T29" fmla="*/ 196214 h 619"/>
              <a:gd name="T30" fmla="*/ 207324 w 634"/>
              <a:gd name="T31" fmla="*/ 196214 h 619"/>
              <a:gd name="T32" fmla="*/ 191098 w 634"/>
              <a:gd name="T33" fmla="*/ 212444 h 619"/>
              <a:gd name="T34" fmla="*/ 37138 w 634"/>
              <a:gd name="T35" fmla="*/ 212444 h 619"/>
              <a:gd name="T36" fmla="*/ 21273 w 634"/>
              <a:gd name="T37" fmla="*/ 196214 h 619"/>
              <a:gd name="T38" fmla="*/ 21273 w 634"/>
              <a:gd name="T39" fmla="*/ 180343 h 619"/>
              <a:gd name="T40" fmla="*/ 207324 w 634"/>
              <a:gd name="T41" fmla="*/ 180343 h 619"/>
              <a:gd name="T42" fmla="*/ 207324 w 634"/>
              <a:gd name="T43" fmla="*/ 196214 h 619"/>
              <a:gd name="T44" fmla="*/ 207324 w 634"/>
              <a:gd name="T45" fmla="*/ 169883 h 619"/>
              <a:gd name="T46" fmla="*/ 207324 w 634"/>
              <a:gd name="T47" fmla="*/ 169883 h 619"/>
              <a:gd name="T48" fmla="*/ 21273 w 634"/>
              <a:gd name="T49" fmla="*/ 169883 h 619"/>
              <a:gd name="T50" fmla="*/ 21273 w 634"/>
              <a:gd name="T51" fmla="*/ 127322 h 619"/>
              <a:gd name="T52" fmla="*/ 37138 w 634"/>
              <a:gd name="T53" fmla="*/ 127322 h 619"/>
              <a:gd name="T54" fmla="*/ 63820 w 634"/>
              <a:gd name="T55" fmla="*/ 106042 h 619"/>
              <a:gd name="T56" fmla="*/ 90501 w 634"/>
              <a:gd name="T57" fmla="*/ 127322 h 619"/>
              <a:gd name="T58" fmla="*/ 116822 w 634"/>
              <a:gd name="T59" fmla="*/ 111452 h 619"/>
              <a:gd name="T60" fmla="*/ 143504 w 634"/>
              <a:gd name="T61" fmla="*/ 127322 h 619"/>
              <a:gd name="T62" fmla="*/ 169825 w 634"/>
              <a:gd name="T63" fmla="*/ 106042 h 619"/>
              <a:gd name="T64" fmla="*/ 191098 w 634"/>
              <a:gd name="T65" fmla="*/ 127322 h 619"/>
              <a:gd name="T66" fmla="*/ 207324 w 634"/>
              <a:gd name="T67" fmla="*/ 127322 h 619"/>
              <a:gd name="T68" fmla="*/ 207324 w 634"/>
              <a:gd name="T69" fmla="*/ 169883 h 619"/>
              <a:gd name="T70" fmla="*/ 212372 w 634"/>
              <a:gd name="T71" fmla="*/ 95582 h 619"/>
              <a:gd name="T72" fmla="*/ 212372 w 634"/>
              <a:gd name="T73" fmla="*/ 95582 h 619"/>
              <a:gd name="T74" fmla="*/ 191098 w 634"/>
              <a:gd name="T75" fmla="*/ 111452 h 619"/>
              <a:gd name="T76" fmla="*/ 169825 w 634"/>
              <a:gd name="T77" fmla="*/ 95582 h 619"/>
              <a:gd name="T78" fmla="*/ 164777 w 634"/>
              <a:gd name="T79" fmla="*/ 95582 h 619"/>
              <a:gd name="T80" fmla="*/ 143504 w 634"/>
              <a:gd name="T81" fmla="*/ 111452 h 619"/>
              <a:gd name="T82" fmla="*/ 116822 w 634"/>
              <a:gd name="T83" fmla="*/ 95582 h 619"/>
              <a:gd name="T84" fmla="*/ 111775 w 634"/>
              <a:gd name="T85" fmla="*/ 95582 h 619"/>
              <a:gd name="T86" fmla="*/ 90501 w 634"/>
              <a:gd name="T87" fmla="*/ 111452 h 619"/>
              <a:gd name="T88" fmla="*/ 63820 w 634"/>
              <a:gd name="T89" fmla="*/ 95582 h 619"/>
              <a:gd name="T90" fmla="*/ 58411 w 634"/>
              <a:gd name="T91" fmla="*/ 95582 h 619"/>
              <a:gd name="T92" fmla="*/ 37138 w 634"/>
              <a:gd name="T93" fmla="*/ 111452 h 619"/>
              <a:gd name="T94" fmla="*/ 16225 w 634"/>
              <a:gd name="T95" fmla="*/ 95582 h 619"/>
              <a:gd name="T96" fmla="*/ 16225 w 634"/>
              <a:gd name="T97" fmla="*/ 84761 h 619"/>
              <a:gd name="T98" fmla="*/ 212372 w 634"/>
              <a:gd name="T99" fmla="*/ 84761 h 619"/>
              <a:gd name="T100" fmla="*/ 212372 w 634"/>
              <a:gd name="T101" fmla="*/ 95582 h 619"/>
              <a:gd name="T102" fmla="*/ 16225 w 634"/>
              <a:gd name="T103" fmla="*/ 68891 h 619"/>
              <a:gd name="T104" fmla="*/ 16225 w 634"/>
              <a:gd name="T105" fmla="*/ 68891 h 619"/>
              <a:gd name="T106" fmla="*/ 47955 w 634"/>
              <a:gd name="T107" fmla="*/ 10460 h 619"/>
              <a:gd name="T108" fmla="*/ 180642 w 634"/>
              <a:gd name="T109" fmla="*/ 10460 h 619"/>
              <a:gd name="T110" fmla="*/ 212372 w 634"/>
              <a:gd name="T111" fmla="*/ 68891 h 619"/>
              <a:gd name="T112" fmla="*/ 16225 w 634"/>
              <a:gd name="T113" fmla="*/ 68891 h 619"/>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634" h="619">
                <a:moveTo>
                  <a:pt x="516" y="0"/>
                </a:moveTo>
                <a:lnTo>
                  <a:pt x="516" y="0"/>
                </a:lnTo>
                <a:cubicBezTo>
                  <a:pt x="118" y="0"/>
                  <a:pt x="118" y="0"/>
                  <a:pt x="118" y="0"/>
                </a:cubicBezTo>
                <a:cubicBezTo>
                  <a:pt x="0" y="191"/>
                  <a:pt x="0" y="191"/>
                  <a:pt x="0" y="191"/>
                </a:cubicBezTo>
                <a:lnTo>
                  <a:pt x="0" y="265"/>
                </a:lnTo>
                <a:cubicBezTo>
                  <a:pt x="0" y="294"/>
                  <a:pt x="15" y="309"/>
                  <a:pt x="30" y="323"/>
                </a:cubicBezTo>
                <a:cubicBezTo>
                  <a:pt x="30" y="544"/>
                  <a:pt x="30" y="544"/>
                  <a:pt x="30" y="544"/>
                </a:cubicBezTo>
                <a:cubicBezTo>
                  <a:pt x="30" y="589"/>
                  <a:pt x="59" y="618"/>
                  <a:pt x="103" y="618"/>
                </a:cubicBezTo>
                <a:cubicBezTo>
                  <a:pt x="530" y="618"/>
                  <a:pt x="530" y="618"/>
                  <a:pt x="530" y="618"/>
                </a:cubicBezTo>
                <a:cubicBezTo>
                  <a:pt x="575" y="618"/>
                  <a:pt x="619" y="589"/>
                  <a:pt x="619" y="544"/>
                </a:cubicBezTo>
                <a:cubicBezTo>
                  <a:pt x="619" y="323"/>
                  <a:pt x="619" y="323"/>
                  <a:pt x="619" y="323"/>
                </a:cubicBezTo>
                <a:cubicBezTo>
                  <a:pt x="633" y="309"/>
                  <a:pt x="633" y="294"/>
                  <a:pt x="633" y="265"/>
                </a:cubicBezTo>
                <a:cubicBezTo>
                  <a:pt x="633" y="250"/>
                  <a:pt x="633" y="191"/>
                  <a:pt x="633" y="191"/>
                </a:cubicBezTo>
                <a:lnTo>
                  <a:pt x="516" y="0"/>
                </a:lnTo>
                <a:close/>
                <a:moveTo>
                  <a:pt x="575" y="544"/>
                </a:moveTo>
                <a:lnTo>
                  <a:pt x="575" y="544"/>
                </a:lnTo>
                <a:cubicBezTo>
                  <a:pt x="575" y="559"/>
                  <a:pt x="560" y="589"/>
                  <a:pt x="530" y="589"/>
                </a:cubicBezTo>
                <a:cubicBezTo>
                  <a:pt x="103" y="589"/>
                  <a:pt x="103" y="589"/>
                  <a:pt x="103" y="589"/>
                </a:cubicBezTo>
                <a:cubicBezTo>
                  <a:pt x="89" y="589"/>
                  <a:pt x="59" y="559"/>
                  <a:pt x="59" y="544"/>
                </a:cubicBezTo>
                <a:cubicBezTo>
                  <a:pt x="59" y="500"/>
                  <a:pt x="59" y="500"/>
                  <a:pt x="59" y="500"/>
                </a:cubicBezTo>
                <a:cubicBezTo>
                  <a:pt x="575" y="500"/>
                  <a:pt x="575" y="500"/>
                  <a:pt x="575" y="500"/>
                </a:cubicBezTo>
                <a:lnTo>
                  <a:pt x="575" y="544"/>
                </a:lnTo>
                <a:close/>
                <a:moveTo>
                  <a:pt x="575" y="471"/>
                </a:moveTo>
                <a:lnTo>
                  <a:pt x="575" y="471"/>
                </a:lnTo>
                <a:cubicBezTo>
                  <a:pt x="59" y="471"/>
                  <a:pt x="59" y="471"/>
                  <a:pt x="59" y="471"/>
                </a:cubicBezTo>
                <a:cubicBezTo>
                  <a:pt x="59" y="353"/>
                  <a:pt x="59" y="353"/>
                  <a:pt x="59" y="353"/>
                </a:cubicBezTo>
                <a:cubicBezTo>
                  <a:pt x="74" y="353"/>
                  <a:pt x="89" y="353"/>
                  <a:pt x="103" y="353"/>
                </a:cubicBezTo>
                <a:cubicBezTo>
                  <a:pt x="118" y="353"/>
                  <a:pt x="162" y="323"/>
                  <a:pt x="177" y="294"/>
                </a:cubicBezTo>
                <a:cubicBezTo>
                  <a:pt x="192" y="323"/>
                  <a:pt x="221" y="353"/>
                  <a:pt x="251" y="353"/>
                </a:cubicBezTo>
                <a:cubicBezTo>
                  <a:pt x="280" y="353"/>
                  <a:pt x="310" y="323"/>
                  <a:pt x="324" y="309"/>
                </a:cubicBezTo>
                <a:cubicBezTo>
                  <a:pt x="324" y="323"/>
                  <a:pt x="369" y="353"/>
                  <a:pt x="398" y="353"/>
                </a:cubicBezTo>
                <a:cubicBezTo>
                  <a:pt x="428" y="353"/>
                  <a:pt x="457" y="323"/>
                  <a:pt x="471" y="294"/>
                </a:cubicBezTo>
                <a:cubicBezTo>
                  <a:pt x="486" y="323"/>
                  <a:pt x="501" y="353"/>
                  <a:pt x="530" y="353"/>
                </a:cubicBezTo>
                <a:cubicBezTo>
                  <a:pt x="545" y="353"/>
                  <a:pt x="575" y="353"/>
                  <a:pt x="575" y="353"/>
                </a:cubicBezTo>
                <a:lnTo>
                  <a:pt x="575" y="471"/>
                </a:lnTo>
                <a:close/>
                <a:moveTo>
                  <a:pt x="589" y="265"/>
                </a:moveTo>
                <a:lnTo>
                  <a:pt x="589" y="265"/>
                </a:lnTo>
                <a:cubicBezTo>
                  <a:pt x="589" y="294"/>
                  <a:pt x="560" y="309"/>
                  <a:pt x="530" y="309"/>
                </a:cubicBezTo>
                <a:cubicBezTo>
                  <a:pt x="501" y="309"/>
                  <a:pt x="471" y="294"/>
                  <a:pt x="471" y="265"/>
                </a:cubicBezTo>
                <a:cubicBezTo>
                  <a:pt x="457" y="265"/>
                  <a:pt x="457" y="265"/>
                  <a:pt x="457" y="265"/>
                </a:cubicBezTo>
                <a:cubicBezTo>
                  <a:pt x="457" y="294"/>
                  <a:pt x="428" y="309"/>
                  <a:pt x="398" y="309"/>
                </a:cubicBezTo>
                <a:cubicBezTo>
                  <a:pt x="369" y="309"/>
                  <a:pt x="324" y="294"/>
                  <a:pt x="324" y="265"/>
                </a:cubicBezTo>
                <a:cubicBezTo>
                  <a:pt x="310" y="265"/>
                  <a:pt x="310" y="265"/>
                  <a:pt x="310" y="265"/>
                </a:cubicBezTo>
                <a:cubicBezTo>
                  <a:pt x="310" y="294"/>
                  <a:pt x="280" y="309"/>
                  <a:pt x="251" y="309"/>
                </a:cubicBezTo>
                <a:cubicBezTo>
                  <a:pt x="221" y="309"/>
                  <a:pt x="177" y="294"/>
                  <a:pt x="177" y="265"/>
                </a:cubicBezTo>
                <a:cubicBezTo>
                  <a:pt x="162" y="265"/>
                  <a:pt x="162" y="265"/>
                  <a:pt x="162" y="265"/>
                </a:cubicBezTo>
                <a:cubicBezTo>
                  <a:pt x="162" y="294"/>
                  <a:pt x="133" y="309"/>
                  <a:pt x="103" y="309"/>
                </a:cubicBezTo>
                <a:cubicBezTo>
                  <a:pt x="74" y="309"/>
                  <a:pt x="45" y="294"/>
                  <a:pt x="45" y="265"/>
                </a:cubicBezTo>
                <a:cubicBezTo>
                  <a:pt x="45" y="235"/>
                  <a:pt x="45" y="235"/>
                  <a:pt x="45" y="235"/>
                </a:cubicBezTo>
                <a:cubicBezTo>
                  <a:pt x="589" y="235"/>
                  <a:pt x="589" y="235"/>
                  <a:pt x="589" y="235"/>
                </a:cubicBezTo>
                <a:lnTo>
                  <a:pt x="589" y="265"/>
                </a:lnTo>
                <a:close/>
                <a:moveTo>
                  <a:pt x="45" y="191"/>
                </a:moveTo>
                <a:lnTo>
                  <a:pt x="45" y="191"/>
                </a:lnTo>
                <a:cubicBezTo>
                  <a:pt x="133" y="29"/>
                  <a:pt x="133" y="29"/>
                  <a:pt x="133" y="29"/>
                </a:cubicBezTo>
                <a:cubicBezTo>
                  <a:pt x="501" y="29"/>
                  <a:pt x="501" y="29"/>
                  <a:pt x="501" y="29"/>
                </a:cubicBezTo>
                <a:cubicBezTo>
                  <a:pt x="589" y="191"/>
                  <a:pt x="589" y="191"/>
                  <a:pt x="589" y="191"/>
                </a:cubicBezTo>
                <a:lnTo>
                  <a:pt x="45" y="191"/>
                </a:lnTo>
                <a:close/>
              </a:path>
            </a:pathLst>
          </a:custGeom>
          <a:solidFill>
            <a:schemeClr val="accent1"/>
          </a:solidFill>
          <a:ln>
            <a:noFill/>
          </a:ln>
          <a:effectLst/>
        </p:spPr>
        <p:txBody>
          <a:bodyPr wrap="none" anchor="ctr"/>
          <a:lstStyle/>
          <a:p>
            <a:endParaRPr lang="en-US" sz="2700"/>
          </a:p>
        </p:txBody>
      </p:sp>
      <p:sp>
        <p:nvSpPr>
          <p:cNvPr id="98" name="Freeform 97"/>
          <p:cNvSpPr>
            <a:spLocks noChangeArrowheads="1"/>
          </p:cNvSpPr>
          <p:nvPr/>
        </p:nvSpPr>
        <p:spPr bwMode="auto">
          <a:xfrm>
            <a:off x="3301632" y="4472077"/>
            <a:ext cx="222975" cy="236804"/>
          </a:xfrm>
          <a:custGeom>
            <a:avLst/>
            <a:gdLst>
              <a:gd name="T0" fmla="*/ 138316 w 472"/>
              <a:gd name="T1" fmla="*/ 111629 h 501"/>
              <a:gd name="T2" fmla="*/ 138316 w 472"/>
              <a:gd name="T3" fmla="*/ 111629 h 501"/>
              <a:gd name="T4" fmla="*/ 106536 w 472"/>
              <a:gd name="T5" fmla="*/ 127525 h 501"/>
              <a:gd name="T6" fmla="*/ 69338 w 472"/>
              <a:gd name="T7" fmla="*/ 106210 h 501"/>
              <a:gd name="T8" fmla="*/ 74394 w 472"/>
              <a:gd name="T9" fmla="*/ 90315 h 501"/>
              <a:gd name="T10" fmla="*/ 69338 w 472"/>
              <a:gd name="T11" fmla="*/ 79838 h 501"/>
              <a:gd name="T12" fmla="*/ 111953 w 472"/>
              <a:gd name="T13" fmla="*/ 58524 h 501"/>
              <a:gd name="T14" fmla="*/ 138316 w 472"/>
              <a:gd name="T15" fmla="*/ 69001 h 501"/>
              <a:gd name="T16" fmla="*/ 170096 w 472"/>
              <a:gd name="T17" fmla="*/ 31791 h 501"/>
              <a:gd name="T18" fmla="*/ 138316 w 472"/>
              <a:gd name="T19" fmla="*/ 0 h 501"/>
              <a:gd name="T20" fmla="*/ 101119 w 472"/>
              <a:gd name="T21" fmla="*/ 31791 h 501"/>
              <a:gd name="T22" fmla="*/ 101119 w 472"/>
              <a:gd name="T23" fmla="*/ 42267 h 501"/>
              <a:gd name="T24" fmla="*/ 63921 w 472"/>
              <a:gd name="T25" fmla="*/ 63582 h 501"/>
              <a:gd name="T26" fmla="*/ 37197 w 472"/>
              <a:gd name="T27" fmla="*/ 53105 h 501"/>
              <a:gd name="T28" fmla="*/ 0 w 472"/>
              <a:gd name="T29" fmla="*/ 90315 h 501"/>
              <a:gd name="T30" fmla="*/ 37197 w 472"/>
              <a:gd name="T31" fmla="*/ 127525 h 501"/>
              <a:gd name="T32" fmla="*/ 58504 w 472"/>
              <a:gd name="T33" fmla="*/ 116687 h 501"/>
              <a:gd name="T34" fmla="*/ 58504 w 472"/>
              <a:gd name="T35" fmla="*/ 116687 h 501"/>
              <a:gd name="T36" fmla="*/ 101119 w 472"/>
              <a:gd name="T37" fmla="*/ 143420 h 501"/>
              <a:gd name="T38" fmla="*/ 101119 w 472"/>
              <a:gd name="T39" fmla="*/ 148839 h 501"/>
              <a:gd name="T40" fmla="*/ 138316 w 472"/>
              <a:gd name="T41" fmla="*/ 180630 h 501"/>
              <a:gd name="T42" fmla="*/ 170096 w 472"/>
              <a:gd name="T43" fmla="*/ 148839 h 501"/>
              <a:gd name="T44" fmla="*/ 138316 w 472"/>
              <a:gd name="T45" fmla="*/ 111629 h 501"/>
              <a:gd name="T46" fmla="*/ 138316 w 472"/>
              <a:gd name="T47" fmla="*/ 10477 h 501"/>
              <a:gd name="T48" fmla="*/ 138316 w 472"/>
              <a:gd name="T49" fmla="*/ 10477 h 501"/>
              <a:gd name="T50" fmla="*/ 159623 w 472"/>
              <a:gd name="T51" fmla="*/ 31791 h 501"/>
              <a:gd name="T52" fmla="*/ 138316 w 472"/>
              <a:gd name="T53" fmla="*/ 53105 h 501"/>
              <a:gd name="T54" fmla="*/ 117009 w 472"/>
              <a:gd name="T55" fmla="*/ 31791 h 501"/>
              <a:gd name="T56" fmla="*/ 138316 w 472"/>
              <a:gd name="T57" fmla="*/ 10477 h 501"/>
              <a:gd name="T58" fmla="*/ 37197 w 472"/>
              <a:gd name="T59" fmla="*/ 111629 h 501"/>
              <a:gd name="T60" fmla="*/ 37197 w 472"/>
              <a:gd name="T61" fmla="*/ 111629 h 501"/>
              <a:gd name="T62" fmla="*/ 15890 w 472"/>
              <a:gd name="T63" fmla="*/ 90315 h 501"/>
              <a:gd name="T64" fmla="*/ 37197 w 472"/>
              <a:gd name="T65" fmla="*/ 69001 h 501"/>
              <a:gd name="T66" fmla="*/ 58504 w 472"/>
              <a:gd name="T67" fmla="*/ 90315 h 501"/>
              <a:gd name="T68" fmla="*/ 37197 w 472"/>
              <a:gd name="T69" fmla="*/ 111629 h 501"/>
              <a:gd name="T70" fmla="*/ 138316 w 472"/>
              <a:gd name="T71" fmla="*/ 170153 h 501"/>
              <a:gd name="T72" fmla="*/ 138316 w 472"/>
              <a:gd name="T73" fmla="*/ 170153 h 501"/>
              <a:gd name="T74" fmla="*/ 117009 w 472"/>
              <a:gd name="T75" fmla="*/ 148839 h 501"/>
              <a:gd name="T76" fmla="*/ 138316 w 472"/>
              <a:gd name="T77" fmla="*/ 127525 h 501"/>
              <a:gd name="T78" fmla="*/ 159623 w 472"/>
              <a:gd name="T79" fmla="*/ 148839 h 501"/>
              <a:gd name="T80" fmla="*/ 138316 w 472"/>
              <a:gd name="T81" fmla="*/ 170153 h 50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472" h="501">
                <a:moveTo>
                  <a:pt x="383" y="309"/>
                </a:moveTo>
                <a:lnTo>
                  <a:pt x="383" y="309"/>
                </a:lnTo>
                <a:cubicBezTo>
                  <a:pt x="339" y="309"/>
                  <a:pt x="310" y="323"/>
                  <a:pt x="295" y="353"/>
                </a:cubicBezTo>
                <a:cubicBezTo>
                  <a:pt x="192" y="294"/>
                  <a:pt x="192" y="294"/>
                  <a:pt x="192" y="294"/>
                </a:cubicBezTo>
                <a:cubicBezTo>
                  <a:pt x="192" y="280"/>
                  <a:pt x="206" y="264"/>
                  <a:pt x="206" y="250"/>
                </a:cubicBezTo>
                <a:cubicBezTo>
                  <a:pt x="206" y="235"/>
                  <a:pt x="206" y="235"/>
                  <a:pt x="192" y="221"/>
                </a:cubicBezTo>
                <a:cubicBezTo>
                  <a:pt x="310" y="162"/>
                  <a:pt x="310" y="162"/>
                  <a:pt x="310" y="162"/>
                </a:cubicBezTo>
                <a:cubicBezTo>
                  <a:pt x="324" y="176"/>
                  <a:pt x="353" y="191"/>
                  <a:pt x="383" y="191"/>
                </a:cubicBezTo>
                <a:cubicBezTo>
                  <a:pt x="427" y="191"/>
                  <a:pt x="471" y="147"/>
                  <a:pt x="471" y="88"/>
                </a:cubicBezTo>
                <a:cubicBezTo>
                  <a:pt x="471" y="44"/>
                  <a:pt x="427" y="0"/>
                  <a:pt x="383" y="0"/>
                </a:cubicBezTo>
                <a:cubicBezTo>
                  <a:pt x="324" y="0"/>
                  <a:pt x="280" y="44"/>
                  <a:pt x="280" y="88"/>
                </a:cubicBezTo>
                <a:cubicBezTo>
                  <a:pt x="280" y="103"/>
                  <a:pt x="280" y="117"/>
                  <a:pt x="280" y="117"/>
                </a:cubicBezTo>
                <a:cubicBezTo>
                  <a:pt x="177" y="176"/>
                  <a:pt x="177" y="176"/>
                  <a:pt x="177" y="176"/>
                </a:cubicBezTo>
                <a:cubicBezTo>
                  <a:pt x="162" y="162"/>
                  <a:pt x="133" y="147"/>
                  <a:pt x="103" y="147"/>
                </a:cubicBezTo>
                <a:cubicBezTo>
                  <a:pt x="44" y="147"/>
                  <a:pt x="0" y="191"/>
                  <a:pt x="0" y="250"/>
                </a:cubicBezTo>
                <a:cubicBezTo>
                  <a:pt x="0" y="309"/>
                  <a:pt x="44" y="353"/>
                  <a:pt x="103" y="353"/>
                </a:cubicBezTo>
                <a:cubicBezTo>
                  <a:pt x="133" y="353"/>
                  <a:pt x="148" y="338"/>
                  <a:pt x="162" y="323"/>
                </a:cubicBezTo>
                <a:cubicBezTo>
                  <a:pt x="280" y="397"/>
                  <a:pt x="280" y="397"/>
                  <a:pt x="280" y="397"/>
                </a:cubicBezTo>
                <a:cubicBezTo>
                  <a:pt x="280" y="397"/>
                  <a:pt x="280" y="397"/>
                  <a:pt x="280" y="412"/>
                </a:cubicBezTo>
                <a:cubicBezTo>
                  <a:pt x="280" y="456"/>
                  <a:pt x="324" y="500"/>
                  <a:pt x="383" y="500"/>
                </a:cubicBezTo>
                <a:cubicBezTo>
                  <a:pt x="427" y="500"/>
                  <a:pt x="471" y="456"/>
                  <a:pt x="471" y="412"/>
                </a:cubicBezTo>
                <a:cubicBezTo>
                  <a:pt x="471" y="353"/>
                  <a:pt x="427" y="309"/>
                  <a:pt x="383" y="309"/>
                </a:cubicBezTo>
                <a:close/>
                <a:moveTo>
                  <a:pt x="383" y="29"/>
                </a:moveTo>
                <a:lnTo>
                  <a:pt x="383" y="29"/>
                </a:lnTo>
                <a:cubicBezTo>
                  <a:pt x="412" y="29"/>
                  <a:pt x="442" y="59"/>
                  <a:pt x="442" y="88"/>
                </a:cubicBezTo>
                <a:cubicBezTo>
                  <a:pt x="442" y="132"/>
                  <a:pt x="412" y="147"/>
                  <a:pt x="383" y="147"/>
                </a:cubicBezTo>
                <a:cubicBezTo>
                  <a:pt x="339" y="147"/>
                  <a:pt x="324" y="132"/>
                  <a:pt x="324" y="88"/>
                </a:cubicBezTo>
                <a:cubicBezTo>
                  <a:pt x="324" y="59"/>
                  <a:pt x="339" y="29"/>
                  <a:pt x="383" y="29"/>
                </a:cubicBezTo>
                <a:close/>
                <a:moveTo>
                  <a:pt x="103" y="309"/>
                </a:moveTo>
                <a:lnTo>
                  <a:pt x="103" y="309"/>
                </a:lnTo>
                <a:cubicBezTo>
                  <a:pt x="74" y="309"/>
                  <a:pt x="44" y="280"/>
                  <a:pt x="44" y="250"/>
                </a:cubicBezTo>
                <a:cubicBezTo>
                  <a:pt x="44" y="221"/>
                  <a:pt x="74" y="191"/>
                  <a:pt x="103" y="191"/>
                </a:cubicBezTo>
                <a:cubicBezTo>
                  <a:pt x="133" y="191"/>
                  <a:pt x="162" y="221"/>
                  <a:pt x="162" y="250"/>
                </a:cubicBezTo>
                <a:cubicBezTo>
                  <a:pt x="162" y="280"/>
                  <a:pt x="133" y="309"/>
                  <a:pt x="103" y="309"/>
                </a:cubicBezTo>
                <a:close/>
                <a:moveTo>
                  <a:pt x="383" y="471"/>
                </a:moveTo>
                <a:lnTo>
                  <a:pt x="383" y="471"/>
                </a:lnTo>
                <a:cubicBezTo>
                  <a:pt x="339" y="471"/>
                  <a:pt x="324" y="441"/>
                  <a:pt x="324" y="412"/>
                </a:cubicBezTo>
                <a:cubicBezTo>
                  <a:pt x="324" y="368"/>
                  <a:pt x="339" y="353"/>
                  <a:pt x="383" y="353"/>
                </a:cubicBezTo>
                <a:cubicBezTo>
                  <a:pt x="412" y="353"/>
                  <a:pt x="442" y="368"/>
                  <a:pt x="442" y="412"/>
                </a:cubicBezTo>
                <a:cubicBezTo>
                  <a:pt x="442" y="441"/>
                  <a:pt x="412" y="471"/>
                  <a:pt x="383" y="471"/>
                </a:cubicBezTo>
                <a:close/>
              </a:path>
            </a:pathLst>
          </a:custGeom>
          <a:solidFill>
            <a:schemeClr val="accent1"/>
          </a:solidFill>
          <a:ln>
            <a:noFill/>
          </a:ln>
          <a:effectLst/>
        </p:spPr>
        <p:txBody>
          <a:bodyPr wrap="none" anchor="ctr"/>
          <a:lstStyle/>
          <a:p>
            <a:endParaRPr lang="en-US" sz="2700"/>
          </a:p>
        </p:txBody>
      </p:sp>
      <p:sp>
        <p:nvSpPr>
          <p:cNvPr id="99" name="Freeform 98"/>
          <p:cNvSpPr>
            <a:spLocks noChangeArrowheads="1"/>
          </p:cNvSpPr>
          <p:nvPr/>
        </p:nvSpPr>
        <p:spPr bwMode="auto">
          <a:xfrm>
            <a:off x="2795185" y="4463437"/>
            <a:ext cx="278287" cy="243718"/>
          </a:xfrm>
          <a:custGeom>
            <a:avLst/>
            <a:gdLst>
              <a:gd name="T0" fmla="*/ 153868 w 589"/>
              <a:gd name="T1" fmla="*/ 5415 h 516"/>
              <a:gd name="T2" fmla="*/ 153868 w 589"/>
              <a:gd name="T3" fmla="*/ 5415 h 516"/>
              <a:gd name="T4" fmla="*/ 143393 w 589"/>
              <a:gd name="T5" fmla="*/ 5415 h 516"/>
              <a:gd name="T6" fmla="*/ 58513 w 589"/>
              <a:gd name="T7" fmla="*/ 175445 h 516"/>
              <a:gd name="T8" fmla="*/ 58513 w 589"/>
              <a:gd name="T9" fmla="*/ 185914 h 516"/>
              <a:gd name="T10" fmla="*/ 68988 w 589"/>
              <a:gd name="T11" fmla="*/ 185914 h 516"/>
              <a:gd name="T12" fmla="*/ 159286 w 589"/>
              <a:gd name="T13" fmla="*/ 15884 h 516"/>
              <a:gd name="T14" fmla="*/ 153868 w 589"/>
              <a:gd name="T15" fmla="*/ 5415 h 516"/>
              <a:gd name="T16" fmla="*/ 53095 w 589"/>
              <a:gd name="T17" fmla="*/ 127432 h 516"/>
              <a:gd name="T18" fmla="*/ 53095 w 589"/>
              <a:gd name="T19" fmla="*/ 127432 h 516"/>
              <a:gd name="T20" fmla="*/ 15892 w 589"/>
              <a:gd name="T21" fmla="*/ 95664 h 516"/>
              <a:gd name="T22" fmla="*/ 53095 w 589"/>
              <a:gd name="T23" fmla="*/ 68951 h 516"/>
              <a:gd name="T24" fmla="*/ 53095 w 589"/>
              <a:gd name="T25" fmla="*/ 58482 h 516"/>
              <a:gd name="T26" fmla="*/ 42259 w 589"/>
              <a:gd name="T27" fmla="*/ 58482 h 516"/>
              <a:gd name="T28" fmla="*/ 0 w 589"/>
              <a:gd name="T29" fmla="*/ 90250 h 516"/>
              <a:gd name="T30" fmla="*/ 0 w 589"/>
              <a:gd name="T31" fmla="*/ 95664 h 516"/>
              <a:gd name="T32" fmla="*/ 0 w 589"/>
              <a:gd name="T33" fmla="*/ 100718 h 516"/>
              <a:gd name="T34" fmla="*/ 42259 w 589"/>
              <a:gd name="T35" fmla="*/ 138262 h 516"/>
              <a:gd name="T36" fmla="*/ 53095 w 589"/>
              <a:gd name="T37" fmla="*/ 138262 h 516"/>
              <a:gd name="T38" fmla="*/ 53095 w 589"/>
              <a:gd name="T39" fmla="*/ 127432 h 516"/>
              <a:gd name="T40" fmla="*/ 212381 w 589"/>
              <a:gd name="T41" fmla="*/ 90250 h 516"/>
              <a:gd name="T42" fmla="*/ 212381 w 589"/>
              <a:gd name="T43" fmla="*/ 90250 h 516"/>
              <a:gd name="T44" fmla="*/ 170121 w 589"/>
              <a:gd name="T45" fmla="*/ 58482 h 516"/>
              <a:gd name="T46" fmla="*/ 159286 w 589"/>
              <a:gd name="T47" fmla="*/ 58482 h 516"/>
              <a:gd name="T48" fmla="*/ 159286 w 589"/>
              <a:gd name="T49" fmla="*/ 68951 h 516"/>
              <a:gd name="T50" fmla="*/ 196488 w 589"/>
              <a:gd name="T51" fmla="*/ 95664 h 516"/>
              <a:gd name="T52" fmla="*/ 159286 w 589"/>
              <a:gd name="T53" fmla="*/ 127432 h 516"/>
              <a:gd name="T54" fmla="*/ 159286 w 589"/>
              <a:gd name="T55" fmla="*/ 138262 h 516"/>
              <a:gd name="T56" fmla="*/ 170121 w 589"/>
              <a:gd name="T57" fmla="*/ 138262 h 516"/>
              <a:gd name="T58" fmla="*/ 212381 w 589"/>
              <a:gd name="T59" fmla="*/ 100718 h 516"/>
              <a:gd name="T60" fmla="*/ 212381 w 589"/>
              <a:gd name="T61" fmla="*/ 95664 h 516"/>
              <a:gd name="T62" fmla="*/ 212381 w 589"/>
              <a:gd name="T63" fmla="*/ 90250 h 51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589" h="516">
                <a:moveTo>
                  <a:pt x="426" y="15"/>
                </a:moveTo>
                <a:lnTo>
                  <a:pt x="426" y="15"/>
                </a:lnTo>
                <a:cubicBezTo>
                  <a:pt x="426" y="0"/>
                  <a:pt x="412" y="15"/>
                  <a:pt x="397" y="15"/>
                </a:cubicBezTo>
                <a:cubicBezTo>
                  <a:pt x="162" y="486"/>
                  <a:pt x="162" y="486"/>
                  <a:pt x="162" y="486"/>
                </a:cubicBezTo>
                <a:cubicBezTo>
                  <a:pt x="147" y="500"/>
                  <a:pt x="162" y="515"/>
                  <a:pt x="162" y="515"/>
                </a:cubicBezTo>
                <a:cubicBezTo>
                  <a:pt x="176" y="515"/>
                  <a:pt x="191" y="515"/>
                  <a:pt x="191" y="515"/>
                </a:cubicBezTo>
                <a:cubicBezTo>
                  <a:pt x="441" y="44"/>
                  <a:pt x="441" y="44"/>
                  <a:pt x="441" y="44"/>
                </a:cubicBezTo>
                <a:cubicBezTo>
                  <a:pt x="441" y="29"/>
                  <a:pt x="441" y="15"/>
                  <a:pt x="426" y="15"/>
                </a:cubicBezTo>
                <a:close/>
                <a:moveTo>
                  <a:pt x="147" y="353"/>
                </a:moveTo>
                <a:lnTo>
                  <a:pt x="147" y="353"/>
                </a:lnTo>
                <a:cubicBezTo>
                  <a:pt x="44" y="265"/>
                  <a:pt x="44" y="265"/>
                  <a:pt x="44" y="265"/>
                </a:cubicBezTo>
                <a:cubicBezTo>
                  <a:pt x="147" y="191"/>
                  <a:pt x="147" y="191"/>
                  <a:pt x="147" y="191"/>
                </a:cubicBezTo>
                <a:cubicBezTo>
                  <a:pt x="162" y="177"/>
                  <a:pt x="162" y="162"/>
                  <a:pt x="147" y="162"/>
                </a:cubicBezTo>
                <a:cubicBezTo>
                  <a:pt x="147" y="147"/>
                  <a:pt x="132" y="147"/>
                  <a:pt x="117" y="162"/>
                </a:cubicBezTo>
                <a:cubicBezTo>
                  <a:pt x="0" y="250"/>
                  <a:pt x="0" y="250"/>
                  <a:pt x="0" y="250"/>
                </a:cubicBezTo>
                <a:cubicBezTo>
                  <a:pt x="0" y="265"/>
                  <a:pt x="0" y="265"/>
                  <a:pt x="0" y="265"/>
                </a:cubicBezTo>
                <a:cubicBezTo>
                  <a:pt x="0" y="279"/>
                  <a:pt x="0" y="279"/>
                  <a:pt x="0" y="279"/>
                </a:cubicBezTo>
                <a:cubicBezTo>
                  <a:pt x="117" y="383"/>
                  <a:pt x="117" y="383"/>
                  <a:pt x="117" y="383"/>
                </a:cubicBezTo>
                <a:cubicBezTo>
                  <a:pt x="132" y="383"/>
                  <a:pt x="147" y="383"/>
                  <a:pt x="147" y="383"/>
                </a:cubicBezTo>
                <a:cubicBezTo>
                  <a:pt x="162" y="368"/>
                  <a:pt x="162" y="353"/>
                  <a:pt x="147" y="353"/>
                </a:cubicBezTo>
                <a:close/>
                <a:moveTo>
                  <a:pt x="588" y="250"/>
                </a:moveTo>
                <a:lnTo>
                  <a:pt x="588" y="250"/>
                </a:lnTo>
                <a:cubicBezTo>
                  <a:pt x="471" y="162"/>
                  <a:pt x="471" y="162"/>
                  <a:pt x="471" y="162"/>
                </a:cubicBezTo>
                <a:cubicBezTo>
                  <a:pt x="456" y="147"/>
                  <a:pt x="441" y="147"/>
                  <a:pt x="441" y="162"/>
                </a:cubicBezTo>
                <a:cubicBezTo>
                  <a:pt x="426" y="162"/>
                  <a:pt x="426" y="177"/>
                  <a:pt x="441" y="191"/>
                </a:cubicBezTo>
                <a:cubicBezTo>
                  <a:pt x="544" y="265"/>
                  <a:pt x="544" y="265"/>
                  <a:pt x="544" y="265"/>
                </a:cubicBezTo>
                <a:cubicBezTo>
                  <a:pt x="441" y="353"/>
                  <a:pt x="441" y="353"/>
                  <a:pt x="441" y="353"/>
                </a:cubicBezTo>
                <a:cubicBezTo>
                  <a:pt x="426" y="353"/>
                  <a:pt x="426" y="368"/>
                  <a:pt x="441" y="383"/>
                </a:cubicBezTo>
                <a:cubicBezTo>
                  <a:pt x="441" y="383"/>
                  <a:pt x="456" y="383"/>
                  <a:pt x="471" y="383"/>
                </a:cubicBezTo>
                <a:cubicBezTo>
                  <a:pt x="588" y="279"/>
                  <a:pt x="588" y="279"/>
                  <a:pt x="588" y="279"/>
                </a:cubicBezTo>
                <a:cubicBezTo>
                  <a:pt x="588" y="279"/>
                  <a:pt x="588" y="279"/>
                  <a:pt x="588" y="265"/>
                </a:cubicBezTo>
                <a:cubicBezTo>
                  <a:pt x="588" y="265"/>
                  <a:pt x="588" y="265"/>
                  <a:pt x="588" y="250"/>
                </a:cubicBezTo>
                <a:close/>
              </a:path>
            </a:pathLst>
          </a:custGeom>
          <a:solidFill>
            <a:schemeClr val="accent1"/>
          </a:solidFill>
          <a:ln>
            <a:noFill/>
          </a:ln>
          <a:effectLst/>
        </p:spPr>
        <p:txBody>
          <a:bodyPr wrap="none" anchor="ctr"/>
          <a:lstStyle/>
          <a:p>
            <a:endParaRPr lang="en-US" sz="2700"/>
          </a:p>
        </p:txBody>
      </p:sp>
      <p:sp>
        <p:nvSpPr>
          <p:cNvPr id="100" name="Freeform 99"/>
          <p:cNvSpPr>
            <a:spLocks noChangeArrowheads="1"/>
          </p:cNvSpPr>
          <p:nvPr/>
        </p:nvSpPr>
        <p:spPr bwMode="auto">
          <a:xfrm>
            <a:off x="2344052" y="4442695"/>
            <a:ext cx="229889" cy="292114"/>
          </a:xfrm>
          <a:custGeom>
            <a:avLst/>
            <a:gdLst>
              <a:gd name="T0" fmla="*/ 159470 w 486"/>
              <a:gd name="T1" fmla="*/ 47611 h 619"/>
              <a:gd name="T2" fmla="*/ 159470 w 486"/>
              <a:gd name="T3" fmla="*/ 47611 h 619"/>
              <a:gd name="T4" fmla="*/ 116800 w 486"/>
              <a:gd name="T5" fmla="*/ 47611 h 619"/>
              <a:gd name="T6" fmla="*/ 116800 w 486"/>
              <a:gd name="T7" fmla="*/ 31740 h 619"/>
              <a:gd name="T8" fmla="*/ 106313 w 486"/>
              <a:gd name="T9" fmla="*/ 21281 h 619"/>
              <a:gd name="T10" fmla="*/ 42670 w 486"/>
              <a:gd name="T11" fmla="*/ 21281 h 619"/>
              <a:gd name="T12" fmla="*/ 42670 w 486"/>
              <a:gd name="T13" fmla="*/ 10460 h 619"/>
              <a:gd name="T14" fmla="*/ 26397 w 486"/>
              <a:gd name="T15" fmla="*/ 0 h 619"/>
              <a:gd name="T16" fmla="*/ 10487 w 486"/>
              <a:gd name="T17" fmla="*/ 0 h 619"/>
              <a:gd name="T18" fmla="*/ 0 w 486"/>
              <a:gd name="T19" fmla="*/ 10460 h 619"/>
              <a:gd name="T20" fmla="*/ 0 w 486"/>
              <a:gd name="T21" fmla="*/ 212444 h 619"/>
              <a:gd name="T22" fmla="*/ 10487 w 486"/>
              <a:gd name="T23" fmla="*/ 222904 h 619"/>
              <a:gd name="T24" fmla="*/ 26397 w 486"/>
              <a:gd name="T25" fmla="*/ 222904 h 619"/>
              <a:gd name="T26" fmla="*/ 42670 w 486"/>
              <a:gd name="T27" fmla="*/ 212444 h 619"/>
              <a:gd name="T28" fmla="*/ 42670 w 486"/>
              <a:gd name="T29" fmla="*/ 148603 h 619"/>
              <a:gd name="T30" fmla="*/ 106313 w 486"/>
              <a:gd name="T31" fmla="*/ 148603 h 619"/>
              <a:gd name="T32" fmla="*/ 106313 w 486"/>
              <a:gd name="T33" fmla="*/ 154013 h 619"/>
              <a:gd name="T34" fmla="*/ 116800 w 486"/>
              <a:gd name="T35" fmla="*/ 169883 h 619"/>
              <a:gd name="T36" fmla="*/ 159470 w 486"/>
              <a:gd name="T37" fmla="*/ 169883 h 619"/>
              <a:gd name="T38" fmla="*/ 175380 w 486"/>
              <a:gd name="T39" fmla="*/ 154013 h 619"/>
              <a:gd name="T40" fmla="*/ 175380 w 486"/>
              <a:gd name="T41" fmla="*/ 63481 h 619"/>
              <a:gd name="T42" fmla="*/ 159470 w 486"/>
              <a:gd name="T43" fmla="*/ 47611 h 619"/>
              <a:gd name="T44" fmla="*/ 26397 w 486"/>
              <a:gd name="T45" fmla="*/ 201624 h 619"/>
              <a:gd name="T46" fmla="*/ 26397 w 486"/>
              <a:gd name="T47" fmla="*/ 201624 h 619"/>
              <a:gd name="T48" fmla="*/ 21335 w 486"/>
              <a:gd name="T49" fmla="*/ 212444 h 619"/>
              <a:gd name="T50" fmla="*/ 10487 w 486"/>
              <a:gd name="T51" fmla="*/ 201624 h 619"/>
              <a:gd name="T52" fmla="*/ 10487 w 486"/>
              <a:gd name="T53" fmla="*/ 21281 h 619"/>
              <a:gd name="T54" fmla="*/ 21335 w 486"/>
              <a:gd name="T55" fmla="*/ 10460 h 619"/>
              <a:gd name="T56" fmla="*/ 26397 w 486"/>
              <a:gd name="T57" fmla="*/ 21281 h 619"/>
              <a:gd name="T58" fmla="*/ 26397 w 486"/>
              <a:gd name="T59" fmla="*/ 201624 h 619"/>
              <a:gd name="T60" fmla="*/ 106313 w 486"/>
              <a:gd name="T61" fmla="*/ 127322 h 619"/>
              <a:gd name="T62" fmla="*/ 106313 w 486"/>
              <a:gd name="T63" fmla="*/ 127322 h 619"/>
              <a:gd name="T64" fmla="*/ 95826 w 486"/>
              <a:gd name="T65" fmla="*/ 132733 h 619"/>
              <a:gd name="T66" fmla="*/ 42670 w 486"/>
              <a:gd name="T67" fmla="*/ 132733 h 619"/>
              <a:gd name="T68" fmla="*/ 42670 w 486"/>
              <a:gd name="T69" fmla="*/ 31740 h 619"/>
              <a:gd name="T70" fmla="*/ 95826 w 486"/>
              <a:gd name="T71" fmla="*/ 31740 h 619"/>
              <a:gd name="T72" fmla="*/ 106313 w 486"/>
              <a:gd name="T73" fmla="*/ 42561 h 619"/>
              <a:gd name="T74" fmla="*/ 106313 w 486"/>
              <a:gd name="T75" fmla="*/ 127322 h 619"/>
              <a:gd name="T76" fmla="*/ 159470 w 486"/>
              <a:gd name="T77" fmla="*/ 148603 h 619"/>
              <a:gd name="T78" fmla="*/ 159470 w 486"/>
              <a:gd name="T79" fmla="*/ 148603 h 619"/>
              <a:gd name="T80" fmla="*/ 154407 w 486"/>
              <a:gd name="T81" fmla="*/ 154013 h 619"/>
              <a:gd name="T82" fmla="*/ 116800 w 486"/>
              <a:gd name="T83" fmla="*/ 154013 h 619"/>
              <a:gd name="T84" fmla="*/ 116800 w 486"/>
              <a:gd name="T85" fmla="*/ 63481 h 619"/>
              <a:gd name="T86" fmla="*/ 154407 w 486"/>
              <a:gd name="T87" fmla="*/ 63481 h 619"/>
              <a:gd name="T88" fmla="*/ 159470 w 486"/>
              <a:gd name="T89" fmla="*/ 68891 h 619"/>
              <a:gd name="T90" fmla="*/ 159470 w 486"/>
              <a:gd name="T91" fmla="*/ 148603 h 61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486" h="619">
                <a:moveTo>
                  <a:pt x="441" y="132"/>
                </a:moveTo>
                <a:lnTo>
                  <a:pt x="441" y="132"/>
                </a:lnTo>
                <a:cubicBezTo>
                  <a:pt x="323" y="132"/>
                  <a:pt x="323" y="132"/>
                  <a:pt x="323" y="132"/>
                </a:cubicBezTo>
                <a:cubicBezTo>
                  <a:pt x="323" y="88"/>
                  <a:pt x="323" y="88"/>
                  <a:pt x="323" y="88"/>
                </a:cubicBezTo>
                <a:cubicBezTo>
                  <a:pt x="323" y="73"/>
                  <a:pt x="309" y="59"/>
                  <a:pt x="294" y="59"/>
                </a:cubicBezTo>
                <a:cubicBezTo>
                  <a:pt x="118" y="59"/>
                  <a:pt x="118" y="59"/>
                  <a:pt x="118" y="59"/>
                </a:cubicBezTo>
                <a:cubicBezTo>
                  <a:pt x="118" y="29"/>
                  <a:pt x="118" y="29"/>
                  <a:pt x="118" y="29"/>
                </a:cubicBezTo>
                <a:cubicBezTo>
                  <a:pt x="118" y="14"/>
                  <a:pt x="88" y="0"/>
                  <a:pt x="73" y="0"/>
                </a:cubicBezTo>
                <a:cubicBezTo>
                  <a:pt x="29" y="0"/>
                  <a:pt x="29" y="0"/>
                  <a:pt x="29" y="0"/>
                </a:cubicBezTo>
                <a:cubicBezTo>
                  <a:pt x="14" y="0"/>
                  <a:pt x="0" y="14"/>
                  <a:pt x="0" y="29"/>
                </a:cubicBezTo>
                <a:cubicBezTo>
                  <a:pt x="0" y="589"/>
                  <a:pt x="0" y="589"/>
                  <a:pt x="0" y="589"/>
                </a:cubicBezTo>
                <a:cubicBezTo>
                  <a:pt x="0" y="603"/>
                  <a:pt x="14" y="618"/>
                  <a:pt x="29" y="618"/>
                </a:cubicBezTo>
                <a:cubicBezTo>
                  <a:pt x="73" y="618"/>
                  <a:pt x="73" y="618"/>
                  <a:pt x="73" y="618"/>
                </a:cubicBezTo>
                <a:cubicBezTo>
                  <a:pt x="88" y="618"/>
                  <a:pt x="118" y="603"/>
                  <a:pt x="118" y="589"/>
                </a:cubicBezTo>
                <a:cubicBezTo>
                  <a:pt x="118" y="412"/>
                  <a:pt x="118" y="412"/>
                  <a:pt x="118" y="412"/>
                </a:cubicBezTo>
                <a:cubicBezTo>
                  <a:pt x="294" y="412"/>
                  <a:pt x="294" y="412"/>
                  <a:pt x="294" y="412"/>
                </a:cubicBezTo>
                <a:cubicBezTo>
                  <a:pt x="294" y="427"/>
                  <a:pt x="294" y="427"/>
                  <a:pt x="294" y="427"/>
                </a:cubicBezTo>
                <a:cubicBezTo>
                  <a:pt x="294" y="441"/>
                  <a:pt x="309" y="471"/>
                  <a:pt x="323" y="471"/>
                </a:cubicBezTo>
                <a:cubicBezTo>
                  <a:pt x="441" y="471"/>
                  <a:pt x="441" y="471"/>
                  <a:pt x="441" y="471"/>
                </a:cubicBezTo>
                <a:cubicBezTo>
                  <a:pt x="471" y="471"/>
                  <a:pt x="485" y="441"/>
                  <a:pt x="485" y="427"/>
                </a:cubicBezTo>
                <a:cubicBezTo>
                  <a:pt x="485" y="176"/>
                  <a:pt x="485" y="176"/>
                  <a:pt x="485" y="176"/>
                </a:cubicBezTo>
                <a:cubicBezTo>
                  <a:pt x="485" y="147"/>
                  <a:pt x="471" y="132"/>
                  <a:pt x="441" y="132"/>
                </a:cubicBezTo>
                <a:close/>
                <a:moveTo>
                  <a:pt x="73" y="559"/>
                </a:moveTo>
                <a:lnTo>
                  <a:pt x="73" y="559"/>
                </a:lnTo>
                <a:cubicBezTo>
                  <a:pt x="73" y="574"/>
                  <a:pt x="59" y="589"/>
                  <a:pt x="59" y="589"/>
                </a:cubicBezTo>
                <a:cubicBezTo>
                  <a:pt x="44" y="589"/>
                  <a:pt x="29" y="574"/>
                  <a:pt x="29" y="559"/>
                </a:cubicBezTo>
                <a:cubicBezTo>
                  <a:pt x="29" y="59"/>
                  <a:pt x="29" y="59"/>
                  <a:pt x="29" y="59"/>
                </a:cubicBezTo>
                <a:cubicBezTo>
                  <a:pt x="29" y="44"/>
                  <a:pt x="44" y="29"/>
                  <a:pt x="59" y="29"/>
                </a:cubicBezTo>
                <a:cubicBezTo>
                  <a:pt x="59" y="29"/>
                  <a:pt x="73" y="44"/>
                  <a:pt x="73" y="59"/>
                </a:cubicBezTo>
                <a:lnTo>
                  <a:pt x="73" y="559"/>
                </a:lnTo>
                <a:close/>
                <a:moveTo>
                  <a:pt x="294" y="353"/>
                </a:moveTo>
                <a:lnTo>
                  <a:pt x="294" y="353"/>
                </a:lnTo>
                <a:cubicBezTo>
                  <a:pt x="294" y="353"/>
                  <a:pt x="280" y="368"/>
                  <a:pt x="265" y="368"/>
                </a:cubicBezTo>
                <a:cubicBezTo>
                  <a:pt x="118" y="368"/>
                  <a:pt x="118" y="368"/>
                  <a:pt x="118" y="368"/>
                </a:cubicBezTo>
                <a:cubicBezTo>
                  <a:pt x="118" y="88"/>
                  <a:pt x="118" y="88"/>
                  <a:pt x="118" y="88"/>
                </a:cubicBezTo>
                <a:cubicBezTo>
                  <a:pt x="265" y="88"/>
                  <a:pt x="265" y="88"/>
                  <a:pt x="265" y="88"/>
                </a:cubicBezTo>
                <a:cubicBezTo>
                  <a:pt x="280" y="88"/>
                  <a:pt x="294" y="103"/>
                  <a:pt x="294" y="118"/>
                </a:cubicBezTo>
                <a:lnTo>
                  <a:pt x="294" y="353"/>
                </a:lnTo>
                <a:close/>
                <a:moveTo>
                  <a:pt x="441" y="412"/>
                </a:moveTo>
                <a:lnTo>
                  <a:pt x="441" y="412"/>
                </a:lnTo>
                <a:cubicBezTo>
                  <a:pt x="441" y="412"/>
                  <a:pt x="441" y="427"/>
                  <a:pt x="427" y="427"/>
                </a:cubicBezTo>
                <a:cubicBezTo>
                  <a:pt x="323" y="427"/>
                  <a:pt x="323" y="427"/>
                  <a:pt x="323" y="427"/>
                </a:cubicBezTo>
                <a:cubicBezTo>
                  <a:pt x="323" y="176"/>
                  <a:pt x="323" y="176"/>
                  <a:pt x="323" y="176"/>
                </a:cubicBezTo>
                <a:cubicBezTo>
                  <a:pt x="427" y="176"/>
                  <a:pt x="427" y="176"/>
                  <a:pt x="427" y="176"/>
                </a:cubicBezTo>
                <a:cubicBezTo>
                  <a:pt x="441" y="176"/>
                  <a:pt x="441" y="176"/>
                  <a:pt x="441" y="191"/>
                </a:cubicBezTo>
                <a:lnTo>
                  <a:pt x="441" y="412"/>
                </a:lnTo>
                <a:close/>
              </a:path>
            </a:pathLst>
          </a:custGeom>
          <a:solidFill>
            <a:schemeClr val="accent1"/>
          </a:solidFill>
          <a:ln>
            <a:noFill/>
          </a:ln>
          <a:effectLst/>
        </p:spPr>
        <p:txBody>
          <a:bodyPr wrap="none" anchor="ctr"/>
          <a:lstStyle/>
          <a:p>
            <a:endParaRPr lang="en-US" sz="2700"/>
          </a:p>
        </p:txBody>
      </p:sp>
      <p:sp>
        <p:nvSpPr>
          <p:cNvPr id="101" name="Freeform 100"/>
          <p:cNvSpPr>
            <a:spLocks noChangeArrowheads="1"/>
          </p:cNvSpPr>
          <p:nvPr/>
        </p:nvSpPr>
        <p:spPr bwMode="auto">
          <a:xfrm>
            <a:off x="1832420" y="4437508"/>
            <a:ext cx="292114" cy="290386"/>
          </a:xfrm>
          <a:custGeom>
            <a:avLst/>
            <a:gdLst>
              <a:gd name="T0" fmla="*/ 53307 w 620"/>
              <a:gd name="T1" fmla="*/ 200432 h 619"/>
              <a:gd name="T2" fmla="*/ 53307 w 620"/>
              <a:gd name="T3" fmla="*/ 200432 h 619"/>
              <a:gd name="T4" fmla="*/ 32056 w 620"/>
              <a:gd name="T5" fmla="*/ 200432 h 619"/>
              <a:gd name="T6" fmla="*/ 21251 w 620"/>
              <a:gd name="T7" fmla="*/ 195412 h 619"/>
              <a:gd name="T8" fmla="*/ 21251 w 620"/>
              <a:gd name="T9" fmla="*/ 174257 h 619"/>
              <a:gd name="T10" fmla="*/ 90405 w 620"/>
              <a:gd name="T11" fmla="*/ 105773 h 619"/>
              <a:gd name="T12" fmla="*/ 58349 w 620"/>
              <a:gd name="T13" fmla="*/ 110793 h 619"/>
              <a:gd name="T14" fmla="*/ 10805 w 620"/>
              <a:gd name="T15" fmla="*/ 163501 h 619"/>
              <a:gd name="T16" fmla="*/ 10805 w 620"/>
              <a:gd name="T17" fmla="*/ 200432 h 619"/>
              <a:gd name="T18" fmla="*/ 21251 w 620"/>
              <a:gd name="T19" fmla="*/ 211188 h 619"/>
              <a:gd name="T20" fmla="*/ 58349 w 620"/>
              <a:gd name="T21" fmla="*/ 211188 h 619"/>
              <a:gd name="T22" fmla="*/ 111656 w 620"/>
              <a:gd name="T23" fmla="*/ 163501 h 619"/>
              <a:gd name="T24" fmla="*/ 116699 w 620"/>
              <a:gd name="T25" fmla="*/ 137326 h 619"/>
              <a:gd name="T26" fmla="*/ 53307 w 620"/>
              <a:gd name="T27" fmla="*/ 200432 h 619"/>
              <a:gd name="T28" fmla="*/ 212146 w 620"/>
              <a:gd name="T29" fmla="*/ 21155 h 619"/>
              <a:gd name="T30" fmla="*/ 212146 w 620"/>
              <a:gd name="T31" fmla="*/ 21155 h 619"/>
              <a:gd name="T32" fmla="*/ 201701 w 620"/>
              <a:gd name="T33" fmla="*/ 10398 h 619"/>
              <a:gd name="T34" fmla="*/ 164603 w 620"/>
              <a:gd name="T35" fmla="*/ 10398 h 619"/>
              <a:gd name="T36" fmla="*/ 111656 w 620"/>
              <a:gd name="T37" fmla="*/ 63464 h 619"/>
              <a:gd name="T38" fmla="*/ 106253 w 620"/>
              <a:gd name="T39" fmla="*/ 89639 h 619"/>
              <a:gd name="T40" fmla="*/ 169645 w 620"/>
              <a:gd name="T41" fmla="*/ 21155 h 619"/>
              <a:gd name="T42" fmla="*/ 190896 w 620"/>
              <a:gd name="T43" fmla="*/ 21155 h 619"/>
              <a:gd name="T44" fmla="*/ 201701 w 620"/>
              <a:gd name="T45" fmla="*/ 31553 h 619"/>
              <a:gd name="T46" fmla="*/ 201701 w 620"/>
              <a:gd name="T47" fmla="*/ 52707 h 619"/>
              <a:gd name="T48" fmla="*/ 132907 w 620"/>
              <a:gd name="T49" fmla="*/ 121191 h 619"/>
              <a:gd name="T50" fmla="*/ 164603 w 620"/>
              <a:gd name="T51" fmla="*/ 110793 h 619"/>
              <a:gd name="T52" fmla="*/ 212146 w 620"/>
              <a:gd name="T53" fmla="*/ 63464 h 619"/>
              <a:gd name="T54" fmla="*/ 212146 w 620"/>
              <a:gd name="T55" fmla="*/ 21155 h 619"/>
              <a:gd name="T56" fmla="*/ 132907 w 620"/>
              <a:gd name="T57" fmla="*/ 89639 h 619"/>
              <a:gd name="T58" fmla="*/ 132907 w 620"/>
              <a:gd name="T59" fmla="*/ 89639 h 619"/>
              <a:gd name="T60" fmla="*/ 122101 w 620"/>
              <a:gd name="T61" fmla="*/ 89639 h 619"/>
              <a:gd name="T62" fmla="*/ 90405 w 620"/>
              <a:gd name="T63" fmla="*/ 126928 h 619"/>
              <a:gd name="T64" fmla="*/ 90405 w 620"/>
              <a:gd name="T65" fmla="*/ 137326 h 619"/>
              <a:gd name="T66" fmla="*/ 100851 w 620"/>
              <a:gd name="T67" fmla="*/ 137326 h 619"/>
              <a:gd name="T68" fmla="*/ 132907 w 620"/>
              <a:gd name="T69" fmla="*/ 100395 h 619"/>
              <a:gd name="T70" fmla="*/ 132907 w 620"/>
              <a:gd name="T71" fmla="*/ 89639 h 61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20" h="619">
                <a:moveTo>
                  <a:pt x="148" y="559"/>
                </a:moveTo>
                <a:lnTo>
                  <a:pt x="148" y="559"/>
                </a:lnTo>
                <a:cubicBezTo>
                  <a:pt x="118" y="589"/>
                  <a:pt x="103" y="589"/>
                  <a:pt x="89" y="559"/>
                </a:cubicBezTo>
                <a:cubicBezTo>
                  <a:pt x="59" y="545"/>
                  <a:pt x="59" y="545"/>
                  <a:pt x="59" y="545"/>
                </a:cubicBezTo>
                <a:cubicBezTo>
                  <a:pt x="44" y="530"/>
                  <a:pt x="44" y="500"/>
                  <a:pt x="59" y="486"/>
                </a:cubicBezTo>
                <a:cubicBezTo>
                  <a:pt x="251" y="295"/>
                  <a:pt x="251" y="295"/>
                  <a:pt x="251" y="295"/>
                </a:cubicBezTo>
                <a:cubicBezTo>
                  <a:pt x="221" y="280"/>
                  <a:pt x="192" y="295"/>
                  <a:pt x="162" y="309"/>
                </a:cubicBezTo>
                <a:cubicBezTo>
                  <a:pt x="30" y="456"/>
                  <a:pt x="30" y="456"/>
                  <a:pt x="30" y="456"/>
                </a:cubicBezTo>
                <a:cubicBezTo>
                  <a:pt x="0" y="486"/>
                  <a:pt x="0" y="530"/>
                  <a:pt x="30" y="559"/>
                </a:cubicBezTo>
                <a:cubicBezTo>
                  <a:pt x="59" y="589"/>
                  <a:pt x="59" y="589"/>
                  <a:pt x="59" y="589"/>
                </a:cubicBezTo>
                <a:cubicBezTo>
                  <a:pt x="89" y="618"/>
                  <a:pt x="133" y="618"/>
                  <a:pt x="162" y="589"/>
                </a:cubicBezTo>
                <a:cubicBezTo>
                  <a:pt x="310" y="456"/>
                  <a:pt x="310" y="456"/>
                  <a:pt x="310" y="456"/>
                </a:cubicBezTo>
                <a:cubicBezTo>
                  <a:pt x="324" y="427"/>
                  <a:pt x="339" y="397"/>
                  <a:pt x="324" y="383"/>
                </a:cubicBezTo>
                <a:lnTo>
                  <a:pt x="148" y="559"/>
                </a:lnTo>
                <a:close/>
                <a:moveTo>
                  <a:pt x="589" y="59"/>
                </a:moveTo>
                <a:lnTo>
                  <a:pt x="589" y="59"/>
                </a:lnTo>
                <a:cubicBezTo>
                  <a:pt x="560" y="29"/>
                  <a:pt x="560" y="29"/>
                  <a:pt x="560" y="29"/>
                </a:cubicBezTo>
                <a:cubicBezTo>
                  <a:pt x="530" y="0"/>
                  <a:pt x="486" y="0"/>
                  <a:pt x="457" y="29"/>
                </a:cubicBezTo>
                <a:cubicBezTo>
                  <a:pt x="310" y="177"/>
                  <a:pt x="310" y="177"/>
                  <a:pt x="310" y="177"/>
                </a:cubicBezTo>
                <a:cubicBezTo>
                  <a:pt x="295" y="191"/>
                  <a:pt x="280" y="221"/>
                  <a:pt x="295" y="250"/>
                </a:cubicBezTo>
                <a:cubicBezTo>
                  <a:pt x="471" y="59"/>
                  <a:pt x="471" y="59"/>
                  <a:pt x="471" y="59"/>
                </a:cubicBezTo>
                <a:cubicBezTo>
                  <a:pt x="486" y="44"/>
                  <a:pt x="516" y="44"/>
                  <a:pt x="530" y="59"/>
                </a:cubicBezTo>
                <a:cubicBezTo>
                  <a:pt x="560" y="88"/>
                  <a:pt x="560" y="88"/>
                  <a:pt x="560" y="88"/>
                </a:cubicBezTo>
                <a:cubicBezTo>
                  <a:pt x="574" y="103"/>
                  <a:pt x="574" y="133"/>
                  <a:pt x="560" y="147"/>
                </a:cubicBezTo>
                <a:cubicBezTo>
                  <a:pt x="369" y="338"/>
                  <a:pt x="369" y="338"/>
                  <a:pt x="369" y="338"/>
                </a:cubicBezTo>
                <a:cubicBezTo>
                  <a:pt x="398" y="338"/>
                  <a:pt x="427" y="338"/>
                  <a:pt x="457" y="309"/>
                </a:cubicBezTo>
                <a:cubicBezTo>
                  <a:pt x="589" y="177"/>
                  <a:pt x="589" y="177"/>
                  <a:pt x="589" y="177"/>
                </a:cubicBezTo>
                <a:cubicBezTo>
                  <a:pt x="619" y="147"/>
                  <a:pt x="619" y="88"/>
                  <a:pt x="589" y="59"/>
                </a:cubicBezTo>
                <a:close/>
                <a:moveTo>
                  <a:pt x="369" y="250"/>
                </a:moveTo>
                <a:lnTo>
                  <a:pt x="369" y="250"/>
                </a:lnTo>
                <a:cubicBezTo>
                  <a:pt x="369" y="250"/>
                  <a:pt x="353" y="250"/>
                  <a:pt x="339" y="250"/>
                </a:cubicBezTo>
                <a:cubicBezTo>
                  <a:pt x="251" y="354"/>
                  <a:pt x="251" y="354"/>
                  <a:pt x="251" y="354"/>
                </a:cubicBezTo>
                <a:cubicBezTo>
                  <a:pt x="236" y="354"/>
                  <a:pt x="236" y="368"/>
                  <a:pt x="251" y="383"/>
                </a:cubicBezTo>
                <a:cubicBezTo>
                  <a:pt x="251" y="383"/>
                  <a:pt x="265" y="383"/>
                  <a:pt x="280" y="383"/>
                </a:cubicBezTo>
                <a:cubicBezTo>
                  <a:pt x="369" y="280"/>
                  <a:pt x="369" y="280"/>
                  <a:pt x="369" y="280"/>
                </a:cubicBezTo>
                <a:cubicBezTo>
                  <a:pt x="383" y="265"/>
                  <a:pt x="383" y="265"/>
                  <a:pt x="369" y="250"/>
                </a:cubicBezTo>
                <a:close/>
              </a:path>
            </a:pathLst>
          </a:custGeom>
          <a:solidFill>
            <a:schemeClr val="accent1"/>
          </a:solidFill>
          <a:ln>
            <a:noFill/>
          </a:ln>
          <a:effectLst/>
        </p:spPr>
        <p:txBody>
          <a:bodyPr wrap="none" anchor="ctr"/>
          <a:lstStyle/>
          <a:p>
            <a:endParaRPr lang="en-US" sz="2700"/>
          </a:p>
        </p:txBody>
      </p:sp>
      <p:sp>
        <p:nvSpPr>
          <p:cNvPr id="102" name="Freeform 101"/>
          <p:cNvSpPr>
            <a:spLocks noChangeArrowheads="1"/>
          </p:cNvSpPr>
          <p:nvPr/>
        </p:nvSpPr>
        <p:spPr bwMode="auto">
          <a:xfrm>
            <a:off x="1353629" y="4472077"/>
            <a:ext cx="278287" cy="236804"/>
          </a:xfrm>
          <a:custGeom>
            <a:avLst/>
            <a:gdLst>
              <a:gd name="T0" fmla="*/ 137975 w 589"/>
              <a:gd name="T1" fmla="*/ 127525 h 501"/>
              <a:gd name="T2" fmla="*/ 137975 w 589"/>
              <a:gd name="T3" fmla="*/ 127525 h 501"/>
              <a:gd name="T4" fmla="*/ 111608 w 589"/>
              <a:gd name="T5" fmla="*/ 153897 h 501"/>
              <a:gd name="T6" fmla="*/ 111608 w 589"/>
              <a:gd name="T7" fmla="*/ 53105 h 501"/>
              <a:gd name="T8" fmla="*/ 106190 w 589"/>
              <a:gd name="T9" fmla="*/ 47686 h 501"/>
              <a:gd name="T10" fmla="*/ 100773 w 589"/>
              <a:gd name="T11" fmla="*/ 53105 h 501"/>
              <a:gd name="T12" fmla="*/ 100773 w 589"/>
              <a:gd name="T13" fmla="*/ 153897 h 501"/>
              <a:gd name="T14" fmla="*/ 74406 w 589"/>
              <a:gd name="T15" fmla="*/ 127525 h 501"/>
              <a:gd name="T16" fmla="*/ 63570 w 589"/>
              <a:gd name="T17" fmla="*/ 127525 h 501"/>
              <a:gd name="T18" fmla="*/ 63570 w 589"/>
              <a:gd name="T19" fmla="*/ 138001 h 501"/>
              <a:gd name="T20" fmla="*/ 100773 w 589"/>
              <a:gd name="T21" fmla="*/ 180630 h 501"/>
              <a:gd name="T22" fmla="*/ 106190 w 589"/>
              <a:gd name="T23" fmla="*/ 180630 h 501"/>
              <a:gd name="T24" fmla="*/ 111608 w 589"/>
              <a:gd name="T25" fmla="*/ 180630 h 501"/>
              <a:gd name="T26" fmla="*/ 148811 w 589"/>
              <a:gd name="T27" fmla="*/ 138001 h 501"/>
              <a:gd name="T28" fmla="*/ 148811 w 589"/>
              <a:gd name="T29" fmla="*/ 127525 h 501"/>
              <a:gd name="T30" fmla="*/ 137975 w 589"/>
              <a:gd name="T31" fmla="*/ 127525 h 501"/>
              <a:gd name="T32" fmla="*/ 207324 w 589"/>
              <a:gd name="T33" fmla="*/ 0 h 501"/>
              <a:gd name="T34" fmla="*/ 207324 w 589"/>
              <a:gd name="T35" fmla="*/ 0 h 501"/>
              <a:gd name="T36" fmla="*/ 5057 w 589"/>
              <a:gd name="T37" fmla="*/ 0 h 501"/>
              <a:gd name="T38" fmla="*/ 0 w 589"/>
              <a:gd name="T39" fmla="*/ 5058 h 501"/>
              <a:gd name="T40" fmla="*/ 0 w 589"/>
              <a:gd name="T41" fmla="*/ 63582 h 501"/>
              <a:gd name="T42" fmla="*/ 5057 w 589"/>
              <a:gd name="T43" fmla="*/ 69001 h 501"/>
              <a:gd name="T44" fmla="*/ 15892 w 589"/>
              <a:gd name="T45" fmla="*/ 63582 h 501"/>
              <a:gd name="T46" fmla="*/ 15892 w 589"/>
              <a:gd name="T47" fmla="*/ 10477 h 501"/>
              <a:gd name="T48" fmla="*/ 196488 w 589"/>
              <a:gd name="T49" fmla="*/ 10477 h 501"/>
              <a:gd name="T50" fmla="*/ 196488 w 589"/>
              <a:gd name="T51" fmla="*/ 63582 h 501"/>
              <a:gd name="T52" fmla="*/ 207324 w 589"/>
              <a:gd name="T53" fmla="*/ 69001 h 501"/>
              <a:gd name="T54" fmla="*/ 212381 w 589"/>
              <a:gd name="T55" fmla="*/ 63582 h 501"/>
              <a:gd name="T56" fmla="*/ 212381 w 589"/>
              <a:gd name="T57" fmla="*/ 5058 h 501"/>
              <a:gd name="T58" fmla="*/ 207324 w 589"/>
              <a:gd name="T59" fmla="*/ 0 h 50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589" h="501">
                <a:moveTo>
                  <a:pt x="382" y="353"/>
                </a:moveTo>
                <a:lnTo>
                  <a:pt x="382" y="353"/>
                </a:lnTo>
                <a:cubicBezTo>
                  <a:pt x="309" y="426"/>
                  <a:pt x="309" y="426"/>
                  <a:pt x="309" y="426"/>
                </a:cubicBezTo>
                <a:cubicBezTo>
                  <a:pt x="309" y="147"/>
                  <a:pt x="309" y="147"/>
                  <a:pt x="309" y="147"/>
                </a:cubicBezTo>
                <a:cubicBezTo>
                  <a:pt x="309" y="147"/>
                  <a:pt x="309" y="132"/>
                  <a:pt x="294" y="132"/>
                </a:cubicBezTo>
                <a:cubicBezTo>
                  <a:pt x="279" y="132"/>
                  <a:pt x="279" y="147"/>
                  <a:pt x="279" y="147"/>
                </a:cubicBezTo>
                <a:cubicBezTo>
                  <a:pt x="279" y="426"/>
                  <a:pt x="279" y="426"/>
                  <a:pt x="279" y="426"/>
                </a:cubicBezTo>
                <a:cubicBezTo>
                  <a:pt x="206" y="353"/>
                  <a:pt x="206" y="353"/>
                  <a:pt x="206" y="353"/>
                </a:cubicBezTo>
                <a:cubicBezTo>
                  <a:pt x="206" y="353"/>
                  <a:pt x="191" y="353"/>
                  <a:pt x="176" y="353"/>
                </a:cubicBezTo>
                <a:cubicBezTo>
                  <a:pt x="176" y="368"/>
                  <a:pt x="176" y="368"/>
                  <a:pt x="176" y="382"/>
                </a:cubicBezTo>
                <a:cubicBezTo>
                  <a:pt x="279" y="500"/>
                  <a:pt x="279" y="500"/>
                  <a:pt x="279" y="500"/>
                </a:cubicBezTo>
                <a:lnTo>
                  <a:pt x="294" y="500"/>
                </a:lnTo>
                <a:lnTo>
                  <a:pt x="309" y="500"/>
                </a:lnTo>
                <a:cubicBezTo>
                  <a:pt x="412" y="382"/>
                  <a:pt x="412" y="382"/>
                  <a:pt x="412" y="382"/>
                </a:cubicBezTo>
                <a:cubicBezTo>
                  <a:pt x="412" y="368"/>
                  <a:pt x="412" y="368"/>
                  <a:pt x="412" y="353"/>
                </a:cubicBezTo>
                <a:cubicBezTo>
                  <a:pt x="397" y="353"/>
                  <a:pt x="382" y="353"/>
                  <a:pt x="382" y="353"/>
                </a:cubicBezTo>
                <a:close/>
                <a:moveTo>
                  <a:pt x="574" y="0"/>
                </a:moveTo>
                <a:lnTo>
                  <a:pt x="574" y="0"/>
                </a:lnTo>
                <a:cubicBezTo>
                  <a:pt x="14" y="0"/>
                  <a:pt x="14" y="0"/>
                  <a:pt x="14" y="0"/>
                </a:cubicBezTo>
                <a:cubicBezTo>
                  <a:pt x="14" y="0"/>
                  <a:pt x="0" y="0"/>
                  <a:pt x="0" y="14"/>
                </a:cubicBezTo>
                <a:cubicBezTo>
                  <a:pt x="0" y="176"/>
                  <a:pt x="0" y="176"/>
                  <a:pt x="0" y="176"/>
                </a:cubicBezTo>
                <a:lnTo>
                  <a:pt x="14" y="191"/>
                </a:lnTo>
                <a:cubicBezTo>
                  <a:pt x="29" y="191"/>
                  <a:pt x="44" y="176"/>
                  <a:pt x="44" y="176"/>
                </a:cubicBezTo>
                <a:cubicBezTo>
                  <a:pt x="44" y="29"/>
                  <a:pt x="44" y="29"/>
                  <a:pt x="44" y="29"/>
                </a:cubicBezTo>
                <a:cubicBezTo>
                  <a:pt x="544" y="29"/>
                  <a:pt x="544" y="29"/>
                  <a:pt x="544" y="29"/>
                </a:cubicBezTo>
                <a:cubicBezTo>
                  <a:pt x="544" y="176"/>
                  <a:pt x="544" y="176"/>
                  <a:pt x="544" y="176"/>
                </a:cubicBezTo>
                <a:cubicBezTo>
                  <a:pt x="544" y="176"/>
                  <a:pt x="559" y="191"/>
                  <a:pt x="574" y="191"/>
                </a:cubicBezTo>
                <a:lnTo>
                  <a:pt x="588" y="176"/>
                </a:lnTo>
                <a:cubicBezTo>
                  <a:pt x="588" y="14"/>
                  <a:pt x="588" y="14"/>
                  <a:pt x="588" y="14"/>
                </a:cubicBezTo>
                <a:cubicBezTo>
                  <a:pt x="588" y="0"/>
                  <a:pt x="574" y="0"/>
                  <a:pt x="574" y="0"/>
                </a:cubicBezTo>
                <a:close/>
              </a:path>
            </a:pathLst>
          </a:custGeom>
          <a:solidFill>
            <a:schemeClr val="accent1"/>
          </a:solidFill>
          <a:ln>
            <a:noFill/>
          </a:ln>
          <a:effectLst/>
        </p:spPr>
        <p:txBody>
          <a:bodyPr wrap="none" anchor="ctr"/>
          <a:lstStyle/>
          <a:p>
            <a:endParaRPr lang="en-US" sz="2700"/>
          </a:p>
        </p:txBody>
      </p:sp>
      <p:sp>
        <p:nvSpPr>
          <p:cNvPr id="103" name="Freeform 102"/>
          <p:cNvSpPr>
            <a:spLocks noChangeArrowheads="1"/>
          </p:cNvSpPr>
          <p:nvPr/>
        </p:nvSpPr>
        <p:spPr bwMode="auto">
          <a:xfrm>
            <a:off x="5680029" y="3986375"/>
            <a:ext cx="278286" cy="241989"/>
          </a:xfrm>
          <a:custGeom>
            <a:avLst/>
            <a:gdLst>
              <a:gd name="T0" fmla="*/ 207323 w 589"/>
              <a:gd name="T1" fmla="*/ 116134 h 516"/>
              <a:gd name="T2" fmla="*/ 207323 w 589"/>
              <a:gd name="T3" fmla="*/ 116134 h 516"/>
              <a:gd name="T4" fmla="*/ 196487 w 589"/>
              <a:gd name="T5" fmla="*/ 121510 h 516"/>
              <a:gd name="T6" fmla="*/ 196487 w 589"/>
              <a:gd name="T7" fmla="*/ 168824 h 516"/>
              <a:gd name="T8" fmla="*/ 15892 w 589"/>
              <a:gd name="T9" fmla="*/ 168824 h 516"/>
              <a:gd name="T10" fmla="*/ 15892 w 589"/>
              <a:gd name="T11" fmla="*/ 121510 h 516"/>
              <a:gd name="T12" fmla="*/ 5057 w 589"/>
              <a:gd name="T13" fmla="*/ 116134 h 516"/>
              <a:gd name="T14" fmla="*/ 0 w 589"/>
              <a:gd name="T15" fmla="*/ 121510 h 516"/>
              <a:gd name="T16" fmla="*/ 0 w 589"/>
              <a:gd name="T17" fmla="*/ 179577 h 516"/>
              <a:gd name="T18" fmla="*/ 5057 w 589"/>
              <a:gd name="T19" fmla="*/ 184596 h 516"/>
              <a:gd name="T20" fmla="*/ 207323 w 589"/>
              <a:gd name="T21" fmla="*/ 184596 h 516"/>
              <a:gd name="T22" fmla="*/ 212380 w 589"/>
              <a:gd name="T23" fmla="*/ 179577 h 516"/>
              <a:gd name="T24" fmla="*/ 212380 w 589"/>
              <a:gd name="T25" fmla="*/ 121510 h 516"/>
              <a:gd name="T26" fmla="*/ 207323 w 589"/>
              <a:gd name="T27" fmla="*/ 116134 h 516"/>
              <a:gd name="T28" fmla="*/ 74405 w 589"/>
              <a:gd name="T29" fmla="*/ 58067 h 516"/>
              <a:gd name="T30" fmla="*/ 74405 w 589"/>
              <a:gd name="T31" fmla="*/ 58067 h 516"/>
              <a:gd name="T32" fmla="*/ 100772 w 589"/>
              <a:gd name="T33" fmla="*/ 26524 h 516"/>
              <a:gd name="T34" fmla="*/ 100772 w 589"/>
              <a:gd name="T35" fmla="*/ 126529 h 516"/>
              <a:gd name="T36" fmla="*/ 106190 w 589"/>
              <a:gd name="T37" fmla="*/ 137282 h 516"/>
              <a:gd name="T38" fmla="*/ 111608 w 589"/>
              <a:gd name="T39" fmla="*/ 126529 h 516"/>
              <a:gd name="T40" fmla="*/ 111608 w 589"/>
              <a:gd name="T41" fmla="*/ 26524 h 516"/>
              <a:gd name="T42" fmla="*/ 138336 w 589"/>
              <a:gd name="T43" fmla="*/ 58067 h 516"/>
              <a:gd name="T44" fmla="*/ 148810 w 589"/>
              <a:gd name="T45" fmla="*/ 58067 h 516"/>
              <a:gd name="T46" fmla="*/ 148810 w 589"/>
              <a:gd name="T47" fmla="*/ 47672 h 516"/>
              <a:gd name="T48" fmla="*/ 111608 w 589"/>
              <a:gd name="T49" fmla="*/ 5377 h 516"/>
              <a:gd name="T50" fmla="*/ 106190 w 589"/>
              <a:gd name="T51" fmla="*/ 0 h 516"/>
              <a:gd name="T52" fmla="*/ 100772 w 589"/>
              <a:gd name="T53" fmla="*/ 5377 h 516"/>
              <a:gd name="T54" fmla="*/ 63569 w 589"/>
              <a:gd name="T55" fmla="*/ 47672 h 516"/>
              <a:gd name="T56" fmla="*/ 63569 w 589"/>
              <a:gd name="T57" fmla="*/ 58067 h 516"/>
              <a:gd name="T58" fmla="*/ 74405 w 589"/>
              <a:gd name="T59" fmla="*/ 58067 h 51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589" h="516">
                <a:moveTo>
                  <a:pt x="574" y="324"/>
                </a:moveTo>
                <a:lnTo>
                  <a:pt x="574" y="324"/>
                </a:lnTo>
                <a:cubicBezTo>
                  <a:pt x="559" y="324"/>
                  <a:pt x="544" y="324"/>
                  <a:pt x="544" y="339"/>
                </a:cubicBezTo>
                <a:cubicBezTo>
                  <a:pt x="544" y="471"/>
                  <a:pt x="544" y="471"/>
                  <a:pt x="544" y="471"/>
                </a:cubicBezTo>
                <a:cubicBezTo>
                  <a:pt x="44" y="471"/>
                  <a:pt x="44" y="471"/>
                  <a:pt x="44" y="471"/>
                </a:cubicBezTo>
                <a:cubicBezTo>
                  <a:pt x="44" y="339"/>
                  <a:pt x="44" y="339"/>
                  <a:pt x="44" y="339"/>
                </a:cubicBezTo>
                <a:cubicBezTo>
                  <a:pt x="44" y="324"/>
                  <a:pt x="29" y="324"/>
                  <a:pt x="14" y="324"/>
                </a:cubicBezTo>
                <a:cubicBezTo>
                  <a:pt x="14" y="324"/>
                  <a:pt x="0" y="324"/>
                  <a:pt x="0" y="339"/>
                </a:cubicBezTo>
                <a:cubicBezTo>
                  <a:pt x="0" y="501"/>
                  <a:pt x="0" y="501"/>
                  <a:pt x="0" y="501"/>
                </a:cubicBezTo>
                <a:lnTo>
                  <a:pt x="14" y="515"/>
                </a:lnTo>
                <a:cubicBezTo>
                  <a:pt x="574" y="515"/>
                  <a:pt x="574" y="515"/>
                  <a:pt x="574" y="515"/>
                </a:cubicBezTo>
                <a:lnTo>
                  <a:pt x="588" y="501"/>
                </a:lnTo>
                <a:cubicBezTo>
                  <a:pt x="588" y="339"/>
                  <a:pt x="588" y="339"/>
                  <a:pt x="588" y="339"/>
                </a:cubicBezTo>
                <a:cubicBezTo>
                  <a:pt x="588" y="324"/>
                  <a:pt x="574" y="324"/>
                  <a:pt x="574" y="324"/>
                </a:cubicBezTo>
                <a:close/>
                <a:moveTo>
                  <a:pt x="206" y="162"/>
                </a:moveTo>
                <a:lnTo>
                  <a:pt x="206" y="162"/>
                </a:lnTo>
                <a:cubicBezTo>
                  <a:pt x="279" y="74"/>
                  <a:pt x="279" y="74"/>
                  <a:pt x="279" y="74"/>
                </a:cubicBezTo>
                <a:cubicBezTo>
                  <a:pt x="279" y="353"/>
                  <a:pt x="279" y="353"/>
                  <a:pt x="279" y="353"/>
                </a:cubicBezTo>
                <a:cubicBezTo>
                  <a:pt x="279" y="368"/>
                  <a:pt x="279" y="383"/>
                  <a:pt x="294" y="383"/>
                </a:cubicBezTo>
                <a:cubicBezTo>
                  <a:pt x="309" y="383"/>
                  <a:pt x="309" y="368"/>
                  <a:pt x="309" y="353"/>
                </a:cubicBezTo>
                <a:cubicBezTo>
                  <a:pt x="309" y="74"/>
                  <a:pt x="309" y="74"/>
                  <a:pt x="309" y="74"/>
                </a:cubicBezTo>
                <a:cubicBezTo>
                  <a:pt x="383" y="162"/>
                  <a:pt x="383" y="162"/>
                  <a:pt x="383" y="162"/>
                </a:cubicBezTo>
                <a:cubicBezTo>
                  <a:pt x="383" y="162"/>
                  <a:pt x="397" y="162"/>
                  <a:pt x="412" y="162"/>
                </a:cubicBezTo>
                <a:cubicBezTo>
                  <a:pt x="412" y="147"/>
                  <a:pt x="412" y="133"/>
                  <a:pt x="412" y="133"/>
                </a:cubicBezTo>
                <a:cubicBezTo>
                  <a:pt x="309" y="15"/>
                  <a:pt x="309" y="15"/>
                  <a:pt x="309" y="15"/>
                </a:cubicBezTo>
                <a:cubicBezTo>
                  <a:pt x="309" y="0"/>
                  <a:pt x="294" y="0"/>
                  <a:pt x="294" y="0"/>
                </a:cubicBezTo>
                <a:cubicBezTo>
                  <a:pt x="294" y="0"/>
                  <a:pt x="279" y="0"/>
                  <a:pt x="279" y="15"/>
                </a:cubicBezTo>
                <a:cubicBezTo>
                  <a:pt x="176" y="133"/>
                  <a:pt x="176" y="133"/>
                  <a:pt x="176" y="133"/>
                </a:cubicBezTo>
                <a:cubicBezTo>
                  <a:pt x="176" y="133"/>
                  <a:pt x="176" y="147"/>
                  <a:pt x="176" y="162"/>
                </a:cubicBezTo>
                <a:cubicBezTo>
                  <a:pt x="191" y="162"/>
                  <a:pt x="206" y="162"/>
                  <a:pt x="206" y="162"/>
                </a:cubicBezTo>
                <a:close/>
              </a:path>
            </a:pathLst>
          </a:custGeom>
          <a:solidFill>
            <a:schemeClr val="accent1"/>
          </a:solidFill>
          <a:ln>
            <a:noFill/>
          </a:ln>
          <a:effectLst/>
        </p:spPr>
        <p:txBody>
          <a:bodyPr wrap="none" anchor="ctr"/>
          <a:lstStyle/>
          <a:p>
            <a:endParaRPr lang="en-US" sz="2700"/>
          </a:p>
        </p:txBody>
      </p:sp>
      <p:sp>
        <p:nvSpPr>
          <p:cNvPr id="105" name="Freeform 104"/>
          <p:cNvSpPr>
            <a:spLocks noChangeArrowheads="1"/>
          </p:cNvSpPr>
          <p:nvPr/>
        </p:nvSpPr>
        <p:spPr bwMode="auto">
          <a:xfrm>
            <a:off x="5187411" y="3970817"/>
            <a:ext cx="299029" cy="278287"/>
          </a:xfrm>
          <a:custGeom>
            <a:avLst/>
            <a:gdLst>
              <a:gd name="T0" fmla="*/ 201916 w 634"/>
              <a:gd name="T1" fmla="*/ 0 h 590"/>
              <a:gd name="T2" fmla="*/ 201916 w 634"/>
              <a:gd name="T3" fmla="*/ 0 h 590"/>
              <a:gd name="T4" fmla="*/ 32090 w 634"/>
              <a:gd name="T5" fmla="*/ 0 h 590"/>
              <a:gd name="T6" fmla="*/ 0 w 634"/>
              <a:gd name="T7" fmla="*/ 26317 h 590"/>
              <a:gd name="T8" fmla="*/ 0 w 634"/>
              <a:gd name="T9" fmla="*/ 180252 h 590"/>
              <a:gd name="T10" fmla="*/ 32090 w 634"/>
              <a:gd name="T11" fmla="*/ 212336 h 590"/>
              <a:gd name="T12" fmla="*/ 201916 w 634"/>
              <a:gd name="T13" fmla="*/ 212336 h 590"/>
              <a:gd name="T14" fmla="*/ 228237 w 634"/>
              <a:gd name="T15" fmla="*/ 180252 h 590"/>
              <a:gd name="T16" fmla="*/ 228237 w 634"/>
              <a:gd name="T17" fmla="*/ 26317 h 590"/>
              <a:gd name="T18" fmla="*/ 201916 w 634"/>
              <a:gd name="T19" fmla="*/ 0 h 590"/>
              <a:gd name="T20" fmla="*/ 42547 w 634"/>
              <a:gd name="T21" fmla="*/ 196114 h 590"/>
              <a:gd name="T22" fmla="*/ 42547 w 634"/>
              <a:gd name="T23" fmla="*/ 196114 h 590"/>
              <a:gd name="T24" fmla="*/ 32090 w 634"/>
              <a:gd name="T25" fmla="*/ 196114 h 590"/>
              <a:gd name="T26" fmla="*/ 16225 w 634"/>
              <a:gd name="T27" fmla="*/ 180252 h 590"/>
              <a:gd name="T28" fmla="*/ 16225 w 634"/>
              <a:gd name="T29" fmla="*/ 26317 h 590"/>
              <a:gd name="T30" fmla="*/ 32090 w 634"/>
              <a:gd name="T31" fmla="*/ 10455 h 590"/>
              <a:gd name="T32" fmla="*/ 42547 w 634"/>
              <a:gd name="T33" fmla="*/ 10455 h 590"/>
              <a:gd name="T34" fmla="*/ 42547 w 634"/>
              <a:gd name="T35" fmla="*/ 196114 h 590"/>
              <a:gd name="T36" fmla="*/ 212373 w 634"/>
              <a:gd name="T37" fmla="*/ 180252 h 590"/>
              <a:gd name="T38" fmla="*/ 212373 w 634"/>
              <a:gd name="T39" fmla="*/ 180252 h 590"/>
              <a:gd name="T40" fmla="*/ 201916 w 634"/>
              <a:gd name="T41" fmla="*/ 196114 h 590"/>
              <a:gd name="T42" fmla="*/ 58411 w 634"/>
              <a:gd name="T43" fmla="*/ 196114 h 590"/>
              <a:gd name="T44" fmla="*/ 58411 w 634"/>
              <a:gd name="T45" fmla="*/ 10455 h 590"/>
              <a:gd name="T46" fmla="*/ 201916 w 634"/>
              <a:gd name="T47" fmla="*/ 10455 h 590"/>
              <a:gd name="T48" fmla="*/ 212373 w 634"/>
              <a:gd name="T49" fmla="*/ 26317 h 590"/>
              <a:gd name="T50" fmla="*/ 212373 w 634"/>
              <a:gd name="T51" fmla="*/ 180252 h 590"/>
              <a:gd name="T52" fmla="*/ 191099 w 634"/>
              <a:gd name="T53" fmla="*/ 95173 h 590"/>
              <a:gd name="T54" fmla="*/ 191099 w 634"/>
              <a:gd name="T55" fmla="*/ 95173 h 590"/>
              <a:gd name="T56" fmla="*/ 106367 w 634"/>
              <a:gd name="T57" fmla="*/ 95173 h 590"/>
              <a:gd name="T58" fmla="*/ 133048 w 634"/>
              <a:gd name="T59" fmla="*/ 74264 h 590"/>
              <a:gd name="T60" fmla="*/ 133048 w 634"/>
              <a:gd name="T61" fmla="*/ 63449 h 590"/>
              <a:gd name="T62" fmla="*/ 122231 w 634"/>
              <a:gd name="T63" fmla="*/ 63449 h 590"/>
              <a:gd name="T64" fmla="*/ 79685 w 634"/>
              <a:gd name="T65" fmla="*/ 100941 h 590"/>
              <a:gd name="T66" fmla="*/ 79685 w 634"/>
              <a:gd name="T67" fmla="*/ 105988 h 590"/>
              <a:gd name="T68" fmla="*/ 79685 w 634"/>
              <a:gd name="T69" fmla="*/ 111396 h 590"/>
              <a:gd name="T70" fmla="*/ 122231 w 634"/>
              <a:gd name="T71" fmla="*/ 143120 h 590"/>
              <a:gd name="T72" fmla="*/ 133048 w 634"/>
              <a:gd name="T73" fmla="*/ 143120 h 590"/>
              <a:gd name="T74" fmla="*/ 133048 w 634"/>
              <a:gd name="T75" fmla="*/ 132665 h 590"/>
              <a:gd name="T76" fmla="*/ 106367 w 634"/>
              <a:gd name="T77" fmla="*/ 111396 h 590"/>
              <a:gd name="T78" fmla="*/ 191099 w 634"/>
              <a:gd name="T79" fmla="*/ 111396 h 590"/>
              <a:gd name="T80" fmla="*/ 201916 w 634"/>
              <a:gd name="T81" fmla="*/ 105988 h 590"/>
              <a:gd name="T82" fmla="*/ 191099 w 634"/>
              <a:gd name="T83" fmla="*/ 95173 h 59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34" h="590">
                <a:moveTo>
                  <a:pt x="560" y="0"/>
                </a:moveTo>
                <a:lnTo>
                  <a:pt x="560" y="0"/>
                </a:lnTo>
                <a:cubicBezTo>
                  <a:pt x="89" y="0"/>
                  <a:pt x="89" y="0"/>
                  <a:pt x="89" y="0"/>
                </a:cubicBezTo>
                <a:cubicBezTo>
                  <a:pt x="45" y="0"/>
                  <a:pt x="0" y="29"/>
                  <a:pt x="0" y="73"/>
                </a:cubicBezTo>
                <a:cubicBezTo>
                  <a:pt x="0" y="500"/>
                  <a:pt x="0" y="500"/>
                  <a:pt x="0" y="500"/>
                </a:cubicBezTo>
                <a:cubicBezTo>
                  <a:pt x="0" y="544"/>
                  <a:pt x="45" y="589"/>
                  <a:pt x="89" y="589"/>
                </a:cubicBezTo>
                <a:cubicBezTo>
                  <a:pt x="560" y="589"/>
                  <a:pt x="560" y="589"/>
                  <a:pt x="560" y="589"/>
                </a:cubicBezTo>
                <a:cubicBezTo>
                  <a:pt x="604" y="589"/>
                  <a:pt x="633" y="544"/>
                  <a:pt x="633" y="500"/>
                </a:cubicBezTo>
                <a:cubicBezTo>
                  <a:pt x="633" y="73"/>
                  <a:pt x="633" y="73"/>
                  <a:pt x="633" y="73"/>
                </a:cubicBezTo>
                <a:cubicBezTo>
                  <a:pt x="633" y="29"/>
                  <a:pt x="604" y="0"/>
                  <a:pt x="560" y="0"/>
                </a:cubicBezTo>
                <a:close/>
                <a:moveTo>
                  <a:pt x="118" y="544"/>
                </a:moveTo>
                <a:lnTo>
                  <a:pt x="118" y="544"/>
                </a:lnTo>
                <a:cubicBezTo>
                  <a:pt x="89" y="544"/>
                  <a:pt x="89" y="544"/>
                  <a:pt x="89" y="544"/>
                </a:cubicBezTo>
                <a:cubicBezTo>
                  <a:pt x="59" y="544"/>
                  <a:pt x="45" y="530"/>
                  <a:pt x="45" y="500"/>
                </a:cubicBezTo>
                <a:cubicBezTo>
                  <a:pt x="45" y="73"/>
                  <a:pt x="45" y="73"/>
                  <a:pt x="45" y="73"/>
                </a:cubicBezTo>
                <a:cubicBezTo>
                  <a:pt x="45" y="59"/>
                  <a:pt x="59" y="29"/>
                  <a:pt x="89" y="29"/>
                </a:cubicBezTo>
                <a:cubicBezTo>
                  <a:pt x="118" y="29"/>
                  <a:pt x="118" y="29"/>
                  <a:pt x="118" y="29"/>
                </a:cubicBezTo>
                <a:lnTo>
                  <a:pt x="118" y="544"/>
                </a:lnTo>
                <a:close/>
                <a:moveTo>
                  <a:pt x="589" y="500"/>
                </a:moveTo>
                <a:lnTo>
                  <a:pt x="589" y="500"/>
                </a:lnTo>
                <a:cubicBezTo>
                  <a:pt x="589" y="530"/>
                  <a:pt x="575" y="544"/>
                  <a:pt x="560" y="544"/>
                </a:cubicBezTo>
                <a:cubicBezTo>
                  <a:pt x="162" y="544"/>
                  <a:pt x="162" y="544"/>
                  <a:pt x="162" y="544"/>
                </a:cubicBezTo>
                <a:cubicBezTo>
                  <a:pt x="162" y="29"/>
                  <a:pt x="162" y="29"/>
                  <a:pt x="162" y="29"/>
                </a:cubicBezTo>
                <a:cubicBezTo>
                  <a:pt x="560" y="29"/>
                  <a:pt x="560" y="29"/>
                  <a:pt x="560" y="29"/>
                </a:cubicBezTo>
                <a:cubicBezTo>
                  <a:pt x="575" y="29"/>
                  <a:pt x="589" y="59"/>
                  <a:pt x="589" y="73"/>
                </a:cubicBezTo>
                <a:lnTo>
                  <a:pt x="589" y="500"/>
                </a:lnTo>
                <a:close/>
                <a:moveTo>
                  <a:pt x="530" y="264"/>
                </a:moveTo>
                <a:lnTo>
                  <a:pt x="530" y="264"/>
                </a:lnTo>
                <a:cubicBezTo>
                  <a:pt x="295" y="264"/>
                  <a:pt x="295" y="264"/>
                  <a:pt x="295" y="264"/>
                </a:cubicBezTo>
                <a:cubicBezTo>
                  <a:pt x="369" y="206"/>
                  <a:pt x="369" y="206"/>
                  <a:pt x="369" y="206"/>
                </a:cubicBezTo>
                <a:cubicBezTo>
                  <a:pt x="383" y="191"/>
                  <a:pt x="383" y="191"/>
                  <a:pt x="369" y="176"/>
                </a:cubicBezTo>
                <a:cubicBezTo>
                  <a:pt x="369" y="176"/>
                  <a:pt x="354" y="176"/>
                  <a:pt x="339" y="176"/>
                </a:cubicBezTo>
                <a:cubicBezTo>
                  <a:pt x="221" y="280"/>
                  <a:pt x="221" y="280"/>
                  <a:pt x="221" y="280"/>
                </a:cubicBezTo>
                <a:cubicBezTo>
                  <a:pt x="221" y="280"/>
                  <a:pt x="221" y="280"/>
                  <a:pt x="221" y="294"/>
                </a:cubicBezTo>
                <a:cubicBezTo>
                  <a:pt x="221" y="294"/>
                  <a:pt x="221" y="294"/>
                  <a:pt x="221" y="309"/>
                </a:cubicBezTo>
                <a:cubicBezTo>
                  <a:pt x="339" y="397"/>
                  <a:pt x="339" y="397"/>
                  <a:pt x="339" y="397"/>
                </a:cubicBezTo>
                <a:cubicBezTo>
                  <a:pt x="354" y="412"/>
                  <a:pt x="369" y="412"/>
                  <a:pt x="369" y="397"/>
                </a:cubicBezTo>
                <a:cubicBezTo>
                  <a:pt x="383" y="397"/>
                  <a:pt x="383" y="382"/>
                  <a:pt x="369" y="368"/>
                </a:cubicBezTo>
                <a:cubicBezTo>
                  <a:pt x="295" y="309"/>
                  <a:pt x="295" y="309"/>
                  <a:pt x="295" y="309"/>
                </a:cubicBezTo>
                <a:cubicBezTo>
                  <a:pt x="530" y="309"/>
                  <a:pt x="530" y="309"/>
                  <a:pt x="530" y="309"/>
                </a:cubicBezTo>
                <a:cubicBezTo>
                  <a:pt x="545" y="309"/>
                  <a:pt x="560" y="294"/>
                  <a:pt x="560" y="294"/>
                </a:cubicBezTo>
                <a:cubicBezTo>
                  <a:pt x="560" y="280"/>
                  <a:pt x="545" y="264"/>
                  <a:pt x="530" y="264"/>
                </a:cubicBezTo>
                <a:close/>
              </a:path>
            </a:pathLst>
          </a:custGeom>
          <a:solidFill>
            <a:schemeClr val="accent1"/>
          </a:solidFill>
          <a:ln>
            <a:noFill/>
          </a:ln>
          <a:effectLst/>
        </p:spPr>
        <p:txBody>
          <a:bodyPr wrap="none" anchor="ctr"/>
          <a:lstStyle/>
          <a:p>
            <a:endParaRPr lang="en-US" sz="2700"/>
          </a:p>
        </p:txBody>
      </p:sp>
      <p:sp>
        <p:nvSpPr>
          <p:cNvPr id="106" name="Freeform 105"/>
          <p:cNvSpPr>
            <a:spLocks noChangeArrowheads="1"/>
          </p:cNvSpPr>
          <p:nvPr/>
        </p:nvSpPr>
        <p:spPr bwMode="auto">
          <a:xfrm>
            <a:off x="4708619" y="3970817"/>
            <a:ext cx="299028" cy="278287"/>
          </a:xfrm>
          <a:custGeom>
            <a:avLst/>
            <a:gdLst>
              <a:gd name="T0" fmla="*/ 196146 w 634"/>
              <a:gd name="T1" fmla="*/ 0 h 590"/>
              <a:gd name="T2" fmla="*/ 196146 w 634"/>
              <a:gd name="T3" fmla="*/ 0 h 590"/>
              <a:gd name="T4" fmla="*/ 26321 w 634"/>
              <a:gd name="T5" fmla="*/ 0 h 590"/>
              <a:gd name="T6" fmla="*/ 0 w 634"/>
              <a:gd name="T7" fmla="*/ 26317 h 590"/>
              <a:gd name="T8" fmla="*/ 0 w 634"/>
              <a:gd name="T9" fmla="*/ 180252 h 590"/>
              <a:gd name="T10" fmla="*/ 26321 w 634"/>
              <a:gd name="T11" fmla="*/ 212336 h 590"/>
              <a:gd name="T12" fmla="*/ 196146 w 634"/>
              <a:gd name="T13" fmla="*/ 212336 h 590"/>
              <a:gd name="T14" fmla="*/ 228236 w 634"/>
              <a:gd name="T15" fmla="*/ 180252 h 590"/>
              <a:gd name="T16" fmla="*/ 228236 w 634"/>
              <a:gd name="T17" fmla="*/ 26317 h 590"/>
              <a:gd name="T18" fmla="*/ 196146 w 634"/>
              <a:gd name="T19" fmla="*/ 0 h 590"/>
              <a:gd name="T20" fmla="*/ 169825 w 634"/>
              <a:gd name="T21" fmla="*/ 196114 h 590"/>
              <a:gd name="T22" fmla="*/ 169825 w 634"/>
              <a:gd name="T23" fmla="*/ 196114 h 590"/>
              <a:gd name="T24" fmla="*/ 26321 w 634"/>
              <a:gd name="T25" fmla="*/ 196114 h 590"/>
              <a:gd name="T26" fmla="*/ 15865 w 634"/>
              <a:gd name="T27" fmla="*/ 180252 h 590"/>
              <a:gd name="T28" fmla="*/ 15865 w 634"/>
              <a:gd name="T29" fmla="*/ 26317 h 590"/>
              <a:gd name="T30" fmla="*/ 26321 w 634"/>
              <a:gd name="T31" fmla="*/ 10455 h 590"/>
              <a:gd name="T32" fmla="*/ 169825 w 634"/>
              <a:gd name="T33" fmla="*/ 10455 h 590"/>
              <a:gd name="T34" fmla="*/ 169825 w 634"/>
              <a:gd name="T35" fmla="*/ 196114 h 590"/>
              <a:gd name="T36" fmla="*/ 212011 w 634"/>
              <a:gd name="T37" fmla="*/ 180252 h 590"/>
              <a:gd name="T38" fmla="*/ 212011 w 634"/>
              <a:gd name="T39" fmla="*/ 180252 h 590"/>
              <a:gd name="T40" fmla="*/ 196146 w 634"/>
              <a:gd name="T41" fmla="*/ 196114 h 590"/>
              <a:gd name="T42" fmla="*/ 185690 w 634"/>
              <a:gd name="T43" fmla="*/ 196114 h 590"/>
              <a:gd name="T44" fmla="*/ 185690 w 634"/>
              <a:gd name="T45" fmla="*/ 10455 h 590"/>
              <a:gd name="T46" fmla="*/ 196146 w 634"/>
              <a:gd name="T47" fmla="*/ 10455 h 590"/>
              <a:gd name="T48" fmla="*/ 212011 w 634"/>
              <a:gd name="T49" fmla="*/ 26317 h 590"/>
              <a:gd name="T50" fmla="*/ 212011 w 634"/>
              <a:gd name="T51" fmla="*/ 180252 h 590"/>
              <a:gd name="T52" fmla="*/ 37138 w 634"/>
              <a:gd name="T53" fmla="*/ 111396 h 590"/>
              <a:gd name="T54" fmla="*/ 37138 w 634"/>
              <a:gd name="T55" fmla="*/ 111396 h 590"/>
              <a:gd name="T56" fmla="*/ 121870 w 634"/>
              <a:gd name="T57" fmla="*/ 111396 h 590"/>
              <a:gd name="T58" fmla="*/ 95549 w 634"/>
              <a:gd name="T59" fmla="*/ 132665 h 590"/>
              <a:gd name="T60" fmla="*/ 95549 w 634"/>
              <a:gd name="T61" fmla="*/ 143120 h 590"/>
              <a:gd name="T62" fmla="*/ 106006 w 634"/>
              <a:gd name="T63" fmla="*/ 143120 h 590"/>
              <a:gd name="T64" fmla="*/ 148552 w 634"/>
              <a:gd name="T65" fmla="*/ 111396 h 590"/>
              <a:gd name="T66" fmla="*/ 148552 w 634"/>
              <a:gd name="T67" fmla="*/ 105988 h 590"/>
              <a:gd name="T68" fmla="*/ 148552 w 634"/>
              <a:gd name="T69" fmla="*/ 100941 h 590"/>
              <a:gd name="T70" fmla="*/ 106006 w 634"/>
              <a:gd name="T71" fmla="*/ 63449 h 590"/>
              <a:gd name="T72" fmla="*/ 95549 w 634"/>
              <a:gd name="T73" fmla="*/ 63449 h 590"/>
              <a:gd name="T74" fmla="*/ 95549 w 634"/>
              <a:gd name="T75" fmla="*/ 74264 h 590"/>
              <a:gd name="T76" fmla="*/ 121870 w 634"/>
              <a:gd name="T77" fmla="*/ 95173 h 590"/>
              <a:gd name="T78" fmla="*/ 37138 w 634"/>
              <a:gd name="T79" fmla="*/ 95173 h 590"/>
              <a:gd name="T80" fmla="*/ 26321 w 634"/>
              <a:gd name="T81" fmla="*/ 105988 h 590"/>
              <a:gd name="T82" fmla="*/ 37138 w 634"/>
              <a:gd name="T83" fmla="*/ 111396 h 59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34" h="590">
                <a:moveTo>
                  <a:pt x="544" y="0"/>
                </a:moveTo>
                <a:lnTo>
                  <a:pt x="544" y="0"/>
                </a:lnTo>
                <a:cubicBezTo>
                  <a:pt x="73" y="0"/>
                  <a:pt x="73" y="0"/>
                  <a:pt x="73" y="0"/>
                </a:cubicBezTo>
                <a:cubicBezTo>
                  <a:pt x="29" y="0"/>
                  <a:pt x="0" y="29"/>
                  <a:pt x="0" y="73"/>
                </a:cubicBezTo>
                <a:cubicBezTo>
                  <a:pt x="0" y="500"/>
                  <a:pt x="0" y="500"/>
                  <a:pt x="0" y="500"/>
                </a:cubicBezTo>
                <a:cubicBezTo>
                  <a:pt x="0" y="544"/>
                  <a:pt x="29" y="589"/>
                  <a:pt x="73" y="589"/>
                </a:cubicBezTo>
                <a:cubicBezTo>
                  <a:pt x="544" y="589"/>
                  <a:pt x="544" y="589"/>
                  <a:pt x="544" y="589"/>
                </a:cubicBezTo>
                <a:cubicBezTo>
                  <a:pt x="588" y="589"/>
                  <a:pt x="633" y="544"/>
                  <a:pt x="633" y="500"/>
                </a:cubicBezTo>
                <a:cubicBezTo>
                  <a:pt x="633" y="73"/>
                  <a:pt x="633" y="73"/>
                  <a:pt x="633" y="73"/>
                </a:cubicBezTo>
                <a:cubicBezTo>
                  <a:pt x="633" y="29"/>
                  <a:pt x="588" y="0"/>
                  <a:pt x="544" y="0"/>
                </a:cubicBezTo>
                <a:close/>
                <a:moveTo>
                  <a:pt x="471" y="544"/>
                </a:moveTo>
                <a:lnTo>
                  <a:pt x="471" y="544"/>
                </a:lnTo>
                <a:cubicBezTo>
                  <a:pt x="73" y="544"/>
                  <a:pt x="73" y="544"/>
                  <a:pt x="73" y="544"/>
                </a:cubicBezTo>
                <a:cubicBezTo>
                  <a:pt x="59" y="544"/>
                  <a:pt x="44" y="530"/>
                  <a:pt x="44" y="500"/>
                </a:cubicBezTo>
                <a:cubicBezTo>
                  <a:pt x="44" y="73"/>
                  <a:pt x="44" y="73"/>
                  <a:pt x="44" y="73"/>
                </a:cubicBezTo>
                <a:cubicBezTo>
                  <a:pt x="44" y="59"/>
                  <a:pt x="59" y="29"/>
                  <a:pt x="73" y="29"/>
                </a:cubicBezTo>
                <a:cubicBezTo>
                  <a:pt x="471" y="29"/>
                  <a:pt x="471" y="29"/>
                  <a:pt x="471" y="29"/>
                </a:cubicBezTo>
                <a:lnTo>
                  <a:pt x="471" y="544"/>
                </a:lnTo>
                <a:close/>
                <a:moveTo>
                  <a:pt x="588" y="500"/>
                </a:moveTo>
                <a:lnTo>
                  <a:pt x="588" y="500"/>
                </a:lnTo>
                <a:cubicBezTo>
                  <a:pt x="588" y="530"/>
                  <a:pt x="574" y="544"/>
                  <a:pt x="544" y="544"/>
                </a:cubicBezTo>
                <a:cubicBezTo>
                  <a:pt x="515" y="544"/>
                  <a:pt x="515" y="544"/>
                  <a:pt x="515" y="544"/>
                </a:cubicBezTo>
                <a:cubicBezTo>
                  <a:pt x="515" y="29"/>
                  <a:pt x="515" y="29"/>
                  <a:pt x="515" y="29"/>
                </a:cubicBezTo>
                <a:cubicBezTo>
                  <a:pt x="544" y="29"/>
                  <a:pt x="544" y="29"/>
                  <a:pt x="544" y="29"/>
                </a:cubicBezTo>
                <a:cubicBezTo>
                  <a:pt x="574" y="29"/>
                  <a:pt x="588" y="59"/>
                  <a:pt x="588" y="73"/>
                </a:cubicBezTo>
                <a:lnTo>
                  <a:pt x="588" y="500"/>
                </a:lnTo>
                <a:close/>
                <a:moveTo>
                  <a:pt x="103" y="309"/>
                </a:moveTo>
                <a:lnTo>
                  <a:pt x="103" y="309"/>
                </a:lnTo>
                <a:cubicBezTo>
                  <a:pt x="338" y="309"/>
                  <a:pt x="338" y="309"/>
                  <a:pt x="338" y="309"/>
                </a:cubicBezTo>
                <a:cubicBezTo>
                  <a:pt x="265" y="368"/>
                  <a:pt x="265" y="368"/>
                  <a:pt x="265" y="368"/>
                </a:cubicBezTo>
                <a:cubicBezTo>
                  <a:pt x="250" y="382"/>
                  <a:pt x="250" y="397"/>
                  <a:pt x="265" y="397"/>
                </a:cubicBezTo>
                <a:cubicBezTo>
                  <a:pt x="265" y="412"/>
                  <a:pt x="279" y="412"/>
                  <a:pt x="294" y="397"/>
                </a:cubicBezTo>
                <a:cubicBezTo>
                  <a:pt x="412" y="309"/>
                  <a:pt x="412" y="309"/>
                  <a:pt x="412" y="309"/>
                </a:cubicBezTo>
                <a:cubicBezTo>
                  <a:pt x="412" y="294"/>
                  <a:pt x="412" y="294"/>
                  <a:pt x="412" y="294"/>
                </a:cubicBezTo>
                <a:cubicBezTo>
                  <a:pt x="412" y="280"/>
                  <a:pt x="412" y="280"/>
                  <a:pt x="412" y="280"/>
                </a:cubicBezTo>
                <a:cubicBezTo>
                  <a:pt x="294" y="176"/>
                  <a:pt x="294" y="176"/>
                  <a:pt x="294" y="176"/>
                </a:cubicBezTo>
                <a:cubicBezTo>
                  <a:pt x="279" y="176"/>
                  <a:pt x="265" y="176"/>
                  <a:pt x="265" y="176"/>
                </a:cubicBezTo>
                <a:cubicBezTo>
                  <a:pt x="250" y="191"/>
                  <a:pt x="250" y="191"/>
                  <a:pt x="265" y="206"/>
                </a:cubicBezTo>
                <a:cubicBezTo>
                  <a:pt x="338" y="264"/>
                  <a:pt x="338" y="264"/>
                  <a:pt x="338" y="264"/>
                </a:cubicBezTo>
                <a:cubicBezTo>
                  <a:pt x="103" y="264"/>
                  <a:pt x="103" y="264"/>
                  <a:pt x="103" y="264"/>
                </a:cubicBezTo>
                <a:cubicBezTo>
                  <a:pt x="88" y="264"/>
                  <a:pt x="73" y="280"/>
                  <a:pt x="73" y="294"/>
                </a:cubicBezTo>
                <a:cubicBezTo>
                  <a:pt x="73" y="294"/>
                  <a:pt x="88" y="309"/>
                  <a:pt x="103" y="309"/>
                </a:cubicBezTo>
                <a:close/>
              </a:path>
            </a:pathLst>
          </a:custGeom>
          <a:solidFill>
            <a:schemeClr val="accent1"/>
          </a:solidFill>
          <a:ln>
            <a:noFill/>
          </a:ln>
          <a:effectLst/>
        </p:spPr>
        <p:txBody>
          <a:bodyPr wrap="none" anchor="ctr"/>
          <a:lstStyle/>
          <a:p>
            <a:endParaRPr lang="en-US" sz="2700"/>
          </a:p>
        </p:txBody>
      </p:sp>
      <p:sp>
        <p:nvSpPr>
          <p:cNvPr id="107" name="Freeform 106"/>
          <p:cNvSpPr>
            <a:spLocks noChangeArrowheads="1"/>
          </p:cNvSpPr>
          <p:nvPr/>
        </p:nvSpPr>
        <p:spPr bwMode="auto">
          <a:xfrm>
            <a:off x="4236743" y="3958718"/>
            <a:ext cx="278287" cy="299028"/>
          </a:xfrm>
          <a:custGeom>
            <a:avLst/>
            <a:gdLst>
              <a:gd name="T0" fmla="*/ 186014 w 589"/>
              <a:gd name="T1" fmla="*/ 0 h 634"/>
              <a:gd name="T2" fmla="*/ 186014 w 589"/>
              <a:gd name="T3" fmla="*/ 0 h 634"/>
              <a:gd name="T4" fmla="*/ 26367 w 589"/>
              <a:gd name="T5" fmla="*/ 0 h 634"/>
              <a:gd name="T6" fmla="*/ 0 w 589"/>
              <a:gd name="T7" fmla="*/ 32084 h 634"/>
              <a:gd name="T8" fmla="*/ 0 w 589"/>
              <a:gd name="T9" fmla="*/ 201874 h 634"/>
              <a:gd name="T10" fmla="*/ 26367 w 589"/>
              <a:gd name="T11" fmla="*/ 228190 h 634"/>
              <a:gd name="T12" fmla="*/ 186014 w 589"/>
              <a:gd name="T13" fmla="*/ 228190 h 634"/>
              <a:gd name="T14" fmla="*/ 212381 w 589"/>
              <a:gd name="T15" fmla="*/ 201874 h 634"/>
              <a:gd name="T16" fmla="*/ 212381 w 589"/>
              <a:gd name="T17" fmla="*/ 32084 h 634"/>
              <a:gd name="T18" fmla="*/ 186014 w 589"/>
              <a:gd name="T19" fmla="*/ 0 h 634"/>
              <a:gd name="T20" fmla="*/ 196488 w 589"/>
              <a:gd name="T21" fmla="*/ 201874 h 634"/>
              <a:gd name="T22" fmla="*/ 196488 w 589"/>
              <a:gd name="T23" fmla="*/ 201874 h 634"/>
              <a:gd name="T24" fmla="*/ 186014 w 589"/>
              <a:gd name="T25" fmla="*/ 212328 h 634"/>
              <a:gd name="T26" fmla="*/ 26367 w 589"/>
              <a:gd name="T27" fmla="*/ 212328 h 634"/>
              <a:gd name="T28" fmla="*/ 15892 w 589"/>
              <a:gd name="T29" fmla="*/ 201874 h 634"/>
              <a:gd name="T30" fmla="*/ 15892 w 589"/>
              <a:gd name="T31" fmla="*/ 58399 h 634"/>
              <a:gd name="T32" fmla="*/ 196488 w 589"/>
              <a:gd name="T33" fmla="*/ 58399 h 634"/>
              <a:gd name="T34" fmla="*/ 196488 w 589"/>
              <a:gd name="T35" fmla="*/ 201874 h 634"/>
              <a:gd name="T36" fmla="*/ 196488 w 589"/>
              <a:gd name="T37" fmla="*/ 42538 h 634"/>
              <a:gd name="T38" fmla="*/ 196488 w 589"/>
              <a:gd name="T39" fmla="*/ 42538 h 634"/>
              <a:gd name="T40" fmla="*/ 15892 w 589"/>
              <a:gd name="T41" fmla="*/ 42538 h 634"/>
              <a:gd name="T42" fmla="*/ 15892 w 589"/>
              <a:gd name="T43" fmla="*/ 32084 h 634"/>
              <a:gd name="T44" fmla="*/ 26367 w 589"/>
              <a:gd name="T45" fmla="*/ 15862 h 634"/>
              <a:gd name="T46" fmla="*/ 186014 w 589"/>
              <a:gd name="T47" fmla="*/ 15862 h 634"/>
              <a:gd name="T48" fmla="*/ 196488 w 589"/>
              <a:gd name="T49" fmla="*/ 32084 h 634"/>
              <a:gd name="T50" fmla="*/ 196488 w 589"/>
              <a:gd name="T51" fmla="*/ 42538 h 634"/>
              <a:gd name="T52" fmla="*/ 74406 w 589"/>
              <a:gd name="T53" fmla="*/ 132660 h 634"/>
              <a:gd name="T54" fmla="*/ 74406 w 589"/>
              <a:gd name="T55" fmla="*/ 132660 h 634"/>
              <a:gd name="T56" fmla="*/ 100773 w 589"/>
              <a:gd name="T57" fmla="*/ 105984 h 634"/>
              <a:gd name="T58" fmla="*/ 100773 w 589"/>
              <a:gd name="T59" fmla="*/ 191059 h 634"/>
              <a:gd name="T60" fmla="*/ 106190 w 589"/>
              <a:gd name="T61" fmla="*/ 201874 h 634"/>
              <a:gd name="T62" fmla="*/ 111608 w 589"/>
              <a:gd name="T63" fmla="*/ 191059 h 634"/>
              <a:gd name="T64" fmla="*/ 111608 w 589"/>
              <a:gd name="T65" fmla="*/ 105984 h 634"/>
              <a:gd name="T66" fmla="*/ 138336 w 589"/>
              <a:gd name="T67" fmla="*/ 132660 h 634"/>
              <a:gd name="T68" fmla="*/ 148811 w 589"/>
              <a:gd name="T69" fmla="*/ 132660 h 634"/>
              <a:gd name="T70" fmla="*/ 148811 w 589"/>
              <a:gd name="T71" fmla="*/ 122206 h 634"/>
              <a:gd name="T72" fmla="*/ 111608 w 589"/>
              <a:gd name="T73" fmla="*/ 79668 h 634"/>
              <a:gd name="T74" fmla="*/ 106190 w 589"/>
              <a:gd name="T75" fmla="*/ 79668 h 634"/>
              <a:gd name="T76" fmla="*/ 100773 w 589"/>
              <a:gd name="T77" fmla="*/ 79668 h 634"/>
              <a:gd name="T78" fmla="*/ 63570 w 589"/>
              <a:gd name="T79" fmla="*/ 122206 h 634"/>
              <a:gd name="T80" fmla="*/ 63570 w 589"/>
              <a:gd name="T81" fmla="*/ 132660 h 634"/>
              <a:gd name="T82" fmla="*/ 74406 w 589"/>
              <a:gd name="T83" fmla="*/ 132660 h 63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589" h="634">
                <a:moveTo>
                  <a:pt x="515" y="0"/>
                </a:moveTo>
                <a:lnTo>
                  <a:pt x="515" y="0"/>
                </a:lnTo>
                <a:cubicBezTo>
                  <a:pt x="73" y="0"/>
                  <a:pt x="73" y="0"/>
                  <a:pt x="73" y="0"/>
                </a:cubicBezTo>
                <a:cubicBezTo>
                  <a:pt x="29" y="0"/>
                  <a:pt x="0" y="44"/>
                  <a:pt x="0" y="89"/>
                </a:cubicBezTo>
                <a:cubicBezTo>
                  <a:pt x="0" y="560"/>
                  <a:pt x="0" y="560"/>
                  <a:pt x="0" y="560"/>
                </a:cubicBezTo>
                <a:cubicBezTo>
                  <a:pt x="0" y="604"/>
                  <a:pt x="29" y="633"/>
                  <a:pt x="73" y="633"/>
                </a:cubicBezTo>
                <a:cubicBezTo>
                  <a:pt x="515" y="633"/>
                  <a:pt x="515" y="633"/>
                  <a:pt x="515" y="633"/>
                </a:cubicBezTo>
                <a:cubicBezTo>
                  <a:pt x="559" y="633"/>
                  <a:pt x="588" y="604"/>
                  <a:pt x="588" y="560"/>
                </a:cubicBezTo>
                <a:cubicBezTo>
                  <a:pt x="588" y="89"/>
                  <a:pt x="588" y="89"/>
                  <a:pt x="588" y="89"/>
                </a:cubicBezTo>
                <a:cubicBezTo>
                  <a:pt x="588" y="44"/>
                  <a:pt x="559" y="0"/>
                  <a:pt x="515" y="0"/>
                </a:cubicBezTo>
                <a:close/>
                <a:moveTo>
                  <a:pt x="544" y="560"/>
                </a:moveTo>
                <a:lnTo>
                  <a:pt x="544" y="560"/>
                </a:lnTo>
                <a:cubicBezTo>
                  <a:pt x="544" y="574"/>
                  <a:pt x="530" y="589"/>
                  <a:pt x="515" y="589"/>
                </a:cubicBezTo>
                <a:cubicBezTo>
                  <a:pt x="73" y="589"/>
                  <a:pt x="73" y="589"/>
                  <a:pt x="73" y="589"/>
                </a:cubicBezTo>
                <a:cubicBezTo>
                  <a:pt x="58" y="589"/>
                  <a:pt x="44" y="574"/>
                  <a:pt x="44" y="560"/>
                </a:cubicBezTo>
                <a:cubicBezTo>
                  <a:pt x="44" y="162"/>
                  <a:pt x="44" y="162"/>
                  <a:pt x="44" y="162"/>
                </a:cubicBezTo>
                <a:cubicBezTo>
                  <a:pt x="544" y="162"/>
                  <a:pt x="544" y="162"/>
                  <a:pt x="544" y="162"/>
                </a:cubicBezTo>
                <a:lnTo>
                  <a:pt x="544" y="560"/>
                </a:lnTo>
                <a:close/>
                <a:moveTo>
                  <a:pt x="544" y="118"/>
                </a:moveTo>
                <a:lnTo>
                  <a:pt x="544" y="118"/>
                </a:lnTo>
                <a:cubicBezTo>
                  <a:pt x="44" y="118"/>
                  <a:pt x="44" y="118"/>
                  <a:pt x="44" y="118"/>
                </a:cubicBezTo>
                <a:cubicBezTo>
                  <a:pt x="44" y="89"/>
                  <a:pt x="44" y="89"/>
                  <a:pt x="44" y="89"/>
                </a:cubicBezTo>
                <a:cubicBezTo>
                  <a:pt x="44" y="59"/>
                  <a:pt x="58" y="44"/>
                  <a:pt x="73" y="44"/>
                </a:cubicBezTo>
                <a:cubicBezTo>
                  <a:pt x="515" y="44"/>
                  <a:pt x="515" y="44"/>
                  <a:pt x="515" y="44"/>
                </a:cubicBezTo>
                <a:cubicBezTo>
                  <a:pt x="530" y="44"/>
                  <a:pt x="544" y="59"/>
                  <a:pt x="544" y="89"/>
                </a:cubicBezTo>
                <a:lnTo>
                  <a:pt x="544" y="118"/>
                </a:lnTo>
                <a:close/>
                <a:moveTo>
                  <a:pt x="206" y="368"/>
                </a:moveTo>
                <a:lnTo>
                  <a:pt x="206" y="368"/>
                </a:lnTo>
                <a:cubicBezTo>
                  <a:pt x="279" y="294"/>
                  <a:pt x="279" y="294"/>
                  <a:pt x="279" y="294"/>
                </a:cubicBezTo>
                <a:cubicBezTo>
                  <a:pt x="279" y="530"/>
                  <a:pt x="279" y="530"/>
                  <a:pt x="279" y="530"/>
                </a:cubicBezTo>
                <a:cubicBezTo>
                  <a:pt x="279" y="545"/>
                  <a:pt x="279" y="560"/>
                  <a:pt x="294" y="560"/>
                </a:cubicBezTo>
                <a:cubicBezTo>
                  <a:pt x="309" y="560"/>
                  <a:pt x="309" y="545"/>
                  <a:pt x="309" y="530"/>
                </a:cubicBezTo>
                <a:cubicBezTo>
                  <a:pt x="309" y="294"/>
                  <a:pt x="309" y="294"/>
                  <a:pt x="309" y="294"/>
                </a:cubicBezTo>
                <a:cubicBezTo>
                  <a:pt x="383" y="368"/>
                  <a:pt x="383" y="368"/>
                  <a:pt x="383" y="368"/>
                </a:cubicBezTo>
                <a:cubicBezTo>
                  <a:pt x="383" y="383"/>
                  <a:pt x="397" y="383"/>
                  <a:pt x="412" y="368"/>
                </a:cubicBezTo>
                <a:cubicBezTo>
                  <a:pt x="412" y="368"/>
                  <a:pt x="412" y="353"/>
                  <a:pt x="412" y="339"/>
                </a:cubicBezTo>
                <a:cubicBezTo>
                  <a:pt x="309" y="221"/>
                  <a:pt x="309" y="221"/>
                  <a:pt x="309" y="221"/>
                </a:cubicBezTo>
                <a:lnTo>
                  <a:pt x="294" y="221"/>
                </a:lnTo>
                <a:lnTo>
                  <a:pt x="279" y="221"/>
                </a:lnTo>
                <a:cubicBezTo>
                  <a:pt x="176" y="339"/>
                  <a:pt x="176" y="339"/>
                  <a:pt x="176" y="339"/>
                </a:cubicBezTo>
                <a:cubicBezTo>
                  <a:pt x="176" y="353"/>
                  <a:pt x="176" y="368"/>
                  <a:pt x="176" y="368"/>
                </a:cubicBezTo>
                <a:cubicBezTo>
                  <a:pt x="191" y="383"/>
                  <a:pt x="206" y="383"/>
                  <a:pt x="206" y="368"/>
                </a:cubicBezTo>
                <a:close/>
              </a:path>
            </a:pathLst>
          </a:custGeom>
          <a:solidFill>
            <a:schemeClr val="accent1"/>
          </a:solidFill>
          <a:ln>
            <a:noFill/>
          </a:ln>
          <a:effectLst/>
        </p:spPr>
        <p:txBody>
          <a:bodyPr wrap="none" anchor="ctr"/>
          <a:lstStyle/>
          <a:p>
            <a:endParaRPr lang="en-US" sz="2700"/>
          </a:p>
        </p:txBody>
      </p:sp>
      <p:sp>
        <p:nvSpPr>
          <p:cNvPr id="108" name="Freeform 107"/>
          <p:cNvSpPr>
            <a:spLocks noChangeArrowheads="1"/>
          </p:cNvSpPr>
          <p:nvPr/>
        </p:nvSpPr>
        <p:spPr bwMode="auto">
          <a:xfrm>
            <a:off x="3759679" y="3958718"/>
            <a:ext cx="278287" cy="299028"/>
          </a:xfrm>
          <a:custGeom>
            <a:avLst/>
            <a:gdLst>
              <a:gd name="T0" fmla="*/ 180290 w 590"/>
              <a:gd name="T1" fmla="*/ 0 h 634"/>
              <a:gd name="T2" fmla="*/ 180290 w 590"/>
              <a:gd name="T3" fmla="*/ 0 h 634"/>
              <a:gd name="T4" fmla="*/ 26322 w 590"/>
              <a:gd name="T5" fmla="*/ 0 h 634"/>
              <a:gd name="T6" fmla="*/ 0 w 590"/>
              <a:gd name="T7" fmla="*/ 32084 h 634"/>
              <a:gd name="T8" fmla="*/ 0 w 590"/>
              <a:gd name="T9" fmla="*/ 201874 h 634"/>
              <a:gd name="T10" fmla="*/ 26322 w 590"/>
              <a:gd name="T11" fmla="*/ 228190 h 634"/>
              <a:gd name="T12" fmla="*/ 180290 w 590"/>
              <a:gd name="T13" fmla="*/ 228190 h 634"/>
              <a:gd name="T14" fmla="*/ 212381 w 590"/>
              <a:gd name="T15" fmla="*/ 201874 h 634"/>
              <a:gd name="T16" fmla="*/ 212381 w 590"/>
              <a:gd name="T17" fmla="*/ 32084 h 634"/>
              <a:gd name="T18" fmla="*/ 180290 w 590"/>
              <a:gd name="T19" fmla="*/ 0 h 634"/>
              <a:gd name="T20" fmla="*/ 196516 w 590"/>
              <a:gd name="T21" fmla="*/ 201874 h 634"/>
              <a:gd name="T22" fmla="*/ 196516 w 590"/>
              <a:gd name="T23" fmla="*/ 201874 h 634"/>
              <a:gd name="T24" fmla="*/ 180290 w 590"/>
              <a:gd name="T25" fmla="*/ 212328 h 634"/>
              <a:gd name="T26" fmla="*/ 26322 w 590"/>
              <a:gd name="T27" fmla="*/ 212328 h 634"/>
              <a:gd name="T28" fmla="*/ 10457 w 590"/>
              <a:gd name="T29" fmla="*/ 201874 h 634"/>
              <a:gd name="T30" fmla="*/ 10457 w 590"/>
              <a:gd name="T31" fmla="*/ 185652 h 634"/>
              <a:gd name="T32" fmla="*/ 196516 w 590"/>
              <a:gd name="T33" fmla="*/ 185652 h 634"/>
              <a:gd name="T34" fmla="*/ 196516 w 590"/>
              <a:gd name="T35" fmla="*/ 201874 h 634"/>
              <a:gd name="T36" fmla="*/ 196516 w 590"/>
              <a:gd name="T37" fmla="*/ 169790 h 634"/>
              <a:gd name="T38" fmla="*/ 196516 w 590"/>
              <a:gd name="T39" fmla="*/ 169790 h 634"/>
              <a:gd name="T40" fmla="*/ 10457 w 590"/>
              <a:gd name="T41" fmla="*/ 169790 h 634"/>
              <a:gd name="T42" fmla="*/ 10457 w 590"/>
              <a:gd name="T43" fmla="*/ 32084 h 634"/>
              <a:gd name="T44" fmla="*/ 26322 w 590"/>
              <a:gd name="T45" fmla="*/ 15862 h 634"/>
              <a:gd name="T46" fmla="*/ 180290 w 590"/>
              <a:gd name="T47" fmla="*/ 15862 h 634"/>
              <a:gd name="T48" fmla="*/ 196516 w 590"/>
              <a:gd name="T49" fmla="*/ 32084 h 634"/>
              <a:gd name="T50" fmla="*/ 196516 w 590"/>
              <a:gd name="T51" fmla="*/ 169790 h 634"/>
              <a:gd name="T52" fmla="*/ 132693 w 590"/>
              <a:gd name="T53" fmla="*/ 95530 h 634"/>
              <a:gd name="T54" fmla="*/ 132693 w 590"/>
              <a:gd name="T55" fmla="*/ 95530 h 634"/>
              <a:gd name="T56" fmla="*/ 111419 w 590"/>
              <a:gd name="T57" fmla="*/ 122206 h 634"/>
              <a:gd name="T58" fmla="*/ 111419 w 590"/>
              <a:gd name="T59" fmla="*/ 37130 h 634"/>
              <a:gd name="T60" fmla="*/ 106010 w 590"/>
              <a:gd name="T61" fmla="*/ 32084 h 634"/>
              <a:gd name="T62" fmla="*/ 95554 w 590"/>
              <a:gd name="T63" fmla="*/ 37130 h 634"/>
              <a:gd name="T64" fmla="*/ 95554 w 590"/>
              <a:gd name="T65" fmla="*/ 122206 h 634"/>
              <a:gd name="T66" fmla="*/ 74279 w 590"/>
              <a:gd name="T67" fmla="*/ 95530 h 634"/>
              <a:gd name="T68" fmla="*/ 63823 w 590"/>
              <a:gd name="T69" fmla="*/ 95530 h 634"/>
              <a:gd name="T70" fmla="*/ 63823 w 590"/>
              <a:gd name="T71" fmla="*/ 105984 h 634"/>
              <a:gd name="T72" fmla="*/ 100962 w 590"/>
              <a:gd name="T73" fmla="*/ 148521 h 634"/>
              <a:gd name="T74" fmla="*/ 106010 w 590"/>
              <a:gd name="T75" fmla="*/ 148521 h 634"/>
              <a:gd name="T76" fmla="*/ 111419 w 590"/>
              <a:gd name="T77" fmla="*/ 148521 h 634"/>
              <a:gd name="T78" fmla="*/ 143511 w 590"/>
              <a:gd name="T79" fmla="*/ 105984 h 634"/>
              <a:gd name="T80" fmla="*/ 143511 w 590"/>
              <a:gd name="T81" fmla="*/ 95530 h 634"/>
              <a:gd name="T82" fmla="*/ 132693 w 590"/>
              <a:gd name="T83" fmla="*/ 95530 h 63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590" h="634">
                <a:moveTo>
                  <a:pt x="500" y="0"/>
                </a:moveTo>
                <a:lnTo>
                  <a:pt x="500" y="0"/>
                </a:lnTo>
                <a:cubicBezTo>
                  <a:pt x="73" y="0"/>
                  <a:pt x="73" y="0"/>
                  <a:pt x="73" y="0"/>
                </a:cubicBezTo>
                <a:cubicBezTo>
                  <a:pt x="29" y="0"/>
                  <a:pt x="0" y="44"/>
                  <a:pt x="0" y="89"/>
                </a:cubicBezTo>
                <a:cubicBezTo>
                  <a:pt x="0" y="560"/>
                  <a:pt x="0" y="560"/>
                  <a:pt x="0" y="560"/>
                </a:cubicBezTo>
                <a:cubicBezTo>
                  <a:pt x="0" y="604"/>
                  <a:pt x="29" y="633"/>
                  <a:pt x="73" y="633"/>
                </a:cubicBezTo>
                <a:cubicBezTo>
                  <a:pt x="500" y="633"/>
                  <a:pt x="500" y="633"/>
                  <a:pt x="500" y="633"/>
                </a:cubicBezTo>
                <a:cubicBezTo>
                  <a:pt x="545" y="633"/>
                  <a:pt x="589" y="604"/>
                  <a:pt x="589" y="560"/>
                </a:cubicBezTo>
                <a:cubicBezTo>
                  <a:pt x="589" y="89"/>
                  <a:pt x="589" y="89"/>
                  <a:pt x="589" y="89"/>
                </a:cubicBezTo>
                <a:cubicBezTo>
                  <a:pt x="589" y="44"/>
                  <a:pt x="545" y="0"/>
                  <a:pt x="500" y="0"/>
                </a:cubicBezTo>
                <a:close/>
                <a:moveTo>
                  <a:pt x="545" y="560"/>
                </a:moveTo>
                <a:lnTo>
                  <a:pt x="545" y="560"/>
                </a:lnTo>
                <a:cubicBezTo>
                  <a:pt x="545" y="574"/>
                  <a:pt x="530" y="589"/>
                  <a:pt x="500" y="589"/>
                </a:cubicBezTo>
                <a:cubicBezTo>
                  <a:pt x="73" y="589"/>
                  <a:pt x="73" y="589"/>
                  <a:pt x="73" y="589"/>
                </a:cubicBezTo>
                <a:cubicBezTo>
                  <a:pt x="59" y="589"/>
                  <a:pt x="29" y="574"/>
                  <a:pt x="29" y="560"/>
                </a:cubicBezTo>
                <a:cubicBezTo>
                  <a:pt x="29" y="515"/>
                  <a:pt x="29" y="515"/>
                  <a:pt x="29" y="515"/>
                </a:cubicBezTo>
                <a:cubicBezTo>
                  <a:pt x="545" y="515"/>
                  <a:pt x="545" y="515"/>
                  <a:pt x="545" y="515"/>
                </a:cubicBezTo>
                <a:lnTo>
                  <a:pt x="545" y="560"/>
                </a:lnTo>
                <a:close/>
                <a:moveTo>
                  <a:pt x="545" y="471"/>
                </a:moveTo>
                <a:lnTo>
                  <a:pt x="545" y="471"/>
                </a:lnTo>
                <a:cubicBezTo>
                  <a:pt x="29" y="471"/>
                  <a:pt x="29" y="471"/>
                  <a:pt x="29" y="471"/>
                </a:cubicBezTo>
                <a:cubicBezTo>
                  <a:pt x="29" y="89"/>
                  <a:pt x="29" y="89"/>
                  <a:pt x="29" y="89"/>
                </a:cubicBezTo>
                <a:cubicBezTo>
                  <a:pt x="29" y="59"/>
                  <a:pt x="59" y="44"/>
                  <a:pt x="73" y="44"/>
                </a:cubicBezTo>
                <a:cubicBezTo>
                  <a:pt x="500" y="44"/>
                  <a:pt x="500" y="44"/>
                  <a:pt x="500" y="44"/>
                </a:cubicBezTo>
                <a:cubicBezTo>
                  <a:pt x="530" y="44"/>
                  <a:pt x="545" y="59"/>
                  <a:pt x="545" y="89"/>
                </a:cubicBezTo>
                <a:lnTo>
                  <a:pt x="545" y="471"/>
                </a:lnTo>
                <a:close/>
                <a:moveTo>
                  <a:pt x="368" y="265"/>
                </a:moveTo>
                <a:lnTo>
                  <a:pt x="368" y="265"/>
                </a:lnTo>
                <a:cubicBezTo>
                  <a:pt x="309" y="339"/>
                  <a:pt x="309" y="339"/>
                  <a:pt x="309" y="339"/>
                </a:cubicBezTo>
                <a:cubicBezTo>
                  <a:pt x="309" y="103"/>
                  <a:pt x="309" y="103"/>
                  <a:pt x="309" y="103"/>
                </a:cubicBezTo>
                <a:cubicBezTo>
                  <a:pt x="309" y="89"/>
                  <a:pt x="294" y="89"/>
                  <a:pt x="294" y="89"/>
                </a:cubicBezTo>
                <a:cubicBezTo>
                  <a:pt x="280" y="89"/>
                  <a:pt x="265" y="89"/>
                  <a:pt x="265" y="103"/>
                </a:cubicBezTo>
                <a:cubicBezTo>
                  <a:pt x="265" y="339"/>
                  <a:pt x="265" y="339"/>
                  <a:pt x="265" y="339"/>
                </a:cubicBezTo>
                <a:cubicBezTo>
                  <a:pt x="206" y="265"/>
                  <a:pt x="206" y="265"/>
                  <a:pt x="206" y="265"/>
                </a:cubicBezTo>
                <a:cubicBezTo>
                  <a:pt x="191" y="265"/>
                  <a:pt x="191" y="265"/>
                  <a:pt x="177" y="265"/>
                </a:cubicBezTo>
                <a:cubicBezTo>
                  <a:pt x="177" y="280"/>
                  <a:pt x="177" y="280"/>
                  <a:pt x="177" y="294"/>
                </a:cubicBezTo>
                <a:cubicBezTo>
                  <a:pt x="280" y="412"/>
                  <a:pt x="280" y="412"/>
                  <a:pt x="280" y="412"/>
                </a:cubicBezTo>
                <a:cubicBezTo>
                  <a:pt x="280" y="412"/>
                  <a:pt x="280" y="412"/>
                  <a:pt x="294" y="412"/>
                </a:cubicBezTo>
                <a:cubicBezTo>
                  <a:pt x="294" y="412"/>
                  <a:pt x="294" y="412"/>
                  <a:pt x="309" y="412"/>
                </a:cubicBezTo>
                <a:cubicBezTo>
                  <a:pt x="398" y="294"/>
                  <a:pt x="398" y="294"/>
                  <a:pt x="398" y="294"/>
                </a:cubicBezTo>
                <a:cubicBezTo>
                  <a:pt x="412" y="280"/>
                  <a:pt x="412" y="280"/>
                  <a:pt x="398" y="265"/>
                </a:cubicBezTo>
                <a:cubicBezTo>
                  <a:pt x="398" y="265"/>
                  <a:pt x="382" y="265"/>
                  <a:pt x="368" y="265"/>
                </a:cubicBezTo>
                <a:close/>
              </a:path>
            </a:pathLst>
          </a:custGeom>
          <a:solidFill>
            <a:schemeClr val="accent1"/>
          </a:solidFill>
          <a:ln>
            <a:noFill/>
          </a:ln>
          <a:effectLst/>
        </p:spPr>
        <p:txBody>
          <a:bodyPr wrap="none" anchor="ctr"/>
          <a:lstStyle/>
          <a:p>
            <a:endParaRPr lang="en-US" sz="2700"/>
          </a:p>
        </p:txBody>
      </p:sp>
      <p:sp>
        <p:nvSpPr>
          <p:cNvPr id="109" name="Freeform 108"/>
          <p:cNvSpPr>
            <a:spLocks noChangeArrowheads="1"/>
          </p:cNvSpPr>
          <p:nvPr/>
        </p:nvSpPr>
        <p:spPr bwMode="auto">
          <a:xfrm>
            <a:off x="3301632" y="3958718"/>
            <a:ext cx="243717" cy="299028"/>
          </a:xfrm>
          <a:custGeom>
            <a:avLst/>
            <a:gdLst>
              <a:gd name="T0" fmla="*/ 101100 w 516"/>
              <a:gd name="T1" fmla="*/ 0 h 634"/>
              <a:gd name="T2" fmla="*/ 101100 w 516"/>
              <a:gd name="T3" fmla="*/ 0 h 634"/>
              <a:gd name="T4" fmla="*/ 85213 w 516"/>
              <a:gd name="T5" fmla="*/ 0 h 634"/>
              <a:gd name="T6" fmla="*/ 74381 w 516"/>
              <a:gd name="T7" fmla="*/ 15862 h 634"/>
              <a:gd name="T8" fmla="*/ 74381 w 516"/>
              <a:gd name="T9" fmla="*/ 212328 h 634"/>
              <a:gd name="T10" fmla="*/ 85213 w 516"/>
              <a:gd name="T11" fmla="*/ 228190 h 634"/>
              <a:gd name="T12" fmla="*/ 101100 w 516"/>
              <a:gd name="T13" fmla="*/ 228190 h 634"/>
              <a:gd name="T14" fmla="*/ 116987 w 516"/>
              <a:gd name="T15" fmla="*/ 212328 h 634"/>
              <a:gd name="T16" fmla="*/ 116987 w 516"/>
              <a:gd name="T17" fmla="*/ 15862 h 634"/>
              <a:gd name="T18" fmla="*/ 101100 w 516"/>
              <a:gd name="T19" fmla="*/ 0 h 634"/>
              <a:gd name="T20" fmla="*/ 101100 w 516"/>
              <a:gd name="T21" fmla="*/ 206921 h 634"/>
              <a:gd name="T22" fmla="*/ 101100 w 516"/>
              <a:gd name="T23" fmla="*/ 206921 h 634"/>
              <a:gd name="T24" fmla="*/ 95684 w 516"/>
              <a:gd name="T25" fmla="*/ 212328 h 634"/>
              <a:gd name="T26" fmla="*/ 85213 w 516"/>
              <a:gd name="T27" fmla="*/ 206921 h 634"/>
              <a:gd name="T28" fmla="*/ 85213 w 516"/>
              <a:gd name="T29" fmla="*/ 21269 h 634"/>
              <a:gd name="T30" fmla="*/ 95684 w 516"/>
              <a:gd name="T31" fmla="*/ 15862 h 634"/>
              <a:gd name="T32" fmla="*/ 101100 w 516"/>
              <a:gd name="T33" fmla="*/ 21269 h 634"/>
              <a:gd name="T34" fmla="*/ 101100 w 516"/>
              <a:gd name="T35" fmla="*/ 206921 h 634"/>
              <a:gd name="T36" fmla="*/ 32135 w 516"/>
              <a:gd name="T37" fmla="*/ 63807 h 634"/>
              <a:gd name="T38" fmla="*/ 32135 w 516"/>
              <a:gd name="T39" fmla="*/ 63807 h 634"/>
              <a:gd name="T40" fmla="*/ 15887 w 516"/>
              <a:gd name="T41" fmla="*/ 63807 h 634"/>
              <a:gd name="T42" fmla="*/ 0 w 516"/>
              <a:gd name="T43" fmla="*/ 79668 h 634"/>
              <a:gd name="T44" fmla="*/ 0 w 516"/>
              <a:gd name="T45" fmla="*/ 212328 h 634"/>
              <a:gd name="T46" fmla="*/ 15887 w 516"/>
              <a:gd name="T47" fmla="*/ 228190 h 634"/>
              <a:gd name="T48" fmla="*/ 32135 w 516"/>
              <a:gd name="T49" fmla="*/ 228190 h 634"/>
              <a:gd name="T50" fmla="*/ 42606 w 516"/>
              <a:gd name="T51" fmla="*/ 212328 h 634"/>
              <a:gd name="T52" fmla="*/ 42606 w 516"/>
              <a:gd name="T53" fmla="*/ 79668 h 634"/>
              <a:gd name="T54" fmla="*/ 32135 w 516"/>
              <a:gd name="T55" fmla="*/ 63807 h 634"/>
              <a:gd name="T56" fmla="*/ 32135 w 516"/>
              <a:gd name="T57" fmla="*/ 206921 h 634"/>
              <a:gd name="T58" fmla="*/ 32135 w 516"/>
              <a:gd name="T59" fmla="*/ 206921 h 634"/>
              <a:gd name="T60" fmla="*/ 21303 w 516"/>
              <a:gd name="T61" fmla="*/ 212328 h 634"/>
              <a:gd name="T62" fmla="*/ 15887 w 516"/>
              <a:gd name="T63" fmla="*/ 206921 h 634"/>
              <a:gd name="T64" fmla="*/ 15887 w 516"/>
              <a:gd name="T65" fmla="*/ 85075 h 634"/>
              <a:gd name="T66" fmla="*/ 21303 w 516"/>
              <a:gd name="T67" fmla="*/ 79668 h 634"/>
              <a:gd name="T68" fmla="*/ 32135 w 516"/>
              <a:gd name="T69" fmla="*/ 85075 h 634"/>
              <a:gd name="T70" fmla="*/ 32135 w 516"/>
              <a:gd name="T71" fmla="*/ 206921 h 634"/>
              <a:gd name="T72" fmla="*/ 170065 w 516"/>
              <a:gd name="T73" fmla="*/ 116798 h 634"/>
              <a:gd name="T74" fmla="*/ 170065 w 516"/>
              <a:gd name="T75" fmla="*/ 116798 h 634"/>
              <a:gd name="T76" fmla="*/ 159594 w 516"/>
              <a:gd name="T77" fmla="*/ 116798 h 634"/>
              <a:gd name="T78" fmla="*/ 143707 w 516"/>
              <a:gd name="T79" fmla="*/ 127253 h 634"/>
              <a:gd name="T80" fmla="*/ 143707 w 516"/>
              <a:gd name="T81" fmla="*/ 212328 h 634"/>
              <a:gd name="T82" fmla="*/ 159594 w 516"/>
              <a:gd name="T83" fmla="*/ 228190 h 634"/>
              <a:gd name="T84" fmla="*/ 170065 w 516"/>
              <a:gd name="T85" fmla="*/ 228190 h 634"/>
              <a:gd name="T86" fmla="*/ 185952 w 516"/>
              <a:gd name="T87" fmla="*/ 212328 h 634"/>
              <a:gd name="T88" fmla="*/ 185952 w 516"/>
              <a:gd name="T89" fmla="*/ 127253 h 634"/>
              <a:gd name="T90" fmla="*/ 170065 w 516"/>
              <a:gd name="T91" fmla="*/ 116798 h 634"/>
              <a:gd name="T92" fmla="*/ 170065 w 516"/>
              <a:gd name="T93" fmla="*/ 206921 h 634"/>
              <a:gd name="T94" fmla="*/ 170065 w 516"/>
              <a:gd name="T95" fmla="*/ 206921 h 634"/>
              <a:gd name="T96" fmla="*/ 165010 w 516"/>
              <a:gd name="T97" fmla="*/ 212328 h 634"/>
              <a:gd name="T98" fmla="*/ 159594 w 516"/>
              <a:gd name="T99" fmla="*/ 206921 h 634"/>
              <a:gd name="T100" fmla="*/ 159594 w 516"/>
              <a:gd name="T101" fmla="*/ 138067 h 634"/>
              <a:gd name="T102" fmla="*/ 165010 w 516"/>
              <a:gd name="T103" fmla="*/ 127253 h 634"/>
              <a:gd name="T104" fmla="*/ 170065 w 516"/>
              <a:gd name="T105" fmla="*/ 138067 h 634"/>
              <a:gd name="T106" fmla="*/ 170065 w 516"/>
              <a:gd name="T107" fmla="*/ 206921 h 63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16" h="634">
                <a:moveTo>
                  <a:pt x="280" y="0"/>
                </a:moveTo>
                <a:lnTo>
                  <a:pt x="280" y="0"/>
                </a:lnTo>
                <a:cubicBezTo>
                  <a:pt x="236" y="0"/>
                  <a:pt x="236" y="0"/>
                  <a:pt x="236" y="0"/>
                </a:cubicBezTo>
                <a:cubicBezTo>
                  <a:pt x="221" y="0"/>
                  <a:pt x="206" y="30"/>
                  <a:pt x="206" y="44"/>
                </a:cubicBezTo>
                <a:cubicBezTo>
                  <a:pt x="206" y="589"/>
                  <a:pt x="206" y="589"/>
                  <a:pt x="206" y="589"/>
                </a:cubicBezTo>
                <a:cubicBezTo>
                  <a:pt x="206" y="619"/>
                  <a:pt x="221" y="633"/>
                  <a:pt x="236" y="633"/>
                </a:cubicBezTo>
                <a:cubicBezTo>
                  <a:pt x="280" y="633"/>
                  <a:pt x="280" y="633"/>
                  <a:pt x="280" y="633"/>
                </a:cubicBezTo>
                <a:cubicBezTo>
                  <a:pt x="295" y="633"/>
                  <a:pt x="324" y="619"/>
                  <a:pt x="324" y="589"/>
                </a:cubicBezTo>
                <a:cubicBezTo>
                  <a:pt x="324" y="44"/>
                  <a:pt x="324" y="44"/>
                  <a:pt x="324" y="44"/>
                </a:cubicBezTo>
                <a:cubicBezTo>
                  <a:pt x="324" y="30"/>
                  <a:pt x="295" y="0"/>
                  <a:pt x="280" y="0"/>
                </a:cubicBezTo>
                <a:close/>
                <a:moveTo>
                  <a:pt x="280" y="574"/>
                </a:moveTo>
                <a:lnTo>
                  <a:pt x="280" y="574"/>
                </a:lnTo>
                <a:cubicBezTo>
                  <a:pt x="280" y="589"/>
                  <a:pt x="265" y="589"/>
                  <a:pt x="265" y="589"/>
                </a:cubicBezTo>
                <a:cubicBezTo>
                  <a:pt x="251" y="589"/>
                  <a:pt x="236" y="589"/>
                  <a:pt x="236" y="574"/>
                </a:cubicBezTo>
                <a:cubicBezTo>
                  <a:pt x="236" y="59"/>
                  <a:pt x="236" y="59"/>
                  <a:pt x="236" y="59"/>
                </a:cubicBezTo>
                <a:cubicBezTo>
                  <a:pt x="236" y="59"/>
                  <a:pt x="251" y="44"/>
                  <a:pt x="265" y="44"/>
                </a:cubicBezTo>
                <a:lnTo>
                  <a:pt x="280" y="59"/>
                </a:lnTo>
                <a:lnTo>
                  <a:pt x="280" y="574"/>
                </a:lnTo>
                <a:close/>
                <a:moveTo>
                  <a:pt x="89" y="177"/>
                </a:moveTo>
                <a:lnTo>
                  <a:pt x="89" y="177"/>
                </a:lnTo>
                <a:cubicBezTo>
                  <a:pt x="44" y="177"/>
                  <a:pt x="44" y="177"/>
                  <a:pt x="44" y="177"/>
                </a:cubicBezTo>
                <a:cubicBezTo>
                  <a:pt x="30" y="177"/>
                  <a:pt x="0" y="206"/>
                  <a:pt x="0" y="221"/>
                </a:cubicBezTo>
                <a:cubicBezTo>
                  <a:pt x="0" y="589"/>
                  <a:pt x="0" y="589"/>
                  <a:pt x="0" y="589"/>
                </a:cubicBezTo>
                <a:cubicBezTo>
                  <a:pt x="0" y="619"/>
                  <a:pt x="30" y="633"/>
                  <a:pt x="44" y="633"/>
                </a:cubicBezTo>
                <a:cubicBezTo>
                  <a:pt x="89" y="633"/>
                  <a:pt x="89" y="633"/>
                  <a:pt x="89" y="633"/>
                </a:cubicBezTo>
                <a:cubicBezTo>
                  <a:pt x="103" y="633"/>
                  <a:pt x="118" y="619"/>
                  <a:pt x="118" y="589"/>
                </a:cubicBezTo>
                <a:cubicBezTo>
                  <a:pt x="118" y="221"/>
                  <a:pt x="118" y="221"/>
                  <a:pt x="118" y="221"/>
                </a:cubicBezTo>
                <a:cubicBezTo>
                  <a:pt x="118" y="206"/>
                  <a:pt x="103" y="177"/>
                  <a:pt x="89" y="177"/>
                </a:cubicBezTo>
                <a:close/>
                <a:moveTo>
                  <a:pt x="89" y="574"/>
                </a:moveTo>
                <a:lnTo>
                  <a:pt x="89" y="574"/>
                </a:lnTo>
                <a:cubicBezTo>
                  <a:pt x="89" y="589"/>
                  <a:pt x="74" y="589"/>
                  <a:pt x="59" y="589"/>
                </a:cubicBezTo>
                <a:cubicBezTo>
                  <a:pt x="59" y="589"/>
                  <a:pt x="44" y="589"/>
                  <a:pt x="44" y="574"/>
                </a:cubicBezTo>
                <a:cubicBezTo>
                  <a:pt x="44" y="236"/>
                  <a:pt x="44" y="236"/>
                  <a:pt x="44" y="236"/>
                </a:cubicBezTo>
                <a:lnTo>
                  <a:pt x="59" y="221"/>
                </a:lnTo>
                <a:cubicBezTo>
                  <a:pt x="74" y="221"/>
                  <a:pt x="89" y="236"/>
                  <a:pt x="89" y="236"/>
                </a:cubicBezTo>
                <a:lnTo>
                  <a:pt x="89" y="574"/>
                </a:lnTo>
                <a:close/>
                <a:moveTo>
                  <a:pt x="471" y="324"/>
                </a:moveTo>
                <a:lnTo>
                  <a:pt x="471" y="324"/>
                </a:lnTo>
                <a:cubicBezTo>
                  <a:pt x="442" y="324"/>
                  <a:pt x="442" y="324"/>
                  <a:pt x="442" y="324"/>
                </a:cubicBezTo>
                <a:cubicBezTo>
                  <a:pt x="412" y="324"/>
                  <a:pt x="398" y="339"/>
                  <a:pt x="398" y="353"/>
                </a:cubicBezTo>
                <a:cubicBezTo>
                  <a:pt x="398" y="589"/>
                  <a:pt x="398" y="589"/>
                  <a:pt x="398" y="589"/>
                </a:cubicBezTo>
                <a:cubicBezTo>
                  <a:pt x="398" y="619"/>
                  <a:pt x="412" y="633"/>
                  <a:pt x="442" y="633"/>
                </a:cubicBezTo>
                <a:cubicBezTo>
                  <a:pt x="471" y="633"/>
                  <a:pt x="471" y="633"/>
                  <a:pt x="471" y="633"/>
                </a:cubicBezTo>
                <a:cubicBezTo>
                  <a:pt x="501" y="633"/>
                  <a:pt x="515" y="619"/>
                  <a:pt x="515" y="589"/>
                </a:cubicBezTo>
                <a:cubicBezTo>
                  <a:pt x="515" y="353"/>
                  <a:pt x="515" y="353"/>
                  <a:pt x="515" y="353"/>
                </a:cubicBezTo>
                <a:cubicBezTo>
                  <a:pt x="515" y="339"/>
                  <a:pt x="501" y="324"/>
                  <a:pt x="471" y="324"/>
                </a:cubicBezTo>
                <a:close/>
                <a:moveTo>
                  <a:pt x="471" y="574"/>
                </a:moveTo>
                <a:lnTo>
                  <a:pt x="471" y="574"/>
                </a:lnTo>
                <a:cubicBezTo>
                  <a:pt x="471" y="589"/>
                  <a:pt x="471" y="589"/>
                  <a:pt x="457" y="589"/>
                </a:cubicBezTo>
                <a:cubicBezTo>
                  <a:pt x="442" y="589"/>
                  <a:pt x="442" y="589"/>
                  <a:pt x="442" y="574"/>
                </a:cubicBezTo>
                <a:cubicBezTo>
                  <a:pt x="442" y="383"/>
                  <a:pt x="442" y="383"/>
                  <a:pt x="442" y="383"/>
                </a:cubicBezTo>
                <a:cubicBezTo>
                  <a:pt x="442" y="368"/>
                  <a:pt x="442" y="353"/>
                  <a:pt x="457" y="353"/>
                </a:cubicBezTo>
                <a:cubicBezTo>
                  <a:pt x="471" y="353"/>
                  <a:pt x="471" y="368"/>
                  <a:pt x="471" y="383"/>
                </a:cubicBezTo>
                <a:lnTo>
                  <a:pt x="471" y="574"/>
                </a:lnTo>
                <a:close/>
              </a:path>
            </a:pathLst>
          </a:custGeom>
          <a:solidFill>
            <a:schemeClr val="accent1"/>
          </a:solidFill>
          <a:ln>
            <a:noFill/>
          </a:ln>
          <a:effectLst/>
        </p:spPr>
        <p:txBody>
          <a:bodyPr wrap="none" anchor="ctr"/>
          <a:lstStyle/>
          <a:p>
            <a:endParaRPr lang="en-US" sz="2700"/>
          </a:p>
        </p:txBody>
      </p:sp>
      <p:sp>
        <p:nvSpPr>
          <p:cNvPr id="110" name="Freeform 109"/>
          <p:cNvSpPr>
            <a:spLocks noChangeArrowheads="1"/>
          </p:cNvSpPr>
          <p:nvPr/>
        </p:nvSpPr>
        <p:spPr bwMode="auto">
          <a:xfrm>
            <a:off x="2790001" y="3958718"/>
            <a:ext cx="290386" cy="299028"/>
          </a:xfrm>
          <a:custGeom>
            <a:avLst/>
            <a:gdLst>
              <a:gd name="T0" fmla="*/ 31559 w 619"/>
              <a:gd name="T1" fmla="*/ 32084 h 634"/>
              <a:gd name="T2" fmla="*/ 31559 w 619"/>
              <a:gd name="T3" fmla="*/ 32084 h 634"/>
              <a:gd name="T4" fmla="*/ 26180 w 619"/>
              <a:gd name="T5" fmla="*/ 37130 h 634"/>
              <a:gd name="T6" fmla="*/ 31559 w 619"/>
              <a:gd name="T7" fmla="*/ 42538 h 634"/>
              <a:gd name="T8" fmla="*/ 42318 w 619"/>
              <a:gd name="T9" fmla="*/ 37130 h 634"/>
              <a:gd name="T10" fmla="*/ 31559 w 619"/>
              <a:gd name="T11" fmla="*/ 32084 h 634"/>
              <a:gd name="T12" fmla="*/ 195452 w 619"/>
              <a:gd name="T13" fmla="*/ 0 h 634"/>
              <a:gd name="T14" fmla="*/ 195452 w 619"/>
              <a:gd name="T15" fmla="*/ 0 h 634"/>
              <a:gd name="T16" fmla="*/ 26180 w 619"/>
              <a:gd name="T17" fmla="*/ 0 h 634"/>
              <a:gd name="T18" fmla="*/ 0 w 619"/>
              <a:gd name="T19" fmla="*/ 32084 h 634"/>
              <a:gd name="T20" fmla="*/ 0 w 619"/>
              <a:gd name="T21" fmla="*/ 201874 h 634"/>
              <a:gd name="T22" fmla="*/ 26180 w 619"/>
              <a:gd name="T23" fmla="*/ 228190 h 634"/>
              <a:gd name="T24" fmla="*/ 195452 w 619"/>
              <a:gd name="T25" fmla="*/ 228190 h 634"/>
              <a:gd name="T26" fmla="*/ 221632 w 619"/>
              <a:gd name="T27" fmla="*/ 201874 h 634"/>
              <a:gd name="T28" fmla="*/ 221632 w 619"/>
              <a:gd name="T29" fmla="*/ 32084 h 634"/>
              <a:gd name="T30" fmla="*/ 195452 w 619"/>
              <a:gd name="T31" fmla="*/ 0 h 634"/>
              <a:gd name="T32" fmla="*/ 211232 w 619"/>
              <a:gd name="T33" fmla="*/ 201874 h 634"/>
              <a:gd name="T34" fmla="*/ 211232 w 619"/>
              <a:gd name="T35" fmla="*/ 201874 h 634"/>
              <a:gd name="T36" fmla="*/ 195452 w 619"/>
              <a:gd name="T37" fmla="*/ 212328 h 634"/>
              <a:gd name="T38" fmla="*/ 26180 w 619"/>
              <a:gd name="T39" fmla="*/ 212328 h 634"/>
              <a:gd name="T40" fmla="*/ 10400 w 619"/>
              <a:gd name="T41" fmla="*/ 201874 h 634"/>
              <a:gd name="T42" fmla="*/ 10400 w 619"/>
              <a:gd name="T43" fmla="*/ 74261 h 634"/>
              <a:gd name="T44" fmla="*/ 211232 w 619"/>
              <a:gd name="T45" fmla="*/ 74261 h 634"/>
              <a:gd name="T46" fmla="*/ 211232 w 619"/>
              <a:gd name="T47" fmla="*/ 201874 h 634"/>
              <a:gd name="T48" fmla="*/ 211232 w 619"/>
              <a:gd name="T49" fmla="*/ 58399 h 634"/>
              <a:gd name="T50" fmla="*/ 211232 w 619"/>
              <a:gd name="T51" fmla="*/ 58399 h 634"/>
              <a:gd name="T52" fmla="*/ 10400 w 619"/>
              <a:gd name="T53" fmla="*/ 58399 h 634"/>
              <a:gd name="T54" fmla="*/ 10400 w 619"/>
              <a:gd name="T55" fmla="*/ 32084 h 634"/>
              <a:gd name="T56" fmla="*/ 26180 w 619"/>
              <a:gd name="T57" fmla="*/ 15862 h 634"/>
              <a:gd name="T58" fmla="*/ 195452 w 619"/>
              <a:gd name="T59" fmla="*/ 15862 h 634"/>
              <a:gd name="T60" fmla="*/ 211232 w 619"/>
              <a:gd name="T61" fmla="*/ 32084 h 634"/>
              <a:gd name="T62" fmla="*/ 211232 w 619"/>
              <a:gd name="T63" fmla="*/ 58399 h 634"/>
              <a:gd name="T64" fmla="*/ 89657 w 619"/>
              <a:gd name="T65" fmla="*/ 32084 h 634"/>
              <a:gd name="T66" fmla="*/ 89657 w 619"/>
              <a:gd name="T67" fmla="*/ 32084 h 634"/>
              <a:gd name="T68" fmla="*/ 84278 w 619"/>
              <a:gd name="T69" fmla="*/ 37130 h 634"/>
              <a:gd name="T70" fmla="*/ 89657 w 619"/>
              <a:gd name="T71" fmla="*/ 42538 h 634"/>
              <a:gd name="T72" fmla="*/ 95037 w 619"/>
              <a:gd name="T73" fmla="*/ 37130 h 634"/>
              <a:gd name="T74" fmla="*/ 89657 w 619"/>
              <a:gd name="T75" fmla="*/ 32084 h 634"/>
              <a:gd name="T76" fmla="*/ 63477 w 619"/>
              <a:gd name="T77" fmla="*/ 32084 h 634"/>
              <a:gd name="T78" fmla="*/ 63477 w 619"/>
              <a:gd name="T79" fmla="*/ 32084 h 634"/>
              <a:gd name="T80" fmla="*/ 52718 w 619"/>
              <a:gd name="T81" fmla="*/ 37130 h 634"/>
              <a:gd name="T82" fmla="*/ 63477 w 619"/>
              <a:gd name="T83" fmla="*/ 42538 h 634"/>
              <a:gd name="T84" fmla="*/ 68498 w 619"/>
              <a:gd name="T85" fmla="*/ 37130 h 634"/>
              <a:gd name="T86" fmla="*/ 63477 w 619"/>
              <a:gd name="T87" fmla="*/ 32084 h 63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19" h="634">
                <a:moveTo>
                  <a:pt x="88" y="89"/>
                </a:moveTo>
                <a:lnTo>
                  <a:pt x="88" y="89"/>
                </a:lnTo>
                <a:cubicBezTo>
                  <a:pt x="88" y="89"/>
                  <a:pt x="73" y="89"/>
                  <a:pt x="73" y="103"/>
                </a:cubicBezTo>
                <a:cubicBezTo>
                  <a:pt x="73" y="118"/>
                  <a:pt x="88" y="118"/>
                  <a:pt x="88" y="118"/>
                </a:cubicBezTo>
                <a:cubicBezTo>
                  <a:pt x="103" y="118"/>
                  <a:pt x="118" y="118"/>
                  <a:pt x="118" y="103"/>
                </a:cubicBezTo>
                <a:cubicBezTo>
                  <a:pt x="118" y="89"/>
                  <a:pt x="103" y="89"/>
                  <a:pt x="88" y="89"/>
                </a:cubicBezTo>
                <a:close/>
                <a:moveTo>
                  <a:pt x="545" y="0"/>
                </a:moveTo>
                <a:lnTo>
                  <a:pt x="545" y="0"/>
                </a:lnTo>
                <a:cubicBezTo>
                  <a:pt x="73" y="0"/>
                  <a:pt x="73" y="0"/>
                  <a:pt x="73" y="0"/>
                </a:cubicBezTo>
                <a:cubicBezTo>
                  <a:pt x="29" y="0"/>
                  <a:pt x="0" y="44"/>
                  <a:pt x="0" y="89"/>
                </a:cubicBezTo>
                <a:cubicBezTo>
                  <a:pt x="0" y="560"/>
                  <a:pt x="0" y="560"/>
                  <a:pt x="0" y="560"/>
                </a:cubicBezTo>
                <a:cubicBezTo>
                  <a:pt x="0" y="604"/>
                  <a:pt x="29" y="633"/>
                  <a:pt x="73" y="633"/>
                </a:cubicBezTo>
                <a:cubicBezTo>
                  <a:pt x="545" y="633"/>
                  <a:pt x="545" y="633"/>
                  <a:pt x="545" y="633"/>
                </a:cubicBezTo>
                <a:cubicBezTo>
                  <a:pt x="589" y="633"/>
                  <a:pt x="618" y="604"/>
                  <a:pt x="618" y="560"/>
                </a:cubicBezTo>
                <a:cubicBezTo>
                  <a:pt x="618" y="89"/>
                  <a:pt x="618" y="89"/>
                  <a:pt x="618" y="89"/>
                </a:cubicBezTo>
                <a:cubicBezTo>
                  <a:pt x="618" y="44"/>
                  <a:pt x="589" y="0"/>
                  <a:pt x="545" y="0"/>
                </a:cubicBezTo>
                <a:close/>
                <a:moveTo>
                  <a:pt x="589" y="560"/>
                </a:moveTo>
                <a:lnTo>
                  <a:pt x="589" y="560"/>
                </a:lnTo>
                <a:cubicBezTo>
                  <a:pt x="589" y="574"/>
                  <a:pt x="559" y="589"/>
                  <a:pt x="545" y="589"/>
                </a:cubicBezTo>
                <a:cubicBezTo>
                  <a:pt x="73" y="589"/>
                  <a:pt x="73" y="589"/>
                  <a:pt x="73" y="589"/>
                </a:cubicBezTo>
                <a:cubicBezTo>
                  <a:pt x="59" y="589"/>
                  <a:pt x="29" y="574"/>
                  <a:pt x="29" y="560"/>
                </a:cubicBezTo>
                <a:cubicBezTo>
                  <a:pt x="29" y="206"/>
                  <a:pt x="29" y="206"/>
                  <a:pt x="29" y="206"/>
                </a:cubicBezTo>
                <a:cubicBezTo>
                  <a:pt x="589" y="206"/>
                  <a:pt x="589" y="206"/>
                  <a:pt x="589" y="206"/>
                </a:cubicBezTo>
                <a:lnTo>
                  <a:pt x="589" y="560"/>
                </a:lnTo>
                <a:close/>
                <a:moveTo>
                  <a:pt x="589" y="162"/>
                </a:moveTo>
                <a:lnTo>
                  <a:pt x="589" y="162"/>
                </a:lnTo>
                <a:cubicBezTo>
                  <a:pt x="29" y="162"/>
                  <a:pt x="29" y="162"/>
                  <a:pt x="29" y="162"/>
                </a:cubicBezTo>
                <a:cubicBezTo>
                  <a:pt x="29" y="89"/>
                  <a:pt x="29" y="89"/>
                  <a:pt x="29" y="89"/>
                </a:cubicBezTo>
                <a:cubicBezTo>
                  <a:pt x="29" y="59"/>
                  <a:pt x="59" y="44"/>
                  <a:pt x="73" y="44"/>
                </a:cubicBezTo>
                <a:cubicBezTo>
                  <a:pt x="545" y="44"/>
                  <a:pt x="545" y="44"/>
                  <a:pt x="545" y="44"/>
                </a:cubicBezTo>
                <a:cubicBezTo>
                  <a:pt x="559" y="44"/>
                  <a:pt x="589" y="59"/>
                  <a:pt x="589" y="89"/>
                </a:cubicBezTo>
                <a:lnTo>
                  <a:pt x="589" y="162"/>
                </a:lnTo>
                <a:close/>
                <a:moveTo>
                  <a:pt x="250" y="89"/>
                </a:moveTo>
                <a:lnTo>
                  <a:pt x="250" y="89"/>
                </a:lnTo>
                <a:cubicBezTo>
                  <a:pt x="235" y="89"/>
                  <a:pt x="235" y="89"/>
                  <a:pt x="235" y="103"/>
                </a:cubicBezTo>
                <a:cubicBezTo>
                  <a:pt x="235" y="118"/>
                  <a:pt x="235" y="118"/>
                  <a:pt x="250" y="118"/>
                </a:cubicBezTo>
                <a:cubicBezTo>
                  <a:pt x="265" y="118"/>
                  <a:pt x="265" y="118"/>
                  <a:pt x="265" y="103"/>
                </a:cubicBezTo>
                <a:cubicBezTo>
                  <a:pt x="265" y="89"/>
                  <a:pt x="265" y="89"/>
                  <a:pt x="250" y="89"/>
                </a:cubicBezTo>
                <a:close/>
                <a:moveTo>
                  <a:pt x="177" y="89"/>
                </a:moveTo>
                <a:lnTo>
                  <a:pt x="177" y="89"/>
                </a:lnTo>
                <a:cubicBezTo>
                  <a:pt x="162" y="89"/>
                  <a:pt x="147" y="89"/>
                  <a:pt x="147" y="103"/>
                </a:cubicBezTo>
                <a:cubicBezTo>
                  <a:pt x="147" y="118"/>
                  <a:pt x="162" y="118"/>
                  <a:pt x="177" y="118"/>
                </a:cubicBezTo>
                <a:cubicBezTo>
                  <a:pt x="177" y="118"/>
                  <a:pt x="191" y="118"/>
                  <a:pt x="191" y="103"/>
                </a:cubicBezTo>
                <a:cubicBezTo>
                  <a:pt x="191" y="89"/>
                  <a:pt x="177" y="89"/>
                  <a:pt x="177" y="89"/>
                </a:cubicBezTo>
                <a:close/>
              </a:path>
            </a:pathLst>
          </a:custGeom>
          <a:solidFill>
            <a:schemeClr val="accent1"/>
          </a:solidFill>
          <a:ln>
            <a:noFill/>
          </a:ln>
          <a:effectLst/>
        </p:spPr>
        <p:txBody>
          <a:bodyPr wrap="none" anchor="ctr"/>
          <a:lstStyle/>
          <a:p>
            <a:endParaRPr lang="en-US" sz="2700"/>
          </a:p>
        </p:txBody>
      </p:sp>
      <p:sp>
        <p:nvSpPr>
          <p:cNvPr id="111" name="Freeform 110"/>
          <p:cNvSpPr>
            <a:spLocks noChangeArrowheads="1"/>
          </p:cNvSpPr>
          <p:nvPr/>
        </p:nvSpPr>
        <p:spPr bwMode="auto">
          <a:xfrm>
            <a:off x="2302568" y="3958718"/>
            <a:ext cx="299028" cy="299028"/>
          </a:xfrm>
          <a:custGeom>
            <a:avLst/>
            <a:gdLst>
              <a:gd name="T0" fmla="*/ 116822 w 634"/>
              <a:gd name="T1" fmla="*/ 0 h 634"/>
              <a:gd name="T2" fmla="*/ 116822 w 634"/>
              <a:gd name="T3" fmla="*/ 228190 h 634"/>
              <a:gd name="T4" fmla="*/ 116822 w 634"/>
              <a:gd name="T5" fmla="*/ 0 h 634"/>
              <a:gd name="T6" fmla="*/ 196507 w 634"/>
              <a:gd name="T7" fmla="*/ 58399 h 634"/>
              <a:gd name="T8" fmla="*/ 159369 w 634"/>
              <a:gd name="T9" fmla="*/ 105984 h 634"/>
              <a:gd name="T10" fmla="*/ 196507 w 634"/>
              <a:gd name="T11" fmla="*/ 58399 h 634"/>
              <a:gd name="T12" fmla="*/ 186051 w 634"/>
              <a:gd name="T13" fmla="*/ 47945 h 634"/>
              <a:gd name="T14" fmla="*/ 138096 w 634"/>
              <a:gd name="T15" fmla="*/ 21269 h 634"/>
              <a:gd name="T16" fmla="*/ 85093 w 634"/>
              <a:gd name="T17" fmla="*/ 105984 h 634"/>
              <a:gd name="T18" fmla="*/ 90501 w 634"/>
              <a:gd name="T19" fmla="*/ 69214 h 634"/>
              <a:gd name="T20" fmla="*/ 138096 w 634"/>
              <a:gd name="T21" fmla="*/ 69214 h 634"/>
              <a:gd name="T22" fmla="*/ 85093 w 634"/>
              <a:gd name="T23" fmla="*/ 105984 h 634"/>
              <a:gd name="T24" fmla="*/ 143504 w 634"/>
              <a:gd name="T25" fmla="*/ 122206 h 634"/>
              <a:gd name="T26" fmla="*/ 116822 w 634"/>
              <a:gd name="T27" fmla="*/ 159336 h 634"/>
              <a:gd name="T28" fmla="*/ 85093 w 634"/>
              <a:gd name="T29" fmla="*/ 122206 h 634"/>
              <a:gd name="T30" fmla="*/ 106366 w 634"/>
              <a:gd name="T31" fmla="*/ 15862 h 634"/>
              <a:gd name="T32" fmla="*/ 116822 w 634"/>
              <a:gd name="T33" fmla="*/ 15862 h 634"/>
              <a:gd name="T34" fmla="*/ 138096 w 634"/>
              <a:gd name="T35" fmla="*/ 58399 h 634"/>
              <a:gd name="T36" fmla="*/ 95549 w 634"/>
              <a:gd name="T37" fmla="*/ 58399 h 634"/>
              <a:gd name="T38" fmla="*/ 90501 w 634"/>
              <a:gd name="T39" fmla="*/ 21269 h 634"/>
              <a:gd name="T40" fmla="*/ 79684 w 634"/>
              <a:gd name="T41" fmla="*/ 52992 h 634"/>
              <a:gd name="T42" fmla="*/ 90501 w 634"/>
              <a:gd name="T43" fmla="*/ 21269 h 634"/>
              <a:gd name="T44" fmla="*/ 32090 w 634"/>
              <a:gd name="T45" fmla="*/ 58399 h 634"/>
              <a:gd name="T46" fmla="*/ 74637 w 634"/>
              <a:gd name="T47" fmla="*/ 105984 h 634"/>
              <a:gd name="T48" fmla="*/ 32090 w 634"/>
              <a:gd name="T49" fmla="*/ 58399 h 634"/>
              <a:gd name="T50" fmla="*/ 32090 w 634"/>
              <a:gd name="T51" fmla="*/ 169790 h 634"/>
              <a:gd name="T52" fmla="*/ 74637 w 634"/>
              <a:gd name="T53" fmla="*/ 122206 h 634"/>
              <a:gd name="T54" fmla="*/ 32090 w 634"/>
              <a:gd name="T55" fmla="*/ 169790 h 634"/>
              <a:gd name="T56" fmla="*/ 42546 w 634"/>
              <a:gd name="T57" fmla="*/ 180605 h 634"/>
              <a:gd name="T58" fmla="*/ 90501 w 634"/>
              <a:gd name="T59" fmla="*/ 212328 h 634"/>
              <a:gd name="T60" fmla="*/ 122231 w 634"/>
              <a:gd name="T61" fmla="*/ 212328 h 634"/>
              <a:gd name="T62" fmla="*/ 116822 w 634"/>
              <a:gd name="T63" fmla="*/ 212328 h 634"/>
              <a:gd name="T64" fmla="*/ 95549 w 634"/>
              <a:gd name="T65" fmla="*/ 169790 h 634"/>
              <a:gd name="T66" fmla="*/ 138096 w 634"/>
              <a:gd name="T67" fmla="*/ 169790 h 634"/>
              <a:gd name="T68" fmla="*/ 138096 w 634"/>
              <a:gd name="T69" fmla="*/ 212328 h 634"/>
              <a:gd name="T70" fmla="*/ 148552 w 634"/>
              <a:gd name="T71" fmla="*/ 175198 h 634"/>
              <a:gd name="T72" fmla="*/ 138096 w 634"/>
              <a:gd name="T73" fmla="*/ 212328 h 634"/>
              <a:gd name="T74" fmla="*/ 196507 w 634"/>
              <a:gd name="T75" fmla="*/ 169790 h 634"/>
              <a:gd name="T76" fmla="*/ 159369 w 634"/>
              <a:gd name="T77" fmla="*/ 122206 h 634"/>
              <a:gd name="T78" fmla="*/ 196507 w 634"/>
              <a:gd name="T79" fmla="*/ 169790 h 63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34" h="634">
                <a:moveTo>
                  <a:pt x="324" y="0"/>
                </a:moveTo>
                <a:lnTo>
                  <a:pt x="324" y="0"/>
                </a:lnTo>
                <a:cubicBezTo>
                  <a:pt x="148" y="0"/>
                  <a:pt x="0" y="147"/>
                  <a:pt x="0" y="324"/>
                </a:cubicBezTo>
                <a:cubicBezTo>
                  <a:pt x="0" y="486"/>
                  <a:pt x="148" y="633"/>
                  <a:pt x="324" y="633"/>
                </a:cubicBezTo>
                <a:cubicBezTo>
                  <a:pt x="486" y="633"/>
                  <a:pt x="633" y="486"/>
                  <a:pt x="633" y="324"/>
                </a:cubicBezTo>
                <a:cubicBezTo>
                  <a:pt x="633" y="147"/>
                  <a:pt x="486" y="0"/>
                  <a:pt x="324" y="0"/>
                </a:cubicBezTo>
                <a:close/>
                <a:moveTo>
                  <a:pt x="545" y="162"/>
                </a:moveTo>
                <a:lnTo>
                  <a:pt x="545" y="162"/>
                </a:lnTo>
                <a:cubicBezTo>
                  <a:pt x="574" y="206"/>
                  <a:pt x="589" y="251"/>
                  <a:pt x="589" y="294"/>
                </a:cubicBezTo>
                <a:cubicBezTo>
                  <a:pt x="442" y="294"/>
                  <a:pt x="442" y="294"/>
                  <a:pt x="442" y="294"/>
                </a:cubicBezTo>
                <a:cubicBezTo>
                  <a:pt x="442" y="265"/>
                  <a:pt x="427" y="221"/>
                  <a:pt x="427" y="192"/>
                </a:cubicBezTo>
                <a:cubicBezTo>
                  <a:pt x="471" y="192"/>
                  <a:pt x="516" y="177"/>
                  <a:pt x="545" y="162"/>
                </a:cubicBezTo>
                <a:close/>
                <a:moveTo>
                  <a:pt x="516" y="133"/>
                </a:moveTo>
                <a:lnTo>
                  <a:pt x="516" y="133"/>
                </a:lnTo>
                <a:cubicBezTo>
                  <a:pt x="486" y="147"/>
                  <a:pt x="457" y="147"/>
                  <a:pt x="412" y="147"/>
                </a:cubicBezTo>
                <a:cubicBezTo>
                  <a:pt x="412" y="118"/>
                  <a:pt x="398" y="89"/>
                  <a:pt x="383" y="59"/>
                </a:cubicBezTo>
                <a:cubicBezTo>
                  <a:pt x="442" y="59"/>
                  <a:pt x="486" y="89"/>
                  <a:pt x="516" y="133"/>
                </a:cubicBezTo>
                <a:close/>
                <a:moveTo>
                  <a:pt x="236" y="294"/>
                </a:moveTo>
                <a:lnTo>
                  <a:pt x="236" y="294"/>
                </a:lnTo>
                <a:cubicBezTo>
                  <a:pt x="236" y="265"/>
                  <a:pt x="251" y="236"/>
                  <a:pt x="251" y="192"/>
                </a:cubicBezTo>
                <a:cubicBezTo>
                  <a:pt x="280" y="206"/>
                  <a:pt x="295" y="206"/>
                  <a:pt x="324" y="206"/>
                </a:cubicBezTo>
                <a:cubicBezTo>
                  <a:pt x="339" y="206"/>
                  <a:pt x="369" y="206"/>
                  <a:pt x="383" y="192"/>
                </a:cubicBezTo>
                <a:cubicBezTo>
                  <a:pt x="398" y="236"/>
                  <a:pt x="398" y="265"/>
                  <a:pt x="398" y="294"/>
                </a:cubicBezTo>
                <a:lnTo>
                  <a:pt x="236" y="294"/>
                </a:lnTo>
                <a:close/>
                <a:moveTo>
                  <a:pt x="398" y="339"/>
                </a:moveTo>
                <a:lnTo>
                  <a:pt x="398" y="339"/>
                </a:lnTo>
                <a:cubicBezTo>
                  <a:pt x="398" y="368"/>
                  <a:pt x="398" y="412"/>
                  <a:pt x="383" y="442"/>
                </a:cubicBezTo>
                <a:cubicBezTo>
                  <a:pt x="369" y="442"/>
                  <a:pt x="339" y="442"/>
                  <a:pt x="324" y="442"/>
                </a:cubicBezTo>
                <a:cubicBezTo>
                  <a:pt x="295" y="442"/>
                  <a:pt x="280" y="442"/>
                  <a:pt x="251" y="442"/>
                </a:cubicBezTo>
                <a:cubicBezTo>
                  <a:pt x="251" y="412"/>
                  <a:pt x="236" y="368"/>
                  <a:pt x="236" y="339"/>
                </a:cubicBezTo>
                <a:lnTo>
                  <a:pt x="398" y="339"/>
                </a:lnTo>
                <a:close/>
                <a:moveTo>
                  <a:pt x="295" y="44"/>
                </a:moveTo>
                <a:lnTo>
                  <a:pt x="295" y="44"/>
                </a:lnTo>
                <a:cubicBezTo>
                  <a:pt x="310" y="44"/>
                  <a:pt x="310" y="44"/>
                  <a:pt x="324" y="44"/>
                </a:cubicBezTo>
                <a:lnTo>
                  <a:pt x="339" y="44"/>
                </a:lnTo>
                <a:cubicBezTo>
                  <a:pt x="354" y="74"/>
                  <a:pt x="369" y="118"/>
                  <a:pt x="383" y="162"/>
                </a:cubicBezTo>
                <a:cubicBezTo>
                  <a:pt x="354" y="162"/>
                  <a:pt x="339" y="162"/>
                  <a:pt x="324" y="162"/>
                </a:cubicBezTo>
                <a:cubicBezTo>
                  <a:pt x="295" y="162"/>
                  <a:pt x="280" y="162"/>
                  <a:pt x="265" y="162"/>
                </a:cubicBezTo>
                <a:cubicBezTo>
                  <a:pt x="265" y="118"/>
                  <a:pt x="280" y="74"/>
                  <a:pt x="295" y="44"/>
                </a:cubicBezTo>
                <a:close/>
                <a:moveTo>
                  <a:pt x="251" y="59"/>
                </a:moveTo>
                <a:lnTo>
                  <a:pt x="251" y="59"/>
                </a:lnTo>
                <a:cubicBezTo>
                  <a:pt x="236" y="89"/>
                  <a:pt x="221" y="118"/>
                  <a:pt x="221" y="147"/>
                </a:cubicBezTo>
                <a:cubicBezTo>
                  <a:pt x="192" y="147"/>
                  <a:pt x="148" y="147"/>
                  <a:pt x="118" y="133"/>
                </a:cubicBezTo>
                <a:cubicBezTo>
                  <a:pt x="148" y="89"/>
                  <a:pt x="207" y="59"/>
                  <a:pt x="251" y="59"/>
                </a:cubicBezTo>
                <a:close/>
                <a:moveTo>
                  <a:pt x="89" y="162"/>
                </a:moveTo>
                <a:lnTo>
                  <a:pt x="89" y="162"/>
                </a:lnTo>
                <a:cubicBezTo>
                  <a:pt x="133" y="177"/>
                  <a:pt x="177" y="192"/>
                  <a:pt x="207" y="192"/>
                </a:cubicBezTo>
                <a:cubicBezTo>
                  <a:pt x="207" y="221"/>
                  <a:pt x="207" y="265"/>
                  <a:pt x="207" y="294"/>
                </a:cubicBezTo>
                <a:cubicBezTo>
                  <a:pt x="44" y="294"/>
                  <a:pt x="44" y="294"/>
                  <a:pt x="44" y="294"/>
                </a:cubicBezTo>
                <a:cubicBezTo>
                  <a:pt x="44" y="251"/>
                  <a:pt x="59" y="206"/>
                  <a:pt x="89" y="162"/>
                </a:cubicBezTo>
                <a:close/>
                <a:moveTo>
                  <a:pt x="89" y="471"/>
                </a:moveTo>
                <a:lnTo>
                  <a:pt x="89" y="471"/>
                </a:lnTo>
                <a:cubicBezTo>
                  <a:pt x="59" y="427"/>
                  <a:pt x="44" y="383"/>
                  <a:pt x="44" y="339"/>
                </a:cubicBezTo>
                <a:cubicBezTo>
                  <a:pt x="207" y="339"/>
                  <a:pt x="207" y="339"/>
                  <a:pt x="207" y="339"/>
                </a:cubicBezTo>
                <a:cubicBezTo>
                  <a:pt x="207" y="368"/>
                  <a:pt x="207" y="412"/>
                  <a:pt x="207" y="442"/>
                </a:cubicBezTo>
                <a:cubicBezTo>
                  <a:pt x="177" y="457"/>
                  <a:pt x="133" y="457"/>
                  <a:pt x="89" y="471"/>
                </a:cubicBezTo>
                <a:close/>
                <a:moveTo>
                  <a:pt x="118" y="501"/>
                </a:moveTo>
                <a:lnTo>
                  <a:pt x="118" y="501"/>
                </a:lnTo>
                <a:cubicBezTo>
                  <a:pt x="148" y="501"/>
                  <a:pt x="192" y="486"/>
                  <a:pt x="221" y="486"/>
                </a:cubicBezTo>
                <a:cubicBezTo>
                  <a:pt x="221" y="515"/>
                  <a:pt x="236" y="560"/>
                  <a:pt x="251" y="589"/>
                </a:cubicBezTo>
                <a:cubicBezTo>
                  <a:pt x="207" y="574"/>
                  <a:pt x="148" y="545"/>
                  <a:pt x="118" y="501"/>
                </a:cubicBezTo>
                <a:close/>
                <a:moveTo>
                  <a:pt x="339" y="589"/>
                </a:moveTo>
                <a:lnTo>
                  <a:pt x="339" y="589"/>
                </a:lnTo>
                <a:lnTo>
                  <a:pt x="324" y="589"/>
                </a:lnTo>
                <a:cubicBezTo>
                  <a:pt x="310" y="589"/>
                  <a:pt x="310" y="589"/>
                  <a:pt x="295" y="589"/>
                </a:cubicBezTo>
                <a:cubicBezTo>
                  <a:pt x="280" y="560"/>
                  <a:pt x="265" y="515"/>
                  <a:pt x="265" y="471"/>
                </a:cubicBezTo>
                <a:cubicBezTo>
                  <a:pt x="280" y="471"/>
                  <a:pt x="295" y="471"/>
                  <a:pt x="324" y="471"/>
                </a:cubicBezTo>
                <a:cubicBezTo>
                  <a:pt x="339" y="471"/>
                  <a:pt x="354" y="471"/>
                  <a:pt x="383" y="471"/>
                </a:cubicBezTo>
                <a:cubicBezTo>
                  <a:pt x="369" y="515"/>
                  <a:pt x="354" y="560"/>
                  <a:pt x="339" y="589"/>
                </a:cubicBezTo>
                <a:close/>
                <a:moveTo>
                  <a:pt x="383" y="589"/>
                </a:moveTo>
                <a:lnTo>
                  <a:pt x="383" y="589"/>
                </a:lnTo>
                <a:cubicBezTo>
                  <a:pt x="398" y="560"/>
                  <a:pt x="412" y="515"/>
                  <a:pt x="412" y="486"/>
                </a:cubicBezTo>
                <a:cubicBezTo>
                  <a:pt x="457" y="486"/>
                  <a:pt x="486" y="501"/>
                  <a:pt x="516" y="501"/>
                </a:cubicBezTo>
                <a:cubicBezTo>
                  <a:pt x="486" y="545"/>
                  <a:pt x="442" y="574"/>
                  <a:pt x="383" y="589"/>
                </a:cubicBezTo>
                <a:close/>
                <a:moveTo>
                  <a:pt x="545" y="471"/>
                </a:moveTo>
                <a:lnTo>
                  <a:pt x="545" y="471"/>
                </a:lnTo>
                <a:cubicBezTo>
                  <a:pt x="516" y="457"/>
                  <a:pt x="471" y="457"/>
                  <a:pt x="427" y="442"/>
                </a:cubicBezTo>
                <a:cubicBezTo>
                  <a:pt x="427" y="412"/>
                  <a:pt x="442" y="368"/>
                  <a:pt x="442" y="339"/>
                </a:cubicBezTo>
                <a:cubicBezTo>
                  <a:pt x="589" y="339"/>
                  <a:pt x="589" y="339"/>
                  <a:pt x="589" y="339"/>
                </a:cubicBezTo>
                <a:cubicBezTo>
                  <a:pt x="589" y="383"/>
                  <a:pt x="574" y="427"/>
                  <a:pt x="545" y="471"/>
                </a:cubicBezTo>
                <a:close/>
              </a:path>
            </a:pathLst>
          </a:custGeom>
          <a:solidFill>
            <a:schemeClr val="accent1"/>
          </a:solidFill>
          <a:ln>
            <a:noFill/>
          </a:ln>
          <a:effectLst/>
        </p:spPr>
        <p:txBody>
          <a:bodyPr wrap="none" anchor="ctr"/>
          <a:lstStyle/>
          <a:p>
            <a:endParaRPr lang="en-US" sz="2700"/>
          </a:p>
        </p:txBody>
      </p:sp>
      <p:sp>
        <p:nvSpPr>
          <p:cNvPr id="112" name="Freeform 111"/>
          <p:cNvSpPr>
            <a:spLocks noChangeArrowheads="1"/>
          </p:cNvSpPr>
          <p:nvPr/>
        </p:nvSpPr>
        <p:spPr bwMode="auto">
          <a:xfrm>
            <a:off x="1858347" y="3970817"/>
            <a:ext cx="243718" cy="285201"/>
          </a:xfrm>
          <a:custGeom>
            <a:avLst/>
            <a:gdLst>
              <a:gd name="T0" fmla="*/ 10832 w 516"/>
              <a:gd name="T1" fmla="*/ 21293 h 604"/>
              <a:gd name="T2" fmla="*/ 10832 w 516"/>
              <a:gd name="T3" fmla="*/ 21293 h 604"/>
              <a:gd name="T4" fmla="*/ 138291 w 516"/>
              <a:gd name="T5" fmla="*/ 21293 h 604"/>
              <a:gd name="T6" fmla="*/ 143707 w 516"/>
              <a:gd name="T7" fmla="*/ 10466 h 604"/>
              <a:gd name="T8" fmla="*/ 138291 w 516"/>
              <a:gd name="T9" fmla="*/ 5053 h 604"/>
              <a:gd name="T10" fmla="*/ 10832 w 516"/>
              <a:gd name="T11" fmla="*/ 5053 h 604"/>
              <a:gd name="T12" fmla="*/ 0 w 516"/>
              <a:gd name="T13" fmla="*/ 10466 h 604"/>
              <a:gd name="T14" fmla="*/ 10832 w 516"/>
              <a:gd name="T15" fmla="*/ 21293 h 604"/>
              <a:gd name="T16" fmla="*/ 10832 w 516"/>
              <a:gd name="T17" fmla="*/ 63518 h 604"/>
              <a:gd name="T18" fmla="*/ 10832 w 516"/>
              <a:gd name="T19" fmla="*/ 63518 h 604"/>
              <a:gd name="T20" fmla="*/ 138291 w 516"/>
              <a:gd name="T21" fmla="*/ 63518 h 604"/>
              <a:gd name="T22" fmla="*/ 143707 w 516"/>
              <a:gd name="T23" fmla="*/ 53052 h 604"/>
              <a:gd name="T24" fmla="*/ 138291 w 516"/>
              <a:gd name="T25" fmla="*/ 47638 h 604"/>
              <a:gd name="T26" fmla="*/ 10832 w 516"/>
              <a:gd name="T27" fmla="*/ 47638 h 604"/>
              <a:gd name="T28" fmla="*/ 0 w 516"/>
              <a:gd name="T29" fmla="*/ 53052 h 604"/>
              <a:gd name="T30" fmla="*/ 10832 w 516"/>
              <a:gd name="T31" fmla="*/ 63518 h 604"/>
              <a:gd name="T32" fmla="*/ 53078 w 516"/>
              <a:gd name="T33" fmla="*/ 132810 h 604"/>
              <a:gd name="T34" fmla="*/ 53078 w 516"/>
              <a:gd name="T35" fmla="*/ 132810 h 604"/>
              <a:gd name="T36" fmla="*/ 10832 w 516"/>
              <a:gd name="T37" fmla="*/ 132810 h 604"/>
              <a:gd name="T38" fmla="*/ 0 w 516"/>
              <a:gd name="T39" fmla="*/ 137863 h 604"/>
              <a:gd name="T40" fmla="*/ 10832 w 516"/>
              <a:gd name="T41" fmla="*/ 148690 h 604"/>
              <a:gd name="T42" fmla="*/ 53078 w 516"/>
              <a:gd name="T43" fmla="*/ 148690 h 604"/>
              <a:gd name="T44" fmla="*/ 58494 w 516"/>
              <a:gd name="T45" fmla="*/ 137863 h 604"/>
              <a:gd name="T46" fmla="*/ 53078 w 516"/>
              <a:gd name="T47" fmla="*/ 132810 h 604"/>
              <a:gd name="T48" fmla="*/ 10832 w 516"/>
              <a:gd name="T49" fmla="*/ 106104 h 604"/>
              <a:gd name="T50" fmla="*/ 10832 w 516"/>
              <a:gd name="T51" fmla="*/ 106104 h 604"/>
              <a:gd name="T52" fmla="*/ 85213 w 516"/>
              <a:gd name="T53" fmla="*/ 106104 h 604"/>
              <a:gd name="T54" fmla="*/ 95685 w 516"/>
              <a:gd name="T55" fmla="*/ 95277 h 604"/>
              <a:gd name="T56" fmla="*/ 85213 w 516"/>
              <a:gd name="T57" fmla="*/ 90224 h 604"/>
              <a:gd name="T58" fmla="*/ 10832 w 516"/>
              <a:gd name="T59" fmla="*/ 90224 h 604"/>
              <a:gd name="T60" fmla="*/ 0 w 516"/>
              <a:gd name="T61" fmla="*/ 95277 h 604"/>
              <a:gd name="T62" fmla="*/ 10832 w 516"/>
              <a:gd name="T63" fmla="*/ 106104 h 604"/>
              <a:gd name="T64" fmla="*/ 180898 w 516"/>
              <a:gd name="T65" fmla="*/ 0 h 604"/>
              <a:gd name="T66" fmla="*/ 180898 w 516"/>
              <a:gd name="T67" fmla="*/ 0 h 604"/>
              <a:gd name="T68" fmla="*/ 170066 w 516"/>
              <a:gd name="T69" fmla="*/ 5053 h 604"/>
              <a:gd name="T70" fmla="*/ 170066 w 516"/>
              <a:gd name="T71" fmla="*/ 121983 h 604"/>
              <a:gd name="T72" fmla="*/ 106156 w 516"/>
              <a:gd name="T73" fmla="*/ 121983 h 604"/>
              <a:gd name="T74" fmla="*/ 79797 w 516"/>
              <a:gd name="T75" fmla="*/ 191276 h 604"/>
              <a:gd name="T76" fmla="*/ 154178 w 516"/>
              <a:gd name="T77" fmla="*/ 201742 h 604"/>
              <a:gd name="T78" fmla="*/ 185953 w 516"/>
              <a:gd name="T79" fmla="*/ 148690 h 604"/>
              <a:gd name="T80" fmla="*/ 185953 w 516"/>
              <a:gd name="T81" fmla="*/ 148690 h 604"/>
              <a:gd name="T82" fmla="*/ 185953 w 516"/>
              <a:gd name="T83" fmla="*/ 5053 h 604"/>
              <a:gd name="T84" fmla="*/ 180898 w 516"/>
              <a:gd name="T85" fmla="*/ 0 h 604"/>
              <a:gd name="T86" fmla="*/ 148762 w 516"/>
              <a:gd name="T87" fmla="*/ 185862 h 604"/>
              <a:gd name="T88" fmla="*/ 148762 w 516"/>
              <a:gd name="T89" fmla="*/ 185862 h 604"/>
              <a:gd name="T90" fmla="*/ 90629 w 516"/>
              <a:gd name="T91" fmla="*/ 185862 h 604"/>
              <a:gd name="T92" fmla="*/ 111933 w 516"/>
              <a:gd name="T93" fmla="*/ 132810 h 604"/>
              <a:gd name="T94" fmla="*/ 170066 w 516"/>
              <a:gd name="T95" fmla="*/ 137863 h 604"/>
              <a:gd name="T96" fmla="*/ 148762 w 516"/>
              <a:gd name="T97" fmla="*/ 185862 h 60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16" h="604">
                <a:moveTo>
                  <a:pt x="30" y="59"/>
                </a:moveTo>
                <a:lnTo>
                  <a:pt x="30" y="59"/>
                </a:lnTo>
                <a:cubicBezTo>
                  <a:pt x="383" y="59"/>
                  <a:pt x="383" y="59"/>
                  <a:pt x="383" y="59"/>
                </a:cubicBezTo>
                <a:cubicBezTo>
                  <a:pt x="383" y="59"/>
                  <a:pt x="398" y="44"/>
                  <a:pt x="398" y="29"/>
                </a:cubicBezTo>
                <a:lnTo>
                  <a:pt x="383" y="14"/>
                </a:lnTo>
                <a:cubicBezTo>
                  <a:pt x="30" y="14"/>
                  <a:pt x="30" y="14"/>
                  <a:pt x="30" y="14"/>
                </a:cubicBezTo>
                <a:cubicBezTo>
                  <a:pt x="15" y="14"/>
                  <a:pt x="0" y="29"/>
                  <a:pt x="0" y="29"/>
                </a:cubicBezTo>
                <a:cubicBezTo>
                  <a:pt x="0" y="44"/>
                  <a:pt x="15" y="59"/>
                  <a:pt x="30" y="59"/>
                </a:cubicBezTo>
                <a:close/>
                <a:moveTo>
                  <a:pt x="30" y="176"/>
                </a:moveTo>
                <a:lnTo>
                  <a:pt x="30" y="176"/>
                </a:lnTo>
                <a:cubicBezTo>
                  <a:pt x="383" y="176"/>
                  <a:pt x="383" y="176"/>
                  <a:pt x="383" y="176"/>
                </a:cubicBezTo>
                <a:cubicBezTo>
                  <a:pt x="383" y="176"/>
                  <a:pt x="398" y="162"/>
                  <a:pt x="398" y="147"/>
                </a:cubicBezTo>
                <a:lnTo>
                  <a:pt x="383" y="132"/>
                </a:lnTo>
                <a:cubicBezTo>
                  <a:pt x="30" y="132"/>
                  <a:pt x="30" y="132"/>
                  <a:pt x="30" y="132"/>
                </a:cubicBezTo>
                <a:cubicBezTo>
                  <a:pt x="15" y="132"/>
                  <a:pt x="0" y="147"/>
                  <a:pt x="0" y="147"/>
                </a:cubicBezTo>
                <a:cubicBezTo>
                  <a:pt x="0" y="162"/>
                  <a:pt x="15" y="176"/>
                  <a:pt x="30" y="176"/>
                </a:cubicBezTo>
                <a:close/>
                <a:moveTo>
                  <a:pt x="147" y="368"/>
                </a:moveTo>
                <a:lnTo>
                  <a:pt x="147" y="368"/>
                </a:lnTo>
                <a:cubicBezTo>
                  <a:pt x="30" y="368"/>
                  <a:pt x="30" y="368"/>
                  <a:pt x="30" y="368"/>
                </a:cubicBezTo>
                <a:cubicBezTo>
                  <a:pt x="15" y="368"/>
                  <a:pt x="0" y="382"/>
                  <a:pt x="0" y="382"/>
                </a:cubicBezTo>
                <a:cubicBezTo>
                  <a:pt x="0" y="397"/>
                  <a:pt x="15" y="412"/>
                  <a:pt x="30" y="412"/>
                </a:cubicBezTo>
                <a:cubicBezTo>
                  <a:pt x="147" y="412"/>
                  <a:pt x="147" y="412"/>
                  <a:pt x="147" y="412"/>
                </a:cubicBezTo>
                <a:cubicBezTo>
                  <a:pt x="147" y="412"/>
                  <a:pt x="162" y="397"/>
                  <a:pt x="162" y="382"/>
                </a:cubicBezTo>
                <a:lnTo>
                  <a:pt x="147" y="368"/>
                </a:lnTo>
                <a:close/>
                <a:moveTo>
                  <a:pt x="30" y="294"/>
                </a:moveTo>
                <a:lnTo>
                  <a:pt x="30" y="294"/>
                </a:lnTo>
                <a:cubicBezTo>
                  <a:pt x="236" y="294"/>
                  <a:pt x="236" y="294"/>
                  <a:pt x="236" y="294"/>
                </a:cubicBezTo>
                <a:cubicBezTo>
                  <a:pt x="251" y="294"/>
                  <a:pt x="265" y="280"/>
                  <a:pt x="265" y="264"/>
                </a:cubicBezTo>
                <a:cubicBezTo>
                  <a:pt x="265" y="264"/>
                  <a:pt x="251" y="250"/>
                  <a:pt x="236" y="250"/>
                </a:cubicBezTo>
                <a:cubicBezTo>
                  <a:pt x="30" y="250"/>
                  <a:pt x="30" y="250"/>
                  <a:pt x="30" y="250"/>
                </a:cubicBezTo>
                <a:cubicBezTo>
                  <a:pt x="15" y="250"/>
                  <a:pt x="0" y="264"/>
                  <a:pt x="0" y="264"/>
                </a:cubicBezTo>
                <a:cubicBezTo>
                  <a:pt x="0" y="280"/>
                  <a:pt x="15" y="294"/>
                  <a:pt x="30" y="294"/>
                </a:cubicBezTo>
                <a:close/>
                <a:moveTo>
                  <a:pt x="501" y="0"/>
                </a:moveTo>
                <a:lnTo>
                  <a:pt x="501" y="0"/>
                </a:lnTo>
                <a:cubicBezTo>
                  <a:pt x="486" y="0"/>
                  <a:pt x="471" y="0"/>
                  <a:pt x="471" y="14"/>
                </a:cubicBezTo>
                <a:cubicBezTo>
                  <a:pt x="471" y="338"/>
                  <a:pt x="471" y="338"/>
                  <a:pt x="471" y="338"/>
                </a:cubicBezTo>
                <a:cubicBezTo>
                  <a:pt x="427" y="309"/>
                  <a:pt x="368" y="309"/>
                  <a:pt x="294" y="338"/>
                </a:cubicBezTo>
                <a:cubicBezTo>
                  <a:pt x="221" y="382"/>
                  <a:pt x="177" y="471"/>
                  <a:pt x="221" y="530"/>
                </a:cubicBezTo>
                <a:cubicBezTo>
                  <a:pt x="251" y="589"/>
                  <a:pt x="339" y="603"/>
                  <a:pt x="427" y="559"/>
                </a:cubicBezTo>
                <a:cubicBezTo>
                  <a:pt x="486" y="515"/>
                  <a:pt x="515" y="456"/>
                  <a:pt x="515" y="412"/>
                </a:cubicBezTo>
                <a:cubicBezTo>
                  <a:pt x="515" y="14"/>
                  <a:pt x="515" y="14"/>
                  <a:pt x="515" y="14"/>
                </a:cubicBezTo>
                <a:cubicBezTo>
                  <a:pt x="515" y="0"/>
                  <a:pt x="501" y="0"/>
                  <a:pt x="501" y="0"/>
                </a:cubicBezTo>
                <a:close/>
                <a:moveTo>
                  <a:pt x="412" y="515"/>
                </a:moveTo>
                <a:lnTo>
                  <a:pt x="412" y="515"/>
                </a:lnTo>
                <a:cubicBezTo>
                  <a:pt x="353" y="559"/>
                  <a:pt x="280" y="559"/>
                  <a:pt x="251" y="515"/>
                </a:cubicBezTo>
                <a:cubicBezTo>
                  <a:pt x="221" y="471"/>
                  <a:pt x="251" y="412"/>
                  <a:pt x="310" y="368"/>
                </a:cubicBezTo>
                <a:cubicBezTo>
                  <a:pt x="368" y="338"/>
                  <a:pt x="442" y="338"/>
                  <a:pt x="471" y="382"/>
                </a:cubicBezTo>
                <a:cubicBezTo>
                  <a:pt x="501" y="427"/>
                  <a:pt x="471" y="485"/>
                  <a:pt x="412" y="515"/>
                </a:cubicBezTo>
                <a:close/>
              </a:path>
            </a:pathLst>
          </a:custGeom>
          <a:solidFill>
            <a:schemeClr val="accent1"/>
          </a:solidFill>
          <a:ln>
            <a:noFill/>
          </a:ln>
          <a:effectLst/>
        </p:spPr>
        <p:txBody>
          <a:bodyPr wrap="none" anchor="ctr"/>
          <a:lstStyle/>
          <a:p>
            <a:endParaRPr lang="en-US" sz="2700"/>
          </a:p>
        </p:txBody>
      </p:sp>
      <p:sp>
        <p:nvSpPr>
          <p:cNvPr id="113" name="Freeform 112"/>
          <p:cNvSpPr>
            <a:spLocks noChangeArrowheads="1"/>
          </p:cNvSpPr>
          <p:nvPr/>
        </p:nvSpPr>
        <p:spPr bwMode="auto">
          <a:xfrm>
            <a:off x="1346714" y="3958718"/>
            <a:ext cx="290386" cy="299028"/>
          </a:xfrm>
          <a:custGeom>
            <a:avLst/>
            <a:gdLst>
              <a:gd name="T0" fmla="*/ 190073 w 619"/>
              <a:gd name="T1" fmla="*/ 32084 h 634"/>
              <a:gd name="T2" fmla="*/ 190073 w 619"/>
              <a:gd name="T3" fmla="*/ 32084 h 634"/>
              <a:gd name="T4" fmla="*/ 95037 w 619"/>
              <a:gd name="T5" fmla="*/ 42538 h 634"/>
              <a:gd name="T6" fmla="*/ 89657 w 619"/>
              <a:gd name="T7" fmla="*/ 52992 h 634"/>
              <a:gd name="T8" fmla="*/ 89657 w 619"/>
              <a:gd name="T9" fmla="*/ 111752 h 634"/>
              <a:gd name="T10" fmla="*/ 47339 w 619"/>
              <a:gd name="T11" fmla="*/ 116798 h 634"/>
              <a:gd name="T12" fmla="*/ 31559 w 619"/>
              <a:gd name="T13" fmla="*/ 159336 h 634"/>
              <a:gd name="T14" fmla="*/ 84278 w 619"/>
              <a:gd name="T15" fmla="*/ 164743 h 634"/>
              <a:gd name="T16" fmla="*/ 105437 w 619"/>
              <a:gd name="T17" fmla="*/ 127253 h 634"/>
              <a:gd name="T18" fmla="*/ 105437 w 619"/>
              <a:gd name="T19" fmla="*/ 58399 h 634"/>
              <a:gd name="T20" fmla="*/ 179314 w 619"/>
              <a:gd name="T21" fmla="*/ 47945 h 634"/>
              <a:gd name="T22" fmla="*/ 179314 w 619"/>
              <a:gd name="T23" fmla="*/ 95530 h 634"/>
              <a:gd name="T24" fmla="*/ 142375 w 619"/>
              <a:gd name="T25" fmla="*/ 100937 h 634"/>
              <a:gd name="T26" fmla="*/ 121575 w 619"/>
              <a:gd name="T27" fmla="*/ 143475 h 634"/>
              <a:gd name="T28" fmla="*/ 174293 w 619"/>
              <a:gd name="T29" fmla="*/ 148521 h 634"/>
              <a:gd name="T30" fmla="*/ 195094 w 619"/>
              <a:gd name="T31" fmla="*/ 116798 h 634"/>
              <a:gd name="T32" fmla="*/ 195094 w 619"/>
              <a:gd name="T33" fmla="*/ 37130 h 634"/>
              <a:gd name="T34" fmla="*/ 190073 w 619"/>
              <a:gd name="T35" fmla="*/ 32084 h 634"/>
              <a:gd name="T36" fmla="*/ 73877 w 619"/>
              <a:gd name="T37" fmla="*/ 153929 h 634"/>
              <a:gd name="T38" fmla="*/ 73877 w 619"/>
              <a:gd name="T39" fmla="*/ 153929 h 634"/>
              <a:gd name="T40" fmla="*/ 42318 w 619"/>
              <a:gd name="T41" fmla="*/ 153929 h 634"/>
              <a:gd name="T42" fmla="*/ 52718 w 619"/>
              <a:gd name="T43" fmla="*/ 127253 h 634"/>
              <a:gd name="T44" fmla="*/ 84278 w 619"/>
              <a:gd name="T45" fmla="*/ 127253 h 634"/>
              <a:gd name="T46" fmla="*/ 73877 w 619"/>
              <a:gd name="T47" fmla="*/ 153929 h 634"/>
              <a:gd name="T48" fmla="*/ 168914 w 619"/>
              <a:gd name="T49" fmla="*/ 138067 h 634"/>
              <a:gd name="T50" fmla="*/ 168914 w 619"/>
              <a:gd name="T51" fmla="*/ 138067 h 634"/>
              <a:gd name="T52" fmla="*/ 131975 w 619"/>
              <a:gd name="T53" fmla="*/ 138067 h 634"/>
              <a:gd name="T54" fmla="*/ 147755 w 619"/>
              <a:gd name="T55" fmla="*/ 111752 h 634"/>
              <a:gd name="T56" fmla="*/ 179314 w 619"/>
              <a:gd name="T57" fmla="*/ 111752 h 634"/>
              <a:gd name="T58" fmla="*/ 168914 w 619"/>
              <a:gd name="T59" fmla="*/ 138067 h 634"/>
              <a:gd name="T60" fmla="*/ 200473 w 619"/>
              <a:gd name="T61" fmla="*/ 212328 h 634"/>
              <a:gd name="T62" fmla="*/ 200473 w 619"/>
              <a:gd name="T63" fmla="*/ 212328 h 634"/>
              <a:gd name="T64" fmla="*/ 21159 w 619"/>
              <a:gd name="T65" fmla="*/ 212328 h 634"/>
              <a:gd name="T66" fmla="*/ 10400 w 619"/>
              <a:gd name="T67" fmla="*/ 223143 h 634"/>
              <a:gd name="T68" fmla="*/ 21159 w 619"/>
              <a:gd name="T69" fmla="*/ 228190 h 634"/>
              <a:gd name="T70" fmla="*/ 200473 w 619"/>
              <a:gd name="T71" fmla="*/ 228190 h 634"/>
              <a:gd name="T72" fmla="*/ 211232 w 619"/>
              <a:gd name="T73" fmla="*/ 223143 h 634"/>
              <a:gd name="T74" fmla="*/ 200473 w 619"/>
              <a:gd name="T75" fmla="*/ 212328 h 634"/>
              <a:gd name="T76" fmla="*/ 195094 w 619"/>
              <a:gd name="T77" fmla="*/ 0 h 634"/>
              <a:gd name="T78" fmla="*/ 195094 w 619"/>
              <a:gd name="T79" fmla="*/ 0 h 634"/>
              <a:gd name="T80" fmla="*/ 26180 w 619"/>
              <a:gd name="T81" fmla="*/ 0 h 634"/>
              <a:gd name="T82" fmla="*/ 0 w 619"/>
              <a:gd name="T83" fmla="*/ 32084 h 634"/>
              <a:gd name="T84" fmla="*/ 0 w 619"/>
              <a:gd name="T85" fmla="*/ 169790 h 634"/>
              <a:gd name="T86" fmla="*/ 26180 w 619"/>
              <a:gd name="T87" fmla="*/ 201874 h 634"/>
              <a:gd name="T88" fmla="*/ 195094 w 619"/>
              <a:gd name="T89" fmla="*/ 201874 h 634"/>
              <a:gd name="T90" fmla="*/ 221632 w 619"/>
              <a:gd name="T91" fmla="*/ 169790 h 634"/>
              <a:gd name="T92" fmla="*/ 221632 w 619"/>
              <a:gd name="T93" fmla="*/ 32084 h 634"/>
              <a:gd name="T94" fmla="*/ 195094 w 619"/>
              <a:gd name="T95" fmla="*/ 0 h 634"/>
              <a:gd name="T96" fmla="*/ 211232 w 619"/>
              <a:gd name="T97" fmla="*/ 169790 h 634"/>
              <a:gd name="T98" fmla="*/ 211232 w 619"/>
              <a:gd name="T99" fmla="*/ 169790 h 634"/>
              <a:gd name="T100" fmla="*/ 195094 w 619"/>
              <a:gd name="T101" fmla="*/ 185652 h 634"/>
              <a:gd name="T102" fmla="*/ 26180 w 619"/>
              <a:gd name="T103" fmla="*/ 185652 h 634"/>
              <a:gd name="T104" fmla="*/ 10400 w 619"/>
              <a:gd name="T105" fmla="*/ 169790 h 634"/>
              <a:gd name="T106" fmla="*/ 10400 w 619"/>
              <a:gd name="T107" fmla="*/ 32084 h 634"/>
              <a:gd name="T108" fmla="*/ 26180 w 619"/>
              <a:gd name="T109" fmla="*/ 15862 h 634"/>
              <a:gd name="T110" fmla="*/ 195094 w 619"/>
              <a:gd name="T111" fmla="*/ 15862 h 634"/>
              <a:gd name="T112" fmla="*/ 211232 w 619"/>
              <a:gd name="T113" fmla="*/ 32084 h 634"/>
              <a:gd name="T114" fmla="*/ 211232 w 619"/>
              <a:gd name="T115" fmla="*/ 169790 h 63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619" h="634">
                <a:moveTo>
                  <a:pt x="530" y="89"/>
                </a:moveTo>
                <a:lnTo>
                  <a:pt x="530" y="89"/>
                </a:lnTo>
                <a:cubicBezTo>
                  <a:pt x="265" y="118"/>
                  <a:pt x="265" y="118"/>
                  <a:pt x="265" y="118"/>
                </a:cubicBezTo>
                <a:cubicBezTo>
                  <a:pt x="265" y="118"/>
                  <a:pt x="250" y="133"/>
                  <a:pt x="250" y="147"/>
                </a:cubicBezTo>
                <a:cubicBezTo>
                  <a:pt x="250" y="310"/>
                  <a:pt x="250" y="310"/>
                  <a:pt x="250" y="310"/>
                </a:cubicBezTo>
                <a:cubicBezTo>
                  <a:pt x="221" y="294"/>
                  <a:pt x="177" y="294"/>
                  <a:pt x="132" y="324"/>
                </a:cubicBezTo>
                <a:cubicBezTo>
                  <a:pt x="88" y="353"/>
                  <a:pt x="59" y="398"/>
                  <a:pt x="88" y="442"/>
                </a:cubicBezTo>
                <a:cubicBezTo>
                  <a:pt x="103" y="486"/>
                  <a:pt x="177" y="486"/>
                  <a:pt x="235" y="457"/>
                </a:cubicBezTo>
                <a:cubicBezTo>
                  <a:pt x="280" y="427"/>
                  <a:pt x="294" y="398"/>
                  <a:pt x="294" y="353"/>
                </a:cubicBezTo>
                <a:lnTo>
                  <a:pt x="294" y="162"/>
                </a:lnTo>
                <a:cubicBezTo>
                  <a:pt x="500" y="133"/>
                  <a:pt x="500" y="133"/>
                  <a:pt x="500" y="133"/>
                </a:cubicBezTo>
                <a:cubicBezTo>
                  <a:pt x="500" y="265"/>
                  <a:pt x="500" y="265"/>
                  <a:pt x="500" y="265"/>
                </a:cubicBezTo>
                <a:cubicBezTo>
                  <a:pt x="471" y="251"/>
                  <a:pt x="427" y="251"/>
                  <a:pt x="397" y="280"/>
                </a:cubicBezTo>
                <a:cubicBezTo>
                  <a:pt x="339" y="310"/>
                  <a:pt x="309" y="368"/>
                  <a:pt x="339" y="398"/>
                </a:cubicBezTo>
                <a:cubicBezTo>
                  <a:pt x="368" y="442"/>
                  <a:pt x="427" y="442"/>
                  <a:pt x="486" y="412"/>
                </a:cubicBezTo>
                <a:cubicBezTo>
                  <a:pt x="530" y="398"/>
                  <a:pt x="544" y="353"/>
                  <a:pt x="544" y="324"/>
                </a:cubicBezTo>
                <a:lnTo>
                  <a:pt x="544" y="103"/>
                </a:lnTo>
                <a:cubicBezTo>
                  <a:pt x="544" y="89"/>
                  <a:pt x="530" y="89"/>
                  <a:pt x="530" y="89"/>
                </a:cubicBezTo>
                <a:close/>
                <a:moveTo>
                  <a:pt x="206" y="427"/>
                </a:moveTo>
                <a:lnTo>
                  <a:pt x="206" y="427"/>
                </a:lnTo>
                <a:cubicBezTo>
                  <a:pt x="177" y="442"/>
                  <a:pt x="132" y="442"/>
                  <a:pt x="118" y="427"/>
                </a:cubicBezTo>
                <a:cubicBezTo>
                  <a:pt x="103" y="398"/>
                  <a:pt x="118" y="368"/>
                  <a:pt x="147" y="353"/>
                </a:cubicBezTo>
                <a:cubicBezTo>
                  <a:pt x="191" y="339"/>
                  <a:pt x="221" y="339"/>
                  <a:pt x="235" y="353"/>
                </a:cubicBezTo>
                <a:cubicBezTo>
                  <a:pt x="265" y="368"/>
                  <a:pt x="250" y="412"/>
                  <a:pt x="206" y="427"/>
                </a:cubicBezTo>
                <a:close/>
                <a:moveTo>
                  <a:pt x="471" y="383"/>
                </a:moveTo>
                <a:lnTo>
                  <a:pt x="471" y="383"/>
                </a:lnTo>
                <a:cubicBezTo>
                  <a:pt x="441" y="412"/>
                  <a:pt x="397" y="398"/>
                  <a:pt x="368" y="383"/>
                </a:cubicBezTo>
                <a:cubicBezTo>
                  <a:pt x="353" y="368"/>
                  <a:pt x="368" y="324"/>
                  <a:pt x="412" y="310"/>
                </a:cubicBezTo>
                <a:cubicBezTo>
                  <a:pt x="441" y="294"/>
                  <a:pt x="471" y="294"/>
                  <a:pt x="500" y="310"/>
                </a:cubicBezTo>
                <a:cubicBezTo>
                  <a:pt x="515" y="324"/>
                  <a:pt x="500" y="368"/>
                  <a:pt x="471" y="383"/>
                </a:cubicBezTo>
                <a:close/>
                <a:moveTo>
                  <a:pt x="559" y="589"/>
                </a:moveTo>
                <a:lnTo>
                  <a:pt x="559" y="589"/>
                </a:lnTo>
                <a:cubicBezTo>
                  <a:pt x="59" y="589"/>
                  <a:pt x="59" y="589"/>
                  <a:pt x="59" y="589"/>
                </a:cubicBezTo>
                <a:cubicBezTo>
                  <a:pt x="44" y="589"/>
                  <a:pt x="29" y="604"/>
                  <a:pt x="29" y="619"/>
                </a:cubicBezTo>
                <a:cubicBezTo>
                  <a:pt x="29" y="619"/>
                  <a:pt x="44" y="633"/>
                  <a:pt x="59" y="633"/>
                </a:cubicBezTo>
                <a:cubicBezTo>
                  <a:pt x="559" y="633"/>
                  <a:pt x="559" y="633"/>
                  <a:pt x="559" y="633"/>
                </a:cubicBezTo>
                <a:cubicBezTo>
                  <a:pt x="574" y="633"/>
                  <a:pt x="589" y="619"/>
                  <a:pt x="589" y="619"/>
                </a:cubicBezTo>
                <a:cubicBezTo>
                  <a:pt x="589" y="604"/>
                  <a:pt x="574" y="589"/>
                  <a:pt x="559" y="589"/>
                </a:cubicBezTo>
                <a:close/>
                <a:moveTo>
                  <a:pt x="544" y="0"/>
                </a:moveTo>
                <a:lnTo>
                  <a:pt x="544" y="0"/>
                </a:lnTo>
                <a:cubicBezTo>
                  <a:pt x="73" y="0"/>
                  <a:pt x="73" y="0"/>
                  <a:pt x="73" y="0"/>
                </a:cubicBezTo>
                <a:cubicBezTo>
                  <a:pt x="29" y="0"/>
                  <a:pt x="0" y="44"/>
                  <a:pt x="0" y="89"/>
                </a:cubicBezTo>
                <a:cubicBezTo>
                  <a:pt x="0" y="471"/>
                  <a:pt x="0" y="471"/>
                  <a:pt x="0" y="471"/>
                </a:cubicBezTo>
                <a:cubicBezTo>
                  <a:pt x="0" y="515"/>
                  <a:pt x="29" y="560"/>
                  <a:pt x="73" y="560"/>
                </a:cubicBezTo>
                <a:cubicBezTo>
                  <a:pt x="544" y="560"/>
                  <a:pt x="544" y="560"/>
                  <a:pt x="544" y="560"/>
                </a:cubicBezTo>
                <a:cubicBezTo>
                  <a:pt x="589" y="560"/>
                  <a:pt x="618" y="515"/>
                  <a:pt x="618" y="471"/>
                </a:cubicBezTo>
                <a:cubicBezTo>
                  <a:pt x="618" y="89"/>
                  <a:pt x="618" y="89"/>
                  <a:pt x="618" y="89"/>
                </a:cubicBezTo>
                <a:cubicBezTo>
                  <a:pt x="618" y="44"/>
                  <a:pt x="589" y="0"/>
                  <a:pt x="544" y="0"/>
                </a:cubicBezTo>
                <a:close/>
                <a:moveTo>
                  <a:pt x="589" y="471"/>
                </a:moveTo>
                <a:lnTo>
                  <a:pt x="589" y="471"/>
                </a:lnTo>
                <a:cubicBezTo>
                  <a:pt x="589" y="501"/>
                  <a:pt x="559" y="515"/>
                  <a:pt x="544" y="515"/>
                </a:cubicBezTo>
                <a:cubicBezTo>
                  <a:pt x="73" y="515"/>
                  <a:pt x="73" y="515"/>
                  <a:pt x="73" y="515"/>
                </a:cubicBezTo>
                <a:cubicBezTo>
                  <a:pt x="59" y="515"/>
                  <a:pt x="29" y="501"/>
                  <a:pt x="29" y="471"/>
                </a:cubicBezTo>
                <a:cubicBezTo>
                  <a:pt x="29" y="89"/>
                  <a:pt x="29" y="89"/>
                  <a:pt x="29" y="89"/>
                </a:cubicBezTo>
                <a:cubicBezTo>
                  <a:pt x="29" y="59"/>
                  <a:pt x="59" y="44"/>
                  <a:pt x="73" y="44"/>
                </a:cubicBezTo>
                <a:cubicBezTo>
                  <a:pt x="544" y="44"/>
                  <a:pt x="544" y="44"/>
                  <a:pt x="544" y="44"/>
                </a:cubicBezTo>
                <a:cubicBezTo>
                  <a:pt x="559" y="44"/>
                  <a:pt x="589" y="59"/>
                  <a:pt x="589" y="89"/>
                </a:cubicBezTo>
                <a:lnTo>
                  <a:pt x="589" y="471"/>
                </a:lnTo>
                <a:close/>
              </a:path>
            </a:pathLst>
          </a:custGeom>
          <a:solidFill>
            <a:schemeClr val="accent1"/>
          </a:solidFill>
          <a:ln>
            <a:noFill/>
          </a:ln>
          <a:effectLst/>
        </p:spPr>
        <p:txBody>
          <a:bodyPr wrap="none" anchor="ctr"/>
          <a:lstStyle/>
          <a:p>
            <a:endParaRPr lang="en-US" sz="2700"/>
          </a:p>
        </p:txBody>
      </p:sp>
      <p:sp>
        <p:nvSpPr>
          <p:cNvPr id="114" name="Freeform 113"/>
          <p:cNvSpPr>
            <a:spLocks noChangeArrowheads="1"/>
          </p:cNvSpPr>
          <p:nvPr/>
        </p:nvSpPr>
        <p:spPr bwMode="auto">
          <a:xfrm>
            <a:off x="5659287" y="3486840"/>
            <a:ext cx="304214" cy="285201"/>
          </a:xfrm>
          <a:custGeom>
            <a:avLst/>
            <a:gdLst>
              <a:gd name="T0" fmla="*/ 226829 w 649"/>
              <a:gd name="T1" fmla="*/ 0 h 605"/>
              <a:gd name="T2" fmla="*/ 226829 w 649"/>
              <a:gd name="T3" fmla="*/ 0 h 605"/>
              <a:gd name="T4" fmla="*/ 221812 w 649"/>
              <a:gd name="T5" fmla="*/ 0 h 605"/>
              <a:gd name="T6" fmla="*/ 105710 w 649"/>
              <a:gd name="T7" fmla="*/ 32067 h 605"/>
              <a:gd name="T8" fmla="*/ 100335 w 649"/>
              <a:gd name="T9" fmla="*/ 37111 h 605"/>
              <a:gd name="T10" fmla="*/ 100335 w 649"/>
              <a:gd name="T11" fmla="*/ 137995 h 605"/>
              <a:gd name="T12" fmla="*/ 42284 w 649"/>
              <a:gd name="T13" fmla="*/ 137995 h 605"/>
              <a:gd name="T14" fmla="*/ 10750 w 649"/>
              <a:gd name="T15" fmla="*/ 196364 h 605"/>
              <a:gd name="T16" fmla="*/ 84568 w 649"/>
              <a:gd name="T17" fmla="*/ 206813 h 605"/>
              <a:gd name="T18" fmla="*/ 116102 w 649"/>
              <a:gd name="T19" fmla="*/ 164297 h 605"/>
              <a:gd name="T20" fmla="*/ 116102 w 649"/>
              <a:gd name="T21" fmla="*/ 42515 h 605"/>
              <a:gd name="T22" fmla="*/ 221812 w 649"/>
              <a:gd name="T23" fmla="*/ 15853 h 605"/>
              <a:gd name="T24" fmla="*/ 221812 w 649"/>
              <a:gd name="T25" fmla="*/ 105928 h 605"/>
              <a:gd name="T26" fmla="*/ 158386 w 649"/>
              <a:gd name="T27" fmla="*/ 111333 h 605"/>
              <a:gd name="T28" fmla="*/ 132227 w 649"/>
              <a:gd name="T29" fmla="*/ 169702 h 605"/>
              <a:gd name="T30" fmla="*/ 206045 w 649"/>
              <a:gd name="T31" fmla="*/ 180511 h 605"/>
              <a:gd name="T32" fmla="*/ 232204 w 649"/>
              <a:gd name="T33" fmla="*/ 137995 h 605"/>
              <a:gd name="T34" fmla="*/ 232204 w 649"/>
              <a:gd name="T35" fmla="*/ 10809 h 605"/>
              <a:gd name="T36" fmla="*/ 226829 w 649"/>
              <a:gd name="T37" fmla="*/ 0 h 605"/>
              <a:gd name="T38" fmla="*/ 79193 w 649"/>
              <a:gd name="T39" fmla="*/ 190959 h 605"/>
              <a:gd name="T40" fmla="*/ 79193 w 649"/>
              <a:gd name="T41" fmla="*/ 190959 h 605"/>
              <a:gd name="T42" fmla="*/ 26517 w 649"/>
              <a:gd name="T43" fmla="*/ 190959 h 605"/>
              <a:gd name="T44" fmla="*/ 47659 w 649"/>
              <a:gd name="T45" fmla="*/ 148444 h 605"/>
              <a:gd name="T46" fmla="*/ 95318 w 649"/>
              <a:gd name="T47" fmla="*/ 148444 h 605"/>
              <a:gd name="T48" fmla="*/ 79193 w 649"/>
              <a:gd name="T49" fmla="*/ 190959 h 605"/>
              <a:gd name="T50" fmla="*/ 200670 w 649"/>
              <a:gd name="T51" fmla="*/ 164297 h 605"/>
              <a:gd name="T52" fmla="*/ 200670 w 649"/>
              <a:gd name="T53" fmla="*/ 164297 h 605"/>
              <a:gd name="T54" fmla="*/ 147994 w 649"/>
              <a:gd name="T55" fmla="*/ 164297 h 605"/>
              <a:gd name="T56" fmla="*/ 163761 w 649"/>
              <a:gd name="T57" fmla="*/ 122142 h 605"/>
              <a:gd name="T58" fmla="*/ 216437 w 649"/>
              <a:gd name="T59" fmla="*/ 122142 h 605"/>
              <a:gd name="T60" fmla="*/ 200670 w 649"/>
              <a:gd name="T61" fmla="*/ 164297 h 60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649" h="605">
                <a:moveTo>
                  <a:pt x="633" y="0"/>
                </a:moveTo>
                <a:lnTo>
                  <a:pt x="633" y="0"/>
                </a:lnTo>
                <a:cubicBezTo>
                  <a:pt x="633" y="0"/>
                  <a:pt x="633" y="0"/>
                  <a:pt x="619" y="0"/>
                </a:cubicBezTo>
                <a:cubicBezTo>
                  <a:pt x="295" y="89"/>
                  <a:pt x="295" y="89"/>
                  <a:pt x="295" y="89"/>
                </a:cubicBezTo>
                <a:cubicBezTo>
                  <a:pt x="295" y="89"/>
                  <a:pt x="280" y="89"/>
                  <a:pt x="280" y="103"/>
                </a:cubicBezTo>
                <a:cubicBezTo>
                  <a:pt x="280" y="383"/>
                  <a:pt x="280" y="383"/>
                  <a:pt x="280" y="383"/>
                </a:cubicBezTo>
                <a:cubicBezTo>
                  <a:pt x="236" y="353"/>
                  <a:pt x="177" y="353"/>
                  <a:pt x="118" y="383"/>
                </a:cubicBezTo>
                <a:cubicBezTo>
                  <a:pt x="45" y="427"/>
                  <a:pt x="0" y="501"/>
                  <a:pt x="30" y="545"/>
                </a:cubicBezTo>
                <a:cubicBezTo>
                  <a:pt x="74" y="604"/>
                  <a:pt x="162" y="604"/>
                  <a:pt x="236" y="574"/>
                </a:cubicBezTo>
                <a:cubicBezTo>
                  <a:pt x="280" y="545"/>
                  <a:pt x="310" y="501"/>
                  <a:pt x="324" y="456"/>
                </a:cubicBezTo>
                <a:lnTo>
                  <a:pt x="324" y="118"/>
                </a:lnTo>
                <a:cubicBezTo>
                  <a:pt x="619" y="44"/>
                  <a:pt x="619" y="44"/>
                  <a:pt x="619" y="44"/>
                </a:cubicBezTo>
                <a:cubicBezTo>
                  <a:pt x="619" y="294"/>
                  <a:pt x="619" y="294"/>
                  <a:pt x="619" y="294"/>
                </a:cubicBezTo>
                <a:cubicBezTo>
                  <a:pt x="575" y="280"/>
                  <a:pt x="501" y="280"/>
                  <a:pt x="442" y="309"/>
                </a:cubicBezTo>
                <a:cubicBezTo>
                  <a:pt x="369" y="339"/>
                  <a:pt x="339" y="412"/>
                  <a:pt x="369" y="471"/>
                </a:cubicBezTo>
                <a:cubicBezTo>
                  <a:pt x="398" y="515"/>
                  <a:pt x="487" y="530"/>
                  <a:pt x="575" y="501"/>
                </a:cubicBezTo>
                <a:cubicBezTo>
                  <a:pt x="619" y="471"/>
                  <a:pt x="648" y="412"/>
                  <a:pt x="648" y="383"/>
                </a:cubicBezTo>
                <a:cubicBezTo>
                  <a:pt x="648" y="368"/>
                  <a:pt x="648" y="30"/>
                  <a:pt x="648" y="30"/>
                </a:cubicBezTo>
                <a:cubicBezTo>
                  <a:pt x="648" y="15"/>
                  <a:pt x="648" y="0"/>
                  <a:pt x="633" y="0"/>
                </a:cubicBezTo>
                <a:close/>
                <a:moveTo>
                  <a:pt x="221" y="530"/>
                </a:moveTo>
                <a:lnTo>
                  <a:pt x="221" y="530"/>
                </a:lnTo>
                <a:cubicBezTo>
                  <a:pt x="162" y="560"/>
                  <a:pt x="104" y="560"/>
                  <a:pt x="74" y="530"/>
                </a:cubicBezTo>
                <a:cubicBezTo>
                  <a:pt x="45" y="501"/>
                  <a:pt x="74" y="442"/>
                  <a:pt x="133" y="412"/>
                </a:cubicBezTo>
                <a:cubicBezTo>
                  <a:pt x="177" y="383"/>
                  <a:pt x="236" y="383"/>
                  <a:pt x="266" y="412"/>
                </a:cubicBezTo>
                <a:cubicBezTo>
                  <a:pt x="310" y="442"/>
                  <a:pt x="266" y="515"/>
                  <a:pt x="221" y="530"/>
                </a:cubicBezTo>
                <a:close/>
                <a:moveTo>
                  <a:pt x="560" y="456"/>
                </a:moveTo>
                <a:lnTo>
                  <a:pt x="560" y="456"/>
                </a:lnTo>
                <a:cubicBezTo>
                  <a:pt x="501" y="486"/>
                  <a:pt x="428" y="486"/>
                  <a:pt x="413" y="456"/>
                </a:cubicBezTo>
                <a:cubicBezTo>
                  <a:pt x="383" y="412"/>
                  <a:pt x="398" y="368"/>
                  <a:pt x="457" y="339"/>
                </a:cubicBezTo>
                <a:cubicBezTo>
                  <a:pt x="516" y="309"/>
                  <a:pt x="575" y="309"/>
                  <a:pt x="604" y="339"/>
                </a:cubicBezTo>
                <a:cubicBezTo>
                  <a:pt x="633" y="368"/>
                  <a:pt x="604" y="427"/>
                  <a:pt x="560" y="456"/>
                </a:cubicBezTo>
                <a:close/>
              </a:path>
            </a:pathLst>
          </a:custGeom>
          <a:solidFill>
            <a:schemeClr val="accent1"/>
          </a:solidFill>
          <a:ln>
            <a:noFill/>
          </a:ln>
          <a:effectLst/>
        </p:spPr>
        <p:txBody>
          <a:bodyPr wrap="none" anchor="ctr"/>
          <a:lstStyle/>
          <a:p>
            <a:endParaRPr lang="en-US" sz="2700"/>
          </a:p>
        </p:txBody>
      </p:sp>
      <p:sp>
        <p:nvSpPr>
          <p:cNvPr id="115" name="Freeform 114"/>
          <p:cNvSpPr>
            <a:spLocks noChangeArrowheads="1"/>
          </p:cNvSpPr>
          <p:nvPr/>
        </p:nvSpPr>
        <p:spPr bwMode="auto">
          <a:xfrm>
            <a:off x="5240993" y="3486840"/>
            <a:ext cx="160749" cy="292115"/>
          </a:xfrm>
          <a:custGeom>
            <a:avLst/>
            <a:gdLst>
              <a:gd name="T0" fmla="*/ 117104 w 340"/>
              <a:gd name="T1" fmla="*/ 0 h 619"/>
              <a:gd name="T2" fmla="*/ 117104 w 340"/>
              <a:gd name="T3" fmla="*/ 0 h 619"/>
              <a:gd name="T4" fmla="*/ 106261 w 340"/>
              <a:gd name="T5" fmla="*/ 10821 h 619"/>
              <a:gd name="T6" fmla="*/ 106261 w 340"/>
              <a:gd name="T7" fmla="*/ 122273 h 619"/>
              <a:gd name="T8" fmla="*/ 42649 w 340"/>
              <a:gd name="T9" fmla="*/ 127323 h 619"/>
              <a:gd name="T10" fmla="*/ 10843 w 340"/>
              <a:gd name="T11" fmla="*/ 196575 h 619"/>
              <a:gd name="T12" fmla="*/ 90720 w 340"/>
              <a:gd name="T13" fmla="*/ 201985 h 619"/>
              <a:gd name="T14" fmla="*/ 122526 w 340"/>
              <a:gd name="T15" fmla="*/ 148604 h 619"/>
              <a:gd name="T16" fmla="*/ 122526 w 340"/>
              <a:gd name="T17" fmla="*/ 10821 h 619"/>
              <a:gd name="T18" fmla="*/ 117104 w 340"/>
              <a:gd name="T19" fmla="*/ 0 h 619"/>
              <a:gd name="T20" fmla="*/ 85298 w 340"/>
              <a:gd name="T21" fmla="*/ 191165 h 619"/>
              <a:gd name="T22" fmla="*/ 85298 w 340"/>
              <a:gd name="T23" fmla="*/ 191165 h 619"/>
              <a:gd name="T24" fmla="*/ 26746 w 340"/>
              <a:gd name="T25" fmla="*/ 191165 h 619"/>
              <a:gd name="T26" fmla="*/ 48071 w 340"/>
              <a:gd name="T27" fmla="*/ 138144 h 619"/>
              <a:gd name="T28" fmla="*/ 106261 w 340"/>
              <a:gd name="T29" fmla="*/ 143554 h 619"/>
              <a:gd name="T30" fmla="*/ 85298 w 340"/>
              <a:gd name="T31" fmla="*/ 191165 h 61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40" h="619">
                <a:moveTo>
                  <a:pt x="324" y="0"/>
                </a:moveTo>
                <a:lnTo>
                  <a:pt x="324" y="0"/>
                </a:lnTo>
                <a:cubicBezTo>
                  <a:pt x="294" y="0"/>
                  <a:pt x="294" y="30"/>
                  <a:pt x="294" y="30"/>
                </a:cubicBezTo>
                <a:cubicBezTo>
                  <a:pt x="294" y="339"/>
                  <a:pt x="294" y="339"/>
                  <a:pt x="294" y="339"/>
                </a:cubicBezTo>
                <a:cubicBezTo>
                  <a:pt x="251" y="309"/>
                  <a:pt x="177" y="309"/>
                  <a:pt x="118" y="353"/>
                </a:cubicBezTo>
                <a:cubicBezTo>
                  <a:pt x="44" y="398"/>
                  <a:pt x="0" y="486"/>
                  <a:pt x="30" y="545"/>
                </a:cubicBezTo>
                <a:cubicBezTo>
                  <a:pt x="74" y="604"/>
                  <a:pt x="162" y="618"/>
                  <a:pt x="251" y="560"/>
                </a:cubicBezTo>
                <a:cubicBezTo>
                  <a:pt x="310" y="530"/>
                  <a:pt x="339" y="471"/>
                  <a:pt x="339" y="412"/>
                </a:cubicBezTo>
                <a:cubicBezTo>
                  <a:pt x="339" y="30"/>
                  <a:pt x="339" y="30"/>
                  <a:pt x="339" y="30"/>
                </a:cubicBezTo>
                <a:cubicBezTo>
                  <a:pt x="339" y="15"/>
                  <a:pt x="324" y="0"/>
                  <a:pt x="324" y="0"/>
                </a:cubicBezTo>
                <a:close/>
                <a:moveTo>
                  <a:pt x="236" y="530"/>
                </a:moveTo>
                <a:lnTo>
                  <a:pt x="236" y="530"/>
                </a:lnTo>
                <a:cubicBezTo>
                  <a:pt x="177" y="574"/>
                  <a:pt x="103" y="574"/>
                  <a:pt x="74" y="530"/>
                </a:cubicBezTo>
                <a:cubicBezTo>
                  <a:pt x="44" y="486"/>
                  <a:pt x="74" y="412"/>
                  <a:pt x="133" y="383"/>
                </a:cubicBezTo>
                <a:cubicBezTo>
                  <a:pt x="192" y="339"/>
                  <a:pt x="265" y="353"/>
                  <a:pt x="294" y="398"/>
                </a:cubicBezTo>
                <a:cubicBezTo>
                  <a:pt x="324" y="442"/>
                  <a:pt x="280" y="501"/>
                  <a:pt x="236" y="530"/>
                </a:cubicBezTo>
                <a:close/>
              </a:path>
            </a:pathLst>
          </a:custGeom>
          <a:solidFill>
            <a:schemeClr val="accent1"/>
          </a:solidFill>
          <a:ln>
            <a:noFill/>
          </a:ln>
          <a:effectLst/>
        </p:spPr>
        <p:txBody>
          <a:bodyPr wrap="none" anchor="ctr"/>
          <a:lstStyle/>
          <a:p>
            <a:endParaRPr lang="en-US" sz="2700"/>
          </a:p>
        </p:txBody>
      </p:sp>
      <p:sp>
        <p:nvSpPr>
          <p:cNvPr id="116" name="Freeform 115"/>
          <p:cNvSpPr>
            <a:spLocks noChangeArrowheads="1"/>
          </p:cNvSpPr>
          <p:nvPr/>
        </p:nvSpPr>
        <p:spPr bwMode="auto">
          <a:xfrm>
            <a:off x="4736275" y="3473013"/>
            <a:ext cx="222975" cy="299030"/>
          </a:xfrm>
          <a:custGeom>
            <a:avLst/>
            <a:gdLst>
              <a:gd name="T0" fmla="*/ 164679 w 472"/>
              <a:gd name="T1" fmla="*/ 47585 h 634"/>
              <a:gd name="T2" fmla="*/ 164679 w 472"/>
              <a:gd name="T3" fmla="*/ 47585 h 634"/>
              <a:gd name="T4" fmla="*/ 117009 w 472"/>
              <a:gd name="T5" fmla="*/ 5047 h 634"/>
              <a:gd name="T6" fmla="*/ 106174 w 472"/>
              <a:gd name="T7" fmla="*/ 5047 h 634"/>
              <a:gd name="T8" fmla="*/ 106174 w 472"/>
              <a:gd name="T9" fmla="*/ 10454 h 634"/>
              <a:gd name="T10" fmla="*/ 106174 w 472"/>
              <a:gd name="T11" fmla="*/ 132661 h 634"/>
              <a:gd name="T12" fmla="*/ 42253 w 472"/>
              <a:gd name="T13" fmla="*/ 137707 h 634"/>
              <a:gd name="T14" fmla="*/ 10473 w 472"/>
              <a:gd name="T15" fmla="*/ 206922 h 634"/>
              <a:gd name="T16" fmla="*/ 84867 w 472"/>
              <a:gd name="T17" fmla="*/ 212329 h 634"/>
              <a:gd name="T18" fmla="*/ 122065 w 472"/>
              <a:gd name="T19" fmla="*/ 158976 h 634"/>
              <a:gd name="T20" fmla="*/ 122065 w 472"/>
              <a:gd name="T21" fmla="*/ 26316 h 634"/>
              <a:gd name="T22" fmla="*/ 153845 w 472"/>
              <a:gd name="T23" fmla="*/ 58399 h 634"/>
              <a:gd name="T24" fmla="*/ 164679 w 472"/>
              <a:gd name="T25" fmla="*/ 58399 h 634"/>
              <a:gd name="T26" fmla="*/ 164679 w 472"/>
              <a:gd name="T27" fmla="*/ 47585 h 634"/>
              <a:gd name="T28" fmla="*/ 79450 w 472"/>
              <a:gd name="T29" fmla="*/ 201514 h 634"/>
              <a:gd name="T30" fmla="*/ 79450 w 472"/>
              <a:gd name="T31" fmla="*/ 201514 h 634"/>
              <a:gd name="T32" fmla="*/ 26363 w 472"/>
              <a:gd name="T33" fmla="*/ 201514 h 634"/>
              <a:gd name="T34" fmla="*/ 47670 w 472"/>
              <a:gd name="T35" fmla="*/ 148522 h 634"/>
              <a:gd name="T36" fmla="*/ 100757 w 472"/>
              <a:gd name="T37" fmla="*/ 153929 h 634"/>
              <a:gd name="T38" fmla="*/ 79450 w 472"/>
              <a:gd name="T39" fmla="*/ 201514 h 63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72" h="634">
                <a:moveTo>
                  <a:pt x="456" y="132"/>
                </a:moveTo>
                <a:lnTo>
                  <a:pt x="456" y="132"/>
                </a:lnTo>
                <a:cubicBezTo>
                  <a:pt x="324" y="14"/>
                  <a:pt x="324" y="14"/>
                  <a:pt x="324" y="14"/>
                </a:cubicBezTo>
                <a:cubicBezTo>
                  <a:pt x="324" y="0"/>
                  <a:pt x="309" y="0"/>
                  <a:pt x="294" y="14"/>
                </a:cubicBezTo>
                <a:lnTo>
                  <a:pt x="294" y="29"/>
                </a:lnTo>
                <a:cubicBezTo>
                  <a:pt x="294" y="368"/>
                  <a:pt x="294" y="368"/>
                  <a:pt x="294" y="368"/>
                </a:cubicBezTo>
                <a:cubicBezTo>
                  <a:pt x="250" y="338"/>
                  <a:pt x="176" y="338"/>
                  <a:pt x="117" y="382"/>
                </a:cubicBezTo>
                <a:cubicBezTo>
                  <a:pt x="29" y="427"/>
                  <a:pt x="0" y="515"/>
                  <a:pt x="29" y="574"/>
                </a:cubicBezTo>
                <a:cubicBezTo>
                  <a:pt x="73" y="633"/>
                  <a:pt x="162" y="633"/>
                  <a:pt x="235" y="589"/>
                </a:cubicBezTo>
                <a:cubicBezTo>
                  <a:pt x="294" y="559"/>
                  <a:pt x="338" y="500"/>
                  <a:pt x="338" y="441"/>
                </a:cubicBezTo>
                <a:cubicBezTo>
                  <a:pt x="338" y="73"/>
                  <a:pt x="338" y="73"/>
                  <a:pt x="338" y="73"/>
                </a:cubicBezTo>
                <a:cubicBezTo>
                  <a:pt x="426" y="162"/>
                  <a:pt x="426" y="162"/>
                  <a:pt x="426" y="162"/>
                </a:cubicBezTo>
                <a:cubicBezTo>
                  <a:pt x="441" y="176"/>
                  <a:pt x="456" y="176"/>
                  <a:pt x="456" y="162"/>
                </a:cubicBezTo>
                <a:cubicBezTo>
                  <a:pt x="471" y="162"/>
                  <a:pt x="471" y="147"/>
                  <a:pt x="456" y="132"/>
                </a:cubicBezTo>
                <a:close/>
                <a:moveTo>
                  <a:pt x="220" y="559"/>
                </a:moveTo>
                <a:lnTo>
                  <a:pt x="220" y="559"/>
                </a:lnTo>
                <a:cubicBezTo>
                  <a:pt x="176" y="603"/>
                  <a:pt x="103" y="589"/>
                  <a:pt x="73" y="559"/>
                </a:cubicBezTo>
                <a:cubicBezTo>
                  <a:pt x="44" y="515"/>
                  <a:pt x="73" y="441"/>
                  <a:pt x="132" y="412"/>
                </a:cubicBezTo>
                <a:cubicBezTo>
                  <a:pt x="176" y="368"/>
                  <a:pt x="250" y="382"/>
                  <a:pt x="279" y="427"/>
                </a:cubicBezTo>
                <a:cubicBezTo>
                  <a:pt x="309" y="456"/>
                  <a:pt x="279" y="530"/>
                  <a:pt x="220" y="559"/>
                </a:cubicBezTo>
                <a:close/>
              </a:path>
            </a:pathLst>
          </a:custGeom>
          <a:solidFill>
            <a:schemeClr val="accent1"/>
          </a:solidFill>
          <a:ln>
            <a:noFill/>
          </a:ln>
          <a:effectLst/>
        </p:spPr>
        <p:txBody>
          <a:bodyPr wrap="none" anchor="ctr"/>
          <a:lstStyle/>
          <a:p>
            <a:endParaRPr lang="en-US" sz="2700"/>
          </a:p>
        </p:txBody>
      </p:sp>
      <p:sp>
        <p:nvSpPr>
          <p:cNvPr id="117" name="Freeform 116"/>
          <p:cNvSpPr>
            <a:spLocks noChangeArrowheads="1"/>
          </p:cNvSpPr>
          <p:nvPr/>
        </p:nvSpPr>
        <p:spPr bwMode="auto">
          <a:xfrm>
            <a:off x="4224644" y="3507583"/>
            <a:ext cx="304214" cy="243718"/>
          </a:xfrm>
          <a:custGeom>
            <a:avLst/>
            <a:gdLst>
              <a:gd name="T0" fmla="*/ 116102 w 649"/>
              <a:gd name="T1" fmla="*/ 169701 h 517"/>
              <a:gd name="T2" fmla="*/ 116102 w 649"/>
              <a:gd name="T3" fmla="*/ 169701 h 517"/>
              <a:gd name="T4" fmla="*/ 42284 w 649"/>
              <a:gd name="T5" fmla="*/ 111333 h 517"/>
              <a:gd name="T6" fmla="*/ 63426 w 649"/>
              <a:gd name="T7" fmla="*/ 111333 h 517"/>
              <a:gd name="T8" fmla="*/ 63426 w 649"/>
              <a:gd name="T9" fmla="*/ 106288 h 517"/>
              <a:gd name="T10" fmla="*/ 36909 w 649"/>
              <a:gd name="T11" fmla="*/ 79626 h 517"/>
              <a:gd name="T12" fmla="*/ 31534 w 649"/>
              <a:gd name="T13" fmla="*/ 79626 h 517"/>
              <a:gd name="T14" fmla="*/ 5375 w 649"/>
              <a:gd name="T15" fmla="*/ 106288 h 517"/>
              <a:gd name="T16" fmla="*/ 5375 w 649"/>
              <a:gd name="T17" fmla="*/ 111333 h 517"/>
              <a:gd name="T18" fmla="*/ 26517 w 649"/>
              <a:gd name="T19" fmla="*/ 111333 h 517"/>
              <a:gd name="T20" fmla="*/ 116102 w 649"/>
              <a:gd name="T21" fmla="*/ 185915 h 517"/>
              <a:gd name="T22" fmla="*/ 195295 w 649"/>
              <a:gd name="T23" fmla="*/ 137995 h 517"/>
              <a:gd name="T24" fmla="*/ 179528 w 649"/>
              <a:gd name="T25" fmla="*/ 132590 h 517"/>
              <a:gd name="T26" fmla="*/ 116102 w 649"/>
              <a:gd name="T27" fmla="*/ 169701 h 517"/>
              <a:gd name="T28" fmla="*/ 226829 w 649"/>
              <a:gd name="T29" fmla="*/ 79626 h 517"/>
              <a:gd name="T30" fmla="*/ 226829 w 649"/>
              <a:gd name="T31" fmla="*/ 79626 h 517"/>
              <a:gd name="T32" fmla="*/ 205687 w 649"/>
              <a:gd name="T33" fmla="*/ 79626 h 517"/>
              <a:gd name="T34" fmla="*/ 116102 w 649"/>
              <a:gd name="T35" fmla="*/ 0 h 517"/>
              <a:gd name="T36" fmla="*/ 36909 w 649"/>
              <a:gd name="T37" fmla="*/ 47920 h 517"/>
              <a:gd name="T38" fmla="*/ 47659 w 649"/>
              <a:gd name="T39" fmla="*/ 53324 h 517"/>
              <a:gd name="T40" fmla="*/ 116102 w 649"/>
              <a:gd name="T41" fmla="*/ 16213 h 517"/>
              <a:gd name="T42" fmla="*/ 189920 w 649"/>
              <a:gd name="T43" fmla="*/ 79626 h 517"/>
              <a:gd name="T44" fmla="*/ 168778 w 649"/>
              <a:gd name="T45" fmla="*/ 79626 h 517"/>
              <a:gd name="T46" fmla="*/ 168778 w 649"/>
              <a:gd name="T47" fmla="*/ 85031 h 517"/>
              <a:gd name="T48" fmla="*/ 195295 w 649"/>
              <a:gd name="T49" fmla="*/ 111333 h 517"/>
              <a:gd name="T50" fmla="*/ 200670 w 649"/>
              <a:gd name="T51" fmla="*/ 111333 h 517"/>
              <a:gd name="T52" fmla="*/ 226829 w 649"/>
              <a:gd name="T53" fmla="*/ 85031 h 517"/>
              <a:gd name="T54" fmla="*/ 226829 w 649"/>
              <a:gd name="T55" fmla="*/ 79626 h 51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649" h="517">
                <a:moveTo>
                  <a:pt x="324" y="471"/>
                </a:moveTo>
                <a:lnTo>
                  <a:pt x="324" y="471"/>
                </a:lnTo>
                <a:cubicBezTo>
                  <a:pt x="221" y="471"/>
                  <a:pt x="147" y="398"/>
                  <a:pt x="118" y="309"/>
                </a:cubicBezTo>
                <a:cubicBezTo>
                  <a:pt x="177" y="309"/>
                  <a:pt x="177" y="309"/>
                  <a:pt x="177" y="309"/>
                </a:cubicBezTo>
                <a:cubicBezTo>
                  <a:pt x="192" y="309"/>
                  <a:pt x="192" y="295"/>
                  <a:pt x="177" y="295"/>
                </a:cubicBezTo>
                <a:cubicBezTo>
                  <a:pt x="103" y="221"/>
                  <a:pt x="103" y="221"/>
                  <a:pt x="103" y="221"/>
                </a:cubicBezTo>
                <a:lnTo>
                  <a:pt x="88" y="221"/>
                </a:lnTo>
                <a:cubicBezTo>
                  <a:pt x="15" y="295"/>
                  <a:pt x="15" y="295"/>
                  <a:pt x="15" y="295"/>
                </a:cubicBezTo>
                <a:cubicBezTo>
                  <a:pt x="0" y="309"/>
                  <a:pt x="15" y="309"/>
                  <a:pt x="15" y="309"/>
                </a:cubicBezTo>
                <a:cubicBezTo>
                  <a:pt x="74" y="309"/>
                  <a:pt x="74" y="309"/>
                  <a:pt x="74" y="309"/>
                </a:cubicBezTo>
                <a:cubicBezTo>
                  <a:pt x="103" y="427"/>
                  <a:pt x="206" y="516"/>
                  <a:pt x="324" y="516"/>
                </a:cubicBezTo>
                <a:cubicBezTo>
                  <a:pt x="413" y="516"/>
                  <a:pt x="501" y="457"/>
                  <a:pt x="545" y="383"/>
                </a:cubicBezTo>
                <a:cubicBezTo>
                  <a:pt x="501" y="368"/>
                  <a:pt x="501" y="368"/>
                  <a:pt x="501" y="368"/>
                </a:cubicBezTo>
                <a:cubicBezTo>
                  <a:pt x="471" y="427"/>
                  <a:pt x="398" y="471"/>
                  <a:pt x="324" y="471"/>
                </a:cubicBezTo>
                <a:close/>
                <a:moveTo>
                  <a:pt x="633" y="221"/>
                </a:moveTo>
                <a:lnTo>
                  <a:pt x="633" y="221"/>
                </a:lnTo>
                <a:cubicBezTo>
                  <a:pt x="574" y="221"/>
                  <a:pt x="574" y="221"/>
                  <a:pt x="574" y="221"/>
                </a:cubicBezTo>
                <a:cubicBezTo>
                  <a:pt x="560" y="89"/>
                  <a:pt x="456" y="0"/>
                  <a:pt x="324" y="0"/>
                </a:cubicBezTo>
                <a:cubicBezTo>
                  <a:pt x="221" y="0"/>
                  <a:pt x="133" y="59"/>
                  <a:pt x="103" y="133"/>
                </a:cubicBezTo>
                <a:cubicBezTo>
                  <a:pt x="133" y="148"/>
                  <a:pt x="133" y="148"/>
                  <a:pt x="133" y="148"/>
                </a:cubicBezTo>
                <a:cubicBezTo>
                  <a:pt x="177" y="89"/>
                  <a:pt x="236" y="45"/>
                  <a:pt x="324" y="45"/>
                </a:cubicBezTo>
                <a:cubicBezTo>
                  <a:pt x="427" y="45"/>
                  <a:pt x="515" y="118"/>
                  <a:pt x="530" y="221"/>
                </a:cubicBezTo>
                <a:cubicBezTo>
                  <a:pt x="471" y="221"/>
                  <a:pt x="471" y="221"/>
                  <a:pt x="471" y="221"/>
                </a:cubicBezTo>
                <a:cubicBezTo>
                  <a:pt x="456" y="221"/>
                  <a:pt x="456" y="221"/>
                  <a:pt x="471" y="236"/>
                </a:cubicBezTo>
                <a:cubicBezTo>
                  <a:pt x="545" y="309"/>
                  <a:pt x="545" y="309"/>
                  <a:pt x="545" y="309"/>
                </a:cubicBezTo>
                <a:lnTo>
                  <a:pt x="560" y="309"/>
                </a:lnTo>
                <a:cubicBezTo>
                  <a:pt x="633" y="236"/>
                  <a:pt x="633" y="236"/>
                  <a:pt x="633" y="236"/>
                </a:cubicBezTo>
                <a:cubicBezTo>
                  <a:pt x="648" y="236"/>
                  <a:pt x="633" y="221"/>
                  <a:pt x="633" y="221"/>
                </a:cubicBezTo>
                <a:close/>
              </a:path>
            </a:pathLst>
          </a:custGeom>
          <a:solidFill>
            <a:schemeClr val="accent1"/>
          </a:solidFill>
          <a:ln>
            <a:noFill/>
          </a:ln>
          <a:effectLst/>
        </p:spPr>
        <p:txBody>
          <a:bodyPr wrap="none" anchor="ctr"/>
          <a:lstStyle/>
          <a:p>
            <a:endParaRPr lang="en-US" sz="2700"/>
          </a:p>
        </p:txBody>
      </p:sp>
      <p:sp>
        <p:nvSpPr>
          <p:cNvPr id="118" name="Freeform 117"/>
          <p:cNvSpPr>
            <a:spLocks noChangeArrowheads="1"/>
          </p:cNvSpPr>
          <p:nvPr/>
        </p:nvSpPr>
        <p:spPr bwMode="auto">
          <a:xfrm>
            <a:off x="3764867" y="3514497"/>
            <a:ext cx="248903" cy="216062"/>
          </a:xfrm>
          <a:custGeom>
            <a:avLst/>
            <a:gdLst>
              <a:gd name="T0" fmla="*/ 5017 w 531"/>
              <a:gd name="T1" fmla="*/ 37219 h 457"/>
              <a:gd name="T2" fmla="*/ 5017 w 531"/>
              <a:gd name="T3" fmla="*/ 37219 h 457"/>
              <a:gd name="T4" fmla="*/ 36909 w 531"/>
              <a:gd name="T5" fmla="*/ 37219 h 457"/>
              <a:gd name="T6" fmla="*/ 58051 w 531"/>
              <a:gd name="T7" fmla="*/ 69380 h 457"/>
              <a:gd name="T8" fmla="*/ 68443 w 531"/>
              <a:gd name="T9" fmla="*/ 58539 h 457"/>
              <a:gd name="T10" fmla="*/ 41926 w 531"/>
              <a:gd name="T11" fmla="*/ 21320 h 457"/>
              <a:gd name="T12" fmla="*/ 5017 w 531"/>
              <a:gd name="T13" fmla="*/ 21320 h 457"/>
              <a:gd name="T14" fmla="*/ 0 w 531"/>
              <a:gd name="T15" fmla="*/ 31799 h 457"/>
              <a:gd name="T16" fmla="*/ 5017 w 531"/>
              <a:gd name="T17" fmla="*/ 37219 h 457"/>
              <a:gd name="T18" fmla="*/ 147636 w 531"/>
              <a:gd name="T19" fmla="*/ 37219 h 457"/>
              <a:gd name="T20" fmla="*/ 147636 w 531"/>
              <a:gd name="T21" fmla="*/ 37219 h 457"/>
              <a:gd name="T22" fmla="*/ 147636 w 531"/>
              <a:gd name="T23" fmla="*/ 58539 h 457"/>
              <a:gd name="T24" fmla="*/ 158027 w 531"/>
              <a:gd name="T25" fmla="*/ 58539 h 457"/>
              <a:gd name="T26" fmla="*/ 189920 w 531"/>
              <a:gd name="T27" fmla="*/ 31799 h 457"/>
              <a:gd name="T28" fmla="*/ 189920 w 531"/>
              <a:gd name="T29" fmla="*/ 26740 h 457"/>
              <a:gd name="T30" fmla="*/ 158027 w 531"/>
              <a:gd name="T31" fmla="*/ 5420 h 457"/>
              <a:gd name="T32" fmla="*/ 147636 w 531"/>
              <a:gd name="T33" fmla="*/ 5420 h 457"/>
              <a:gd name="T34" fmla="*/ 147636 w 531"/>
              <a:gd name="T35" fmla="*/ 21320 h 457"/>
              <a:gd name="T36" fmla="*/ 110727 w 531"/>
              <a:gd name="T37" fmla="*/ 21320 h 457"/>
              <a:gd name="T38" fmla="*/ 36909 w 531"/>
              <a:gd name="T39" fmla="*/ 127557 h 457"/>
              <a:gd name="T40" fmla="*/ 5017 w 531"/>
              <a:gd name="T41" fmla="*/ 127557 h 457"/>
              <a:gd name="T42" fmla="*/ 0 w 531"/>
              <a:gd name="T43" fmla="*/ 138398 h 457"/>
              <a:gd name="T44" fmla="*/ 5017 w 531"/>
              <a:gd name="T45" fmla="*/ 143457 h 457"/>
              <a:gd name="T46" fmla="*/ 41926 w 531"/>
              <a:gd name="T47" fmla="*/ 143457 h 457"/>
              <a:gd name="T48" fmla="*/ 121119 w 531"/>
              <a:gd name="T49" fmla="*/ 37219 h 457"/>
              <a:gd name="T50" fmla="*/ 147636 w 531"/>
              <a:gd name="T51" fmla="*/ 37219 h 457"/>
              <a:gd name="T52" fmla="*/ 158027 w 531"/>
              <a:gd name="T53" fmla="*/ 111658 h 457"/>
              <a:gd name="T54" fmla="*/ 158027 w 531"/>
              <a:gd name="T55" fmla="*/ 111658 h 457"/>
              <a:gd name="T56" fmla="*/ 147636 w 531"/>
              <a:gd name="T57" fmla="*/ 111658 h 457"/>
              <a:gd name="T58" fmla="*/ 147636 w 531"/>
              <a:gd name="T59" fmla="*/ 127557 h 457"/>
              <a:gd name="T60" fmla="*/ 121119 w 531"/>
              <a:gd name="T61" fmla="*/ 127557 h 457"/>
              <a:gd name="T62" fmla="*/ 94960 w 531"/>
              <a:gd name="T63" fmla="*/ 95758 h 457"/>
              <a:gd name="T64" fmla="*/ 84210 w 531"/>
              <a:gd name="T65" fmla="*/ 106238 h 457"/>
              <a:gd name="T66" fmla="*/ 110727 w 531"/>
              <a:gd name="T67" fmla="*/ 143457 h 457"/>
              <a:gd name="T68" fmla="*/ 147636 w 531"/>
              <a:gd name="T69" fmla="*/ 143457 h 457"/>
              <a:gd name="T70" fmla="*/ 147636 w 531"/>
              <a:gd name="T71" fmla="*/ 164777 h 457"/>
              <a:gd name="T72" fmla="*/ 158027 w 531"/>
              <a:gd name="T73" fmla="*/ 164777 h 457"/>
              <a:gd name="T74" fmla="*/ 189920 w 531"/>
              <a:gd name="T75" fmla="*/ 138398 h 457"/>
              <a:gd name="T76" fmla="*/ 189920 w 531"/>
              <a:gd name="T77" fmla="*/ 132978 h 457"/>
              <a:gd name="T78" fmla="*/ 158027 w 531"/>
              <a:gd name="T79" fmla="*/ 111658 h 45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531" h="457">
                <a:moveTo>
                  <a:pt x="14" y="103"/>
                </a:moveTo>
                <a:lnTo>
                  <a:pt x="14" y="103"/>
                </a:lnTo>
                <a:cubicBezTo>
                  <a:pt x="103" y="103"/>
                  <a:pt x="103" y="103"/>
                  <a:pt x="103" y="103"/>
                </a:cubicBezTo>
                <a:cubicBezTo>
                  <a:pt x="162" y="192"/>
                  <a:pt x="162" y="192"/>
                  <a:pt x="162" y="192"/>
                </a:cubicBezTo>
                <a:cubicBezTo>
                  <a:pt x="191" y="162"/>
                  <a:pt x="191" y="162"/>
                  <a:pt x="191" y="162"/>
                </a:cubicBezTo>
                <a:cubicBezTo>
                  <a:pt x="191" y="162"/>
                  <a:pt x="117" y="74"/>
                  <a:pt x="117" y="59"/>
                </a:cubicBezTo>
                <a:cubicBezTo>
                  <a:pt x="14" y="59"/>
                  <a:pt x="14" y="59"/>
                  <a:pt x="14" y="59"/>
                </a:cubicBezTo>
                <a:cubicBezTo>
                  <a:pt x="14" y="59"/>
                  <a:pt x="0" y="74"/>
                  <a:pt x="0" y="88"/>
                </a:cubicBezTo>
                <a:cubicBezTo>
                  <a:pt x="0" y="103"/>
                  <a:pt x="14" y="103"/>
                  <a:pt x="14" y="103"/>
                </a:cubicBezTo>
                <a:close/>
                <a:moveTo>
                  <a:pt x="412" y="103"/>
                </a:moveTo>
                <a:lnTo>
                  <a:pt x="412" y="103"/>
                </a:lnTo>
                <a:cubicBezTo>
                  <a:pt x="412" y="162"/>
                  <a:pt x="412" y="162"/>
                  <a:pt x="412" y="162"/>
                </a:cubicBezTo>
                <a:lnTo>
                  <a:pt x="441" y="162"/>
                </a:lnTo>
                <a:cubicBezTo>
                  <a:pt x="530" y="88"/>
                  <a:pt x="530" y="88"/>
                  <a:pt x="530" y="88"/>
                </a:cubicBezTo>
                <a:lnTo>
                  <a:pt x="530" y="74"/>
                </a:lnTo>
                <a:cubicBezTo>
                  <a:pt x="441" y="15"/>
                  <a:pt x="441" y="15"/>
                  <a:pt x="441" y="15"/>
                </a:cubicBezTo>
                <a:cubicBezTo>
                  <a:pt x="441" y="0"/>
                  <a:pt x="412" y="0"/>
                  <a:pt x="412" y="15"/>
                </a:cubicBezTo>
                <a:cubicBezTo>
                  <a:pt x="412" y="59"/>
                  <a:pt x="412" y="59"/>
                  <a:pt x="412" y="59"/>
                </a:cubicBezTo>
                <a:cubicBezTo>
                  <a:pt x="309" y="59"/>
                  <a:pt x="309" y="59"/>
                  <a:pt x="309" y="59"/>
                </a:cubicBezTo>
                <a:cubicBezTo>
                  <a:pt x="103" y="353"/>
                  <a:pt x="103" y="353"/>
                  <a:pt x="103" y="353"/>
                </a:cubicBezTo>
                <a:cubicBezTo>
                  <a:pt x="14" y="353"/>
                  <a:pt x="14" y="353"/>
                  <a:pt x="14" y="353"/>
                </a:cubicBezTo>
                <a:cubicBezTo>
                  <a:pt x="14" y="353"/>
                  <a:pt x="0" y="368"/>
                  <a:pt x="0" y="383"/>
                </a:cubicBezTo>
                <a:lnTo>
                  <a:pt x="14" y="397"/>
                </a:lnTo>
                <a:cubicBezTo>
                  <a:pt x="117" y="397"/>
                  <a:pt x="117" y="397"/>
                  <a:pt x="117" y="397"/>
                </a:cubicBezTo>
                <a:cubicBezTo>
                  <a:pt x="338" y="103"/>
                  <a:pt x="338" y="103"/>
                  <a:pt x="338" y="103"/>
                </a:cubicBezTo>
                <a:lnTo>
                  <a:pt x="412" y="103"/>
                </a:lnTo>
                <a:close/>
                <a:moveTo>
                  <a:pt x="441" y="309"/>
                </a:moveTo>
                <a:lnTo>
                  <a:pt x="441" y="309"/>
                </a:lnTo>
                <a:cubicBezTo>
                  <a:pt x="441" y="294"/>
                  <a:pt x="412" y="294"/>
                  <a:pt x="412" y="309"/>
                </a:cubicBezTo>
                <a:cubicBezTo>
                  <a:pt x="412" y="353"/>
                  <a:pt x="412" y="353"/>
                  <a:pt x="412" y="353"/>
                </a:cubicBezTo>
                <a:cubicBezTo>
                  <a:pt x="338" y="353"/>
                  <a:pt x="338" y="353"/>
                  <a:pt x="338" y="353"/>
                </a:cubicBezTo>
                <a:cubicBezTo>
                  <a:pt x="265" y="265"/>
                  <a:pt x="265" y="265"/>
                  <a:pt x="265" y="265"/>
                </a:cubicBezTo>
                <a:cubicBezTo>
                  <a:pt x="235" y="294"/>
                  <a:pt x="235" y="294"/>
                  <a:pt x="235" y="294"/>
                </a:cubicBezTo>
                <a:cubicBezTo>
                  <a:pt x="309" y="397"/>
                  <a:pt x="309" y="397"/>
                  <a:pt x="309" y="397"/>
                </a:cubicBezTo>
                <a:cubicBezTo>
                  <a:pt x="412" y="397"/>
                  <a:pt x="412" y="397"/>
                  <a:pt x="412" y="397"/>
                </a:cubicBezTo>
                <a:cubicBezTo>
                  <a:pt x="412" y="456"/>
                  <a:pt x="412" y="456"/>
                  <a:pt x="412" y="456"/>
                </a:cubicBezTo>
                <a:lnTo>
                  <a:pt x="441" y="456"/>
                </a:lnTo>
                <a:cubicBezTo>
                  <a:pt x="530" y="383"/>
                  <a:pt x="530" y="383"/>
                  <a:pt x="530" y="383"/>
                </a:cubicBezTo>
                <a:lnTo>
                  <a:pt x="530" y="368"/>
                </a:lnTo>
                <a:lnTo>
                  <a:pt x="441" y="309"/>
                </a:lnTo>
                <a:close/>
              </a:path>
            </a:pathLst>
          </a:custGeom>
          <a:solidFill>
            <a:schemeClr val="accent1"/>
          </a:solidFill>
          <a:ln>
            <a:noFill/>
          </a:ln>
          <a:effectLst/>
        </p:spPr>
        <p:txBody>
          <a:bodyPr wrap="none" anchor="ctr"/>
          <a:lstStyle/>
          <a:p>
            <a:endParaRPr lang="en-US" sz="2700"/>
          </a:p>
        </p:txBody>
      </p:sp>
      <p:sp>
        <p:nvSpPr>
          <p:cNvPr id="119" name="Freeform 118"/>
          <p:cNvSpPr>
            <a:spLocks noChangeArrowheads="1"/>
          </p:cNvSpPr>
          <p:nvPr/>
        </p:nvSpPr>
        <p:spPr bwMode="auto">
          <a:xfrm>
            <a:off x="3301632" y="3514497"/>
            <a:ext cx="216061" cy="222976"/>
          </a:xfrm>
          <a:custGeom>
            <a:avLst/>
            <a:gdLst>
              <a:gd name="T0" fmla="*/ 164810 w 458"/>
              <a:gd name="T1" fmla="*/ 79795 h 472"/>
              <a:gd name="T2" fmla="*/ 164810 w 458"/>
              <a:gd name="T3" fmla="*/ 79795 h 472"/>
              <a:gd name="T4" fmla="*/ 85110 w 458"/>
              <a:gd name="T5" fmla="*/ 5416 h 472"/>
              <a:gd name="T6" fmla="*/ 74291 w 458"/>
              <a:gd name="T7" fmla="*/ 5416 h 472"/>
              <a:gd name="T8" fmla="*/ 74291 w 458"/>
              <a:gd name="T9" fmla="*/ 15887 h 472"/>
              <a:gd name="T10" fmla="*/ 148582 w 458"/>
              <a:gd name="T11" fmla="*/ 84850 h 472"/>
              <a:gd name="T12" fmla="*/ 74291 w 458"/>
              <a:gd name="T13" fmla="*/ 159590 h 472"/>
              <a:gd name="T14" fmla="*/ 74291 w 458"/>
              <a:gd name="T15" fmla="*/ 170061 h 472"/>
              <a:gd name="T16" fmla="*/ 85110 w 458"/>
              <a:gd name="T17" fmla="*/ 170061 h 472"/>
              <a:gd name="T18" fmla="*/ 164810 w 458"/>
              <a:gd name="T19" fmla="*/ 90266 h 472"/>
              <a:gd name="T20" fmla="*/ 164810 w 458"/>
              <a:gd name="T21" fmla="*/ 84850 h 472"/>
              <a:gd name="T22" fmla="*/ 164810 w 458"/>
              <a:gd name="T23" fmla="*/ 79795 h 472"/>
              <a:gd name="T24" fmla="*/ 79700 w 458"/>
              <a:gd name="T25" fmla="*/ 84850 h 472"/>
              <a:gd name="T26" fmla="*/ 79700 w 458"/>
              <a:gd name="T27" fmla="*/ 84850 h 472"/>
              <a:gd name="T28" fmla="*/ 79700 w 458"/>
              <a:gd name="T29" fmla="*/ 79795 h 472"/>
              <a:gd name="T30" fmla="*/ 15868 w 458"/>
              <a:gd name="T31" fmla="*/ 15887 h 472"/>
              <a:gd name="T32" fmla="*/ 5410 w 458"/>
              <a:gd name="T33" fmla="*/ 15887 h 472"/>
              <a:gd name="T34" fmla="*/ 5410 w 458"/>
              <a:gd name="T35" fmla="*/ 26719 h 472"/>
              <a:gd name="T36" fmla="*/ 63832 w 458"/>
              <a:gd name="T37" fmla="*/ 84850 h 472"/>
              <a:gd name="T38" fmla="*/ 5410 w 458"/>
              <a:gd name="T39" fmla="*/ 143342 h 472"/>
              <a:gd name="T40" fmla="*/ 5410 w 458"/>
              <a:gd name="T41" fmla="*/ 154174 h 472"/>
              <a:gd name="T42" fmla="*/ 15868 w 458"/>
              <a:gd name="T43" fmla="*/ 154174 h 472"/>
              <a:gd name="T44" fmla="*/ 79700 w 458"/>
              <a:gd name="T45" fmla="*/ 90266 h 472"/>
              <a:gd name="T46" fmla="*/ 79700 w 458"/>
              <a:gd name="T47" fmla="*/ 84850 h 47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458" h="472">
                <a:moveTo>
                  <a:pt x="457" y="221"/>
                </a:moveTo>
                <a:lnTo>
                  <a:pt x="457" y="221"/>
                </a:lnTo>
                <a:cubicBezTo>
                  <a:pt x="236" y="15"/>
                  <a:pt x="236" y="15"/>
                  <a:pt x="236" y="15"/>
                </a:cubicBezTo>
                <a:cubicBezTo>
                  <a:pt x="236" y="0"/>
                  <a:pt x="221" y="0"/>
                  <a:pt x="206" y="15"/>
                </a:cubicBezTo>
                <a:cubicBezTo>
                  <a:pt x="206" y="15"/>
                  <a:pt x="206" y="30"/>
                  <a:pt x="206" y="44"/>
                </a:cubicBezTo>
                <a:cubicBezTo>
                  <a:pt x="412" y="235"/>
                  <a:pt x="412" y="235"/>
                  <a:pt x="412" y="235"/>
                </a:cubicBezTo>
                <a:cubicBezTo>
                  <a:pt x="206" y="442"/>
                  <a:pt x="206" y="442"/>
                  <a:pt x="206" y="442"/>
                </a:cubicBezTo>
                <a:cubicBezTo>
                  <a:pt x="206" y="456"/>
                  <a:pt x="206" y="456"/>
                  <a:pt x="206" y="471"/>
                </a:cubicBezTo>
                <a:cubicBezTo>
                  <a:pt x="221" y="471"/>
                  <a:pt x="236" y="471"/>
                  <a:pt x="236" y="471"/>
                </a:cubicBezTo>
                <a:cubicBezTo>
                  <a:pt x="457" y="250"/>
                  <a:pt x="457" y="250"/>
                  <a:pt x="457" y="250"/>
                </a:cubicBezTo>
                <a:cubicBezTo>
                  <a:pt x="457" y="250"/>
                  <a:pt x="457" y="250"/>
                  <a:pt x="457" y="235"/>
                </a:cubicBezTo>
                <a:cubicBezTo>
                  <a:pt x="457" y="235"/>
                  <a:pt x="457" y="235"/>
                  <a:pt x="457" y="221"/>
                </a:cubicBezTo>
                <a:close/>
                <a:moveTo>
                  <a:pt x="221" y="235"/>
                </a:moveTo>
                <a:lnTo>
                  <a:pt x="221" y="235"/>
                </a:lnTo>
                <a:cubicBezTo>
                  <a:pt x="221" y="235"/>
                  <a:pt x="221" y="235"/>
                  <a:pt x="221" y="221"/>
                </a:cubicBezTo>
                <a:cubicBezTo>
                  <a:pt x="44" y="44"/>
                  <a:pt x="44" y="44"/>
                  <a:pt x="44" y="44"/>
                </a:cubicBezTo>
                <a:cubicBezTo>
                  <a:pt x="30" y="44"/>
                  <a:pt x="15" y="44"/>
                  <a:pt x="15" y="44"/>
                </a:cubicBezTo>
                <a:cubicBezTo>
                  <a:pt x="0" y="59"/>
                  <a:pt x="0" y="74"/>
                  <a:pt x="15" y="74"/>
                </a:cubicBezTo>
                <a:cubicBezTo>
                  <a:pt x="177" y="235"/>
                  <a:pt x="177" y="235"/>
                  <a:pt x="177" y="235"/>
                </a:cubicBezTo>
                <a:cubicBezTo>
                  <a:pt x="15" y="397"/>
                  <a:pt x="15" y="397"/>
                  <a:pt x="15" y="397"/>
                </a:cubicBezTo>
                <a:cubicBezTo>
                  <a:pt x="0" y="412"/>
                  <a:pt x="0" y="427"/>
                  <a:pt x="15" y="427"/>
                </a:cubicBezTo>
                <a:cubicBezTo>
                  <a:pt x="15" y="442"/>
                  <a:pt x="30" y="442"/>
                  <a:pt x="44" y="427"/>
                </a:cubicBezTo>
                <a:cubicBezTo>
                  <a:pt x="221" y="250"/>
                  <a:pt x="221" y="250"/>
                  <a:pt x="221" y="250"/>
                </a:cubicBezTo>
                <a:cubicBezTo>
                  <a:pt x="221" y="250"/>
                  <a:pt x="221" y="250"/>
                  <a:pt x="221" y="235"/>
                </a:cubicBezTo>
                <a:close/>
              </a:path>
            </a:pathLst>
          </a:custGeom>
          <a:solidFill>
            <a:schemeClr val="accent1"/>
          </a:solidFill>
          <a:ln>
            <a:noFill/>
          </a:ln>
          <a:effectLst/>
        </p:spPr>
        <p:txBody>
          <a:bodyPr wrap="none" anchor="ctr"/>
          <a:lstStyle/>
          <a:p>
            <a:endParaRPr lang="en-US" sz="2700"/>
          </a:p>
        </p:txBody>
      </p:sp>
      <p:sp>
        <p:nvSpPr>
          <p:cNvPr id="120" name="Freeform 119"/>
          <p:cNvSpPr>
            <a:spLocks noChangeArrowheads="1"/>
          </p:cNvSpPr>
          <p:nvPr/>
        </p:nvSpPr>
        <p:spPr bwMode="auto">
          <a:xfrm>
            <a:off x="2831484" y="3514497"/>
            <a:ext cx="216061" cy="222976"/>
          </a:xfrm>
          <a:custGeom>
            <a:avLst/>
            <a:gdLst>
              <a:gd name="T0" fmla="*/ 15868 w 458"/>
              <a:gd name="T1" fmla="*/ 84850 h 472"/>
              <a:gd name="T2" fmla="*/ 15868 w 458"/>
              <a:gd name="T3" fmla="*/ 84850 h 472"/>
              <a:gd name="T4" fmla="*/ 90519 w 458"/>
              <a:gd name="T5" fmla="*/ 15887 h 472"/>
              <a:gd name="T6" fmla="*/ 90519 w 458"/>
              <a:gd name="T7" fmla="*/ 5416 h 472"/>
              <a:gd name="T8" fmla="*/ 79700 w 458"/>
              <a:gd name="T9" fmla="*/ 5416 h 472"/>
              <a:gd name="T10" fmla="*/ 5410 w 458"/>
              <a:gd name="T11" fmla="*/ 79795 h 472"/>
              <a:gd name="T12" fmla="*/ 0 w 458"/>
              <a:gd name="T13" fmla="*/ 84850 h 472"/>
              <a:gd name="T14" fmla="*/ 5410 w 458"/>
              <a:gd name="T15" fmla="*/ 90266 h 472"/>
              <a:gd name="T16" fmla="*/ 79700 w 458"/>
              <a:gd name="T17" fmla="*/ 170061 h 472"/>
              <a:gd name="T18" fmla="*/ 90519 w 458"/>
              <a:gd name="T19" fmla="*/ 170061 h 472"/>
              <a:gd name="T20" fmla="*/ 90519 w 458"/>
              <a:gd name="T21" fmla="*/ 159590 h 472"/>
              <a:gd name="T22" fmla="*/ 15868 w 458"/>
              <a:gd name="T23" fmla="*/ 84850 h 472"/>
              <a:gd name="T24" fmla="*/ 106027 w 458"/>
              <a:gd name="T25" fmla="*/ 84850 h 472"/>
              <a:gd name="T26" fmla="*/ 106027 w 458"/>
              <a:gd name="T27" fmla="*/ 84850 h 472"/>
              <a:gd name="T28" fmla="*/ 164810 w 458"/>
              <a:gd name="T29" fmla="*/ 26719 h 472"/>
              <a:gd name="T30" fmla="*/ 164810 w 458"/>
              <a:gd name="T31" fmla="*/ 15887 h 472"/>
              <a:gd name="T32" fmla="*/ 153991 w 458"/>
              <a:gd name="T33" fmla="*/ 15887 h 472"/>
              <a:gd name="T34" fmla="*/ 90519 w 458"/>
              <a:gd name="T35" fmla="*/ 79795 h 472"/>
              <a:gd name="T36" fmla="*/ 85110 w 458"/>
              <a:gd name="T37" fmla="*/ 84850 h 472"/>
              <a:gd name="T38" fmla="*/ 90519 w 458"/>
              <a:gd name="T39" fmla="*/ 90266 h 472"/>
              <a:gd name="T40" fmla="*/ 153991 w 458"/>
              <a:gd name="T41" fmla="*/ 154174 h 472"/>
              <a:gd name="T42" fmla="*/ 164810 w 458"/>
              <a:gd name="T43" fmla="*/ 154174 h 472"/>
              <a:gd name="T44" fmla="*/ 164810 w 458"/>
              <a:gd name="T45" fmla="*/ 143342 h 472"/>
              <a:gd name="T46" fmla="*/ 106027 w 458"/>
              <a:gd name="T47" fmla="*/ 84850 h 47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458" h="472">
                <a:moveTo>
                  <a:pt x="44" y="235"/>
                </a:moveTo>
                <a:lnTo>
                  <a:pt x="44" y="235"/>
                </a:lnTo>
                <a:cubicBezTo>
                  <a:pt x="251" y="44"/>
                  <a:pt x="251" y="44"/>
                  <a:pt x="251" y="44"/>
                </a:cubicBezTo>
                <a:cubicBezTo>
                  <a:pt x="265" y="30"/>
                  <a:pt x="265" y="15"/>
                  <a:pt x="251" y="15"/>
                </a:cubicBezTo>
                <a:cubicBezTo>
                  <a:pt x="251" y="0"/>
                  <a:pt x="236" y="0"/>
                  <a:pt x="221" y="15"/>
                </a:cubicBezTo>
                <a:cubicBezTo>
                  <a:pt x="15" y="221"/>
                  <a:pt x="15" y="221"/>
                  <a:pt x="15" y="221"/>
                </a:cubicBezTo>
                <a:cubicBezTo>
                  <a:pt x="0" y="235"/>
                  <a:pt x="0" y="235"/>
                  <a:pt x="0" y="235"/>
                </a:cubicBezTo>
                <a:cubicBezTo>
                  <a:pt x="0" y="250"/>
                  <a:pt x="0" y="250"/>
                  <a:pt x="15" y="250"/>
                </a:cubicBezTo>
                <a:cubicBezTo>
                  <a:pt x="221" y="471"/>
                  <a:pt x="221" y="471"/>
                  <a:pt x="221" y="471"/>
                </a:cubicBezTo>
                <a:cubicBezTo>
                  <a:pt x="236" y="471"/>
                  <a:pt x="251" y="471"/>
                  <a:pt x="251" y="471"/>
                </a:cubicBezTo>
                <a:cubicBezTo>
                  <a:pt x="265" y="456"/>
                  <a:pt x="265" y="456"/>
                  <a:pt x="251" y="442"/>
                </a:cubicBezTo>
                <a:lnTo>
                  <a:pt x="44" y="235"/>
                </a:lnTo>
                <a:close/>
                <a:moveTo>
                  <a:pt x="294" y="235"/>
                </a:moveTo>
                <a:lnTo>
                  <a:pt x="294" y="235"/>
                </a:lnTo>
                <a:cubicBezTo>
                  <a:pt x="457" y="74"/>
                  <a:pt x="457" y="74"/>
                  <a:pt x="457" y="74"/>
                </a:cubicBezTo>
                <a:cubicBezTo>
                  <a:pt x="457" y="74"/>
                  <a:pt x="457" y="59"/>
                  <a:pt x="457" y="44"/>
                </a:cubicBezTo>
                <a:cubicBezTo>
                  <a:pt x="442" y="44"/>
                  <a:pt x="427" y="44"/>
                  <a:pt x="427" y="44"/>
                </a:cubicBezTo>
                <a:cubicBezTo>
                  <a:pt x="251" y="221"/>
                  <a:pt x="251" y="221"/>
                  <a:pt x="251" y="221"/>
                </a:cubicBezTo>
                <a:cubicBezTo>
                  <a:pt x="251" y="235"/>
                  <a:pt x="236" y="235"/>
                  <a:pt x="236" y="235"/>
                </a:cubicBezTo>
                <a:cubicBezTo>
                  <a:pt x="236" y="250"/>
                  <a:pt x="251" y="250"/>
                  <a:pt x="251" y="250"/>
                </a:cubicBezTo>
                <a:cubicBezTo>
                  <a:pt x="427" y="427"/>
                  <a:pt x="427" y="427"/>
                  <a:pt x="427" y="427"/>
                </a:cubicBezTo>
                <a:cubicBezTo>
                  <a:pt x="427" y="442"/>
                  <a:pt x="442" y="442"/>
                  <a:pt x="457" y="427"/>
                </a:cubicBezTo>
                <a:cubicBezTo>
                  <a:pt x="457" y="427"/>
                  <a:pt x="457" y="412"/>
                  <a:pt x="457" y="397"/>
                </a:cubicBezTo>
                <a:lnTo>
                  <a:pt x="294" y="235"/>
                </a:lnTo>
                <a:close/>
              </a:path>
            </a:pathLst>
          </a:custGeom>
          <a:solidFill>
            <a:schemeClr val="accent1"/>
          </a:solidFill>
          <a:ln>
            <a:noFill/>
          </a:ln>
          <a:effectLst/>
        </p:spPr>
        <p:txBody>
          <a:bodyPr wrap="none" anchor="ctr"/>
          <a:lstStyle/>
          <a:p>
            <a:endParaRPr lang="en-US" sz="2700"/>
          </a:p>
        </p:txBody>
      </p:sp>
      <p:sp>
        <p:nvSpPr>
          <p:cNvPr id="121" name="Freeform 120"/>
          <p:cNvSpPr>
            <a:spLocks noChangeArrowheads="1"/>
          </p:cNvSpPr>
          <p:nvPr/>
        </p:nvSpPr>
        <p:spPr bwMode="auto">
          <a:xfrm>
            <a:off x="2323309" y="3543882"/>
            <a:ext cx="257545" cy="165936"/>
          </a:xfrm>
          <a:custGeom>
            <a:avLst/>
            <a:gdLst>
              <a:gd name="T0" fmla="*/ 47959 w 546"/>
              <a:gd name="T1" fmla="*/ 15764 h 354"/>
              <a:gd name="T2" fmla="*/ 47959 w 546"/>
              <a:gd name="T3" fmla="*/ 15764 h 354"/>
              <a:gd name="T4" fmla="*/ 191115 w 546"/>
              <a:gd name="T5" fmla="*/ 15764 h 354"/>
              <a:gd name="T6" fmla="*/ 196523 w 546"/>
              <a:gd name="T7" fmla="*/ 10390 h 354"/>
              <a:gd name="T8" fmla="*/ 191115 w 546"/>
              <a:gd name="T9" fmla="*/ 0 h 354"/>
              <a:gd name="T10" fmla="*/ 47959 w 546"/>
              <a:gd name="T11" fmla="*/ 0 h 354"/>
              <a:gd name="T12" fmla="*/ 42550 w 546"/>
              <a:gd name="T13" fmla="*/ 10390 h 354"/>
              <a:gd name="T14" fmla="*/ 47959 w 546"/>
              <a:gd name="T15" fmla="*/ 15764 h 354"/>
              <a:gd name="T16" fmla="*/ 5409 w 546"/>
              <a:gd name="T17" fmla="*/ 116078 h 354"/>
              <a:gd name="T18" fmla="*/ 5409 w 546"/>
              <a:gd name="T19" fmla="*/ 116078 h 354"/>
              <a:gd name="T20" fmla="*/ 0 w 546"/>
              <a:gd name="T21" fmla="*/ 121094 h 354"/>
              <a:gd name="T22" fmla="*/ 5409 w 546"/>
              <a:gd name="T23" fmla="*/ 126468 h 354"/>
              <a:gd name="T24" fmla="*/ 16227 w 546"/>
              <a:gd name="T25" fmla="*/ 121094 h 354"/>
              <a:gd name="T26" fmla="*/ 5409 w 546"/>
              <a:gd name="T27" fmla="*/ 116078 h 354"/>
              <a:gd name="T28" fmla="*/ 5409 w 546"/>
              <a:gd name="T29" fmla="*/ 58039 h 354"/>
              <a:gd name="T30" fmla="*/ 5409 w 546"/>
              <a:gd name="T31" fmla="*/ 58039 h 354"/>
              <a:gd name="T32" fmla="*/ 0 w 546"/>
              <a:gd name="T33" fmla="*/ 63055 h 354"/>
              <a:gd name="T34" fmla="*/ 5409 w 546"/>
              <a:gd name="T35" fmla="*/ 73803 h 354"/>
              <a:gd name="T36" fmla="*/ 16227 w 546"/>
              <a:gd name="T37" fmla="*/ 63055 h 354"/>
              <a:gd name="T38" fmla="*/ 5409 w 546"/>
              <a:gd name="T39" fmla="*/ 58039 h 354"/>
              <a:gd name="T40" fmla="*/ 191115 w 546"/>
              <a:gd name="T41" fmla="*/ 116078 h 354"/>
              <a:gd name="T42" fmla="*/ 191115 w 546"/>
              <a:gd name="T43" fmla="*/ 116078 h 354"/>
              <a:gd name="T44" fmla="*/ 47959 w 546"/>
              <a:gd name="T45" fmla="*/ 116078 h 354"/>
              <a:gd name="T46" fmla="*/ 42550 w 546"/>
              <a:gd name="T47" fmla="*/ 121094 h 354"/>
              <a:gd name="T48" fmla="*/ 47959 w 546"/>
              <a:gd name="T49" fmla="*/ 126468 h 354"/>
              <a:gd name="T50" fmla="*/ 191115 w 546"/>
              <a:gd name="T51" fmla="*/ 126468 h 354"/>
              <a:gd name="T52" fmla="*/ 196523 w 546"/>
              <a:gd name="T53" fmla="*/ 121094 h 354"/>
              <a:gd name="T54" fmla="*/ 191115 w 546"/>
              <a:gd name="T55" fmla="*/ 116078 h 354"/>
              <a:gd name="T56" fmla="*/ 191115 w 546"/>
              <a:gd name="T57" fmla="*/ 58039 h 354"/>
              <a:gd name="T58" fmla="*/ 191115 w 546"/>
              <a:gd name="T59" fmla="*/ 58039 h 354"/>
              <a:gd name="T60" fmla="*/ 47959 w 546"/>
              <a:gd name="T61" fmla="*/ 58039 h 354"/>
              <a:gd name="T62" fmla="*/ 42550 w 546"/>
              <a:gd name="T63" fmla="*/ 63055 h 354"/>
              <a:gd name="T64" fmla="*/ 47959 w 546"/>
              <a:gd name="T65" fmla="*/ 73803 h 354"/>
              <a:gd name="T66" fmla="*/ 191115 w 546"/>
              <a:gd name="T67" fmla="*/ 73803 h 354"/>
              <a:gd name="T68" fmla="*/ 196523 w 546"/>
              <a:gd name="T69" fmla="*/ 63055 h 354"/>
              <a:gd name="T70" fmla="*/ 191115 w 546"/>
              <a:gd name="T71" fmla="*/ 58039 h 354"/>
              <a:gd name="T72" fmla="*/ 5409 w 546"/>
              <a:gd name="T73" fmla="*/ 0 h 354"/>
              <a:gd name="T74" fmla="*/ 5409 w 546"/>
              <a:gd name="T75" fmla="*/ 0 h 354"/>
              <a:gd name="T76" fmla="*/ 0 w 546"/>
              <a:gd name="T77" fmla="*/ 10390 h 354"/>
              <a:gd name="T78" fmla="*/ 5409 w 546"/>
              <a:gd name="T79" fmla="*/ 15764 h 354"/>
              <a:gd name="T80" fmla="*/ 16227 w 546"/>
              <a:gd name="T81" fmla="*/ 10390 h 354"/>
              <a:gd name="T82" fmla="*/ 5409 w 546"/>
              <a:gd name="T83" fmla="*/ 0 h 35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546" h="354">
                <a:moveTo>
                  <a:pt x="133" y="44"/>
                </a:moveTo>
                <a:lnTo>
                  <a:pt x="133" y="44"/>
                </a:lnTo>
                <a:cubicBezTo>
                  <a:pt x="530" y="44"/>
                  <a:pt x="530" y="44"/>
                  <a:pt x="530" y="44"/>
                </a:cubicBezTo>
                <a:cubicBezTo>
                  <a:pt x="545" y="44"/>
                  <a:pt x="545" y="29"/>
                  <a:pt x="545" y="29"/>
                </a:cubicBezTo>
                <a:cubicBezTo>
                  <a:pt x="545" y="15"/>
                  <a:pt x="545" y="0"/>
                  <a:pt x="530" y="0"/>
                </a:cubicBezTo>
                <a:cubicBezTo>
                  <a:pt x="133" y="0"/>
                  <a:pt x="133" y="0"/>
                  <a:pt x="133" y="0"/>
                </a:cubicBezTo>
                <a:cubicBezTo>
                  <a:pt x="133" y="0"/>
                  <a:pt x="118" y="15"/>
                  <a:pt x="118" y="29"/>
                </a:cubicBezTo>
                <a:lnTo>
                  <a:pt x="133" y="44"/>
                </a:lnTo>
                <a:close/>
                <a:moveTo>
                  <a:pt x="15" y="324"/>
                </a:moveTo>
                <a:lnTo>
                  <a:pt x="15" y="324"/>
                </a:lnTo>
                <a:cubicBezTo>
                  <a:pt x="15" y="324"/>
                  <a:pt x="0" y="324"/>
                  <a:pt x="0" y="338"/>
                </a:cubicBezTo>
                <a:cubicBezTo>
                  <a:pt x="0" y="353"/>
                  <a:pt x="15" y="353"/>
                  <a:pt x="15" y="353"/>
                </a:cubicBezTo>
                <a:cubicBezTo>
                  <a:pt x="30" y="353"/>
                  <a:pt x="45" y="353"/>
                  <a:pt x="45" y="338"/>
                </a:cubicBezTo>
                <a:cubicBezTo>
                  <a:pt x="45" y="324"/>
                  <a:pt x="30" y="324"/>
                  <a:pt x="15" y="324"/>
                </a:cubicBezTo>
                <a:close/>
                <a:moveTo>
                  <a:pt x="15" y="162"/>
                </a:moveTo>
                <a:lnTo>
                  <a:pt x="15" y="162"/>
                </a:lnTo>
                <a:lnTo>
                  <a:pt x="0" y="176"/>
                </a:lnTo>
                <a:cubicBezTo>
                  <a:pt x="0" y="191"/>
                  <a:pt x="15" y="206"/>
                  <a:pt x="15" y="206"/>
                </a:cubicBezTo>
                <a:cubicBezTo>
                  <a:pt x="30" y="206"/>
                  <a:pt x="45" y="191"/>
                  <a:pt x="45" y="176"/>
                </a:cubicBezTo>
                <a:cubicBezTo>
                  <a:pt x="45" y="176"/>
                  <a:pt x="30" y="162"/>
                  <a:pt x="15" y="162"/>
                </a:cubicBezTo>
                <a:close/>
                <a:moveTo>
                  <a:pt x="530" y="324"/>
                </a:moveTo>
                <a:lnTo>
                  <a:pt x="530" y="324"/>
                </a:lnTo>
                <a:cubicBezTo>
                  <a:pt x="133" y="324"/>
                  <a:pt x="133" y="324"/>
                  <a:pt x="133" y="324"/>
                </a:cubicBezTo>
                <a:cubicBezTo>
                  <a:pt x="133" y="324"/>
                  <a:pt x="118" y="324"/>
                  <a:pt x="118" y="338"/>
                </a:cubicBezTo>
                <a:cubicBezTo>
                  <a:pt x="118" y="353"/>
                  <a:pt x="133" y="353"/>
                  <a:pt x="133" y="353"/>
                </a:cubicBezTo>
                <a:cubicBezTo>
                  <a:pt x="530" y="353"/>
                  <a:pt x="530" y="353"/>
                  <a:pt x="530" y="353"/>
                </a:cubicBezTo>
                <a:cubicBezTo>
                  <a:pt x="545" y="353"/>
                  <a:pt x="545" y="353"/>
                  <a:pt x="545" y="338"/>
                </a:cubicBezTo>
                <a:cubicBezTo>
                  <a:pt x="545" y="324"/>
                  <a:pt x="545" y="324"/>
                  <a:pt x="530" y="324"/>
                </a:cubicBezTo>
                <a:close/>
                <a:moveTo>
                  <a:pt x="530" y="162"/>
                </a:moveTo>
                <a:lnTo>
                  <a:pt x="530" y="162"/>
                </a:lnTo>
                <a:cubicBezTo>
                  <a:pt x="133" y="162"/>
                  <a:pt x="133" y="162"/>
                  <a:pt x="133" y="162"/>
                </a:cubicBezTo>
                <a:lnTo>
                  <a:pt x="118" y="176"/>
                </a:lnTo>
                <a:cubicBezTo>
                  <a:pt x="118" y="191"/>
                  <a:pt x="133" y="206"/>
                  <a:pt x="133" y="206"/>
                </a:cubicBezTo>
                <a:cubicBezTo>
                  <a:pt x="530" y="206"/>
                  <a:pt x="530" y="206"/>
                  <a:pt x="530" y="206"/>
                </a:cubicBezTo>
                <a:cubicBezTo>
                  <a:pt x="545" y="206"/>
                  <a:pt x="545" y="191"/>
                  <a:pt x="545" y="176"/>
                </a:cubicBezTo>
                <a:cubicBezTo>
                  <a:pt x="545" y="176"/>
                  <a:pt x="545" y="162"/>
                  <a:pt x="530" y="162"/>
                </a:cubicBezTo>
                <a:close/>
                <a:moveTo>
                  <a:pt x="15" y="0"/>
                </a:moveTo>
                <a:lnTo>
                  <a:pt x="15" y="0"/>
                </a:lnTo>
                <a:cubicBezTo>
                  <a:pt x="15" y="0"/>
                  <a:pt x="0" y="15"/>
                  <a:pt x="0" y="29"/>
                </a:cubicBezTo>
                <a:lnTo>
                  <a:pt x="15" y="44"/>
                </a:lnTo>
                <a:cubicBezTo>
                  <a:pt x="30" y="44"/>
                  <a:pt x="45" y="29"/>
                  <a:pt x="45" y="29"/>
                </a:cubicBezTo>
                <a:cubicBezTo>
                  <a:pt x="45" y="15"/>
                  <a:pt x="30" y="0"/>
                  <a:pt x="15" y="0"/>
                </a:cubicBezTo>
                <a:close/>
              </a:path>
            </a:pathLst>
          </a:custGeom>
          <a:solidFill>
            <a:schemeClr val="accent1"/>
          </a:solidFill>
          <a:ln>
            <a:noFill/>
          </a:ln>
          <a:effectLst/>
        </p:spPr>
        <p:txBody>
          <a:bodyPr wrap="none" anchor="ctr"/>
          <a:lstStyle/>
          <a:p>
            <a:endParaRPr lang="en-US" sz="2700"/>
          </a:p>
        </p:txBody>
      </p:sp>
      <p:sp>
        <p:nvSpPr>
          <p:cNvPr id="122" name="Freeform 121"/>
          <p:cNvSpPr>
            <a:spLocks noChangeArrowheads="1"/>
          </p:cNvSpPr>
          <p:nvPr/>
        </p:nvSpPr>
        <p:spPr bwMode="auto">
          <a:xfrm>
            <a:off x="1837605" y="3507583"/>
            <a:ext cx="269645" cy="243718"/>
          </a:xfrm>
          <a:custGeom>
            <a:avLst/>
            <a:gdLst>
              <a:gd name="T0" fmla="*/ 195379 w 575"/>
              <a:gd name="T1" fmla="*/ 169701 h 517"/>
              <a:gd name="T2" fmla="*/ 195379 w 575"/>
              <a:gd name="T3" fmla="*/ 169701 h 517"/>
              <a:gd name="T4" fmla="*/ 10396 w 575"/>
              <a:gd name="T5" fmla="*/ 169701 h 517"/>
              <a:gd name="T6" fmla="*/ 5377 w 575"/>
              <a:gd name="T7" fmla="*/ 175106 h 517"/>
              <a:gd name="T8" fmla="*/ 10396 w 575"/>
              <a:gd name="T9" fmla="*/ 185915 h 517"/>
              <a:gd name="T10" fmla="*/ 195379 w 575"/>
              <a:gd name="T11" fmla="*/ 185915 h 517"/>
              <a:gd name="T12" fmla="*/ 200398 w 575"/>
              <a:gd name="T13" fmla="*/ 175106 h 517"/>
              <a:gd name="T14" fmla="*/ 195379 w 575"/>
              <a:gd name="T15" fmla="*/ 169701 h 517"/>
              <a:gd name="T16" fmla="*/ 15774 w 575"/>
              <a:gd name="T17" fmla="*/ 153848 h 517"/>
              <a:gd name="T18" fmla="*/ 15774 w 575"/>
              <a:gd name="T19" fmla="*/ 153848 h 517"/>
              <a:gd name="T20" fmla="*/ 184624 w 575"/>
              <a:gd name="T21" fmla="*/ 153848 h 517"/>
              <a:gd name="T22" fmla="*/ 200398 w 575"/>
              <a:gd name="T23" fmla="*/ 137995 h 517"/>
              <a:gd name="T24" fmla="*/ 110775 w 575"/>
              <a:gd name="T25" fmla="*/ 5404 h 517"/>
              <a:gd name="T26" fmla="*/ 89623 w 575"/>
              <a:gd name="T27" fmla="*/ 5404 h 517"/>
              <a:gd name="T28" fmla="*/ 5377 w 575"/>
              <a:gd name="T29" fmla="*/ 137995 h 517"/>
              <a:gd name="T30" fmla="*/ 15774 w 575"/>
              <a:gd name="T31" fmla="*/ 153848 h 517"/>
              <a:gd name="T32" fmla="*/ 100378 w 575"/>
              <a:gd name="T33" fmla="*/ 21258 h 517"/>
              <a:gd name="T34" fmla="*/ 100378 w 575"/>
              <a:gd name="T35" fmla="*/ 21258 h 517"/>
              <a:gd name="T36" fmla="*/ 179605 w 575"/>
              <a:gd name="T37" fmla="*/ 143399 h 517"/>
              <a:gd name="T38" fmla="*/ 21151 w 575"/>
              <a:gd name="T39" fmla="*/ 143399 h 517"/>
              <a:gd name="T40" fmla="*/ 100378 w 575"/>
              <a:gd name="T41" fmla="*/ 21258 h 51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5" h="517">
                <a:moveTo>
                  <a:pt x="545" y="471"/>
                </a:moveTo>
                <a:lnTo>
                  <a:pt x="545" y="471"/>
                </a:lnTo>
                <a:cubicBezTo>
                  <a:pt x="29" y="471"/>
                  <a:pt x="29" y="471"/>
                  <a:pt x="29" y="471"/>
                </a:cubicBezTo>
                <a:cubicBezTo>
                  <a:pt x="15" y="471"/>
                  <a:pt x="15" y="486"/>
                  <a:pt x="15" y="486"/>
                </a:cubicBezTo>
                <a:cubicBezTo>
                  <a:pt x="15" y="501"/>
                  <a:pt x="15" y="516"/>
                  <a:pt x="29" y="516"/>
                </a:cubicBezTo>
                <a:cubicBezTo>
                  <a:pt x="545" y="516"/>
                  <a:pt x="545" y="516"/>
                  <a:pt x="545" y="516"/>
                </a:cubicBezTo>
                <a:cubicBezTo>
                  <a:pt x="545" y="516"/>
                  <a:pt x="559" y="501"/>
                  <a:pt x="559" y="486"/>
                </a:cubicBezTo>
                <a:lnTo>
                  <a:pt x="545" y="471"/>
                </a:lnTo>
                <a:close/>
                <a:moveTo>
                  <a:pt x="44" y="427"/>
                </a:moveTo>
                <a:lnTo>
                  <a:pt x="44" y="427"/>
                </a:lnTo>
                <a:cubicBezTo>
                  <a:pt x="515" y="427"/>
                  <a:pt x="515" y="427"/>
                  <a:pt x="515" y="427"/>
                </a:cubicBezTo>
                <a:cubicBezTo>
                  <a:pt x="574" y="427"/>
                  <a:pt x="559" y="398"/>
                  <a:pt x="559" y="383"/>
                </a:cubicBezTo>
                <a:cubicBezTo>
                  <a:pt x="309" y="15"/>
                  <a:pt x="309" y="15"/>
                  <a:pt x="309" y="15"/>
                </a:cubicBezTo>
                <a:cubicBezTo>
                  <a:pt x="309" y="0"/>
                  <a:pt x="265" y="0"/>
                  <a:pt x="250" y="15"/>
                </a:cubicBezTo>
                <a:cubicBezTo>
                  <a:pt x="15" y="383"/>
                  <a:pt x="15" y="383"/>
                  <a:pt x="15" y="383"/>
                </a:cubicBezTo>
                <a:cubicBezTo>
                  <a:pt x="0" y="412"/>
                  <a:pt x="0" y="427"/>
                  <a:pt x="44" y="427"/>
                </a:cubicBezTo>
                <a:close/>
                <a:moveTo>
                  <a:pt x="280" y="59"/>
                </a:moveTo>
                <a:lnTo>
                  <a:pt x="280" y="59"/>
                </a:lnTo>
                <a:cubicBezTo>
                  <a:pt x="501" y="398"/>
                  <a:pt x="501" y="398"/>
                  <a:pt x="501" y="398"/>
                </a:cubicBezTo>
                <a:cubicBezTo>
                  <a:pt x="59" y="398"/>
                  <a:pt x="59" y="398"/>
                  <a:pt x="59" y="398"/>
                </a:cubicBezTo>
                <a:lnTo>
                  <a:pt x="280" y="59"/>
                </a:lnTo>
                <a:close/>
              </a:path>
            </a:pathLst>
          </a:custGeom>
          <a:solidFill>
            <a:schemeClr val="accent1"/>
          </a:solidFill>
          <a:ln>
            <a:noFill/>
          </a:ln>
          <a:effectLst/>
        </p:spPr>
        <p:txBody>
          <a:bodyPr wrap="none" anchor="ctr"/>
          <a:lstStyle/>
          <a:p>
            <a:endParaRPr lang="en-US" sz="2700"/>
          </a:p>
        </p:txBody>
      </p:sp>
      <p:sp>
        <p:nvSpPr>
          <p:cNvPr id="123" name="Freeform 122"/>
          <p:cNvSpPr>
            <a:spLocks noChangeArrowheads="1"/>
          </p:cNvSpPr>
          <p:nvPr/>
        </p:nvSpPr>
        <p:spPr bwMode="auto">
          <a:xfrm>
            <a:off x="1339801" y="3493755"/>
            <a:ext cx="299029" cy="264460"/>
          </a:xfrm>
          <a:custGeom>
            <a:avLst/>
            <a:gdLst>
              <a:gd name="T0" fmla="*/ 212373 w 634"/>
              <a:gd name="T1" fmla="*/ 5414 h 560"/>
              <a:gd name="T2" fmla="*/ 212373 w 634"/>
              <a:gd name="T3" fmla="*/ 5414 h 560"/>
              <a:gd name="T4" fmla="*/ 143144 w 634"/>
              <a:gd name="T5" fmla="*/ 53059 h 560"/>
              <a:gd name="T6" fmla="*/ 143144 w 634"/>
              <a:gd name="T7" fmla="*/ 15882 h 560"/>
              <a:gd name="T8" fmla="*/ 127640 w 634"/>
              <a:gd name="T9" fmla="*/ 5414 h 560"/>
              <a:gd name="T10" fmla="*/ 5408 w 634"/>
              <a:gd name="T11" fmla="*/ 90236 h 560"/>
              <a:gd name="T12" fmla="*/ 5408 w 634"/>
              <a:gd name="T13" fmla="*/ 111532 h 560"/>
              <a:gd name="T14" fmla="*/ 127640 w 634"/>
              <a:gd name="T15" fmla="*/ 201768 h 560"/>
              <a:gd name="T16" fmla="*/ 143144 w 634"/>
              <a:gd name="T17" fmla="*/ 185886 h 560"/>
              <a:gd name="T18" fmla="*/ 143144 w 634"/>
              <a:gd name="T19" fmla="*/ 148709 h 560"/>
              <a:gd name="T20" fmla="*/ 212373 w 634"/>
              <a:gd name="T21" fmla="*/ 201768 h 560"/>
              <a:gd name="T22" fmla="*/ 228237 w 634"/>
              <a:gd name="T23" fmla="*/ 185886 h 560"/>
              <a:gd name="T24" fmla="*/ 228237 w 634"/>
              <a:gd name="T25" fmla="*/ 15882 h 560"/>
              <a:gd name="T26" fmla="*/ 212373 w 634"/>
              <a:gd name="T27" fmla="*/ 5414 h 560"/>
              <a:gd name="T28" fmla="*/ 217781 w 634"/>
              <a:gd name="T29" fmla="*/ 180472 h 560"/>
              <a:gd name="T30" fmla="*/ 217781 w 634"/>
              <a:gd name="T31" fmla="*/ 180472 h 560"/>
              <a:gd name="T32" fmla="*/ 132688 w 634"/>
              <a:gd name="T33" fmla="*/ 121999 h 560"/>
              <a:gd name="T34" fmla="*/ 132688 w 634"/>
              <a:gd name="T35" fmla="*/ 180472 h 560"/>
              <a:gd name="T36" fmla="*/ 15865 w 634"/>
              <a:gd name="T37" fmla="*/ 100704 h 560"/>
              <a:gd name="T38" fmla="*/ 132688 w 634"/>
              <a:gd name="T39" fmla="*/ 21296 h 560"/>
              <a:gd name="T40" fmla="*/ 132688 w 634"/>
              <a:gd name="T41" fmla="*/ 85183 h 560"/>
              <a:gd name="T42" fmla="*/ 217781 w 634"/>
              <a:gd name="T43" fmla="*/ 21296 h 560"/>
              <a:gd name="T44" fmla="*/ 217781 w 634"/>
              <a:gd name="T45" fmla="*/ 180472 h 56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634" h="560">
                <a:moveTo>
                  <a:pt x="589" y="15"/>
                </a:moveTo>
                <a:lnTo>
                  <a:pt x="589" y="15"/>
                </a:lnTo>
                <a:cubicBezTo>
                  <a:pt x="397" y="147"/>
                  <a:pt x="397" y="147"/>
                  <a:pt x="397" y="147"/>
                </a:cubicBezTo>
                <a:cubicBezTo>
                  <a:pt x="397" y="44"/>
                  <a:pt x="397" y="44"/>
                  <a:pt x="397" y="44"/>
                </a:cubicBezTo>
                <a:cubicBezTo>
                  <a:pt x="397" y="0"/>
                  <a:pt x="383" y="0"/>
                  <a:pt x="354" y="15"/>
                </a:cubicBezTo>
                <a:cubicBezTo>
                  <a:pt x="15" y="250"/>
                  <a:pt x="15" y="250"/>
                  <a:pt x="15" y="250"/>
                </a:cubicBezTo>
                <a:cubicBezTo>
                  <a:pt x="0" y="265"/>
                  <a:pt x="0" y="294"/>
                  <a:pt x="15" y="309"/>
                </a:cubicBezTo>
                <a:cubicBezTo>
                  <a:pt x="354" y="559"/>
                  <a:pt x="354" y="559"/>
                  <a:pt x="354" y="559"/>
                </a:cubicBezTo>
                <a:cubicBezTo>
                  <a:pt x="368" y="559"/>
                  <a:pt x="397" y="559"/>
                  <a:pt x="397" y="515"/>
                </a:cubicBezTo>
                <a:cubicBezTo>
                  <a:pt x="397" y="412"/>
                  <a:pt x="397" y="412"/>
                  <a:pt x="397" y="412"/>
                </a:cubicBezTo>
                <a:cubicBezTo>
                  <a:pt x="589" y="559"/>
                  <a:pt x="589" y="559"/>
                  <a:pt x="589" y="559"/>
                </a:cubicBezTo>
                <a:cubicBezTo>
                  <a:pt x="604" y="559"/>
                  <a:pt x="633" y="559"/>
                  <a:pt x="633" y="515"/>
                </a:cubicBezTo>
                <a:cubicBezTo>
                  <a:pt x="633" y="44"/>
                  <a:pt x="633" y="44"/>
                  <a:pt x="633" y="44"/>
                </a:cubicBezTo>
                <a:cubicBezTo>
                  <a:pt x="633" y="0"/>
                  <a:pt x="618" y="0"/>
                  <a:pt x="589" y="15"/>
                </a:cubicBezTo>
                <a:close/>
                <a:moveTo>
                  <a:pt x="604" y="500"/>
                </a:moveTo>
                <a:lnTo>
                  <a:pt x="604" y="500"/>
                </a:lnTo>
                <a:cubicBezTo>
                  <a:pt x="368" y="338"/>
                  <a:pt x="368" y="338"/>
                  <a:pt x="368" y="338"/>
                </a:cubicBezTo>
                <a:lnTo>
                  <a:pt x="368" y="500"/>
                </a:lnTo>
                <a:cubicBezTo>
                  <a:pt x="44" y="279"/>
                  <a:pt x="44" y="279"/>
                  <a:pt x="44" y="279"/>
                </a:cubicBezTo>
                <a:cubicBezTo>
                  <a:pt x="368" y="59"/>
                  <a:pt x="368" y="59"/>
                  <a:pt x="368" y="59"/>
                </a:cubicBezTo>
                <a:cubicBezTo>
                  <a:pt x="368" y="103"/>
                  <a:pt x="368" y="236"/>
                  <a:pt x="368" y="236"/>
                </a:cubicBezTo>
                <a:cubicBezTo>
                  <a:pt x="604" y="59"/>
                  <a:pt x="604" y="59"/>
                  <a:pt x="604" y="59"/>
                </a:cubicBezTo>
                <a:lnTo>
                  <a:pt x="604" y="500"/>
                </a:lnTo>
                <a:close/>
              </a:path>
            </a:pathLst>
          </a:custGeom>
          <a:solidFill>
            <a:schemeClr val="accent1"/>
          </a:solidFill>
          <a:ln>
            <a:noFill/>
          </a:ln>
          <a:effectLst/>
        </p:spPr>
        <p:txBody>
          <a:bodyPr wrap="none" anchor="ctr"/>
          <a:lstStyle/>
          <a:p>
            <a:endParaRPr lang="en-US" sz="2700"/>
          </a:p>
        </p:txBody>
      </p:sp>
      <p:sp>
        <p:nvSpPr>
          <p:cNvPr id="124" name="Freeform 123"/>
          <p:cNvSpPr>
            <a:spLocks noChangeArrowheads="1"/>
          </p:cNvSpPr>
          <p:nvPr/>
        </p:nvSpPr>
        <p:spPr bwMode="auto">
          <a:xfrm>
            <a:off x="5671386" y="3016693"/>
            <a:ext cx="299029" cy="262731"/>
          </a:xfrm>
          <a:custGeom>
            <a:avLst/>
            <a:gdLst>
              <a:gd name="T0" fmla="*/ 222829 w 634"/>
              <a:gd name="T1" fmla="*/ 89486 h 561"/>
              <a:gd name="T2" fmla="*/ 222829 w 634"/>
              <a:gd name="T3" fmla="*/ 89486 h 561"/>
              <a:gd name="T4" fmla="*/ 100958 w 634"/>
              <a:gd name="T5" fmla="*/ 5369 h 561"/>
              <a:gd name="T6" fmla="*/ 85093 w 634"/>
              <a:gd name="T7" fmla="*/ 15750 h 561"/>
              <a:gd name="T8" fmla="*/ 85093 w 634"/>
              <a:gd name="T9" fmla="*/ 52618 h 561"/>
              <a:gd name="T10" fmla="*/ 15865 w 634"/>
              <a:gd name="T11" fmla="*/ 5369 h 561"/>
              <a:gd name="T12" fmla="*/ 0 w 634"/>
              <a:gd name="T13" fmla="*/ 15750 h 561"/>
              <a:gd name="T14" fmla="*/ 0 w 634"/>
              <a:gd name="T15" fmla="*/ 184342 h 561"/>
              <a:gd name="T16" fmla="*/ 15865 w 634"/>
              <a:gd name="T17" fmla="*/ 195080 h 561"/>
              <a:gd name="T18" fmla="*/ 85093 w 634"/>
              <a:gd name="T19" fmla="*/ 147473 h 561"/>
              <a:gd name="T20" fmla="*/ 85093 w 634"/>
              <a:gd name="T21" fmla="*/ 184342 h 561"/>
              <a:gd name="T22" fmla="*/ 100958 w 634"/>
              <a:gd name="T23" fmla="*/ 195080 h 561"/>
              <a:gd name="T24" fmla="*/ 222829 w 634"/>
              <a:gd name="T25" fmla="*/ 110605 h 561"/>
              <a:gd name="T26" fmla="*/ 222829 w 634"/>
              <a:gd name="T27" fmla="*/ 89486 h 561"/>
              <a:gd name="T28" fmla="*/ 95550 w 634"/>
              <a:gd name="T29" fmla="*/ 179330 h 561"/>
              <a:gd name="T30" fmla="*/ 95550 w 634"/>
              <a:gd name="T31" fmla="*/ 179330 h 561"/>
              <a:gd name="T32" fmla="*/ 95550 w 634"/>
              <a:gd name="T33" fmla="*/ 121343 h 561"/>
              <a:gd name="T34" fmla="*/ 10456 w 634"/>
              <a:gd name="T35" fmla="*/ 179330 h 561"/>
              <a:gd name="T36" fmla="*/ 10456 w 634"/>
              <a:gd name="T37" fmla="*/ 21119 h 561"/>
              <a:gd name="T38" fmla="*/ 95550 w 634"/>
              <a:gd name="T39" fmla="*/ 79106 h 561"/>
              <a:gd name="T40" fmla="*/ 95550 w 634"/>
              <a:gd name="T41" fmla="*/ 21119 h 561"/>
              <a:gd name="T42" fmla="*/ 212373 w 634"/>
              <a:gd name="T43" fmla="*/ 100225 h 561"/>
              <a:gd name="T44" fmla="*/ 95550 w 634"/>
              <a:gd name="T45" fmla="*/ 179330 h 56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634" h="561">
                <a:moveTo>
                  <a:pt x="618" y="250"/>
                </a:moveTo>
                <a:lnTo>
                  <a:pt x="618" y="250"/>
                </a:lnTo>
                <a:cubicBezTo>
                  <a:pt x="280" y="15"/>
                  <a:pt x="280" y="15"/>
                  <a:pt x="280" y="15"/>
                </a:cubicBezTo>
                <a:cubicBezTo>
                  <a:pt x="250" y="0"/>
                  <a:pt x="236" y="0"/>
                  <a:pt x="236" y="44"/>
                </a:cubicBezTo>
                <a:cubicBezTo>
                  <a:pt x="236" y="147"/>
                  <a:pt x="236" y="147"/>
                  <a:pt x="236" y="147"/>
                </a:cubicBezTo>
                <a:cubicBezTo>
                  <a:pt x="44" y="15"/>
                  <a:pt x="44" y="15"/>
                  <a:pt x="44" y="15"/>
                </a:cubicBezTo>
                <a:cubicBezTo>
                  <a:pt x="15" y="0"/>
                  <a:pt x="0" y="0"/>
                  <a:pt x="0" y="44"/>
                </a:cubicBezTo>
                <a:cubicBezTo>
                  <a:pt x="0" y="515"/>
                  <a:pt x="0" y="515"/>
                  <a:pt x="0" y="515"/>
                </a:cubicBezTo>
                <a:cubicBezTo>
                  <a:pt x="0" y="560"/>
                  <a:pt x="29" y="560"/>
                  <a:pt x="44" y="545"/>
                </a:cubicBezTo>
                <a:cubicBezTo>
                  <a:pt x="236" y="412"/>
                  <a:pt x="236" y="412"/>
                  <a:pt x="236" y="412"/>
                </a:cubicBezTo>
                <a:cubicBezTo>
                  <a:pt x="236" y="515"/>
                  <a:pt x="236" y="515"/>
                  <a:pt x="236" y="515"/>
                </a:cubicBezTo>
                <a:cubicBezTo>
                  <a:pt x="236" y="560"/>
                  <a:pt x="265" y="560"/>
                  <a:pt x="280" y="545"/>
                </a:cubicBezTo>
                <a:cubicBezTo>
                  <a:pt x="618" y="309"/>
                  <a:pt x="618" y="309"/>
                  <a:pt x="618" y="309"/>
                </a:cubicBezTo>
                <a:cubicBezTo>
                  <a:pt x="633" y="294"/>
                  <a:pt x="633" y="265"/>
                  <a:pt x="618" y="250"/>
                </a:cubicBezTo>
                <a:close/>
                <a:moveTo>
                  <a:pt x="265" y="501"/>
                </a:moveTo>
                <a:lnTo>
                  <a:pt x="265" y="501"/>
                </a:lnTo>
                <a:cubicBezTo>
                  <a:pt x="265" y="486"/>
                  <a:pt x="265" y="339"/>
                  <a:pt x="265" y="339"/>
                </a:cubicBezTo>
                <a:cubicBezTo>
                  <a:pt x="29" y="501"/>
                  <a:pt x="29" y="501"/>
                  <a:pt x="29" y="501"/>
                </a:cubicBezTo>
                <a:cubicBezTo>
                  <a:pt x="29" y="486"/>
                  <a:pt x="29" y="88"/>
                  <a:pt x="29" y="59"/>
                </a:cubicBezTo>
                <a:cubicBezTo>
                  <a:pt x="265" y="221"/>
                  <a:pt x="265" y="221"/>
                  <a:pt x="265" y="221"/>
                </a:cubicBezTo>
                <a:cubicBezTo>
                  <a:pt x="265" y="221"/>
                  <a:pt x="265" y="88"/>
                  <a:pt x="265" y="59"/>
                </a:cubicBezTo>
                <a:cubicBezTo>
                  <a:pt x="589" y="280"/>
                  <a:pt x="589" y="280"/>
                  <a:pt x="589" y="280"/>
                </a:cubicBezTo>
                <a:lnTo>
                  <a:pt x="265" y="501"/>
                </a:lnTo>
                <a:close/>
              </a:path>
            </a:pathLst>
          </a:custGeom>
          <a:solidFill>
            <a:schemeClr val="accent1"/>
          </a:solidFill>
          <a:ln>
            <a:noFill/>
          </a:ln>
          <a:effectLst/>
        </p:spPr>
        <p:txBody>
          <a:bodyPr wrap="none" anchor="ctr"/>
          <a:lstStyle/>
          <a:p>
            <a:endParaRPr lang="en-US" sz="2700"/>
          </a:p>
        </p:txBody>
      </p:sp>
      <p:sp>
        <p:nvSpPr>
          <p:cNvPr id="125" name="Freeform 124"/>
          <p:cNvSpPr>
            <a:spLocks noChangeArrowheads="1"/>
          </p:cNvSpPr>
          <p:nvPr/>
        </p:nvSpPr>
        <p:spPr bwMode="auto">
          <a:xfrm>
            <a:off x="5208152" y="3016693"/>
            <a:ext cx="257545" cy="262731"/>
          </a:xfrm>
          <a:custGeom>
            <a:avLst/>
            <a:gdLst>
              <a:gd name="T0" fmla="*/ 186047 w 545"/>
              <a:gd name="T1" fmla="*/ 0 h 561"/>
              <a:gd name="T2" fmla="*/ 186047 w 545"/>
              <a:gd name="T3" fmla="*/ 0 h 561"/>
              <a:gd name="T4" fmla="*/ 15895 w 545"/>
              <a:gd name="T5" fmla="*/ 0 h 561"/>
              <a:gd name="T6" fmla="*/ 0 w 545"/>
              <a:gd name="T7" fmla="*/ 15750 h 561"/>
              <a:gd name="T8" fmla="*/ 0 w 545"/>
              <a:gd name="T9" fmla="*/ 184342 h 561"/>
              <a:gd name="T10" fmla="*/ 15895 w 545"/>
              <a:gd name="T11" fmla="*/ 200449 h 561"/>
              <a:gd name="T12" fmla="*/ 186047 w 545"/>
              <a:gd name="T13" fmla="*/ 200449 h 561"/>
              <a:gd name="T14" fmla="*/ 196524 w 545"/>
              <a:gd name="T15" fmla="*/ 184342 h 561"/>
              <a:gd name="T16" fmla="*/ 196524 w 545"/>
              <a:gd name="T17" fmla="*/ 15750 h 561"/>
              <a:gd name="T18" fmla="*/ 186047 w 545"/>
              <a:gd name="T19" fmla="*/ 0 h 561"/>
              <a:gd name="T20" fmla="*/ 186047 w 545"/>
              <a:gd name="T21" fmla="*/ 179330 h 561"/>
              <a:gd name="T22" fmla="*/ 186047 w 545"/>
              <a:gd name="T23" fmla="*/ 179330 h 561"/>
              <a:gd name="T24" fmla="*/ 175210 w 545"/>
              <a:gd name="T25" fmla="*/ 184342 h 561"/>
              <a:gd name="T26" fmla="*/ 20953 w 545"/>
              <a:gd name="T27" fmla="*/ 184342 h 561"/>
              <a:gd name="T28" fmla="*/ 15895 w 545"/>
              <a:gd name="T29" fmla="*/ 179330 h 561"/>
              <a:gd name="T30" fmla="*/ 15895 w 545"/>
              <a:gd name="T31" fmla="*/ 21119 h 561"/>
              <a:gd name="T32" fmla="*/ 20953 w 545"/>
              <a:gd name="T33" fmla="*/ 15750 h 561"/>
              <a:gd name="T34" fmla="*/ 175210 w 545"/>
              <a:gd name="T35" fmla="*/ 15750 h 561"/>
              <a:gd name="T36" fmla="*/ 186047 w 545"/>
              <a:gd name="T37" fmla="*/ 21119 h 561"/>
              <a:gd name="T38" fmla="*/ 186047 w 545"/>
              <a:gd name="T39" fmla="*/ 179330 h 56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545" h="561">
                <a:moveTo>
                  <a:pt x="515" y="0"/>
                </a:moveTo>
                <a:lnTo>
                  <a:pt x="515" y="0"/>
                </a:lnTo>
                <a:cubicBezTo>
                  <a:pt x="44" y="0"/>
                  <a:pt x="44" y="0"/>
                  <a:pt x="44" y="0"/>
                </a:cubicBezTo>
                <a:cubicBezTo>
                  <a:pt x="14" y="0"/>
                  <a:pt x="0" y="30"/>
                  <a:pt x="0" y="44"/>
                </a:cubicBezTo>
                <a:cubicBezTo>
                  <a:pt x="0" y="515"/>
                  <a:pt x="0" y="515"/>
                  <a:pt x="0" y="515"/>
                </a:cubicBezTo>
                <a:cubicBezTo>
                  <a:pt x="0" y="530"/>
                  <a:pt x="14" y="560"/>
                  <a:pt x="44" y="560"/>
                </a:cubicBezTo>
                <a:cubicBezTo>
                  <a:pt x="515" y="560"/>
                  <a:pt x="515" y="560"/>
                  <a:pt x="515" y="560"/>
                </a:cubicBezTo>
                <a:cubicBezTo>
                  <a:pt x="530" y="560"/>
                  <a:pt x="544" y="530"/>
                  <a:pt x="544" y="515"/>
                </a:cubicBezTo>
                <a:cubicBezTo>
                  <a:pt x="544" y="44"/>
                  <a:pt x="544" y="44"/>
                  <a:pt x="544" y="44"/>
                </a:cubicBezTo>
                <a:cubicBezTo>
                  <a:pt x="544" y="30"/>
                  <a:pt x="530" y="0"/>
                  <a:pt x="515" y="0"/>
                </a:cubicBezTo>
                <a:close/>
                <a:moveTo>
                  <a:pt x="515" y="501"/>
                </a:moveTo>
                <a:lnTo>
                  <a:pt x="515" y="501"/>
                </a:lnTo>
                <a:cubicBezTo>
                  <a:pt x="515" y="501"/>
                  <a:pt x="500" y="515"/>
                  <a:pt x="485" y="515"/>
                </a:cubicBezTo>
                <a:cubicBezTo>
                  <a:pt x="58" y="515"/>
                  <a:pt x="58" y="515"/>
                  <a:pt x="58" y="515"/>
                </a:cubicBezTo>
                <a:cubicBezTo>
                  <a:pt x="44" y="515"/>
                  <a:pt x="44" y="501"/>
                  <a:pt x="44" y="501"/>
                </a:cubicBezTo>
                <a:cubicBezTo>
                  <a:pt x="44" y="59"/>
                  <a:pt x="44" y="59"/>
                  <a:pt x="44" y="59"/>
                </a:cubicBezTo>
                <a:cubicBezTo>
                  <a:pt x="44" y="59"/>
                  <a:pt x="44" y="44"/>
                  <a:pt x="58" y="44"/>
                </a:cubicBezTo>
                <a:cubicBezTo>
                  <a:pt x="485" y="44"/>
                  <a:pt x="485" y="44"/>
                  <a:pt x="485" y="44"/>
                </a:cubicBezTo>
                <a:cubicBezTo>
                  <a:pt x="500" y="44"/>
                  <a:pt x="515" y="59"/>
                  <a:pt x="515" y="59"/>
                </a:cubicBezTo>
                <a:lnTo>
                  <a:pt x="515" y="501"/>
                </a:lnTo>
                <a:close/>
              </a:path>
            </a:pathLst>
          </a:custGeom>
          <a:solidFill>
            <a:schemeClr val="accent1"/>
          </a:solidFill>
          <a:ln>
            <a:noFill/>
          </a:ln>
          <a:effectLst/>
        </p:spPr>
        <p:txBody>
          <a:bodyPr wrap="none" anchor="ctr"/>
          <a:lstStyle/>
          <a:p>
            <a:endParaRPr lang="en-US" sz="2700"/>
          </a:p>
        </p:txBody>
      </p:sp>
      <p:sp>
        <p:nvSpPr>
          <p:cNvPr id="126" name="Freeform 125"/>
          <p:cNvSpPr>
            <a:spLocks noChangeArrowheads="1"/>
          </p:cNvSpPr>
          <p:nvPr/>
        </p:nvSpPr>
        <p:spPr bwMode="auto">
          <a:xfrm>
            <a:off x="4763931" y="3016693"/>
            <a:ext cx="186677" cy="262731"/>
          </a:xfrm>
          <a:custGeom>
            <a:avLst/>
            <a:gdLst>
              <a:gd name="T0" fmla="*/ 126613 w 399"/>
              <a:gd name="T1" fmla="*/ 0 h 561"/>
              <a:gd name="T2" fmla="*/ 126613 w 399"/>
              <a:gd name="T3" fmla="*/ 0 h 561"/>
              <a:gd name="T4" fmla="*/ 100146 w 399"/>
              <a:gd name="T5" fmla="*/ 0 h 561"/>
              <a:gd name="T6" fmla="*/ 84409 w 399"/>
              <a:gd name="T7" fmla="*/ 15750 h 561"/>
              <a:gd name="T8" fmla="*/ 84409 w 399"/>
              <a:gd name="T9" fmla="*/ 184342 h 561"/>
              <a:gd name="T10" fmla="*/ 100146 w 399"/>
              <a:gd name="T11" fmla="*/ 200449 h 561"/>
              <a:gd name="T12" fmla="*/ 126613 w 399"/>
              <a:gd name="T13" fmla="*/ 200449 h 561"/>
              <a:gd name="T14" fmla="*/ 142350 w 399"/>
              <a:gd name="T15" fmla="*/ 184342 h 561"/>
              <a:gd name="T16" fmla="*/ 142350 w 399"/>
              <a:gd name="T17" fmla="*/ 15750 h 561"/>
              <a:gd name="T18" fmla="*/ 126613 w 399"/>
              <a:gd name="T19" fmla="*/ 0 h 561"/>
              <a:gd name="T20" fmla="*/ 126613 w 399"/>
              <a:gd name="T21" fmla="*/ 179330 h 561"/>
              <a:gd name="T22" fmla="*/ 126613 w 399"/>
              <a:gd name="T23" fmla="*/ 179330 h 561"/>
              <a:gd name="T24" fmla="*/ 121248 w 399"/>
              <a:gd name="T25" fmla="*/ 184342 h 561"/>
              <a:gd name="T26" fmla="*/ 105511 w 399"/>
              <a:gd name="T27" fmla="*/ 184342 h 561"/>
              <a:gd name="T28" fmla="*/ 100146 w 399"/>
              <a:gd name="T29" fmla="*/ 179330 h 561"/>
              <a:gd name="T30" fmla="*/ 100146 w 399"/>
              <a:gd name="T31" fmla="*/ 21119 h 561"/>
              <a:gd name="T32" fmla="*/ 105511 w 399"/>
              <a:gd name="T33" fmla="*/ 15750 h 561"/>
              <a:gd name="T34" fmla="*/ 121248 w 399"/>
              <a:gd name="T35" fmla="*/ 15750 h 561"/>
              <a:gd name="T36" fmla="*/ 126613 w 399"/>
              <a:gd name="T37" fmla="*/ 21119 h 561"/>
              <a:gd name="T38" fmla="*/ 126613 w 399"/>
              <a:gd name="T39" fmla="*/ 179330 h 561"/>
              <a:gd name="T40" fmla="*/ 42204 w 399"/>
              <a:gd name="T41" fmla="*/ 0 h 561"/>
              <a:gd name="T42" fmla="*/ 42204 w 399"/>
              <a:gd name="T43" fmla="*/ 0 h 561"/>
              <a:gd name="T44" fmla="*/ 16095 w 399"/>
              <a:gd name="T45" fmla="*/ 0 h 561"/>
              <a:gd name="T46" fmla="*/ 0 w 399"/>
              <a:gd name="T47" fmla="*/ 15750 h 561"/>
              <a:gd name="T48" fmla="*/ 0 w 399"/>
              <a:gd name="T49" fmla="*/ 184342 h 561"/>
              <a:gd name="T50" fmla="*/ 16095 w 399"/>
              <a:gd name="T51" fmla="*/ 200449 h 561"/>
              <a:gd name="T52" fmla="*/ 42204 w 399"/>
              <a:gd name="T53" fmla="*/ 200449 h 561"/>
              <a:gd name="T54" fmla="*/ 57942 w 399"/>
              <a:gd name="T55" fmla="*/ 184342 h 561"/>
              <a:gd name="T56" fmla="*/ 57942 w 399"/>
              <a:gd name="T57" fmla="*/ 15750 h 561"/>
              <a:gd name="T58" fmla="*/ 42204 w 399"/>
              <a:gd name="T59" fmla="*/ 0 h 561"/>
              <a:gd name="T60" fmla="*/ 42204 w 399"/>
              <a:gd name="T61" fmla="*/ 179330 h 561"/>
              <a:gd name="T62" fmla="*/ 42204 w 399"/>
              <a:gd name="T63" fmla="*/ 179330 h 561"/>
              <a:gd name="T64" fmla="*/ 37197 w 399"/>
              <a:gd name="T65" fmla="*/ 184342 h 561"/>
              <a:gd name="T66" fmla="*/ 21102 w 399"/>
              <a:gd name="T67" fmla="*/ 184342 h 561"/>
              <a:gd name="T68" fmla="*/ 16095 w 399"/>
              <a:gd name="T69" fmla="*/ 179330 h 561"/>
              <a:gd name="T70" fmla="*/ 16095 w 399"/>
              <a:gd name="T71" fmla="*/ 21119 h 561"/>
              <a:gd name="T72" fmla="*/ 21102 w 399"/>
              <a:gd name="T73" fmla="*/ 15750 h 561"/>
              <a:gd name="T74" fmla="*/ 37197 w 399"/>
              <a:gd name="T75" fmla="*/ 15750 h 561"/>
              <a:gd name="T76" fmla="*/ 42204 w 399"/>
              <a:gd name="T77" fmla="*/ 21119 h 561"/>
              <a:gd name="T78" fmla="*/ 42204 w 399"/>
              <a:gd name="T79" fmla="*/ 179330 h 56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399" h="561">
                <a:moveTo>
                  <a:pt x="354" y="0"/>
                </a:moveTo>
                <a:lnTo>
                  <a:pt x="354" y="0"/>
                </a:lnTo>
                <a:cubicBezTo>
                  <a:pt x="280" y="0"/>
                  <a:pt x="280" y="0"/>
                  <a:pt x="280" y="0"/>
                </a:cubicBezTo>
                <a:cubicBezTo>
                  <a:pt x="251" y="0"/>
                  <a:pt x="236" y="30"/>
                  <a:pt x="236" y="44"/>
                </a:cubicBezTo>
                <a:cubicBezTo>
                  <a:pt x="236" y="515"/>
                  <a:pt x="236" y="515"/>
                  <a:pt x="236" y="515"/>
                </a:cubicBezTo>
                <a:cubicBezTo>
                  <a:pt x="236" y="530"/>
                  <a:pt x="251" y="560"/>
                  <a:pt x="280" y="560"/>
                </a:cubicBezTo>
                <a:cubicBezTo>
                  <a:pt x="354" y="560"/>
                  <a:pt x="354" y="560"/>
                  <a:pt x="354" y="560"/>
                </a:cubicBezTo>
                <a:cubicBezTo>
                  <a:pt x="368" y="560"/>
                  <a:pt x="398" y="530"/>
                  <a:pt x="398" y="515"/>
                </a:cubicBezTo>
                <a:cubicBezTo>
                  <a:pt x="398" y="44"/>
                  <a:pt x="398" y="44"/>
                  <a:pt x="398" y="44"/>
                </a:cubicBezTo>
                <a:cubicBezTo>
                  <a:pt x="398" y="30"/>
                  <a:pt x="368" y="0"/>
                  <a:pt x="354" y="0"/>
                </a:cubicBezTo>
                <a:close/>
                <a:moveTo>
                  <a:pt x="354" y="501"/>
                </a:moveTo>
                <a:lnTo>
                  <a:pt x="354" y="501"/>
                </a:lnTo>
                <a:lnTo>
                  <a:pt x="339" y="515"/>
                </a:lnTo>
                <a:cubicBezTo>
                  <a:pt x="295" y="515"/>
                  <a:pt x="295" y="515"/>
                  <a:pt x="295" y="515"/>
                </a:cubicBezTo>
                <a:cubicBezTo>
                  <a:pt x="280" y="515"/>
                  <a:pt x="280" y="501"/>
                  <a:pt x="280" y="501"/>
                </a:cubicBezTo>
                <a:cubicBezTo>
                  <a:pt x="280" y="59"/>
                  <a:pt x="280" y="59"/>
                  <a:pt x="280" y="59"/>
                </a:cubicBezTo>
                <a:cubicBezTo>
                  <a:pt x="280" y="59"/>
                  <a:pt x="280" y="44"/>
                  <a:pt x="295" y="44"/>
                </a:cubicBezTo>
                <a:cubicBezTo>
                  <a:pt x="339" y="44"/>
                  <a:pt x="339" y="44"/>
                  <a:pt x="339" y="44"/>
                </a:cubicBezTo>
                <a:lnTo>
                  <a:pt x="354" y="59"/>
                </a:lnTo>
                <a:lnTo>
                  <a:pt x="354" y="501"/>
                </a:lnTo>
                <a:close/>
                <a:moveTo>
                  <a:pt x="118" y="0"/>
                </a:moveTo>
                <a:lnTo>
                  <a:pt x="118" y="0"/>
                </a:lnTo>
                <a:cubicBezTo>
                  <a:pt x="45" y="0"/>
                  <a:pt x="45" y="0"/>
                  <a:pt x="45" y="0"/>
                </a:cubicBezTo>
                <a:cubicBezTo>
                  <a:pt x="15" y="0"/>
                  <a:pt x="0" y="30"/>
                  <a:pt x="0" y="44"/>
                </a:cubicBezTo>
                <a:cubicBezTo>
                  <a:pt x="0" y="515"/>
                  <a:pt x="0" y="515"/>
                  <a:pt x="0" y="515"/>
                </a:cubicBezTo>
                <a:cubicBezTo>
                  <a:pt x="0" y="530"/>
                  <a:pt x="15" y="560"/>
                  <a:pt x="45" y="560"/>
                </a:cubicBezTo>
                <a:cubicBezTo>
                  <a:pt x="118" y="560"/>
                  <a:pt x="118" y="560"/>
                  <a:pt x="118" y="560"/>
                </a:cubicBezTo>
                <a:cubicBezTo>
                  <a:pt x="133" y="560"/>
                  <a:pt x="162" y="530"/>
                  <a:pt x="162" y="515"/>
                </a:cubicBezTo>
                <a:cubicBezTo>
                  <a:pt x="162" y="44"/>
                  <a:pt x="162" y="44"/>
                  <a:pt x="162" y="44"/>
                </a:cubicBezTo>
                <a:cubicBezTo>
                  <a:pt x="162" y="30"/>
                  <a:pt x="133" y="0"/>
                  <a:pt x="118" y="0"/>
                </a:cubicBezTo>
                <a:close/>
                <a:moveTo>
                  <a:pt x="118" y="501"/>
                </a:moveTo>
                <a:lnTo>
                  <a:pt x="118" y="501"/>
                </a:lnTo>
                <a:lnTo>
                  <a:pt x="104" y="515"/>
                </a:lnTo>
                <a:cubicBezTo>
                  <a:pt x="59" y="515"/>
                  <a:pt x="59" y="515"/>
                  <a:pt x="59" y="515"/>
                </a:cubicBezTo>
                <a:cubicBezTo>
                  <a:pt x="45" y="515"/>
                  <a:pt x="45" y="501"/>
                  <a:pt x="45" y="501"/>
                </a:cubicBezTo>
                <a:cubicBezTo>
                  <a:pt x="45" y="59"/>
                  <a:pt x="45" y="59"/>
                  <a:pt x="45" y="59"/>
                </a:cubicBezTo>
                <a:cubicBezTo>
                  <a:pt x="45" y="59"/>
                  <a:pt x="45" y="44"/>
                  <a:pt x="59" y="44"/>
                </a:cubicBezTo>
                <a:cubicBezTo>
                  <a:pt x="104" y="44"/>
                  <a:pt x="104" y="44"/>
                  <a:pt x="104" y="44"/>
                </a:cubicBezTo>
                <a:lnTo>
                  <a:pt x="118" y="59"/>
                </a:lnTo>
                <a:lnTo>
                  <a:pt x="118" y="501"/>
                </a:lnTo>
                <a:close/>
              </a:path>
            </a:pathLst>
          </a:custGeom>
          <a:solidFill>
            <a:schemeClr val="accent1"/>
          </a:solidFill>
          <a:ln>
            <a:noFill/>
          </a:ln>
          <a:effectLst/>
        </p:spPr>
        <p:txBody>
          <a:bodyPr wrap="none" anchor="ctr"/>
          <a:lstStyle/>
          <a:p>
            <a:endParaRPr lang="en-US" sz="2700"/>
          </a:p>
        </p:txBody>
      </p:sp>
      <p:sp>
        <p:nvSpPr>
          <p:cNvPr id="127" name="Freeform 126"/>
          <p:cNvSpPr>
            <a:spLocks noChangeArrowheads="1"/>
          </p:cNvSpPr>
          <p:nvPr/>
        </p:nvSpPr>
        <p:spPr bwMode="auto">
          <a:xfrm>
            <a:off x="4271312" y="3016693"/>
            <a:ext cx="207419" cy="262731"/>
          </a:xfrm>
          <a:custGeom>
            <a:avLst/>
            <a:gdLst>
              <a:gd name="T0" fmla="*/ 152838 w 443"/>
              <a:gd name="T1" fmla="*/ 89486 h 561"/>
              <a:gd name="T2" fmla="*/ 152838 w 443"/>
              <a:gd name="T3" fmla="*/ 89486 h 561"/>
              <a:gd name="T4" fmla="*/ 21118 w 443"/>
              <a:gd name="T5" fmla="*/ 5369 h 561"/>
              <a:gd name="T6" fmla="*/ 0 w 443"/>
              <a:gd name="T7" fmla="*/ 15750 h 561"/>
              <a:gd name="T8" fmla="*/ 0 w 443"/>
              <a:gd name="T9" fmla="*/ 184342 h 561"/>
              <a:gd name="T10" fmla="*/ 21118 w 443"/>
              <a:gd name="T11" fmla="*/ 195080 h 561"/>
              <a:gd name="T12" fmla="*/ 152838 w 443"/>
              <a:gd name="T13" fmla="*/ 110605 h 561"/>
              <a:gd name="T14" fmla="*/ 152838 w 443"/>
              <a:gd name="T15" fmla="*/ 89486 h 561"/>
              <a:gd name="T16" fmla="*/ 15749 w 443"/>
              <a:gd name="T17" fmla="*/ 179330 h 561"/>
              <a:gd name="T18" fmla="*/ 15749 w 443"/>
              <a:gd name="T19" fmla="*/ 179330 h 561"/>
              <a:gd name="T20" fmla="*/ 15749 w 443"/>
              <a:gd name="T21" fmla="*/ 21119 h 561"/>
              <a:gd name="T22" fmla="*/ 142458 w 443"/>
              <a:gd name="T23" fmla="*/ 100225 h 561"/>
              <a:gd name="T24" fmla="*/ 15749 w 443"/>
              <a:gd name="T25" fmla="*/ 179330 h 56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43" h="561">
                <a:moveTo>
                  <a:pt x="427" y="250"/>
                </a:moveTo>
                <a:lnTo>
                  <a:pt x="427" y="250"/>
                </a:lnTo>
                <a:cubicBezTo>
                  <a:pt x="59" y="15"/>
                  <a:pt x="59" y="15"/>
                  <a:pt x="59" y="15"/>
                </a:cubicBezTo>
                <a:cubicBezTo>
                  <a:pt x="30" y="0"/>
                  <a:pt x="0" y="0"/>
                  <a:pt x="0" y="44"/>
                </a:cubicBezTo>
                <a:cubicBezTo>
                  <a:pt x="0" y="515"/>
                  <a:pt x="0" y="515"/>
                  <a:pt x="0" y="515"/>
                </a:cubicBezTo>
                <a:cubicBezTo>
                  <a:pt x="0" y="560"/>
                  <a:pt x="30" y="560"/>
                  <a:pt x="59" y="545"/>
                </a:cubicBezTo>
                <a:cubicBezTo>
                  <a:pt x="427" y="309"/>
                  <a:pt x="427" y="309"/>
                  <a:pt x="427" y="309"/>
                </a:cubicBezTo>
                <a:cubicBezTo>
                  <a:pt x="442" y="294"/>
                  <a:pt x="442" y="265"/>
                  <a:pt x="427" y="250"/>
                </a:cubicBezTo>
                <a:close/>
                <a:moveTo>
                  <a:pt x="44" y="501"/>
                </a:moveTo>
                <a:lnTo>
                  <a:pt x="44" y="501"/>
                </a:lnTo>
                <a:cubicBezTo>
                  <a:pt x="44" y="486"/>
                  <a:pt x="44" y="88"/>
                  <a:pt x="44" y="59"/>
                </a:cubicBezTo>
                <a:cubicBezTo>
                  <a:pt x="398" y="280"/>
                  <a:pt x="398" y="280"/>
                  <a:pt x="398" y="280"/>
                </a:cubicBezTo>
                <a:lnTo>
                  <a:pt x="44" y="501"/>
                </a:lnTo>
                <a:close/>
              </a:path>
            </a:pathLst>
          </a:custGeom>
          <a:solidFill>
            <a:schemeClr val="accent1"/>
          </a:solidFill>
          <a:ln>
            <a:noFill/>
          </a:ln>
          <a:effectLst/>
        </p:spPr>
        <p:txBody>
          <a:bodyPr wrap="none" anchor="ctr"/>
          <a:lstStyle/>
          <a:p>
            <a:endParaRPr lang="en-US" sz="2700"/>
          </a:p>
        </p:txBody>
      </p:sp>
      <p:sp>
        <p:nvSpPr>
          <p:cNvPr id="128" name="Freeform 127"/>
          <p:cNvSpPr>
            <a:spLocks noChangeArrowheads="1"/>
          </p:cNvSpPr>
          <p:nvPr/>
        </p:nvSpPr>
        <p:spPr bwMode="auto">
          <a:xfrm>
            <a:off x="3759679" y="3016693"/>
            <a:ext cx="278287" cy="262731"/>
          </a:xfrm>
          <a:custGeom>
            <a:avLst/>
            <a:gdLst>
              <a:gd name="T0" fmla="*/ 180290 w 590"/>
              <a:gd name="T1" fmla="*/ 115974 h 561"/>
              <a:gd name="T2" fmla="*/ 180290 w 590"/>
              <a:gd name="T3" fmla="*/ 115974 h 561"/>
              <a:gd name="T4" fmla="*/ 180290 w 590"/>
              <a:gd name="T5" fmla="*/ 10738 h 561"/>
              <a:gd name="T6" fmla="*/ 175242 w 590"/>
              <a:gd name="T7" fmla="*/ 0 h 561"/>
              <a:gd name="T8" fmla="*/ 169833 w 590"/>
              <a:gd name="T9" fmla="*/ 10738 h 561"/>
              <a:gd name="T10" fmla="*/ 169833 w 590"/>
              <a:gd name="T11" fmla="*/ 115974 h 561"/>
              <a:gd name="T12" fmla="*/ 137741 w 590"/>
              <a:gd name="T13" fmla="*/ 147473 h 561"/>
              <a:gd name="T14" fmla="*/ 169833 w 590"/>
              <a:gd name="T15" fmla="*/ 184342 h 561"/>
              <a:gd name="T16" fmla="*/ 169833 w 590"/>
              <a:gd name="T17" fmla="*/ 189711 h 561"/>
              <a:gd name="T18" fmla="*/ 175242 w 590"/>
              <a:gd name="T19" fmla="*/ 200449 h 561"/>
              <a:gd name="T20" fmla="*/ 180290 w 590"/>
              <a:gd name="T21" fmla="*/ 189711 h 561"/>
              <a:gd name="T22" fmla="*/ 180290 w 590"/>
              <a:gd name="T23" fmla="*/ 184342 h 561"/>
              <a:gd name="T24" fmla="*/ 212381 w 590"/>
              <a:gd name="T25" fmla="*/ 147473 h 561"/>
              <a:gd name="T26" fmla="*/ 180290 w 590"/>
              <a:gd name="T27" fmla="*/ 115974 h 561"/>
              <a:gd name="T28" fmla="*/ 175242 w 590"/>
              <a:gd name="T29" fmla="*/ 168592 h 561"/>
              <a:gd name="T30" fmla="*/ 175242 w 590"/>
              <a:gd name="T31" fmla="*/ 168592 h 561"/>
              <a:gd name="T32" fmla="*/ 153968 w 590"/>
              <a:gd name="T33" fmla="*/ 147473 h 561"/>
              <a:gd name="T34" fmla="*/ 175242 w 590"/>
              <a:gd name="T35" fmla="*/ 126354 h 561"/>
              <a:gd name="T36" fmla="*/ 196516 w 590"/>
              <a:gd name="T37" fmla="*/ 147473 h 561"/>
              <a:gd name="T38" fmla="*/ 175242 w 590"/>
              <a:gd name="T39" fmla="*/ 168592 h 561"/>
              <a:gd name="T40" fmla="*/ 111419 w 590"/>
              <a:gd name="T41" fmla="*/ 15750 h 561"/>
              <a:gd name="T42" fmla="*/ 111419 w 590"/>
              <a:gd name="T43" fmla="*/ 15750 h 561"/>
              <a:gd name="T44" fmla="*/ 111419 w 590"/>
              <a:gd name="T45" fmla="*/ 10738 h 561"/>
              <a:gd name="T46" fmla="*/ 106010 w 590"/>
              <a:gd name="T47" fmla="*/ 0 h 561"/>
              <a:gd name="T48" fmla="*/ 95554 w 590"/>
              <a:gd name="T49" fmla="*/ 10738 h 561"/>
              <a:gd name="T50" fmla="*/ 95554 w 590"/>
              <a:gd name="T51" fmla="*/ 15750 h 561"/>
              <a:gd name="T52" fmla="*/ 68871 w 590"/>
              <a:gd name="T53" fmla="*/ 52618 h 561"/>
              <a:gd name="T54" fmla="*/ 95554 w 590"/>
              <a:gd name="T55" fmla="*/ 84117 h 561"/>
              <a:gd name="T56" fmla="*/ 95554 w 590"/>
              <a:gd name="T57" fmla="*/ 189711 h 561"/>
              <a:gd name="T58" fmla="*/ 106010 w 590"/>
              <a:gd name="T59" fmla="*/ 200449 h 561"/>
              <a:gd name="T60" fmla="*/ 111419 w 590"/>
              <a:gd name="T61" fmla="*/ 189711 h 561"/>
              <a:gd name="T62" fmla="*/ 111419 w 590"/>
              <a:gd name="T63" fmla="*/ 84117 h 561"/>
              <a:gd name="T64" fmla="*/ 137741 w 590"/>
              <a:gd name="T65" fmla="*/ 52618 h 561"/>
              <a:gd name="T66" fmla="*/ 111419 w 590"/>
              <a:gd name="T67" fmla="*/ 15750 h 561"/>
              <a:gd name="T68" fmla="*/ 106010 w 590"/>
              <a:gd name="T69" fmla="*/ 73737 h 561"/>
              <a:gd name="T70" fmla="*/ 106010 w 590"/>
              <a:gd name="T71" fmla="*/ 73737 h 561"/>
              <a:gd name="T72" fmla="*/ 84736 w 590"/>
              <a:gd name="T73" fmla="*/ 52618 h 561"/>
              <a:gd name="T74" fmla="*/ 106010 w 590"/>
              <a:gd name="T75" fmla="*/ 31499 h 561"/>
              <a:gd name="T76" fmla="*/ 127285 w 590"/>
              <a:gd name="T77" fmla="*/ 52618 h 561"/>
              <a:gd name="T78" fmla="*/ 106010 w 590"/>
              <a:gd name="T79" fmla="*/ 73737 h 561"/>
              <a:gd name="T80" fmla="*/ 42548 w 590"/>
              <a:gd name="T81" fmla="*/ 84117 h 561"/>
              <a:gd name="T82" fmla="*/ 42548 w 590"/>
              <a:gd name="T83" fmla="*/ 84117 h 561"/>
              <a:gd name="T84" fmla="*/ 42548 w 590"/>
              <a:gd name="T85" fmla="*/ 10738 h 561"/>
              <a:gd name="T86" fmla="*/ 31731 w 590"/>
              <a:gd name="T87" fmla="*/ 0 h 561"/>
              <a:gd name="T88" fmla="*/ 26322 w 590"/>
              <a:gd name="T89" fmla="*/ 10738 h 561"/>
              <a:gd name="T90" fmla="*/ 26322 w 590"/>
              <a:gd name="T91" fmla="*/ 84117 h 561"/>
              <a:gd name="T92" fmla="*/ 0 w 590"/>
              <a:gd name="T93" fmla="*/ 121343 h 561"/>
              <a:gd name="T94" fmla="*/ 26322 w 590"/>
              <a:gd name="T95" fmla="*/ 158212 h 561"/>
              <a:gd name="T96" fmla="*/ 26322 w 590"/>
              <a:gd name="T97" fmla="*/ 189711 h 561"/>
              <a:gd name="T98" fmla="*/ 31731 w 590"/>
              <a:gd name="T99" fmla="*/ 200449 h 561"/>
              <a:gd name="T100" fmla="*/ 42548 w 590"/>
              <a:gd name="T101" fmla="*/ 189711 h 561"/>
              <a:gd name="T102" fmla="*/ 42548 w 590"/>
              <a:gd name="T103" fmla="*/ 158212 h 561"/>
              <a:gd name="T104" fmla="*/ 68871 w 590"/>
              <a:gd name="T105" fmla="*/ 121343 h 561"/>
              <a:gd name="T106" fmla="*/ 42548 w 590"/>
              <a:gd name="T107" fmla="*/ 84117 h 561"/>
              <a:gd name="T108" fmla="*/ 31731 w 590"/>
              <a:gd name="T109" fmla="*/ 142104 h 561"/>
              <a:gd name="T110" fmla="*/ 31731 w 590"/>
              <a:gd name="T111" fmla="*/ 142104 h 561"/>
              <a:gd name="T112" fmla="*/ 10457 w 590"/>
              <a:gd name="T113" fmla="*/ 121343 h 561"/>
              <a:gd name="T114" fmla="*/ 31731 w 590"/>
              <a:gd name="T115" fmla="*/ 100225 h 561"/>
              <a:gd name="T116" fmla="*/ 53005 w 590"/>
              <a:gd name="T117" fmla="*/ 121343 h 561"/>
              <a:gd name="T118" fmla="*/ 31731 w 590"/>
              <a:gd name="T119" fmla="*/ 142104 h 56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90" h="561">
                <a:moveTo>
                  <a:pt x="500" y="324"/>
                </a:moveTo>
                <a:lnTo>
                  <a:pt x="500" y="324"/>
                </a:lnTo>
                <a:cubicBezTo>
                  <a:pt x="500" y="30"/>
                  <a:pt x="500" y="30"/>
                  <a:pt x="500" y="30"/>
                </a:cubicBezTo>
                <a:cubicBezTo>
                  <a:pt x="500" y="15"/>
                  <a:pt x="500" y="0"/>
                  <a:pt x="486" y="0"/>
                </a:cubicBezTo>
                <a:cubicBezTo>
                  <a:pt x="471" y="0"/>
                  <a:pt x="471" y="15"/>
                  <a:pt x="471" y="30"/>
                </a:cubicBezTo>
                <a:cubicBezTo>
                  <a:pt x="471" y="324"/>
                  <a:pt x="471" y="324"/>
                  <a:pt x="471" y="324"/>
                </a:cubicBezTo>
                <a:cubicBezTo>
                  <a:pt x="427" y="324"/>
                  <a:pt x="382" y="368"/>
                  <a:pt x="382" y="412"/>
                </a:cubicBezTo>
                <a:cubicBezTo>
                  <a:pt x="382" y="471"/>
                  <a:pt x="427" y="501"/>
                  <a:pt x="471" y="515"/>
                </a:cubicBezTo>
                <a:cubicBezTo>
                  <a:pt x="471" y="530"/>
                  <a:pt x="471" y="530"/>
                  <a:pt x="471" y="530"/>
                </a:cubicBezTo>
                <a:cubicBezTo>
                  <a:pt x="471" y="545"/>
                  <a:pt x="471" y="560"/>
                  <a:pt x="486" y="560"/>
                </a:cubicBezTo>
                <a:cubicBezTo>
                  <a:pt x="500" y="560"/>
                  <a:pt x="500" y="545"/>
                  <a:pt x="500" y="530"/>
                </a:cubicBezTo>
                <a:cubicBezTo>
                  <a:pt x="500" y="515"/>
                  <a:pt x="500" y="515"/>
                  <a:pt x="500" y="515"/>
                </a:cubicBezTo>
                <a:cubicBezTo>
                  <a:pt x="545" y="501"/>
                  <a:pt x="589" y="471"/>
                  <a:pt x="589" y="412"/>
                </a:cubicBezTo>
                <a:cubicBezTo>
                  <a:pt x="589" y="368"/>
                  <a:pt x="545" y="324"/>
                  <a:pt x="500" y="324"/>
                </a:cubicBezTo>
                <a:close/>
                <a:moveTo>
                  <a:pt x="486" y="471"/>
                </a:moveTo>
                <a:lnTo>
                  <a:pt x="486" y="471"/>
                </a:lnTo>
                <a:cubicBezTo>
                  <a:pt x="456" y="471"/>
                  <a:pt x="427" y="456"/>
                  <a:pt x="427" y="412"/>
                </a:cubicBezTo>
                <a:cubicBezTo>
                  <a:pt x="427" y="383"/>
                  <a:pt x="456" y="353"/>
                  <a:pt x="486" y="353"/>
                </a:cubicBezTo>
                <a:cubicBezTo>
                  <a:pt x="515" y="353"/>
                  <a:pt x="545" y="383"/>
                  <a:pt x="545" y="412"/>
                </a:cubicBezTo>
                <a:cubicBezTo>
                  <a:pt x="545" y="456"/>
                  <a:pt x="515" y="471"/>
                  <a:pt x="486" y="471"/>
                </a:cubicBezTo>
                <a:close/>
                <a:moveTo>
                  <a:pt x="309" y="44"/>
                </a:moveTo>
                <a:lnTo>
                  <a:pt x="309" y="44"/>
                </a:lnTo>
                <a:cubicBezTo>
                  <a:pt x="309" y="30"/>
                  <a:pt x="309" y="30"/>
                  <a:pt x="309" y="30"/>
                </a:cubicBezTo>
                <a:cubicBezTo>
                  <a:pt x="309" y="15"/>
                  <a:pt x="294" y="0"/>
                  <a:pt x="294" y="0"/>
                </a:cubicBezTo>
                <a:cubicBezTo>
                  <a:pt x="280" y="0"/>
                  <a:pt x="265" y="15"/>
                  <a:pt x="265" y="30"/>
                </a:cubicBezTo>
                <a:cubicBezTo>
                  <a:pt x="265" y="44"/>
                  <a:pt x="265" y="44"/>
                  <a:pt x="265" y="44"/>
                </a:cubicBezTo>
                <a:cubicBezTo>
                  <a:pt x="221" y="59"/>
                  <a:pt x="191" y="88"/>
                  <a:pt x="191" y="147"/>
                </a:cubicBezTo>
                <a:cubicBezTo>
                  <a:pt x="191" y="192"/>
                  <a:pt x="221" y="235"/>
                  <a:pt x="265" y="235"/>
                </a:cubicBezTo>
                <a:cubicBezTo>
                  <a:pt x="265" y="530"/>
                  <a:pt x="265" y="530"/>
                  <a:pt x="265" y="530"/>
                </a:cubicBezTo>
                <a:cubicBezTo>
                  <a:pt x="265" y="545"/>
                  <a:pt x="280" y="560"/>
                  <a:pt x="294" y="560"/>
                </a:cubicBezTo>
                <a:cubicBezTo>
                  <a:pt x="294" y="560"/>
                  <a:pt x="309" y="545"/>
                  <a:pt x="309" y="530"/>
                </a:cubicBezTo>
                <a:cubicBezTo>
                  <a:pt x="309" y="235"/>
                  <a:pt x="309" y="235"/>
                  <a:pt x="309" y="235"/>
                </a:cubicBezTo>
                <a:cubicBezTo>
                  <a:pt x="353" y="235"/>
                  <a:pt x="382" y="192"/>
                  <a:pt x="382" y="147"/>
                </a:cubicBezTo>
                <a:cubicBezTo>
                  <a:pt x="382" y="88"/>
                  <a:pt x="353" y="59"/>
                  <a:pt x="309" y="44"/>
                </a:cubicBezTo>
                <a:close/>
                <a:moveTo>
                  <a:pt x="294" y="206"/>
                </a:moveTo>
                <a:lnTo>
                  <a:pt x="294" y="206"/>
                </a:lnTo>
                <a:cubicBezTo>
                  <a:pt x="250" y="206"/>
                  <a:pt x="235" y="177"/>
                  <a:pt x="235" y="147"/>
                </a:cubicBezTo>
                <a:cubicBezTo>
                  <a:pt x="235" y="103"/>
                  <a:pt x="250" y="88"/>
                  <a:pt x="294" y="88"/>
                </a:cubicBezTo>
                <a:cubicBezTo>
                  <a:pt x="324" y="88"/>
                  <a:pt x="353" y="103"/>
                  <a:pt x="353" y="147"/>
                </a:cubicBezTo>
                <a:cubicBezTo>
                  <a:pt x="353" y="177"/>
                  <a:pt x="324" y="206"/>
                  <a:pt x="294" y="206"/>
                </a:cubicBezTo>
                <a:close/>
                <a:moveTo>
                  <a:pt x="118" y="235"/>
                </a:moveTo>
                <a:lnTo>
                  <a:pt x="118" y="235"/>
                </a:lnTo>
                <a:cubicBezTo>
                  <a:pt x="118" y="30"/>
                  <a:pt x="118" y="30"/>
                  <a:pt x="118" y="30"/>
                </a:cubicBezTo>
                <a:cubicBezTo>
                  <a:pt x="118" y="15"/>
                  <a:pt x="103" y="0"/>
                  <a:pt x="88" y="0"/>
                </a:cubicBezTo>
                <a:cubicBezTo>
                  <a:pt x="88" y="0"/>
                  <a:pt x="73" y="15"/>
                  <a:pt x="73" y="30"/>
                </a:cubicBezTo>
                <a:cubicBezTo>
                  <a:pt x="73" y="235"/>
                  <a:pt x="73" y="235"/>
                  <a:pt x="73" y="235"/>
                </a:cubicBezTo>
                <a:cubicBezTo>
                  <a:pt x="29" y="250"/>
                  <a:pt x="0" y="294"/>
                  <a:pt x="0" y="339"/>
                </a:cubicBezTo>
                <a:cubicBezTo>
                  <a:pt x="0" y="383"/>
                  <a:pt x="29" y="427"/>
                  <a:pt x="73" y="442"/>
                </a:cubicBezTo>
                <a:cubicBezTo>
                  <a:pt x="73" y="530"/>
                  <a:pt x="73" y="530"/>
                  <a:pt x="73" y="530"/>
                </a:cubicBezTo>
                <a:cubicBezTo>
                  <a:pt x="73" y="545"/>
                  <a:pt x="88" y="560"/>
                  <a:pt x="88" y="560"/>
                </a:cubicBezTo>
                <a:cubicBezTo>
                  <a:pt x="103" y="560"/>
                  <a:pt x="118" y="545"/>
                  <a:pt x="118" y="530"/>
                </a:cubicBezTo>
                <a:cubicBezTo>
                  <a:pt x="118" y="442"/>
                  <a:pt x="118" y="442"/>
                  <a:pt x="118" y="442"/>
                </a:cubicBezTo>
                <a:cubicBezTo>
                  <a:pt x="162" y="427"/>
                  <a:pt x="191" y="383"/>
                  <a:pt x="191" y="339"/>
                </a:cubicBezTo>
                <a:cubicBezTo>
                  <a:pt x="191" y="294"/>
                  <a:pt x="162" y="250"/>
                  <a:pt x="118" y="235"/>
                </a:cubicBezTo>
                <a:close/>
                <a:moveTo>
                  <a:pt x="88" y="397"/>
                </a:moveTo>
                <a:lnTo>
                  <a:pt x="88" y="397"/>
                </a:lnTo>
                <a:cubicBezTo>
                  <a:pt x="59" y="397"/>
                  <a:pt x="29" y="368"/>
                  <a:pt x="29" y="339"/>
                </a:cubicBezTo>
                <a:cubicBezTo>
                  <a:pt x="29" y="309"/>
                  <a:pt x="59" y="280"/>
                  <a:pt x="88" y="280"/>
                </a:cubicBezTo>
                <a:cubicBezTo>
                  <a:pt x="132" y="280"/>
                  <a:pt x="147" y="309"/>
                  <a:pt x="147" y="339"/>
                </a:cubicBezTo>
                <a:cubicBezTo>
                  <a:pt x="147" y="368"/>
                  <a:pt x="132" y="397"/>
                  <a:pt x="88" y="397"/>
                </a:cubicBezTo>
                <a:close/>
              </a:path>
            </a:pathLst>
          </a:custGeom>
          <a:solidFill>
            <a:schemeClr val="accent1"/>
          </a:solidFill>
          <a:ln>
            <a:noFill/>
          </a:ln>
          <a:effectLst/>
        </p:spPr>
        <p:txBody>
          <a:bodyPr wrap="none" anchor="ctr"/>
          <a:lstStyle/>
          <a:p>
            <a:endParaRPr lang="en-US" sz="2700"/>
          </a:p>
        </p:txBody>
      </p:sp>
      <p:sp>
        <p:nvSpPr>
          <p:cNvPr id="129" name="Freeform 128"/>
          <p:cNvSpPr>
            <a:spLocks noChangeArrowheads="1"/>
          </p:cNvSpPr>
          <p:nvPr/>
        </p:nvSpPr>
        <p:spPr bwMode="auto">
          <a:xfrm>
            <a:off x="3272247" y="3037434"/>
            <a:ext cx="278287" cy="221247"/>
          </a:xfrm>
          <a:custGeom>
            <a:avLst/>
            <a:gdLst>
              <a:gd name="T0" fmla="*/ 180650 w 590"/>
              <a:gd name="T1" fmla="*/ 84551 h 472"/>
              <a:gd name="T2" fmla="*/ 180650 w 590"/>
              <a:gd name="T3" fmla="*/ 84551 h 472"/>
              <a:gd name="T4" fmla="*/ 212381 w 590"/>
              <a:gd name="T5" fmla="*/ 53023 h 472"/>
              <a:gd name="T6" fmla="*/ 212381 w 590"/>
              <a:gd name="T7" fmla="*/ 42275 h 472"/>
              <a:gd name="T8" fmla="*/ 201925 w 590"/>
              <a:gd name="T9" fmla="*/ 47649 h 472"/>
              <a:gd name="T10" fmla="*/ 169833 w 590"/>
              <a:gd name="T11" fmla="*/ 73803 h 472"/>
              <a:gd name="T12" fmla="*/ 143511 w 590"/>
              <a:gd name="T13" fmla="*/ 47649 h 472"/>
              <a:gd name="T14" fmla="*/ 133054 w 590"/>
              <a:gd name="T15" fmla="*/ 42275 h 472"/>
              <a:gd name="T16" fmla="*/ 133054 w 590"/>
              <a:gd name="T17" fmla="*/ 53023 h 472"/>
              <a:gd name="T18" fmla="*/ 159376 w 590"/>
              <a:gd name="T19" fmla="*/ 84551 h 472"/>
              <a:gd name="T20" fmla="*/ 133054 w 590"/>
              <a:gd name="T21" fmla="*/ 116078 h 472"/>
              <a:gd name="T22" fmla="*/ 133054 w 590"/>
              <a:gd name="T23" fmla="*/ 126467 h 472"/>
              <a:gd name="T24" fmla="*/ 143511 w 590"/>
              <a:gd name="T25" fmla="*/ 121452 h 472"/>
              <a:gd name="T26" fmla="*/ 169833 w 590"/>
              <a:gd name="T27" fmla="*/ 94940 h 472"/>
              <a:gd name="T28" fmla="*/ 201925 w 590"/>
              <a:gd name="T29" fmla="*/ 121452 h 472"/>
              <a:gd name="T30" fmla="*/ 212381 w 590"/>
              <a:gd name="T31" fmla="*/ 126467 h 472"/>
              <a:gd name="T32" fmla="*/ 212381 w 590"/>
              <a:gd name="T33" fmla="*/ 116078 h 472"/>
              <a:gd name="T34" fmla="*/ 180650 w 590"/>
              <a:gd name="T35" fmla="*/ 84551 h 472"/>
              <a:gd name="T36" fmla="*/ 100962 w 590"/>
              <a:gd name="T37" fmla="*/ 0 h 472"/>
              <a:gd name="T38" fmla="*/ 100962 w 590"/>
              <a:gd name="T39" fmla="*/ 0 h 472"/>
              <a:gd name="T40" fmla="*/ 37140 w 590"/>
              <a:gd name="T41" fmla="*/ 42275 h 472"/>
              <a:gd name="T42" fmla="*/ 15866 w 590"/>
              <a:gd name="T43" fmla="*/ 42275 h 472"/>
              <a:gd name="T44" fmla="*/ 0 w 590"/>
              <a:gd name="T45" fmla="*/ 58039 h 472"/>
              <a:gd name="T46" fmla="*/ 0 w 590"/>
              <a:gd name="T47" fmla="*/ 110704 h 472"/>
              <a:gd name="T48" fmla="*/ 15866 w 590"/>
              <a:gd name="T49" fmla="*/ 126467 h 472"/>
              <a:gd name="T50" fmla="*/ 37140 w 590"/>
              <a:gd name="T51" fmla="*/ 126467 h 472"/>
              <a:gd name="T52" fmla="*/ 100962 w 590"/>
              <a:gd name="T53" fmla="*/ 168743 h 472"/>
              <a:gd name="T54" fmla="*/ 116828 w 590"/>
              <a:gd name="T55" fmla="*/ 152979 h 472"/>
              <a:gd name="T56" fmla="*/ 116828 w 590"/>
              <a:gd name="T57" fmla="*/ 15764 h 472"/>
              <a:gd name="T58" fmla="*/ 100962 w 590"/>
              <a:gd name="T59" fmla="*/ 0 h 472"/>
              <a:gd name="T60" fmla="*/ 37140 w 590"/>
              <a:gd name="T61" fmla="*/ 105688 h 472"/>
              <a:gd name="T62" fmla="*/ 37140 w 590"/>
              <a:gd name="T63" fmla="*/ 105688 h 472"/>
              <a:gd name="T64" fmla="*/ 32092 w 590"/>
              <a:gd name="T65" fmla="*/ 110704 h 472"/>
              <a:gd name="T66" fmla="*/ 21274 w 590"/>
              <a:gd name="T67" fmla="*/ 110704 h 472"/>
              <a:gd name="T68" fmla="*/ 15866 w 590"/>
              <a:gd name="T69" fmla="*/ 105688 h 472"/>
              <a:gd name="T70" fmla="*/ 15866 w 590"/>
              <a:gd name="T71" fmla="*/ 63413 h 472"/>
              <a:gd name="T72" fmla="*/ 21274 w 590"/>
              <a:gd name="T73" fmla="*/ 58039 h 472"/>
              <a:gd name="T74" fmla="*/ 32092 w 590"/>
              <a:gd name="T75" fmla="*/ 58039 h 472"/>
              <a:gd name="T76" fmla="*/ 37140 w 590"/>
              <a:gd name="T77" fmla="*/ 63413 h 472"/>
              <a:gd name="T78" fmla="*/ 37140 w 590"/>
              <a:gd name="T79" fmla="*/ 105688 h 472"/>
              <a:gd name="T80" fmla="*/ 100962 w 590"/>
              <a:gd name="T81" fmla="*/ 152979 h 472"/>
              <a:gd name="T82" fmla="*/ 100962 w 590"/>
              <a:gd name="T83" fmla="*/ 152979 h 472"/>
              <a:gd name="T84" fmla="*/ 53366 w 590"/>
              <a:gd name="T85" fmla="*/ 121452 h 472"/>
              <a:gd name="T86" fmla="*/ 53366 w 590"/>
              <a:gd name="T87" fmla="*/ 42275 h 472"/>
              <a:gd name="T88" fmla="*/ 100962 w 590"/>
              <a:gd name="T89" fmla="*/ 15764 h 472"/>
              <a:gd name="T90" fmla="*/ 100962 w 590"/>
              <a:gd name="T91" fmla="*/ 152979 h 47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590" h="472">
                <a:moveTo>
                  <a:pt x="501" y="236"/>
                </a:moveTo>
                <a:lnTo>
                  <a:pt x="501" y="236"/>
                </a:lnTo>
                <a:cubicBezTo>
                  <a:pt x="589" y="148"/>
                  <a:pt x="589" y="148"/>
                  <a:pt x="589" y="148"/>
                </a:cubicBezTo>
                <a:cubicBezTo>
                  <a:pt x="589" y="148"/>
                  <a:pt x="589" y="133"/>
                  <a:pt x="589" y="118"/>
                </a:cubicBezTo>
                <a:cubicBezTo>
                  <a:pt x="574" y="118"/>
                  <a:pt x="560" y="118"/>
                  <a:pt x="560" y="133"/>
                </a:cubicBezTo>
                <a:cubicBezTo>
                  <a:pt x="471" y="206"/>
                  <a:pt x="471" y="206"/>
                  <a:pt x="471" y="206"/>
                </a:cubicBezTo>
                <a:cubicBezTo>
                  <a:pt x="398" y="133"/>
                  <a:pt x="398" y="133"/>
                  <a:pt x="398" y="133"/>
                </a:cubicBezTo>
                <a:cubicBezTo>
                  <a:pt x="383" y="118"/>
                  <a:pt x="369" y="118"/>
                  <a:pt x="369" y="118"/>
                </a:cubicBezTo>
                <a:cubicBezTo>
                  <a:pt x="354" y="133"/>
                  <a:pt x="354" y="148"/>
                  <a:pt x="369" y="148"/>
                </a:cubicBezTo>
                <a:cubicBezTo>
                  <a:pt x="442" y="236"/>
                  <a:pt x="442" y="236"/>
                  <a:pt x="442" y="236"/>
                </a:cubicBezTo>
                <a:cubicBezTo>
                  <a:pt x="369" y="324"/>
                  <a:pt x="369" y="324"/>
                  <a:pt x="369" y="324"/>
                </a:cubicBezTo>
                <a:cubicBezTo>
                  <a:pt x="354" y="324"/>
                  <a:pt x="354" y="339"/>
                  <a:pt x="369" y="353"/>
                </a:cubicBezTo>
                <a:cubicBezTo>
                  <a:pt x="369" y="353"/>
                  <a:pt x="383" y="353"/>
                  <a:pt x="398" y="339"/>
                </a:cubicBezTo>
                <a:cubicBezTo>
                  <a:pt x="471" y="265"/>
                  <a:pt x="471" y="265"/>
                  <a:pt x="471" y="265"/>
                </a:cubicBezTo>
                <a:cubicBezTo>
                  <a:pt x="560" y="339"/>
                  <a:pt x="560" y="339"/>
                  <a:pt x="560" y="339"/>
                </a:cubicBezTo>
                <a:cubicBezTo>
                  <a:pt x="560" y="353"/>
                  <a:pt x="574" y="353"/>
                  <a:pt x="589" y="353"/>
                </a:cubicBezTo>
                <a:cubicBezTo>
                  <a:pt x="589" y="339"/>
                  <a:pt x="589" y="324"/>
                  <a:pt x="589" y="324"/>
                </a:cubicBezTo>
                <a:lnTo>
                  <a:pt x="501" y="236"/>
                </a:lnTo>
                <a:close/>
                <a:moveTo>
                  <a:pt x="280" y="0"/>
                </a:moveTo>
                <a:lnTo>
                  <a:pt x="280" y="0"/>
                </a:lnTo>
                <a:cubicBezTo>
                  <a:pt x="103" y="118"/>
                  <a:pt x="103" y="118"/>
                  <a:pt x="103" y="118"/>
                </a:cubicBezTo>
                <a:cubicBezTo>
                  <a:pt x="44" y="118"/>
                  <a:pt x="44" y="118"/>
                  <a:pt x="44" y="118"/>
                </a:cubicBezTo>
                <a:cubicBezTo>
                  <a:pt x="30" y="118"/>
                  <a:pt x="0" y="133"/>
                  <a:pt x="0" y="162"/>
                </a:cubicBezTo>
                <a:cubicBezTo>
                  <a:pt x="0" y="309"/>
                  <a:pt x="0" y="309"/>
                  <a:pt x="0" y="309"/>
                </a:cubicBezTo>
                <a:cubicBezTo>
                  <a:pt x="0" y="339"/>
                  <a:pt x="30" y="353"/>
                  <a:pt x="44" y="353"/>
                </a:cubicBezTo>
                <a:cubicBezTo>
                  <a:pt x="103" y="353"/>
                  <a:pt x="103" y="353"/>
                  <a:pt x="103" y="353"/>
                </a:cubicBezTo>
                <a:cubicBezTo>
                  <a:pt x="280" y="471"/>
                  <a:pt x="280" y="471"/>
                  <a:pt x="280" y="471"/>
                </a:cubicBezTo>
                <a:cubicBezTo>
                  <a:pt x="295" y="471"/>
                  <a:pt x="324" y="457"/>
                  <a:pt x="324" y="427"/>
                </a:cubicBezTo>
                <a:cubicBezTo>
                  <a:pt x="324" y="44"/>
                  <a:pt x="324" y="44"/>
                  <a:pt x="324" y="44"/>
                </a:cubicBezTo>
                <a:cubicBezTo>
                  <a:pt x="324" y="15"/>
                  <a:pt x="295" y="0"/>
                  <a:pt x="280" y="0"/>
                </a:cubicBezTo>
                <a:close/>
                <a:moveTo>
                  <a:pt x="103" y="295"/>
                </a:moveTo>
                <a:lnTo>
                  <a:pt x="103" y="295"/>
                </a:lnTo>
                <a:cubicBezTo>
                  <a:pt x="103" y="309"/>
                  <a:pt x="89" y="309"/>
                  <a:pt x="89" y="309"/>
                </a:cubicBezTo>
                <a:cubicBezTo>
                  <a:pt x="59" y="309"/>
                  <a:pt x="59" y="309"/>
                  <a:pt x="59" y="309"/>
                </a:cubicBezTo>
                <a:cubicBezTo>
                  <a:pt x="59" y="309"/>
                  <a:pt x="44" y="309"/>
                  <a:pt x="44" y="295"/>
                </a:cubicBezTo>
                <a:cubicBezTo>
                  <a:pt x="44" y="177"/>
                  <a:pt x="44" y="177"/>
                  <a:pt x="44" y="177"/>
                </a:cubicBezTo>
                <a:cubicBezTo>
                  <a:pt x="44" y="162"/>
                  <a:pt x="59" y="162"/>
                  <a:pt x="59" y="162"/>
                </a:cubicBezTo>
                <a:cubicBezTo>
                  <a:pt x="89" y="162"/>
                  <a:pt x="89" y="162"/>
                  <a:pt x="89" y="162"/>
                </a:cubicBezTo>
                <a:cubicBezTo>
                  <a:pt x="89" y="162"/>
                  <a:pt x="103" y="162"/>
                  <a:pt x="103" y="177"/>
                </a:cubicBezTo>
                <a:lnTo>
                  <a:pt x="103" y="295"/>
                </a:lnTo>
                <a:close/>
                <a:moveTo>
                  <a:pt x="280" y="427"/>
                </a:moveTo>
                <a:lnTo>
                  <a:pt x="280" y="427"/>
                </a:lnTo>
                <a:cubicBezTo>
                  <a:pt x="148" y="339"/>
                  <a:pt x="148" y="339"/>
                  <a:pt x="148" y="339"/>
                </a:cubicBezTo>
                <a:cubicBezTo>
                  <a:pt x="148" y="118"/>
                  <a:pt x="148" y="118"/>
                  <a:pt x="148" y="118"/>
                </a:cubicBezTo>
                <a:cubicBezTo>
                  <a:pt x="280" y="44"/>
                  <a:pt x="280" y="44"/>
                  <a:pt x="280" y="44"/>
                </a:cubicBezTo>
                <a:lnTo>
                  <a:pt x="280" y="427"/>
                </a:lnTo>
                <a:close/>
              </a:path>
            </a:pathLst>
          </a:custGeom>
          <a:solidFill>
            <a:schemeClr val="accent1"/>
          </a:solidFill>
          <a:ln>
            <a:noFill/>
          </a:ln>
          <a:effectLst/>
        </p:spPr>
        <p:txBody>
          <a:bodyPr wrap="none" anchor="ctr"/>
          <a:lstStyle/>
          <a:p>
            <a:endParaRPr lang="en-US" sz="2700"/>
          </a:p>
        </p:txBody>
      </p:sp>
      <p:sp>
        <p:nvSpPr>
          <p:cNvPr id="130" name="Freeform 129"/>
          <p:cNvSpPr>
            <a:spLocks noChangeArrowheads="1"/>
          </p:cNvSpPr>
          <p:nvPr/>
        </p:nvSpPr>
        <p:spPr bwMode="auto">
          <a:xfrm>
            <a:off x="2790001" y="3016693"/>
            <a:ext cx="283472" cy="262731"/>
          </a:xfrm>
          <a:custGeom>
            <a:avLst/>
            <a:gdLst>
              <a:gd name="T0" fmla="*/ 132032 w 604"/>
              <a:gd name="T1" fmla="*/ 0 h 561"/>
              <a:gd name="T2" fmla="*/ 132032 w 604"/>
              <a:gd name="T3" fmla="*/ 0 h 561"/>
              <a:gd name="T4" fmla="*/ 132032 w 604"/>
              <a:gd name="T5" fmla="*/ 15750 h 561"/>
              <a:gd name="T6" fmla="*/ 200560 w 604"/>
              <a:gd name="T7" fmla="*/ 100225 h 561"/>
              <a:gd name="T8" fmla="*/ 132032 w 604"/>
              <a:gd name="T9" fmla="*/ 184342 h 561"/>
              <a:gd name="T10" fmla="*/ 132032 w 604"/>
              <a:gd name="T11" fmla="*/ 200449 h 561"/>
              <a:gd name="T12" fmla="*/ 216346 w 604"/>
              <a:gd name="T13" fmla="*/ 100225 h 561"/>
              <a:gd name="T14" fmla="*/ 132032 w 604"/>
              <a:gd name="T15" fmla="*/ 0 h 561"/>
              <a:gd name="T16" fmla="*/ 174369 w 604"/>
              <a:gd name="T17" fmla="*/ 100225 h 561"/>
              <a:gd name="T18" fmla="*/ 174369 w 604"/>
              <a:gd name="T19" fmla="*/ 100225 h 561"/>
              <a:gd name="T20" fmla="*/ 132032 w 604"/>
              <a:gd name="T21" fmla="*/ 52618 h 561"/>
              <a:gd name="T22" fmla="*/ 132032 w 604"/>
              <a:gd name="T23" fmla="*/ 63356 h 561"/>
              <a:gd name="T24" fmla="*/ 158223 w 604"/>
              <a:gd name="T25" fmla="*/ 100225 h 561"/>
              <a:gd name="T26" fmla="*/ 132032 w 604"/>
              <a:gd name="T27" fmla="*/ 137093 h 561"/>
              <a:gd name="T28" fmla="*/ 132032 w 604"/>
              <a:gd name="T29" fmla="*/ 147473 h 561"/>
              <a:gd name="T30" fmla="*/ 174369 w 604"/>
              <a:gd name="T31" fmla="*/ 100225 h 561"/>
              <a:gd name="T32" fmla="*/ 95078 w 604"/>
              <a:gd name="T33" fmla="*/ 15750 h 561"/>
              <a:gd name="T34" fmla="*/ 95078 w 604"/>
              <a:gd name="T35" fmla="*/ 15750 h 561"/>
              <a:gd name="T36" fmla="*/ 31573 w 604"/>
              <a:gd name="T37" fmla="*/ 57987 h 561"/>
              <a:gd name="T38" fmla="*/ 10405 w 604"/>
              <a:gd name="T39" fmla="*/ 57987 h 561"/>
              <a:gd name="T40" fmla="*/ 0 w 604"/>
              <a:gd name="T41" fmla="*/ 73737 h 561"/>
              <a:gd name="T42" fmla="*/ 0 w 604"/>
              <a:gd name="T43" fmla="*/ 126354 h 561"/>
              <a:gd name="T44" fmla="*/ 10405 w 604"/>
              <a:gd name="T45" fmla="*/ 142104 h 561"/>
              <a:gd name="T46" fmla="*/ 31573 w 604"/>
              <a:gd name="T47" fmla="*/ 142104 h 561"/>
              <a:gd name="T48" fmla="*/ 95078 w 604"/>
              <a:gd name="T49" fmla="*/ 184342 h 561"/>
              <a:gd name="T50" fmla="*/ 110864 w 604"/>
              <a:gd name="T51" fmla="*/ 168592 h 561"/>
              <a:gd name="T52" fmla="*/ 110864 w 604"/>
              <a:gd name="T53" fmla="*/ 31499 h 561"/>
              <a:gd name="T54" fmla="*/ 95078 w 604"/>
              <a:gd name="T55" fmla="*/ 15750 h 561"/>
              <a:gd name="T56" fmla="*/ 31573 w 604"/>
              <a:gd name="T57" fmla="*/ 121343 h 561"/>
              <a:gd name="T58" fmla="*/ 31573 w 604"/>
              <a:gd name="T59" fmla="*/ 121343 h 561"/>
              <a:gd name="T60" fmla="*/ 26191 w 604"/>
              <a:gd name="T61" fmla="*/ 126354 h 561"/>
              <a:gd name="T62" fmla="*/ 21168 w 604"/>
              <a:gd name="T63" fmla="*/ 126354 h 561"/>
              <a:gd name="T64" fmla="*/ 10405 w 604"/>
              <a:gd name="T65" fmla="*/ 121343 h 561"/>
              <a:gd name="T66" fmla="*/ 10405 w 604"/>
              <a:gd name="T67" fmla="*/ 79106 h 561"/>
              <a:gd name="T68" fmla="*/ 21168 w 604"/>
              <a:gd name="T69" fmla="*/ 73737 h 561"/>
              <a:gd name="T70" fmla="*/ 26191 w 604"/>
              <a:gd name="T71" fmla="*/ 73737 h 561"/>
              <a:gd name="T72" fmla="*/ 31573 w 604"/>
              <a:gd name="T73" fmla="*/ 79106 h 561"/>
              <a:gd name="T74" fmla="*/ 31573 w 604"/>
              <a:gd name="T75" fmla="*/ 121343 h 561"/>
              <a:gd name="T76" fmla="*/ 95078 w 604"/>
              <a:gd name="T77" fmla="*/ 168592 h 561"/>
              <a:gd name="T78" fmla="*/ 95078 w 604"/>
              <a:gd name="T79" fmla="*/ 168592 h 561"/>
              <a:gd name="T80" fmla="*/ 47359 w 604"/>
              <a:gd name="T81" fmla="*/ 137093 h 561"/>
              <a:gd name="T82" fmla="*/ 47359 w 604"/>
              <a:gd name="T83" fmla="*/ 57987 h 561"/>
              <a:gd name="T84" fmla="*/ 95078 w 604"/>
              <a:gd name="T85" fmla="*/ 31499 h 561"/>
              <a:gd name="T86" fmla="*/ 95078 w 604"/>
              <a:gd name="T87" fmla="*/ 168592 h 56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04" h="561">
                <a:moveTo>
                  <a:pt x="368" y="0"/>
                </a:moveTo>
                <a:lnTo>
                  <a:pt x="368" y="0"/>
                </a:lnTo>
                <a:cubicBezTo>
                  <a:pt x="368" y="44"/>
                  <a:pt x="368" y="44"/>
                  <a:pt x="368" y="44"/>
                </a:cubicBezTo>
                <a:cubicBezTo>
                  <a:pt x="486" y="74"/>
                  <a:pt x="559" y="162"/>
                  <a:pt x="559" y="280"/>
                </a:cubicBezTo>
                <a:cubicBezTo>
                  <a:pt x="559" y="397"/>
                  <a:pt x="486" y="486"/>
                  <a:pt x="368" y="515"/>
                </a:cubicBezTo>
                <a:cubicBezTo>
                  <a:pt x="368" y="560"/>
                  <a:pt x="368" y="560"/>
                  <a:pt x="368" y="560"/>
                </a:cubicBezTo>
                <a:cubicBezTo>
                  <a:pt x="500" y="530"/>
                  <a:pt x="603" y="427"/>
                  <a:pt x="603" y="280"/>
                </a:cubicBezTo>
                <a:cubicBezTo>
                  <a:pt x="603" y="133"/>
                  <a:pt x="500" y="30"/>
                  <a:pt x="368" y="0"/>
                </a:cubicBezTo>
                <a:close/>
                <a:moveTo>
                  <a:pt x="486" y="280"/>
                </a:moveTo>
                <a:lnTo>
                  <a:pt x="486" y="280"/>
                </a:lnTo>
                <a:cubicBezTo>
                  <a:pt x="486" y="206"/>
                  <a:pt x="441" y="147"/>
                  <a:pt x="368" y="147"/>
                </a:cubicBezTo>
                <a:cubicBezTo>
                  <a:pt x="368" y="177"/>
                  <a:pt x="368" y="177"/>
                  <a:pt x="368" y="177"/>
                </a:cubicBezTo>
                <a:cubicBezTo>
                  <a:pt x="412" y="192"/>
                  <a:pt x="441" y="235"/>
                  <a:pt x="441" y="280"/>
                </a:cubicBezTo>
                <a:cubicBezTo>
                  <a:pt x="441" y="324"/>
                  <a:pt x="412" y="368"/>
                  <a:pt x="368" y="383"/>
                </a:cubicBezTo>
                <a:cubicBezTo>
                  <a:pt x="368" y="412"/>
                  <a:pt x="368" y="412"/>
                  <a:pt x="368" y="412"/>
                </a:cubicBezTo>
                <a:cubicBezTo>
                  <a:pt x="441" y="412"/>
                  <a:pt x="486" y="353"/>
                  <a:pt x="486" y="280"/>
                </a:cubicBezTo>
                <a:close/>
                <a:moveTo>
                  <a:pt x="265" y="44"/>
                </a:moveTo>
                <a:lnTo>
                  <a:pt x="265" y="44"/>
                </a:lnTo>
                <a:cubicBezTo>
                  <a:pt x="88" y="162"/>
                  <a:pt x="88" y="162"/>
                  <a:pt x="88" y="162"/>
                </a:cubicBezTo>
                <a:cubicBezTo>
                  <a:pt x="29" y="162"/>
                  <a:pt x="29" y="162"/>
                  <a:pt x="29" y="162"/>
                </a:cubicBezTo>
                <a:cubicBezTo>
                  <a:pt x="15" y="162"/>
                  <a:pt x="0" y="177"/>
                  <a:pt x="0" y="206"/>
                </a:cubicBezTo>
                <a:cubicBezTo>
                  <a:pt x="0" y="353"/>
                  <a:pt x="0" y="353"/>
                  <a:pt x="0" y="353"/>
                </a:cubicBezTo>
                <a:cubicBezTo>
                  <a:pt x="0" y="383"/>
                  <a:pt x="15" y="397"/>
                  <a:pt x="29" y="397"/>
                </a:cubicBezTo>
                <a:cubicBezTo>
                  <a:pt x="88" y="397"/>
                  <a:pt x="88" y="397"/>
                  <a:pt x="88" y="397"/>
                </a:cubicBezTo>
                <a:cubicBezTo>
                  <a:pt x="265" y="515"/>
                  <a:pt x="265" y="515"/>
                  <a:pt x="265" y="515"/>
                </a:cubicBezTo>
                <a:cubicBezTo>
                  <a:pt x="294" y="515"/>
                  <a:pt x="309" y="501"/>
                  <a:pt x="309" y="471"/>
                </a:cubicBezTo>
                <a:cubicBezTo>
                  <a:pt x="309" y="88"/>
                  <a:pt x="309" y="88"/>
                  <a:pt x="309" y="88"/>
                </a:cubicBezTo>
                <a:cubicBezTo>
                  <a:pt x="309" y="59"/>
                  <a:pt x="294" y="44"/>
                  <a:pt x="265" y="44"/>
                </a:cubicBezTo>
                <a:close/>
                <a:moveTo>
                  <a:pt x="88" y="339"/>
                </a:moveTo>
                <a:lnTo>
                  <a:pt x="88" y="339"/>
                </a:lnTo>
                <a:cubicBezTo>
                  <a:pt x="88" y="353"/>
                  <a:pt x="88" y="353"/>
                  <a:pt x="73" y="353"/>
                </a:cubicBezTo>
                <a:cubicBezTo>
                  <a:pt x="59" y="353"/>
                  <a:pt x="59" y="353"/>
                  <a:pt x="59" y="353"/>
                </a:cubicBezTo>
                <a:cubicBezTo>
                  <a:pt x="44" y="353"/>
                  <a:pt x="29" y="353"/>
                  <a:pt x="29" y="339"/>
                </a:cubicBezTo>
                <a:cubicBezTo>
                  <a:pt x="29" y="221"/>
                  <a:pt x="29" y="221"/>
                  <a:pt x="29" y="221"/>
                </a:cubicBezTo>
                <a:cubicBezTo>
                  <a:pt x="29" y="206"/>
                  <a:pt x="44" y="206"/>
                  <a:pt x="59" y="206"/>
                </a:cubicBezTo>
                <a:cubicBezTo>
                  <a:pt x="73" y="206"/>
                  <a:pt x="73" y="206"/>
                  <a:pt x="73" y="206"/>
                </a:cubicBezTo>
                <a:cubicBezTo>
                  <a:pt x="88" y="206"/>
                  <a:pt x="88" y="206"/>
                  <a:pt x="88" y="221"/>
                </a:cubicBezTo>
                <a:lnTo>
                  <a:pt x="88" y="339"/>
                </a:lnTo>
                <a:close/>
                <a:moveTo>
                  <a:pt x="265" y="471"/>
                </a:moveTo>
                <a:lnTo>
                  <a:pt x="265" y="471"/>
                </a:lnTo>
                <a:cubicBezTo>
                  <a:pt x="132" y="383"/>
                  <a:pt x="132" y="383"/>
                  <a:pt x="132" y="383"/>
                </a:cubicBezTo>
                <a:cubicBezTo>
                  <a:pt x="132" y="353"/>
                  <a:pt x="132" y="192"/>
                  <a:pt x="132" y="162"/>
                </a:cubicBezTo>
                <a:cubicBezTo>
                  <a:pt x="265" y="88"/>
                  <a:pt x="265" y="88"/>
                  <a:pt x="265" y="88"/>
                </a:cubicBezTo>
                <a:cubicBezTo>
                  <a:pt x="265" y="103"/>
                  <a:pt x="265" y="456"/>
                  <a:pt x="265" y="471"/>
                </a:cubicBezTo>
                <a:close/>
              </a:path>
            </a:pathLst>
          </a:custGeom>
          <a:solidFill>
            <a:schemeClr val="accent1"/>
          </a:solidFill>
          <a:ln>
            <a:noFill/>
          </a:ln>
          <a:effectLst/>
        </p:spPr>
        <p:txBody>
          <a:bodyPr wrap="none" anchor="ctr"/>
          <a:lstStyle/>
          <a:p>
            <a:endParaRPr lang="en-US" sz="2700"/>
          </a:p>
        </p:txBody>
      </p:sp>
      <p:sp>
        <p:nvSpPr>
          <p:cNvPr id="131" name="Freeform 130"/>
          <p:cNvSpPr>
            <a:spLocks noChangeArrowheads="1"/>
          </p:cNvSpPr>
          <p:nvPr/>
        </p:nvSpPr>
        <p:spPr bwMode="auto">
          <a:xfrm>
            <a:off x="2330224" y="3037434"/>
            <a:ext cx="236803" cy="221247"/>
          </a:xfrm>
          <a:custGeom>
            <a:avLst/>
            <a:gdLst>
              <a:gd name="T0" fmla="*/ 100972 w 502"/>
              <a:gd name="T1" fmla="*/ 0 h 472"/>
              <a:gd name="T2" fmla="*/ 100972 w 502"/>
              <a:gd name="T3" fmla="*/ 0 h 472"/>
              <a:gd name="T4" fmla="*/ 37143 w 502"/>
              <a:gd name="T5" fmla="*/ 42275 h 472"/>
              <a:gd name="T6" fmla="*/ 15867 w 502"/>
              <a:gd name="T7" fmla="*/ 42275 h 472"/>
              <a:gd name="T8" fmla="*/ 0 w 502"/>
              <a:gd name="T9" fmla="*/ 58039 h 472"/>
              <a:gd name="T10" fmla="*/ 0 w 502"/>
              <a:gd name="T11" fmla="*/ 110704 h 472"/>
              <a:gd name="T12" fmla="*/ 15867 w 502"/>
              <a:gd name="T13" fmla="*/ 126467 h 472"/>
              <a:gd name="T14" fmla="*/ 37143 w 502"/>
              <a:gd name="T15" fmla="*/ 126467 h 472"/>
              <a:gd name="T16" fmla="*/ 100972 w 502"/>
              <a:gd name="T17" fmla="*/ 168743 h 472"/>
              <a:gd name="T18" fmla="*/ 116839 w 502"/>
              <a:gd name="T19" fmla="*/ 152979 h 472"/>
              <a:gd name="T20" fmla="*/ 116839 w 502"/>
              <a:gd name="T21" fmla="*/ 15764 h 472"/>
              <a:gd name="T22" fmla="*/ 100972 w 502"/>
              <a:gd name="T23" fmla="*/ 0 h 472"/>
              <a:gd name="T24" fmla="*/ 37143 w 502"/>
              <a:gd name="T25" fmla="*/ 105688 h 472"/>
              <a:gd name="T26" fmla="*/ 37143 w 502"/>
              <a:gd name="T27" fmla="*/ 105688 h 472"/>
              <a:gd name="T28" fmla="*/ 32095 w 502"/>
              <a:gd name="T29" fmla="*/ 110704 h 472"/>
              <a:gd name="T30" fmla="*/ 21276 w 502"/>
              <a:gd name="T31" fmla="*/ 110704 h 472"/>
              <a:gd name="T32" fmla="*/ 15867 w 502"/>
              <a:gd name="T33" fmla="*/ 105688 h 472"/>
              <a:gd name="T34" fmla="*/ 15867 w 502"/>
              <a:gd name="T35" fmla="*/ 63413 h 472"/>
              <a:gd name="T36" fmla="*/ 21276 w 502"/>
              <a:gd name="T37" fmla="*/ 58039 h 472"/>
              <a:gd name="T38" fmla="*/ 32095 w 502"/>
              <a:gd name="T39" fmla="*/ 58039 h 472"/>
              <a:gd name="T40" fmla="*/ 37143 w 502"/>
              <a:gd name="T41" fmla="*/ 63413 h 472"/>
              <a:gd name="T42" fmla="*/ 37143 w 502"/>
              <a:gd name="T43" fmla="*/ 105688 h 472"/>
              <a:gd name="T44" fmla="*/ 100972 w 502"/>
              <a:gd name="T45" fmla="*/ 152979 h 472"/>
              <a:gd name="T46" fmla="*/ 100972 w 502"/>
              <a:gd name="T47" fmla="*/ 152979 h 472"/>
              <a:gd name="T48" fmla="*/ 53371 w 502"/>
              <a:gd name="T49" fmla="*/ 121452 h 472"/>
              <a:gd name="T50" fmla="*/ 53371 w 502"/>
              <a:gd name="T51" fmla="*/ 42275 h 472"/>
              <a:gd name="T52" fmla="*/ 100972 w 502"/>
              <a:gd name="T53" fmla="*/ 15764 h 472"/>
              <a:gd name="T54" fmla="*/ 100972 w 502"/>
              <a:gd name="T55" fmla="*/ 152979 h 472"/>
              <a:gd name="T56" fmla="*/ 138115 w 502"/>
              <a:gd name="T57" fmla="*/ 36901 h 472"/>
              <a:gd name="T58" fmla="*/ 138115 w 502"/>
              <a:gd name="T59" fmla="*/ 36901 h 472"/>
              <a:gd name="T60" fmla="*/ 138115 w 502"/>
              <a:gd name="T61" fmla="*/ 47649 h 472"/>
              <a:gd name="T62" fmla="*/ 164800 w 502"/>
              <a:gd name="T63" fmla="*/ 84551 h 472"/>
              <a:gd name="T64" fmla="*/ 138115 w 502"/>
              <a:gd name="T65" fmla="*/ 121452 h 472"/>
              <a:gd name="T66" fmla="*/ 138115 w 502"/>
              <a:gd name="T67" fmla="*/ 131841 h 472"/>
              <a:gd name="T68" fmla="*/ 180667 w 502"/>
              <a:gd name="T69" fmla="*/ 84551 h 472"/>
              <a:gd name="T70" fmla="*/ 138115 w 502"/>
              <a:gd name="T71" fmla="*/ 36901 h 47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02" h="472">
                <a:moveTo>
                  <a:pt x="280" y="0"/>
                </a:moveTo>
                <a:lnTo>
                  <a:pt x="280" y="0"/>
                </a:lnTo>
                <a:cubicBezTo>
                  <a:pt x="103" y="118"/>
                  <a:pt x="103" y="118"/>
                  <a:pt x="103" y="118"/>
                </a:cubicBezTo>
                <a:cubicBezTo>
                  <a:pt x="44" y="118"/>
                  <a:pt x="44" y="118"/>
                  <a:pt x="44" y="118"/>
                </a:cubicBezTo>
                <a:cubicBezTo>
                  <a:pt x="30" y="118"/>
                  <a:pt x="0" y="133"/>
                  <a:pt x="0" y="162"/>
                </a:cubicBezTo>
                <a:cubicBezTo>
                  <a:pt x="0" y="309"/>
                  <a:pt x="0" y="309"/>
                  <a:pt x="0" y="309"/>
                </a:cubicBezTo>
                <a:cubicBezTo>
                  <a:pt x="0" y="339"/>
                  <a:pt x="30" y="353"/>
                  <a:pt x="44" y="353"/>
                </a:cubicBezTo>
                <a:cubicBezTo>
                  <a:pt x="103" y="353"/>
                  <a:pt x="103" y="353"/>
                  <a:pt x="103" y="353"/>
                </a:cubicBezTo>
                <a:cubicBezTo>
                  <a:pt x="280" y="471"/>
                  <a:pt x="280" y="471"/>
                  <a:pt x="280" y="471"/>
                </a:cubicBezTo>
                <a:cubicBezTo>
                  <a:pt x="295" y="471"/>
                  <a:pt x="324" y="457"/>
                  <a:pt x="324" y="427"/>
                </a:cubicBezTo>
                <a:cubicBezTo>
                  <a:pt x="324" y="44"/>
                  <a:pt x="324" y="44"/>
                  <a:pt x="324" y="44"/>
                </a:cubicBezTo>
                <a:cubicBezTo>
                  <a:pt x="324" y="15"/>
                  <a:pt x="295" y="0"/>
                  <a:pt x="280" y="0"/>
                </a:cubicBezTo>
                <a:close/>
                <a:moveTo>
                  <a:pt x="103" y="295"/>
                </a:moveTo>
                <a:lnTo>
                  <a:pt x="103" y="295"/>
                </a:lnTo>
                <a:cubicBezTo>
                  <a:pt x="103" y="309"/>
                  <a:pt x="89" y="309"/>
                  <a:pt x="89" y="309"/>
                </a:cubicBezTo>
                <a:cubicBezTo>
                  <a:pt x="59" y="309"/>
                  <a:pt x="59" y="309"/>
                  <a:pt x="59" y="309"/>
                </a:cubicBezTo>
                <a:cubicBezTo>
                  <a:pt x="59" y="309"/>
                  <a:pt x="44" y="309"/>
                  <a:pt x="44" y="295"/>
                </a:cubicBezTo>
                <a:cubicBezTo>
                  <a:pt x="44" y="177"/>
                  <a:pt x="44" y="177"/>
                  <a:pt x="44" y="177"/>
                </a:cubicBezTo>
                <a:cubicBezTo>
                  <a:pt x="44" y="162"/>
                  <a:pt x="59" y="162"/>
                  <a:pt x="59" y="162"/>
                </a:cubicBezTo>
                <a:cubicBezTo>
                  <a:pt x="89" y="162"/>
                  <a:pt x="89" y="162"/>
                  <a:pt x="89" y="162"/>
                </a:cubicBezTo>
                <a:cubicBezTo>
                  <a:pt x="89" y="162"/>
                  <a:pt x="103" y="162"/>
                  <a:pt x="103" y="177"/>
                </a:cubicBezTo>
                <a:lnTo>
                  <a:pt x="103" y="295"/>
                </a:lnTo>
                <a:close/>
                <a:moveTo>
                  <a:pt x="280" y="427"/>
                </a:moveTo>
                <a:lnTo>
                  <a:pt x="280" y="427"/>
                </a:lnTo>
                <a:cubicBezTo>
                  <a:pt x="148" y="339"/>
                  <a:pt x="148" y="339"/>
                  <a:pt x="148" y="339"/>
                </a:cubicBezTo>
                <a:cubicBezTo>
                  <a:pt x="148" y="309"/>
                  <a:pt x="148" y="148"/>
                  <a:pt x="148" y="118"/>
                </a:cubicBezTo>
                <a:cubicBezTo>
                  <a:pt x="280" y="44"/>
                  <a:pt x="280" y="44"/>
                  <a:pt x="280" y="44"/>
                </a:cubicBezTo>
                <a:cubicBezTo>
                  <a:pt x="280" y="59"/>
                  <a:pt x="280" y="412"/>
                  <a:pt x="280" y="427"/>
                </a:cubicBezTo>
                <a:close/>
                <a:moveTo>
                  <a:pt x="383" y="103"/>
                </a:moveTo>
                <a:lnTo>
                  <a:pt x="383" y="103"/>
                </a:lnTo>
                <a:cubicBezTo>
                  <a:pt x="383" y="133"/>
                  <a:pt x="383" y="133"/>
                  <a:pt x="383" y="133"/>
                </a:cubicBezTo>
                <a:cubicBezTo>
                  <a:pt x="427" y="148"/>
                  <a:pt x="457" y="191"/>
                  <a:pt x="457" y="236"/>
                </a:cubicBezTo>
                <a:cubicBezTo>
                  <a:pt x="457" y="280"/>
                  <a:pt x="427" y="324"/>
                  <a:pt x="383" y="339"/>
                </a:cubicBezTo>
                <a:cubicBezTo>
                  <a:pt x="383" y="368"/>
                  <a:pt x="383" y="368"/>
                  <a:pt x="383" y="368"/>
                </a:cubicBezTo>
                <a:cubicBezTo>
                  <a:pt x="442" y="368"/>
                  <a:pt x="501" y="309"/>
                  <a:pt x="501" y="236"/>
                </a:cubicBezTo>
                <a:cubicBezTo>
                  <a:pt x="501" y="162"/>
                  <a:pt x="442" y="103"/>
                  <a:pt x="383" y="103"/>
                </a:cubicBezTo>
                <a:close/>
              </a:path>
            </a:pathLst>
          </a:custGeom>
          <a:solidFill>
            <a:schemeClr val="accent1"/>
          </a:solidFill>
          <a:ln>
            <a:noFill/>
          </a:ln>
          <a:effectLst/>
        </p:spPr>
        <p:txBody>
          <a:bodyPr wrap="none" anchor="ctr"/>
          <a:lstStyle/>
          <a:p>
            <a:endParaRPr lang="en-US" sz="2700"/>
          </a:p>
        </p:txBody>
      </p:sp>
      <p:sp>
        <p:nvSpPr>
          <p:cNvPr id="132" name="Freeform 131"/>
          <p:cNvSpPr>
            <a:spLocks noChangeArrowheads="1"/>
          </p:cNvSpPr>
          <p:nvPr/>
        </p:nvSpPr>
        <p:spPr bwMode="auto">
          <a:xfrm>
            <a:off x="1887731" y="3037434"/>
            <a:ext cx="153835" cy="221247"/>
          </a:xfrm>
          <a:custGeom>
            <a:avLst/>
            <a:gdLst>
              <a:gd name="T0" fmla="*/ 101319 w 325"/>
              <a:gd name="T1" fmla="*/ 0 h 472"/>
              <a:gd name="T2" fmla="*/ 101319 w 325"/>
              <a:gd name="T3" fmla="*/ 0 h 472"/>
              <a:gd name="T4" fmla="*/ 37271 w 325"/>
              <a:gd name="T5" fmla="*/ 42275 h 472"/>
              <a:gd name="T6" fmla="*/ 15922 w 325"/>
              <a:gd name="T7" fmla="*/ 42275 h 472"/>
              <a:gd name="T8" fmla="*/ 0 w 325"/>
              <a:gd name="T9" fmla="*/ 58039 h 472"/>
              <a:gd name="T10" fmla="*/ 0 w 325"/>
              <a:gd name="T11" fmla="*/ 110704 h 472"/>
              <a:gd name="T12" fmla="*/ 15922 w 325"/>
              <a:gd name="T13" fmla="*/ 126467 h 472"/>
              <a:gd name="T14" fmla="*/ 37271 w 325"/>
              <a:gd name="T15" fmla="*/ 126467 h 472"/>
              <a:gd name="T16" fmla="*/ 101319 w 325"/>
              <a:gd name="T17" fmla="*/ 168743 h 472"/>
              <a:gd name="T18" fmla="*/ 117240 w 325"/>
              <a:gd name="T19" fmla="*/ 152979 h 472"/>
              <a:gd name="T20" fmla="*/ 117240 w 325"/>
              <a:gd name="T21" fmla="*/ 15764 h 472"/>
              <a:gd name="T22" fmla="*/ 101319 w 325"/>
              <a:gd name="T23" fmla="*/ 0 h 472"/>
              <a:gd name="T24" fmla="*/ 37271 w 325"/>
              <a:gd name="T25" fmla="*/ 105688 h 472"/>
              <a:gd name="T26" fmla="*/ 37271 w 325"/>
              <a:gd name="T27" fmla="*/ 105688 h 472"/>
              <a:gd name="T28" fmla="*/ 31843 w 325"/>
              <a:gd name="T29" fmla="*/ 110704 h 472"/>
              <a:gd name="T30" fmla="*/ 21349 w 325"/>
              <a:gd name="T31" fmla="*/ 110704 h 472"/>
              <a:gd name="T32" fmla="*/ 15922 w 325"/>
              <a:gd name="T33" fmla="*/ 105688 h 472"/>
              <a:gd name="T34" fmla="*/ 15922 w 325"/>
              <a:gd name="T35" fmla="*/ 63413 h 472"/>
              <a:gd name="T36" fmla="*/ 21349 w 325"/>
              <a:gd name="T37" fmla="*/ 58039 h 472"/>
              <a:gd name="T38" fmla="*/ 31843 w 325"/>
              <a:gd name="T39" fmla="*/ 58039 h 472"/>
              <a:gd name="T40" fmla="*/ 37271 w 325"/>
              <a:gd name="T41" fmla="*/ 63413 h 472"/>
              <a:gd name="T42" fmla="*/ 37271 w 325"/>
              <a:gd name="T43" fmla="*/ 105688 h 472"/>
              <a:gd name="T44" fmla="*/ 101319 w 325"/>
              <a:gd name="T45" fmla="*/ 152979 h 472"/>
              <a:gd name="T46" fmla="*/ 101319 w 325"/>
              <a:gd name="T47" fmla="*/ 152979 h 472"/>
              <a:gd name="T48" fmla="*/ 53192 w 325"/>
              <a:gd name="T49" fmla="*/ 121452 h 472"/>
              <a:gd name="T50" fmla="*/ 53192 w 325"/>
              <a:gd name="T51" fmla="*/ 42275 h 472"/>
              <a:gd name="T52" fmla="*/ 101319 w 325"/>
              <a:gd name="T53" fmla="*/ 15764 h 472"/>
              <a:gd name="T54" fmla="*/ 101319 w 325"/>
              <a:gd name="T55" fmla="*/ 152979 h 47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25" h="472">
                <a:moveTo>
                  <a:pt x="280" y="0"/>
                </a:moveTo>
                <a:lnTo>
                  <a:pt x="280" y="0"/>
                </a:lnTo>
                <a:cubicBezTo>
                  <a:pt x="103" y="118"/>
                  <a:pt x="103" y="118"/>
                  <a:pt x="103" y="118"/>
                </a:cubicBezTo>
                <a:cubicBezTo>
                  <a:pt x="44" y="118"/>
                  <a:pt x="44" y="118"/>
                  <a:pt x="44" y="118"/>
                </a:cubicBezTo>
                <a:cubicBezTo>
                  <a:pt x="30" y="118"/>
                  <a:pt x="0" y="133"/>
                  <a:pt x="0" y="162"/>
                </a:cubicBezTo>
                <a:cubicBezTo>
                  <a:pt x="0" y="309"/>
                  <a:pt x="0" y="309"/>
                  <a:pt x="0" y="309"/>
                </a:cubicBezTo>
                <a:cubicBezTo>
                  <a:pt x="0" y="339"/>
                  <a:pt x="30" y="353"/>
                  <a:pt x="44" y="353"/>
                </a:cubicBezTo>
                <a:cubicBezTo>
                  <a:pt x="103" y="353"/>
                  <a:pt x="103" y="353"/>
                  <a:pt x="103" y="353"/>
                </a:cubicBezTo>
                <a:cubicBezTo>
                  <a:pt x="280" y="471"/>
                  <a:pt x="280" y="471"/>
                  <a:pt x="280" y="471"/>
                </a:cubicBezTo>
                <a:cubicBezTo>
                  <a:pt x="294" y="471"/>
                  <a:pt x="324" y="457"/>
                  <a:pt x="324" y="427"/>
                </a:cubicBezTo>
                <a:cubicBezTo>
                  <a:pt x="324" y="44"/>
                  <a:pt x="324" y="44"/>
                  <a:pt x="324" y="44"/>
                </a:cubicBezTo>
                <a:cubicBezTo>
                  <a:pt x="324" y="15"/>
                  <a:pt x="294" y="0"/>
                  <a:pt x="280" y="0"/>
                </a:cubicBezTo>
                <a:close/>
                <a:moveTo>
                  <a:pt x="103" y="295"/>
                </a:moveTo>
                <a:lnTo>
                  <a:pt x="103" y="295"/>
                </a:lnTo>
                <a:cubicBezTo>
                  <a:pt x="103" y="309"/>
                  <a:pt x="88" y="309"/>
                  <a:pt x="88" y="309"/>
                </a:cubicBezTo>
                <a:cubicBezTo>
                  <a:pt x="59" y="309"/>
                  <a:pt x="59" y="309"/>
                  <a:pt x="59" y="309"/>
                </a:cubicBezTo>
                <a:cubicBezTo>
                  <a:pt x="59" y="309"/>
                  <a:pt x="44" y="309"/>
                  <a:pt x="44" y="295"/>
                </a:cubicBezTo>
                <a:cubicBezTo>
                  <a:pt x="44" y="177"/>
                  <a:pt x="44" y="177"/>
                  <a:pt x="44" y="177"/>
                </a:cubicBezTo>
                <a:cubicBezTo>
                  <a:pt x="44" y="162"/>
                  <a:pt x="59" y="162"/>
                  <a:pt x="59" y="162"/>
                </a:cubicBezTo>
                <a:cubicBezTo>
                  <a:pt x="88" y="162"/>
                  <a:pt x="88" y="162"/>
                  <a:pt x="88" y="162"/>
                </a:cubicBezTo>
                <a:cubicBezTo>
                  <a:pt x="88" y="162"/>
                  <a:pt x="103" y="162"/>
                  <a:pt x="103" y="177"/>
                </a:cubicBezTo>
                <a:lnTo>
                  <a:pt x="103" y="295"/>
                </a:lnTo>
                <a:close/>
                <a:moveTo>
                  <a:pt x="280" y="427"/>
                </a:moveTo>
                <a:lnTo>
                  <a:pt x="280" y="427"/>
                </a:lnTo>
                <a:cubicBezTo>
                  <a:pt x="147" y="339"/>
                  <a:pt x="147" y="339"/>
                  <a:pt x="147" y="339"/>
                </a:cubicBezTo>
                <a:cubicBezTo>
                  <a:pt x="147" y="309"/>
                  <a:pt x="147" y="148"/>
                  <a:pt x="147" y="118"/>
                </a:cubicBezTo>
                <a:cubicBezTo>
                  <a:pt x="280" y="44"/>
                  <a:pt x="280" y="44"/>
                  <a:pt x="280" y="44"/>
                </a:cubicBezTo>
                <a:cubicBezTo>
                  <a:pt x="280" y="59"/>
                  <a:pt x="280" y="412"/>
                  <a:pt x="280" y="427"/>
                </a:cubicBezTo>
                <a:close/>
              </a:path>
            </a:pathLst>
          </a:custGeom>
          <a:solidFill>
            <a:schemeClr val="accent1"/>
          </a:solidFill>
          <a:ln>
            <a:noFill/>
          </a:ln>
          <a:effectLst/>
        </p:spPr>
        <p:txBody>
          <a:bodyPr wrap="none" anchor="ctr"/>
          <a:lstStyle/>
          <a:p>
            <a:endParaRPr lang="en-US" sz="2700"/>
          </a:p>
        </p:txBody>
      </p:sp>
      <p:sp>
        <p:nvSpPr>
          <p:cNvPr id="133" name="Freeform 132"/>
          <p:cNvSpPr>
            <a:spLocks noChangeArrowheads="1"/>
          </p:cNvSpPr>
          <p:nvPr/>
        </p:nvSpPr>
        <p:spPr bwMode="auto">
          <a:xfrm>
            <a:off x="1381285" y="3001137"/>
            <a:ext cx="222976" cy="290386"/>
          </a:xfrm>
          <a:custGeom>
            <a:avLst/>
            <a:gdLst>
              <a:gd name="T0" fmla="*/ 132899 w 472"/>
              <a:gd name="T1" fmla="*/ 158122 h 619"/>
              <a:gd name="T2" fmla="*/ 132899 w 472"/>
              <a:gd name="T3" fmla="*/ 158122 h 619"/>
              <a:gd name="T4" fmla="*/ 85229 w 472"/>
              <a:gd name="T5" fmla="*/ 110793 h 619"/>
              <a:gd name="T6" fmla="*/ 37559 w 472"/>
              <a:gd name="T7" fmla="*/ 158122 h 619"/>
              <a:gd name="T8" fmla="*/ 85229 w 472"/>
              <a:gd name="T9" fmla="*/ 211188 h 619"/>
              <a:gd name="T10" fmla="*/ 132899 w 472"/>
              <a:gd name="T11" fmla="*/ 158122 h 619"/>
              <a:gd name="T12" fmla="*/ 85229 w 472"/>
              <a:gd name="T13" fmla="*/ 195053 h 619"/>
              <a:gd name="T14" fmla="*/ 85229 w 472"/>
              <a:gd name="T15" fmla="*/ 195053 h 619"/>
              <a:gd name="T16" fmla="*/ 48032 w 472"/>
              <a:gd name="T17" fmla="*/ 158122 h 619"/>
              <a:gd name="T18" fmla="*/ 85229 w 472"/>
              <a:gd name="T19" fmla="*/ 126570 h 619"/>
              <a:gd name="T20" fmla="*/ 122426 w 472"/>
              <a:gd name="T21" fmla="*/ 158122 h 619"/>
              <a:gd name="T22" fmla="*/ 85229 w 472"/>
              <a:gd name="T23" fmla="*/ 195053 h 619"/>
              <a:gd name="T24" fmla="*/ 143734 w 472"/>
              <a:gd name="T25" fmla="*/ 0 h 619"/>
              <a:gd name="T26" fmla="*/ 143734 w 472"/>
              <a:gd name="T27" fmla="*/ 0 h 619"/>
              <a:gd name="T28" fmla="*/ 26724 w 472"/>
              <a:gd name="T29" fmla="*/ 0 h 619"/>
              <a:gd name="T30" fmla="*/ 0 w 472"/>
              <a:gd name="T31" fmla="*/ 26174 h 619"/>
              <a:gd name="T32" fmla="*/ 0 w 472"/>
              <a:gd name="T33" fmla="*/ 195053 h 619"/>
              <a:gd name="T34" fmla="*/ 26724 w 472"/>
              <a:gd name="T35" fmla="*/ 221586 h 619"/>
              <a:gd name="T36" fmla="*/ 143734 w 472"/>
              <a:gd name="T37" fmla="*/ 221586 h 619"/>
              <a:gd name="T38" fmla="*/ 170097 w 472"/>
              <a:gd name="T39" fmla="*/ 195053 h 619"/>
              <a:gd name="T40" fmla="*/ 170097 w 472"/>
              <a:gd name="T41" fmla="*/ 26174 h 619"/>
              <a:gd name="T42" fmla="*/ 143734 w 472"/>
              <a:gd name="T43" fmla="*/ 0 h 619"/>
              <a:gd name="T44" fmla="*/ 154207 w 472"/>
              <a:gd name="T45" fmla="*/ 195053 h 619"/>
              <a:gd name="T46" fmla="*/ 154207 w 472"/>
              <a:gd name="T47" fmla="*/ 195053 h 619"/>
              <a:gd name="T48" fmla="*/ 143734 w 472"/>
              <a:gd name="T49" fmla="*/ 211188 h 619"/>
              <a:gd name="T50" fmla="*/ 85229 w 472"/>
              <a:gd name="T51" fmla="*/ 211188 h 619"/>
              <a:gd name="T52" fmla="*/ 26724 w 472"/>
              <a:gd name="T53" fmla="*/ 211188 h 619"/>
              <a:gd name="T54" fmla="*/ 16251 w 472"/>
              <a:gd name="T55" fmla="*/ 195053 h 619"/>
              <a:gd name="T56" fmla="*/ 16251 w 472"/>
              <a:gd name="T57" fmla="*/ 26174 h 619"/>
              <a:gd name="T58" fmla="*/ 26724 w 472"/>
              <a:gd name="T59" fmla="*/ 10398 h 619"/>
              <a:gd name="T60" fmla="*/ 143734 w 472"/>
              <a:gd name="T61" fmla="*/ 10398 h 619"/>
              <a:gd name="T62" fmla="*/ 154207 w 472"/>
              <a:gd name="T63" fmla="*/ 26174 h 619"/>
              <a:gd name="T64" fmla="*/ 154207 w 472"/>
              <a:gd name="T65" fmla="*/ 195053 h 619"/>
              <a:gd name="T66" fmla="*/ 85229 w 472"/>
              <a:gd name="T67" fmla="*/ 26174 h 619"/>
              <a:gd name="T68" fmla="*/ 85229 w 472"/>
              <a:gd name="T69" fmla="*/ 26174 h 619"/>
              <a:gd name="T70" fmla="*/ 48032 w 472"/>
              <a:gd name="T71" fmla="*/ 63106 h 619"/>
              <a:gd name="T72" fmla="*/ 85229 w 472"/>
              <a:gd name="T73" fmla="*/ 94658 h 619"/>
              <a:gd name="T74" fmla="*/ 122426 w 472"/>
              <a:gd name="T75" fmla="*/ 63106 h 619"/>
              <a:gd name="T76" fmla="*/ 85229 w 472"/>
              <a:gd name="T77" fmla="*/ 26174 h 619"/>
              <a:gd name="T78" fmla="*/ 85229 w 472"/>
              <a:gd name="T79" fmla="*/ 84260 h 619"/>
              <a:gd name="T80" fmla="*/ 85229 w 472"/>
              <a:gd name="T81" fmla="*/ 84260 h 619"/>
              <a:gd name="T82" fmla="*/ 63922 w 472"/>
              <a:gd name="T83" fmla="*/ 63106 h 619"/>
              <a:gd name="T84" fmla="*/ 85229 w 472"/>
              <a:gd name="T85" fmla="*/ 41951 h 619"/>
              <a:gd name="T86" fmla="*/ 106536 w 472"/>
              <a:gd name="T87" fmla="*/ 63106 h 619"/>
              <a:gd name="T88" fmla="*/ 85229 w 472"/>
              <a:gd name="T89" fmla="*/ 84260 h 619"/>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472" h="619">
                <a:moveTo>
                  <a:pt x="368" y="441"/>
                </a:moveTo>
                <a:lnTo>
                  <a:pt x="368" y="441"/>
                </a:lnTo>
                <a:cubicBezTo>
                  <a:pt x="368" y="368"/>
                  <a:pt x="309" y="309"/>
                  <a:pt x="236" y="309"/>
                </a:cubicBezTo>
                <a:cubicBezTo>
                  <a:pt x="162" y="309"/>
                  <a:pt x="104" y="368"/>
                  <a:pt x="104" y="441"/>
                </a:cubicBezTo>
                <a:cubicBezTo>
                  <a:pt x="104" y="515"/>
                  <a:pt x="162" y="589"/>
                  <a:pt x="236" y="589"/>
                </a:cubicBezTo>
                <a:cubicBezTo>
                  <a:pt x="309" y="589"/>
                  <a:pt x="368" y="515"/>
                  <a:pt x="368" y="441"/>
                </a:cubicBezTo>
                <a:close/>
                <a:moveTo>
                  <a:pt x="236" y="544"/>
                </a:moveTo>
                <a:lnTo>
                  <a:pt x="236" y="544"/>
                </a:lnTo>
                <a:cubicBezTo>
                  <a:pt x="177" y="544"/>
                  <a:pt x="133" y="500"/>
                  <a:pt x="133" y="441"/>
                </a:cubicBezTo>
                <a:cubicBezTo>
                  <a:pt x="133" y="397"/>
                  <a:pt x="177" y="353"/>
                  <a:pt x="236" y="353"/>
                </a:cubicBezTo>
                <a:cubicBezTo>
                  <a:pt x="295" y="353"/>
                  <a:pt x="339" y="397"/>
                  <a:pt x="339" y="441"/>
                </a:cubicBezTo>
                <a:cubicBezTo>
                  <a:pt x="339" y="500"/>
                  <a:pt x="295" y="544"/>
                  <a:pt x="236" y="544"/>
                </a:cubicBezTo>
                <a:close/>
                <a:moveTo>
                  <a:pt x="398" y="0"/>
                </a:moveTo>
                <a:lnTo>
                  <a:pt x="398" y="0"/>
                </a:lnTo>
                <a:cubicBezTo>
                  <a:pt x="74" y="0"/>
                  <a:pt x="74" y="0"/>
                  <a:pt x="74" y="0"/>
                </a:cubicBezTo>
                <a:cubicBezTo>
                  <a:pt x="30" y="0"/>
                  <a:pt x="0" y="29"/>
                  <a:pt x="0" y="73"/>
                </a:cubicBezTo>
                <a:cubicBezTo>
                  <a:pt x="0" y="544"/>
                  <a:pt x="0" y="544"/>
                  <a:pt x="0" y="544"/>
                </a:cubicBezTo>
                <a:cubicBezTo>
                  <a:pt x="0" y="589"/>
                  <a:pt x="30" y="618"/>
                  <a:pt x="74" y="618"/>
                </a:cubicBezTo>
                <a:cubicBezTo>
                  <a:pt x="398" y="618"/>
                  <a:pt x="398" y="618"/>
                  <a:pt x="398" y="618"/>
                </a:cubicBezTo>
                <a:cubicBezTo>
                  <a:pt x="442" y="618"/>
                  <a:pt x="471" y="589"/>
                  <a:pt x="471" y="544"/>
                </a:cubicBezTo>
                <a:cubicBezTo>
                  <a:pt x="471" y="73"/>
                  <a:pt x="471" y="73"/>
                  <a:pt x="471" y="73"/>
                </a:cubicBezTo>
                <a:cubicBezTo>
                  <a:pt x="471" y="29"/>
                  <a:pt x="442" y="0"/>
                  <a:pt x="398" y="0"/>
                </a:cubicBezTo>
                <a:close/>
                <a:moveTo>
                  <a:pt x="427" y="544"/>
                </a:moveTo>
                <a:lnTo>
                  <a:pt x="427" y="544"/>
                </a:lnTo>
                <a:cubicBezTo>
                  <a:pt x="427" y="559"/>
                  <a:pt x="413" y="589"/>
                  <a:pt x="398" y="589"/>
                </a:cubicBezTo>
                <a:cubicBezTo>
                  <a:pt x="236" y="589"/>
                  <a:pt x="236" y="589"/>
                  <a:pt x="236" y="589"/>
                </a:cubicBezTo>
                <a:cubicBezTo>
                  <a:pt x="74" y="589"/>
                  <a:pt x="74" y="589"/>
                  <a:pt x="74" y="589"/>
                </a:cubicBezTo>
                <a:cubicBezTo>
                  <a:pt x="59" y="589"/>
                  <a:pt x="45" y="559"/>
                  <a:pt x="45" y="544"/>
                </a:cubicBezTo>
                <a:cubicBezTo>
                  <a:pt x="45" y="73"/>
                  <a:pt x="45" y="73"/>
                  <a:pt x="45" y="73"/>
                </a:cubicBezTo>
                <a:cubicBezTo>
                  <a:pt x="45" y="59"/>
                  <a:pt x="59" y="29"/>
                  <a:pt x="74" y="29"/>
                </a:cubicBezTo>
                <a:cubicBezTo>
                  <a:pt x="398" y="29"/>
                  <a:pt x="398" y="29"/>
                  <a:pt x="398" y="29"/>
                </a:cubicBezTo>
                <a:cubicBezTo>
                  <a:pt x="413" y="29"/>
                  <a:pt x="427" y="59"/>
                  <a:pt x="427" y="73"/>
                </a:cubicBezTo>
                <a:lnTo>
                  <a:pt x="427" y="544"/>
                </a:lnTo>
                <a:close/>
                <a:moveTo>
                  <a:pt x="236" y="73"/>
                </a:moveTo>
                <a:lnTo>
                  <a:pt x="236" y="73"/>
                </a:lnTo>
                <a:cubicBezTo>
                  <a:pt x="177" y="73"/>
                  <a:pt x="133" y="117"/>
                  <a:pt x="133" y="176"/>
                </a:cubicBezTo>
                <a:cubicBezTo>
                  <a:pt x="133" y="221"/>
                  <a:pt x="177" y="264"/>
                  <a:pt x="236" y="264"/>
                </a:cubicBezTo>
                <a:cubicBezTo>
                  <a:pt x="295" y="264"/>
                  <a:pt x="339" y="221"/>
                  <a:pt x="339" y="176"/>
                </a:cubicBezTo>
                <a:cubicBezTo>
                  <a:pt x="339" y="117"/>
                  <a:pt x="295" y="73"/>
                  <a:pt x="236" y="73"/>
                </a:cubicBezTo>
                <a:close/>
                <a:moveTo>
                  <a:pt x="236" y="235"/>
                </a:moveTo>
                <a:lnTo>
                  <a:pt x="236" y="235"/>
                </a:lnTo>
                <a:cubicBezTo>
                  <a:pt x="207" y="235"/>
                  <a:pt x="177" y="206"/>
                  <a:pt x="177" y="176"/>
                </a:cubicBezTo>
                <a:cubicBezTo>
                  <a:pt x="177" y="132"/>
                  <a:pt x="207" y="117"/>
                  <a:pt x="236" y="117"/>
                </a:cubicBezTo>
                <a:cubicBezTo>
                  <a:pt x="266" y="117"/>
                  <a:pt x="295" y="132"/>
                  <a:pt x="295" y="176"/>
                </a:cubicBezTo>
                <a:cubicBezTo>
                  <a:pt x="295" y="206"/>
                  <a:pt x="266" y="235"/>
                  <a:pt x="236" y="235"/>
                </a:cubicBezTo>
                <a:close/>
              </a:path>
            </a:pathLst>
          </a:custGeom>
          <a:solidFill>
            <a:schemeClr val="accent1"/>
          </a:solidFill>
          <a:ln>
            <a:noFill/>
          </a:ln>
          <a:effectLst/>
        </p:spPr>
        <p:txBody>
          <a:bodyPr wrap="none" anchor="ctr"/>
          <a:lstStyle/>
          <a:p>
            <a:endParaRPr lang="en-US" sz="2700"/>
          </a:p>
        </p:txBody>
      </p:sp>
      <p:sp>
        <p:nvSpPr>
          <p:cNvPr id="134" name="Freeform 133"/>
          <p:cNvSpPr>
            <a:spLocks noChangeArrowheads="1"/>
          </p:cNvSpPr>
          <p:nvPr/>
        </p:nvSpPr>
        <p:spPr bwMode="auto">
          <a:xfrm>
            <a:off x="5671386" y="2517161"/>
            <a:ext cx="290386" cy="299028"/>
          </a:xfrm>
          <a:custGeom>
            <a:avLst/>
            <a:gdLst>
              <a:gd name="T0" fmla="*/ 190073 w 619"/>
              <a:gd name="T1" fmla="*/ 185652 h 634"/>
              <a:gd name="T2" fmla="*/ 190073 w 619"/>
              <a:gd name="T3" fmla="*/ 201874 h 634"/>
              <a:gd name="T4" fmla="*/ 190073 w 619"/>
              <a:gd name="T5" fmla="*/ 185652 h 634"/>
              <a:gd name="T6" fmla="*/ 31559 w 619"/>
              <a:gd name="T7" fmla="*/ 42538 h 634"/>
              <a:gd name="T8" fmla="*/ 31559 w 619"/>
              <a:gd name="T9" fmla="*/ 31723 h 634"/>
              <a:gd name="T10" fmla="*/ 31559 w 619"/>
              <a:gd name="T11" fmla="*/ 42538 h 634"/>
              <a:gd name="T12" fmla="*/ 31559 w 619"/>
              <a:gd name="T13" fmla="*/ 185652 h 634"/>
              <a:gd name="T14" fmla="*/ 31559 w 619"/>
              <a:gd name="T15" fmla="*/ 201874 h 634"/>
              <a:gd name="T16" fmla="*/ 31559 w 619"/>
              <a:gd name="T17" fmla="*/ 185652 h 634"/>
              <a:gd name="T18" fmla="*/ 110816 w 619"/>
              <a:gd name="T19" fmla="*/ 31723 h 634"/>
              <a:gd name="T20" fmla="*/ 110816 w 619"/>
              <a:gd name="T21" fmla="*/ 201874 h 634"/>
              <a:gd name="T22" fmla="*/ 110816 w 619"/>
              <a:gd name="T23" fmla="*/ 31723 h 634"/>
              <a:gd name="T24" fmla="*/ 110816 w 619"/>
              <a:gd name="T25" fmla="*/ 185652 h 634"/>
              <a:gd name="T26" fmla="*/ 110816 w 619"/>
              <a:gd name="T27" fmla="*/ 42538 h 634"/>
              <a:gd name="T28" fmla="*/ 110816 w 619"/>
              <a:gd name="T29" fmla="*/ 185652 h 634"/>
              <a:gd name="T30" fmla="*/ 110816 w 619"/>
              <a:gd name="T31" fmla="*/ 74261 h 634"/>
              <a:gd name="T32" fmla="*/ 110816 w 619"/>
              <a:gd name="T33" fmla="*/ 159336 h 634"/>
              <a:gd name="T34" fmla="*/ 110816 w 619"/>
              <a:gd name="T35" fmla="*/ 74261 h 634"/>
              <a:gd name="T36" fmla="*/ 110816 w 619"/>
              <a:gd name="T37" fmla="*/ 143475 h 634"/>
              <a:gd name="T38" fmla="*/ 110816 w 619"/>
              <a:gd name="T39" fmla="*/ 84715 h 634"/>
              <a:gd name="T40" fmla="*/ 110816 w 619"/>
              <a:gd name="T41" fmla="*/ 143475 h 634"/>
              <a:gd name="T42" fmla="*/ 195452 w 619"/>
              <a:gd name="T43" fmla="*/ 0 h 634"/>
              <a:gd name="T44" fmla="*/ 0 w 619"/>
              <a:gd name="T45" fmla="*/ 31723 h 634"/>
              <a:gd name="T46" fmla="*/ 26539 w 619"/>
              <a:gd name="T47" fmla="*/ 228190 h 634"/>
              <a:gd name="T48" fmla="*/ 221632 w 619"/>
              <a:gd name="T49" fmla="*/ 201874 h 634"/>
              <a:gd name="T50" fmla="*/ 195452 w 619"/>
              <a:gd name="T51" fmla="*/ 0 h 634"/>
              <a:gd name="T52" fmla="*/ 211232 w 619"/>
              <a:gd name="T53" fmla="*/ 201874 h 634"/>
              <a:gd name="T54" fmla="*/ 26539 w 619"/>
              <a:gd name="T55" fmla="*/ 212328 h 634"/>
              <a:gd name="T56" fmla="*/ 10400 w 619"/>
              <a:gd name="T57" fmla="*/ 31723 h 634"/>
              <a:gd name="T58" fmla="*/ 195452 w 619"/>
              <a:gd name="T59" fmla="*/ 15862 h 634"/>
              <a:gd name="T60" fmla="*/ 211232 w 619"/>
              <a:gd name="T61" fmla="*/ 201874 h 634"/>
              <a:gd name="T62" fmla="*/ 190073 w 619"/>
              <a:gd name="T63" fmla="*/ 31723 h 634"/>
              <a:gd name="T64" fmla="*/ 190073 w 619"/>
              <a:gd name="T65" fmla="*/ 42538 h 634"/>
              <a:gd name="T66" fmla="*/ 190073 w 619"/>
              <a:gd name="T67" fmla="*/ 31723 h 63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19" h="634">
                <a:moveTo>
                  <a:pt x="530" y="515"/>
                </a:moveTo>
                <a:lnTo>
                  <a:pt x="530" y="515"/>
                </a:lnTo>
                <a:cubicBezTo>
                  <a:pt x="515" y="515"/>
                  <a:pt x="500" y="530"/>
                  <a:pt x="500" y="530"/>
                </a:cubicBezTo>
                <a:cubicBezTo>
                  <a:pt x="500" y="545"/>
                  <a:pt x="515" y="560"/>
                  <a:pt x="530" y="560"/>
                </a:cubicBezTo>
                <a:cubicBezTo>
                  <a:pt x="530" y="560"/>
                  <a:pt x="545" y="545"/>
                  <a:pt x="545" y="530"/>
                </a:cubicBezTo>
                <a:lnTo>
                  <a:pt x="530" y="515"/>
                </a:lnTo>
                <a:close/>
                <a:moveTo>
                  <a:pt x="88" y="118"/>
                </a:moveTo>
                <a:lnTo>
                  <a:pt x="88" y="118"/>
                </a:lnTo>
                <a:cubicBezTo>
                  <a:pt x="103" y="118"/>
                  <a:pt x="118" y="118"/>
                  <a:pt x="118" y="103"/>
                </a:cubicBezTo>
                <a:cubicBezTo>
                  <a:pt x="118" y="88"/>
                  <a:pt x="103" y="88"/>
                  <a:pt x="88" y="88"/>
                </a:cubicBezTo>
                <a:cubicBezTo>
                  <a:pt x="88" y="88"/>
                  <a:pt x="74" y="88"/>
                  <a:pt x="74" y="103"/>
                </a:cubicBezTo>
                <a:cubicBezTo>
                  <a:pt x="74" y="118"/>
                  <a:pt x="88" y="118"/>
                  <a:pt x="88" y="118"/>
                </a:cubicBezTo>
                <a:close/>
                <a:moveTo>
                  <a:pt x="88" y="515"/>
                </a:moveTo>
                <a:lnTo>
                  <a:pt x="88" y="515"/>
                </a:lnTo>
                <a:lnTo>
                  <a:pt x="74" y="530"/>
                </a:lnTo>
                <a:cubicBezTo>
                  <a:pt x="74" y="545"/>
                  <a:pt x="88" y="560"/>
                  <a:pt x="88" y="560"/>
                </a:cubicBezTo>
                <a:cubicBezTo>
                  <a:pt x="103" y="560"/>
                  <a:pt x="118" y="545"/>
                  <a:pt x="118" y="530"/>
                </a:cubicBezTo>
                <a:cubicBezTo>
                  <a:pt x="118" y="530"/>
                  <a:pt x="103" y="515"/>
                  <a:pt x="88" y="515"/>
                </a:cubicBezTo>
                <a:close/>
                <a:moveTo>
                  <a:pt x="309" y="88"/>
                </a:moveTo>
                <a:lnTo>
                  <a:pt x="309" y="88"/>
                </a:lnTo>
                <a:cubicBezTo>
                  <a:pt x="177" y="88"/>
                  <a:pt x="74" y="192"/>
                  <a:pt x="74" y="324"/>
                </a:cubicBezTo>
                <a:cubicBezTo>
                  <a:pt x="74" y="456"/>
                  <a:pt x="177" y="560"/>
                  <a:pt x="309" y="560"/>
                </a:cubicBezTo>
                <a:cubicBezTo>
                  <a:pt x="441" y="560"/>
                  <a:pt x="545" y="456"/>
                  <a:pt x="545" y="324"/>
                </a:cubicBezTo>
                <a:cubicBezTo>
                  <a:pt x="545" y="192"/>
                  <a:pt x="441" y="88"/>
                  <a:pt x="309" y="88"/>
                </a:cubicBezTo>
                <a:close/>
                <a:moveTo>
                  <a:pt x="309" y="515"/>
                </a:moveTo>
                <a:lnTo>
                  <a:pt x="309" y="515"/>
                </a:lnTo>
                <a:cubicBezTo>
                  <a:pt x="206" y="515"/>
                  <a:pt x="118" y="427"/>
                  <a:pt x="118" y="324"/>
                </a:cubicBezTo>
                <a:cubicBezTo>
                  <a:pt x="118" y="206"/>
                  <a:pt x="206" y="118"/>
                  <a:pt x="309" y="118"/>
                </a:cubicBezTo>
                <a:cubicBezTo>
                  <a:pt x="412" y="118"/>
                  <a:pt x="500" y="206"/>
                  <a:pt x="500" y="324"/>
                </a:cubicBezTo>
                <a:cubicBezTo>
                  <a:pt x="500" y="427"/>
                  <a:pt x="412" y="515"/>
                  <a:pt x="309" y="515"/>
                </a:cubicBezTo>
                <a:close/>
                <a:moveTo>
                  <a:pt x="309" y="206"/>
                </a:moveTo>
                <a:lnTo>
                  <a:pt x="309" y="206"/>
                </a:lnTo>
                <a:cubicBezTo>
                  <a:pt x="250" y="206"/>
                  <a:pt x="191" y="251"/>
                  <a:pt x="191" y="324"/>
                </a:cubicBezTo>
                <a:cubicBezTo>
                  <a:pt x="191" y="383"/>
                  <a:pt x="250" y="442"/>
                  <a:pt x="309" y="442"/>
                </a:cubicBezTo>
                <a:cubicBezTo>
                  <a:pt x="368" y="442"/>
                  <a:pt x="427" y="383"/>
                  <a:pt x="427" y="324"/>
                </a:cubicBezTo>
                <a:cubicBezTo>
                  <a:pt x="427" y="251"/>
                  <a:pt x="368" y="206"/>
                  <a:pt x="309" y="206"/>
                </a:cubicBezTo>
                <a:close/>
                <a:moveTo>
                  <a:pt x="309" y="398"/>
                </a:moveTo>
                <a:lnTo>
                  <a:pt x="309" y="398"/>
                </a:lnTo>
                <a:cubicBezTo>
                  <a:pt x="265" y="398"/>
                  <a:pt x="236" y="368"/>
                  <a:pt x="236" y="324"/>
                </a:cubicBezTo>
                <a:cubicBezTo>
                  <a:pt x="236" y="280"/>
                  <a:pt x="265" y="235"/>
                  <a:pt x="309" y="235"/>
                </a:cubicBezTo>
                <a:cubicBezTo>
                  <a:pt x="353" y="235"/>
                  <a:pt x="383" y="280"/>
                  <a:pt x="383" y="324"/>
                </a:cubicBezTo>
                <a:cubicBezTo>
                  <a:pt x="383" y="368"/>
                  <a:pt x="353" y="398"/>
                  <a:pt x="309" y="398"/>
                </a:cubicBezTo>
                <a:close/>
                <a:moveTo>
                  <a:pt x="545" y="0"/>
                </a:moveTo>
                <a:lnTo>
                  <a:pt x="545" y="0"/>
                </a:lnTo>
                <a:cubicBezTo>
                  <a:pt x="74" y="0"/>
                  <a:pt x="74" y="0"/>
                  <a:pt x="74" y="0"/>
                </a:cubicBezTo>
                <a:cubicBezTo>
                  <a:pt x="29" y="0"/>
                  <a:pt x="0" y="44"/>
                  <a:pt x="0" y="88"/>
                </a:cubicBezTo>
                <a:cubicBezTo>
                  <a:pt x="0" y="560"/>
                  <a:pt x="0" y="560"/>
                  <a:pt x="0" y="560"/>
                </a:cubicBezTo>
                <a:cubicBezTo>
                  <a:pt x="0" y="604"/>
                  <a:pt x="29" y="633"/>
                  <a:pt x="74" y="633"/>
                </a:cubicBezTo>
                <a:cubicBezTo>
                  <a:pt x="545" y="633"/>
                  <a:pt x="545" y="633"/>
                  <a:pt x="545" y="633"/>
                </a:cubicBezTo>
                <a:cubicBezTo>
                  <a:pt x="589" y="633"/>
                  <a:pt x="618" y="604"/>
                  <a:pt x="618" y="560"/>
                </a:cubicBezTo>
                <a:cubicBezTo>
                  <a:pt x="618" y="88"/>
                  <a:pt x="618" y="88"/>
                  <a:pt x="618" y="88"/>
                </a:cubicBezTo>
                <a:cubicBezTo>
                  <a:pt x="618" y="44"/>
                  <a:pt x="589" y="0"/>
                  <a:pt x="545" y="0"/>
                </a:cubicBezTo>
                <a:close/>
                <a:moveTo>
                  <a:pt x="589" y="560"/>
                </a:moveTo>
                <a:lnTo>
                  <a:pt x="589" y="560"/>
                </a:lnTo>
                <a:cubicBezTo>
                  <a:pt x="589" y="574"/>
                  <a:pt x="559" y="589"/>
                  <a:pt x="545" y="589"/>
                </a:cubicBezTo>
                <a:cubicBezTo>
                  <a:pt x="74" y="589"/>
                  <a:pt x="74" y="589"/>
                  <a:pt x="74" y="589"/>
                </a:cubicBezTo>
                <a:cubicBezTo>
                  <a:pt x="59" y="589"/>
                  <a:pt x="29" y="574"/>
                  <a:pt x="29" y="560"/>
                </a:cubicBezTo>
                <a:cubicBezTo>
                  <a:pt x="29" y="88"/>
                  <a:pt x="29" y="88"/>
                  <a:pt x="29" y="88"/>
                </a:cubicBezTo>
                <a:cubicBezTo>
                  <a:pt x="29" y="59"/>
                  <a:pt x="59" y="44"/>
                  <a:pt x="74" y="44"/>
                </a:cubicBezTo>
                <a:cubicBezTo>
                  <a:pt x="545" y="44"/>
                  <a:pt x="545" y="44"/>
                  <a:pt x="545" y="44"/>
                </a:cubicBezTo>
                <a:cubicBezTo>
                  <a:pt x="559" y="44"/>
                  <a:pt x="589" y="59"/>
                  <a:pt x="589" y="88"/>
                </a:cubicBezTo>
                <a:lnTo>
                  <a:pt x="589" y="560"/>
                </a:lnTo>
                <a:close/>
                <a:moveTo>
                  <a:pt x="530" y="88"/>
                </a:moveTo>
                <a:lnTo>
                  <a:pt x="530" y="88"/>
                </a:lnTo>
                <a:cubicBezTo>
                  <a:pt x="515" y="88"/>
                  <a:pt x="500" y="88"/>
                  <a:pt x="500" y="103"/>
                </a:cubicBezTo>
                <a:cubicBezTo>
                  <a:pt x="500" y="118"/>
                  <a:pt x="515" y="118"/>
                  <a:pt x="530" y="118"/>
                </a:cubicBezTo>
                <a:cubicBezTo>
                  <a:pt x="530" y="118"/>
                  <a:pt x="545" y="118"/>
                  <a:pt x="545" y="103"/>
                </a:cubicBezTo>
                <a:cubicBezTo>
                  <a:pt x="545" y="88"/>
                  <a:pt x="530" y="88"/>
                  <a:pt x="530" y="88"/>
                </a:cubicBezTo>
                <a:close/>
              </a:path>
            </a:pathLst>
          </a:custGeom>
          <a:solidFill>
            <a:schemeClr val="accent1"/>
          </a:solidFill>
          <a:ln>
            <a:noFill/>
          </a:ln>
          <a:effectLst/>
        </p:spPr>
        <p:txBody>
          <a:bodyPr wrap="none" anchor="ctr"/>
          <a:lstStyle/>
          <a:p>
            <a:endParaRPr lang="en-US" sz="2700"/>
          </a:p>
        </p:txBody>
      </p:sp>
      <p:sp>
        <p:nvSpPr>
          <p:cNvPr id="135" name="Freeform 134"/>
          <p:cNvSpPr>
            <a:spLocks noChangeArrowheads="1"/>
          </p:cNvSpPr>
          <p:nvPr/>
        </p:nvSpPr>
        <p:spPr bwMode="auto">
          <a:xfrm>
            <a:off x="5235808" y="2517161"/>
            <a:ext cx="200505" cy="299028"/>
          </a:xfrm>
          <a:custGeom>
            <a:avLst/>
            <a:gdLst>
              <a:gd name="T0" fmla="*/ 147907 w 428"/>
              <a:gd name="T1" fmla="*/ 52992 h 634"/>
              <a:gd name="T2" fmla="*/ 147907 w 428"/>
              <a:gd name="T3" fmla="*/ 52992 h 634"/>
              <a:gd name="T4" fmla="*/ 79146 w 428"/>
              <a:gd name="T5" fmla="*/ 0 h 634"/>
              <a:gd name="T6" fmla="*/ 10744 w 428"/>
              <a:gd name="T7" fmla="*/ 52992 h 634"/>
              <a:gd name="T8" fmla="*/ 0 w 428"/>
              <a:gd name="T9" fmla="*/ 63807 h 634"/>
              <a:gd name="T10" fmla="*/ 0 w 428"/>
              <a:gd name="T11" fmla="*/ 79668 h 634"/>
              <a:gd name="T12" fmla="*/ 16116 w 428"/>
              <a:gd name="T13" fmla="*/ 95530 h 634"/>
              <a:gd name="T14" fmla="*/ 16116 w 428"/>
              <a:gd name="T15" fmla="*/ 95530 h 634"/>
              <a:gd name="T16" fmla="*/ 37245 w 428"/>
              <a:gd name="T17" fmla="*/ 116798 h 634"/>
              <a:gd name="T18" fmla="*/ 47631 w 428"/>
              <a:gd name="T19" fmla="*/ 212328 h 634"/>
              <a:gd name="T20" fmla="*/ 63389 w 428"/>
              <a:gd name="T21" fmla="*/ 228190 h 634"/>
              <a:gd name="T22" fmla="*/ 89890 w 428"/>
              <a:gd name="T23" fmla="*/ 228190 h 634"/>
              <a:gd name="T24" fmla="*/ 105648 w 428"/>
              <a:gd name="T25" fmla="*/ 212328 h 634"/>
              <a:gd name="T26" fmla="*/ 121406 w 428"/>
              <a:gd name="T27" fmla="*/ 116798 h 634"/>
              <a:gd name="T28" fmla="*/ 142535 w 428"/>
              <a:gd name="T29" fmla="*/ 95530 h 634"/>
              <a:gd name="T30" fmla="*/ 142535 w 428"/>
              <a:gd name="T31" fmla="*/ 95530 h 634"/>
              <a:gd name="T32" fmla="*/ 152921 w 428"/>
              <a:gd name="T33" fmla="*/ 79668 h 634"/>
              <a:gd name="T34" fmla="*/ 152921 w 428"/>
              <a:gd name="T35" fmla="*/ 63807 h 634"/>
              <a:gd name="T36" fmla="*/ 147907 w 428"/>
              <a:gd name="T37" fmla="*/ 52992 h 634"/>
              <a:gd name="T38" fmla="*/ 79146 w 428"/>
              <a:gd name="T39" fmla="*/ 15862 h 634"/>
              <a:gd name="T40" fmla="*/ 79146 w 428"/>
              <a:gd name="T41" fmla="*/ 15862 h 634"/>
              <a:gd name="T42" fmla="*/ 131791 w 428"/>
              <a:gd name="T43" fmla="*/ 52992 h 634"/>
              <a:gd name="T44" fmla="*/ 21130 w 428"/>
              <a:gd name="T45" fmla="*/ 52992 h 634"/>
              <a:gd name="T46" fmla="*/ 79146 w 428"/>
              <a:gd name="T47" fmla="*/ 15862 h 634"/>
              <a:gd name="T48" fmla="*/ 89890 w 428"/>
              <a:gd name="T49" fmla="*/ 201874 h 634"/>
              <a:gd name="T50" fmla="*/ 89890 w 428"/>
              <a:gd name="T51" fmla="*/ 201874 h 634"/>
              <a:gd name="T52" fmla="*/ 84518 w 428"/>
              <a:gd name="T53" fmla="*/ 212328 h 634"/>
              <a:gd name="T54" fmla="*/ 68761 w 428"/>
              <a:gd name="T55" fmla="*/ 212328 h 634"/>
              <a:gd name="T56" fmla="*/ 63389 w 428"/>
              <a:gd name="T57" fmla="*/ 201874 h 634"/>
              <a:gd name="T58" fmla="*/ 47631 w 428"/>
              <a:gd name="T59" fmla="*/ 122206 h 634"/>
              <a:gd name="T60" fmla="*/ 79146 w 428"/>
              <a:gd name="T61" fmla="*/ 127253 h 634"/>
              <a:gd name="T62" fmla="*/ 105648 w 428"/>
              <a:gd name="T63" fmla="*/ 122206 h 634"/>
              <a:gd name="T64" fmla="*/ 89890 w 428"/>
              <a:gd name="T65" fmla="*/ 201874 h 634"/>
              <a:gd name="T66" fmla="*/ 79146 w 428"/>
              <a:gd name="T67" fmla="*/ 116798 h 634"/>
              <a:gd name="T68" fmla="*/ 79146 w 428"/>
              <a:gd name="T69" fmla="*/ 116798 h 634"/>
              <a:gd name="T70" fmla="*/ 31873 w 428"/>
              <a:gd name="T71" fmla="*/ 95530 h 634"/>
              <a:gd name="T72" fmla="*/ 121406 w 428"/>
              <a:gd name="T73" fmla="*/ 95530 h 634"/>
              <a:gd name="T74" fmla="*/ 79146 w 428"/>
              <a:gd name="T75" fmla="*/ 116798 h 634"/>
              <a:gd name="T76" fmla="*/ 131791 w 428"/>
              <a:gd name="T77" fmla="*/ 79668 h 634"/>
              <a:gd name="T78" fmla="*/ 131791 w 428"/>
              <a:gd name="T79" fmla="*/ 79668 h 634"/>
              <a:gd name="T80" fmla="*/ 21130 w 428"/>
              <a:gd name="T81" fmla="*/ 79668 h 634"/>
              <a:gd name="T82" fmla="*/ 16116 w 428"/>
              <a:gd name="T83" fmla="*/ 74261 h 634"/>
              <a:gd name="T84" fmla="*/ 21130 w 428"/>
              <a:gd name="T85" fmla="*/ 63807 h 634"/>
              <a:gd name="T86" fmla="*/ 131791 w 428"/>
              <a:gd name="T87" fmla="*/ 63807 h 634"/>
              <a:gd name="T88" fmla="*/ 142535 w 428"/>
              <a:gd name="T89" fmla="*/ 74261 h 634"/>
              <a:gd name="T90" fmla="*/ 131791 w 428"/>
              <a:gd name="T91" fmla="*/ 79668 h 63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428" h="634">
                <a:moveTo>
                  <a:pt x="413" y="147"/>
                </a:moveTo>
                <a:lnTo>
                  <a:pt x="413" y="147"/>
                </a:lnTo>
                <a:cubicBezTo>
                  <a:pt x="383" y="59"/>
                  <a:pt x="309" y="0"/>
                  <a:pt x="221" y="0"/>
                </a:cubicBezTo>
                <a:cubicBezTo>
                  <a:pt x="118" y="0"/>
                  <a:pt x="45" y="59"/>
                  <a:pt x="30" y="147"/>
                </a:cubicBezTo>
                <a:cubicBezTo>
                  <a:pt x="15" y="147"/>
                  <a:pt x="0" y="162"/>
                  <a:pt x="0" y="177"/>
                </a:cubicBezTo>
                <a:cubicBezTo>
                  <a:pt x="0" y="221"/>
                  <a:pt x="0" y="221"/>
                  <a:pt x="0" y="221"/>
                </a:cubicBezTo>
                <a:cubicBezTo>
                  <a:pt x="0" y="235"/>
                  <a:pt x="15" y="265"/>
                  <a:pt x="45" y="265"/>
                </a:cubicBezTo>
                <a:cubicBezTo>
                  <a:pt x="59" y="280"/>
                  <a:pt x="74" y="309"/>
                  <a:pt x="104" y="324"/>
                </a:cubicBezTo>
                <a:cubicBezTo>
                  <a:pt x="133" y="589"/>
                  <a:pt x="133" y="589"/>
                  <a:pt x="133" y="589"/>
                </a:cubicBezTo>
                <a:cubicBezTo>
                  <a:pt x="133" y="618"/>
                  <a:pt x="163" y="633"/>
                  <a:pt x="177" y="633"/>
                </a:cubicBezTo>
                <a:cubicBezTo>
                  <a:pt x="251" y="633"/>
                  <a:pt x="251" y="633"/>
                  <a:pt x="251" y="633"/>
                </a:cubicBezTo>
                <a:cubicBezTo>
                  <a:pt x="280" y="633"/>
                  <a:pt x="295" y="618"/>
                  <a:pt x="295" y="589"/>
                </a:cubicBezTo>
                <a:cubicBezTo>
                  <a:pt x="339" y="324"/>
                  <a:pt x="339" y="324"/>
                  <a:pt x="339" y="324"/>
                </a:cubicBezTo>
                <a:cubicBezTo>
                  <a:pt x="354" y="309"/>
                  <a:pt x="383" y="280"/>
                  <a:pt x="398" y="265"/>
                </a:cubicBezTo>
                <a:cubicBezTo>
                  <a:pt x="413" y="265"/>
                  <a:pt x="427" y="235"/>
                  <a:pt x="427" y="221"/>
                </a:cubicBezTo>
                <a:cubicBezTo>
                  <a:pt x="427" y="177"/>
                  <a:pt x="427" y="177"/>
                  <a:pt x="427" y="177"/>
                </a:cubicBezTo>
                <a:cubicBezTo>
                  <a:pt x="427" y="162"/>
                  <a:pt x="427" y="147"/>
                  <a:pt x="413" y="147"/>
                </a:cubicBezTo>
                <a:close/>
                <a:moveTo>
                  <a:pt x="221" y="44"/>
                </a:moveTo>
                <a:lnTo>
                  <a:pt x="221" y="44"/>
                </a:lnTo>
                <a:cubicBezTo>
                  <a:pt x="280" y="44"/>
                  <a:pt x="354" y="88"/>
                  <a:pt x="368" y="147"/>
                </a:cubicBezTo>
                <a:cubicBezTo>
                  <a:pt x="59" y="147"/>
                  <a:pt x="59" y="147"/>
                  <a:pt x="59" y="147"/>
                </a:cubicBezTo>
                <a:cubicBezTo>
                  <a:pt x="89" y="88"/>
                  <a:pt x="148" y="44"/>
                  <a:pt x="221" y="44"/>
                </a:cubicBezTo>
                <a:close/>
                <a:moveTo>
                  <a:pt x="251" y="560"/>
                </a:moveTo>
                <a:lnTo>
                  <a:pt x="251" y="560"/>
                </a:lnTo>
                <a:cubicBezTo>
                  <a:pt x="251" y="574"/>
                  <a:pt x="251" y="589"/>
                  <a:pt x="236" y="589"/>
                </a:cubicBezTo>
                <a:cubicBezTo>
                  <a:pt x="192" y="589"/>
                  <a:pt x="192" y="589"/>
                  <a:pt x="192" y="589"/>
                </a:cubicBezTo>
                <a:cubicBezTo>
                  <a:pt x="177" y="589"/>
                  <a:pt x="177" y="574"/>
                  <a:pt x="177" y="560"/>
                </a:cubicBezTo>
                <a:cubicBezTo>
                  <a:pt x="133" y="339"/>
                  <a:pt x="133" y="339"/>
                  <a:pt x="133" y="339"/>
                </a:cubicBezTo>
                <a:cubicBezTo>
                  <a:pt x="163" y="353"/>
                  <a:pt x="192" y="353"/>
                  <a:pt x="221" y="353"/>
                </a:cubicBezTo>
                <a:cubicBezTo>
                  <a:pt x="251" y="353"/>
                  <a:pt x="266" y="353"/>
                  <a:pt x="295" y="339"/>
                </a:cubicBezTo>
                <a:lnTo>
                  <a:pt x="251" y="560"/>
                </a:lnTo>
                <a:close/>
                <a:moveTo>
                  <a:pt x="221" y="324"/>
                </a:moveTo>
                <a:lnTo>
                  <a:pt x="221" y="324"/>
                </a:lnTo>
                <a:cubicBezTo>
                  <a:pt x="163" y="324"/>
                  <a:pt x="118" y="294"/>
                  <a:pt x="89" y="265"/>
                </a:cubicBezTo>
                <a:cubicBezTo>
                  <a:pt x="339" y="265"/>
                  <a:pt x="339" y="265"/>
                  <a:pt x="339" y="265"/>
                </a:cubicBezTo>
                <a:cubicBezTo>
                  <a:pt x="309" y="294"/>
                  <a:pt x="266" y="324"/>
                  <a:pt x="221" y="324"/>
                </a:cubicBezTo>
                <a:close/>
                <a:moveTo>
                  <a:pt x="368" y="221"/>
                </a:moveTo>
                <a:lnTo>
                  <a:pt x="368" y="221"/>
                </a:lnTo>
                <a:cubicBezTo>
                  <a:pt x="59" y="221"/>
                  <a:pt x="59" y="221"/>
                  <a:pt x="59" y="221"/>
                </a:cubicBezTo>
                <a:cubicBezTo>
                  <a:pt x="45" y="221"/>
                  <a:pt x="45" y="206"/>
                  <a:pt x="45" y="206"/>
                </a:cubicBezTo>
                <a:cubicBezTo>
                  <a:pt x="45" y="192"/>
                  <a:pt x="45" y="177"/>
                  <a:pt x="59" y="177"/>
                </a:cubicBezTo>
                <a:cubicBezTo>
                  <a:pt x="368" y="177"/>
                  <a:pt x="368" y="177"/>
                  <a:pt x="368" y="177"/>
                </a:cubicBezTo>
                <a:cubicBezTo>
                  <a:pt x="383" y="177"/>
                  <a:pt x="398" y="192"/>
                  <a:pt x="398" y="206"/>
                </a:cubicBezTo>
                <a:cubicBezTo>
                  <a:pt x="398" y="206"/>
                  <a:pt x="383" y="221"/>
                  <a:pt x="368" y="221"/>
                </a:cubicBezTo>
                <a:close/>
              </a:path>
            </a:pathLst>
          </a:custGeom>
          <a:solidFill>
            <a:schemeClr val="accent1"/>
          </a:solidFill>
          <a:ln>
            <a:noFill/>
          </a:ln>
          <a:effectLst/>
        </p:spPr>
        <p:txBody>
          <a:bodyPr wrap="none" anchor="ctr"/>
          <a:lstStyle/>
          <a:p>
            <a:endParaRPr lang="en-US" sz="2700"/>
          </a:p>
        </p:txBody>
      </p:sp>
      <p:sp>
        <p:nvSpPr>
          <p:cNvPr id="136" name="Freeform 135"/>
          <p:cNvSpPr>
            <a:spLocks noChangeArrowheads="1"/>
          </p:cNvSpPr>
          <p:nvPr/>
        </p:nvSpPr>
        <p:spPr bwMode="auto">
          <a:xfrm>
            <a:off x="4708619" y="2517161"/>
            <a:ext cx="299028" cy="299028"/>
          </a:xfrm>
          <a:custGeom>
            <a:avLst/>
            <a:gdLst>
              <a:gd name="T0" fmla="*/ 212011 w 634"/>
              <a:gd name="T1" fmla="*/ 105984 h 634"/>
              <a:gd name="T2" fmla="*/ 111414 w 634"/>
              <a:gd name="T3" fmla="*/ 0 h 634"/>
              <a:gd name="T4" fmla="*/ 15865 w 634"/>
              <a:gd name="T5" fmla="*/ 105984 h 634"/>
              <a:gd name="T6" fmla="*/ 0 w 634"/>
              <a:gd name="T7" fmla="*/ 169790 h 634"/>
              <a:gd name="T8" fmla="*/ 58411 w 634"/>
              <a:gd name="T9" fmla="*/ 201874 h 634"/>
              <a:gd name="T10" fmla="*/ 84732 w 634"/>
              <a:gd name="T11" fmla="*/ 127253 h 634"/>
              <a:gd name="T12" fmla="*/ 26321 w 634"/>
              <a:gd name="T13" fmla="*/ 100937 h 634"/>
              <a:gd name="T14" fmla="*/ 196146 w 634"/>
              <a:gd name="T15" fmla="*/ 100937 h 634"/>
              <a:gd name="T16" fmla="*/ 143144 w 634"/>
              <a:gd name="T17" fmla="*/ 127253 h 634"/>
              <a:gd name="T18" fmla="*/ 169825 w 634"/>
              <a:gd name="T19" fmla="*/ 201874 h 634"/>
              <a:gd name="T20" fmla="*/ 185690 w 634"/>
              <a:gd name="T21" fmla="*/ 222782 h 634"/>
              <a:gd name="T22" fmla="*/ 196146 w 634"/>
              <a:gd name="T23" fmla="*/ 222782 h 634"/>
              <a:gd name="T24" fmla="*/ 228236 w 634"/>
              <a:gd name="T25" fmla="*/ 169790 h 634"/>
              <a:gd name="T26" fmla="*/ 212011 w 634"/>
              <a:gd name="T27" fmla="*/ 105984 h 634"/>
              <a:gd name="T28" fmla="*/ 47594 w 634"/>
              <a:gd name="T29" fmla="*/ 116798 h 634"/>
              <a:gd name="T30" fmla="*/ 68868 w 634"/>
              <a:gd name="T31" fmla="*/ 127253 h 634"/>
              <a:gd name="T32" fmla="*/ 58411 w 634"/>
              <a:gd name="T33" fmla="*/ 185652 h 634"/>
              <a:gd name="T34" fmla="*/ 42186 w 634"/>
              <a:gd name="T35" fmla="*/ 148521 h 634"/>
              <a:gd name="T36" fmla="*/ 31730 w 634"/>
              <a:gd name="T37" fmla="*/ 116798 h 634"/>
              <a:gd name="T38" fmla="*/ 26321 w 634"/>
              <a:gd name="T39" fmla="*/ 148521 h 634"/>
              <a:gd name="T40" fmla="*/ 26321 w 634"/>
              <a:gd name="T41" fmla="*/ 185652 h 634"/>
              <a:gd name="T42" fmla="*/ 15865 w 634"/>
              <a:gd name="T43" fmla="*/ 127253 h 634"/>
              <a:gd name="T44" fmla="*/ 31730 w 634"/>
              <a:gd name="T45" fmla="*/ 116798 h 634"/>
              <a:gd name="T46" fmla="*/ 174873 w 634"/>
              <a:gd name="T47" fmla="*/ 185652 h 634"/>
              <a:gd name="T48" fmla="*/ 153600 w 634"/>
              <a:gd name="T49" fmla="*/ 169790 h 634"/>
              <a:gd name="T50" fmla="*/ 169825 w 634"/>
              <a:gd name="T51" fmla="*/ 116798 h 634"/>
              <a:gd name="T52" fmla="*/ 185690 w 634"/>
              <a:gd name="T53" fmla="*/ 148521 h 634"/>
              <a:gd name="T54" fmla="*/ 212011 w 634"/>
              <a:gd name="T55" fmla="*/ 169790 h 634"/>
              <a:gd name="T56" fmla="*/ 196146 w 634"/>
              <a:gd name="T57" fmla="*/ 185652 h 634"/>
              <a:gd name="T58" fmla="*/ 196146 w 634"/>
              <a:gd name="T59" fmla="*/ 148521 h 634"/>
              <a:gd name="T60" fmla="*/ 196146 w 634"/>
              <a:gd name="T61" fmla="*/ 116798 h 634"/>
              <a:gd name="T62" fmla="*/ 212011 w 634"/>
              <a:gd name="T63" fmla="*/ 169790 h 63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34" h="634">
                <a:moveTo>
                  <a:pt x="588" y="294"/>
                </a:moveTo>
                <a:lnTo>
                  <a:pt x="588" y="294"/>
                </a:lnTo>
                <a:cubicBezTo>
                  <a:pt x="588" y="280"/>
                  <a:pt x="588" y="280"/>
                  <a:pt x="588" y="265"/>
                </a:cubicBezTo>
                <a:cubicBezTo>
                  <a:pt x="588" y="118"/>
                  <a:pt x="471" y="0"/>
                  <a:pt x="309" y="0"/>
                </a:cubicBezTo>
                <a:cubicBezTo>
                  <a:pt x="162" y="0"/>
                  <a:pt x="44" y="118"/>
                  <a:pt x="44" y="265"/>
                </a:cubicBezTo>
                <a:cubicBezTo>
                  <a:pt x="44" y="280"/>
                  <a:pt x="44" y="280"/>
                  <a:pt x="44" y="294"/>
                </a:cubicBezTo>
                <a:cubicBezTo>
                  <a:pt x="14" y="309"/>
                  <a:pt x="0" y="324"/>
                  <a:pt x="0" y="353"/>
                </a:cubicBezTo>
                <a:cubicBezTo>
                  <a:pt x="0" y="471"/>
                  <a:pt x="0" y="471"/>
                  <a:pt x="0" y="471"/>
                </a:cubicBezTo>
                <a:cubicBezTo>
                  <a:pt x="0" y="515"/>
                  <a:pt x="29" y="560"/>
                  <a:pt x="73" y="560"/>
                </a:cubicBezTo>
                <a:lnTo>
                  <a:pt x="162" y="560"/>
                </a:lnTo>
                <a:cubicBezTo>
                  <a:pt x="206" y="560"/>
                  <a:pt x="235" y="515"/>
                  <a:pt x="235" y="471"/>
                </a:cubicBezTo>
                <a:cubicBezTo>
                  <a:pt x="235" y="353"/>
                  <a:pt x="235" y="353"/>
                  <a:pt x="235" y="353"/>
                </a:cubicBezTo>
                <a:cubicBezTo>
                  <a:pt x="235" y="309"/>
                  <a:pt x="206" y="280"/>
                  <a:pt x="162" y="280"/>
                </a:cubicBezTo>
                <a:cubicBezTo>
                  <a:pt x="162" y="280"/>
                  <a:pt x="88" y="280"/>
                  <a:pt x="73" y="280"/>
                </a:cubicBezTo>
                <a:cubicBezTo>
                  <a:pt x="73" y="147"/>
                  <a:pt x="176" y="44"/>
                  <a:pt x="309" y="44"/>
                </a:cubicBezTo>
                <a:cubicBezTo>
                  <a:pt x="442" y="44"/>
                  <a:pt x="544" y="133"/>
                  <a:pt x="544" y="280"/>
                </a:cubicBezTo>
                <a:lnTo>
                  <a:pt x="471" y="280"/>
                </a:lnTo>
                <a:cubicBezTo>
                  <a:pt x="426" y="280"/>
                  <a:pt x="397" y="309"/>
                  <a:pt x="397" y="353"/>
                </a:cubicBezTo>
                <a:cubicBezTo>
                  <a:pt x="397" y="471"/>
                  <a:pt x="397" y="471"/>
                  <a:pt x="397" y="471"/>
                </a:cubicBezTo>
                <a:cubicBezTo>
                  <a:pt x="397" y="515"/>
                  <a:pt x="426" y="560"/>
                  <a:pt x="471" y="560"/>
                </a:cubicBezTo>
                <a:lnTo>
                  <a:pt x="515" y="560"/>
                </a:lnTo>
                <a:cubicBezTo>
                  <a:pt x="515" y="618"/>
                  <a:pt x="515" y="618"/>
                  <a:pt x="515" y="618"/>
                </a:cubicBezTo>
                <a:cubicBezTo>
                  <a:pt x="515" y="618"/>
                  <a:pt x="515" y="633"/>
                  <a:pt x="530" y="633"/>
                </a:cubicBezTo>
                <a:cubicBezTo>
                  <a:pt x="544" y="633"/>
                  <a:pt x="544" y="618"/>
                  <a:pt x="544" y="618"/>
                </a:cubicBezTo>
                <a:cubicBezTo>
                  <a:pt x="544" y="560"/>
                  <a:pt x="544" y="560"/>
                  <a:pt x="544" y="560"/>
                </a:cubicBezTo>
                <a:cubicBezTo>
                  <a:pt x="588" y="560"/>
                  <a:pt x="633" y="515"/>
                  <a:pt x="633" y="471"/>
                </a:cubicBezTo>
                <a:cubicBezTo>
                  <a:pt x="633" y="353"/>
                  <a:pt x="633" y="353"/>
                  <a:pt x="633" y="353"/>
                </a:cubicBezTo>
                <a:cubicBezTo>
                  <a:pt x="633" y="324"/>
                  <a:pt x="618" y="309"/>
                  <a:pt x="588" y="294"/>
                </a:cubicBezTo>
                <a:close/>
                <a:moveTo>
                  <a:pt x="132" y="324"/>
                </a:moveTo>
                <a:lnTo>
                  <a:pt x="132" y="324"/>
                </a:lnTo>
                <a:cubicBezTo>
                  <a:pt x="162" y="324"/>
                  <a:pt x="162" y="324"/>
                  <a:pt x="162" y="324"/>
                </a:cubicBezTo>
                <a:cubicBezTo>
                  <a:pt x="176" y="324"/>
                  <a:pt x="191" y="339"/>
                  <a:pt x="191" y="353"/>
                </a:cubicBezTo>
                <a:cubicBezTo>
                  <a:pt x="191" y="471"/>
                  <a:pt x="191" y="471"/>
                  <a:pt x="191" y="471"/>
                </a:cubicBezTo>
                <a:cubicBezTo>
                  <a:pt x="191" y="501"/>
                  <a:pt x="176" y="515"/>
                  <a:pt x="162" y="515"/>
                </a:cubicBezTo>
                <a:cubicBezTo>
                  <a:pt x="147" y="515"/>
                  <a:pt x="147" y="515"/>
                  <a:pt x="147" y="515"/>
                </a:cubicBezTo>
                <a:cubicBezTo>
                  <a:pt x="132" y="486"/>
                  <a:pt x="117" y="442"/>
                  <a:pt x="117" y="412"/>
                </a:cubicBezTo>
                <a:cubicBezTo>
                  <a:pt x="117" y="383"/>
                  <a:pt x="117" y="353"/>
                  <a:pt x="132" y="324"/>
                </a:cubicBezTo>
                <a:close/>
                <a:moveTo>
                  <a:pt x="88" y="324"/>
                </a:moveTo>
                <a:lnTo>
                  <a:pt x="88" y="324"/>
                </a:lnTo>
                <a:cubicBezTo>
                  <a:pt x="88" y="353"/>
                  <a:pt x="73" y="383"/>
                  <a:pt x="73" y="412"/>
                </a:cubicBezTo>
                <a:cubicBezTo>
                  <a:pt x="73" y="442"/>
                  <a:pt x="88" y="486"/>
                  <a:pt x="103" y="515"/>
                </a:cubicBezTo>
                <a:cubicBezTo>
                  <a:pt x="73" y="515"/>
                  <a:pt x="73" y="515"/>
                  <a:pt x="73" y="515"/>
                </a:cubicBezTo>
                <a:cubicBezTo>
                  <a:pt x="59" y="515"/>
                  <a:pt x="44" y="501"/>
                  <a:pt x="44" y="471"/>
                </a:cubicBezTo>
                <a:cubicBezTo>
                  <a:pt x="44" y="353"/>
                  <a:pt x="44" y="353"/>
                  <a:pt x="44" y="353"/>
                </a:cubicBezTo>
                <a:cubicBezTo>
                  <a:pt x="44" y="339"/>
                  <a:pt x="59" y="324"/>
                  <a:pt x="73" y="324"/>
                </a:cubicBezTo>
                <a:lnTo>
                  <a:pt x="88" y="324"/>
                </a:lnTo>
                <a:close/>
                <a:moveTo>
                  <a:pt x="485" y="515"/>
                </a:moveTo>
                <a:lnTo>
                  <a:pt x="485" y="515"/>
                </a:lnTo>
                <a:cubicBezTo>
                  <a:pt x="471" y="515"/>
                  <a:pt x="471" y="515"/>
                  <a:pt x="471" y="515"/>
                </a:cubicBezTo>
                <a:cubicBezTo>
                  <a:pt x="456" y="515"/>
                  <a:pt x="426" y="501"/>
                  <a:pt x="426" y="471"/>
                </a:cubicBezTo>
                <a:cubicBezTo>
                  <a:pt x="426" y="353"/>
                  <a:pt x="426" y="353"/>
                  <a:pt x="426" y="353"/>
                </a:cubicBezTo>
                <a:cubicBezTo>
                  <a:pt x="426" y="339"/>
                  <a:pt x="456" y="324"/>
                  <a:pt x="471" y="324"/>
                </a:cubicBezTo>
                <a:cubicBezTo>
                  <a:pt x="500" y="324"/>
                  <a:pt x="500" y="324"/>
                  <a:pt x="500" y="324"/>
                </a:cubicBezTo>
                <a:cubicBezTo>
                  <a:pt x="500" y="353"/>
                  <a:pt x="515" y="383"/>
                  <a:pt x="515" y="412"/>
                </a:cubicBezTo>
                <a:cubicBezTo>
                  <a:pt x="515" y="442"/>
                  <a:pt x="500" y="486"/>
                  <a:pt x="485" y="515"/>
                </a:cubicBezTo>
                <a:close/>
                <a:moveTo>
                  <a:pt x="588" y="471"/>
                </a:moveTo>
                <a:lnTo>
                  <a:pt x="588" y="471"/>
                </a:lnTo>
                <a:cubicBezTo>
                  <a:pt x="588" y="501"/>
                  <a:pt x="574" y="515"/>
                  <a:pt x="544" y="515"/>
                </a:cubicBezTo>
                <a:cubicBezTo>
                  <a:pt x="530" y="515"/>
                  <a:pt x="530" y="515"/>
                  <a:pt x="530" y="515"/>
                </a:cubicBezTo>
                <a:cubicBezTo>
                  <a:pt x="544" y="486"/>
                  <a:pt x="544" y="442"/>
                  <a:pt x="544" y="412"/>
                </a:cubicBezTo>
                <a:cubicBezTo>
                  <a:pt x="544" y="383"/>
                  <a:pt x="544" y="353"/>
                  <a:pt x="530" y="324"/>
                </a:cubicBezTo>
                <a:cubicBezTo>
                  <a:pt x="544" y="324"/>
                  <a:pt x="544" y="324"/>
                  <a:pt x="544" y="324"/>
                </a:cubicBezTo>
                <a:cubicBezTo>
                  <a:pt x="574" y="324"/>
                  <a:pt x="588" y="339"/>
                  <a:pt x="588" y="353"/>
                </a:cubicBezTo>
                <a:lnTo>
                  <a:pt x="588" y="471"/>
                </a:lnTo>
                <a:close/>
              </a:path>
            </a:pathLst>
          </a:custGeom>
          <a:solidFill>
            <a:schemeClr val="accent1"/>
          </a:solidFill>
          <a:ln>
            <a:noFill/>
          </a:ln>
          <a:effectLst/>
        </p:spPr>
        <p:txBody>
          <a:bodyPr wrap="none" anchor="ctr"/>
          <a:lstStyle/>
          <a:p>
            <a:endParaRPr lang="en-US" sz="2700"/>
          </a:p>
        </p:txBody>
      </p:sp>
      <p:sp>
        <p:nvSpPr>
          <p:cNvPr id="137" name="Freeform 136"/>
          <p:cNvSpPr>
            <a:spLocks noChangeArrowheads="1"/>
          </p:cNvSpPr>
          <p:nvPr/>
        </p:nvSpPr>
        <p:spPr bwMode="auto">
          <a:xfrm>
            <a:off x="4236743" y="2517161"/>
            <a:ext cx="278287" cy="299028"/>
          </a:xfrm>
          <a:custGeom>
            <a:avLst/>
            <a:gdLst>
              <a:gd name="T0" fmla="*/ 164703 w 589"/>
              <a:gd name="T1" fmla="*/ 127253 h 634"/>
              <a:gd name="T2" fmla="*/ 164703 w 589"/>
              <a:gd name="T3" fmla="*/ 84715 h 634"/>
              <a:gd name="T4" fmla="*/ 164703 w 589"/>
              <a:gd name="T5" fmla="*/ 127253 h 634"/>
              <a:gd name="T6" fmla="*/ 153868 w 589"/>
              <a:gd name="T7" fmla="*/ 100937 h 634"/>
              <a:gd name="T8" fmla="*/ 170121 w 589"/>
              <a:gd name="T9" fmla="*/ 116798 h 634"/>
              <a:gd name="T10" fmla="*/ 153868 w 589"/>
              <a:gd name="T11" fmla="*/ 100937 h 634"/>
              <a:gd name="T12" fmla="*/ 164703 w 589"/>
              <a:gd name="T13" fmla="*/ 185652 h 634"/>
              <a:gd name="T14" fmla="*/ 164703 w 589"/>
              <a:gd name="T15" fmla="*/ 143475 h 634"/>
              <a:gd name="T16" fmla="*/ 164703 w 589"/>
              <a:gd name="T17" fmla="*/ 185652 h 634"/>
              <a:gd name="T18" fmla="*/ 153868 w 589"/>
              <a:gd name="T19" fmla="*/ 159336 h 634"/>
              <a:gd name="T20" fmla="*/ 170121 w 589"/>
              <a:gd name="T21" fmla="*/ 169790 h 634"/>
              <a:gd name="T22" fmla="*/ 153868 w 589"/>
              <a:gd name="T23" fmla="*/ 159336 h 634"/>
              <a:gd name="T24" fmla="*/ 186014 w 589"/>
              <a:gd name="T25" fmla="*/ 0 h 634"/>
              <a:gd name="T26" fmla="*/ 0 w 589"/>
              <a:gd name="T27" fmla="*/ 31723 h 634"/>
              <a:gd name="T28" fmla="*/ 26367 w 589"/>
              <a:gd name="T29" fmla="*/ 228190 h 634"/>
              <a:gd name="T30" fmla="*/ 212381 w 589"/>
              <a:gd name="T31" fmla="*/ 201874 h 634"/>
              <a:gd name="T32" fmla="*/ 186014 w 589"/>
              <a:gd name="T33" fmla="*/ 0 h 634"/>
              <a:gd name="T34" fmla="*/ 196488 w 589"/>
              <a:gd name="T35" fmla="*/ 201874 h 634"/>
              <a:gd name="T36" fmla="*/ 26367 w 589"/>
              <a:gd name="T37" fmla="*/ 212328 h 634"/>
              <a:gd name="T38" fmla="*/ 15892 w 589"/>
              <a:gd name="T39" fmla="*/ 58399 h 634"/>
              <a:gd name="T40" fmla="*/ 196488 w 589"/>
              <a:gd name="T41" fmla="*/ 201874 h 634"/>
              <a:gd name="T42" fmla="*/ 196488 w 589"/>
              <a:gd name="T43" fmla="*/ 42538 h 634"/>
              <a:gd name="T44" fmla="*/ 15892 w 589"/>
              <a:gd name="T45" fmla="*/ 31723 h 634"/>
              <a:gd name="T46" fmla="*/ 186014 w 589"/>
              <a:gd name="T47" fmla="*/ 15862 h 634"/>
              <a:gd name="T48" fmla="*/ 196488 w 589"/>
              <a:gd name="T49" fmla="*/ 42538 h 634"/>
              <a:gd name="T50" fmla="*/ 106190 w 589"/>
              <a:gd name="T51" fmla="*/ 127253 h 634"/>
              <a:gd name="T52" fmla="*/ 106190 w 589"/>
              <a:gd name="T53" fmla="*/ 84715 h 634"/>
              <a:gd name="T54" fmla="*/ 106190 w 589"/>
              <a:gd name="T55" fmla="*/ 127253 h 634"/>
              <a:gd name="T56" fmla="*/ 100773 w 589"/>
              <a:gd name="T57" fmla="*/ 100937 h 634"/>
              <a:gd name="T58" fmla="*/ 111608 w 589"/>
              <a:gd name="T59" fmla="*/ 116798 h 634"/>
              <a:gd name="T60" fmla="*/ 100773 w 589"/>
              <a:gd name="T61" fmla="*/ 100937 h 634"/>
              <a:gd name="T62" fmla="*/ 47677 w 589"/>
              <a:gd name="T63" fmla="*/ 127253 h 634"/>
              <a:gd name="T64" fmla="*/ 47677 w 589"/>
              <a:gd name="T65" fmla="*/ 84715 h 634"/>
              <a:gd name="T66" fmla="*/ 47677 w 589"/>
              <a:gd name="T67" fmla="*/ 127253 h 634"/>
              <a:gd name="T68" fmla="*/ 42259 w 589"/>
              <a:gd name="T69" fmla="*/ 100937 h 634"/>
              <a:gd name="T70" fmla="*/ 58513 w 589"/>
              <a:gd name="T71" fmla="*/ 116798 h 634"/>
              <a:gd name="T72" fmla="*/ 42259 w 589"/>
              <a:gd name="T73" fmla="*/ 100937 h 634"/>
              <a:gd name="T74" fmla="*/ 106190 w 589"/>
              <a:gd name="T75" fmla="*/ 185652 h 634"/>
              <a:gd name="T76" fmla="*/ 106190 w 589"/>
              <a:gd name="T77" fmla="*/ 143475 h 634"/>
              <a:gd name="T78" fmla="*/ 106190 w 589"/>
              <a:gd name="T79" fmla="*/ 185652 h 634"/>
              <a:gd name="T80" fmla="*/ 100773 w 589"/>
              <a:gd name="T81" fmla="*/ 159336 h 634"/>
              <a:gd name="T82" fmla="*/ 111608 w 589"/>
              <a:gd name="T83" fmla="*/ 169790 h 634"/>
              <a:gd name="T84" fmla="*/ 100773 w 589"/>
              <a:gd name="T85" fmla="*/ 159336 h 634"/>
              <a:gd name="T86" fmla="*/ 47677 w 589"/>
              <a:gd name="T87" fmla="*/ 185652 h 634"/>
              <a:gd name="T88" fmla="*/ 47677 w 589"/>
              <a:gd name="T89" fmla="*/ 143475 h 634"/>
              <a:gd name="T90" fmla="*/ 47677 w 589"/>
              <a:gd name="T91" fmla="*/ 185652 h 634"/>
              <a:gd name="T92" fmla="*/ 42259 w 589"/>
              <a:gd name="T93" fmla="*/ 159336 h 634"/>
              <a:gd name="T94" fmla="*/ 58513 w 589"/>
              <a:gd name="T95" fmla="*/ 169790 h 634"/>
              <a:gd name="T96" fmla="*/ 42259 w 589"/>
              <a:gd name="T97" fmla="*/ 159336 h 63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9" h="634">
                <a:moveTo>
                  <a:pt x="456" y="353"/>
                </a:moveTo>
                <a:lnTo>
                  <a:pt x="456" y="353"/>
                </a:lnTo>
                <a:cubicBezTo>
                  <a:pt x="485" y="353"/>
                  <a:pt x="515" y="339"/>
                  <a:pt x="515" y="294"/>
                </a:cubicBezTo>
                <a:cubicBezTo>
                  <a:pt x="515" y="265"/>
                  <a:pt x="485" y="235"/>
                  <a:pt x="456" y="235"/>
                </a:cubicBezTo>
                <a:cubicBezTo>
                  <a:pt x="412" y="235"/>
                  <a:pt x="397" y="265"/>
                  <a:pt x="397" y="294"/>
                </a:cubicBezTo>
                <a:cubicBezTo>
                  <a:pt x="397" y="339"/>
                  <a:pt x="412" y="353"/>
                  <a:pt x="456" y="353"/>
                </a:cubicBezTo>
                <a:close/>
                <a:moveTo>
                  <a:pt x="426" y="280"/>
                </a:moveTo>
                <a:lnTo>
                  <a:pt x="426" y="280"/>
                </a:lnTo>
                <a:cubicBezTo>
                  <a:pt x="471" y="280"/>
                  <a:pt x="471" y="280"/>
                  <a:pt x="471" y="280"/>
                </a:cubicBezTo>
                <a:cubicBezTo>
                  <a:pt x="471" y="324"/>
                  <a:pt x="471" y="324"/>
                  <a:pt x="471" y="324"/>
                </a:cubicBezTo>
                <a:cubicBezTo>
                  <a:pt x="426" y="324"/>
                  <a:pt x="426" y="324"/>
                  <a:pt x="426" y="324"/>
                </a:cubicBezTo>
                <a:lnTo>
                  <a:pt x="426" y="280"/>
                </a:lnTo>
                <a:close/>
                <a:moveTo>
                  <a:pt x="456" y="515"/>
                </a:moveTo>
                <a:lnTo>
                  <a:pt x="456" y="515"/>
                </a:lnTo>
                <a:cubicBezTo>
                  <a:pt x="485" y="515"/>
                  <a:pt x="515" y="486"/>
                  <a:pt x="515" y="456"/>
                </a:cubicBezTo>
                <a:cubicBezTo>
                  <a:pt x="515" y="427"/>
                  <a:pt x="485" y="398"/>
                  <a:pt x="456" y="398"/>
                </a:cubicBezTo>
                <a:cubicBezTo>
                  <a:pt x="412" y="398"/>
                  <a:pt x="397" y="427"/>
                  <a:pt x="397" y="456"/>
                </a:cubicBezTo>
                <a:cubicBezTo>
                  <a:pt x="397" y="486"/>
                  <a:pt x="412" y="515"/>
                  <a:pt x="456" y="515"/>
                </a:cubicBezTo>
                <a:close/>
                <a:moveTo>
                  <a:pt x="426" y="442"/>
                </a:moveTo>
                <a:lnTo>
                  <a:pt x="426" y="442"/>
                </a:lnTo>
                <a:cubicBezTo>
                  <a:pt x="471" y="442"/>
                  <a:pt x="471" y="442"/>
                  <a:pt x="471" y="442"/>
                </a:cubicBezTo>
                <a:cubicBezTo>
                  <a:pt x="471" y="471"/>
                  <a:pt x="471" y="471"/>
                  <a:pt x="471" y="471"/>
                </a:cubicBezTo>
                <a:cubicBezTo>
                  <a:pt x="426" y="471"/>
                  <a:pt x="426" y="471"/>
                  <a:pt x="426" y="471"/>
                </a:cubicBezTo>
                <a:lnTo>
                  <a:pt x="426" y="442"/>
                </a:lnTo>
                <a:close/>
                <a:moveTo>
                  <a:pt x="515" y="0"/>
                </a:moveTo>
                <a:lnTo>
                  <a:pt x="515" y="0"/>
                </a:lnTo>
                <a:cubicBezTo>
                  <a:pt x="73" y="0"/>
                  <a:pt x="73" y="0"/>
                  <a:pt x="73" y="0"/>
                </a:cubicBezTo>
                <a:cubicBezTo>
                  <a:pt x="29" y="0"/>
                  <a:pt x="0" y="44"/>
                  <a:pt x="0" y="88"/>
                </a:cubicBezTo>
                <a:cubicBezTo>
                  <a:pt x="0" y="560"/>
                  <a:pt x="0" y="560"/>
                  <a:pt x="0" y="560"/>
                </a:cubicBezTo>
                <a:cubicBezTo>
                  <a:pt x="0" y="604"/>
                  <a:pt x="29" y="633"/>
                  <a:pt x="73" y="633"/>
                </a:cubicBezTo>
                <a:cubicBezTo>
                  <a:pt x="515" y="633"/>
                  <a:pt x="515" y="633"/>
                  <a:pt x="515" y="633"/>
                </a:cubicBezTo>
                <a:cubicBezTo>
                  <a:pt x="559" y="633"/>
                  <a:pt x="588" y="604"/>
                  <a:pt x="588" y="560"/>
                </a:cubicBezTo>
                <a:cubicBezTo>
                  <a:pt x="588" y="88"/>
                  <a:pt x="588" y="88"/>
                  <a:pt x="588" y="88"/>
                </a:cubicBezTo>
                <a:cubicBezTo>
                  <a:pt x="588" y="44"/>
                  <a:pt x="559" y="0"/>
                  <a:pt x="515" y="0"/>
                </a:cubicBezTo>
                <a:close/>
                <a:moveTo>
                  <a:pt x="544" y="560"/>
                </a:moveTo>
                <a:lnTo>
                  <a:pt x="544" y="560"/>
                </a:lnTo>
                <a:cubicBezTo>
                  <a:pt x="544" y="574"/>
                  <a:pt x="530" y="589"/>
                  <a:pt x="515" y="589"/>
                </a:cubicBezTo>
                <a:cubicBezTo>
                  <a:pt x="73" y="589"/>
                  <a:pt x="73" y="589"/>
                  <a:pt x="73" y="589"/>
                </a:cubicBezTo>
                <a:cubicBezTo>
                  <a:pt x="58" y="589"/>
                  <a:pt x="44" y="574"/>
                  <a:pt x="44" y="560"/>
                </a:cubicBezTo>
                <a:cubicBezTo>
                  <a:pt x="44" y="162"/>
                  <a:pt x="44" y="162"/>
                  <a:pt x="44" y="162"/>
                </a:cubicBezTo>
                <a:cubicBezTo>
                  <a:pt x="544" y="162"/>
                  <a:pt x="544" y="162"/>
                  <a:pt x="544" y="162"/>
                </a:cubicBezTo>
                <a:lnTo>
                  <a:pt x="544" y="560"/>
                </a:lnTo>
                <a:close/>
                <a:moveTo>
                  <a:pt x="544" y="118"/>
                </a:moveTo>
                <a:lnTo>
                  <a:pt x="544" y="118"/>
                </a:lnTo>
                <a:cubicBezTo>
                  <a:pt x="44" y="118"/>
                  <a:pt x="44" y="118"/>
                  <a:pt x="44" y="118"/>
                </a:cubicBezTo>
                <a:cubicBezTo>
                  <a:pt x="44" y="88"/>
                  <a:pt x="44" y="88"/>
                  <a:pt x="44" y="88"/>
                </a:cubicBezTo>
                <a:cubicBezTo>
                  <a:pt x="44" y="59"/>
                  <a:pt x="58" y="44"/>
                  <a:pt x="73" y="44"/>
                </a:cubicBezTo>
                <a:cubicBezTo>
                  <a:pt x="515" y="44"/>
                  <a:pt x="515" y="44"/>
                  <a:pt x="515" y="44"/>
                </a:cubicBezTo>
                <a:cubicBezTo>
                  <a:pt x="530" y="44"/>
                  <a:pt x="544" y="59"/>
                  <a:pt x="544" y="88"/>
                </a:cubicBezTo>
                <a:lnTo>
                  <a:pt x="544" y="118"/>
                </a:lnTo>
                <a:close/>
                <a:moveTo>
                  <a:pt x="294" y="353"/>
                </a:moveTo>
                <a:lnTo>
                  <a:pt x="294" y="353"/>
                </a:lnTo>
                <a:cubicBezTo>
                  <a:pt x="324" y="353"/>
                  <a:pt x="353" y="339"/>
                  <a:pt x="353" y="294"/>
                </a:cubicBezTo>
                <a:cubicBezTo>
                  <a:pt x="353" y="265"/>
                  <a:pt x="324" y="235"/>
                  <a:pt x="294" y="235"/>
                </a:cubicBezTo>
                <a:cubicBezTo>
                  <a:pt x="265" y="235"/>
                  <a:pt x="235" y="265"/>
                  <a:pt x="235" y="294"/>
                </a:cubicBezTo>
                <a:cubicBezTo>
                  <a:pt x="235" y="339"/>
                  <a:pt x="265" y="353"/>
                  <a:pt x="294" y="353"/>
                </a:cubicBezTo>
                <a:close/>
                <a:moveTo>
                  <a:pt x="279" y="280"/>
                </a:moveTo>
                <a:lnTo>
                  <a:pt x="279" y="280"/>
                </a:lnTo>
                <a:cubicBezTo>
                  <a:pt x="309" y="280"/>
                  <a:pt x="309" y="280"/>
                  <a:pt x="309" y="280"/>
                </a:cubicBezTo>
                <a:cubicBezTo>
                  <a:pt x="309" y="324"/>
                  <a:pt x="309" y="324"/>
                  <a:pt x="309" y="324"/>
                </a:cubicBezTo>
                <a:cubicBezTo>
                  <a:pt x="279" y="324"/>
                  <a:pt x="279" y="324"/>
                  <a:pt x="279" y="324"/>
                </a:cubicBezTo>
                <a:lnTo>
                  <a:pt x="279" y="280"/>
                </a:lnTo>
                <a:close/>
                <a:moveTo>
                  <a:pt x="132" y="353"/>
                </a:moveTo>
                <a:lnTo>
                  <a:pt x="132" y="353"/>
                </a:lnTo>
                <a:cubicBezTo>
                  <a:pt x="176" y="353"/>
                  <a:pt x="191" y="339"/>
                  <a:pt x="191" y="294"/>
                </a:cubicBezTo>
                <a:cubicBezTo>
                  <a:pt x="191" y="265"/>
                  <a:pt x="176" y="235"/>
                  <a:pt x="132" y="235"/>
                </a:cubicBezTo>
                <a:cubicBezTo>
                  <a:pt x="103" y="235"/>
                  <a:pt x="73" y="265"/>
                  <a:pt x="73" y="294"/>
                </a:cubicBezTo>
                <a:cubicBezTo>
                  <a:pt x="73" y="339"/>
                  <a:pt x="103" y="353"/>
                  <a:pt x="132" y="353"/>
                </a:cubicBezTo>
                <a:close/>
                <a:moveTo>
                  <a:pt x="117" y="280"/>
                </a:moveTo>
                <a:lnTo>
                  <a:pt x="117" y="280"/>
                </a:lnTo>
                <a:cubicBezTo>
                  <a:pt x="162" y="280"/>
                  <a:pt x="162" y="280"/>
                  <a:pt x="162" y="280"/>
                </a:cubicBezTo>
                <a:cubicBezTo>
                  <a:pt x="162" y="324"/>
                  <a:pt x="162" y="324"/>
                  <a:pt x="162" y="324"/>
                </a:cubicBezTo>
                <a:cubicBezTo>
                  <a:pt x="117" y="324"/>
                  <a:pt x="117" y="324"/>
                  <a:pt x="117" y="324"/>
                </a:cubicBezTo>
                <a:lnTo>
                  <a:pt x="117" y="280"/>
                </a:lnTo>
                <a:close/>
                <a:moveTo>
                  <a:pt x="294" y="515"/>
                </a:moveTo>
                <a:lnTo>
                  <a:pt x="294" y="515"/>
                </a:lnTo>
                <a:cubicBezTo>
                  <a:pt x="324" y="515"/>
                  <a:pt x="353" y="486"/>
                  <a:pt x="353" y="456"/>
                </a:cubicBezTo>
                <a:cubicBezTo>
                  <a:pt x="353" y="427"/>
                  <a:pt x="324" y="398"/>
                  <a:pt x="294" y="398"/>
                </a:cubicBezTo>
                <a:cubicBezTo>
                  <a:pt x="265" y="398"/>
                  <a:pt x="235" y="427"/>
                  <a:pt x="235" y="456"/>
                </a:cubicBezTo>
                <a:cubicBezTo>
                  <a:pt x="235" y="486"/>
                  <a:pt x="265" y="515"/>
                  <a:pt x="294" y="515"/>
                </a:cubicBezTo>
                <a:close/>
                <a:moveTo>
                  <a:pt x="279" y="442"/>
                </a:moveTo>
                <a:lnTo>
                  <a:pt x="279" y="442"/>
                </a:lnTo>
                <a:cubicBezTo>
                  <a:pt x="309" y="442"/>
                  <a:pt x="309" y="442"/>
                  <a:pt x="309" y="442"/>
                </a:cubicBezTo>
                <a:cubicBezTo>
                  <a:pt x="309" y="471"/>
                  <a:pt x="309" y="471"/>
                  <a:pt x="309" y="471"/>
                </a:cubicBezTo>
                <a:cubicBezTo>
                  <a:pt x="279" y="471"/>
                  <a:pt x="279" y="471"/>
                  <a:pt x="279" y="471"/>
                </a:cubicBezTo>
                <a:lnTo>
                  <a:pt x="279" y="442"/>
                </a:lnTo>
                <a:close/>
                <a:moveTo>
                  <a:pt x="132" y="515"/>
                </a:moveTo>
                <a:lnTo>
                  <a:pt x="132" y="515"/>
                </a:lnTo>
                <a:cubicBezTo>
                  <a:pt x="176" y="515"/>
                  <a:pt x="191" y="486"/>
                  <a:pt x="191" y="456"/>
                </a:cubicBezTo>
                <a:cubicBezTo>
                  <a:pt x="191" y="427"/>
                  <a:pt x="176" y="398"/>
                  <a:pt x="132" y="398"/>
                </a:cubicBezTo>
                <a:cubicBezTo>
                  <a:pt x="103" y="398"/>
                  <a:pt x="73" y="427"/>
                  <a:pt x="73" y="456"/>
                </a:cubicBezTo>
                <a:cubicBezTo>
                  <a:pt x="73" y="486"/>
                  <a:pt x="103" y="515"/>
                  <a:pt x="132" y="515"/>
                </a:cubicBezTo>
                <a:close/>
                <a:moveTo>
                  <a:pt x="117" y="442"/>
                </a:moveTo>
                <a:lnTo>
                  <a:pt x="117" y="442"/>
                </a:lnTo>
                <a:cubicBezTo>
                  <a:pt x="162" y="442"/>
                  <a:pt x="162" y="442"/>
                  <a:pt x="162" y="442"/>
                </a:cubicBezTo>
                <a:cubicBezTo>
                  <a:pt x="162" y="471"/>
                  <a:pt x="162" y="471"/>
                  <a:pt x="162" y="471"/>
                </a:cubicBezTo>
                <a:cubicBezTo>
                  <a:pt x="117" y="471"/>
                  <a:pt x="117" y="471"/>
                  <a:pt x="117" y="471"/>
                </a:cubicBezTo>
                <a:lnTo>
                  <a:pt x="117" y="442"/>
                </a:lnTo>
                <a:close/>
              </a:path>
            </a:pathLst>
          </a:custGeom>
          <a:solidFill>
            <a:schemeClr val="accent1"/>
          </a:solidFill>
          <a:ln>
            <a:noFill/>
          </a:ln>
          <a:effectLst/>
        </p:spPr>
        <p:txBody>
          <a:bodyPr wrap="none" anchor="ctr"/>
          <a:lstStyle/>
          <a:p>
            <a:endParaRPr lang="en-US" sz="2700"/>
          </a:p>
        </p:txBody>
      </p:sp>
      <p:sp>
        <p:nvSpPr>
          <p:cNvPr id="138" name="Freeform 137"/>
          <p:cNvSpPr>
            <a:spLocks noChangeArrowheads="1"/>
          </p:cNvSpPr>
          <p:nvPr/>
        </p:nvSpPr>
        <p:spPr bwMode="auto">
          <a:xfrm>
            <a:off x="3744123" y="2517161"/>
            <a:ext cx="299028" cy="299028"/>
          </a:xfrm>
          <a:custGeom>
            <a:avLst/>
            <a:gdLst>
              <a:gd name="T0" fmla="*/ 180642 w 634"/>
              <a:gd name="T1" fmla="*/ 84715 h 634"/>
              <a:gd name="T2" fmla="*/ 180642 w 634"/>
              <a:gd name="T3" fmla="*/ 127253 h 634"/>
              <a:gd name="T4" fmla="*/ 180642 w 634"/>
              <a:gd name="T5" fmla="*/ 84715 h 634"/>
              <a:gd name="T6" fmla="*/ 186051 w 634"/>
              <a:gd name="T7" fmla="*/ 116798 h 634"/>
              <a:gd name="T8" fmla="*/ 169825 w 634"/>
              <a:gd name="T9" fmla="*/ 100937 h 634"/>
              <a:gd name="T10" fmla="*/ 186051 w 634"/>
              <a:gd name="T11" fmla="*/ 116798 h 634"/>
              <a:gd name="T12" fmla="*/ 191098 w 634"/>
              <a:gd name="T13" fmla="*/ 185652 h 634"/>
              <a:gd name="T14" fmla="*/ 159369 w 634"/>
              <a:gd name="T15" fmla="*/ 191059 h 634"/>
              <a:gd name="T16" fmla="*/ 191098 w 634"/>
              <a:gd name="T17" fmla="*/ 201874 h 634"/>
              <a:gd name="T18" fmla="*/ 191098 w 634"/>
              <a:gd name="T19" fmla="*/ 185652 h 634"/>
              <a:gd name="T20" fmla="*/ 127639 w 634"/>
              <a:gd name="T21" fmla="*/ 84715 h 634"/>
              <a:gd name="T22" fmla="*/ 32090 w 634"/>
              <a:gd name="T23" fmla="*/ 100937 h 634"/>
              <a:gd name="T24" fmla="*/ 42546 w 634"/>
              <a:gd name="T25" fmla="*/ 201874 h 634"/>
              <a:gd name="T26" fmla="*/ 143504 w 634"/>
              <a:gd name="T27" fmla="*/ 185652 h 634"/>
              <a:gd name="T28" fmla="*/ 127639 w 634"/>
              <a:gd name="T29" fmla="*/ 84715 h 634"/>
              <a:gd name="T30" fmla="*/ 127639 w 634"/>
              <a:gd name="T31" fmla="*/ 180605 h 634"/>
              <a:gd name="T32" fmla="*/ 53363 w 634"/>
              <a:gd name="T33" fmla="*/ 185652 h 634"/>
              <a:gd name="T34" fmla="*/ 42546 w 634"/>
              <a:gd name="T35" fmla="*/ 105984 h 634"/>
              <a:gd name="T36" fmla="*/ 122231 w 634"/>
              <a:gd name="T37" fmla="*/ 100937 h 634"/>
              <a:gd name="T38" fmla="*/ 127639 w 634"/>
              <a:gd name="T39" fmla="*/ 180605 h 634"/>
              <a:gd name="T40" fmla="*/ 191098 w 634"/>
              <a:gd name="T41" fmla="*/ 164383 h 634"/>
              <a:gd name="T42" fmla="*/ 159369 w 634"/>
              <a:gd name="T43" fmla="*/ 169790 h 634"/>
              <a:gd name="T44" fmla="*/ 191098 w 634"/>
              <a:gd name="T45" fmla="*/ 180605 h 634"/>
              <a:gd name="T46" fmla="*/ 191098 w 634"/>
              <a:gd name="T47" fmla="*/ 164383 h 634"/>
              <a:gd name="T48" fmla="*/ 201915 w 634"/>
              <a:gd name="T49" fmla="*/ 58399 h 634"/>
              <a:gd name="T50" fmla="*/ 196507 w 634"/>
              <a:gd name="T51" fmla="*/ 15862 h 634"/>
              <a:gd name="T52" fmla="*/ 191098 w 634"/>
              <a:gd name="T53" fmla="*/ 5407 h 634"/>
              <a:gd name="T54" fmla="*/ 42546 w 634"/>
              <a:gd name="T55" fmla="*/ 5407 h 634"/>
              <a:gd name="T56" fmla="*/ 32090 w 634"/>
              <a:gd name="T57" fmla="*/ 15862 h 634"/>
              <a:gd name="T58" fmla="*/ 32090 w 634"/>
              <a:gd name="T59" fmla="*/ 58399 h 634"/>
              <a:gd name="T60" fmla="*/ 0 w 634"/>
              <a:gd name="T61" fmla="*/ 201874 h 634"/>
              <a:gd name="T62" fmla="*/ 201915 w 634"/>
              <a:gd name="T63" fmla="*/ 228190 h 634"/>
              <a:gd name="T64" fmla="*/ 228236 w 634"/>
              <a:gd name="T65" fmla="*/ 84715 h 634"/>
              <a:gd name="T66" fmla="*/ 212372 w 634"/>
              <a:gd name="T67" fmla="*/ 201874 h 634"/>
              <a:gd name="T68" fmla="*/ 201915 w 634"/>
              <a:gd name="T69" fmla="*/ 212328 h 634"/>
              <a:gd name="T70" fmla="*/ 16225 w 634"/>
              <a:gd name="T71" fmla="*/ 201874 h 634"/>
              <a:gd name="T72" fmla="*/ 32090 w 634"/>
              <a:gd name="T73" fmla="*/ 74261 h 634"/>
              <a:gd name="T74" fmla="*/ 212372 w 634"/>
              <a:gd name="T75" fmla="*/ 84715 h 63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634" h="634">
                <a:moveTo>
                  <a:pt x="501" y="235"/>
                </a:moveTo>
                <a:lnTo>
                  <a:pt x="501" y="235"/>
                </a:lnTo>
                <a:cubicBezTo>
                  <a:pt x="457" y="235"/>
                  <a:pt x="442" y="265"/>
                  <a:pt x="442" y="294"/>
                </a:cubicBezTo>
                <a:cubicBezTo>
                  <a:pt x="442" y="339"/>
                  <a:pt x="457" y="353"/>
                  <a:pt x="501" y="353"/>
                </a:cubicBezTo>
                <a:cubicBezTo>
                  <a:pt x="530" y="353"/>
                  <a:pt x="560" y="339"/>
                  <a:pt x="560" y="294"/>
                </a:cubicBezTo>
                <a:cubicBezTo>
                  <a:pt x="560" y="265"/>
                  <a:pt x="530" y="235"/>
                  <a:pt x="501" y="235"/>
                </a:cubicBezTo>
                <a:close/>
                <a:moveTo>
                  <a:pt x="516" y="324"/>
                </a:moveTo>
                <a:lnTo>
                  <a:pt x="516" y="324"/>
                </a:lnTo>
                <a:cubicBezTo>
                  <a:pt x="471" y="324"/>
                  <a:pt x="471" y="324"/>
                  <a:pt x="471" y="324"/>
                </a:cubicBezTo>
                <a:cubicBezTo>
                  <a:pt x="471" y="280"/>
                  <a:pt x="471" y="280"/>
                  <a:pt x="471" y="280"/>
                </a:cubicBezTo>
                <a:cubicBezTo>
                  <a:pt x="516" y="280"/>
                  <a:pt x="516" y="280"/>
                  <a:pt x="516" y="280"/>
                </a:cubicBezTo>
                <a:lnTo>
                  <a:pt x="516" y="324"/>
                </a:lnTo>
                <a:close/>
                <a:moveTo>
                  <a:pt x="530" y="515"/>
                </a:moveTo>
                <a:lnTo>
                  <a:pt x="530" y="515"/>
                </a:lnTo>
                <a:cubicBezTo>
                  <a:pt x="457" y="515"/>
                  <a:pt x="457" y="515"/>
                  <a:pt x="457" y="515"/>
                </a:cubicBezTo>
                <a:cubicBezTo>
                  <a:pt x="442" y="515"/>
                  <a:pt x="442" y="530"/>
                  <a:pt x="442" y="530"/>
                </a:cubicBezTo>
                <a:cubicBezTo>
                  <a:pt x="442" y="545"/>
                  <a:pt x="442" y="560"/>
                  <a:pt x="457" y="560"/>
                </a:cubicBezTo>
                <a:cubicBezTo>
                  <a:pt x="530" y="560"/>
                  <a:pt x="530" y="560"/>
                  <a:pt x="530" y="560"/>
                </a:cubicBezTo>
                <a:cubicBezTo>
                  <a:pt x="545" y="560"/>
                  <a:pt x="560" y="545"/>
                  <a:pt x="560" y="530"/>
                </a:cubicBezTo>
                <a:cubicBezTo>
                  <a:pt x="560" y="530"/>
                  <a:pt x="545" y="515"/>
                  <a:pt x="530" y="515"/>
                </a:cubicBezTo>
                <a:close/>
                <a:moveTo>
                  <a:pt x="354" y="235"/>
                </a:moveTo>
                <a:lnTo>
                  <a:pt x="354" y="235"/>
                </a:lnTo>
                <a:cubicBezTo>
                  <a:pt x="118" y="235"/>
                  <a:pt x="118" y="235"/>
                  <a:pt x="118" y="235"/>
                </a:cubicBezTo>
                <a:cubicBezTo>
                  <a:pt x="103" y="235"/>
                  <a:pt x="89" y="265"/>
                  <a:pt x="89" y="280"/>
                </a:cubicBezTo>
                <a:cubicBezTo>
                  <a:pt x="89" y="515"/>
                  <a:pt x="89" y="515"/>
                  <a:pt x="89" y="515"/>
                </a:cubicBezTo>
                <a:cubicBezTo>
                  <a:pt x="89" y="530"/>
                  <a:pt x="103" y="560"/>
                  <a:pt x="118" y="560"/>
                </a:cubicBezTo>
                <a:cubicBezTo>
                  <a:pt x="354" y="560"/>
                  <a:pt x="354" y="560"/>
                  <a:pt x="354" y="560"/>
                </a:cubicBezTo>
                <a:cubicBezTo>
                  <a:pt x="383" y="560"/>
                  <a:pt x="398" y="530"/>
                  <a:pt x="398" y="515"/>
                </a:cubicBezTo>
                <a:cubicBezTo>
                  <a:pt x="398" y="280"/>
                  <a:pt x="398" y="280"/>
                  <a:pt x="398" y="280"/>
                </a:cubicBezTo>
                <a:cubicBezTo>
                  <a:pt x="398" y="265"/>
                  <a:pt x="383" y="235"/>
                  <a:pt x="354" y="235"/>
                </a:cubicBezTo>
                <a:close/>
                <a:moveTo>
                  <a:pt x="354" y="501"/>
                </a:moveTo>
                <a:lnTo>
                  <a:pt x="354" y="501"/>
                </a:lnTo>
                <a:cubicBezTo>
                  <a:pt x="354" y="501"/>
                  <a:pt x="354" y="515"/>
                  <a:pt x="339" y="515"/>
                </a:cubicBezTo>
                <a:cubicBezTo>
                  <a:pt x="148" y="515"/>
                  <a:pt x="148" y="515"/>
                  <a:pt x="148" y="515"/>
                </a:cubicBezTo>
                <a:cubicBezTo>
                  <a:pt x="133" y="515"/>
                  <a:pt x="118" y="501"/>
                  <a:pt x="118" y="501"/>
                </a:cubicBezTo>
                <a:cubicBezTo>
                  <a:pt x="118" y="294"/>
                  <a:pt x="118" y="294"/>
                  <a:pt x="118" y="294"/>
                </a:cubicBezTo>
                <a:cubicBezTo>
                  <a:pt x="118" y="294"/>
                  <a:pt x="133" y="280"/>
                  <a:pt x="148" y="280"/>
                </a:cubicBezTo>
                <a:cubicBezTo>
                  <a:pt x="339" y="280"/>
                  <a:pt x="339" y="280"/>
                  <a:pt x="339" y="280"/>
                </a:cubicBezTo>
                <a:cubicBezTo>
                  <a:pt x="354" y="280"/>
                  <a:pt x="354" y="294"/>
                  <a:pt x="354" y="294"/>
                </a:cubicBezTo>
                <a:lnTo>
                  <a:pt x="354" y="501"/>
                </a:lnTo>
                <a:close/>
                <a:moveTo>
                  <a:pt x="530" y="456"/>
                </a:moveTo>
                <a:lnTo>
                  <a:pt x="530" y="456"/>
                </a:lnTo>
                <a:cubicBezTo>
                  <a:pt x="457" y="456"/>
                  <a:pt x="457" y="456"/>
                  <a:pt x="457" y="456"/>
                </a:cubicBezTo>
                <a:cubicBezTo>
                  <a:pt x="442" y="456"/>
                  <a:pt x="442" y="471"/>
                  <a:pt x="442" y="471"/>
                </a:cubicBezTo>
                <a:cubicBezTo>
                  <a:pt x="442" y="486"/>
                  <a:pt x="442" y="501"/>
                  <a:pt x="457" y="501"/>
                </a:cubicBezTo>
                <a:cubicBezTo>
                  <a:pt x="530" y="501"/>
                  <a:pt x="530" y="501"/>
                  <a:pt x="530" y="501"/>
                </a:cubicBezTo>
                <a:cubicBezTo>
                  <a:pt x="545" y="501"/>
                  <a:pt x="560" y="486"/>
                  <a:pt x="560" y="471"/>
                </a:cubicBezTo>
                <a:cubicBezTo>
                  <a:pt x="560" y="471"/>
                  <a:pt x="545" y="456"/>
                  <a:pt x="530" y="456"/>
                </a:cubicBezTo>
                <a:close/>
                <a:moveTo>
                  <a:pt x="560" y="162"/>
                </a:moveTo>
                <a:lnTo>
                  <a:pt x="560" y="162"/>
                </a:lnTo>
                <a:cubicBezTo>
                  <a:pt x="369" y="162"/>
                  <a:pt x="369" y="162"/>
                  <a:pt x="369" y="162"/>
                </a:cubicBezTo>
                <a:cubicBezTo>
                  <a:pt x="545" y="44"/>
                  <a:pt x="545" y="44"/>
                  <a:pt x="545" y="44"/>
                </a:cubicBezTo>
                <a:cubicBezTo>
                  <a:pt x="560" y="44"/>
                  <a:pt x="560" y="30"/>
                  <a:pt x="545" y="15"/>
                </a:cubicBezTo>
                <a:cubicBezTo>
                  <a:pt x="545" y="0"/>
                  <a:pt x="530" y="0"/>
                  <a:pt x="530" y="15"/>
                </a:cubicBezTo>
                <a:cubicBezTo>
                  <a:pt x="530" y="15"/>
                  <a:pt x="339" y="133"/>
                  <a:pt x="324" y="147"/>
                </a:cubicBezTo>
                <a:cubicBezTo>
                  <a:pt x="118" y="15"/>
                  <a:pt x="118" y="15"/>
                  <a:pt x="118" y="15"/>
                </a:cubicBezTo>
                <a:cubicBezTo>
                  <a:pt x="103" y="0"/>
                  <a:pt x="89" y="0"/>
                  <a:pt x="89" y="15"/>
                </a:cubicBezTo>
                <a:cubicBezTo>
                  <a:pt x="89" y="30"/>
                  <a:pt x="89" y="44"/>
                  <a:pt x="89" y="44"/>
                </a:cubicBezTo>
                <a:cubicBezTo>
                  <a:pt x="265" y="162"/>
                  <a:pt x="265" y="162"/>
                  <a:pt x="265" y="162"/>
                </a:cubicBezTo>
                <a:cubicBezTo>
                  <a:pt x="89" y="162"/>
                  <a:pt x="89" y="162"/>
                  <a:pt x="89" y="162"/>
                </a:cubicBezTo>
                <a:cubicBezTo>
                  <a:pt x="45" y="162"/>
                  <a:pt x="0" y="192"/>
                  <a:pt x="0" y="235"/>
                </a:cubicBezTo>
                <a:cubicBezTo>
                  <a:pt x="0" y="560"/>
                  <a:pt x="0" y="560"/>
                  <a:pt x="0" y="560"/>
                </a:cubicBezTo>
                <a:cubicBezTo>
                  <a:pt x="0" y="604"/>
                  <a:pt x="45" y="633"/>
                  <a:pt x="89" y="633"/>
                </a:cubicBezTo>
                <a:cubicBezTo>
                  <a:pt x="560" y="633"/>
                  <a:pt x="560" y="633"/>
                  <a:pt x="560" y="633"/>
                </a:cubicBezTo>
                <a:cubicBezTo>
                  <a:pt x="604" y="633"/>
                  <a:pt x="633" y="604"/>
                  <a:pt x="633" y="560"/>
                </a:cubicBezTo>
                <a:cubicBezTo>
                  <a:pt x="633" y="235"/>
                  <a:pt x="633" y="235"/>
                  <a:pt x="633" y="235"/>
                </a:cubicBezTo>
                <a:cubicBezTo>
                  <a:pt x="633" y="192"/>
                  <a:pt x="604" y="162"/>
                  <a:pt x="560" y="162"/>
                </a:cubicBezTo>
                <a:close/>
                <a:moveTo>
                  <a:pt x="589" y="560"/>
                </a:moveTo>
                <a:lnTo>
                  <a:pt x="589" y="560"/>
                </a:lnTo>
                <a:cubicBezTo>
                  <a:pt x="589" y="574"/>
                  <a:pt x="575" y="589"/>
                  <a:pt x="560" y="589"/>
                </a:cubicBezTo>
                <a:cubicBezTo>
                  <a:pt x="89" y="589"/>
                  <a:pt x="89" y="589"/>
                  <a:pt x="89" y="589"/>
                </a:cubicBezTo>
                <a:cubicBezTo>
                  <a:pt x="59" y="589"/>
                  <a:pt x="45" y="574"/>
                  <a:pt x="45" y="560"/>
                </a:cubicBezTo>
                <a:cubicBezTo>
                  <a:pt x="45" y="235"/>
                  <a:pt x="45" y="235"/>
                  <a:pt x="45" y="235"/>
                </a:cubicBezTo>
                <a:cubicBezTo>
                  <a:pt x="45" y="221"/>
                  <a:pt x="59" y="206"/>
                  <a:pt x="89" y="206"/>
                </a:cubicBezTo>
                <a:cubicBezTo>
                  <a:pt x="560" y="206"/>
                  <a:pt x="560" y="206"/>
                  <a:pt x="560" y="206"/>
                </a:cubicBezTo>
                <a:cubicBezTo>
                  <a:pt x="575" y="206"/>
                  <a:pt x="589" y="221"/>
                  <a:pt x="589" y="235"/>
                </a:cubicBezTo>
                <a:lnTo>
                  <a:pt x="589" y="560"/>
                </a:lnTo>
                <a:close/>
              </a:path>
            </a:pathLst>
          </a:custGeom>
          <a:solidFill>
            <a:schemeClr val="accent1"/>
          </a:solidFill>
          <a:ln>
            <a:noFill/>
          </a:ln>
          <a:effectLst/>
        </p:spPr>
        <p:txBody>
          <a:bodyPr wrap="none" anchor="ctr"/>
          <a:lstStyle/>
          <a:p>
            <a:endParaRPr lang="en-US" sz="2700"/>
          </a:p>
        </p:txBody>
      </p:sp>
      <p:sp>
        <p:nvSpPr>
          <p:cNvPr id="139" name="Freeform 138"/>
          <p:cNvSpPr>
            <a:spLocks noChangeArrowheads="1"/>
          </p:cNvSpPr>
          <p:nvPr/>
        </p:nvSpPr>
        <p:spPr bwMode="auto">
          <a:xfrm>
            <a:off x="3267063" y="2537902"/>
            <a:ext cx="299028" cy="257545"/>
          </a:xfrm>
          <a:custGeom>
            <a:avLst/>
            <a:gdLst>
              <a:gd name="T0" fmla="*/ 79684 w 634"/>
              <a:gd name="T1" fmla="*/ 85082 h 546"/>
              <a:gd name="T2" fmla="*/ 79684 w 634"/>
              <a:gd name="T3" fmla="*/ 85082 h 546"/>
              <a:gd name="T4" fmla="*/ 37138 w 634"/>
              <a:gd name="T5" fmla="*/ 85082 h 546"/>
              <a:gd name="T6" fmla="*/ 26321 w 634"/>
              <a:gd name="T7" fmla="*/ 90130 h 546"/>
              <a:gd name="T8" fmla="*/ 37138 w 634"/>
              <a:gd name="T9" fmla="*/ 100945 h 546"/>
              <a:gd name="T10" fmla="*/ 79684 w 634"/>
              <a:gd name="T11" fmla="*/ 100945 h 546"/>
              <a:gd name="T12" fmla="*/ 84732 w 634"/>
              <a:gd name="T13" fmla="*/ 90130 h 546"/>
              <a:gd name="T14" fmla="*/ 79684 w 634"/>
              <a:gd name="T15" fmla="*/ 85082 h 546"/>
              <a:gd name="T16" fmla="*/ 79684 w 634"/>
              <a:gd name="T17" fmla="*/ 143486 h 546"/>
              <a:gd name="T18" fmla="*/ 79684 w 634"/>
              <a:gd name="T19" fmla="*/ 143486 h 546"/>
              <a:gd name="T20" fmla="*/ 37138 w 634"/>
              <a:gd name="T21" fmla="*/ 143486 h 546"/>
              <a:gd name="T22" fmla="*/ 26321 w 634"/>
              <a:gd name="T23" fmla="*/ 148534 h 546"/>
              <a:gd name="T24" fmla="*/ 37138 w 634"/>
              <a:gd name="T25" fmla="*/ 153941 h 546"/>
              <a:gd name="T26" fmla="*/ 79684 w 634"/>
              <a:gd name="T27" fmla="*/ 153941 h 546"/>
              <a:gd name="T28" fmla="*/ 84732 w 634"/>
              <a:gd name="T29" fmla="*/ 148534 h 546"/>
              <a:gd name="T30" fmla="*/ 79684 w 634"/>
              <a:gd name="T31" fmla="*/ 143486 h 546"/>
              <a:gd name="T32" fmla="*/ 79684 w 634"/>
              <a:gd name="T33" fmla="*/ 111400 h 546"/>
              <a:gd name="T34" fmla="*/ 79684 w 634"/>
              <a:gd name="T35" fmla="*/ 111400 h 546"/>
              <a:gd name="T36" fmla="*/ 37138 w 634"/>
              <a:gd name="T37" fmla="*/ 111400 h 546"/>
              <a:gd name="T38" fmla="*/ 26321 w 634"/>
              <a:gd name="T39" fmla="*/ 122216 h 546"/>
              <a:gd name="T40" fmla="*/ 37138 w 634"/>
              <a:gd name="T41" fmla="*/ 127623 h 546"/>
              <a:gd name="T42" fmla="*/ 79684 w 634"/>
              <a:gd name="T43" fmla="*/ 127623 h 546"/>
              <a:gd name="T44" fmla="*/ 84732 w 634"/>
              <a:gd name="T45" fmla="*/ 122216 h 546"/>
              <a:gd name="T46" fmla="*/ 79684 w 634"/>
              <a:gd name="T47" fmla="*/ 111400 h 546"/>
              <a:gd name="T48" fmla="*/ 148552 w 634"/>
              <a:gd name="T49" fmla="*/ 79675 h 546"/>
              <a:gd name="T50" fmla="*/ 148552 w 634"/>
              <a:gd name="T51" fmla="*/ 79675 h 546"/>
              <a:gd name="T52" fmla="*/ 106006 w 634"/>
              <a:gd name="T53" fmla="*/ 122216 h 546"/>
              <a:gd name="T54" fmla="*/ 148552 w 634"/>
              <a:gd name="T55" fmla="*/ 164757 h 546"/>
              <a:gd name="T56" fmla="*/ 191098 w 634"/>
              <a:gd name="T57" fmla="*/ 122216 h 546"/>
              <a:gd name="T58" fmla="*/ 148552 w 634"/>
              <a:gd name="T59" fmla="*/ 79675 h 546"/>
              <a:gd name="T60" fmla="*/ 148552 w 634"/>
              <a:gd name="T61" fmla="*/ 148534 h 546"/>
              <a:gd name="T62" fmla="*/ 148552 w 634"/>
              <a:gd name="T63" fmla="*/ 148534 h 546"/>
              <a:gd name="T64" fmla="*/ 121870 w 634"/>
              <a:gd name="T65" fmla="*/ 122216 h 546"/>
              <a:gd name="T66" fmla="*/ 148552 w 634"/>
              <a:gd name="T67" fmla="*/ 90130 h 546"/>
              <a:gd name="T68" fmla="*/ 174873 w 634"/>
              <a:gd name="T69" fmla="*/ 122216 h 546"/>
              <a:gd name="T70" fmla="*/ 148552 w 634"/>
              <a:gd name="T71" fmla="*/ 148534 h 546"/>
              <a:gd name="T72" fmla="*/ 196146 w 634"/>
              <a:gd name="T73" fmla="*/ 42541 h 546"/>
              <a:gd name="T74" fmla="*/ 196146 w 634"/>
              <a:gd name="T75" fmla="*/ 42541 h 546"/>
              <a:gd name="T76" fmla="*/ 185690 w 634"/>
              <a:gd name="T77" fmla="*/ 42541 h 546"/>
              <a:gd name="T78" fmla="*/ 106006 w 634"/>
              <a:gd name="T79" fmla="*/ 0 h 546"/>
              <a:gd name="T80" fmla="*/ 100597 w 634"/>
              <a:gd name="T81" fmla="*/ 5408 h 546"/>
              <a:gd name="T82" fmla="*/ 100597 w 634"/>
              <a:gd name="T83" fmla="*/ 10816 h 546"/>
              <a:gd name="T84" fmla="*/ 153600 w 634"/>
              <a:gd name="T85" fmla="*/ 42541 h 546"/>
              <a:gd name="T86" fmla="*/ 26321 w 634"/>
              <a:gd name="T87" fmla="*/ 42541 h 546"/>
              <a:gd name="T88" fmla="*/ 0 w 634"/>
              <a:gd name="T89" fmla="*/ 68859 h 546"/>
              <a:gd name="T90" fmla="*/ 0 w 634"/>
              <a:gd name="T91" fmla="*/ 169804 h 546"/>
              <a:gd name="T92" fmla="*/ 26321 w 634"/>
              <a:gd name="T93" fmla="*/ 196482 h 546"/>
              <a:gd name="T94" fmla="*/ 196146 w 634"/>
              <a:gd name="T95" fmla="*/ 196482 h 546"/>
              <a:gd name="T96" fmla="*/ 228236 w 634"/>
              <a:gd name="T97" fmla="*/ 169804 h 546"/>
              <a:gd name="T98" fmla="*/ 228236 w 634"/>
              <a:gd name="T99" fmla="*/ 68859 h 546"/>
              <a:gd name="T100" fmla="*/ 196146 w 634"/>
              <a:gd name="T101" fmla="*/ 42541 h 546"/>
              <a:gd name="T102" fmla="*/ 212011 w 634"/>
              <a:gd name="T103" fmla="*/ 169804 h 546"/>
              <a:gd name="T104" fmla="*/ 212011 w 634"/>
              <a:gd name="T105" fmla="*/ 169804 h 546"/>
              <a:gd name="T106" fmla="*/ 196146 w 634"/>
              <a:gd name="T107" fmla="*/ 186027 h 546"/>
              <a:gd name="T108" fmla="*/ 26321 w 634"/>
              <a:gd name="T109" fmla="*/ 186027 h 546"/>
              <a:gd name="T110" fmla="*/ 15865 w 634"/>
              <a:gd name="T111" fmla="*/ 169804 h 546"/>
              <a:gd name="T112" fmla="*/ 15865 w 634"/>
              <a:gd name="T113" fmla="*/ 68859 h 546"/>
              <a:gd name="T114" fmla="*/ 26321 w 634"/>
              <a:gd name="T115" fmla="*/ 58404 h 546"/>
              <a:gd name="T116" fmla="*/ 196146 w 634"/>
              <a:gd name="T117" fmla="*/ 58404 h 546"/>
              <a:gd name="T118" fmla="*/ 212011 w 634"/>
              <a:gd name="T119" fmla="*/ 68859 h 546"/>
              <a:gd name="T120" fmla="*/ 212011 w 634"/>
              <a:gd name="T121" fmla="*/ 169804 h 54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34" h="546">
                <a:moveTo>
                  <a:pt x="221" y="236"/>
                </a:moveTo>
                <a:lnTo>
                  <a:pt x="221" y="236"/>
                </a:lnTo>
                <a:cubicBezTo>
                  <a:pt x="103" y="236"/>
                  <a:pt x="103" y="236"/>
                  <a:pt x="103" y="236"/>
                </a:cubicBezTo>
                <a:cubicBezTo>
                  <a:pt x="88" y="236"/>
                  <a:pt x="73" y="250"/>
                  <a:pt x="73" y="250"/>
                </a:cubicBezTo>
                <a:cubicBezTo>
                  <a:pt x="73" y="265"/>
                  <a:pt x="88" y="280"/>
                  <a:pt x="103" y="280"/>
                </a:cubicBezTo>
                <a:cubicBezTo>
                  <a:pt x="221" y="280"/>
                  <a:pt x="221" y="280"/>
                  <a:pt x="221" y="280"/>
                </a:cubicBezTo>
                <a:cubicBezTo>
                  <a:pt x="221" y="280"/>
                  <a:pt x="235" y="265"/>
                  <a:pt x="235" y="250"/>
                </a:cubicBezTo>
                <a:lnTo>
                  <a:pt x="221" y="236"/>
                </a:lnTo>
                <a:close/>
                <a:moveTo>
                  <a:pt x="221" y="398"/>
                </a:moveTo>
                <a:lnTo>
                  <a:pt x="221" y="398"/>
                </a:lnTo>
                <a:cubicBezTo>
                  <a:pt x="103" y="398"/>
                  <a:pt x="103" y="398"/>
                  <a:pt x="103" y="398"/>
                </a:cubicBezTo>
                <a:cubicBezTo>
                  <a:pt x="88" y="398"/>
                  <a:pt x="73" y="398"/>
                  <a:pt x="73" y="412"/>
                </a:cubicBezTo>
                <a:cubicBezTo>
                  <a:pt x="73" y="427"/>
                  <a:pt x="88" y="427"/>
                  <a:pt x="103" y="427"/>
                </a:cubicBezTo>
                <a:cubicBezTo>
                  <a:pt x="221" y="427"/>
                  <a:pt x="221" y="427"/>
                  <a:pt x="221" y="427"/>
                </a:cubicBezTo>
                <a:cubicBezTo>
                  <a:pt x="221" y="427"/>
                  <a:pt x="235" y="427"/>
                  <a:pt x="235" y="412"/>
                </a:cubicBezTo>
                <a:cubicBezTo>
                  <a:pt x="235" y="398"/>
                  <a:pt x="221" y="398"/>
                  <a:pt x="221" y="398"/>
                </a:cubicBezTo>
                <a:close/>
                <a:moveTo>
                  <a:pt x="221" y="309"/>
                </a:moveTo>
                <a:lnTo>
                  <a:pt x="221" y="309"/>
                </a:lnTo>
                <a:cubicBezTo>
                  <a:pt x="103" y="309"/>
                  <a:pt x="103" y="309"/>
                  <a:pt x="103" y="309"/>
                </a:cubicBezTo>
                <a:cubicBezTo>
                  <a:pt x="88" y="309"/>
                  <a:pt x="73" y="324"/>
                  <a:pt x="73" y="339"/>
                </a:cubicBezTo>
                <a:cubicBezTo>
                  <a:pt x="73" y="339"/>
                  <a:pt x="88" y="354"/>
                  <a:pt x="103" y="354"/>
                </a:cubicBezTo>
                <a:cubicBezTo>
                  <a:pt x="221" y="354"/>
                  <a:pt x="221" y="354"/>
                  <a:pt x="221" y="354"/>
                </a:cubicBezTo>
                <a:lnTo>
                  <a:pt x="235" y="339"/>
                </a:lnTo>
                <a:cubicBezTo>
                  <a:pt x="235" y="324"/>
                  <a:pt x="221" y="309"/>
                  <a:pt x="221" y="309"/>
                </a:cubicBezTo>
                <a:close/>
                <a:moveTo>
                  <a:pt x="412" y="221"/>
                </a:moveTo>
                <a:lnTo>
                  <a:pt x="412" y="221"/>
                </a:lnTo>
                <a:cubicBezTo>
                  <a:pt x="353" y="221"/>
                  <a:pt x="294" y="265"/>
                  <a:pt x="294" y="339"/>
                </a:cubicBezTo>
                <a:cubicBezTo>
                  <a:pt x="294" y="398"/>
                  <a:pt x="353" y="457"/>
                  <a:pt x="412" y="457"/>
                </a:cubicBezTo>
                <a:cubicBezTo>
                  <a:pt x="471" y="457"/>
                  <a:pt x="530" y="398"/>
                  <a:pt x="530" y="339"/>
                </a:cubicBezTo>
                <a:cubicBezTo>
                  <a:pt x="530" y="265"/>
                  <a:pt x="471" y="221"/>
                  <a:pt x="412" y="221"/>
                </a:cubicBezTo>
                <a:close/>
                <a:moveTo>
                  <a:pt x="412" y="412"/>
                </a:moveTo>
                <a:lnTo>
                  <a:pt x="412" y="412"/>
                </a:lnTo>
                <a:cubicBezTo>
                  <a:pt x="368" y="412"/>
                  <a:pt x="338" y="383"/>
                  <a:pt x="338" y="339"/>
                </a:cubicBezTo>
                <a:cubicBezTo>
                  <a:pt x="338" y="295"/>
                  <a:pt x="368" y="250"/>
                  <a:pt x="412" y="250"/>
                </a:cubicBezTo>
                <a:cubicBezTo>
                  <a:pt x="456" y="250"/>
                  <a:pt x="485" y="295"/>
                  <a:pt x="485" y="339"/>
                </a:cubicBezTo>
                <a:cubicBezTo>
                  <a:pt x="485" y="383"/>
                  <a:pt x="456" y="412"/>
                  <a:pt x="412" y="412"/>
                </a:cubicBezTo>
                <a:close/>
                <a:moveTo>
                  <a:pt x="544" y="118"/>
                </a:moveTo>
                <a:lnTo>
                  <a:pt x="544" y="118"/>
                </a:lnTo>
                <a:cubicBezTo>
                  <a:pt x="515" y="118"/>
                  <a:pt x="515" y="118"/>
                  <a:pt x="515" y="118"/>
                </a:cubicBezTo>
                <a:cubicBezTo>
                  <a:pt x="294" y="0"/>
                  <a:pt x="294" y="0"/>
                  <a:pt x="294" y="0"/>
                </a:cubicBezTo>
                <a:cubicBezTo>
                  <a:pt x="294" y="0"/>
                  <a:pt x="279" y="0"/>
                  <a:pt x="279" y="15"/>
                </a:cubicBezTo>
                <a:cubicBezTo>
                  <a:pt x="265" y="15"/>
                  <a:pt x="279" y="30"/>
                  <a:pt x="279" y="30"/>
                </a:cubicBezTo>
                <a:cubicBezTo>
                  <a:pt x="426" y="118"/>
                  <a:pt x="426" y="118"/>
                  <a:pt x="426" y="118"/>
                </a:cubicBezTo>
                <a:cubicBezTo>
                  <a:pt x="73" y="118"/>
                  <a:pt x="73" y="118"/>
                  <a:pt x="73" y="118"/>
                </a:cubicBezTo>
                <a:cubicBezTo>
                  <a:pt x="29" y="118"/>
                  <a:pt x="0" y="148"/>
                  <a:pt x="0" y="191"/>
                </a:cubicBezTo>
                <a:cubicBezTo>
                  <a:pt x="0" y="471"/>
                  <a:pt x="0" y="471"/>
                  <a:pt x="0" y="471"/>
                </a:cubicBezTo>
                <a:cubicBezTo>
                  <a:pt x="0" y="516"/>
                  <a:pt x="29" y="545"/>
                  <a:pt x="73" y="545"/>
                </a:cubicBezTo>
                <a:cubicBezTo>
                  <a:pt x="544" y="545"/>
                  <a:pt x="544" y="545"/>
                  <a:pt x="544" y="545"/>
                </a:cubicBezTo>
                <a:cubicBezTo>
                  <a:pt x="588" y="545"/>
                  <a:pt x="633" y="516"/>
                  <a:pt x="633" y="471"/>
                </a:cubicBezTo>
                <a:cubicBezTo>
                  <a:pt x="633" y="191"/>
                  <a:pt x="633" y="191"/>
                  <a:pt x="633" y="191"/>
                </a:cubicBezTo>
                <a:cubicBezTo>
                  <a:pt x="633" y="148"/>
                  <a:pt x="588" y="118"/>
                  <a:pt x="544" y="118"/>
                </a:cubicBezTo>
                <a:close/>
                <a:moveTo>
                  <a:pt x="588" y="471"/>
                </a:moveTo>
                <a:lnTo>
                  <a:pt x="588" y="471"/>
                </a:lnTo>
                <a:cubicBezTo>
                  <a:pt x="588" y="486"/>
                  <a:pt x="574" y="516"/>
                  <a:pt x="544" y="516"/>
                </a:cubicBezTo>
                <a:cubicBezTo>
                  <a:pt x="73" y="516"/>
                  <a:pt x="73" y="516"/>
                  <a:pt x="73" y="516"/>
                </a:cubicBezTo>
                <a:cubicBezTo>
                  <a:pt x="58" y="516"/>
                  <a:pt x="44" y="486"/>
                  <a:pt x="44" y="471"/>
                </a:cubicBezTo>
                <a:cubicBezTo>
                  <a:pt x="44" y="191"/>
                  <a:pt x="44" y="191"/>
                  <a:pt x="44" y="191"/>
                </a:cubicBezTo>
                <a:cubicBezTo>
                  <a:pt x="44" y="177"/>
                  <a:pt x="58" y="162"/>
                  <a:pt x="73" y="162"/>
                </a:cubicBezTo>
                <a:cubicBezTo>
                  <a:pt x="544" y="162"/>
                  <a:pt x="544" y="162"/>
                  <a:pt x="544" y="162"/>
                </a:cubicBezTo>
                <a:cubicBezTo>
                  <a:pt x="574" y="162"/>
                  <a:pt x="588" y="177"/>
                  <a:pt x="588" y="191"/>
                </a:cubicBezTo>
                <a:lnTo>
                  <a:pt x="588" y="471"/>
                </a:lnTo>
                <a:close/>
              </a:path>
            </a:pathLst>
          </a:custGeom>
          <a:solidFill>
            <a:schemeClr val="accent1"/>
          </a:solidFill>
          <a:ln>
            <a:noFill/>
          </a:ln>
          <a:effectLst/>
        </p:spPr>
        <p:txBody>
          <a:bodyPr wrap="none" anchor="ctr"/>
          <a:lstStyle/>
          <a:p>
            <a:endParaRPr lang="en-US" sz="2700"/>
          </a:p>
        </p:txBody>
      </p:sp>
      <p:sp>
        <p:nvSpPr>
          <p:cNvPr id="140" name="Freeform 139"/>
          <p:cNvSpPr>
            <a:spLocks noChangeArrowheads="1"/>
          </p:cNvSpPr>
          <p:nvPr/>
        </p:nvSpPr>
        <p:spPr bwMode="auto">
          <a:xfrm>
            <a:off x="2822841" y="2529261"/>
            <a:ext cx="221247" cy="278287"/>
          </a:xfrm>
          <a:custGeom>
            <a:avLst/>
            <a:gdLst>
              <a:gd name="T0" fmla="*/ 142317 w 473"/>
              <a:gd name="T1" fmla="*/ 0 h 589"/>
              <a:gd name="T2" fmla="*/ 0 w 473"/>
              <a:gd name="T3" fmla="*/ 26361 h 589"/>
              <a:gd name="T4" fmla="*/ 26461 w 473"/>
              <a:gd name="T5" fmla="*/ 212336 h 589"/>
              <a:gd name="T6" fmla="*/ 168778 w 473"/>
              <a:gd name="T7" fmla="*/ 212336 h 589"/>
              <a:gd name="T8" fmla="*/ 142317 w 473"/>
              <a:gd name="T9" fmla="*/ 0 h 589"/>
              <a:gd name="T10" fmla="*/ 26461 w 473"/>
              <a:gd name="T11" fmla="*/ 196447 h 589"/>
              <a:gd name="T12" fmla="*/ 16091 w 473"/>
              <a:gd name="T13" fmla="*/ 180558 h 589"/>
              <a:gd name="T14" fmla="*/ 26461 w 473"/>
              <a:gd name="T15" fmla="*/ 196447 h 589"/>
              <a:gd name="T16" fmla="*/ 26461 w 473"/>
              <a:gd name="T17" fmla="*/ 170085 h 589"/>
              <a:gd name="T18" fmla="*/ 16091 w 473"/>
              <a:gd name="T19" fmla="*/ 153835 h 589"/>
              <a:gd name="T20" fmla="*/ 26461 w 473"/>
              <a:gd name="T21" fmla="*/ 170085 h 589"/>
              <a:gd name="T22" fmla="*/ 26461 w 473"/>
              <a:gd name="T23" fmla="*/ 137946 h 589"/>
              <a:gd name="T24" fmla="*/ 16091 w 473"/>
              <a:gd name="T25" fmla="*/ 127474 h 589"/>
              <a:gd name="T26" fmla="*/ 26461 w 473"/>
              <a:gd name="T27" fmla="*/ 137946 h 589"/>
              <a:gd name="T28" fmla="*/ 26461 w 473"/>
              <a:gd name="T29" fmla="*/ 111585 h 589"/>
              <a:gd name="T30" fmla="*/ 16091 w 473"/>
              <a:gd name="T31" fmla="*/ 95334 h 589"/>
              <a:gd name="T32" fmla="*/ 26461 w 473"/>
              <a:gd name="T33" fmla="*/ 111585 h 589"/>
              <a:gd name="T34" fmla="*/ 26461 w 473"/>
              <a:gd name="T35" fmla="*/ 84862 h 589"/>
              <a:gd name="T36" fmla="*/ 16091 w 473"/>
              <a:gd name="T37" fmla="*/ 68973 h 589"/>
              <a:gd name="T38" fmla="*/ 26461 w 473"/>
              <a:gd name="T39" fmla="*/ 84862 h 589"/>
              <a:gd name="T40" fmla="*/ 26461 w 473"/>
              <a:gd name="T41" fmla="*/ 53084 h 589"/>
              <a:gd name="T42" fmla="*/ 16091 w 473"/>
              <a:gd name="T43" fmla="*/ 42251 h 589"/>
              <a:gd name="T44" fmla="*/ 26461 w 473"/>
              <a:gd name="T45" fmla="*/ 53084 h 589"/>
              <a:gd name="T46" fmla="*/ 126584 w 473"/>
              <a:gd name="T47" fmla="*/ 191391 h 589"/>
              <a:gd name="T48" fmla="*/ 47558 w 473"/>
              <a:gd name="T49" fmla="*/ 196447 h 589"/>
              <a:gd name="T50" fmla="*/ 42195 w 473"/>
              <a:gd name="T51" fmla="*/ 116640 h 589"/>
              <a:gd name="T52" fmla="*/ 121220 w 473"/>
              <a:gd name="T53" fmla="*/ 111585 h 589"/>
              <a:gd name="T54" fmla="*/ 126584 w 473"/>
              <a:gd name="T55" fmla="*/ 191391 h 589"/>
              <a:gd name="T56" fmla="*/ 126584 w 473"/>
              <a:gd name="T57" fmla="*/ 90279 h 589"/>
              <a:gd name="T58" fmla="*/ 47558 w 473"/>
              <a:gd name="T59" fmla="*/ 95334 h 589"/>
              <a:gd name="T60" fmla="*/ 42195 w 473"/>
              <a:gd name="T61" fmla="*/ 20945 h 589"/>
              <a:gd name="T62" fmla="*/ 121220 w 473"/>
              <a:gd name="T63" fmla="*/ 10472 h 589"/>
              <a:gd name="T64" fmla="*/ 126584 w 473"/>
              <a:gd name="T65" fmla="*/ 90279 h 589"/>
              <a:gd name="T66" fmla="*/ 152687 w 473"/>
              <a:gd name="T67" fmla="*/ 196447 h 589"/>
              <a:gd name="T68" fmla="*/ 142317 w 473"/>
              <a:gd name="T69" fmla="*/ 180558 h 589"/>
              <a:gd name="T70" fmla="*/ 152687 w 473"/>
              <a:gd name="T71" fmla="*/ 196447 h 589"/>
              <a:gd name="T72" fmla="*/ 152687 w 473"/>
              <a:gd name="T73" fmla="*/ 170085 h 589"/>
              <a:gd name="T74" fmla="*/ 142317 w 473"/>
              <a:gd name="T75" fmla="*/ 153835 h 589"/>
              <a:gd name="T76" fmla="*/ 152687 w 473"/>
              <a:gd name="T77" fmla="*/ 170085 h 589"/>
              <a:gd name="T78" fmla="*/ 152687 w 473"/>
              <a:gd name="T79" fmla="*/ 137946 h 589"/>
              <a:gd name="T80" fmla="*/ 142317 w 473"/>
              <a:gd name="T81" fmla="*/ 127474 h 589"/>
              <a:gd name="T82" fmla="*/ 152687 w 473"/>
              <a:gd name="T83" fmla="*/ 137946 h 589"/>
              <a:gd name="T84" fmla="*/ 152687 w 473"/>
              <a:gd name="T85" fmla="*/ 111585 h 589"/>
              <a:gd name="T86" fmla="*/ 142317 w 473"/>
              <a:gd name="T87" fmla="*/ 95334 h 589"/>
              <a:gd name="T88" fmla="*/ 152687 w 473"/>
              <a:gd name="T89" fmla="*/ 111585 h 589"/>
              <a:gd name="T90" fmla="*/ 152687 w 473"/>
              <a:gd name="T91" fmla="*/ 84862 h 589"/>
              <a:gd name="T92" fmla="*/ 142317 w 473"/>
              <a:gd name="T93" fmla="*/ 68973 h 589"/>
              <a:gd name="T94" fmla="*/ 152687 w 473"/>
              <a:gd name="T95" fmla="*/ 84862 h 589"/>
              <a:gd name="T96" fmla="*/ 152687 w 473"/>
              <a:gd name="T97" fmla="*/ 53084 h 589"/>
              <a:gd name="T98" fmla="*/ 142317 w 473"/>
              <a:gd name="T99" fmla="*/ 42251 h 589"/>
              <a:gd name="T100" fmla="*/ 152687 w 473"/>
              <a:gd name="T101" fmla="*/ 53084 h 58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73" h="589">
                <a:moveTo>
                  <a:pt x="398" y="0"/>
                </a:moveTo>
                <a:lnTo>
                  <a:pt x="398" y="0"/>
                </a:lnTo>
                <a:cubicBezTo>
                  <a:pt x="74" y="0"/>
                  <a:pt x="74" y="0"/>
                  <a:pt x="74" y="0"/>
                </a:cubicBezTo>
                <a:cubicBezTo>
                  <a:pt x="30" y="0"/>
                  <a:pt x="0" y="29"/>
                  <a:pt x="0" y="73"/>
                </a:cubicBezTo>
                <a:cubicBezTo>
                  <a:pt x="0" y="588"/>
                  <a:pt x="0" y="588"/>
                  <a:pt x="0" y="588"/>
                </a:cubicBezTo>
                <a:cubicBezTo>
                  <a:pt x="45" y="588"/>
                  <a:pt x="30" y="588"/>
                  <a:pt x="74" y="588"/>
                </a:cubicBezTo>
                <a:cubicBezTo>
                  <a:pt x="398" y="588"/>
                  <a:pt x="398" y="588"/>
                  <a:pt x="398" y="588"/>
                </a:cubicBezTo>
                <a:cubicBezTo>
                  <a:pt x="442" y="588"/>
                  <a:pt x="413" y="588"/>
                  <a:pt x="472" y="588"/>
                </a:cubicBezTo>
                <a:cubicBezTo>
                  <a:pt x="472" y="73"/>
                  <a:pt x="472" y="73"/>
                  <a:pt x="472" y="73"/>
                </a:cubicBezTo>
                <a:cubicBezTo>
                  <a:pt x="472" y="29"/>
                  <a:pt x="442" y="0"/>
                  <a:pt x="398" y="0"/>
                </a:cubicBezTo>
                <a:close/>
                <a:moveTo>
                  <a:pt x="74" y="544"/>
                </a:moveTo>
                <a:lnTo>
                  <a:pt x="74" y="544"/>
                </a:lnTo>
                <a:cubicBezTo>
                  <a:pt x="45" y="544"/>
                  <a:pt x="45" y="544"/>
                  <a:pt x="45" y="544"/>
                </a:cubicBezTo>
                <a:cubicBezTo>
                  <a:pt x="45" y="500"/>
                  <a:pt x="45" y="500"/>
                  <a:pt x="45" y="500"/>
                </a:cubicBezTo>
                <a:cubicBezTo>
                  <a:pt x="74" y="500"/>
                  <a:pt x="74" y="500"/>
                  <a:pt x="74" y="500"/>
                </a:cubicBezTo>
                <a:lnTo>
                  <a:pt x="74" y="544"/>
                </a:lnTo>
                <a:close/>
                <a:moveTo>
                  <a:pt x="74" y="471"/>
                </a:moveTo>
                <a:lnTo>
                  <a:pt x="74" y="471"/>
                </a:lnTo>
                <a:cubicBezTo>
                  <a:pt x="45" y="471"/>
                  <a:pt x="45" y="471"/>
                  <a:pt x="45" y="471"/>
                </a:cubicBezTo>
                <a:cubicBezTo>
                  <a:pt x="45" y="426"/>
                  <a:pt x="45" y="426"/>
                  <a:pt x="45" y="426"/>
                </a:cubicBezTo>
                <a:cubicBezTo>
                  <a:pt x="74" y="426"/>
                  <a:pt x="74" y="426"/>
                  <a:pt x="74" y="426"/>
                </a:cubicBezTo>
                <a:lnTo>
                  <a:pt x="74" y="471"/>
                </a:lnTo>
                <a:close/>
                <a:moveTo>
                  <a:pt x="74" y="382"/>
                </a:moveTo>
                <a:lnTo>
                  <a:pt x="74" y="382"/>
                </a:lnTo>
                <a:cubicBezTo>
                  <a:pt x="45" y="382"/>
                  <a:pt x="45" y="382"/>
                  <a:pt x="45" y="382"/>
                </a:cubicBezTo>
                <a:cubicBezTo>
                  <a:pt x="45" y="353"/>
                  <a:pt x="45" y="353"/>
                  <a:pt x="45" y="353"/>
                </a:cubicBezTo>
                <a:cubicBezTo>
                  <a:pt x="74" y="353"/>
                  <a:pt x="74" y="353"/>
                  <a:pt x="74" y="353"/>
                </a:cubicBezTo>
                <a:lnTo>
                  <a:pt x="74" y="382"/>
                </a:lnTo>
                <a:close/>
                <a:moveTo>
                  <a:pt x="74" y="309"/>
                </a:moveTo>
                <a:lnTo>
                  <a:pt x="74" y="309"/>
                </a:lnTo>
                <a:cubicBezTo>
                  <a:pt x="45" y="309"/>
                  <a:pt x="45" y="309"/>
                  <a:pt x="45" y="309"/>
                </a:cubicBezTo>
                <a:cubicBezTo>
                  <a:pt x="45" y="264"/>
                  <a:pt x="45" y="264"/>
                  <a:pt x="45" y="264"/>
                </a:cubicBezTo>
                <a:cubicBezTo>
                  <a:pt x="74" y="264"/>
                  <a:pt x="74" y="264"/>
                  <a:pt x="74" y="264"/>
                </a:cubicBezTo>
                <a:lnTo>
                  <a:pt x="74" y="309"/>
                </a:lnTo>
                <a:close/>
                <a:moveTo>
                  <a:pt x="74" y="235"/>
                </a:moveTo>
                <a:lnTo>
                  <a:pt x="74" y="235"/>
                </a:lnTo>
                <a:cubicBezTo>
                  <a:pt x="45" y="235"/>
                  <a:pt x="45" y="235"/>
                  <a:pt x="45" y="235"/>
                </a:cubicBezTo>
                <a:cubicBezTo>
                  <a:pt x="45" y="191"/>
                  <a:pt x="45" y="191"/>
                  <a:pt x="45" y="191"/>
                </a:cubicBezTo>
                <a:cubicBezTo>
                  <a:pt x="74" y="191"/>
                  <a:pt x="74" y="191"/>
                  <a:pt x="74" y="191"/>
                </a:cubicBezTo>
                <a:lnTo>
                  <a:pt x="74" y="235"/>
                </a:lnTo>
                <a:close/>
                <a:moveTo>
                  <a:pt x="74" y="147"/>
                </a:moveTo>
                <a:lnTo>
                  <a:pt x="74" y="147"/>
                </a:lnTo>
                <a:cubicBezTo>
                  <a:pt x="45" y="147"/>
                  <a:pt x="45" y="147"/>
                  <a:pt x="45" y="147"/>
                </a:cubicBezTo>
                <a:cubicBezTo>
                  <a:pt x="45" y="117"/>
                  <a:pt x="45" y="117"/>
                  <a:pt x="45" y="117"/>
                </a:cubicBezTo>
                <a:cubicBezTo>
                  <a:pt x="74" y="117"/>
                  <a:pt x="74" y="117"/>
                  <a:pt x="74" y="117"/>
                </a:cubicBezTo>
                <a:lnTo>
                  <a:pt x="74" y="147"/>
                </a:lnTo>
                <a:close/>
                <a:moveTo>
                  <a:pt x="354" y="530"/>
                </a:moveTo>
                <a:lnTo>
                  <a:pt x="354" y="530"/>
                </a:lnTo>
                <a:lnTo>
                  <a:pt x="339" y="544"/>
                </a:lnTo>
                <a:cubicBezTo>
                  <a:pt x="133" y="544"/>
                  <a:pt x="133" y="544"/>
                  <a:pt x="133" y="544"/>
                </a:cubicBezTo>
                <a:lnTo>
                  <a:pt x="118" y="530"/>
                </a:lnTo>
                <a:cubicBezTo>
                  <a:pt x="118" y="323"/>
                  <a:pt x="118" y="323"/>
                  <a:pt x="118" y="323"/>
                </a:cubicBezTo>
                <a:lnTo>
                  <a:pt x="133" y="309"/>
                </a:lnTo>
                <a:cubicBezTo>
                  <a:pt x="339" y="309"/>
                  <a:pt x="339" y="309"/>
                  <a:pt x="339" y="309"/>
                </a:cubicBezTo>
                <a:lnTo>
                  <a:pt x="354" y="323"/>
                </a:lnTo>
                <a:lnTo>
                  <a:pt x="354" y="530"/>
                </a:lnTo>
                <a:close/>
                <a:moveTo>
                  <a:pt x="354" y="250"/>
                </a:moveTo>
                <a:lnTo>
                  <a:pt x="354" y="250"/>
                </a:lnTo>
                <a:cubicBezTo>
                  <a:pt x="354" y="264"/>
                  <a:pt x="339" y="264"/>
                  <a:pt x="339" y="264"/>
                </a:cubicBezTo>
                <a:cubicBezTo>
                  <a:pt x="133" y="264"/>
                  <a:pt x="133" y="264"/>
                  <a:pt x="133" y="264"/>
                </a:cubicBezTo>
                <a:cubicBezTo>
                  <a:pt x="133" y="264"/>
                  <a:pt x="118" y="264"/>
                  <a:pt x="118" y="250"/>
                </a:cubicBezTo>
                <a:cubicBezTo>
                  <a:pt x="118" y="58"/>
                  <a:pt x="118" y="58"/>
                  <a:pt x="118" y="58"/>
                </a:cubicBezTo>
                <a:cubicBezTo>
                  <a:pt x="118" y="44"/>
                  <a:pt x="133" y="29"/>
                  <a:pt x="133" y="29"/>
                </a:cubicBezTo>
                <a:cubicBezTo>
                  <a:pt x="339" y="29"/>
                  <a:pt x="339" y="29"/>
                  <a:pt x="339" y="29"/>
                </a:cubicBezTo>
                <a:cubicBezTo>
                  <a:pt x="339" y="29"/>
                  <a:pt x="354" y="44"/>
                  <a:pt x="354" y="58"/>
                </a:cubicBezTo>
                <a:lnTo>
                  <a:pt x="354" y="250"/>
                </a:lnTo>
                <a:close/>
                <a:moveTo>
                  <a:pt x="427" y="544"/>
                </a:moveTo>
                <a:lnTo>
                  <a:pt x="427" y="544"/>
                </a:lnTo>
                <a:cubicBezTo>
                  <a:pt x="398" y="544"/>
                  <a:pt x="398" y="544"/>
                  <a:pt x="398" y="544"/>
                </a:cubicBezTo>
                <a:cubicBezTo>
                  <a:pt x="398" y="500"/>
                  <a:pt x="398" y="500"/>
                  <a:pt x="398" y="500"/>
                </a:cubicBezTo>
                <a:cubicBezTo>
                  <a:pt x="427" y="500"/>
                  <a:pt x="427" y="500"/>
                  <a:pt x="427" y="500"/>
                </a:cubicBezTo>
                <a:lnTo>
                  <a:pt x="427" y="544"/>
                </a:lnTo>
                <a:close/>
                <a:moveTo>
                  <a:pt x="427" y="471"/>
                </a:moveTo>
                <a:lnTo>
                  <a:pt x="427" y="471"/>
                </a:lnTo>
                <a:cubicBezTo>
                  <a:pt x="398" y="471"/>
                  <a:pt x="398" y="471"/>
                  <a:pt x="398" y="471"/>
                </a:cubicBezTo>
                <a:cubicBezTo>
                  <a:pt x="398" y="426"/>
                  <a:pt x="398" y="426"/>
                  <a:pt x="398" y="426"/>
                </a:cubicBezTo>
                <a:cubicBezTo>
                  <a:pt x="427" y="426"/>
                  <a:pt x="427" y="426"/>
                  <a:pt x="427" y="426"/>
                </a:cubicBezTo>
                <a:lnTo>
                  <a:pt x="427" y="471"/>
                </a:lnTo>
                <a:close/>
                <a:moveTo>
                  <a:pt x="427" y="382"/>
                </a:moveTo>
                <a:lnTo>
                  <a:pt x="427" y="382"/>
                </a:lnTo>
                <a:cubicBezTo>
                  <a:pt x="398" y="382"/>
                  <a:pt x="398" y="382"/>
                  <a:pt x="398" y="382"/>
                </a:cubicBezTo>
                <a:cubicBezTo>
                  <a:pt x="398" y="353"/>
                  <a:pt x="398" y="353"/>
                  <a:pt x="398" y="353"/>
                </a:cubicBezTo>
                <a:cubicBezTo>
                  <a:pt x="427" y="353"/>
                  <a:pt x="427" y="353"/>
                  <a:pt x="427" y="353"/>
                </a:cubicBezTo>
                <a:lnTo>
                  <a:pt x="427" y="382"/>
                </a:lnTo>
                <a:close/>
                <a:moveTo>
                  <a:pt x="427" y="309"/>
                </a:moveTo>
                <a:lnTo>
                  <a:pt x="427" y="309"/>
                </a:lnTo>
                <a:cubicBezTo>
                  <a:pt x="398" y="309"/>
                  <a:pt x="398" y="309"/>
                  <a:pt x="398" y="309"/>
                </a:cubicBezTo>
                <a:cubicBezTo>
                  <a:pt x="398" y="264"/>
                  <a:pt x="398" y="264"/>
                  <a:pt x="398" y="264"/>
                </a:cubicBezTo>
                <a:cubicBezTo>
                  <a:pt x="427" y="264"/>
                  <a:pt x="427" y="264"/>
                  <a:pt x="427" y="264"/>
                </a:cubicBezTo>
                <a:lnTo>
                  <a:pt x="427" y="309"/>
                </a:lnTo>
                <a:close/>
                <a:moveTo>
                  <a:pt x="427" y="235"/>
                </a:moveTo>
                <a:lnTo>
                  <a:pt x="427" y="235"/>
                </a:lnTo>
                <a:cubicBezTo>
                  <a:pt x="398" y="235"/>
                  <a:pt x="398" y="235"/>
                  <a:pt x="398" y="235"/>
                </a:cubicBezTo>
                <a:cubicBezTo>
                  <a:pt x="398" y="191"/>
                  <a:pt x="398" y="191"/>
                  <a:pt x="398" y="191"/>
                </a:cubicBezTo>
                <a:cubicBezTo>
                  <a:pt x="427" y="191"/>
                  <a:pt x="427" y="191"/>
                  <a:pt x="427" y="191"/>
                </a:cubicBezTo>
                <a:lnTo>
                  <a:pt x="427" y="235"/>
                </a:lnTo>
                <a:close/>
                <a:moveTo>
                  <a:pt x="427" y="147"/>
                </a:moveTo>
                <a:lnTo>
                  <a:pt x="427" y="147"/>
                </a:lnTo>
                <a:cubicBezTo>
                  <a:pt x="398" y="147"/>
                  <a:pt x="398" y="147"/>
                  <a:pt x="398" y="147"/>
                </a:cubicBezTo>
                <a:cubicBezTo>
                  <a:pt x="398" y="117"/>
                  <a:pt x="398" y="117"/>
                  <a:pt x="398" y="117"/>
                </a:cubicBezTo>
                <a:cubicBezTo>
                  <a:pt x="427" y="117"/>
                  <a:pt x="427" y="117"/>
                  <a:pt x="427" y="117"/>
                </a:cubicBezTo>
                <a:lnTo>
                  <a:pt x="427" y="147"/>
                </a:lnTo>
                <a:close/>
              </a:path>
            </a:pathLst>
          </a:custGeom>
          <a:solidFill>
            <a:schemeClr val="accent1"/>
          </a:solidFill>
          <a:ln>
            <a:noFill/>
          </a:ln>
          <a:effectLst/>
        </p:spPr>
        <p:txBody>
          <a:bodyPr wrap="none" anchor="ctr"/>
          <a:lstStyle/>
          <a:p>
            <a:endParaRPr lang="en-US" sz="2700"/>
          </a:p>
        </p:txBody>
      </p:sp>
      <p:sp>
        <p:nvSpPr>
          <p:cNvPr id="141" name="Freeform 140"/>
          <p:cNvSpPr>
            <a:spLocks noChangeArrowheads="1"/>
          </p:cNvSpPr>
          <p:nvPr/>
        </p:nvSpPr>
        <p:spPr bwMode="auto">
          <a:xfrm>
            <a:off x="2302568" y="2537902"/>
            <a:ext cx="299028" cy="257545"/>
          </a:xfrm>
          <a:custGeom>
            <a:avLst/>
            <a:gdLst>
              <a:gd name="T0" fmla="*/ 212372 w 634"/>
              <a:gd name="T1" fmla="*/ 85082 h 546"/>
              <a:gd name="T2" fmla="*/ 212372 w 634"/>
              <a:gd name="T3" fmla="*/ 85082 h 546"/>
              <a:gd name="T4" fmla="*/ 169825 w 634"/>
              <a:gd name="T5" fmla="*/ 111400 h 546"/>
              <a:gd name="T6" fmla="*/ 159369 w 634"/>
              <a:gd name="T7" fmla="*/ 90130 h 546"/>
              <a:gd name="T8" fmla="*/ 186051 w 634"/>
              <a:gd name="T9" fmla="*/ 47949 h 546"/>
              <a:gd name="T10" fmla="*/ 138096 w 634"/>
              <a:gd name="T11" fmla="*/ 0 h 546"/>
              <a:gd name="T12" fmla="*/ 85093 w 634"/>
              <a:gd name="T13" fmla="*/ 47949 h 546"/>
              <a:gd name="T14" fmla="*/ 100958 w 634"/>
              <a:gd name="T15" fmla="*/ 85082 h 546"/>
              <a:gd name="T16" fmla="*/ 74637 w 634"/>
              <a:gd name="T17" fmla="*/ 85082 h 546"/>
              <a:gd name="T18" fmla="*/ 85093 w 634"/>
              <a:gd name="T19" fmla="*/ 58404 h 546"/>
              <a:gd name="T20" fmla="*/ 42546 w 634"/>
              <a:gd name="T21" fmla="*/ 15863 h 546"/>
              <a:gd name="T22" fmla="*/ 0 w 634"/>
              <a:gd name="T23" fmla="*/ 58404 h 546"/>
              <a:gd name="T24" fmla="*/ 15865 w 634"/>
              <a:gd name="T25" fmla="*/ 90130 h 546"/>
              <a:gd name="T26" fmla="*/ 0 w 634"/>
              <a:gd name="T27" fmla="*/ 111400 h 546"/>
              <a:gd name="T28" fmla="*/ 0 w 634"/>
              <a:gd name="T29" fmla="*/ 169804 h 546"/>
              <a:gd name="T30" fmla="*/ 32090 w 634"/>
              <a:gd name="T31" fmla="*/ 196482 h 546"/>
              <a:gd name="T32" fmla="*/ 143504 w 634"/>
              <a:gd name="T33" fmla="*/ 196482 h 546"/>
              <a:gd name="T34" fmla="*/ 169825 w 634"/>
              <a:gd name="T35" fmla="*/ 169804 h 546"/>
              <a:gd name="T36" fmla="*/ 169825 w 634"/>
              <a:gd name="T37" fmla="*/ 164757 h 546"/>
              <a:gd name="T38" fmla="*/ 212372 w 634"/>
              <a:gd name="T39" fmla="*/ 196482 h 546"/>
              <a:gd name="T40" fmla="*/ 228236 w 634"/>
              <a:gd name="T41" fmla="*/ 186027 h 546"/>
              <a:gd name="T42" fmla="*/ 228236 w 634"/>
              <a:gd name="T43" fmla="*/ 100945 h 546"/>
              <a:gd name="T44" fmla="*/ 212372 w 634"/>
              <a:gd name="T45" fmla="*/ 85082 h 546"/>
              <a:gd name="T46" fmla="*/ 15865 w 634"/>
              <a:gd name="T47" fmla="*/ 58404 h 546"/>
              <a:gd name="T48" fmla="*/ 15865 w 634"/>
              <a:gd name="T49" fmla="*/ 58404 h 546"/>
              <a:gd name="T50" fmla="*/ 42546 w 634"/>
              <a:gd name="T51" fmla="*/ 26678 h 546"/>
              <a:gd name="T52" fmla="*/ 74637 w 634"/>
              <a:gd name="T53" fmla="*/ 58404 h 546"/>
              <a:gd name="T54" fmla="*/ 42546 w 634"/>
              <a:gd name="T55" fmla="*/ 85082 h 546"/>
              <a:gd name="T56" fmla="*/ 15865 w 634"/>
              <a:gd name="T57" fmla="*/ 58404 h 546"/>
              <a:gd name="T58" fmla="*/ 159369 w 634"/>
              <a:gd name="T59" fmla="*/ 169804 h 546"/>
              <a:gd name="T60" fmla="*/ 159369 w 634"/>
              <a:gd name="T61" fmla="*/ 169804 h 546"/>
              <a:gd name="T62" fmla="*/ 143504 w 634"/>
              <a:gd name="T63" fmla="*/ 186027 h 546"/>
              <a:gd name="T64" fmla="*/ 32090 w 634"/>
              <a:gd name="T65" fmla="*/ 186027 h 546"/>
              <a:gd name="T66" fmla="*/ 15865 w 634"/>
              <a:gd name="T67" fmla="*/ 169804 h 546"/>
              <a:gd name="T68" fmla="*/ 15865 w 634"/>
              <a:gd name="T69" fmla="*/ 111400 h 546"/>
              <a:gd name="T70" fmla="*/ 32090 w 634"/>
              <a:gd name="T71" fmla="*/ 100945 h 546"/>
              <a:gd name="T72" fmla="*/ 143504 w 634"/>
              <a:gd name="T73" fmla="*/ 100945 h 546"/>
              <a:gd name="T74" fmla="*/ 159369 w 634"/>
              <a:gd name="T75" fmla="*/ 111400 h 546"/>
              <a:gd name="T76" fmla="*/ 159369 w 634"/>
              <a:gd name="T77" fmla="*/ 169804 h 546"/>
              <a:gd name="T78" fmla="*/ 138096 w 634"/>
              <a:gd name="T79" fmla="*/ 85082 h 546"/>
              <a:gd name="T80" fmla="*/ 138096 w 634"/>
              <a:gd name="T81" fmla="*/ 85082 h 546"/>
              <a:gd name="T82" fmla="*/ 100958 w 634"/>
              <a:gd name="T83" fmla="*/ 47949 h 546"/>
              <a:gd name="T84" fmla="*/ 138096 w 634"/>
              <a:gd name="T85" fmla="*/ 15863 h 546"/>
              <a:gd name="T86" fmla="*/ 169825 w 634"/>
              <a:gd name="T87" fmla="*/ 47949 h 546"/>
              <a:gd name="T88" fmla="*/ 138096 w 634"/>
              <a:gd name="T89" fmla="*/ 85082 h 546"/>
              <a:gd name="T90" fmla="*/ 212372 w 634"/>
              <a:gd name="T91" fmla="*/ 186027 h 546"/>
              <a:gd name="T92" fmla="*/ 212372 w 634"/>
              <a:gd name="T93" fmla="*/ 186027 h 546"/>
              <a:gd name="T94" fmla="*/ 169825 w 634"/>
              <a:gd name="T95" fmla="*/ 148534 h 546"/>
              <a:gd name="T96" fmla="*/ 169825 w 634"/>
              <a:gd name="T97" fmla="*/ 127623 h 546"/>
              <a:gd name="T98" fmla="*/ 212372 w 634"/>
              <a:gd name="T99" fmla="*/ 100945 h 546"/>
              <a:gd name="T100" fmla="*/ 212372 w 634"/>
              <a:gd name="T101" fmla="*/ 186027 h 54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634" h="546">
                <a:moveTo>
                  <a:pt x="589" y="236"/>
                </a:moveTo>
                <a:lnTo>
                  <a:pt x="589" y="236"/>
                </a:lnTo>
                <a:cubicBezTo>
                  <a:pt x="471" y="309"/>
                  <a:pt x="471" y="309"/>
                  <a:pt x="471" y="309"/>
                </a:cubicBezTo>
                <a:cubicBezTo>
                  <a:pt x="471" y="295"/>
                  <a:pt x="471" y="265"/>
                  <a:pt x="442" y="250"/>
                </a:cubicBezTo>
                <a:cubicBezTo>
                  <a:pt x="486" y="236"/>
                  <a:pt x="516" y="191"/>
                  <a:pt x="516" y="133"/>
                </a:cubicBezTo>
                <a:cubicBezTo>
                  <a:pt x="516" y="59"/>
                  <a:pt x="457" y="0"/>
                  <a:pt x="383" y="0"/>
                </a:cubicBezTo>
                <a:cubicBezTo>
                  <a:pt x="310" y="0"/>
                  <a:pt x="236" y="59"/>
                  <a:pt x="236" y="133"/>
                </a:cubicBezTo>
                <a:cubicBezTo>
                  <a:pt x="236" y="177"/>
                  <a:pt x="251" y="207"/>
                  <a:pt x="280" y="236"/>
                </a:cubicBezTo>
                <a:cubicBezTo>
                  <a:pt x="207" y="236"/>
                  <a:pt x="207" y="236"/>
                  <a:pt x="207" y="236"/>
                </a:cubicBezTo>
                <a:cubicBezTo>
                  <a:pt x="236" y="221"/>
                  <a:pt x="236" y="191"/>
                  <a:pt x="236" y="162"/>
                </a:cubicBezTo>
                <a:cubicBezTo>
                  <a:pt x="236" y="89"/>
                  <a:pt x="192" y="44"/>
                  <a:pt x="118" y="44"/>
                </a:cubicBezTo>
                <a:cubicBezTo>
                  <a:pt x="59" y="44"/>
                  <a:pt x="0" y="89"/>
                  <a:pt x="0" y="162"/>
                </a:cubicBezTo>
                <a:cubicBezTo>
                  <a:pt x="0" y="191"/>
                  <a:pt x="15" y="221"/>
                  <a:pt x="44" y="250"/>
                </a:cubicBezTo>
                <a:cubicBezTo>
                  <a:pt x="15" y="265"/>
                  <a:pt x="0" y="280"/>
                  <a:pt x="0" y="309"/>
                </a:cubicBezTo>
                <a:cubicBezTo>
                  <a:pt x="0" y="471"/>
                  <a:pt x="0" y="471"/>
                  <a:pt x="0" y="471"/>
                </a:cubicBezTo>
                <a:cubicBezTo>
                  <a:pt x="0" y="516"/>
                  <a:pt x="44" y="545"/>
                  <a:pt x="89" y="545"/>
                </a:cubicBezTo>
                <a:cubicBezTo>
                  <a:pt x="398" y="545"/>
                  <a:pt x="398" y="545"/>
                  <a:pt x="398" y="545"/>
                </a:cubicBezTo>
                <a:cubicBezTo>
                  <a:pt x="442" y="545"/>
                  <a:pt x="471" y="516"/>
                  <a:pt x="471" y="471"/>
                </a:cubicBezTo>
                <a:cubicBezTo>
                  <a:pt x="471" y="457"/>
                  <a:pt x="471" y="457"/>
                  <a:pt x="471" y="457"/>
                </a:cubicBezTo>
                <a:cubicBezTo>
                  <a:pt x="589" y="545"/>
                  <a:pt x="589" y="545"/>
                  <a:pt x="589" y="545"/>
                </a:cubicBezTo>
                <a:cubicBezTo>
                  <a:pt x="619" y="545"/>
                  <a:pt x="633" y="530"/>
                  <a:pt x="633" y="516"/>
                </a:cubicBezTo>
                <a:cubicBezTo>
                  <a:pt x="633" y="280"/>
                  <a:pt x="633" y="280"/>
                  <a:pt x="633" y="280"/>
                </a:cubicBezTo>
                <a:cubicBezTo>
                  <a:pt x="633" y="250"/>
                  <a:pt x="619" y="236"/>
                  <a:pt x="589" y="236"/>
                </a:cubicBezTo>
                <a:close/>
                <a:moveTo>
                  <a:pt x="44" y="162"/>
                </a:moveTo>
                <a:lnTo>
                  <a:pt x="44" y="162"/>
                </a:lnTo>
                <a:cubicBezTo>
                  <a:pt x="44" y="118"/>
                  <a:pt x="74" y="74"/>
                  <a:pt x="118" y="74"/>
                </a:cubicBezTo>
                <a:cubicBezTo>
                  <a:pt x="162" y="74"/>
                  <a:pt x="207" y="118"/>
                  <a:pt x="207" y="162"/>
                </a:cubicBezTo>
                <a:cubicBezTo>
                  <a:pt x="207" y="207"/>
                  <a:pt x="162" y="236"/>
                  <a:pt x="118" y="236"/>
                </a:cubicBezTo>
                <a:cubicBezTo>
                  <a:pt x="74" y="236"/>
                  <a:pt x="44" y="207"/>
                  <a:pt x="44" y="162"/>
                </a:cubicBezTo>
                <a:close/>
                <a:moveTo>
                  <a:pt x="442" y="471"/>
                </a:moveTo>
                <a:lnTo>
                  <a:pt x="442" y="471"/>
                </a:lnTo>
                <a:cubicBezTo>
                  <a:pt x="442" y="486"/>
                  <a:pt x="412" y="516"/>
                  <a:pt x="398" y="516"/>
                </a:cubicBezTo>
                <a:cubicBezTo>
                  <a:pt x="89" y="516"/>
                  <a:pt x="89" y="516"/>
                  <a:pt x="89" y="516"/>
                </a:cubicBezTo>
                <a:cubicBezTo>
                  <a:pt x="59" y="516"/>
                  <a:pt x="44" y="486"/>
                  <a:pt x="44" y="471"/>
                </a:cubicBezTo>
                <a:cubicBezTo>
                  <a:pt x="44" y="309"/>
                  <a:pt x="44" y="309"/>
                  <a:pt x="44" y="309"/>
                </a:cubicBezTo>
                <a:cubicBezTo>
                  <a:pt x="44" y="295"/>
                  <a:pt x="59" y="280"/>
                  <a:pt x="89" y="280"/>
                </a:cubicBezTo>
                <a:cubicBezTo>
                  <a:pt x="398" y="280"/>
                  <a:pt x="398" y="280"/>
                  <a:pt x="398" y="280"/>
                </a:cubicBezTo>
                <a:cubicBezTo>
                  <a:pt x="412" y="280"/>
                  <a:pt x="442" y="295"/>
                  <a:pt x="442" y="309"/>
                </a:cubicBezTo>
                <a:lnTo>
                  <a:pt x="442" y="471"/>
                </a:lnTo>
                <a:close/>
                <a:moveTo>
                  <a:pt x="383" y="236"/>
                </a:moveTo>
                <a:lnTo>
                  <a:pt x="383" y="236"/>
                </a:lnTo>
                <a:cubicBezTo>
                  <a:pt x="324" y="236"/>
                  <a:pt x="280" y="191"/>
                  <a:pt x="280" y="133"/>
                </a:cubicBezTo>
                <a:cubicBezTo>
                  <a:pt x="280" y="89"/>
                  <a:pt x="324" y="44"/>
                  <a:pt x="383" y="44"/>
                </a:cubicBezTo>
                <a:cubicBezTo>
                  <a:pt x="427" y="44"/>
                  <a:pt x="471" y="89"/>
                  <a:pt x="471" y="133"/>
                </a:cubicBezTo>
                <a:cubicBezTo>
                  <a:pt x="471" y="191"/>
                  <a:pt x="427" y="236"/>
                  <a:pt x="383" y="236"/>
                </a:cubicBezTo>
                <a:close/>
                <a:moveTo>
                  <a:pt x="589" y="516"/>
                </a:moveTo>
                <a:lnTo>
                  <a:pt x="589" y="516"/>
                </a:lnTo>
                <a:cubicBezTo>
                  <a:pt x="471" y="412"/>
                  <a:pt x="471" y="412"/>
                  <a:pt x="471" y="412"/>
                </a:cubicBezTo>
                <a:cubicBezTo>
                  <a:pt x="471" y="398"/>
                  <a:pt x="471" y="368"/>
                  <a:pt x="471" y="354"/>
                </a:cubicBezTo>
                <a:cubicBezTo>
                  <a:pt x="589" y="280"/>
                  <a:pt x="589" y="280"/>
                  <a:pt x="589" y="280"/>
                </a:cubicBezTo>
                <a:cubicBezTo>
                  <a:pt x="589" y="309"/>
                  <a:pt x="589" y="501"/>
                  <a:pt x="589" y="516"/>
                </a:cubicBezTo>
                <a:close/>
              </a:path>
            </a:pathLst>
          </a:custGeom>
          <a:solidFill>
            <a:schemeClr val="accent1"/>
          </a:solidFill>
          <a:ln>
            <a:noFill/>
          </a:ln>
          <a:effectLst/>
        </p:spPr>
        <p:txBody>
          <a:bodyPr wrap="none" anchor="ctr"/>
          <a:lstStyle/>
          <a:p>
            <a:endParaRPr lang="en-US" sz="2700"/>
          </a:p>
        </p:txBody>
      </p:sp>
      <p:sp>
        <p:nvSpPr>
          <p:cNvPr id="142" name="Freeform 141"/>
          <p:cNvSpPr>
            <a:spLocks noChangeArrowheads="1"/>
          </p:cNvSpPr>
          <p:nvPr/>
        </p:nvSpPr>
        <p:spPr bwMode="auto">
          <a:xfrm>
            <a:off x="1825505" y="2517161"/>
            <a:ext cx="299028" cy="299028"/>
          </a:xfrm>
          <a:custGeom>
            <a:avLst/>
            <a:gdLst>
              <a:gd name="T0" fmla="*/ 196146 w 634"/>
              <a:gd name="T1" fmla="*/ 0 h 634"/>
              <a:gd name="T2" fmla="*/ 196146 w 634"/>
              <a:gd name="T3" fmla="*/ 0 h 634"/>
              <a:gd name="T4" fmla="*/ 26321 w 634"/>
              <a:gd name="T5" fmla="*/ 0 h 634"/>
              <a:gd name="T6" fmla="*/ 0 w 634"/>
              <a:gd name="T7" fmla="*/ 31723 h 634"/>
              <a:gd name="T8" fmla="*/ 0 w 634"/>
              <a:gd name="T9" fmla="*/ 201874 h 634"/>
              <a:gd name="T10" fmla="*/ 26321 w 634"/>
              <a:gd name="T11" fmla="*/ 228190 h 634"/>
              <a:gd name="T12" fmla="*/ 196146 w 634"/>
              <a:gd name="T13" fmla="*/ 228190 h 634"/>
              <a:gd name="T14" fmla="*/ 228236 w 634"/>
              <a:gd name="T15" fmla="*/ 201874 h 634"/>
              <a:gd name="T16" fmla="*/ 228236 w 634"/>
              <a:gd name="T17" fmla="*/ 31723 h 634"/>
              <a:gd name="T18" fmla="*/ 196146 w 634"/>
              <a:gd name="T19" fmla="*/ 0 h 634"/>
              <a:gd name="T20" fmla="*/ 58411 w 634"/>
              <a:gd name="T21" fmla="*/ 15862 h 634"/>
              <a:gd name="T22" fmla="*/ 58411 w 634"/>
              <a:gd name="T23" fmla="*/ 15862 h 634"/>
              <a:gd name="T24" fmla="*/ 169825 w 634"/>
              <a:gd name="T25" fmla="*/ 15862 h 634"/>
              <a:gd name="T26" fmla="*/ 169825 w 634"/>
              <a:gd name="T27" fmla="*/ 79668 h 634"/>
              <a:gd name="T28" fmla="*/ 164417 w 634"/>
              <a:gd name="T29" fmla="*/ 84715 h 634"/>
              <a:gd name="T30" fmla="*/ 63459 w 634"/>
              <a:gd name="T31" fmla="*/ 84715 h 634"/>
              <a:gd name="T32" fmla="*/ 58411 w 634"/>
              <a:gd name="T33" fmla="*/ 79668 h 634"/>
              <a:gd name="T34" fmla="*/ 58411 w 634"/>
              <a:gd name="T35" fmla="*/ 15862 h 634"/>
              <a:gd name="T36" fmla="*/ 212011 w 634"/>
              <a:gd name="T37" fmla="*/ 201874 h 634"/>
              <a:gd name="T38" fmla="*/ 212011 w 634"/>
              <a:gd name="T39" fmla="*/ 201874 h 634"/>
              <a:gd name="T40" fmla="*/ 196146 w 634"/>
              <a:gd name="T41" fmla="*/ 212328 h 634"/>
              <a:gd name="T42" fmla="*/ 26321 w 634"/>
              <a:gd name="T43" fmla="*/ 212328 h 634"/>
              <a:gd name="T44" fmla="*/ 15865 w 634"/>
              <a:gd name="T45" fmla="*/ 201874 h 634"/>
              <a:gd name="T46" fmla="*/ 15865 w 634"/>
              <a:gd name="T47" fmla="*/ 31723 h 634"/>
              <a:gd name="T48" fmla="*/ 26321 w 634"/>
              <a:gd name="T49" fmla="*/ 15862 h 634"/>
              <a:gd name="T50" fmla="*/ 42186 w 634"/>
              <a:gd name="T51" fmla="*/ 15862 h 634"/>
              <a:gd name="T52" fmla="*/ 42186 w 634"/>
              <a:gd name="T53" fmla="*/ 84715 h 634"/>
              <a:gd name="T54" fmla="*/ 58411 w 634"/>
              <a:gd name="T55" fmla="*/ 100937 h 634"/>
              <a:gd name="T56" fmla="*/ 169825 w 634"/>
              <a:gd name="T57" fmla="*/ 100937 h 634"/>
              <a:gd name="T58" fmla="*/ 185690 w 634"/>
              <a:gd name="T59" fmla="*/ 84715 h 634"/>
              <a:gd name="T60" fmla="*/ 185690 w 634"/>
              <a:gd name="T61" fmla="*/ 15862 h 634"/>
              <a:gd name="T62" fmla="*/ 196146 w 634"/>
              <a:gd name="T63" fmla="*/ 15862 h 634"/>
              <a:gd name="T64" fmla="*/ 212011 w 634"/>
              <a:gd name="T65" fmla="*/ 31723 h 634"/>
              <a:gd name="T66" fmla="*/ 212011 w 634"/>
              <a:gd name="T67" fmla="*/ 201874 h 634"/>
              <a:gd name="T68" fmla="*/ 132327 w 634"/>
              <a:gd name="T69" fmla="*/ 74261 h 634"/>
              <a:gd name="T70" fmla="*/ 132327 w 634"/>
              <a:gd name="T71" fmla="*/ 74261 h 634"/>
              <a:gd name="T72" fmla="*/ 143144 w 634"/>
              <a:gd name="T73" fmla="*/ 63807 h 634"/>
              <a:gd name="T74" fmla="*/ 143144 w 634"/>
              <a:gd name="T75" fmla="*/ 37130 h 634"/>
              <a:gd name="T76" fmla="*/ 132327 w 634"/>
              <a:gd name="T77" fmla="*/ 31723 h 634"/>
              <a:gd name="T78" fmla="*/ 127279 w 634"/>
              <a:gd name="T79" fmla="*/ 37130 h 634"/>
              <a:gd name="T80" fmla="*/ 127279 w 634"/>
              <a:gd name="T81" fmla="*/ 63807 h 634"/>
              <a:gd name="T82" fmla="*/ 132327 w 634"/>
              <a:gd name="T83" fmla="*/ 74261 h 63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34" h="634">
                <a:moveTo>
                  <a:pt x="544" y="0"/>
                </a:moveTo>
                <a:lnTo>
                  <a:pt x="544" y="0"/>
                </a:lnTo>
                <a:cubicBezTo>
                  <a:pt x="73" y="0"/>
                  <a:pt x="73" y="0"/>
                  <a:pt x="73" y="0"/>
                </a:cubicBezTo>
                <a:cubicBezTo>
                  <a:pt x="29" y="0"/>
                  <a:pt x="0" y="44"/>
                  <a:pt x="0" y="88"/>
                </a:cubicBezTo>
                <a:cubicBezTo>
                  <a:pt x="0" y="560"/>
                  <a:pt x="0" y="560"/>
                  <a:pt x="0" y="560"/>
                </a:cubicBezTo>
                <a:cubicBezTo>
                  <a:pt x="0" y="604"/>
                  <a:pt x="29" y="633"/>
                  <a:pt x="73" y="633"/>
                </a:cubicBezTo>
                <a:cubicBezTo>
                  <a:pt x="544" y="633"/>
                  <a:pt x="544" y="633"/>
                  <a:pt x="544" y="633"/>
                </a:cubicBezTo>
                <a:cubicBezTo>
                  <a:pt x="588" y="633"/>
                  <a:pt x="633" y="604"/>
                  <a:pt x="633" y="560"/>
                </a:cubicBezTo>
                <a:cubicBezTo>
                  <a:pt x="633" y="88"/>
                  <a:pt x="633" y="88"/>
                  <a:pt x="633" y="88"/>
                </a:cubicBezTo>
                <a:cubicBezTo>
                  <a:pt x="633" y="44"/>
                  <a:pt x="588" y="0"/>
                  <a:pt x="544" y="0"/>
                </a:cubicBezTo>
                <a:close/>
                <a:moveTo>
                  <a:pt x="162" y="44"/>
                </a:moveTo>
                <a:lnTo>
                  <a:pt x="162" y="44"/>
                </a:lnTo>
                <a:cubicBezTo>
                  <a:pt x="162" y="44"/>
                  <a:pt x="456" y="44"/>
                  <a:pt x="471" y="44"/>
                </a:cubicBezTo>
                <a:cubicBezTo>
                  <a:pt x="471" y="221"/>
                  <a:pt x="471" y="221"/>
                  <a:pt x="471" y="221"/>
                </a:cubicBezTo>
                <a:cubicBezTo>
                  <a:pt x="471" y="235"/>
                  <a:pt x="456" y="235"/>
                  <a:pt x="456" y="235"/>
                </a:cubicBezTo>
                <a:cubicBezTo>
                  <a:pt x="176" y="235"/>
                  <a:pt x="176" y="235"/>
                  <a:pt x="176" y="235"/>
                </a:cubicBezTo>
                <a:cubicBezTo>
                  <a:pt x="162" y="235"/>
                  <a:pt x="162" y="235"/>
                  <a:pt x="162" y="221"/>
                </a:cubicBezTo>
                <a:lnTo>
                  <a:pt x="162" y="44"/>
                </a:lnTo>
                <a:close/>
                <a:moveTo>
                  <a:pt x="588" y="560"/>
                </a:moveTo>
                <a:lnTo>
                  <a:pt x="588" y="560"/>
                </a:lnTo>
                <a:cubicBezTo>
                  <a:pt x="588" y="574"/>
                  <a:pt x="574" y="589"/>
                  <a:pt x="544" y="589"/>
                </a:cubicBezTo>
                <a:cubicBezTo>
                  <a:pt x="73" y="589"/>
                  <a:pt x="73" y="589"/>
                  <a:pt x="73" y="589"/>
                </a:cubicBezTo>
                <a:cubicBezTo>
                  <a:pt x="58" y="589"/>
                  <a:pt x="44" y="574"/>
                  <a:pt x="44" y="560"/>
                </a:cubicBezTo>
                <a:cubicBezTo>
                  <a:pt x="44" y="88"/>
                  <a:pt x="44" y="88"/>
                  <a:pt x="44" y="88"/>
                </a:cubicBezTo>
                <a:cubicBezTo>
                  <a:pt x="44" y="59"/>
                  <a:pt x="58" y="44"/>
                  <a:pt x="73" y="44"/>
                </a:cubicBezTo>
                <a:cubicBezTo>
                  <a:pt x="117" y="44"/>
                  <a:pt x="117" y="44"/>
                  <a:pt x="117" y="44"/>
                </a:cubicBezTo>
                <a:cubicBezTo>
                  <a:pt x="117" y="235"/>
                  <a:pt x="117" y="235"/>
                  <a:pt x="117" y="235"/>
                </a:cubicBezTo>
                <a:cubicBezTo>
                  <a:pt x="117" y="265"/>
                  <a:pt x="132" y="280"/>
                  <a:pt x="162" y="280"/>
                </a:cubicBezTo>
                <a:cubicBezTo>
                  <a:pt x="471" y="280"/>
                  <a:pt x="471" y="280"/>
                  <a:pt x="471" y="280"/>
                </a:cubicBezTo>
                <a:cubicBezTo>
                  <a:pt x="485" y="280"/>
                  <a:pt x="515" y="265"/>
                  <a:pt x="515" y="235"/>
                </a:cubicBezTo>
                <a:cubicBezTo>
                  <a:pt x="515" y="44"/>
                  <a:pt x="515" y="44"/>
                  <a:pt x="515" y="44"/>
                </a:cubicBezTo>
                <a:cubicBezTo>
                  <a:pt x="544" y="44"/>
                  <a:pt x="544" y="44"/>
                  <a:pt x="544" y="44"/>
                </a:cubicBezTo>
                <a:cubicBezTo>
                  <a:pt x="574" y="44"/>
                  <a:pt x="588" y="59"/>
                  <a:pt x="588" y="88"/>
                </a:cubicBezTo>
                <a:lnTo>
                  <a:pt x="588" y="560"/>
                </a:lnTo>
                <a:close/>
                <a:moveTo>
                  <a:pt x="367" y="206"/>
                </a:moveTo>
                <a:lnTo>
                  <a:pt x="367" y="206"/>
                </a:lnTo>
                <a:cubicBezTo>
                  <a:pt x="383" y="206"/>
                  <a:pt x="397" y="192"/>
                  <a:pt x="397" y="177"/>
                </a:cubicBezTo>
                <a:cubicBezTo>
                  <a:pt x="397" y="103"/>
                  <a:pt x="397" y="103"/>
                  <a:pt x="397" y="103"/>
                </a:cubicBezTo>
                <a:cubicBezTo>
                  <a:pt x="397" y="88"/>
                  <a:pt x="383" y="88"/>
                  <a:pt x="367" y="88"/>
                </a:cubicBezTo>
                <a:cubicBezTo>
                  <a:pt x="367" y="88"/>
                  <a:pt x="353" y="88"/>
                  <a:pt x="353" y="103"/>
                </a:cubicBezTo>
                <a:cubicBezTo>
                  <a:pt x="353" y="177"/>
                  <a:pt x="353" y="177"/>
                  <a:pt x="353" y="177"/>
                </a:cubicBezTo>
                <a:cubicBezTo>
                  <a:pt x="353" y="192"/>
                  <a:pt x="367" y="206"/>
                  <a:pt x="367" y="206"/>
                </a:cubicBezTo>
                <a:close/>
              </a:path>
            </a:pathLst>
          </a:custGeom>
          <a:solidFill>
            <a:schemeClr val="accent1"/>
          </a:solidFill>
          <a:ln>
            <a:noFill/>
          </a:ln>
          <a:effectLst/>
        </p:spPr>
        <p:txBody>
          <a:bodyPr wrap="none" anchor="ctr"/>
          <a:lstStyle/>
          <a:p>
            <a:endParaRPr lang="en-US" sz="2700"/>
          </a:p>
        </p:txBody>
      </p:sp>
      <p:sp>
        <p:nvSpPr>
          <p:cNvPr id="143" name="Freeform 142"/>
          <p:cNvSpPr>
            <a:spLocks noChangeArrowheads="1"/>
          </p:cNvSpPr>
          <p:nvPr/>
        </p:nvSpPr>
        <p:spPr bwMode="auto">
          <a:xfrm>
            <a:off x="1402026" y="2517161"/>
            <a:ext cx="181492" cy="299028"/>
          </a:xfrm>
          <a:custGeom>
            <a:avLst/>
            <a:gdLst>
              <a:gd name="T0" fmla="*/ 69191 w 383"/>
              <a:gd name="T1" fmla="*/ 58399 h 634"/>
              <a:gd name="T2" fmla="*/ 69191 w 383"/>
              <a:gd name="T3" fmla="*/ 58399 h 634"/>
              <a:gd name="T4" fmla="*/ 63757 w 383"/>
              <a:gd name="T5" fmla="*/ 63807 h 634"/>
              <a:gd name="T6" fmla="*/ 63757 w 383"/>
              <a:gd name="T7" fmla="*/ 95530 h 634"/>
              <a:gd name="T8" fmla="*/ 69191 w 383"/>
              <a:gd name="T9" fmla="*/ 100937 h 634"/>
              <a:gd name="T10" fmla="*/ 74625 w 383"/>
              <a:gd name="T11" fmla="*/ 95530 h 634"/>
              <a:gd name="T12" fmla="*/ 74625 w 383"/>
              <a:gd name="T13" fmla="*/ 63807 h 634"/>
              <a:gd name="T14" fmla="*/ 69191 w 383"/>
              <a:gd name="T15" fmla="*/ 58399 h 634"/>
              <a:gd name="T16" fmla="*/ 111938 w 383"/>
              <a:gd name="T17" fmla="*/ 31723 h 634"/>
              <a:gd name="T18" fmla="*/ 111938 w 383"/>
              <a:gd name="T19" fmla="*/ 31723 h 634"/>
              <a:gd name="T20" fmla="*/ 74625 w 383"/>
              <a:gd name="T21" fmla="*/ 31723 h 634"/>
              <a:gd name="T22" fmla="*/ 74625 w 383"/>
              <a:gd name="T23" fmla="*/ 0 h 634"/>
              <a:gd name="T24" fmla="*/ 47818 w 383"/>
              <a:gd name="T25" fmla="*/ 0 h 634"/>
              <a:gd name="T26" fmla="*/ 42384 w 383"/>
              <a:gd name="T27" fmla="*/ 10815 h 634"/>
              <a:gd name="T28" fmla="*/ 47818 w 383"/>
              <a:gd name="T29" fmla="*/ 15862 h 634"/>
              <a:gd name="T30" fmla="*/ 63757 w 383"/>
              <a:gd name="T31" fmla="*/ 15862 h 634"/>
              <a:gd name="T32" fmla="*/ 63757 w 383"/>
              <a:gd name="T33" fmla="*/ 31723 h 634"/>
              <a:gd name="T34" fmla="*/ 26445 w 383"/>
              <a:gd name="T35" fmla="*/ 31723 h 634"/>
              <a:gd name="T36" fmla="*/ 0 w 383"/>
              <a:gd name="T37" fmla="*/ 58399 h 634"/>
              <a:gd name="T38" fmla="*/ 0 w 383"/>
              <a:gd name="T39" fmla="*/ 201874 h 634"/>
              <a:gd name="T40" fmla="*/ 26445 w 383"/>
              <a:gd name="T41" fmla="*/ 228190 h 634"/>
              <a:gd name="T42" fmla="*/ 111938 w 383"/>
              <a:gd name="T43" fmla="*/ 228190 h 634"/>
              <a:gd name="T44" fmla="*/ 138383 w 383"/>
              <a:gd name="T45" fmla="*/ 201874 h 634"/>
              <a:gd name="T46" fmla="*/ 138383 w 383"/>
              <a:gd name="T47" fmla="*/ 58399 h 634"/>
              <a:gd name="T48" fmla="*/ 111938 w 383"/>
              <a:gd name="T49" fmla="*/ 31723 h 634"/>
              <a:gd name="T50" fmla="*/ 127877 w 383"/>
              <a:gd name="T51" fmla="*/ 201874 h 634"/>
              <a:gd name="T52" fmla="*/ 127877 w 383"/>
              <a:gd name="T53" fmla="*/ 201874 h 634"/>
              <a:gd name="T54" fmla="*/ 111938 w 383"/>
              <a:gd name="T55" fmla="*/ 212328 h 634"/>
              <a:gd name="T56" fmla="*/ 26445 w 383"/>
              <a:gd name="T57" fmla="*/ 212328 h 634"/>
              <a:gd name="T58" fmla="*/ 10505 w 383"/>
              <a:gd name="T59" fmla="*/ 201874 h 634"/>
              <a:gd name="T60" fmla="*/ 10505 w 383"/>
              <a:gd name="T61" fmla="*/ 58399 h 634"/>
              <a:gd name="T62" fmla="*/ 26445 w 383"/>
              <a:gd name="T63" fmla="*/ 42538 h 634"/>
              <a:gd name="T64" fmla="*/ 111938 w 383"/>
              <a:gd name="T65" fmla="*/ 42538 h 634"/>
              <a:gd name="T66" fmla="*/ 127877 w 383"/>
              <a:gd name="T67" fmla="*/ 58399 h 634"/>
              <a:gd name="T68" fmla="*/ 127877 w 383"/>
              <a:gd name="T69" fmla="*/ 201874 h 63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383" h="634">
                <a:moveTo>
                  <a:pt x="191" y="162"/>
                </a:moveTo>
                <a:lnTo>
                  <a:pt x="191" y="162"/>
                </a:lnTo>
                <a:cubicBezTo>
                  <a:pt x="176" y="162"/>
                  <a:pt x="176" y="177"/>
                  <a:pt x="176" y="177"/>
                </a:cubicBezTo>
                <a:cubicBezTo>
                  <a:pt x="176" y="265"/>
                  <a:pt x="176" y="265"/>
                  <a:pt x="176" y="265"/>
                </a:cubicBezTo>
                <a:cubicBezTo>
                  <a:pt x="176" y="265"/>
                  <a:pt x="176" y="280"/>
                  <a:pt x="191" y="280"/>
                </a:cubicBezTo>
                <a:cubicBezTo>
                  <a:pt x="206" y="280"/>
                  <a:pt x="206" y="265"/>
                  <a:pt x="206" y="265"/>
                </a:cubicBezTo>
                <a:cubicBezTo>
                  <a:pt x="206" y="177"/>
                  <a:pt x="206" y="177"/>
                  <a:pt x="206" y="177"/>
                </a:cubicBezTo>
                <a:cubicBezTo>
                  <a:pt x="206" y="177"/>
                  <a:pt x="206" y="162"/>
                  <a:pt x="191" y="162"/>
                </a:cubicBezTo>
                <a:close/>
                <a:moveTo>
                  <a:pt x="309" y="88"/>
                </a:moveTo>
                <a:lnTo>
                  <a:pt x="309" y="88"/>
                </a:lnTo>
                <a:cubicBezTo>
                  <a:pt x="206" y="88"/>
                  <a:pt x="206" y="88"/>
                  <a:pt x="206" y="88"/>
                </a:cubicBezTo>
                <a:cubicBezTo>
                  <a:pt x="206" y="0"/>
                  <a:pt x="206" y="0"/>
                  <a:pt x="206" y="0"/>
                </a:cubicBezTo>
                <a:cubicBezTo>
                  <a:pt x="132" y="0"/>
                  <a:pt x="132" y="0"/>
                  <a:pt x="132" y="0"/>
                </a:cubicBezTo>
                <a:cubicBezTo>
                  <a:pt x="117" y="0"/>
                  <a:pt x="117" y="15"/>
                  <a:pt x="117" y="30"/>
                </a:cubicBezTo>
                <a:cubicBezTo>
                  <a:pt x="117" y="30"/>
                  <a:pt x="117" y="44"/>
                  <a:pt x="132" y="44"/>
                </a:cubicBezTo>
                <a:cubicBezTo>
                  <a:pt x="176" y="44"/>
                  <a:pt x="176" y="44"/>
                  <a:pt x="176" y="44"/>
                </a:cubicBezTo>
                <a:cubicBezTo>
                  <a:pt x="176" y="88"/>
                  <a:pt x="176" y="88"/>
                  <a:pt x="176" y="88"/>
                </a:cubicBezTo>
                <a:cubicBezTo>
                  <a:pt x="73" y="88"/>
                  <a:pt x="73" y="88"/>
                  <a:pt x="73" y="88"/>
                </a:cubicBezTo>
                <a:cubicBezTo>
                  <a:pt x="29" y="88"/>
                  <a:pt x="0" y="118"/>
                  <a:pt x="0" y="162"/>
                </a:cubicBezTo>
                <a:cubicBezTo>
                  <a:pt x="0" y="560"/>
                  <a:pt x="0" y="560"/>
                  <a:pt x="0" y="560"/>
                </a:cubicBezTo>
                <a:cubicBezTo>
                  <a:pt x="0" y="604"/>
                  <a:pt x="29" y="633"/>
                  <a:pt x="73" y="633"/>
                </a:cubicBezTo>
                <a:cubicBezTo>
                  <a:pt x="309" y="633"/>
                  <a:pt x="309" y="633"/>
                  <a:pt x="309" y="633"/>
                </a:cubicBezTo>
                <a:cubicBezTo>
                  <a:pt x="353" y="633"/>
                  <a:pt x="382" y="604"/>
                  <a:pt x="382" y="560"/>
                </a:cubicBezTo>
                <a:cubicBezTo>
                  <a:pt x="382" y="162"/>
                  <a:pt x="382" y="162"/>
                  <a:pt x="382" y="162"/>
                </a:cubicBezTo>
                <a:cubicBezTo>
                  <a:pt x="382" y="118"/>
                  <a:pt x="353" y="88"/>
                  <a:pt x="309" y="88"/>
                </a:cubicBezTo>
                <a:close/>
                <a:moveTo>
                  <a:pt x="353" y="560"/>
                </a:moveTo>
                <a:lnTo>
                  <a:pt x="353" y="560"/>
                </a:lnTo>
                <a:cubicBezTo>
                  <a:pt x="353" y="574"/>
                  <a:pt x="323" y="589"/>
                  <a:pt x="309" y="589"/>
                </a:cubicBezTo>
                <a:cubicBezTo>
                  <a:pt x="73" y="589"/>
                  <a:pt x="73" y="589"/>
                  <a:pt x="73" y="589"/>
                </a:cubicBezTo>
                <a:cubicBezTo>
                  <a:pt x="59" y="589"/>
                  <a:pt x="29" y="574"/>
                  <a:pt x="29" y="560"/>
                </a:cubicBezTo>
                <a:cubicBezTo>
                  <a:pt x="29" y="162"/>
                  <a:pt x="29" y="162"/>
                  <a:pt x="29" y="162"/>
                </a:cubicBezTo>
                <a:cubicBezTo>
                  <a:pt x="29" y="147"/>
                  <a:pt x="59" y="118"/>
                  <a:pt x="73" y="118"/>
                </a:cubicBezTo>
                <a:cubicBezTo>
                  <a:pt x="309" y="118"/>
                  <a:pt x="309" y="118"/>
                  <a:pt x="309" y="118"/>
                </a:cubicBezTo>
                <a:cubicBezTo>
                  <a:pt x="323" y="118"/>
                  <a:pt x="353" y="147"/>
                  <a:pt x="353" y="162"/>
                </a:cubicBezTo>
                <a:lnTo>
                  <a:pt x="353" y="560"/>
                </a:lnTo>
                <a:close/>
              </a:path>
            </a:pathLst>
          </a:custGeom>
          <a:solidFill>
            <a:schemeClr val="accent1"/>
          </a:solidFill>
          <a:ln>
            <a:noFill/>
          </a:ln>
          <a:effectLst/>
        </p:spPr>
        <p:txBody>
          <a:bodyPr wrap="none" anchor="ctr"/>
          <a:lstStyle/>
          <a:p>
            <a:endParaRPr lang="en-US" sz="2700"/>
          </a:p>
        </p:txBody>
      </p:sp>
      <p:sp>
        <p:nvSpPr>
          <p:cNvPr id="144" name="Freeform 143"/>
          <p:cNvSpPr>
            <a:spLocks noChangeArrowheads="1"/>
          </p:cNvSpPr>
          <p:nvPr/>
        </p:nvSpPr>
        <p:spPr bwMode="auto">
          <a:xfrm>
            <a:off x="5671386" y="2036642"/>
            <a:ext cx="285201" cy="300757"/>
          </a:xfrm>
          <a:custGeom>
            <a:avLst/>
            <a:gdLst>
              <a:gd name="T0" fmla="*/ 191315 w 604"/>
              <a:gd name="T1" fmla="*/ 0 h 634"/>
              <a:gd name="T2" fmla="*/ 191315 w 604"/>
              <a:gd name="T3" fmla="*/ 0 h 634"/>
              <a:gd name="T4" fmla="*/ 26712 w 604"/>
              <a:gd name="T5" fmla="*/ 0 h 634"/>
              <a:gd name="T6" fmla="*/ 0 w 604"/>
              <a:gd name="T7" fmla="*/ 26830 h 634"/>
              <a:gd name="T8" fmla="*/ 0 w 604"/>
              <a:gd name="T9" fmla="*/ 154818 h 634"/>
              <a:gd name="T10" fmla="*/ 26712 w 604"/>
              <a:gd name="T11" fmla="*/ 187087 h 634"/>
              <a:gd name="T12" fmla="*/ 85189 w 604"/>
              <a:gd name="T13" fmla="*/ 187087 h 634"/>
              <a:gd name="T14" fmla="*/ 85189 w 604"/>
              <a:gd name="T15" fmla="*/ 213555 h 634"/>
              <a:gd name="T16" fmla="*/ 68946 w 604"/>
              <a:gd name="T17" fmla="*/ 213555 h 634"/>
              <a:gd name="T18" fmla="*/ 63892 w 604"/>
              <a:gd name="T19" fmla="*/ 218994 h 634"/>
              <a:gd name="T20" fmla="*/ 68946 w 604"/>
              <a:gd name="T21" fmla="*/ 229508 h 634"/>
              <a:gd name="T22" fmla="*/ 154135 w 604"/>
              <a:gd name="T23" fmla="*/ 229508 h 634"/>
              <a:gd name="T24" fmla="*/ 159189 w 604"/>
              <a:gd name="T25" fmla="*/ 218994 h 634"/>
              <a:gd name="T26" fmla="*/ 154135 w 604"/>
              <a:gd name="T27" fmla="*/ 213555 h 634"/>
              <a:gd name="T28" fmla="*/ 138252 w 604"/>
              <a:gd name="T29" fmla="*/ 213555 h 634"/>
              <a:gd name="T30" fmla="*/ 138252 w 604"/>
              <a:gd name="T31" fmla="*/ 187087 h 634"/>
              <a:gd name="T32" fmla="*/ 191315 w 604"/>
              <a:gd name="T33" fmla="*/ 187087 h 634"/>
              <a:gd name="T34" fmla="*/ 217666 w 604"/>
              <a:gd name="T35" fmla="*/ 154818 h 634"/>
              <a:gd name="T36" fmla="*/ 217666 w 604"/>
              <a:gd name="T37" fmla="*/ 26830 h 634"/>
              <a:gd name="T38" fmla="*/ 191315 w 604"/>
              <a:gd name="T39" fmla="*/ 0 h 634"/>
              <a:gd name="T40" fmla="*/ 127423 w 604"/>
              <a:gd name="T41" fmla="*/ 213555 h 634"/>
              <a:gd name="T42" fmla="*/ 127423 w 604"/>
              <a:gd name="T43" fmla="*/ 213555 h 634"/>
              <a:gd name="T44" fmla="*/ 95658 w 604"/>
              <a:gd name="T45" fmla="*/ 213555 h 634"/>
              <a:gd name="T46" fmla="*/ 95658 w 604"/>
              <a:gd name="T47" fmla="*/ 187087 h 634"/>
              <a:gd name="T48" fmla="*/ 127423 w 604"/>
              <a:gd name="T49" fmla="*/ 187087 h 634"/>
              <a:gd name="T50" fmla="*/ 127423 w 604"/>
              <a:gd name="T51" fmla="*/ 213555 h 634"/>
              <a:gd name="T52" fmla="*/ 201783 w 604"/>
              <a:gd name="T53" fmla="*/ 154818 h 634"/>
              <a:gd name="T54" fmla="*/ 201783 w 604"/>
              <a:gd name="T55" fmla="*/ 154818 h 634"/>
              <a:gd name="T56" fmla="*/ 191315 w 604"/>
              <a:gd name="T57" fmla="*/ 170772 h 634"/>
              <a:gd name="T58" fmla="*/ 26712 w 604"/>
              <a:gd name="T59" fmla="*/ 170772 h 634"/>
              <a:gd name="T60" fmla="*/ 10468 w 604"/>
              <a:gd name="T61" fmla="*/ 154818 h 634"/>
              <a:gd name="T62" fmla="*/ 10468 w 604"/>
              <a:gd name="T63" fmla="*/ 144304 h 634"/>
              <a:gd name="T64" fmla="*/ 201783 w 604"/>
              <a:gd name="T65" fmla="*/ 144304 h 634"/>
              <a:gd name="T66" fmla="*/ 201783 w 604"/>
              <a:gd name="T67" fmla="*/ 154818 h 634"/>
              <a:gd name="T68" fmla="*/ 201783 w 604"/>
              <a:gd name="T69" fmla="*/ 128351 h 634"/>
              <a:gd name="T70" fmla="*/ 201783 w 604"/>
              <a:gd name="T71" fmla="*/ 128351 h 634"/>
              <a:gd name="T72" fmla="*/ 10468 w 604"/>
              <a:gd name="T73" fmla="*/ 128351 h 634"/>
              <a:gd name="T74" fmla="*/ 10468 w 604"/>
              <a:gd name="T75" fmla="*/ 26830 h 634"/>
              <a:gd name="T76" fmla="*/ 26712 w 604"/>
              <a:gd name="T77" fmla="*/ 15953 h 634"/>
              <a:gd name="T78" fmla="*/ 191315 w 604"/>
              <a:gd name="T79" fmla="*/ 15953 h 634"/>
              <a:gd name="T80" fmla="*/ 201783 w 604"/>
              <a:gd name="T81" fmla="*/ 26830 h 634"/>
              <a:gd name="T82" fmla="*/ 201783 w 604"/>
              <a:gd name="T83" fmla="*/ 128351 h 63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04" h="634">
                <a:moveTo>
                  <a:pt x="530" y="0"/>
                </a:moveTo>
                <a:lnTo>
                  <a:pt x="530" y="0"/>
                </a:lnTo>
                <a:cubicBezTo>
                  <a:pt x="74" y="0"/>
                  <a:pt x="74" y="0"/>
                  <a:pt x="74" y="0"/>
                </a:cubicBezTo>
                <a:cubicBezTo>
                  <a:pt x="29" y="0"/>
                  <a:pt x="0" y="30"/>
                  <a:pt x="0" y="74"/>
                </a:cubicBezTo>
                <a:cubicBezTo>
                  <a:pt x="0" y="427"/>
                  <a:pt x="0" y="427"/>
                  <a:pt x="0" y="427"/>
                </a:cubicBezTo>
                <a:cubicBezTo>
                  <a:pt x="0" y="471"/>
                  <a:pt x="29" y="516"/>
                  <a:pt x="74" y="516"/>
                </a:cubicBezTo>
                <a:cubicBezTo>
                  <a:pt x="236" y="516"/>
                  <a:pt x="236" y="516"/>
                  <a:pt x="236" y="516"/>
                </a:cubicBezTo>
                <a:cubicBezTo>
                  <a:pt x="236" y="589"/>
                  <a:pt x="236" y="589"/>
                  <a:pt x="236" y="589"/>
                </a:cubicBezTo>
                <a:cubicBezTo>
                  <a:pt x="191" y="589"/>
                  <a:pt x="191" y="589"/>
                  <a:pt x="191" y="589"/>
                </a:cubicBezTo>
                <a:cubicBezTo>
                  <a:pt x="177" y="589"/>
                  <a:pt x="177" y="604"/>
                  <a:pt x="177" y="604"/>
                </a:cubicBezTo>
                <a:cubicBezTo>
                  <a:pt x="177" y="619"/>
                  <a:pt x="177" y="633"/>
                  <a:pt x="191" y="633"/>
                </a:cubicBezTo>
                <a:cubicBezTo>
                  <a:pt x="427" y="633"/>
                  <a:pt x="427" y="633"/>
                  <a:pt x="427" y="633"/>
                </a:cubicBezTo>
                <a:cubicBezTo>
                  <a:pt x="441" y="633"/>
                  <a:pt x="441" y="619"/>
                  <a:pt x="441" y="604"/>
                </a:cubicBezTo>
                <a:cubicBezTo>
                  <a:pt x="441" y="604"/>
                  <a:pt x="441" y="589"/>
                  <a:pt x="427" y="589"/>
                </a:cubicBezTo>
                <a:cubicBezTo>
                  <a:pt x="383" y="589"/>
                  <a:pt x="383" y="589"/>
                  <a:pt x="383" y="589"/>
                </a:cubicBezTo>
                <a:cubicBezTo>
                  <a:pt x="383" y="516"/>
                  <a:pt x="383" y="516"/>
                  <a:pt x="383" y="516"/>
                </a:cubicBezTo>
                <a:cubicBezTo>
                  <a:pt x="530" y="516"/>
                  <a:pt x="530" y="516"/>
                  <a:pt x="530" y="516"/>
                </a:cubicBezTo>
                <a:cubicBezTo>
                  <a:pt x="574" y="516"/>
                  <a:pt x="603" y="471"/>
                  <a:pt x="603" y="427"/>
                </a:cubicBezTo>
                <a:cubicBezTo>
                  <a:pt x="603" y="74"/>
                  <a:pt x="603" y="74"/>
                  <a:pt x="603" y="74"/>
                </a:cubicBezTo>
                <a:cubicBezTo>
                  <a:pt x="603" y="30"/>
                  <a:pt x="574" y="0"/>
                  <a:pt x="530" y="0"/>
                </a:cubicBezTo>
                <a:close/>
                <a:moveTo>
                  <a:pt x="353" y="589"/>
                </a:moveTo>
                <a:lnTo>
                  <a:pt x="353" y="589"/>
                </a:lnTo>
                <a:cubicBezTo>
                  <a:pt x="265" y="589"/>
                  <a:pt x="265" y="589"/>
                  <a:pt x="265" y="589"/>
                </a:cubicBezTo>
                <a:cubicBezTo>
                  <a:pt x="265" y="516"/>
                  <a:pt x="265" y="516"/>
                  <a:pt x="265" y="516"/>
                </a:cubicBezTo>
                <a:cubicBezTo>
                  <a:pt x="353" y="516"/>
                  <a:pt x="353" y="516"/>
                  <a:pt x="353" y="516"/>
                </a:cubicBezTo>
                <a:lnTo>
                  <a:pt x="353" y="589"/>
                </a:lnTo>
                <a:close/>
                <a:moveTo>
                  <a:pt x="559" y="427"/>
                </a:moveTo>
                <a:lnTo>
                  <a:pt x="559" y="427"/>
                </a:lnTo>
                <a:cubicBezTo>
                  <a:pt x="559" y="457"/>
                  <a:pt x="545" y="471"/>
                  <a:pt x="530" y="471"/>
                </a:cubicBezTo>
                <a:cubicBezTo>
                  <a:pt x="74" y="471"/>
                  <a:pt x="74" y="471"/>
                  <a:pt x="74" y="471"/>
                </a:cubicBezTo>
                <a:cubicBezTo>
                  <a:pt x="59" y="471"/>
                  <a:pt x="29" y="457"/>
                  <a:pt x="29" y="427"/>
                </a:cubicBezTo>
                <a:cubicBezTo>
                  <a:pt x="29" y="398"/>
                  <a:pt x="29" y="398"/>
                  <a:pt x="29" y="398"/>
                </a:cubicBezTo>
                <a:cubicBezTo>
                  <a:pt x="559" y="398"/>
                  <a:pt x="559" y="398"/>
                  <a:pt x="559" y="398"/>
                </a:cubicBezTo>
                <a:lnTo>
                  <a:pt x="559" y="427"/>
                </a:lnTo>
                <a:close/>
                <a:moveTo>
                  <a:pt x="559" y="354"/>
                </a:moveTo>
                <a:lnTo>
                  <a:pt x="559" y="354"/>
                </a:lnTo>
                <a:cubicBezTo>
                  <a:pt x="29" y="354"/>
                  <a:pt x="29" y="354"/>
                  <a:pt x="29" y="354"/>
                </a:cubicBezTo>
                <a:cubicBezTo>
                  <a:pt x="29" y="74"/>
                  <a:pt x="29" y="74"/>
                  <a:pt x="29" y="74"/>
                </a:cubicBezTo>
                <a:cubicBezTo>
                  <a:pt x="29" y="59"/>
                  <a:pt x="59" y="44"/>
                  <a:pt x="74" y="44"/>
                </a:cubicBezTo>
                <a:cubicBezTo>
                  <a:pt x="530" y="44"/>
                  <a:pt x="530" y="44"/>
                  <a:pt x="530" y="44"/>
                </a:cubicBezTo>
                <a:cubicBezTo>
                  <a:pt x="545" y="44"/>
                  <a:pt x="559" y="59"/>
                  <a:pt x="559" y="74"/>
                </a:cubicBezTo>
                <a:lnTo>
                  <a:pt x="559" y="354"/>
                </a:lnTo>
                <a:close/>
              </a:path>
            </a:pathLst>
          </a:custGeom>
          <a:solidFill>
            <a:schemeClr val="accent1"/>
          </a:solidFill>
          <a:ln>
            <a:noFill/>
          </a:ln>
          <a:effectLst/>
        </p:spPr>
        <p:txBody>
          <a:bodyPr wrap="none" anchor="ctr"/>
          <a:lstStyle/>
          <a:p>
            <a:endParaRPr lang="en-US" sz="2700"/>
          </a:p>
        </p:txBody>
      </p:sp>
      <p:sp>
        <p:nvSpPr>
          <p:cNvPr id="145" name="Freeform 144"/>
          <p:cNvSpPr>
            <a:spLocks noChangeArrowheads="1"/>
          </p:cNvSpPr>
          <p:nvPr/>
        </p:nvSpPr>
        <p:spPr bwMode="auto">
          <a:xfrm>
            <a:off x="5228893" y="2036642"/>
            <a:ext cx="207419" cy="300757"/>
          </a:xfrm>
          <a:custGeom>
            <a:avLst/>
            <a:gdLst>
              <a:gd name="T0" fmla="*/ 132018 w 442"/>
              <a:gd name="T1" fmla="*/ 0 h 634"/>
              <a:gd name="T2" fmla="*/ 132018 w 442"/>
              <a:gd name="T3" fmla="*/ 0 h 634"/>
              <a:gd name="T4" fmla="*/ 26188 w 442"/>
              <a:gd name="T5" fmla="*/ 0 h 634"/>
              <a:gd name="T6" fmla="*/ 0 w 442"/>
              <a:gd name="T7" fmla="*/ 26830 h 634"/>
              <a:gd name="T8" fmla="*/ 0 w 442"/>
              <a:gd name="T9" fmla="*/ 197602 h 634"/>
              <a:gd name="T10" fmla="*/ 26188 w 442"/>
              <a:gd name="T11" fmla="*/ 229508 h 634"/>
              <a:gd name="T12" fmla="*/ 132018 w 442"/>
              <a:gd name="T13" fmla="*/ 229508 h 634"/>
              <a:gd name="T14" fmla="*/ 158206 w 442"/>
              <a:gd name="T15" fmla="*/ 197602 h 634"/>
              <a:gd name="T16" fmla="*/ 158206 w 442"/>
              <a:gd name="T17" fmla="*/ 26830 h 634"/>
              <a:gd name="T18" fmla="*/ 132018 w 442"/>
              <a:gd name="T19" fmla="*/ 0 h 634"/>
              <a:gd name="T20" fmla="*/ 147803 w 442"/>
              <a:gd name="T21" fmla="*/ 197602 h 634"/>
              <a:gd name="T22" fmla="*/ 147803 w 442"/>
              <a:gd name="T23" fmla="*/ 197602 h 634"/>
              <a:gd name="T24" fmla="*/ 132018 w 442"/>
              <a:gd name="T25" fmla="*/ 213555 h 634"/>
              <a:gd name="T26" fmla="*/ 26188 w 442"/>
              <a:gd name="T27" fmla="*/ 213555 h 634"/>
              <a:gd name="T28" fmla="*/ 10404 w 442"/>
              <a:gd name="T29" fmla="*/ 197602 h 634"/>
              <a:gd name="T30" fmla="*/ 10404 w 442"/>
              <a:gd name="T31" fmla="*/ 176210 h 634"/>
              <a:gd name="T32" fmla="*/ 147803 w 442"/>
              <a:gd name="T33" fmla="*/ 176210 h 634"/>
              <a:gd name="T34" fmla="*/ 147803 w 442"/>
              <a:gd name="T35" fmla="*/ 197602 h 634"/>
              <a:gd name="T36" fmla="*/ 147803 w 442"/>
              <a:gd name="T37" fmla="*/ 165696 h 634"/>
              <a:gd name="T38" fmla="*/ 147803 w 442"/>
              <a:gd name="T39" fmla="*/ 165696 h 634"/>
              <a:gd name="T40" fmla="*/ 10404 w 442"/>
              <a:gd name="T41" fmla="*/ 165696 h 634"/>
              <a:gd name="T42" fmla="*/ 10404 w 442"/>
              <a:gd name="T43" fmla="*/ 48222 h 634"/>
              <a:gd name="T44" fmla="*/ 147803 w 442"/>
              <a:gd name="T45" fmla="*/ 48222 h 634"/>
              <a:gd name="T46" fmla="*/ 147803 w 442"/>
              <a:gd name="T47" fmla="*/ 165696 h 634"/>
              <a:gd name="T48" fmla="*/ 147803 w 442"/>
              <a:gd name="T49" fmla="*/ 37345 h 634"/>
              <a:gd name="T50" fmla="*/ 147803 w 442"/>
              <a:gd name="T51" fmla="*/ 37345 h 634"/>
              <a:gd name="T52" fmla="*/ 10404 w 442"/>
              <a:gd name="T53" fmla="*/ 37345 h 634"/>
              <a:gd name="T54" fmla="*/ 10404 w 442"/>
              <a:gd name="T55" fmla="*/ 26830 h 634"/>
              <a:gd name="T56" fmla="*/ 26188 w 442"/>
              <a:gd name="T57" fmla="*/ 15953 h 634"/>
              <a:gd name="T58" fmla="*/ 132018 w 442"/>
              <a:gd name="T59" fmla="*/ 15953 h 634"/>
              <a:gd name="T60" fmla="*/ 147803 w 442"/>
              <a:gd name="T61" fmla="*/ 26830 h 634"/>
              <a:gd name="T62" fmla="*/ 147803 w 442"/>
              <a:gd name="T63" fmla="*/ 37345 h 634"/>
              <a:gd name="T64" fmla="*/ 79283 w 442"/>
              <a:gd name="T65" fmla="*/ 208117 h 634"/>
              <a:gd name="T66" fmla="*/ 79283 w 442"/>
              <a:gd name="T67" fmla="*/ 208117 h 634"/>
              <a:gd name="T68" fmla="*/ 89686 w 442"/>
              <a:gd name="T69" fmla="*/ 197602 h 634"/>
              <a:gd name="T70" fmla="*/ 79283 w 442"/>
              <a:gd name="T71" fmla="*/ 187087 h 634"/>
              <a:gd name="T72" fmla="*/ 68520 w 442"/>
              <a:gd name="T73" fmla="*/ 197602 h 634"/>
              <a:gd name="T74" fmla="*/ 79283 w 442"/>
              <a:gd name="T75" fmla="*/ 208117 h 63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442" h="634">
                <a:moveTo>
                  <a:pt x="368" y="0"/>
                </a:moveTo>
                <a:lnTo>
                  <a:pt x="368" y="0"/>
                </a:lnTo>
                <a:cubicBezTo>
                  <a:pt x="73" y="0"/>
                  <a:pt x="73" y="0"/>
                  <a:pt x="73" y="0"/>
                </a:cubicBezTo>
                <a:cubicBezTo>
                  <a:pt x="29" y="0"/>
                  <a:pt x="0" y="30"/>
                  <a:pt x="0" y="74"/>
                </a:cubicBezTo>
                <a:cubicBezTo>
                  <a:pt x="0" y="545"/>
                  <a:pt x="0" y="545"/>
                  <a:pt x="0" y="545"/>
                </a:cubicBezTo>
                <a:cubicBezTo>
                  <a:pt x="0" y="589"/>
                  <a:pt x="29" y="633"/>
                  <a:pt x="73" y="633"/>
                </a:cubicBezTo>
                <a:cubicBezTo>
                  <a:pt x="368" y="633"/>
                  <a:pt x="368" y="633"/>
                  <a:pt x="368" y="633"/>
                </a:cubicBezTo>
                <a:cubicBezTo>
                  <a:pt x="412" y="633"/>
                  <a:pt x="441" y="589"/>
                  <a:pt x="441" y="545"/>
                </a:cubicBezTo>
                <a:cubicBezTo>
                  <a:pt x="441" y="74"/>
                  <a:pt x="441" y="74"/>
                  <a:pt x="441" y="74"/>
                </a:cubicBezTo>
                <a:cubicBezTo>
                  <a:pt x="441" y="30"/>
                  <a:pt x="412" y="0"/>
                  <a:pt x="368" y="0"/>
                </a:cubicBezTo>
                <a:close/>
                <a:moveTo>
                  <a:pt x="412" y="545"/>
                </a:moveTo>
                <a:lnTo>
                  <a:pt x="412" y="545"/>
                </a:lnTo>
                <a:cubicBezTo>
                  <a:pt x="412" y="574"/>
                  <a:pt x="382" y="589"/>
                  <a:pt x="368" y="589"/>
                </a:cubicBezTo>
                <a:cubicBezTo>
                  <a:pt x="73" y="589"/>
                  <a:pt x="73" y="589"/>
                  <a:pt x="73" y="589"/>
                </a:cubicBezTo>
                <a:cubicBezTo>
                  <a:pt x="59" y="589"/>
                  <a:pt x="29" y="574"/>
                  <a:pt x="29" y="545"/>
                </a:cubicBezTo>
                <a:cubicBezTo>
                  <a:pt x="29" y="486"/>
                  <a:pt x="29" y="486"/>
                  <a:pt x="29" y="486"/>
                </a:cubicBezTo>
                <a:cubicBezTo>
                  <a:pt x="412" y="486"/>
                  <a:pt x="412" y="486"/>
                  <a:pt x="412" y="486"/>
                </a:cubicBezTo>
                <a:lnTo>
                  <a:pt x="412" y="545"/>
                </a:lnTo>
                <a:close/>
                <a:moveTo>
                  <a:pt x="412" y="457"/>
                </a:moveTo>
                <a:lnTo>
                  <a:pt x="412" y="457"/>
                </a:lnTo>
                <a:cubicBezTo>
                  <a:pt x="29" y="457"/>
                  <a:pt x="29" y="457"/>
                  <a:pt x="29" y="457"/>
                </a:cubicBezTo>
                <a:cubicBezTo>
                  <a:pt x="29" y="133"/>
                  <a:pt x="29" y="133"/>
                  <a:pt x="29" y="133"/>
                </a:cubicBezTo>
                <a:cubicBezTo>
                  <a:pt x="412" y="133"/>
                  <a:pt x="412" y="133"/>
                  <a:pt x="412" y="133"/>
                </a:cubicBezTo>
                <a:lnTo>
                  <a:pt x="412" y="457"/>
                </a:lnTo>
                <a:close/>
                <a:moveTo>
                  <a:pt x="412" y="103"/>
                </a:moveTo>
                <a:lnTo>
                  <a:pt x="412" y="103"/>
                </a:lnTo>
                <a:cubicBezTo>
                  <a:pt x="29" y="103"/>
                  <a:pt x="29" y="103"/>
                  <a:pt x="29" y="103"/>
                </a:cubicBezTo>
                <a:cubicBezTo>
                  <a:pt x="29" y="74"/>
                  <a:pt x="29" y="74"/>
                  <a:pt x="29" y="74"/>
                </a:cubicBezTo>
                <a:cubicBezTo>
                  <a:pt x="29" y="59"/>
                  <a:pt x="59" y="44"/>
                  <a:pt x="73" y="44"/>
                </a:cubicBezTo>
                <a:cubicBezTo>
                  <a:pt x="368" y="44"/>
                  <a:pt x="368" y="44"/>
                  <a:pt x="368" y="44"/>
                </a:cubicBezTo>
                <a:cubicBezTo>
                  <a:pt x="382" y="44"/>
                  <a:pt x="412" y="59"/>
                  <a:pt x="412" y="74"/>
                </a:cubicBezTo>
                <a:lnTo>
                  <a:pt x="412" y="103"/>
                </a:lnTo>
                <a:close/>
                <a:moveTo>
                  <a:pt x="221" y="574"/>
                </a:moveTo>
                <a:lnTo>
                  <a:pt x="221" y="574"/>
                </a:lnTo>
                <a:cubicBezTo>
                  <a:pt x="235" y="574"/>
                  <a:pt x="250" y="560"/>
                  <a:pt x="250" y="545"/>
                </a:cubicBezTo>
                <a:cubicBezTo>
                  <a:pt x="250" y="530"/>
                  <a:pt x="235" y="516"/>
                  <a:pt x="221" y="516"/>
                </a:cubicBezTo>
                <a:cubicBezTo>
                  <a:pt x="206" y="516"/>
                  <a:pt x="191" y="530"/>
                  <a:pt x="191" y="545"/>
                </a:cubicBezTo>
                <a:cubicBezTo>
                  <a:pt x="191" y="560"/>
                  <a:pt x="206" y="574"/>
                  <a:pt x="221" y="574"/>
                </a:cubicBezTo>
                <a:close/>
              </a:path>
            </a:pathLst>
          </a:custGeom>
          <a:solidFill>
            <a:schemeClr val="accent1"/>
          </a:solidFill>
          <a:ln>
            <a:noFill/>
          </a:ln>
          <a:effectLst/>
        </p:spPr>
        <p:txBody>
          <a:bodyPr wrap="none" anchor="ctr"/>
          <a:lstStyle/>
          <a:p>
            <a:endParaRPr lang="en-US" sz="2700"/>
          </a:p>
        </p:txBody>
      </p:sp>
      <p:sp>
        <p:nvSpPr>
          <p:cNvPr id="146" name="Freeform 145"/>
          <p:cNvSpPr>
            <a:spLocks noChangeArrowheads="1"/>
          </p:cNvSpPr>
          <p:nvPr/>
        </p:nvSpPr>
        <p:spPr bwMode="auto">
          <a:xfrm>
            <a:off x="4770845" y="2036642"/>
            <a:ext cx="165935" cy="300757"/>
          </a:xfrm>
          <a:custGeom>
            <a:avLst/>
            <a:gdLst>
              <a:gd name="T0" fmla="*/ 63426 w 354"/>
              <a:gd name="T1" fmla="*/ 197602 h 634"/>
              <a:gd name="T2" fmla="*/ 63426 w 354"/>
              <a:gd name="T3" fmla="*/ 197602 h 634"/>
              <a:gd name="T4" fmla="*/ 79193 w 354"/>
              <a:gd name="T5" fmla="*/ 187087 h 634"/>
              <a:gd name="T6" fmla="*/ 63426 w 354"/>
              <a:gd name="T7" fmla="*/ 170772 h 634"/>
              <a:gd name="T8" fmla="*/ 52676 w 354"/>
              <a:gd name="T9" fmla="*/ 187087 h 634"/>
              <a:gd name="T10" fmla="*/ 63426 w 354"/>
              <a:gd name="T11" fmla="*/ 197602 h 634"/>
              <a:gd name="T12" fmla="*/ 100335 w 354"/>
              <a:gd name="T13" fmla="*/ 0 h 634"/>
              <a:gd name="T14" fmla="*/ 100335 w 354"/>
              <a:gd name="T15" fmla="*/ 0 h 634"/>
              <a:gd name="T16" fmla="*/ 31892 w 354"/>
              <a:gd name="T17" fmla="*/ 0 h 634"/>
              <a:gd name="T18" fmla="*/ 0 w 354"/>
              <a:gd name="T19" fmla="*/ 26830 h 634"/>
              <a:gd name="T20" fmla="*/ 0 w 354"/>
              <a:gd name="T21" fmla="*/ 197602 h 634"/>
              <a:gd name="T22" fmla="*/ 31892 w 354"/>
              <a:gd name="T23" fmla="*/ 229508 h 634"/>
              <a:gd name="T24" fmla="*/ 100335 w 354"/>
              <a:gd name="T25" fmla="*/ 229508 h 634"/>
              <a:gd name="T26" fmla="*/ 126494 w 354"/>
              <a:gd name="T27" fmla="*/ 197602 h 634"/>
              <a:gd name="T28" fmla="*/ 126494 w 354"/>
              <a:gd name="T29" fmla="*/ 26830 h 634"/>
              <a:gd name="T30" fmla="*/ 100335 w 354"/>
              <a:gd name="T31" fmla="*/ 0 h 634"/>
              <a:gd name="T32" fmla="*/ 116102 w 354"/>
              <a:gd name="T33" fmla="*/ 197602 h 634"/>
              <a:gd name="T34" fmla="*/ 116102 w 354"/>
              <a:gd name="T35" fmla="*/ 197602 h 634"/>
              <a:gd name="T36" fmla="*/ 100335 w 354"/>
              <a:gd name="T37" fmla="*/ 213555 h 634"/>
              <a:gd name="T38" fmla="*/ 31892 w 354"/>
              <a:gd name="T39" fmla="*/ 213555 h 634"/>
              <a:gd name="T40" fmla="*/ 15767 w 354"/>
              <a:gd name="T41" fmla="*/ 197602 h 634"/>
              <a:gd name="T42" fmla="*/ 15767 w 354"/>
              <a:gd name="T43" fmla="*/ 154818 h 634"/>
              <a:gd name="T44" fmla="*/ 116102 w 354"/>
              <a:gd name="T45" fmla="*/ 154818 h 634"/>
              <a:gd name="T46" fmla="*/ 116102 w 354"/>
              <a:gd name="T47" fmla="*/ 197602 h 634"/>
              <a:gd name="T48" fmla="*/ 116102 w 354"/>
              <a:gd name="T49" fmla="*/ 144304 h 634"/>
              <a:gd name="T50" fmla="*/ 116102 w 354"/>
              <a:gd name="T51" fmla="*/ 144304 h 634"/>
              <a:gd name="T52" fmla="*/ 15767 w 354"/>
              <a:gd name="T53" fmla="*/ 144304 h 634"/>
              <a:gd name="T54" fmla="*/ 15767 w 354"/>
              <a:gd name="T55" fmla="*/ 48222 h 634"/>
              <a:gd name="T56" fmla="*/ 116102 w 354"/>
              <a:gd name="T57" fmla="*/ 48222 h 634"/>
              <a:gd name="T58" fmla="*/ 116102 w 354"/>
              <a:gd name="T59" fmla="*/ 144304 h 634"/>
              <a:gd name="T60" fmla="*/ 116102 w 354"/>
              <a:gd name="T61" fmla="*/ 37345 h 634"/>
              <a:gd name="T62" fmla="*/ 116102 w 354"/>
              <a:gd name="T63" fmla="*/ 37345 h 634"/>
              <a:gd name="T64" fmla="*/ 15767 w 354"/>
              <a:gd name="T65" fmla="*/ 37345 h 634"/>
              <a:gd name="T66" fmla="*/ 15767 w 354"/>
              <a:gd name="T67" fmla="*/ 26830 h 634"/>
              <a:gd name="T68" fmla="*/ 31892 w 354"/>
              <a:gd name="T69" fmla="*/ 15953 h 634"/>
              <a:gd name="T70" fmla="*/ 100335 w 354"/>
              <a:gd name="T71" fmla="*/ 15953 h 634"/>
              <a:gd name="T72" fmla="*/ 116102 w 354"/>
              <a:gd name="T73" fmla="*/ 26830 h 634"/>
              <a:gd name="T74" fmla="*/ 116102 w 354"/>
              <a:gd name="T75" fmla="*/ 37345 h 63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354" h="634">
                <a:moveTo>
                  <a:pt x="177" y="545"/>
                </a:moveTo>
                <a:lnTo>
                  <a:pt x="177" y="545"/>
                </a:lnTo>
                <a:cubicBezTo>
                  <a:pt x="206" y="545"/>
                  <a:pt x="221" y="530"/>
                  <a:pt x="221" y="516"/>
                </a:cubicBezTo>
                <a:cubicBezTo>
                  <a:pt x="221" y="486"/>
                  <a:pt x="206" y="471"/>
                  <a:pt x="177" y="471"/>
                </a:cubicBezTo>
                <a:cubicBezTo>
                  <a:pt x="162" y="471"/>
                  <a:pt x="147" y="486"/>
                  <a:pt x="147" y="516"/>
                </a:cubicBezTo>
                <a:cubicBezTo>
                  <a:pt x="147" y="530"/>
                  <a:pt x="162" y="545"/>
                  <a:pt x="177" y="545"/>
                </a:cubicBezTo>
                <a:close/>
                <a:moveTo>
                  <a:pt x="280" y="0"/>
                </a:moveTo>
                <a:lnTo>
                  <a:pt x="280" y="0"/>
                </a:lnTo>
                <a:cubicBezTo>
                  <a:pt x="89" y="0"/>
                  <a:pt x="89" y="0"/>
                  <a:pt x="89" y="0"/>
                </a:cubicBezTo>
                <a:cubicBezTo>
                  <a:pt x="44" y="0"/>
                  <a:pt x="0" y="30"/>
                  <a:pt x="0" y="74"/>
                </a:cubicBezTo>
                <a:cubicBezTo>
                  <a:pt x="0" y="545"/>
                  <a:pt x="0" y="545"/>
                  <a:pt x="0" y="545"/>
                </a:cubicBezTo>
                <a:cubicBezTo>
                  <a:pt x="0" y="589"/>
                  <a:pt x="44" y="633"/>
                  <a:pt x="89" y="633"/>
                </a:cubicBezTo>
                <a:cubicBezTo>
                  <a:pt x="280" y="633"/>
                  <a:pt x="280" y="633"/>
                  <a:pt x="280" y="633"/>
                </a:cubicBezTo>
                <a:cubicBezTo>
                  <a:pt x="324" y="633"/>
                  <a:pt x="353" y="589"/>
                  <a:pt x="353" y="545"/>
                </a:cubicBezTo>
                <a:cubicBezTo>
                  <a:pt x="353" y="74"/>
                  <a:pt x="353" y="74"/>
                  <a:pt x="353" y="74"/>
                </a:cubicBezTo>
                <a:cubicBezTo>
                  <a:pt x="353" y="30"/>
                  <a:pt x="324" y="0"/>
                  <a:pt x="280" y="0"/>
                </a:cubicBezTo>
                <a:close/>
                <a:moveTo>
                  <a:pt x="324" y="545"/>
                </a:moveTo>
                <a:lnTo>
                  <a:pt x="324" y="545"/>
                </a:lnTo>
                <a:cubicBezTo>
                  <a:pt x="324" y="574"/>
                  <a:pt x="294" y="589"/>
                  <a:pt x="280" y="589"/>
                </a:cubicBezTo>
                <a:cubicBezTo>
                  <a:pt x="89" y="589"/>
                  <a:pt x="89" y="589"/>
                  <a:pt x="89" y="589"/>
                </a:cubicBezTo>
                <a:cubicBezTo>
                  <a:pt x="59" y="589"/>
                  <a:pt x="44" y="574"/>
                  <a:pt x="44" y="545"/>
                </a:cubicBezTo>
                <a:cubicBezTo>
                  <a:pt x="44" y="427"/>
                  <a:pt x="44" y="427"/>
                  <a:pt x="44" y="427"/>
                </a:cubicBezTo>
                <a:cubicBezTo>
                  <a:pt x="324" y="427"/>
                  <a:pt x="324" y="427"/>
                  <a:pt x="324" y="427"/>
                </a:cubicBezTo>
                <a:lnTo>
                  <a:pt x="324" y="545"/>
                </a:lnTo>
                <a:close/>
                <a:moveTo>
                  <a:pt x="324" y="398"/>
                </a:moveTo>
                <a:lnTo>
                  <a:pt x="324" y="398"/>
                </a:lnTo>
                <a:cubicBezTo>
                  <a:pt x="44" y="398"/>
                  <a:pt x="44" y="398"/>
                  <a:pt x="44" y="398"/>
                </a:cubicBezTo>
                <a:cubicBezTo>
                  <a:pt x="44" y="133"/>
                  <a:pt x="44" y="133"/>
                  <a:pt x="44" y="133"/>
                </a:cubicBezTo>
                <a:cubicBezTo>
                  <a:pt x="324" y="133"/>
                  <a:pt x="324" y="133"/>
                  <a:pt x="324" y="133"/>
                </a:cubicBezTo>
                <a:lnTo>
                  <a:pt x="324" y="398"/>
                </a:lnTo>
                <a:close/>
                <a:moveTo>
                  <a:pt x="324" y="103"/>
                </a:moveTo>
                <a:lnTo>
                  <a:pt x="324" y="103"/>
                </a:lnTo>
                <a:cubicBezTo>
                  <a:pt x="44" y="103"/>
                  <a:pt x="44" y="103"/>
                  <a:pt x="44" y="103"/>
                </a:cubicBezTo>
                <a:cubicBezTo>
                  <a:pt x="44" y="74"/>
                  <a:pt x="44" y="74"/>
                  <a:pt x="44" y="74"/>
                </a:cubicBezTo>
                <a:cubicBezTo>
                  <a:pt x="44" y="59"/>
                  <a:pt x="59" y="44"/>
                  <a:pt x="89" y="44"/>
                </a:cubicBezTo>
                <a:cubicBezTo>
                  <a:pt x="280" y="44"/>
                  <a:pt x="280" y="44"/>
                  <a:pt x="280" y="44"/>
                </a:cubicBezTo>
                <a:cubicBezTo>
                  <a:pt x="294" y="44"/>
                  <a:pt x="324" y="59"/>
                  <a:pt x="324" y="74"/>
                </a:cubicBezTo>
                <a:lnTo>
                  <a:pt x="324" y="103"/>
                </a:lnTo>
                <a:close/>
              </a:path>
            </a:pathLst>
          </a:custGeom>
          <a:solidFill>
            <a:schemeClr val="accent1"/>
          </a:solidFill>
          <a:ln>
            <a:noFill/>
          </a:ln>
          <a:effectLst/>
        </p:spPr>
        <p:txBody>
          <a:bodyPr wrap="none" anchor="ctr"/>
          <a:lstStyle/>
          <a:p>
            <a:endParaRPr lang="en-US" sz="2700"/>
          </a:p>
        </p:txBody>
      </p:sp>
      <p:sp>
        <p:nvSpPr>
          <p:cNvPr id="147" name="Freeform 146"/>
          <p:cNvSpPr>
            <a:spLocks noChangeArrowheads="1"/>
          </p:cNvSpPr>
          <p:nvPr/>
        </p:nvSpPr>
        <p:spPr bwMode="auto">
          <a:xfrm>
            <a:off x="4257484" y="2036642"/>
            <a:ext cx="236804" cy="300757"/>
          </a:xfrm>
          <a:custGeom>
            <a:avLst/>
            <a:gdLst>
              <a:gd name="T0" fmla="*/ 138030 w 501"/>
              <a:gd name="T1" fmla="*/ 187087 h 634"/>
              <a:gd name="T2" fmla="*/ 138030 w 501"/>
              <a:gd name="T3" fmla="*/ 197602 h 634"/>
              <a:gd name="T4" fmla="*/ 138030 w 501"/>
              <a:gd name="T5" fmla="*/ 187087 h 634"/>
              <a:gd name="T6" fmla="*/ 111653 w 501"/>
              <a:gd name="T7" fmla="*/ 154818 h 634"/>
              <a:gd name="T8" fmla="*/ 111653 w 501"/>
              <a:gd name="T9" fmla="*/ 170772 h 634"/>
              <a:gd name="T10" fmla="*/ 111653 w 501"/>
              <a:gd name="T11" fmla="*/ 154818 h 634"/>
              <a:gd name="T12" fmla="*/ 106233 w 501"/>
              <a:gd name="T13" fmla="*/ 187087 h 634"/>
              <a:gd name="T14" fmla="*/ 106233 w 501"/>
              <a:gd name="T15" fmla="*/ 197602 h 634"/>
              <a:gd name="T16" fmla="*/ 106233 w 501"/>
              <a:gd name="T17" fmla="*/ 187087 h 634"/>
              <a:gd name="T18" fmla="*/ 63956 w 501"/>
              <a:gd name="T19" fmla="*/ 170772 h 634"/>
              <a:gd name="T20" fmla="*/ 53116 w 501"/>
              <a:gd name="T21" fmla="*/ 165696 h 634"/>
              <a:gd name="T22" fmla="*/ 42638 w 501"/>
              <a:gd name="T23" fmla="*/ 165696 h 634"/>
              <a:gd name="T24" fmla="*/ 31798 w 501"/>
              <a:gd name="T25" fmla="*/ 170772 h 634"/>
              <a:gd name="T26" fmla="*/ 31798 w 501"/>
              <a:gd name="T27" fmla="*/ 187087 h 634"/>
              <a:gd name="T28" fmla="*/ 42638 w 501"/>
              <a:gd name="T29" fmla="*/ 192163 h 634"/>
              <a:gd name="T30" fmla="*/ 53116 w 501"/>
              <a:gd name="T31" fmla="*/ 192163 h 634"/>
              <a:gd name="T32" fmla="*/ 63956 w 501"/>
              <a:gd name="T33" fmla="*/ 187087 h 634"/>
              <a:gd name="T34" fmla="*/ 63956 w 501"/>
              <a:gd name="T35" fmla="*/ 170772 h 634"/>
              <a:gd name="T36" fmla="*/ 154290 w 501"/>
              <a:gd name="T37" fmla="*/ 0 h 634"/>
              <a:gd name="T38" fmla="*/ 0 w 501"/>
              <a:gd name="T39" fmla="*/ 26830 h 634"/>
              <a:gd name="T40" fmla="*/ 26377 w 501"/>
              <a:gd name="T41" fmla="*/ 229508 h 634"/>
              <a:gd name="T42" fmla="*/ 180668 w 501"/>
              <a:gd name="T43" fmla="*/ 197602 h 634"/>
              <a:gd name="T44" fmla="*/ 154290 w 501"/>
              <a:gd name="T45" fmla="*/ 0 h 634"/>
              <a:gd name="T46" fmla="*/ 170189 w 501"/>
              <a:gd name="T47" fmla="*/ 197602 h 634"/>
              <a:gd name="T48" fmla="*/ 26377 w 501"/>
              <a:gd name="T49" fmla="*/ 213555 h 634"/>
              <a:gd name="T50" fmla="*/ 10479 w 501"/>
              <a:gd name="T51" fmla="*/ 26830 h 634"/>
              <a:gd name="T52" fmla="*/ 154290 w 501"/>
              <a:gd name="T53" fmla="*/ 15953 h 634"/>
              <a:gd name="T54" fmla="*/ 170189 w 501"/>
              <a:gd name="T55" fmla="*/ 197602 h 634"/>
              <a:gd name="T56" fmla="*/ 148870 w 501"/>
              <a:gd name="T57" fmla="*/ 154818 h 634"/>
              <a:gd name="T58" fmla="*/ 148870 w 501"/>
              <a:gd name="T59" fmla="*/ 170772 h 634"/>
              <a:gd name="T60" fmla="*/ 148870 w 501"/>
              <a:gd name="T61" fmla="*/ 154818 h 634"/>
              <a:gd name="T62" fmla="*/ 138030 w 501"/>
              <a:gd name="T63" fmla="*/ 26830 h 634"/>
              <a:gd name="T64" fmla="*/ 26377 w 501"/>
              <a:gd name="T65" fmla="*/ 42784 h 634"/>
              <a:gd name="T66" fmla="*/ 42638 w 501"/>
              <a:gd name="T67" fmla="*/ 144304 h 634"/>
              <a:gd name="T68" fmla="*/ 154290 w 501"/>
              <a:gd name="T69" fmla="*/ 128351 h 634"/>
              <a:gd name="T70" fmla="*/ 138030 w 501"/>
              <a:gd name="T71" fmla="*/ 26830 h 634"/>
              <a:gd name="T72" fmla="*/ 138030 w 501"/>
              <a:gd name="T73" fmla="*/ 122912 h 634"/>
              <a:gd name="T74" fmla="*/ 47696 w 501"/>
              <a:gd name="T75" fmla="*/ 128351 h 634"/>
              <a:gd name="T76" fmla="*/ 42638 w 501"/>
              <a:gd name="T77" fmla="*/ 48222 h 634"/>
              <a:gd name="T78" fmla="*/ 132971 w 501"/>
              <a:gd name="T79" fmla="*/ 42784 h 634"/>
              <a:gd name="T80" fmla="*/ 138030 w 501"/>
              <a:gd name="T81" fmla="*/ 122912 h 63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501" h="634">
                <a:moveTo>
                  <a:pt x="382" y="516"/>
                </a:moveTo>
                <a:lnTo>
                  <a:pt x="382" y="516"/>
                </a:lnTo>
                <a:cubicBezTo>
                  <a:pt x="382" y="516"/>
                  <a:pt x="368" y="516"/>
                  <a:pt x="368" y="530"/>
                </a:cubicBezTo>
                <a:cubicBezTo>
                  <a:pt x="368" y="545"/>
                  <a:pt x="382" y="545"/>
                  <a:pt x="382" y="545"/>
                </a:cubicBezTo>
                <a:cubicBezTo>
                  <a:pt x="397" y="545"/>
                  <a:pt x="412" y="545"/>
                  <a:pt x="412" y="530"/>
                </a:cubicBezTo>
                <a:cubicBezTo>
                  <a:pt x="412" y="516"/>
                  <a:pt x="397" y="516"/>
                  <a:pt x="382" y="516"/>
                </a:cubicBezTo>
                <a:close/>
                <a:moveTo>
                  <a:pt x="309" y="427"/>
                </a:moveTo>
                <a:lnTo>
                  <a:pt x="309" y="427"/>
                </a:lnTo>
                <a:cubicBezTo>
                  <a:pt x="294" y="427"/>
                  <a:pt x="294" y="442"/>
                  <a:pt x="294" y="457"/>
                </a:cubicBezTo>
                <a:cubicBezTo>
                  <a:pt x="294" y="457"/>
                  <a:pt x="294" y="471"/>
                  <a:pt x="309" y="471"/>
                </a:cubicBezTo>
                <a:cubicBezTo>
                  <a:pt x="324" y="471"/>
                  <a:pt x="324" y="457"/>
                  <a:pt x="324" y="457"/>
                </a:cubicBezTo>
                <a:cubicBezTo>
                  <a:pt x="324" y="442"/>
                  <a:pt x="324" y="427"/>
                  <a:pt x="309" y="427"/>
                </a:cubicBezTo>
                <a:close/>
                <a:moveTo>
                  <a:pt x="294" y="516"/>
                </a:moveTo>
                <a:lnTo>
                  <a:pt x="294" y="516"/>
                </a:lnTo>
                <a:cubicBezTo>
                  <a:pt x="280" y="516"/>
                  <a:pt x="265" y="516"/>
                  <a:pt x="265" y="530"/>
                </a:cubicBezTo>
                <a:cubicBezTo>
                  <a:pt x="265" y="545"/>
                  <a:pt x="280" y="545"/>
                  <a:pt x="294" y="545"/>
                </a:cubicBezTo>
                <a:cubicBezTo>
                  <a:pt x="294" y="545"/>
                  <a:pt x="309" y="545"/>
                  <a:pt x="309" y="530"/>
                </a:cubicBezTo>
                <a:cubicBezTo>
                  <a:pt x="309" y="516"/>
                  <a:pt x="294" y="516"/>
                  <a:pt x="294" y="516"/>
                </a:cubicBezTo>
                <a:close/>
                <a:moveTo>
                  <a:pt x="177" y="471"/>
                </a:moveTo>
                <a:lnTo>
                  <a:pt x="177" y="471"/>
                </a:lnTo>
                <a:cubicBezTo>
                  <a:pt x="147" y="471"/>
                  <a:pt x="147" y="471"/>
                  <a:pt x="147" y="471"/>
                </a:cubicBezTo>
                <a:cubicBezTo>
                  <a:pt x="147" y="457"/>
                  <a:pt x="147" y="457"/>
                  <a:pt x="147" y="457"/>
                </a:cubicBezTo>
                <a:cubicBezTo>
                  <a:pt x="147" y="442"/>
                  <a:pt x="147" y="427"/>
                  <a:pt x="132" y="427"/>
                </a:cubicBezTo>
                <a:cubicBezTo>
                  <a:pt x="118" y="427"/>
                  <a:pt x="118" y="442"/>
                  <a:pt x="118" y="457"/>
                </a:cubicBezTo>
                <a:cubicBezTo>
                  <a:pt x="118" y="471"/>
                  <a:pt x="118" y="471"/>
                  <a:pt x="118" y="471"/>
                </a:cubicBezTo>
                <a:cubicBezTo>
                  <a:pt x="88" y="471"/>
                  <a:pt x="88" y="471"/>
                  <a:pt x="88" y="471"/>
                </a:cubicBezTo>
                <a:lnTo>
                  <a:pt x="73" y="486"/>
                </a:lnTo>
                <a:cubicBezTo>
                  <a:pt x="73" y="501"/>
                  <a:pt x="88" y="516"/>
                  <a:pt x="88" y="516"/>
                </a:cubicBezTo>
                <a:cubicBezTo>
                  <a:pt x="118" y="516"/>
                  <a:pt x="118" y="516"/>
                  <a:pt x="118" y="516"/>
                </a:cubicBezTo>
                <a:cubicBezTo>
                  <a:pt x="118" y="530"/>
                  <a:pt x="118" y="530"/>
                  <a:pt x="118" y="530"/>
                </a:cubicBezTo>
                <a:cubicBezTo>
                  <a:pt x="118" y="545"/>
                  <a:pt x="118" y="545"/>
                  <a:pt x="132" y="545"/>
                </a:cubicBezTo>
                <a:cubicBezTo>
                  <a:pt x="147" y="545"/>
                  <a:pt x="147" y="545"/>
                  <a:pt x="147" y="530"/>
                </a:cubicBezTo>
                <a:cubicBezTo>
                  <a:pt x="147" y="516"/>
                  <a:pt x="147" y="516"/>
                  <a:pt x="147" y="516"/>
                </a:cubicBezTo>
                <a:cubicBezTo>
                  <a:pt x="177" y="516"/>
                  <a:pt x="177" y="516"/>
                  <a:pt x="177" y="516"/>
                </a:cubicBezTo>
                <a:cubicBezTo>
                  <a:pt x="177" y="516"/>
                  <a:pt x="191" y="501"/>
                  <a:pt x="191" y="486"/>
                </a:cubicBezTo>
                <a:lnTo>
                  <a:pt x="177" y="471"/>
                </a:lnTo>
                <a:close/>
                <a:moveTo>
                  <a:pt x="427" y="0"/>
                </a:moveTo>
                <a:lnTo>
                  <a:pt x="427" y="0"/>
                </a:lnTo>
                <a:cubicBezTo>
                  <a:pt x="73" y="0"/>
                  <a:pt x="73" y="0"/>
                  <a:pt x="73" y="0"/>
                </a:cubicBezTo>
                <a:cubicBezTo>
                  <a:pt x="29" y="0"/>
                  <a:pt x="0" y="30"/>
                  <a:pt x="0" y="74"/>
                </a:cubicBezTo>
                <a:cubicBezTo>
                  <a:pt x="0" y="545"/>
                  <a:pt x="0" y="545"/>
                  <a:pt x="0" y="545"/>
                </a:cubicBezTo>
                <a:cubicBezTo>
                  <a:pt x="0" y="589"/>
                  <a:pt x="29" y="633"/>
                  <a:pt x="73" y="633"/>
                </a:cubicBezTo>
                <a:cubicBezTo>
                  <a:pt x="427" y="633"/>
                  <a:pt x="427" y="633"/>
                  <a:pt x="427" y="633"/>
                </a:cubicBezTo>
                <a:cubicBezTo>
                  <a:pt x="471" y="633"/>
                  <a:pt x="500" y="589"/>
                  <a:pt x="500" y="545"/>
                </a:cubicBezTo>
                <a:cubicBezTo>
                  <a:pt x="500" y="74"/>
                  <a:pt x="500" y="74"/>
                  <a:pt x="500" y="74"/>
                </a:cubicBezTo>
                <a:cubicBezTo>
                  <a:pt x="500" y="30"/>
                  <a:pt x="471" y="0"/>
                  <a:pt x="427" y="0"/>
                </a:cubicBezTo>
                <a:close/>
                <a:moveTo>
                  <a:pt x="471" y="545"/>
                </a:moveTo>
                <a:lnTo>
                  <a:pt x="471" y="545"/>
                </a:lnTo>
                <a:cubicBezTo>
                  <a:pt x="471" y="574"/>
                  <a:pt x="441" y="589"/>
                  <a:pt x="427" y="589"/>
                </a:cubicBezTo>
                <a:cubicBezTo>
                  <a:pt x="73" y="589"/>
                  <a:pt x="73" y="589"/>
                  <a:pt x="73" y="589"/>
                </a:cubicBezTo>
                <a:cubicBezTo>
                  <a:pt x="59" y="589"/>
                  <a:pt x="29" y="574"/>
                  <a:pt x="29" y="545"/>
                </a:cubicBezTo>
                <a:cubicBezTo>
                  <a:pt x="29" y="74"/>
                  <a:pt x="29" y="74"/>
                  <a:pt x="29" y="74"/>
                </a:cubicBezTo>
                <a:cubicBezTo>
                  <a:pt x="29" y="59"/>
                  <a:pt x="59" y="44"/>
                  <a:pt x="73" y="44"/>
                </a:cubicBezTo>
                <a:cubicBezTo>
                  <a:pt x="427" y="44"/>
                  <a:pt x="427" y="44"/>
                  <a:pt x="427" y="44"/>
                </a:cubicBezTo>
                <a:cubicBezTo>
                  <a:pt x="441" y="44"/>
                  <a:pt x="471" y="59"/>
                  <a:pt x="471" y="74"/>
                </a:cubicBezTo>
                <a:lnTo>
                  <a:pt x="471" y="545"/>
                </a:lnTo>
                <a:close/>
                <a:moveTo>
                  <a:pt x="412" y="427"/>
                </a:moveTo>
                <a:lnTo>
                  <a:pt x="412" y="427"/>
                </a:lnTo>
                <a:cubicBezTo>
                  <a:pt x="397" y="427"/>
                  <a:pt x="382" y="442"/>
                  <a:pt x="382" y="457"/>
                </a:cubicBezTo>
                <a:cubicBezTo>
                  <a:pt x="382" y="457"/>
                  <a:pt x="397" y="471"/>
                  <a:pt x="412" y="471"/>
                </a:cubicBezTo>
                <a:lnTo>
                  <a:pt x="427" y="457"/>
                </a:lnTo>
                <a:cubicBezTo>
                  <a:pt x="427" y="442"/>
                  <a:pt x="412" y="427"/>
                  <a:pt x="412" y="427"/>
                </a:cubicBezTo>
                <a:close/>
                <a:moveTo>
                  <a:pt x="382" y="74"/>
                </a:moveTo>
                <a:lnTo>
                  <a:pt x="382" y="74"/>
                </a:lnTo>
                <a:cubicBezTo>
                  <a:pt x="118" y="74"/>
                  <a:pt x="118" y="74"/>
                  <a:pt x="118" y="74"/>
                </a:cubicBezTo>
                <a:cubicBezTo>
                  <a:pt x="88" y="74"/>
                  <a:pt x="73" y="103"/>
                  <a:pt x="73" y="118"/>
                </a:cubicBezTo>
                <a:cubicBezTo>
                  <a:pt x="73" y="354"/>
                  <a:pt x="73" y="354"/>
                  <a:pt x="73" y="354"/>
                </a:cubicBezTo>
                <a:cubicBezTo>
                  <a:pt x="73" y="368"/>
                  <a:pt x="88" y="398"/>
                  <a:pt x="118" y="398"/>
                </a:cubicBezTo>
                <a:cubicBezTo>
                  <a:pt x="382" y="398"/>
                  <a:pt x="382" y="398"/>
                  <a:pt x="382" y="398"/>
                </a:cubicBezTo>
                <a:cubicBezTo>
                  <a:pt x="412" y="398"/>
                  <a:pt x="427" y="368"/>
                  <a:pt x="427" y="354"/>
                </a:cubicBezTo>
                <a:cubicBezTo>
                  <a:pt x="427" y="118"/>
                  <a:pt x="427" y="118"/>
                  <a:pt x="427" y="118"/>
                </a:cubicBezTo>
                <a:cubicBezTo>
                  <a:pt x="427" y="103"/>
                  <a:pt x="412" y="74"/>
                  <a:pt x="382" y="74"/>
                </a:cubicBezTo>
                <a:close/>
                <a:moveTo>
                  <a:pt x="382" y="339"/>
                </a:moveTo>
                <a:lnTo>
                  <a:pt x="382" y="339"/>
                </a:lnTo>
                <a:cubicBezTo>
                  <a:pt x="382" y="339"/>
                  <a:pt x="382" y="354"/>
                  <a:pt x="368" y="354"/>
                </a:cubicBezTo>
                <a:cubicBezTo>
                  <a:pt x="132" y="354"/>
                  <a:pt x="132" y="354"/>
                  <a:pt x="132" y="354"/>
                </a:cubicBezTo>
                <a:cubicBezTo>
                  <a:pt x="118" y="354"/>
                  <a:pt x="118" y="339"/>
                  <a:pt x="118" y="339"/>
                </a:cubicBezTo>
                <a:cubicBezTo>
                  <a:pt x="118" y="133"/>
                  <a:pt x="118" y="133"/>
                  <a:pt x="118" y="133"/>
                </a:cubicBezTo>
                <a:cubicBezTo>
                  <a:pt x="118" y="133"/>
                  <a:pt x="118" y="118"/>
                  <a:pt x="132" y="118"/>
                </a:cubicBezTo>
                <a:cubicBezTo>
                  <a:pt x="368" y="118"/>
                  <a:pt x="368" y="118"/>
                  <a:pt x="368" y="118"/>
                </a:cubicBezTo>
                <a:cubicBezTo>
                  <a:pt x="382" y="118"/>
                  <a:pt x="382" y="133"/>
                  <a:pt x="382" y="133"/>
                </a:cubicBezTo>
                <a:lnTo>
                  <a:pt x="382" y="339"/>
                </a:lnTo>
                <a:close/>
              </a:path>
            </a:pathLst>
          </a:custGeom>
          <a:solidFill>
            <a:schemeClr val="accent1"/>
          </a:solidFill>
          <a:ln>
            <a:noFill/>
          </a:ln>
          <a:effectLst/>
        </p:spPr>
        <p:txBody>
          <a:bodyPr wrap="none" anchor="ctr"/>
          <a:lstStyle/>
          <a:p>
            <a:endParaRPr lang="en-US" sz="2700"/>
          </a:p>
        </p:txBody>
      </p:sp>
      <p:sp>
        <p:nvSpPr>
          <p:cNvPr id="148" name="Freeform 147"/>
          <p:cNvSpPr>
            <a:spLocks noChangeArrowheads="1"/>
          </p:cNvSpPr>
          <p:nvPr/>
        </p:nvSpPr>
        <p:spPr bwMode="auto">
          <a:xfrm>
            <a:off x="3744123" y="2100595"/>
            <a:ext cx="299028" cy="165936"/>
          </a:xfrm>
          <a:custGeom>
            <a:avLst/>
            <a:gdLst>
              <a:gd name="T0" fmla="*/ 138096 w 634"/>
              <a:gd name="T1" fmla="*/ 52665 h 354"/>
              <a:gd name="T2" fmla="*/ 138096 w 634"/>
              <a:gd name="T3" fmla="*/ 52665 h 354"/>
              <a:gd name="T4" fmla="*/ 127639 w 634"/>
              <a:gd name="T5" fmla="*/ 63055 h 354"/>
              <a:gd name="T6" fmla="*/ 138096 w 634"/>
              <a:gd name="T7" fmla="*/ 73803 h 354"/>
              <a:gd name="T8" fmla="*/ 148552 w 634"/>
              <a:gd name="T9" fmla="*/ 63055 h 354"/>
              <a:gd name="T10" fmla="*/ 138096 w 634"/>
              <a:gd name="T11" fmla="*/ 52665 h 354"/>
              <a:gd name="T12" fmla="*/ 95549 w 634"/>
              <a:gd name="T13" fmla="*/ 58039 h 354"/>
              <a:gd name="T14" fmla="*/ 95549 w 634"/>
              <a:gd name="T15" fmla="*/ 58039 h 354"/>
              <a:gd name="T16" fmla="*/ 74637 w 634"/>
              <a:gd name="T17" fmla="*/ 58039 h 354"/>
              <a:gd name="T18" fmla="*/ 74637 w 634"/>
              <a:gd name="T19" fmla="*/ 36901 h 354"/>
              <a:gd name="T20" fmla="*/ 63820 w 634"/>
              <a:gd name="T21" fmla="*/ 31527 h 354"/>
              <a:gd name="T22" fmla="*/ 58411 w 634"/>
              <a:gd name="T23" fmla="*/ 36901 h 354"/>
              <a:gd name="T24" fmla="*/ 58411 w 634"/>
              <a:gd name="T25" fmla="*/ 58039 h 354"/>
              <a:gd name="T26" fmla="*/ 37138 w 634"/>
              <a:gd name="T27" fmla="*/ 58039 h 354"/>
              <a:gd name="T28" fmla="*/ 32090 w 634"/>
              <a:gd name="T29" fmla="*/ 63055 h 354"/>
              <a:gd name="T30" fmla="*/ 37138 w 634"/>
              <a:gd name="T31" fmla="*/ 73803 h 354"/>
              <a:gd name="T32" fmla="*/ 58411 w 634"/>
              <a:gd name="T33" fmla="*/ 73803 h 354"/>
              <a:gd name="T34" fmla="*/ 58411 w 634"/>
              <a:gd name="T35" fmla="*/ 94940 h 354"/>
              <a:gd name="T36" fmla="*/ 63820 w 634"/>
              <a:gd name="T37" fmla="*/ 99956 h 354"/>
              <a:gd name="T38" fmla="*/ 74637 w 634"/>
              <a:gd name="T39" fmla="*/ 94940 h 354"/>
              <a:gd name="T40" fmla="*/ 74637 w 634"/>
              <a:gd name="T41" fmla="*/ 73803 h 354"/>
              <a:gd name="T42" fmla="*/ 95549 w 634"/>
              <a:gd name="T43" fmla="*/ 73803 h 354"/>
              <a:gd name="T44" fmla="*/ 100958 w 634"/>
              <a:gd name="T45" fmla="*/ 63055 h 354"/>
              <a:gd name="T46" fmla="*/ 95549 w 634"/>
              <a:gd name="T47" fmla="*/ 58039 h 354"/>
              <a:gd name="T48" fmla="*/ 159369 w 634"/>
              <a:gd name="T49" fmla="*/ 79177 h 354"/>
              <a:gd name="T50" fmla="*/ 159369 w 634"/>
              <a:gd name="T51" fmla="*/ 79177 h 354"/>
              <a:gd name="T52" fmla="*/ 148552 w 634"/>
              <a:gd name="T53" fmla="*/ 89566 h 354"/>
              <a:gd name="T54" fmla="*/ 159369 w 634"/>
              <a:gd name="T55" fmla="*/ 99956 h 354"/>
              <a:gd name="T56" fmla="*/ 169825 w 634"/>
              <a:gd name="T57" fmla="*/ 89566 h 354"/>
              <a:gd name="T58" fmla="*/ 159369 w 634"/>
              <a:gd name="T59" fmla="*/ 79177 h 354"/>
              <a:gd name="T60" fmla="*/ 186051 w 634"/>
              <a:gd name="T61" fmla="*/ 0 h 354"/>
              <a:gd name="T62" fmla="*/ 186051 w 634"/>
              <a:gd name="T63" fmla="*/ 0 h 354"/>
              <a:gd name="T64" fmla="*/ 42546 w 634"/>
              <a:gd name="T65" fmla="*/ 0 h 354"/>
              <a:gd name="T66" fmla="*/ 0 w 634"/>
              <a:gd name="T67" fmla="*/ 41917 h 354"/>
              <a:gd name="T68" fmla="*/ 0 w 634"/>
              <a:gd name="T69" fmla="*/ 84192 h 354"/>
              <a:gd name="T70" fmla="*/ 42546 w 634"/>
              <a:gd name="T71" fmla="*/ 126468 h 354"/>
              <a:gd name="T72" fmla="*/ 186051 w 634"/>
              <a:gd name="T73" fmla="*/ 126468 h 354"/>
              <a:gd name="T74" fmla="*/ 228236 w 634"/>
              <a:gd name="T75" fmla="*/ 84192 h 354"/>
              <a:gd name="T76" fmla="*/ 228236 w 634"/>
              <a:gd name="T77" fmla="*/ 41917 h 354"/>
              <a:gd name="T78" fmla="*/ 186051 w 634"/>
              <a:gd name="T79" fmla="*/ 0 h 354"/>
              <a:gd name="T80" fmla="*/ 212372 w 634"/>
              <a:gd name="T81" fmla="*/ 84192 h 354"/>
              <a:gd name="T82" fmla="*/ 212372 w 634"/>
              <a:gd name="T83" fmla="*/ 84192 h 354"/>
              <a:gd name="T84" fmla="*/ 186051 w 634"/>
              <a:gd name="T85" fmla="*/ 116078 h 354"/>
              <a:gd name="T86" fmla="*/ 42546 w 634"/>
              <a:gd name="T87" fmla="*/ 116078 h 354"/>
              <a:gd name="T88" fmla="*/ 16225 w 634"/>
              <a:gd name="T89" fmla="*/ 84192 h 354"/>
              <a:gd name="T90" fmla="*/ 16225 w 634"/>
              <a:gd name="T91" fmla="*/ 41917 h 354"/>
              <a:gd name="T92" fmla="*/ 42546 w 634"/>
              <a:gd name="T93" fmla="*/ 15764 h 354"/>
              <a:gd name="T94" fmla="*/ 186051 w 634"/>
              <a:gd name="T95" fmla="*/ 15764 h 354"/>
              <a:gd name="T96" fmla="*/ 212372 w 634"/>
              <a:gd name="T97" fmla="*/ 41917 h 354"/>
              <a:gd name="T98" fmla="*/ 212372 w 634"/>
              <a:gd name="T99" fmla="*/ 84192 h 354"/>
              <a:gd name="T100" fmla="*/ 191098 w 634"/>
              <a:gd name="T101" fmla="*/ 58039 h 354"/>
              <a:gd name="T102" fmla="*/ 191098 w 634"/>
              <a:gd name="T103" fmla="*/ 58039 h 354"/>
              <a:gd name="T104" fmla="*/ 180642 w 634"/>
              <a:gd name="T105" fmla="*/ 68429 h 354"/>
              <a:gd name="T106" fmla="*/ 191098 w 634"/>
              <a:gd name="T107" fmla="*/ 79177 h 354"/>
              <a:gd name="T108" fmla="*/ 201915 w 634"/>
              <a:gd name="T109" fmla="*/ 68429 h 354"/>
              <a:gd name="T110" fmla="*/ 191098 w 634"/>
              <a:gd name="T111" fmla="*/ 58039 h 354"/>
              <a:gd name="T112" fmla="*/ 169825 w 634"/>
              <a:gd name="T113" fmla="*/ 31527 h 354"/>
              <a:gd name="T114" fmla="*/ 169825 w 634"/>
              <a:gd name="T115" fmla="*/ 31527 h 354"/>
              <a:gd name="T116" fmla="*/ 159369 w 634"/>
              <a:gd name="T117" fmla="*/ 41917 h 354"/>
              <a:gd name="T118" fmla="*/ 169825 w 634"/>
              <a:gd name="T119" fmla="*/ 52665 h 354"/>
              <a:gd name="T120" fmla="*/ 180642 w 634"/>
              <a:gd name="T121" fmla="*/ 41917 h 354"/>
              <a:gd name="T122" fmla="*/ 169825 w 634"/>
              <a:gd name="T123" fmla="*/ 31527 h 35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634" h="354">
                <a:moveTo>
                  <a:pt x="383" y="147"/>
                </a:moveTo>
                <a:lnTo>
                  <a:pt x="383" y="147"/>
                </a:lnTo>
                <a:cubicBezTo>
                  <a:pt x="369" y="147"/>
                  <a:pt x="354" y="162"/>
                  <a:pt x="354" y="176"/>
                </a:cubicBezTo>
                <a:cubicBezTo>
                  <a:pt x="354" y="191"/>
                  <a:pt x="369" y="206"/>
                  <a:pt x="383" y="206"/>
                </a:cubicBezTo>
                <a:cubicBezTo>
                  <a:pt x="398" y="206"/>
                  <a:pt x="412" y="191"/>
                  <a:pt x="412" y="176"/>
                </a:cubicBezTo>
                <a:cubicBezTo>
                  <a:pt x="412" y="162"/>
                  <a:pt x="398" y="147"/>
                  <a:pt x="383" y="147"/>
                </a:cubicBezTo>
                <a:close/>
                <a:moveTo>
                  <a:pt x="265" y="162"/>
                </a:moveTo>
                <a:lnTo>
                  <a:pt x="265" y="162"/>
                </a:lnTo>
                <a:cubicBezTo>
                  <a:pt x="207" y="162"/>
                  <a:pt x="207" y="162"/>
                  <a:pt x="207" y="162"/>
                </a:cubicBezTo>
                <a:cubicBezTo>
                  <a:pt x="207" y="103"/>
                  <a:pt x="207" y="103"/>
                  <a:pt x="207" y="103"/>
                </a:cubicBezTo>
                <a:cubicBezTo>
                  <a:pt x="207" y="88"/>
                  <a:pt x="192" y="88"/>
                  <a:pt x="177" y="88"/>
                </a:cubicBezTo>
                <a:cubicBezTo>
                  <a:pt x="177" y="88"/>
                  <a:pt x="162" y="88"/>
                  <a:pt x="162" y="103"/>
                </a:cubicBezTo>
                <a:cubicBezTo>
                  <a:pt x="162" y="162"/>
                  <a:pt x="162" y="162"/>
                  <a:pt x="162" y="162"/>
                </a:cubicBezTo>
                <a:cubicBezTo>
                  <a:pt x="103" y="162"/>
                  <a:pt x="103" y="162"/>
                  <a:pt x="103" y="162"/>
                </a:cubicBezTo>
                <a:cubicBezTo>
                  <a:pt x="89" y="162"/>
                  <a:pt x="89" y="176"/>
                  <a:pt x="89" y="176"/>
                </a:cubicBezTo>
                <a:cubicBezTo>
                  <a:pt x="89" y="191"/>
                  <a:pt x="89" y="206"/>
                  <a:pt x="103" y="206"/>
                </a:cubicBezTo>
                <a:cubicBezTo>
                  <a:pt x="162" y="206"/>
                  <a:pt x="162" y="206"/>
                  <a:pt x="162" y="206"/>
                </a:cubicBezTo>
                <a:cubicBezTo>
                  <a:pt x="162" y="265"/>
                  <a:pt x="162" y="265"/>
                  <a:pt x="162" y="265"/>
                </a:cubicBezTo>
                <a:lnTo>
                  <a:pt x="177" y="279"/>
                </a:lnTo>
                <a:cubicBezTo>
                  <a:pt x="192" y="279"/>
                  <a:pt x="207" y="265"/>
                  <a:pt x="207" y="265"/>
                </a:cubicBezTo>
                <a:cubicBezTo>
                  <a:pt x="207" y="206"/>
                  <a:pt x="207" y="206"/>
                  <a:pt x="207" y="206"/>
                </a:cubicBezTo>
                <a:cubicBezTo>
                  <a:pt x="265" y="206"/>
                  <a:pt x="265" y="206"/>
                  <a:pt x="265" y="206"/>
                </a:cubicBezTo>
                <a:cubicBezTo>
                  <a:pt x="265" y="206"/>
                  <a:pt x="280" y="191"/>
                  <a:pt x="280" y="176"/>
                </a:cubicBezTo>
                <a:lnTo>
                  <a:pt x="265" y="162"/>
                </a:lnTo>
                <a:close/>
                <a:moveTo>
                  <a:pt x="442" y="221"/>
                </a:moveTo>
                <a:lnTo>
                  <a:pt x="442" y="221"/>
                </a:lnTo>
                <a:cubicBezTo>
                  <a:pt x="428" y="221"/>
                  <a:pt x="412" y="235"/>
                  <a:pt x="412" y="250"/>
                </a:cubicBezTo>
                <a:cubicBezTo>
                  <a:pt x="412" y="265"/>
                  <a:pt x="428" y="279"/>
                  <a:pt x="442" y="279"/>
                </a:cubicBezTo>
                <a:cubicBezTo>
                  <a:pt x="457" y="279"/>
                  <a:pt x="471" y="265"/>
                  <a:pt x="471" y="250"/>
                </a:cubicBezTo>
                <a:cubicBezTo>
                  <a:pt x="471" y="235"/>
                  <a:pt x="457" y="221"/>
                  <a:pt x="442" y="221"/>
                </a:cubicBezTo>
                <a:close/>
                <a:moveTo>
                  <a:pt x="516" y="0"/>
                </a:moveTo>
                <a:lnTo>
                  <a:pt x="516" y="0"/>
                </a:lnTo>
                <a:cubicBezTo>
                  <a:pt x="118" y="0"/>
                  <a:pt x="118" y="0"/>
                  <a:pt x="118" y="0"/>
                </a:cubicBezTo>
                <a:cubicBezTo>
                  <a:pt x="59" y="0"/>
                  <a:pt x="0" y="58"/>
                  <a:pt x="0" y="117"/>
                </a:cubicBezTo>
                <a:cubicBezTo>
                  <a:pt x="0" y="235"/>
                  <a:pt x="0" y="235"/>
                  <a:pt x="0" y="235"/>
                </a:cubicBezTo>
                <a:cubicBezTo>
                  <a:pt x="0" y="309"/>
                  <a:pt x="59" y="353"/>
                  <a:pt x="118" y="353"/>
                </a:cubicBezTo>
                <a:cubicBezTo>
                  <a:pt x="516" y="353"/>
                  <a:pt x="516" y="353"/>
                  <a:pt x="516" y="353"/>
                </a:cubicBezTo>
                <a:cubicBezTo>
                  <a:pt x="575" y="353"/>
                  <a:pt x="633" y="309"/>
                  <a:pt x="633" y="235"/>
                </a:cubicBezTo>
                <a:cubicBezTo>
                  <a:pt x="633" y="117"/>
                  <a:pt x="633" y="117"/>
                  <a:pt x="633" y="117"/>
                </a:cubicBezTo>
                <a:cubicBezTo>
                  <a:pt x="633" y="58"/>
                  <a:pt x="575" y="0"/>
                  <a:pt x="516" y="0"/>
                </a:cubicBezTo>
                <a:close/>
                <a:moveTo>
                  <a:pt x="589" y="235"/>
                </a:moveTo>
                <a:lnTo>
                  <a:pt x="589" y="235"/>
                </a:lnTo>
                <a:cubicBezTo>
                  <a:pt x="589" y="279"/>
                  <a:pt x="560" y="324"/>
                  <a:pt x="516" y="324"/>
                </a:cubicBezTo>
                <a:cubicBezTo>
                  <a:pt x="118" y="324"/>
                  <a:pt x="118" y="324"/>
                  <a:pt x="118" y="324"/>
                </a:cubicBezTo>
                <a:cubicBezTo>
                  <a:pt x="74" y="324"/>
                  <a:pt x="45" y="279"/>
                  <a:pt x="45" y="235"/>
                </a:cubicBezTo>
                <a:cubicBezTo>
                  <a:pt x="45" y="117"/>
                  <a:pt x="45" y="117"/>
                  <a:pt x="45" y="117"/>
                </a:cubicBezTo>
                <a:cubicBezTo>
                  <a:pt x="45" y="74"/>
                  <a:pt x="74" y="44"/>
                  <a:pt x="118" y="44"/>
                </a:cubicBezTo>
                <a:cubicBezTo>
                  <a:pt x="516" y="44"/>
                  <a:pt x="516" y="44"/>
                  <a:pt x="516" y="44"/>
                </a:cubicBezTo>
                <a:cubicBezTo>
                  <a:pt x="560" y="44"/>
                  <a:pt x="589" y="74"/>
                  <a:pt x="589" y="117"/>
                </a:cubicBezTo>
                <a:lnTo>
                  <a:pt x="589" y="235"/>
                </a:lnTo>
                <a:close/>
                <a:moveTo>
                  <a:pt x="530" y="162"/>
                </a:moveTo>
                <a:lnTo>
                  <a:pt x="530" y="162"/>
                </a:lnTo>
                <a:cubicBezTo>
                  <a:pt x="516" y="162"/>
                  <a:pt x="501" y="176"/>
                  <a:pt x="501" y="191"/>
                </a:cubicBezTo>
                <a:cubicBezTo>
                  <a:pt x="501" y="206"/>
                  <a:pt x="516" y="221"/>
                  <a:pt x="530" y="221"/>
                </a:cubicBezTo>
                <a:cubicBezTo>
                  <a:pt x="545" y="221"/>
                  <a:pt x="560" y="206"/>
                  <a:pt x="560" y="191"/>
                </a:cubicBezTo>
                <a:cubicBezTo>
                  <a:pt x="560" y="176"/>
                  <a:pt x="545" y="162"/>
                  <a:pt x="530" y="162"/>
                </a:cubicBezTo>
                <a:close/>
                <a:moveTo>
                  <a:pt x="471" y="88"/>
                </a:moveTo>
                <a:lnTo>
                  <a:pt x="471" y="88"/>
                </a:lnTo>
                <a:cubicBezTo>
                  <a:pt x="457" y="88"/>
                  <a:pt x="442" y="103"/>
                  <a:pt x="442" y="117"/>
                </a:cubicBezTo>
                <a:cubicBezTo>
                  <a:pt x="442" y="132"/>
                  <a:pt x="457" y="147"/>
                  <a:pt x="471" y="147"/>
                </a:cubicBezTo>
                <a:cubicBezTo>
                  <a:pt x="486" y="147"/>
                  <a:pt x="501" y="132"/>
                  <a:pt x="501" y="117"/>
                </a:cubicBezTo>
                <a:cubicBezTo>
                  <a:pt x="501" y="103"/>
                  <a:pt x="486" y="88"/>
                  <a:pt x="471" y="88"/>
                </a:cubicBezTo>
                <a:close/>
              </a:path>
            </a:pathLst>
          </a:custGeom>
          <a:solidFill>
            <a:schemeClr val="accent1"/>
          </a:solidFill>
          <a:ln>
            <a:noFill/>
          </a:ln>
          <a:effectLst/>
        </p:spPr>
        <p:txBody>
          <a:bodyPr wrap="none" anchor="ctr"/>
          <a:lstStyle/>
          <a:p>
            <a:endParaRPr lang="en-US" sz="2700"/>
          </a:p>
        </p:txBody>
      </p:sp>
      <p:sp>
        <p:nvSpPr>
          <p:cNvPr id="149" name="Freeform 148"/>
          <p:cNvSpPr>
            <a:spLocks noChangeArrowheads="1"/>
          </p:cNvSpPr>
          <p:nvPr/>
        </p:nvSpPr>
        <p:spPr bwMode="auto">
          <a:xfrm>
            <a:off x="3267063" y="2085040"/>
            <a:ext cx="299028" cy="202233"/>
          </a:xfrm>
          <a:custGeom>
            <a:avLst/>
            <a:gdLst>
              <a:gd name="T0" fmla="*/ 37138 w 634"/>
              <a:gd name="T1" fmla="*/ 95702 h 428"/>
              <a:gd name="T2" fmla="*/ 37138 w 634"/>
              <a:gd name="T3" fmla="*/ 111592 h 428"/>
              <a:gd name="T4" fmla="*/ 37138 w 634"/>
              <a:gd name="T5" fmla="*/ 95702 h 428"/>
              <a:gd name="T6" fmla="*/ 164417 w 634"/>
              <a:gd name="T7" fmla="*/ 26724 h 428"/>
              <a:gd name="T8" fmla="*/ 58411 w 634"/>
              <a:gd name="T9" fmla="*/ 31780 h 428"/>
              <a:gd name="T10" fmla="*/ 63459 w 634"/>
              <a:gd name="T11" fmla="*/ 127844 h 428"/>
              <a:gd name="T12" fmla="*/ 169825 w 634"/>
              <a:gd name="T13" fmla="*/ 117009 h 428"/>
              <a:gd name="T14" fmla="*/ 164417 w 634"/>
              <a:gd name="T15" fmla="*/ 26724 h 428"/>
              <a:gd name="T16" fmla="*/ 153600 w 634"/>
              <a:gd name="T17" fmla="*/ 106536 h 428"/>
              <a:gd name="T18" fmla="*/ 79684 w 634"/>
              <a:gd name="T19" fmla="*/ 111592 h 428"/>
              <a:gd name="T20" fmla="*/ 68868 w 634"/>
              <a:gd name="T21" fmla="*/ 48032 h 428"/>
              <a:gd name="T22" fmla="*/ 148552 w 634"/>
              <a:gd name="T23" fmla="*/ 42615 h 428"/>
              <a:gd name="T24" fmla="*/ 153600 w 634"/>
              <a:gd name="T25" fmla="*/ 106536 h 428"/>
              <a:gd name="T26" fmla="*/ 37138 w 634"/>
              <a:gd name="T27" fmla="*/ 69339 h 428"/>
              <a:gd name="T28" fmla="*/ 37138 w 634"/>
              <a:gd name="T29" fmla="*/ 85229 h 428"/>
              <a:gd name="T30" fmla="*/ 37138 w 634"/>
              <a:gd name="T31" fmla="*/ 69339 h 428"/>
              <a:gd name="T32" fmla="*/ 196146 w 634"/>
              <a:gd name="T33" fmla="*/ 0 h 428"/>
              <a:gd name="T34" fmla="*/ 0 w 634"/>
              <a:gd name="T35" fmla="*/ 26724 h 428"/>
              <a:gd name="T36" fmla="*/ 26321 w 634"/>
              <a:gd name="T37" fmla="*/ 154207 h 428"/>
              <a:gd name="T38" fmla="*/ 228236 w 634"/>
              <a:gd name="T39" fmla="*/ 127844 h 428"/>
              <a:gd name="T40" fmla="*/ 196146 w 634"/>
              <a:gd name="T41" fmla="*/ 0 h 428"/>
              <a:gd name="T42" fmla="*/ 212011 w 634"/>
              <a:gd name="T43" fmla="*/ 127844 h 428"/>
              <a:gd name="T44" fmla="*/ 26321 w 634"/>
              <a:gd name="T45" fmla="*/ 138317 h 428"/>
              <a:gd name="T46" fmla="*/ 15865 w 634"/>
              <a:gd name="T47" fmla="*/ 26724 h 428"/>
              <a:gd name="T48" fmla="*/ 196146 w 634"/>
              <a:gd name="T49" fmla="*/ 10834 h 428"/>
              <a:gd name="T50" fmla="*/ 212011 w 634"/>
              <a:gd name="T51" fmla="*/ 127844 h 428"/>
              <a:gd name="T52" fmla="*/ 191098 w 634"/>
              <a:gd name="T53" fmla="*/ 69339 h 428"/>
              <a:gd name="T54" fmla="*/ 191098 w 634"/>
              <a:gd name="T55" fmla="*/ 85229 h 428"/>
              <a:gd name="T56" fmla="*/ 191098 w 634"/>
              <a:gd name="T57" fmla="*/ 69339 h 428"/>
              <a:gd name="T58" fmla="*/ 191098 w 634"/>
              <a:gd name="T59" fmla="*/ 95702 h 428"/>
              <a:gd name="T60" fmla="*/ 191098 w 634"/>
              <a:gd name="T61" fmla="*/ 111592 h 428"/>
              <a:gd name="T62" fmla="*/ 191098 w 634"/>
              <a:gd name="T63" fmla="*/ 95702 h 42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34" h="428">
                <a:moveTo>
                  <a:pt x="103" y="265"/>
                </a:moveTo>
                <a:lnTo>
                  <a:pt x="103" y="265"/>
                </a:lnTo>
                <a:cubicBezTo>
                  <a:pt x="88" y="265"/>
                  <a:pt x="73" y="280"/>
                  <a:pt x="73" y="295"/>
                </a:cubicBezTo>
                <a:cubicBezTo>
                  <a:pt x="73" y="295"/>
                  <a:pt x="88" y="309"/>
                  <a:pt x="103" y="309"/>
                </a:cubicBezTo>
                <a:lnTo>
                  <a:pt x="117" y="295"/>
                </a:lnTo>
                <a:cubicBezTo>
                  <a:pt x="117" y="280"/>
                  <a:pt x="103" y="265"/>
                  <a:pt x="103" y="265"/>
                </a:cubicBezTo>
                <a:close/>
                <a:moveTo>
                  <a:pt x="456" y="74"/>
                </a:moveTo>
                <a:lnTo>
                  <a:pt x="456" y="74"/>
                </a:lnTo>
                <a:cubicBezTo>
                  <a:pt x="176" y="74"/>
                  <a:pt x="176" y="74"/>
                  <a:pt x="176" y="74"/>
                </a:cubicBezTo>
                <a:cubicBezTo>
                  <a:pt x="162" y="74"/>
                  <a:pt x="162" y="88"/>
                  <a:pt x="162" y="88"/>
                </a:cubicBezTo>
                <a:cubicBezTo>
                  <a:pt x="162" y="324"/>
                  <a:pt x="162" y="324"/>
                  <a:pt x="162" y="324"/>
                </a:cubicBezTo>
                <a:cubicBezTo>
                  <a:pt x="162" y="339"/>
                  <a:pt x="162" y="354"/>
                  <a:pt x="176" y="354"/>
                </a:cubicBezTo>
                <a:cubicBezTo>
                  <a:pt x="456" y="354"/>
                  <a:pt x="456" y="354"/>
                  <a:pt x="456" y="354"/>
                </a:cubicBezTo>
                <a:cubicBezTo>
                  <a:pt x="456" y="354"/>
                  <a:pt x="471" y="339"/>
                  <a:pt x="471" y="324"/>
                </a:cubicBezTo>
                <a:cubicBezTo>
                  <a:pt x="471" y="88"/>
                  <a:pt x="471" y="88"/>
                  <a:pt x="471" y="88"/>
                </a:cubicBezTo>
                <a:lnTo>
                  <a:pt x="456" y="74"/>
                </a:lnTo>
                <a:close/>
                <a:moveTo>
                  <a:pt x="426" y="295"/>
                </a:moveTo>
                <a:lnTo>
                  <a:pt x="426" y="295"/>
                </a:lnTo>
                <a:cubicBezTo>
                  <a:pt x="426" y="295"/>
                  <a:pt x="426" y="309"/>
                  <a:pt x="412" y="309"/>
                </a:cubicBezTo>
                <a:cubicBezTo>
                  <a:pt x="221" y="309"/>
                  <a:pt x="221" y="309"/>
                  <a:pt x="221" y="309"/>
                </a:cubicBezTo>
                <a:cubicBezTo>
                  <a:pt x="206" y="309"/>
                  <a:pt x="191" y="295"/>
                  <a:pt x="191" y="295"/>
                </a:cubicBezTo>
                <a:cubicBezTo>
                  <a:pt x="191" y="133"/>
                  <a:pt x="191" y="133"/>
                  <a:pt x="191" y="133"/>
                </a:cubicBezTo>
                <a:cubicBezTo>
                  <a:pt x="191" y="118"/>
                  <a:pt x="206" y="118"/>
                  <a:pt x="221" y="118"/>
                </a:cubicBezTo>
                <a:cubicBezTo>
                  <a:pt x="412" y="118"/>
                  <a:pt x="412" y="118"/>
                  <a:pt x="412" y="118"/>
                </a:cubicBezTo>
                <a:cubicBezTo>
                  <a:pt x="426" y="118"/>
                  <a:pt x="426" y="118"/>
                  <a:pt x="426" y="133"/>
                </a:cubicBezTo>
                <a:lnTo>
                  <a:pt x="426" y="295"/>
                </a:lnTo>
                <a:close/>
                <a:moveTo>
                  <a:pt x="103" y="192"/>
                </a:moveTo>
                <a:lnTo>
                  <a:pt x="103" y="192"/>
                </a:lnTo>
                <a:cubicBezTo>
                  <a:pt x="88" y="192"/>
                  <a:pt x="73" y="206"/>
                  <a:pt x="73" y="206"/>
                </a:cubicBezTo>
                <a:cubicBezTo>
                  <a:pt x="73" y="221"/>
                  <a:pt x="88" y="236"/>
                  <a:pt x="103" y="236"/>
                </a:cubicBezTo>
                <a:cubicBezTo>
                  <a:pt x="103" y="236"/>
                  <a:pt x="117" y="221"/>
                  <a:pt x="117" y="206"/>
                </a:cubicBezTo>
                <a:lnTo>
                  <a:pt x="103" y="192"/>
                </a:lnTo>
                <a:close/>
                <a:moveTo>
                  <a:pt x="544" y="0"/>
                </a:moveTo>
                <a:lnTo>
                  <a:pt x="544" y="0"/>
                </a:lnTo>
                <a:cubicBezTo>
                  <a:pt x="73" y="0"/>
                  <a:pt x="73" y="0"/>
                  <a:pt x="73" y="0"/>
                </a:cubicBezTo>
                <a:cubicBezTo>
                  <a:pt x="29" y="0"/>
                  <a:pt x="0" y="30"/>
                  <a:pt x="0" y="74"/>
                </a:cubicBezTo>
                <a:cubicBezTo>
                  <a:pt x="0" y="354"/>
                  <a:pt x="0" y="354"/>
                  <a:pt x="0" y="354"/>
                </a:cubicBezTo>
                <a:cubicBezTo>
                  <a:pt x="0" y="398"/>
                  <a:pt x="29" y="427"/>
                  <a:pt x="73" y="427"/>
                </a:cubicBezTo>
                <a:cubicBezTo>
                  <a:pt x="544" y="427"/>
                  <a:pt x="544" y="427"/>
                  <a:pt x="544" y="427"/>
                </a:cubicBezTo>
                <a:cubicBezTo>
                  <a:pt x="588" y="427"/>
                  <a:pt x="633" y="398"/>
                  <a:pt x="633" y="354"/>
                </a:cubicBezTo>
                <a:cubicBezTo>
                  <a:pt x="633" y="74"/>
                  <a:pt x="633" y="74"/>
                  <a:pt x="633" y="74"/>
                </a:cubicBezTo>
                <a:cubicBezTo>
                  <a:pt x="633" y="30"/>
                  <a:pt x="588" y="0"/>
                  <a:pt x="544" y="0"/>
                </a:cubicBezTo>
                <a:close/>
                <a:moveTo>
                  <a:pt x="588" y="354"/>
                </a:moveTo>
                <a:lnTo>
                  <a:pt x="588" y="354"/>
                </a:lnTo>
                <a:cubicBezTo>
                  <a:pt x="588" y="368"/>
                  <a:pt x="574" y="383"/>
                  <a:pt x="544" y="383"/>
                </a:cubicBezTo>
                <a:cubicBezTo>
                  <a:pt x="73" y="383"/>
                  <a:pt x="73" y="383"/>
                  <a:pt x="73" y="383"/>
                </a:cubicBezTo>
                <a:cubicBezTo>
                  <a:pt x="58" y="383"/>
                  <a:pt x="44" y="368"/>
                  <a:pt x="44" y="354"/>
                </a:cubicBezTo>
                <a:cubicBezTo>
                  <a:pt x="44" y="74"/>
                  <a:pt x="44" y="74"/>
                  <a:pt x="44" y="74"/>
                </a:cubicBezTo>
                <a:cubicBezTo>
                  <a:pt x="44" y="59"/>
                  <a:pt x="58" y="30"/>
                  <a:pt x="73" y="30"/>
                </a:cubicBezTo>
                <a:cubicBezTo>
                  <a:pt x="544" y="30"/>
                  <a:pt x="544" y="30"/>
                  <a:pt x="544" y="30"/>
                </a:cubicBezTo>
                <a:cubicBezTo>
                  <a:pt x="574" y="30"/>
                  <a:pt x="588" y="59"/>
                  <a:pt x="588" y="74"/>
                </a:cubicBezTo>
                <a:lnTo>
                  <a:pt x="588" y="354"/>
                </a:lnTo>
                <a:close/>
                <a:moveTo>
                  <a:pt x="530" y="192"/>
                </a:moveTo>
                <a:lnTo>
                  <a:pt x="530" y="192"/>
                </a:lnTo>
                <a:cubicBezTo>
                  <a:pt x="515" y="192"/>
                  <a:pt x="515" y="206"/>
                  <a:pt x="515" y="206"/>
                </a:cubicBezTo>
                <a:cubicBezTo>
                  <a:pt x="515" y="221"/>
                  <a:pt x="515" y="236"/>
                  <a:pt x="530" y="236"/>
                </a:cubicBezTo>
                <a:cubicBezTo>
                  <a:pt x="544" y="236"/>
                  <a:pt x="544" y="221"/>
                  <a:pt x="544" y="206"/>
                </a:cubicBezTo>
                <a:cubicBezTo>
                  <a:pt x="544" y="206"/>
                  <a:pt x="544" y="192"/>
                  <a:pt x="530" y="192"/>
                </a:cubicBezTo>
                <a:close/>
                <a:moveTo>
                  <a:pt x="530" y="265"/>
                </a:moveTo>
                <a:lnTo>
                  <a:pt x="530" y="265"/>
                </a:lnTo>
                <a:cubicBezTo>
                  <a:pt x="515" y="265"/>
                  <a:pt x="515" y="280"/>
                  <a:pt x="515" y="295"/>
                </a:cubicBezTo>
                <a:cubicBezTo>
                  <a:pt x="515" y="295"/>
                  <a:pt x="515" y="309"/>
                  <a:pt x="530" y="309"/>
                </a:cubicBezTo>
                <a:cubicBezTo>
                  <a:pt x="544" y="309"/>
                  <a:pt x="544" y="295"/>
                  <a:pt x="544" y="295"/>
                </a:cubicBezTo>
                <a:cubicBezTo>
                  <a:pt x="544" y="280"/>
                  <a:pt x="544" y="265"/>
                  <a:pt x="530" y="265"/>
                </a:cubicBezTo>
                <a:close/>
              </a:path>
            </a:pathLst>
          </a:custGeom>
          <a:solidFill>
            <a:schemeClr val="accent1"/>
          </a:solidFill>
          <a:ln>
            <a:noFill/>
          </a:ln>
          <a:effectLst/>
        </p:spPr>
        <p:txBody>
          <a:bodyPr wrap="none" anchor="ctr"/>
          <a:lstStyle/>
          <a:p>
            <a:endParaRPr lang="en-US" sz="2700"/>
          </a:p>
        </p:txBody>
      </p:sp>
      <p:sp>
        <p:nvSpPr>
          <p:cNvPr id="150" name="Freeform 149"/>
          <p:cNvSpPr>
            <a:spLocks noChangeArrowheads="1"/>
          </p:cNvSpPr>
          <p:nvPr/>
        </p:nvSpPr>
        <p:spPr bwMode="auto">
          <a:xfrm>
            <a:off x="2790001" y="2057384"/>
            <a:ext cx="290386" cy="259273"/>
          </a:xfrm>
          <a:custGeom>
            <a:avLst/>
            <a:gdLst>
              <a:gd name="T0" fmla="*/ 195452 w 619"/>
              <a:gd name="T1" fmla="*/ 26858 h 546"/>
              <a:gd name="T2" fmla="*/ 195452 w 619"/>
              <a:gd name="T3" fmla="*/ 26858 h 546"/>
              <a:gd name="T4" fmla="*/ 174293 w 619"/>
              <a:gd name="T5" fmla="*/ 26858 h 546"/>
              <a:gd name="T6" fmla="*/ 168914 w 619"/>
              <a:gd name="T7" fmla="*/ 10888 h 546"/>
              <a:gd name="T8" fmla="*/ 153134 w 619"/>
              <a:gd name="T9" fmla="*/ 0 h 546"/>
              <a:gd name="T10" fmla="*/ 68498 w 619"/>
              <a:gd name="T11" fmla="*/ 0 h 546"/>
              <a:gd name="T12" fmla="*/ 52718 w 619"/>
              <a:gd name="T13" fmla="*/ 10888 h 546"/>
              <a:gd name="T14" fmla="*/ 47339 w 619"/>
              <a:gd name="T15" fmla="*/ 26858 h 546"/>
              <a:gd name="T16" fmla="*/ 26180 w 619"/>
              <a:gd name="T17" fmla="*/ 26858 h 546"/>
              <a:gd name="T18" fmla="*/ 0 w 619"/>
              <a:gd name="T19" fmla="*/ 53352 h 546"/>
              <a:gd name="T20" fmla="*/ 0 w 619"/>
              <a:gd name="T21" fmla="*/ 171307 h 546"/>
              <a:gd name="T22" fmla="*/ 26180 w 619"/>
              <a:gd name="T23" fmla="*/ 197802 h 546"/>
              <a:gd name="T24" fmla="*/ 195452 w 619"/>
              <a:gd name="T25" fmla="*/ 197802 h 546"/>
              <a:gd name="T26" fmla="*/ 221632 w 619"/>
              <a:gd name="T27" fmla="*/ 171307 h 546"/>
              <a:gd name="T28" fmla="*/ 221632 w 619"/>
              <a:gd name="T29" fmla="*/ 53352 h 546"/>
              <a:gd name="T30" fmla="*/ 195452 w 619"/>
              <a:gd name="T31" fmla="*/ 26858 h 546"/>
              <a:gd name="T32" fmla="*/ 211232 w 619"/>
              <a:gd name="T33" fmla="*/ 171307 h 546"/>
              <a:gd name="T34" fmla="*/ 211232 w 619"/>
              <a:gd name="T35" fmla="*/ 171307 h 546"/>
              <a:gd name="T36" fmla="*/ 195452 w 619"/>
              <a:gd name="T37" fmla="*/ 181833 h 546"/>
              <a:gd name="T38" fmla="*/ 26180 w 619"/>
              <a:gd name="T39" fmla="*/ 181833 h 546"/>
              <a:gd name="T40" fmla="*/ 10400 w 619"/>
              <a:gd name="T41" fmla="*/ 171307 h 546"/>
              <a:gd name="T42" fmla="*/ 10400 w 619"/>
              <a:gd name="T43" fmla="*/ 53352 h 546"/>
              <a:gd name="T44" fmla="*/ 26180 w 619"/>
              <a:gd name="T45" fmla="*/ 42827 h 546"/>
              <a:gd name="T46" fmla="*/ 52718 w 619"/>
              <a:gd name="T47" fmla="*/ 42827 h 546"/>
              <a:gd name="T48" fmla="*/ 63477 w 619"/>
              <a:gd name="T49" fmla="*/ 26858 h 546"/>
              <a:gd name="T50" fmla="*/ 73877 w 619"/>
              <a:gd name="T51" fmla="*/ 10888 h 546"/>
              <a:gd name="T52" fmla="*/ 147755 w 619"/>
              <a:gd name="T53" fmla="*/ 10888 h 546"/>
              <a:gd name="T54" fmla="*/ 158155 w 619"/>
              <a:gd name="T55" fmla="*/ 26858 h 546"/>
              <a:gd name="T56" fmla="*/ 168914 w 619"/>
              <a:gd name="T57" fmla="*/ 42827 h 546"/>
              <a:gd name="T58" fmla="*/ 195452 w 619"/>
              <a:gd name="T59" fmla="*/ 42827 h 546"/>
              <a:gd name="T60" fmla="*/ 211232 w 619"/>
              <a:gd name="T61" fmla="*/ 53352 h 546"/>
              <a:gd name="T62" fmla="*/ 211232 w 619"/>
              <a:gd name="T63" fmla="*/ 171307 h 546"/>
              <a:gd name="T64" fmla="*/ 110816 w 619"/>
              <a:gd name="T65" fmla="*/ 53352 h 546"/>
              <a:gd name="T66" fmla="*/ 110816 w 619"/>
              <a:gd name="T67" fmla="*/ 53352 h 546"/>
              <a:gd name="T68" fmla="*/ 52718 w 619"/>
              <a:gd name="T69" fmla="*/ 112511 h 546"/>
              <a:gd name="T70" fmla="*/ 110816 w 619"/>
              <a:gd name="T71" fmla="*/ 171307 h 546"/>
              <a:gd name="T72" fmla="*/ 168914 w 619"/>
              <a:gd name="T73" fmla="*/ 112511 h 546"/>
              <a:gd name="T74" fmla="*/ 110816 w 619"/>
              <a:gd name="T75" fmla="*/ 53352 h 546"/>
              <a:gd name="T76" fmla="*/ 110816 w 619"/>
              <a:gd name="T77" fmla="*/ 154975 h 546"/>
              <a:gd name="T78" fmla="*/ 110816 w 619"/>
              <a:gd name="T79" fmla="*/ 154975 h 546"/>
              <a:gd name="T80" fmla="*/ 68498 w 619"/>
              <a:gd name="T81" fmla="*/ 112511 h 546"/>
              <a:gd name="T82" fmla="*/ 110816 w 619"/>
              <a:gd name="T83" fmla="*/ 69684 h 546"/>
              <a:gd name="T84" fmla="*/ 153134 w 619"/>
              <a:gd name="T85" fmla="*/ 112511 h 546"/>
              <a:gd name="T86" fmla="*/ 110816 w 619"/>
              <a:gd name="T87" fmla="*/ 154975 h 54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19" h="546">
                <a:moveTo>
                  <a:pt x="545" y="74"/>
                </a:moveTo>
                <a:lnTo>
                  <a:pt x="545" y="74"/>
                </a:lnTo>
                <a:cubicBezTo>
                  <a:pt x="486" y="74"/>
                  <a:pt x="486" y="74"/>
                  <a:pt x="486" y="74"/>
                </a:cubicBezTo>
                <a:cubicBezTo>
                  <a:pt x="471" y="30"/>
                  <a:pt x="471" y="30"/>
                  <a:pt x="471" y="30"/>
                </a:cubicBezTo>
                <a:cubicBezTo>
                  <a:pt x="456" y="15"/>
                  <a:pt x="441" y="0"/>
                  <a:pt x="427" y="0"/>
                </a:cubicBezTo>
                <a:cubicBezTo>
                  <a:pt x="191" y="0"/>
                  <a:pt x="191" y="0"/>
                  <a:pt x="191" y="0"/>
                </a:cubicBezTo>
                <a:cubicBezTo>
                  <a:pt x="177" y="0"/>
                  <a:pt x="162" y="15"/>
                  <a:pt x="147" y="30"/>
                </a:cubicBezTo>
                <a:cubicBezTo>
                  <a:pt x="132" y="74"/>
                  <a:pt x="132" y="74"/>
                  <a:pt x="132" y="74"/>
                </a:cubicBezTo>
                <a:cubicBezTo>
                  <a:pt x="73" y="74"/>
                  <a:pt x="73" y="74"/>
                  <a:pt x="73" y="74"/>
                </a:cubicBezTo>
                <a:cubicBezTo>
                  <a:pt x="29" y="74"/>
                  <a:pt x="0" y="104"/>
                  <a:pt x="0" y="147"/>
                </a:cubicBezTo>
                <a:cubicBezTo>
                  <a:pt x="0" y="472"/>
                  <a:pt x="0" y="472"/>
                  <a:pt x="0" y="472"/>
                </a:cubicBezTo>
                <a:cubicBezTo>
                  <a:pt x="0" y="516"/>
                  <a:pt x="29" y="545"/>
                  <a:pt x="73" y="545"/>
                </a:cubicBezTo>
                <a:cubicBezTo>
                  <a:pt x="545" y="545"/>
                  <a:pt x="545" y="545"/>
                  <a:pt x="545" y="545"/>
                </a:cubicBezTo>
                <a:cubicBezTo>
                  <a:pt x="589" y="545"/>
                  <a:pt x="618" y="516"/>
                  <a:pt x="618" y="472"/>
                </a:cubicBezTo>
                <a:cubicBezTo>
                  <a:pt x="618" y="147"/>
                  <a:pt x="618" y="147"/>
                  <a:pt x="618" y="147"/>
                </a:cubicBezTo>
                <a:cubicBezTo>
                  <a:pt x="618" y="104"/>
                  <a:pt x="589" y="74"/>
                  <a:pt x="545" y="74"/>
                </a:cubicBezTo>
                <a:close/>
                <a:moveTo>
                  <a:pt x="589" y="472"/>
                </a:moveTo>
                <a:lnTo>
                  <a:pt x="589" y="472"/>
                </a:lnTo>
                <a:cubicBezTo>
                  <a:pt x="589" y="486"/>
                  <a:pt x="559" y="501"/>
                  <a:pt x="545" y="501"/>
                </a:cubicBezTo>
                <a:cubicBezTo>
                  <a:pt x="73" y="501"/>
                  <a:pt x="73" y="501"/>
                  <a:pt x="73" y="501"/>
                </a:cubicBezTo>
                <a:cubicBezTo>
                  <a:pt x="59" y="501"/>
                  <a:pt x="29" y="486"/>
                  <a:pt x="29" y="472"/>
                </a:cubicBezTo>
                <a:cubicBezTo>
                  <a:pt x="29" y="147"/>
                  <a:pt x="29" y="147"/>
                  <a:pt x="29" y="147"/>
                </a:cubicBezTo>
                <a:cubicBezTo>
                  <a:pt x="29" y="133"/>
                  <a:pt x="59" y="118"/>
                  <a:pt x="73" y="118"/>
                </a:cubicBezTo>
                <a:cubicBezTo>
                  <a:pt x="147" y="118"/>
                  <a:pt x="147" y="118"/>
                  <a:pt x="147" y="118"/>
                </a:cubicBezTo>
                <a:cubicBezTo>
                  <a:pt x="177" y="74"/>
                  <a:pt x="177" y="74"/>
                  <a:pt x="177" y="74"/>
                </a:cubicBezTo>
                <a:cubicBezTo>
                  <a:pt x="191" y="45"/>
                  <a:pt x="191" y="30"/>
                  <a:pt x="206" y="30"/>
                </a:cubicBezTo>
                <a:cubicBezTo>
                  <a:pt x="412" y="30"/>
                  <a:pt x="412" y="30"/>
                  <a:pt x="412" y="30"/>
                </a:cubicBezTo>
                <a:cubicBezTo>
                  <a:pt x="427" y="30"/>
                  <a:pt x="427" y="45"/>
                  <a:pt x="441" y="74"/>
                </a:cubicBezTo>
                <a:cubicBezTo>
                  <a:pt x="471" y="118"/>
                  <a:pt x="471" y="118"/>
                  <a:pt x="471" y="118"/>
                </a:cubicBezTo>
                <a:cubicBezTo>
                  <a:pt x="545" y="118"/>
                  <a:pt x="545" y="118"/>
                  <a:pt x="545" y="118"/>
                </a:cubicBezTo>
                <a:cubicBezTo>
                  <a:pt x="559" y="118"/>
                  <a:pt x="589" y="133"/>
                  <a:pt x="589" y="147"/>
                </a:cubicBezTo>
                <a:lnTo>
                  <a:pt x="589" y="472"/>
                </a:lnTo>
                <a:close/>
                <a:moveTo>
                  <a:pt x="309" y="147"/>
                </a:moveTo>
                <a:lnTo>
                  <a:pt x="309" y="147"/>
                </a:lnTo>
                <a:cubicBezTo>
                  <a:pt x="221" y="147"/>
                  <a:pt x="147" y="221"/>
                  <a:pt x="147" y="310"/>
                </a:cubicBezTo>
                <a:cubicBezTo>
                  <a:pt x="147" y="398"/>
                  <a:pt x="221" y="472"/>
                  <a:pt x="309" y="472"/>
                </a:cubicBezTo>
                <a:cubicBezTo>
                  <a:pt x="398" y="472"/>
                  <a:pt x="471" y="398"/>
                  <a:pt x="471" y="310"/>
                </a:cubicBezTo>
                <a:cubicBezTo>
                  <a:pt x="471" y="221"/>
                  <a:pt x="398" y="147"/>
                  <a:pt x="309" y="147"/>
                </a:cubicBezTo>
                <a:close/>
                <a:moveTo>
                  <a:pt x="309" y="427"/>
                </a:moveTo>
                <a:lnTo>
                  <a:pt x="309" y="427"/>
                </a:lnTo>
                <a:cubicBezTo>
                  <a:pt x="250" y="427"/>
                  <a:pt x="191" y="368"/>
                  <a:pt x="191" y="310"/>
                </a:cubicBezTo>
                <a:cubicBezTo>
                  <a:pt x="191" y="251"/>
                  <a:pt x="250" y="192"/>
                  <a:pt x="309" y="192"/>
                </a:cubicBezTo>
                <a:cubicBezTo>
                  <a:pt x="368" y="192"/>
                  <a:pt x="427" y="251"/>
                  <a:pt x="427" y="310"/>
                </a:cubicBezTo>
                <a:cubicBezTo>
                  <a:pt x="427" y="368"/>
                  <a:pt x="368" y="427"/>
                  <a:pt x="309" y="427"/>
                </a:cubicBezTo>
                <a:close/>
              </a:path>
            </a:pathLst>
          </a:custGeom>
          <a:solidFill>
            <a:schemeClr val="accent1"/>
          </a:solidFill>
          <a:ln>
            <a:noFill/>
          </a:ln>
          <a:effectLst/>
        </p:spPr>
        <p:txBody>
          <a:bodyPr wrap="none" anchor="ctr"/>
          <a:lstStyle/>
          <a:p>
            <a:endParaRPr lang="en-US" sz="2700"/>
          </a:p>
        </p:txBody>
      </p:sp>
      <p:sp>
        <p:nvSpPr>
          <p:cNvPr id="151" name="Freeform 150"/>
          <p:cNvSpPr>
            <a:spLocks noChangeArrowheads="1"/>
          </p:cNvSpPr>
          <p:nvPr/>
        </p:nvSpPr>
        <p:spPr bwMode="auto">
          <a:xfrm>
            <a:off x="2380350" y="2036642"/>
            <a:ext cx="133094" cy="300757"/>
          </a:xfrm>
          <a:custGeom>
            <a:avLst/>
            <a:gdLst>
              <a:gd name="T0" fmla="*/ 101384 w 281"/>
              <a:gd name="T1" fmla="*/ 58737 h 634"/>
              <a:gd name="T2" fmla="*/ 101384 w 281"/>
              <a:gd name="T3" fmla="*/ 58737 h 634"/>
              <a:gd name="T4" fmla="*/ 48157 w 281"/>
              <a:gd name="T5" fmla="*/ 0 h 634"/>
              <a:gd name="T6" fmla="*/ 0 w 281"/>
              <a:gd name="T7" fmla="*/ 58737 h 634"/>
              <a:gd name="T8" fmla="*/ 42726 w 281"/>
              <a:gd name="T9" fmla="*/ 112035 h 634"/>
              <a:gd name="T10" fmla="*/ 42726 w 281"/>
              <a:gd name="T11" fmla="*/ 112035 h 634"/>
              <a:gd name="T12" fmla="*/ 42726 w 281"/>
              <a:gd name="T13" fmla="*/ 218994 h 634"/>
              <a:gd name="T14" fmla="*/ 48157 w 281"/>
              <a:gd name="T15" fmla="*/ 229508 h 634"/>
              <a:gd name="T16" fmla="*/ 58658 w 281"/>
              <a:gd name="T17" fmla="*/ 218994 h 634"/>
              <a:gd name="T18" fmla="*/ 58658 w 281"/>
              <a:gd name="T19" fmla="*/ 112035 h 634"/>
              <a:gd name="T20" fmla="*/ 58658 w 281"/>
              <a:gd name="T21" fmla="*/ 112035 h 634"/>
              <a:gd name="T22" fmla="*/ 101384 w 281"/>
              <a:gd name="T23" fmla="*/ 58737 h 634"/>
              <a:gd name="T24" fmla="*/ 48157 w 281"/>
              <a:gd name="T25" fmla="*/ 101520 h 634"/>
              <a:gd name="T26" fmla="*/ 48157 w 281"/>
              <a:gd name="T27" fmla="*/ 101520 h 634"/>
              <a:gd name="T28" fmla="*/ 16294 w 281"/>
              <a:gd name="T29" fmla="*/ 58737 h 634"/>
              <a:gd name="T30" fmla="*/ 48157 w 281"/>
              <a:gd name="T31" fmla="*/ 15953 h 634"/>
              <a:gd name="T32" fmla="*/ 85452 w 281"/>
              <a:gd name="T33" fmla="*/ 58737 h 634"/>
              <a:gd name="T34" fmla="*/ 48157 w 281"/>
              <a:gd name="T35" fmla="*/ 101520 h 6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81" h="634">
                <a:moveTo>
                  <a:pt x="280" y="162"/>
                </a:moveTo>
                <a:lnTo>
                  <a:pt x="280" y="162"/>
                </a:lnTo>
                <a:cubicBezTo>
                  <a:pt x="280" y="74"/>
                  <a:pt x="207" y="0"/>
                  <a:pt x="133" y="0"/>
                </a:cubicBezTo>
                <a:cubicBezTo>
                  <a:pt x="59" y="0"/>
                  <a:pt x="0" y="74"/>
                  <a:pt x="0" y="162"/>
                </a:cubicBezTo>
                <a:cubicBezTo>
                  <a:pt x="0" y="236"/>
                  <a:pt x="45" y="295"/>
                  <a:pt x="118" y="309"/>
                </a:cubicBezTo>
                <a:cubicBezTo>
                  <a:pt x="118" y="604"/>
                  <a:pt x="118" y="604"/>
                  <a:pt x="118" y="604"/>
                </a:cubicBezTo>
                <a:cubicBezTo>
                  <a:pt x="118" y="619"/>
                  <a:pt x="133" y="633"/>
                  <a:pt x="133" y="633"/>
                </a:cubicBezTo>
                <a:cubicBezTo>
                  <a:pt x="148" y="633"/>
                  <a:pt x="162" y="619"/>
                  <a:pt x="162" y="604"/>
                </a:cubicBezTo>
                <a:cubicBezTo>
                  <a:pt x="162" y="309"/>
                  <a:pt x="162" y="309"/>
                  <a:pt x="162" y="309"/>
                </a:cubicBezTo>
                <a:cubicBezTo>
                  <a:pt x="221" y="295"/>
                  <a:pt x="280" y="236"/>
                  <a:pt x="280" y="162"/>
                </a:cubicBezTo>
                <a:close/>
                <a:moveTo>
                  <a:pt x="133" y="280"/>
                </a:moveTo>
                <a:lnTo>
                  <a:pt x="133" y="280"/>
                </a:lnTo>
                <a:cubicBezTo>
                  <a:pt x="89" y="280"/>
                  <a:pt x="45" y="221"/>
                  <a:pt x="45" y="162"/>
                </a:cubicBezTo>
                <a:cubicBezTo>
                  <a:pt x="45" y="89"/>
                  <a:pt x="89" y="44"/>
                  <a:pt x="133" y="44"/>
                </a:cubicBezTo>
                <a:cubicBezTo>
                  <a:pt x="192" y="44"/>
                  <a:pt x="236" y="89"/>
                  <a:pt x="236" y="162"/>
                </a:cubicBezTo>
                <a:cubicBezTo>
                  <a:pt x="236" y="221"/>
                  <a:pt x="192" y="280"/>
                  <a:pt x="133" y="280"/>
                </a:cubicBezTo>
                <a:close/>
              </a:path>
            </a:pathLst>
          </a:custGeom>
          <a:solidFill>
            <a:schemeClr val="accent1"/>
          </a:solidFill>
          <a:ln>
            <a:noFill/>
          </a:ln>
          <a:effectLst/>
        </p:spPr>
        <p:txBody>
          <a:bodyPr wrap="none" anchor="ctr"/>
          <a:lstStyle/>
          <a:p>
            <a:endParaRPr lang="en-US" sz="2700"/>
          </a:p>
        </p:txBody>
      </p:sp>
      <p:sp>
        <p:nvSpPr>
          <p:cNvPr id="152" name="Freeform 151"/>
          <p:cNvSpPr>
            <a:spLocks noChangeArrowheads="1"/>
          </p:cNvSpPr>
          <p:nvPr/>
        </p:nvSpPr>
        <p:spPr bwMode="auto">
          <a:xfrm>
            <a:off x="1936128" y="2036642"/>
            <a:ext cx="76053" cy="300757"/>
          </a:xfrm>
          <a:custGeom>
            <a:avLst/>
            <a:gdLst>
              <a:gd name="T0" fmla="*/ 15694 w 163"/>
              <a:gd name="T1" fmla="*/ 0 h 634"/>
              <a:gd name="T2" fmla="*/ 15694 w 163"/>
              <a:gd name="T3" fmla="*/ 0 h 634"/>
              <a:gd name="T4" fmla="*/ 5350 w 163"/>
              <a:gd name="T5" fmla="*/ 0 h 634"/>
              <a:gd name="T6" fmla="*/ 0 w 163"/>
              <a:gd name="T7" fmla="*/ 5439 h 634"/>
              <a:gd name="T8" fmla="*/ 0 w 163"/>
              <a:gd name="T9" fmla="*/ 218994 h 634"/>
              <a:gd name="T10" fmla="*/ 5350 w 163"/>
              <a:gd name="T11" fmla="*/ 229508 h 634"/>
              <a:gd name="T12" fmla="*/ 15694 w 163"/>
              <a:gd name="T13" fmla="*/ 218994 h 634"/>
              <a:gd name="T14" fmla="*/ 15694 w 163"/>
              <a:gd name="T15" fmla="*/ 128351 h 634"/>
              <a:gd name="T16" fmla="*/ 57783 w 163"/>
              <a:gd name="T17" fmla="*/ 128351 h 634"/>
              <a:gd name="T18" fmla="*/ 15694 w 163"/>
              <a:gd name="T19" fmla="*/ 0 h 634"/>
              <a:gd name="T20" fmla="*/ 15694 w 163"/>
              <a:gd name="T21" fmla="*/ 21392 h 634"/>
              <a:gd name="T22" fmla="*/ 15694 w 163"/>
              <a:gd name="T23" fmla="*/ 21392 h 634"/>
              <a:gd name="T24" fmla="*/ 42089 w 163"/>
              <a:gd name="T25" fmla="*/ 112035 h 634"/>
              <a:gd name="T26" fmla="*/ 15694 w 163"/>
              <a:gd name="T27" fmla="*/ 112035 h 634"/>
              <a:gd name="T28" fmla="*/ 15694 w 163"/>
              <a:gd name="T29" fmla="*/ 21392 h 63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63" h="634">
                <a:moveTo>
                  <a:pt x="44" y="0"/>
                </a:moveTo>
                <a:lnTo>
                  <a:pt x="44" y="0"/>
                </a:lnTo>
                <a:cubicBezTo>
                  <a:pt x="30" y="0"/>
                  <a:pt x="30" y="0"/>
                  <a:pt x="15" y="0"/>
                </a:cubicBezTo>
                <a:lnTo>
                  <a:pt x="0" y="15"/>
                </a:lnTo>
                <a:cubicBezTo>
                  <a:pt x="0" y="604"/>
                  <a:pt x="0" y="604"/>
                  <a:pt x="0" y="604"/>
                </a:cubicBezTo>
                <a:cubicBezTo>
                  <a:pt x="0" y="619"/>
                  <a:pt x="15" y="633"/>
                  <a:pt x="15" y="633"/>
                </a:cubicBezTo>
                <a:cubicBezTo>
                  <a:pt x="30" y="633"/>
                  <a:pt x="44" y="619"/>
                  <a:pt x="44" y="604"/>
                </a:cubicBezTo>
                <a:cubicBezTo>
                  <a:pt x="44" y="354"/>
                  <a:pt x="44" y="354"/>
                  <a:pt x="44" y="354"/>
                </a:cubicBezTo>
                <a:cubicBezTo>
                  <a:pt x="44" y="354"/>
                  <a:pt x="74" y="354"/>
                  <a:pt x="162" y="354"/>
                </a:cubicBezTo>
                <a:cubicBezTo>
                  <a:pt x="162" y="118"/>
                  <a:pt x="44" y="0"/>
                  <a:pt x="44" y="0"/>
                </a:cubicBezTo>
                <a:close/>
                <a:moveTo>
                  <a:pt x="44" y="59"/>
                </a:moveTo>
                <a:lnTo>
                  <a:pt x="44" y="59"/>
                </a:lnTo>
                <a:cubicBezTo>
                  <a:pt x="44" y="59"/>
                  <a:pt x="118" y="191"/>
                  <a:pt x="118" y="309"/>
                </a:cubicBezTo>
                <a:cubicBezTo>
                  <a:pt x="59" y="309"/>
                  <a:pt x="44" y="309"/>
                  <a:pt x="44" y="309"/>
                </a:cubicBezTo>
                <a:lnTo>
                  <a:pt x="44" y="59"/>
                </a:lnTo>
                <a:close/>
              </a:path>
            </a:pathLst>
          </a:custGeom>
          <a:solidFill>
            <a:schemeClr val="accent1"/>
          </a:solidFill>
          <a:ln>
            <a:noFill/>
          </a:ln>
          <a:effectLst/>
        </p:spPr>
        <p:txBody>
          <a:bodyPr wrap="none" anchor="ctr"/>
          <a:lstStyle/>
          <a:p>
            <a:endParaRPr lang="en-US" sz="2700"/>
          </a:p>
        </p:txBody>
      </p:sp>
      <p:sp>
        <p:nvSpPr>
          <p:cNvPr id="153" name="Freeform 152"/>
          <p:cNvSpPr>
            <a:spLocks noChangeArrowheads="1"/>
          </p:cNvSpPr>
          <p:nvPr/>
        </p:nvSpPr>
        <p:spPr bwMode="auto">
          <a:xfrm>
            <a:off x="1443509" y="2036642"/>
            <a:ext cx="98524" cy="300757"/>
          </a:xfrm>
          <a:custGeom>
            <a:avLst/>
            <a:gdLst>
              <a:gd name="T0" fmla="*/ 64039 w 207"/>
              <a:gd name="T1" fmla="*/ 0 h 634"/>
              <a:gd name="T2" fmla="*/ 64039 w 207"/>
              <a:gd name="T3" fmla="*/ 0 h 634"/>
              <a:gd name="T4" fmla="*/ 58945 w 207"/>
              <a:gd name="T5" fmla="*/ 5439 h 634"/>
              <a:gd name="T6" fmla="*/ 58945 w 207"/>
              <a:gd name="T7" fmla="*/ 58737 h 634"/>
              <a:gd name="T8" fmla="*/ 42935 w 207"/>
              <a:gd name="T9" fmla="*/ 75053 h 634"/>
              <a:gd name="T10" fmla="*/ 42935 w 207"/>
              <a:gd name="T11" fmla="*/ 5439 h 634"/>
              <a:gd name="T12" fmla="*/ 37478 w 207"/>
              <a:gd name="T13" fmla="*/ 0 h 634"/>
              <a:gd name="T14" fmla="*/ 32020 w 207"/>
              <a:gd name="T15" fmla="*/ 5439 h 634"/>
              <a:gd name="T16" fmla="*/ 32020 w 207"/>
              <a:gd name="T17" fmla="*/ 75053 h 634"/>
              <a:gd name="T18" fmla="*/ 16010 w 207"/>
              <a:gd name="T19" fmla="*/ 58737 h 634"/>
              <a:gd name="T20" fmla="*/ 16010 w 207"/>
              <a:gd name="T21" fmla="*/ 5439 h 634"/>
              <a:gd name="T22" fmla="*/ 10552 w 207"/>
              <a:gd name="T23" fmla="*/ 0 h 634"/>
              <a:gd name="T24" fmla="*/ 0 w 207"/>
              <a:gd name="T25" fmla="*/ 5439 h 634"/>
              <a:gd name="T26" fmla="*/ 0 w 207"/>
              <a:gd name="T27" fmla="*/ 58737 h 634"/>
              <a:gd name="T28" fmla="*/ 32020 w 207"/>
              <a:gd name="T29" fmla="*/ 90643 h 634"/>
              <a:gd name="T30" fmla="*/ 32020 w 207"/>
              <a:gd name="T31" fmla="*/ 218994 h 634"/>
              <a:gd name="T32" fmla="*/ 37478 w 207"/>
              <a:gd name="T33" fmla="*/ 229508 h 634"/>
              <a:gd name="T34" fmla="*/ 42935 w 207"/>
              <a:gd name="T35" fmla="*/ 218994 h 634"/>
              <a:gd name="T36" fmla="*/ 42935 w 207"/>
              <a:gd name="T37" fmla="*/ 90643 h 634"/>
              <a:gd name="T38" fmla="*/ 74955 w 207"/>
              <a:gd name="T39" fmla="*/ 58737 h 634"/>
              <a:gd name="T40" fmla="*/ 74955 w 207"/>
              <a:gd name="T41" fmla="*/ 5439 h 634"/>
              <a:gd name="T42" fmla="*/ 64039 w 207"/>
              <a:gd name="T43" fmla="*/ 0 h 63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07" h="634">
                <a:moveTo>
                  <a:pt x="176" y="0"/>
                </a:moveTo>
                <a:lnTo>
                  <a:pt x="176" y="0"/>
                </a:lnTo>
                <a:lnTo>
                  <a:pt x="162" y="15"/>
                </a:lnTo>
                <a:cubicBezTo>
                  <a:pt x="162" y="162"/>
                  <a:pt x="162" y="162"/>
                  <a:pt x="162" y="162"/>
                </a:cubicBezTo>
                <a:cubicBezTo>
                  <a:pt x="162" y="191"/>
                  <a:pt x="147" y="207"/>
                  <a:pt x="118" y="207"/>
                </a:cubicBezTo>
                <a:cubicBezTo>
                  <a:pt x="118" y="15"/>
                  <a:pt x="118" y="15"/>
                  <a:pt x="118" y="15"/>
                </a:cubicBezTo>
                <a:cubicBezTo>
                  <a:pt x="118" y="15"/>
                  <a:pt x="118" y="0"/>
                  <a:pt x="103" y="0"/>
                </a:cubicBezTo>
                <a:cubicBezTo>
                  <a:pt x="88" y="0"/>
                  <a:pt x="88" y="15"/>
                  <a:pt x="88" y="15"/>
                </a:cubicBezTo>
                <a:cubicBezTo>
                  <a:pt x="88" y="207"/>
                  <a:pt x="88" y="207"/>
                  <a:pt x="88" y="207"/>
                </a:cubicBezTo>
                <a:cubicBezTo>
                  <a:pt x="59" y="207"/>
                  <a:pt x="44" y="191"/>
                  <a:pt x="44" y="162"/>
                </a:cubicBezTo>
                <a:cubicBezTo>
                  <a:pt x="44" y="15"/>
                  <a:pt x="44" y="15"/>
                  <a:pt x="44" y="15"/>
                </a:cubicBezTo>
                <a:lnTo>
                  <a:pt x="29" y="0"/>
                </a:lnTo>
                <a:cubicBezTo>
                  <a:pt x="15" y="0"/>
                  <a:pt x="0" y="15"/>
                  <a:pt x="0" y="15"/>
                </a:cubicBezTo>
                <a:cubicBezTo>
                  <a:pt x="0" y="162"/>
                  <a:pt x="0" y="162"/>
                  <a:pt x="0" y="162"/>
                </a:cubicBezTo>
                <a:cubicBezTo>
                  <a:pt x="0" y="207"/>
                  <a:pt x="44" y="250"/>
                  <a:pt x="88" y="250"/>
                </a:cubicBezTo>
                <a:cubicBezTo>
                  <a:pt x="88" y="604"/>
                  <a:pt x="88" y="604"/>
                  <a:pt x="88" y="604"/>
                </a:cubicBezTo>
                <a:cubicBezTo>
                  <a:pt x="88" y="619"/>
                  <a:pt x="88" y="633"/>
                  <a:pt x="103" y="633"/>
                </a:cubicBezTo>
                <a:cubicBezTo>
                  <a:pt x="118" y="633"/>
                  <a:pt x="118" y="619"/>
                  <a:pt x="118" y="604"/>
                </a:cubicBezTo>
                <a:cubicBezTo>
                  <a:pt x="118" y="250"/>
                  <a:pt x="118" y="250"/>
                  <a:pt x="118" y="250"/>
                </a:cubicBezTo>
                <a:cubicBezTo>
                  <a:pt x="162" y="250"/>
                  <a:pt x="206" y="207"/>
                  <a:pt x="206" y="162"/>
                </a:cubicBezTo>
                <a:cubicBezTo>
                  <a:pt x="206" y="15"/>
                  <a:pt x="206" y="15"/>
                  <a:pt x="206" y="15"/>
                </a:cubicBezTo>
                <a:cubicBezTo>
                  <a:pt x="206" y="15"/>
                  <a:pt x="191" y="0"/>
                  <a:pt x="176" y="0"/>
                </a:cubicBezTo>
              </a:path>
            </a:pathLst>
          </a:custGeom>
          <a:solidFill>
            <a:schemeClr val="accent1"/>
          </a:solidFill>
          <a:ln>
            <a:noFill/>
          </a:ln>
          <a:effectLst/>
        </p:spPr>
        <p:txBody>
          <a:bodyPr wrap="none" anchor="ctr"/>
          <a:lstStyle/>
          <a:p>
            <a:endParaRPr lang="en-US" sz="2700"/>
          </a:p>
        </p:txBody>
      </p:sp>
      <p:sp>
        <p:nvSpPr>
          <p:cNvPr id="154" name="Freeform 153"/>
          <p:cNvSpPr>
            <a:spLocks noChangeArrowheads="1"/>
          </p:cNvSpPr>
          <p:nvPr/>
        </p:nvSpPr>
        <p:spPr bwMode="auto">
          <a:xfrm>
            <a:off x="5762996" y="1559580"/>
            <a:ext cx="112351" cy="290386"/>
          </a:xfrm>
          <a:custGeom>
            <a:avLst/>
            <a:gdLst>
              <a:gd name="T0" fmla="*/ 64145 w 237"/>
              <a:gd name="T1" fmla="*/ 84260 h 619"/>
              <a:gd name="T2" fmla="*/ 64145 w 237"/>
              <a:gd name="T3" fmla="*/ 84260 h 619"/>
              <a:gd name="T4" fmla="*/ 64145 w 237"/>
              <a:gd name="T5" fmla="*/ 84260 h 619"/>
              <a:gd name="T6" fmla="*/ 64145 w 237"/>
              <a:gd name="T7" fmla="*/ 5020 h 619"/>
              <a:gd name="T8" fmla="*/ 58709 w 237"/>
              <a:gd name="T9" fmla="*/ 0 h 619"/>
              <a:gd name="T10" fmla="*/ 26818 w 237"/>
              <a:gd name="T11" fmla="*/ 0 h 619"/>
              <a:gd name="T12" fmla="*/ 21382 w 237"/>
              <a:gd name="T13" fmla="*/ 5020 h 619"/>
              <a:gd name="T14" fmla="*/ 21382 w 237"/>
              <a:gd name="T15" fmla="*/ 84260 h 619"/>
              <a:gd name="T16" fmla="*/ 21382 w 237"/>
              <a:gd name="T17" fmla="*/ 84260 h 619"/>
              <a:gd name="T18" fmla="*/ 0 w 237"/>
              <a:gd name="T19" fmla="*/ 110793 h 619"/>
              <a:gd name="T20" fmla="*/ 0 w 237"/>
              <a:gd name="T21" fmla="*/ 221586 h 619"/>
              <a:gd name="T22" fmla="*/ 85527 w 237"/>
              <a:gd name="T23" fmla="*/ 221586 h 619"/>
              <a:gd name="T24" fmla="*/ 85527 w 237"/>
              <a:gd name="T25" fmla="*/ 110793 h 619"/>
              <a:gd name="T26" fmla="*/ 64145 w 237"/>
              <a:gd name="T27" fmla="*/ 84260 h 619"/>
              <a:gd name="T28" fmla="*/ 37327 w 237"/>
              <a:gd name="T29" fmla="*/ 10398 h 619"/>
              <a:gd name="T30" fmla="*/ 37327 w 237"/>
              <a:gd name="T31" fmla="*/ 10398 h 619"/>
              <a:gd name="T32" fmla="*/ 48199 w 237"/>
              <a:gd name="T33" fmla="*/ 10398 h 619"/>
              <a:gd name="T34" fmla="*/ 48199 w 237"/>
              <a:gd name="T35" fmla="*/ 26174 h 619"/>
              <a:gd name="T36" fmla="*/ 37327 w 237"/>
              <a:gd name="T37" fmla="*/ 26174 h 619"/>
              <a:gd name="T38" fmla="*/ 37327 w 237"/>
              <a:gd name="T39" fmla="*/ 10398 h 619"/>
              <a:gd name="T40" fmla="*/ 37327 w 237"/>
              <a:gd name="T41" fmla="*/ 41951 h 619"/>
              <a:gd name="T42" fmla="*/ 37327 w 237"/>
              <a:gd name="T43" fmla="*/ 41951 h 619"/>
              <a:gd name="T44" fmla="*/ 48199 w 237"/>
              <a:gd name="T45" fmla="*/ 41951 h 619"/>
              <a:gd name="T46" fmla="*/ 48199 w 237"/>
              <a:gd name="T47" fmla="*/ 84260 h 619"/>
              <a:gd name="T48" fmla="*/ 37327 w 237"/>
              <a:gd name="T49" fmla="*/ 84260 h 619"/>
              <a:gd name="T50" fmla="*/ 37327 w 237"/>
              <a:gd name="T51" fmla="*/ 41951 h 619"/>
              <a:gd name="T52" fmla="*/ 69581 w 237"/>
              <a:gd name="T53" fmla="*/ 210830 h 619"/>
              <a:gd name="T54" fmla="*/ 69581 w 237"/>
              <a:gd name="T55" fmla="*/ 210830 h 619"/>
              <a:gd name="T56" fmla="*/ 16308 w 237"/>
              <a:gd name="T57" fmla="*/ 210830 h 619"/>
              <a:gd name="T58" fmla="*/ 16308 w 237"/>
              <a:gd name="T59" fmla="*/ 110793 h 619"/>
              <a:gd name="T60" fmla="*/ 26818 w 237"/>
              <a:gd name="T61" fmla="*/ 94658 h 619"/>
              <a:gd name="T62" fmla="*/ 58709 w 237"/>
              <a:gd name="T63" fmla="*/ 94658 h 619"/>
              <a:gd name="T64" fmla="*/ 69581 w 237"/>
              <a:gd name="T65" fmla="*/ 110793 h 619"/>
              <a:gd name="T66" fmla="*/ 69581 w 237"/>
              <a:gd name="T67" fmla="*/ 210830 h 61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37" h="619">
                <a:moveTo>
                  <a:pt x="177" y="235"/>
                </a:moveTo>
                <a:lnTo>
                  <a:pt x="177" y="235"/>
                </a:lnTo>
                <a:cubicBezTo>
                  <a:pt x="177" y="14"/>
                  <a:pt x="177" y="14"/>
                  <a:pt x="177" y="14"/>
                </a:cubicBezTo>
                <a:cubicBezTo>
                  <a:pt x="177" y="0"/>
                  <a:pt x="162" y="0"/>
                  <a:pt x="162" y="0"/>
                </a:cubicBezTo>
                <a:cubicBezTo>
                  <a:pt x="74" y="0"/>
                  <a:pt x="74" y="0"/>
                  <a:pt x="74" y="0"/>
                </a:cubicBezTo>
                <a:cubicBezTo>
                  <a:pt x="74" y="0"/>
                  <a:pt x="59" y="0"/>
                  <a:pt x="59" y="14"/>
                </a:cubicBezTo>
                <a:cubicBezTo>
                  <a:pt x="59" y="235"/>
                  <a:pt x="59" y="235"/>
                  <a:pt x="59" y="235"/>
                </a:cubicBezTo>
                <a:cubicBezTo>
                  <a:pt x="15" y="235"/>
                  <a:pt x="0" y="264"/>
                  <a:pt x="0" y="309"/>
                </a:cubicBezTo>
                <a:cubicBezTo>
                  <a:pt x="0" y="618"/>
                  <a:pt x="0" y="618"/>
                  <a:pt x="0" y="618"/>
                </a:cubicBezTo>
                <a:cubicBezTo>
                  <a:pt x="236" y="618"/>
                  <a:pt x="236" y="618"/>
                  <a:pt x="236" y="618"/>
                </a:cubicBezTo>
                <a:cubicBezTo>
                  <a:pt x="236" y="309"/>
                  <a:pt x="236" y="309"/>
                  <a:pt x="236" y="309"/>
                </a:cubicBezTo>
                <a:cubicBezTo>
                  <a:pt x="236" y="264"/>
                  <a:pt x="221" y="235"/>
                  <a:pt x="177" y="235"/>
                </a:cubicBezTo>
                <a:close/>
                <a:moveTo>
                  <a:pt x="103" y="29"/>
                </a:moveTo>
                <a:lnTo>
                  <a:pt x="103" y="29"/>
                </a:lnTo>
                <a:cubicBezTo>
                  <a:pt x="133" y="29"/>
                  <a:pt x="133" y="29"/>
                  <a:pt x="133" y="29"/>
                </a:cubicBezTo>
                <a:cubicBezTo>
                  <a:pt x="133" y="73"/>
                  <a:pt x="133" y="73"/>
                  <a:pt x="133" y="73"/>
                </a:cubicBezTo>
                <a:cubicBezTo>
                  <a:pt x="103" y="73"/>
                  <a:pt x="103" y="73"/>
                  <a:pt x="103" y="73"/>
                </a:cubicBezTo>
                <a:lnTo>
                  <a:pt x="103" y="29"/>
                </a:lnTo>
                <a:close/>
                <a:moveTo>
                  <a:pt x="103" y="117"/>
                </a:moveTo>
                <a:lnTo>
                  <a:pt x="103" y="117"/>
                </a:lnTo>
                <a:cubicBezTo>
                  <a:pt x="133" y="117"/>
                  <a:pt x="133" y="117"/>
                  <a:pt x="133" y="117"/>
                </a:cubicBezTo>
                <a:cubicBezTo>
                  <a:pt x="133" y="235"/>
                  <a:pt x="133" y="235"/>
                  <a:pt x="133" y="235"/>
                </a:cubicBezTo>
                <a:cubicBezTo>
                  <a:pt x="103" y="235"/>
                  <a:pt x="103" y="235"/>
                  <a:pt x="103" y="235"/>
                </a:cubicBezTo>
                <a:lnTo>
                  <a:pt x="103" y="117"/>
                </a:lnTo>
                <a:close/>
                <a:moveTo>
                  <a:pt x="192" y="588"/>
                </a:moveTo>
                <a:lnTo>
                  <a:pt x="192" y="588"/>
                </a:lnTo>
                <a:cubicBezTo>
                  <a:pt x="45" y="588"/>
                  <a:pt x="45" y="588"/>
                  <a:pt x="45" y="588"/>
                </a:cubicBezTo>
                <a:cubicBezTo>
                  <a:pt x="45" y="309"/>
                  <a:pt x="45" y="309"/>
                  <a:pt x="45" y="309"/>
                </a:cubicBezTo>
                <a:cubicBezTo>
                  <a:pt x="45" y="294"/>
                  <a:pt x="59" y="264"/>
                  <a:pt x="74" y="264"/>
                </a:cubicBezTo>
                <a:cubicBezTo>
                  <a:pt x="162" y="264"/>
                  <a:pt x="162" y="264"/>
                  <a:pt x="162" y="264"/>
                </a:cubicBezTo>
                <a:cubicBezTo>
                  <a:pt x="177" y="264"/>
                  <a:pt x="192" y="294"/>
                  <a:pt x="192" y="309"/>
                </a:cubicBezTo>
                <a:lnTo>
                  <a:pt x="192" y="588"/>
                </a:lnTo>
                <a:close/>
              </a:path>
            </a:pathLst>
          </a:custGeom>
          <a:solidFill>
            <a:schemeClr val="accent1"/>
          </a:solidFill>
          <a:ln>
            <a:noFill/>
          </a:ln>
          <a:effectLst/>
        </p:spPr>
        <p:txBody>
          <a:bodyPr wrap="none" anchor="ctr"/>
          <a:lstStyle/>
          <a:p>
            <a:endParaRPr lang="en-US" sz="2700"/>
          </a:p>
        </p:txBody>
      </p:sp>
      <p:sp>
        <p:nvSpPr>
          <p:cNvPr id="155" name="Freeform 154"/>
          <p:cNvSpPr>
            <a:spLocks noChangeArrowheads="1"/>
          </p:cNvSpPr>
          <p:nvPr/>
        </p:nvSpPr>
        <p:spPr bwMode="auto">
          <a:xfrm>
            <a:off x="5208152" y="1573408"/>
            <a:ext cx="248903" cy="264459"/>
          </a:xfrm>
          <a:custGeom>
            <a:avLst/>
            <a:gdLst>
              <a:gd name="T0" fmla="*/ 189920 w 531"/>
              <a:gd name="T1" fmla="*/ 15881 h 560"/>
              <a:gd name="T2" fmla="*/ 189920 w 531"/>
              <a:gd name="T3" fmla="*/ 15881 h 560"/>
              <a:gd name="T4" fmla="*/ 189920 w 531"/>
              <a:gd name="T5" fmla="*/ 10467 h 560"/>
              <a:gd name="T6" fmla="*/ 184545 w 531"/>
              <a:gd name="T7" fmla="*/ 0 h 560"/>
              <a:gd name="T8" fmla="*/ 184545 w 531"/>
              <a:gd name="T9" fmla="*/ 0 h 560"/>
              <a:gd name="T10" fmla="*/ 5017 w 531"/>
              <a:gd name="T11" fmla="*/ 0 h 560"/>
              <a:gd name="T12" fmla="*/ 0 w 531"/>
              <a:gd name="T13" fmla="*/ 5414 h 560"/>
              <a:gd name="T14" fmla="*/ 0 w 531"/>
              <a:gd name="T15" fmla="*/ 15881 h 560"/>
              <a:gd name="T16" fmla="*/ 89585 w 531"/>
              <a:gd name="T17" fmla="*/ 121999 h 560"/>
              <a:gd name="T18" fmla="*/ 89585 w 531"/>
              <a:gd name="T19" fmla="*/ 185886 h 560"/>
              <a:gd name="T20" fmla="*/ 63068 w 531"/>
              <a:gd name="T21" fmla="*/ 185886 h 560"/>
              <a:gd name="T22" fmla="*/ 58051 w 531"/>
              <a:gd name="T23" fmla="*/ 191300 h 560"/>
              <a:gd name="T24" fmla="*/ 63068 w 531"/>
              <a:gd name="T25" fmla="*/ 201767 h 560"/>
              <a:gd name="T26" fmla="*/ 131510 w 531"/>
              <a:gd name="T27" fmla="*/ 201767 h 560"/>
              <a:gd name="T28" fmla="*/ 142261 w 531"/>
              <a:gd name="T29" fmla="*/ 191300 h 560"/>
              <a:gd name="T30" fmla="*/ 131510 w 531"/>
              <a:gd name="T31" fmla="*/ 185886 h 560"/>
              <a:gd name="T32" fmla="*/ 105352 w 531"/>
              <a:gd name="T33" fmla="*/ 185886 h 560"/>
              <a:gd name="T34" fmla="*/ 105352 w 531"/>
              <a:gd name="T35" fmla="*/ 121999 h 560"/>
              <a:gd name="T36" fmla="*/ 189920 w 531"/>
              <a:gd name="T37" fmla="*/ 15881 h 560"/>
              <a:gd name="T38" fmla="*/ 99977 w 531"/>
              <a:gd name="T39" fmla="*/ 106117 h 560"/>
              <a:gd name="T40" fmla="*/ 99977 w 531"/>
              <a:gd name="T41" fmla="*/ 106117 h 560"/>
              <a:gd name="T42" fmla="*/ 20784 w 531"/>
              <a:gd name="T43" fmla="*/ 15881 h 560"/>
              <a:gd name="T44" fmla="*/ 168778 w 531"/>
              <a:gd name="T45" fmla="*/ 15881 h 560"/>
              <a:gd name="T46" fmla="*/ 99977 w 531"/>
              <a:gd name="T47" fmla="*/ 106117 h 56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531" h="560">
                <a:moveTo>
                  <a:pt x="530" y="44"/>
                </a:moveTo>
                <a:lnTo>
                  <a:pt x="530" y="44"/>
                </a:lnTo>
                <a:cubicBezTo>
                  <a:pt x="530" y="29"/>
                  <a:pt x="530" y="29"/>
                  <a:pt x="530" y="29"/>
                </a:cubicBezTo>
                <a:cubicBezTo>
                  <a:pt x="530" y="15"/>
                  <a:pt x="530" y="15"/>
                  <a:pt x="515" y="0"/>
                </a:cubicBezTo>
                <a:cubicBezTo>
                  <a:pt x="14" y="0"/>
                  <a:pt x="14" y="0"/>
                  <a:pt x="14" y="0"/>
                </a:cubicBezTo>
                <a:cubicBezTo>
                  <a:pt x="14" y="0"/>
                  <a:pt x="14" y="0"/>
                  <a:pt x="0" y="15"/>
                </a:cubicBezTo>
                <a:cubicBezTo>
                  <a:pt x="0" y="15"/>
                  <a:pt x="0" y="29"/>
                  <a:pt x="0" y="44"/>
                </a:cubicBezTo>
                <a:cubicBezTo>
                  <a:pt x="250" y="338"/>
                  <a:pt x="250" y="338"/>
                  <a:pt x="250" y="338"/>
                </a:cubicBezTo>
                <a:cubicBezTo>
                  <a:pt x="250" y="515"/>
                  <a:pt x="250" y="515"/>
                  <a:pt x="250" y="515"/>
                </a:cubicBezTo>
                <a:cubicBezTo>
                  <a:pt x="176" y="515"/>
                  <a:pt x="176" y="515"/>
                  <a:pt x="176" y="515"/>
                </a:cubicBezTo>
                <a:cubicBezTo>
                  <a:pt x="162" y="515"/>
                  <a:pt x="162" y="530"/>
                  <a:pt x="162" y="530"/>
                </a:cubicBezTo>
                <a:cubicBezTo>
                  <a:pt x="162" y="545"/>
                  <a:pt x="162" y="559"/>
                  <a:pt x="176" y="559"/>
                </a:cubicBezTo>
                <a:cubicBezTo>
                  <a:pt x="367" y="559"/>
                  <a:pt x="367" y="559"/>
                  <a:pt x="367" y="559"/>
                </a:cubicBezTo>
                <a:cubicBezTo>
                  <a:pt x="383" y="559"/>
                  <a:pt x="397" y="545"/>
                  <a:pt x="397" y="530"/>
                </a:cubicBezTo>
                <a:cubicBezTo>
                  <a:pt x="397" y="530"/>
                  <a:pt x="383" y="515"/>
                  <a:pt x="367" y="515"/>
                </a:cubicBezTo>
                <a:cubicBezTo>
                  <a:pt x="294" y="515"/>
                  <a:pt x="294" y="515"/>
                  <a:pt x="294" y="515"/>
                </a:cubicBezTo>
                <a:cubicBezTo>
                  <a:pt x="294" y="338"/>
                  <a:pt x="294" y="338"/>
                  <a:pt x="294" y="338"/>
                </a:cubicBezTo>
                <a:lnTo>
                  <a:pt x="530" y="44"/>
                </a:lnTo>
                <a:close/>
                <a:moveTo>
                  <a:pt x="279" y="294"/>
                </a:moveTo>
                <a:lnTo>
                  <a:pt x="279" y="294"/>
                </a:lnTo>
                <a:cubicBezTo>
                  <a:pt x="58" y="44"/>
                  <a:pt x="58" y="44"/>
                  <a:pt x="58" y="44"/>
                </a:cubicBezTo>
                <a:cubicBezTo>
                  <a:pt x="471" y="44"/>
                  <a:pt x="471" y="44"/>
                  <a:pt x="471" y="44"/>
                </a:cubicBezTo>
                <a:lnTo>
                  <a:pt x="279" y="294"/>
                </a:lnTo>
                <a:close/>
              </a:path>
            </a:pathLst>
          </a:custGeom>
          <a:solidFill>
            <a:schemeClr val="accent1"/>
          </a:solidFill>
          <a:ln>
            <a:noFill/>
          </a:ln>
          <a:effectLst/>
        </p:spPr>
        <p:txBody>
          <a:bodyPr wrap="none" anchor="ctr"/>
          <a:lstStyle/>
          <a:p>
            <a:endParaRPr lang="en-US" sz="2700"/>
          </a:p>
        </p:txBody>
      </p:sp>
      <p:sp>
        <p:nvSpPr>
          <p:cNvPr id="156" name="Freeform 155"/>
          <p:cNvSpPr>
            <a:spLocks noChangeArrowheads="1"/>
          </p:cNvSpPr>
          <p:nvPr/>
        </p:nvSpPr>
        <p:spPr bwMode="auto">
          <a:xfrm>
            <a:off x="4708619" y="1587236"/>
            <a:ext cx="299028" cy="236803"/>
          </a:xfrm>
          <a:custGeom>
            <a:avLst/>
            <a:gdLst>
              <a:gd name="T0" fmla="*/ 217420 w 634"/>
              <a:gd name="T1" fmla="*/ 170174 h 502"/>
              <a:gd name="T2" fmla="*/ 217420 w 634"/>
              <a:gd name="T3" fmla="*/ 170174 h 502"/>
              <a:gd name="T4" fmla="*/ 5048 w 634"/>
              <a:gd name="T5" fmla="*/ 170174 h 502"/>
              <a:gd name="T6" fmla="*/ 0 w 634"/>
              <a:gd name="T7" fmla="*/ 175221 h 502"/>
              <a:gd name="T8" fmla="*/ 5048 w 634"/>
              <a:gd name="T9" fmla="*/ 180629 h 502"/>
              <a:gd name="T10" fmla="*/ 217420 w 634"/>
              <a:gd name="T11" fmla="*/ 180629 h 502"/>
              <a:gd name="T12" fmla="*/ 228236 w 634"/>
              <a:gd name="T13" fmla="*/ 175221 h 502"/>
              <a:gd name="T14" fmla="*/ 217420 w 634"/>
              <a:gd name="T15" fmla="*/ 170174 h 502"/>
              <a:gd name="T16" fmla="*/ 121870 w 634"/>
              <a:gd name="T17" fmla="*/ 26680 h 502"/>
              <a:gd name="T18" fmla="*/ 121870 w 634"/>
              <a:gd name="T19" fmla="*/ 26680 h 502"/>
              <a:gd name="T20" fmla="*/ 121870 w 634"/>
              <a:gd name="T21" fmla="*/ 10816 h 502"/>
              <a:gd name="T22" fmla="*/ 132687 w 634"/>
              <a:gd name="T23" fmla="*/ 10816 h 502"/>
              <a:gd name="T24" fmla="*/ 143144 w 634"/>
              <a:gd name="T25" fmla="*/ 5408 h 502"/>
              <a:gd name="T26" fmla="*/ 132687 w 634"/>
              <a:gd name="T27" fmla="*/ 0 h 502"/>
              <a:gd name="T28" fmla="*/ 90141 w 634"/>
              <a:gd name="T29" fmla="*/ 0 h 502"/>
              <a:gd name="T30" fmla="*/ 84732 w 634"/>
              <a:gd name="T31" fmla="*/ 5408 h 502"/>
              <a:gd name="T32" fmla="*/ 90141 w 634"/>
              <a:gd name="T33" fmla="*/ 10816 h 502"/>
              <a:gd name="T34" fmla="*/ 106006 w 634"/>
              <a:gd name="T35" fmla="*/ 10816 h 502"/>
              <a:gd name="T36" fmla="*/ 106006 w 634"/>
              <a:gd name="T37" fmla="*/ 26680 h 502"/>
              <a:gd name="T38" fmla="*/ 0 w 634"/>
              <a:gd name="T39" fmla="*/ 138086 h 502"/>
              <a:gd name="T40" fmla="*/ 0 w 634"/>
              <a:gd name="T41" fmla="*/ 148902 h 502"/>
              <a:gd name="T42" fmla="*/ 5048 w 634"/>
              <a:gd name="T43" fmla="*/ 153950 h 502"/>
              <a:gd name="T44" fmla="*/ 217420 w 634"/>
              <a:gd name="T45" fmla="*/ 153950 h 502"/>
              <a:gd name="T46" fmla="*/ 228236 w 634"/>
              <a:gd name="T47" fmla="*/ 148902 h 502"/>
              <a:gd name="T48" fmla="*/ 228236 w 634"/>
              <a:gd name="T49" fmla="*/ 138086 h 502"/>
              <a:gd name="T50" fmla="*/ 121870 w 634"/>
              <a:gd name="T51" fmla="*/ 26680 h 502"/>
              <a:gd name="T52" fmla="*/ 15865 w 634"/>
              <a:gd name="T53" fmla="*/ 138086 h 502"/>
              <a:gd name="T54" fmla="*/ 15865 w 634"/>
              <a:gd name="T55" fmla="*/ 138086 h 502"/>
              <a:gd name="T56" fmla="*/ 111414 w 634"/>
              <a:gd name="T57" fmla="*/ 42543 h 502"/>
              <a:gd name="T58" fmla="*/ 212011 w 634"/>
              <a:gd name="T59" fmla="*/ 138086 h 502"/>
              <a:gd name="T60" fmla="*/ 15865 w 634"/>
              <a:gd name="T61" fmla="*/ 138086 h 50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634" h="502">
                <a:moveTo>
                  <a:pt x="603" y="472"/>
                </a:moveTo>
                <a:lnTo>
                  <a:pt x="603" y="472"/>
                </a:lnTo>
                <a:cubicBezTo>
                  <a:pt x="14" y="472"/>
                  <a:pt x="14" y="472"/>
                  <a:pt x="14" y="472"/>
                </a:cubicBezTo>
                <a:cubicBezTo>
                  <a:pt x="14" y="472"/>
                  <a:pt x="0" y="472"/>
                  <a:pt x="0" y="486"/>
                </a:cubicBezTo>
                <a:cubicBezTo>
                  <a:pt x="0" y="501"/>
                  <a:pt x="14" y="501"/>
                  <a:pt x="14" y="501"/>
                </a:cubicBezTo>
                <a:cubicBezTo>
                  <a:pt x="603" y="501"/>
                  <a:pt x="603" y="501"/>
                  <a:pt x="603" y="501"/>
                </a:cubicBezTo>
                <a:cubicBezTo>
                  <a:pt x="618" y="501"/>
                  <a:pt x="633" y="501"/>
                  <a:pt x="633" y="486"/>
                </a:cubicBezTo>
                <a:cubicBezTo>
                  <a:pt x="633" y="472"/>
                  <a:pt x="618" y="472"/>
                  <a:pt x="603" y="472"/>
                </a:cubicBezTo>
                <a:close/>
                <a:moveTo>
                  <a:pt x="338" y="74"/>
                </a:moveTo>
                <a:lnTo>
                  <a:pt x="338" y="74"/>
                </a:lnTo>
                <a:cubicBezTo>
                  <a:pt x="338" y="30"/>
                  <a:pt x="338" y="30"/>
                  <a:pt x="338" y="30"/>
                </a:cubicBezTo>
                <a:cubicBezTo>
                  <a:pt x="368" y="30"/>
                  <a:pt x="368" y="30"/>
                  <a:pt x="368" y="30"/>
                </a:cubicBezTo>
                <a:cubicBezTo>
                  <a:pt x="383" y="30"/>
                  <a:pt x="397" y="30"/>
                  <a:pt x="397" y="15"/>
                </a:cubicBezTo>
                <a:cubicBezTo>
                  <a:pt x="397" y="0"/>
                  <a:pt x="383" y="0"/>
                  <a:pt x="368" y="0"/>
                </a:cubicBezTo>
                <a:cubicBezTo>
                  <a:pt x="250" y="0"/>
                  <a:pt x="250" y="0"/>
                  <a:pt x="250" y="0"/>
                </a:cubicBezTo>
                <a:cubicBezTo>
                  <a:pt x="250" y="0"/>
                  <a:pt x="235" y="0"/>
                  <a:pt x="235" y="15"/>
                </a:cubicBezTo>
                <a:cubicBezTo>
                  <a:pt x="235" y="30"/>
                  <a:pt x="250" y="30"/>
                  <a:pt x="250" y="30"/>
                </a:cubicBezTo>
                <a:cubicBezTo>
                  <a:pt x="294" y="30"/>
                  <a:pt x="294" y="30"/>
                  <a:pt x="294" y="30"/>
                </a:cubicBezTo>
                <a:lnTo>
                  <a:pt x="294" y="74"/>
                </a:lnTo>
                <a:cubicBezTo>
                  <a:pt x="132" y="89"/>
                  <a:pt x="0" y="221"/>
                  <a:pt x="0" y="383"/>
                </a:cubicBezTo>
                <a:cubicBezTo>
                  <a:pt x="0" y="398"/>
                  <a:pt x="0" y="398"/>
                  <a:pt x="0" y="413"/>
                </a:cubicBezTo>
                <a:lnTo>
                  <a:pt x="14" y="427"/>
                </a:lnTo>
                <a:cubicBezTo>
                  <a:pt x="603" y="427"/>
                  <a:pt x="603" y="427"/>
                  <a:pt x="603" y="427"/>
                </a:cubicBezTo>
                <a:cubicBezTo>
                  <a:pt x="618" y="427"/>
                  <a:pt x="633" y="413"/>
                  <a:pt x="633" y="413"/>
                </a:cubicBezTo>
                <a:cubicBezTo>
                  <a:pt x="633" y="398"/>
                  <a:pt x="633" y="398"/>
                  <a:pt x="633" y="383"/>
                </a:cubicBezTo>
                <a:cubicBezTo>
                  <a:pt x="633" y="221"/>
                  <a:pt x="500" y="89"/>
                  <a:pt x="338" y="74"/>
                </a:cubicBezTo>
                <a:close/>
                <a:moveTo>
                  <a:pt x="44" y="383"/>
                </a:moveTo>
                <a:lnTo>
                  <a:pt x="44" y="383"/>
                </a:lnTo>
                <a:cubicBezTo>
                  <a:pt x="44" y="236"/>
                  <a:pt x="162" y="118"/>
                  <a:pt x="309" y="118"/>
                </a:cubicBezTo>
                <a:cubicBezTo>
                  <a:pt x="471" y="118"/>
                  <a:pt x="588" y="236"/>
                  <a:pt x="588" y="383"/>
                </a:cubicBezTo>
                <a:lnTo>
                  <a:pt x="44" y="383"/>
                </a:lnTo>
                <a:close/>
              </a:path>
            </a:pathLst>
          </a:custGeom>
          <a:solidFill>
            <a:schemeClr val="accent1"/>
          </a:solidFill>
          <a:ln>
            <a:noFill/>
          </a:ln>
          <a:effectLst/>
        </p:spPr>
        <p:txBody>
          <a:bodyPr wrap="none" anchor="ctr"/>
          <a:lstStyle/>
          <a:p>
            <a:endParaRPr lang="en-US" sz="2700"/>
          </a:p>
        </p:txBody>
      </p:sp>
      <p:sp>
        <p:nvSpPr>
          <p:cNvPr id="157" name="Freeform 156"/>
          <p:cNvSpPr>
            <a:spLocks noChangeArrowheads="1"/>
          </p:cNvSpPr>
          <p:nvPr/>
        </p:nvSpPr>
        <p:spPr bwMode="auto">
          <a:xfrm>
            <a:off x="4257484" y="1559580"/>
            <a:ext cx="236804" cy="290386"/>
          </a:xfrm>
          <a:custGeom>
            <a:avLst/>
            <a:gdLst>
              <a:gd name="T0" fmla="*/ 159349 w 501"/>
              <a:gd name="T1" fmla="*/ 47329 h 619"/>
              <a:gd name="T2" fmla="*/ 159349 w 501"/>
              <a:gd name="T3" fmla="*/ 47329 h 619"/>
              <a:gd name="T4" fmla="*/ 127551 w 501"/>
              <a:gd name="T5" fmla="*/ 94658 h 619"/>
              <a:gd name="T6" fmla="*/ 106233 w 501"/>
              <a:gd name="T7" fmla="*/ 0 h 619"/>
              <a:gd name="T8" fmla="*/ 47696 w 501"/>
              <a:gd name="T9" fmla="*/ 126570 h 619"/>
              <a:gd name="T10" fmla="*/ 26377 w 501"/>
              <a:gd name="T11" fmla="*/ 73504 h 619"/>
              <a:gd name="T12" fmla="*/ 0 w 501"/>
              <a:gd name="T13" fmla="*/ 131589 h 619"/>
              <a:gd name="T14" fmla="*/ 90334 w 501"/>
              <a:gd name="T15" fmla="*/ 221586 h 619"/>
              <a:gd name="T16" fmla="*/ 180668 w 501"/>
              <a:gd name="T17" fmla="*/ 131589 h 619"/>
              <a:gd name="T18" fmla="*/ 159349 w 501"/>
              <a:gd name="T19" fmla="*/ 47329 h 619"/>
              <a:gd name="T20" fmla="*/ 95754 w 501"/>
              <a:gd name="T21" fmla="*/ 210830 h 619"/>
              <a:gd name="T22" fmla="*/ 95754 w 501"/>
              <a:gd name="T23" fmla="*/ 210830 h 619"/>
              <a:gd name="T24" fmla="*/ 10479 w 501"/>
              <a:gd name="T25" fmla="*/ 126570 h 619"/>
              <a:gd name="T26" fmla="*/ 21319 w 501"/>
              <a:gd name="T27" fmla="*/ 105415 h 619"/>
              <a:gd name="T28" fmla="*/ 63956 w 501"/>
              <a:gd name="T29" fmla="*/ 142346 h 619"/>
              <a:gd name="T30" fmla="*/ 90334 w 501"/>
              <a:gd name="T31" fmla="*/ 20796 h 619"/>
              <a:gd name="T32" fmla="*/ 138030 w 501"/>
              <a:gd name="T33" fmla="*/ 115813 h 619"/>
              <a:gd name="T34" fmla="*/ 148870 w 501"/>
              <a:gd name="T35" fmla="*/ 73504 h 619"/>
              <a:gd name="T36" fmla="*/ 170189 w 501"/>
              <a:gd name="T37" fmla="*/ 131589 h 619"/>
              <a:gd name="T38" fmla="*/ 95754 w 501"/>
              <a:gd name="T39" fmla="*/ 210830 h 61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501" h="619">
                <a:moveTo>
                  <a:pt x="441" y="132"/>
                </a:moveTo>
                <a:lnTo>
                  <a:pt x="441" y="132"/>
                </a:lnTo>
                <a:cubicBezTo>
                  <a:pt x="353" y="162"/>
                  <a:pt x="339" y="220"/>
                  <a:pt x="353" y="264"/>
                </a:cubicBezTo>
                <a:cubicBezTo>
                  <a:pt x="280" y="191"/>
                  <a:pt x="294" y="117"/>
                  <a:pt x="294" y="0"/>
                </a:cubicBezTo>
                <a:cubicBezTo>
                  <a:pt x="88" y="73"/>
                  <a:pt x="132" y="279"/>
                  <a:pt x="132" y="353"/>
                </a:cubicBezTo>
                <a:cubicBezTo>
                  <a:pt x="88" y="309"/>
                  <a:pt x="73" y="205"/>
                  <a:pt x="73" y="205"/>
                </a:cubicBezTo>
                <a:cubicBezTo>
                  <a:pt x="14" y="235"/>
                  <a:pt x="0" y="309"/>
                  <a:pt x="0" y="367"/>
                </a:cubicBezTo>
                <a:cubicBezTo>
                  <a:pt x="0" y="515"/>
                  <a:pt x="103" y="618"/>
                  <a:pt x="250" y="618"/>
                </a:cubicBezTo>
                <a:cubicBezTo>
                  <a:pt x="397" y="618"/>
                  <a:pt x="500" y="515"/>
                  <a:pt x="500" y="367"/>
                </a:cubicBezTo>
                <a:cubicBezTo>
                  <a:pt x="500" y="279"/>
                  <a:pt x="441" y="250"/>
                  <a:pt x="441" y="132"/>
                </a:cubicBezTo>
                <a:close/>
                <a:moveTo>
                  <a:pt x="265" y="588"/>
                </a:moveTo>
                <a:lnTo>
                  <a:pt x="265" y="588"/>
                </a:lnTo>
                <a:cubicBezTo>
                  <a:pt x="132" y="588"/>
                  <a:pt x="29" y="485"/>
                  <a:pt x="29" y="353"/>
                </a:cubicBezTo>
                <a:cubicBezTo>
                  <a:pt x="29" y="338"/>
                  <a:pt x="29" y="309"/>
                  <a:pt x="59" y="294"/>
                </a:cubicBezTo>
                <a:cubicBezTo>
                  <a:pt x="59" y="309"/>
                  <a:pt x="88" y="412"/>
                  <a:pt x="177" y="397"/>
                </a:cubicBezTo>
                <a:cubicBezTo>
                  <a:pt x="177" y="323"/>
                  <a:pt x="147" y="117"/>
                  <a:pt x="250" y="58"/>
                </a:cubicBezTo>
                <a:cubicBezTo>
                  <a:pt x="250" y="162"/>
                  <a:pt x="265" y="309"/>
                  <a:pt x="382" y="323"/>
                </a:cubicBezTo>
                <a:cubicBezTo>
                  <a:pt x="382" y="279"/>
                  <a:pt x="382" y="220"/>
                  <a:pt x="412" y="205"/>
                </a:cubicBezTo>
                <a:cubicBezTo>
                  <a:pt x="412" y="264"/>
                  <a:pt x="471" y="309"/>
                  <a:pt x="471" y="367"/>
                </a:cubicBezTo>
                <a:cubicBezTo>
                  <a:pt x="471" y="485"/>
                  <a:pt x="353" y="588"/>
                  <a:pt x="265" y="588"/>
                </a:cubicBezTo>
                <a:close/>
              </a:path>
            </a:pathLst>
          </a:custGeom>
          <a:solidFill>
            <a:schemeClr val="accent1"/>
          </a:solidFill>
          <a:ln>
            <a:noFill/>
          </a:ln>
          <a:effectLst/>
        </p:spPr>
        <p:txBody>
          <a:bodyPr wrap="none" anchor="ctr"/>
          <a:lstStyle/>
          <a:p>
            <a:endParaRPr lang="en-US" sz="2700"/>
          </a:p>
        </p:txBody>
      </p:sp>
      <p:sp>
        <p:nvSpPr>
          <p:cNvPr id="158" name="Freeform 157"/>
          <p:cNvSpPr>
            <a:spLocks noChangeArrowheads="1"/>
          </p:cNvSpPr>
          <p:nvPr/>
        </p:nvSpPr>
        <p:spPr bwMode="auto">
          <a:xfrm>
            <a:off x="3773509" y="1559580"/>
            <a:ext cx="243718" cy="290386"/>
          </a:xfrm>
          <a:custGeom>
            <a:avLst/>
            <a:gdLst>
              <a:gd name="T0" fmla="*/ 95499 w 517"/>
              <a:gd name="T1" fmla="*/ 0 h 619"/>
              <a:gd name="T2" fmla="*/ 95499 w 517"/>
              <a:gd name="T3" fmla="*/ 0 h 619"/>
              <a:gd name="T4" fmla="*/ 0 w 517"/>
              <a:gd name="T5" fmla="*/ 131589 h 619"/>
              <a:gd name="T6" fmla="*/ 95499 w 517"/>
              <a:gd name="T7" fmla="*/ 221586 h 619"/>
              <a:gd name="T8" fmla="*/ 185954 w 517"/>
              <a:gd name="T9" fmla="*/ 131589 h 619"/>
              <a:gd name="T10" fmla="*/ 95499 w 517"/>
              <a:gd name="T11" fmla="*/ 0 h 619"/>
              <a:gd name="T12" fmla="*/ 95499 w 517"/>
              <a:gd name="T13" fmla="*/ 210830 h 619"/>
              <a:gd name="T14" fmla="*/ 95499 w 517"/>
              <a:gd name="T15" fmla="*/ 210830 h 619"/>
              <a:gd name="T16" fmla="*/ 15857 w 517"/>
              <a:gd name="T17" fmla="*/ 131589 h 619"/>
              <a:gd name="T18" fmla="*/ 95499 w 517"/>
              <a:gd name="T19" fmla="*/ 20796 h 619"/>
              <a:gd name="T20" fmla="*/ 169737 w 517"/>
              <a:gd name="T21" fmla="*/ 131589 h 619"/>
              <a:gd name="T22" fmla="*/ 95499 w 517"/>
              <a:gd name="T23" fmla="*/ 210830 h 619"/>
              <a:gd name="T24" fmla="*/ 95499 w 517"/>
              <a:gd name="T25" fmla="*/ 68484 h 619"/>
              <a:gd name="T26" fmla="*/ 95499 w 517"/>
              <a:gd name="T27" fmla="*/ 68484 h 619"/>
              <a:gd name="T28" fmla="*/ 42524 w 517"/>
              <a:gd name="T29" fmla="*/ 136968 h 619"/>
              <a:gd name="T30" fmla="*/ 95499 w 517"/>
              <a:gd name="T31" fmla="*/ 190034 h 619"/>
              <a:gd name="T32" fmla="*/ 143429 w 517"/>
              <a:gd name="T33" fmla="*/ 136968 h 619"/>
              <a:gd name="T34" fmla="*/ 95499 w 517"/>
              <a:gd name="T35" fmla="*/ 68484 h 619"/>
              <a:gd name="T36" fmla="*/ 95499 w 517"/>
              <a:gd name="T37" fmla="*/ 173899 h 619"/>
              <a:gd name="T38" fmla="*/ 95499 w 517"/>
              <a:gd name="T39" fmla="*/ 173899 h 619"/>
              <a:gd name="T40" fmla="*/ 58381 w 517"/>
              <a:gd name="T41" fmla="*/ 136968 h 619"/>
              <a:gd name="T42" fmla="*/ 95499 w 517"/>
              <a:gd name="T43" fmla="*/ 84260 h 619"/>
              <a:gd name="T44" fmla="*/ 127212 w 517"/>
              <a:gd name="T45" fmla="*/ 136968 h 619"/>
              <a:gd name="T46" fmla="*/ 95499 w 517"/>
              <a:gd name="T47" fmla="*/ 173899 h 61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517" h="619">
                <a:moveTo>
                  <a:pt x="265" y="0"/>
                </a:moveTo>
                <a:lnTo>
                  <a:pt x="265" y="0"/>
                </a:lnTo>
                <a:cubicBezTo>
                  <a:pt x="162" y="88"/>
                  <a:pt x="0" y="220"/>
                  <a:pt x="0" y="367"/>
                </a:cubicBezTo>
                <a:cubicBezTo>
                  <a:pt x="0" y="515"/>
                  <a:pt x="118" y="618"/>
                  <a:pt x="265" y="618"/>
                </a:cubicBezTo>
                <a:cubicBezTo>
                  <a:pt x="398" y="618"/>
                  <a:pt x="516" y="515"/>
                  <a:pt x="516" y="367"/>
                </a:cubicBezTo>
                <a:cubicBezTo>
                  <a:pt x="516" y="220"/>
                  <a:pt x="353" y="88"/>
                  <a:pt x="265" y="0"/>
                </a:cubicBezTo>
                <a:close/>
                <a:moveTo>
                  <a:pt x="265" y="588"/>
                </a:moveTo>
                <a:lnTo>
                  <a:pt x="265" y="588"/>
                </a:lnTo>
                <a:cubicBezTo>
                  <a:pt x="148" y="588"/>
                  <a:pt x="44" y="485"/>
                  <a:pt x="44" y="367"/>
                </a:cubicBezTo>
                <a:cubicBezTo>
                  <a:pt x="44" y="250"/>
                  <a:pt x="177" y="132"/>
                  <a:pt x="265" y="58"/>
                </a:cubicBezTo>
                <a:cubicBezTo>
                  <a:pt x="339" y="132"/>
                  <a:pt x="471" y="250"/>
                  <a:pt x="471" y="367"/>
                </a:cubicBezTo>
                <a:cubicBezTo>
                  <a:pt x="471" y="485"/>
                  <a:pt x="383" y="588"/>
                  <a:pt x="265" y="588"/>
                </a:cubicBezTo>
                <a:close/>
                <a:moveTo>
                  <a:pt x="265" y="191"/>
                </a:moveTo>
                <a:lnTo>
                  <a:pt x="265" y="191"/>
                </a:lnTo>
                <a:cubicBezTo>
                  <a:pt x="206" y="250"/>
                  <a:pt x="118" y="309"/>
                  <a:pt x="118" y="382"/>
                </a:cubicBezTo>
                <a:cubicBezTo>
                  <a:pt x="118" y="471"/>
                  <a:pt x="192" y="530"/>
                  <a:pt x="265" y="530"/>
                </a:cubicBezTo>
                <a:cubicBezTo>
                  <a:pt x="339" y="530"/>
                  <a:pt x="398" y="471"/>
                  <a:pt x="398" y="382"/>
                </a:cubicBezTo>
                <a:cubicBezTo>
                  <a:pt x="398" y="309"/>
                  <a:pt x="310" y="250"/>
                  <a:pt x="265" y="191"/>
                </a:cubicBezTo>
                <a:close/>
                <a:moveTo>
                  <a:pt x="265" y="485"/>
                </a:moveTo>
                <a:lnTo>
                  <a:pt x="265" y="485"/>
                </a:lnTo>
                <a:cubicBezTo>
                  <a:pt x="206" y="485"/>
                  <a:pt x="162" y="441"/>
                  <a:pt x="162" y="382"/>
                </a:cubicBezTo>
                <a:cubicBezTo>
                  <a:pt x="162" y="323"/>
                  <a:pt x="221" y="279"/>
                  <a:pt x="265" y="235"/>
                </a:cubicBezTo>
                <a:cubicBezTo>
                  <a:pt x="295" y="279"/>
                  <a:pt x="353" y="323"/>
                  <a:pt x="353" y="382"/>
                </a:cubicBezTo>
                <a:cubicBezTo>
                  <a:pt x="353" y="441"/>
                  <a:pt x="310" y="485"/>
                  <a:pt x="265" y="485"/>
                </a:cubicBezTo>
                <a:close/>
              </a:path>
            </a:pathLst>
          </a:custGeom>
          <a:solidFill>
            <a:schemeClr val="accent1"/>
          </a:solidFill>
          <a:ln>
            <a:noFill/>
          </a:ln>
          <a:effectLst/>
        </p:spPr>
        <p:txBody>
          <a:bodyPr wrap="none" anchor="ctr"/>
          <a:lstStyle/>
          <a:p>
            <a:endParaRPr lang="en-US" sz="2700"/>
          </a:p>
        </p:txBody>
      </p:sp>
      <p:sp>
        <p:nvSpPr>
          <p:cNvPr id="159" name="Freeform 158"/>
          <p:cNvSpPr>
            <a:spLocks noChangeArrowheads="1"/>
          </p:cNvSpPr>
          <p:nvPr/>
        </p:nvSpPr>
        <p:spPr bwMode="auto">
          <a:xfrm>
            <a:off x="3267063" y="1559580"/>
            <a:ext cx="299028" cy="290386"/>
          </a:xfrm>
          <a:custGeom>
            <a:avLst/>
            <a:gdLst>
              <a:gd name="T0" fmla="*/ 111414 w 634"/>
              <a:gd name="T1" fmla="*/ 31553 h 619"/>
              <a:gd name="T2" fmla="*/ 111414 w 634"/>
              <a:gd name="T3" fmla="*/ 31553 h 619"/>
              <a:gd name="T4" fmla="*/ 63459 w 634"/>
              <a:gd name="T5" fmla="*/ 84260 h 619"/>
              <a:gd name="T6" fmla="*/ 111414 w 634"/>
              <a:gd name="T7" fmla="*/ 131589 h 619"/>
              <a:gd name="T8" fmla="*/ 164417 w 634"/>
              <a:gd name="T9" fmla="*/ 84260 h 619"/>
              <a:gd name="T10" fmla="*/ 111414 w 634"/>
              <a:gd name="T11" fmla="*/ 31553 h 619"/>
              <a:gd name="T12" fmla="*/ 111414 w 634"/>
              <a:gd name="T13" fmla="*/ 115813 h 619"/>
              <a:gd name="T14" fmla="*/ 111414 w 634"/>
              <a:gd name="T15" fmla="*/ 115813 h 619"/>
              <a:gd name="T16" fmla="*/ 79684 w 634"/>
              <a:gd name="T17" fmla="*/ 84260 h 619"/>
              <a:gd name="T18" fmla="*/ 111414 w 634"/>
              <a:gd name="T19" fmla="*/ 47329 h 619"/>
              <a:gd name="T20" fmla="*/ 148552 w 634"/>
              <a:gd name="T21" fmla="*/ 84260 h 619"/>
              <a:gd name="T22" fmla="*/ 111414 w 634"/>
              <a:gd name="T23" fmla="*/ 115813 h 619"/>
              <a:gd name="T24" fmla="*/ 191098 w 634"/>
              <a:gd name="T25" fmla="*/ 121191 h 619"/>
              <a:gd name="T26" fmla="*/ 191098 w 634"/>
              <a:gd name="T27" fmla="*/ 121191 h 619"/>
              <a:gd name="T28" fmla="*/ 201555 w 634"/>
              <a:gd name="T29" fmla="*/ 84260 h 619"/>
              <a:gd name="T30" fmla="*/ 111414 w 634"/>
              <a:gd name="T31" fmla="*/ 0 h 619"/>
              <a:gd name="T32" fmla="*/ 26321 w 634"/>
              <a:gd name="T33" fmla="*/ 84260 h 619"/>
              <a:gd name="T34" fmla="*/ 37138 w 634"/>
              <a:gd name="T35" fmla="*/ 121191 h 619"/>
              <a:gd name="T36" fmla="*/ 0 w 634"/>
              <a:gd name="T37" fmla="*/ 179277 h 619"/>
              <a:gd name="T38" fmla="*/ 42186 w 634"/>
              <a:gd name="T39" fmla="*/ 190034 h 619"/>
              <a:gd name="T40" fmla="*/ 74276 w 634"/>
              <a:gd name="T41" fmla="*/ 221586 h 619"/>
              <a:gd name="T42" fmla="*/ 106006 w 634"/>
              <a:gd name="T43" fmla="*/ 168879 h 619"/>
              <a:gd name="T44" fmla="*/ 111414 w 634"/>
              <a:gd name="T45" fmla="*/ 168879 h 619"/>
              <a:gd name="T46" fmla="*/ 116822 w 634"/>
              <a:gd name="T47" fmla="*/ 168879 h 619"/>
              <a:gd name="T48" fmla="*/ 148552 w 634"/>
              <a:gd name="T49" fmla="*/ 221586 h 619"/>
              <a:gd name="T50" fmla="*/ 180282 w 634"/>
              <a:gd name="T51" fmla="*/ 190034 h 619"/>
              <a:gd name="T52" fmla="*/ 228236 w 634"/>
              <a:gd name="T53" fmla="*/ 179277 h 619"/>
              <a:gd name="T54" fmla="*/ 191098 w 634"/>
              <a:gd name="T55" fmla="*/ 121191 h 619"/>
              <a:gd name="T56" fmla="*/ 74276 w 634"/>
              <a:gd name="T57" fmla="*/ 195053 h 619"/>
              <a:gd name="T58" fmla="*/ 74276 w 634"/>
              <a:gd name="T59" fmla="*/ 195053 h 619"/>
              <a:gd name="T60" fmla="*/ 53003 w 634"/>
              <a:gd name="T61" fmla="*/ 179277 h 619"/>
              <a:gd name="T62" fmla="*/ 20913 w 634"/>
              <a:gd name="T63" fmla="*/ 168879 h 619"/>
              <a:gd name="T64" fmla="*/ 42186 w 634"/>
              <a:gd name="T65" fmla="*/ 136968 h 619"/>
              <a:gd name="T66" fmla="*/ 90141 w 634"/>
              <a:gd name="T67" fmla="*/ 163501 h 619"/>
              <a:gd name="T68" fmla="*/ 74276 w 634"/>
              <a:gd name="T69" fmla="*/ 195053 h 619"/>
              <a:gd name="T70" fmla="*/ 111414 w 634"/>
              <a:gd name="T71" fmla="*/ 152744 h 619"/>
              <a:gd name="T72" fmla="*/ 111414 w 634"/>
              <a:gd name="T73" fmla="*/ 152744 h 619"/>
              <a:gd name="T74" fmla="*/ 42186 w 634"/>
              <a:gd name="T75" fmla="*/ 84260 h 619"/>
              <a:gd name="T76" fmla="*/ 111414 w 634"/>
              <a:gd name="T77" fmla="*/ 10398 h 619"/>
              <a:gd name="T78" fmla="*/ 185690 w 634"/>
              <a:gd name="T79" fmla="*/ 84260 h 619"/>
              <a:gd name="T80" fmla="*/ 111414 w 634"/>
              <a:gd name="T81" fmla="*/ 152744 h 619"/>
              <a:gd name="T82" fmla="*/ 174873 w 634"/>
              <a:gd name="T83" fmla="*/ 179277 h 619"/>
              <a:gd name="T84" fmla="*/ 174873 w 634"/>
              <a:gd name="T85" fmla="*/ 179277 h 619"/>
              <a:gd name="T86" fmla="*/ 153600 w 634"/>
              <a:gd name="T87" fmla="*/ 195053 h 619"/>
              <a:gd name="T88" fmla="*/ 132687 w 634"/>
              <a:gd name="T89" fmla="*/ 163501 h 619"/>
              <a:gd name="T90" fmla="*/ 180282 w 634"/>
              <a:gd name="T91" fmla="*/ 136968 h 619"/>
              <a:gd name="T92" fmla="*/ 201555 w 634"/>
              <a:gd name="T93" fmla="*/ 168879 h 619"/>
              <a:gd name="T94" fmla="*/ 174873 w 634"/>
              <a:gd name="T95" fmla="*/ 179277 h 61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34" h="619">
                <a:moveTo>
                  <a:pt x="309" y="88"/>
                </a:moveTo>
                <a:lnTo>
                  <a:pt x="309" y="88"/>
                </a:lnTo>
                <a:cubicBezTo>
                  <a:pt x="235" y="88"/>
                  <a:pt x="176" y="162"/>
                  <a:pt x="176" y="235"/>
                </a:cubicBezTo>
                <a:cubicBezTo>
                  <a:pt x="176" y="309"/>
                  <a:pt x="235" y="367"/>
                  <a:pt x="309" y="367"/>
                </a:cubicBezTo>
                <a:cubicBezTo>
                  <a:pt x="383" y="367"/>
                  <a:pt x="456" y="309"/>
                  <a:pt x="456" y="235"/>
                </a:cubicBezTo>
                <a:cubicBezTo>
                  <a:pt x="456" y="162"/>
                  <a:pt x="383" y="88"/>
                  <a:pt x="309" y="88"/>
                </a:cubicBezTo>
                <a:close/>
                <a:moveTo>
                  <a:pt x="309" y="323"/>
                </a:moveTo>
                <a:lnTo>
                  <a:pt x="309" y="323"/>
                </a:lnTo>
                <a:cubicBezTo>
                  <a:pt x="265" y="323"/>
                  <a:pt x="221" y="279"/>
                  <a:pt x="221" y="235"/>
                </a:cubicBezTo>
                <a:cubicBezTo>
                  <a:pt x="221" y="176"/>
                  <a:pt x="265" y="132"/>
                  <a:pt x="309" y="132"/>
                </a:cubicBezTo>
                <a:cubicBezTo>
                  <a:pt x="368" y="132"/>
                  <a:pt x="412" y="176"/>
                  <a:pt x="412" y="235"/>
                </a:cubicBezTo>
                <a:cubicBezTo>
                  <a:pt x="412" y="279"/>
                  <a:pt x="368" y="323"/>
                  <a:pt x="309" y="323"/>
                </a:cubicBezTo>
                <a:close/>
                <a:moveTo>
                  <a:pt x="530" y="338"/>
                </a:moveTo>
                <a:lnTo>
                  <a:pt x="530" y="338"/>
                </a:lnTo>
                <a:cubicBezTo>
                  <a:pt x="544" y="309"/>
                  <a:pt x="559" y="264"/>
                  <a:pt x="559" y="235"/>
                </a:cubicBezTo>
                <a:cubicBezTo>
                  <a:pt x="559" y="103"/>
                  <a:pt x="441" y="0"/>
                  <a:pt x="309" y="0"/>
                </a:cubicBezTo>
                <a:cubicBezTo>
                  <a:pt x="176" y="0"/>
                  <a:pt x="73" y="103"/>
                  <a:pt x="73" y="235"/>
                </a:cubicBezTo>
                <a:cubicBezTo>
                  <a:pt x="73" y="264"/>
                  <a:pt x="88" y="309"/>
                  <a:pt x="103" y="338"/>
                </a:cubicBezTo>
                <a:cubicBezTo>
                  <a:pt x="0" y="500"/>
                  <a:pt x="0" y="500"/>
                  <a:pt x="0" y="500"/>
                </a:cubicBezTo>
                <a:cubicBezTo>
                  <a:pt x="0" y="500"/>
                  <a:pt x="58" y="515"/>
                  <a:pt x="117" y="530"/>
                </a:cubicBezTo>
                <a:cubicBezTo>
                  <a:pt x="162" y="574"/>
                  <a:pt x="206" y="618"/>
                  <a:pt x="206" y="618"/>
                </a:cubicBezTo>
                <a:cubicBezTo>
                  <a:pt x="294" y="471"/>
                  <a:pt x="294" y="471"/>
                  <a:pt x="294" y="471"/>
                </a:cubicBezTo>
                <a:cubicBezTo>
                  <a:pt x="309" y="471"/>
                  <a:pt x="309" y="471"/>
                  <a:pt x="309" y="471"/>
                </a:cubicBezTo>
                <a:cubicBezTo>
                  <a:pt x="324" y="471"/>
                  <a:pt x="324" y="471"/>
                  <a:pt x="324" y="471"/>
                </a:cubicBezTo>
                <a:cubicBezTo>
                  <a:pt x="412" y="618"/>
                  <a:pt x="412" y="618"/>
                  <a:pt x="412" y="618"/>
                </a:cubicBezTo>
                <a:cubicBezTo>
                  <a:pt x="412" y="618"/>
                  <a:pt x="456" y="574"/>
                  <a:pt x="500" y="530"/>
                </a:cubicBezTo>
                <a:cubicBezTo>
                  <a:pt x="559" y="515"/>
                  <a:pt x="633" y="500"/>
                  <a:pt x="633" y="500"/>
                </a:cubicBezTo>
                <a:lnTo>
                  <a:pt x="530" y="338"/>
                </a:lnTo>
                <a:close/>
                <a:moveTo>
                  <a:pt x="206" y="544"/>
                </a:moveTo>
                <a:lnTo>
                  <a:pt x="206" y="544"/>
                </a:lnTo>
                <a:cubicBezTo>
                  <a:pt x="206" y="544"/>
                  <a:pt x="176" y="530"/>
                  <a:pt x="147" y="500"/>
                </a:cubicBezTo>
                <a:cubicBezTo>
                  <a:pt x="103" y="485"/>
                  <a:pt x="58" y="471"/>
                  <a:pt x="58" y="471"/>
                </a:cubicBezTo>
                <a:cubicBezTo>
                  <a:pt x="117" y="382"/>
                  <a:pt x="117" y="382"/>
                  <a:pt x="117" y="382"/>
                </a:cubicBezTo>
                <a:cubicBezTo>
                  <a:pt x="147" y="412"/>
                  <a:pt x="206" y="456"/>
                  <a:pt x="250" y="456"/>
                </a:cubicBezTo>
                <a:lnTo>
                  <a:pt x="206" y="544"/>
                </a:lnTo>
                <a:close/>
                <a:moveTo>
                  <a:pt x="309" y="426"/>
                </a:moveTo>
                <a:lnTo>
                  <a:pt x="309" y="426"/>
                </a:lnTo>
                <a:cubicBezTo>
                  <a:pt x="206" y="426"/>
                  <a:pt x="117" y="338"/>
                  <a:pt x="117" y="235"/>
                </a:cubicBezTo>
                <a:cubicBezTo>
                  <a:pt x="117" y="117"/>
                  <a:pt x="206" y="29"/>
                  <a:pt x="309" y="29"/>
                </a:cubicBezTo>
                <a:cubicBezTo>
                  <a:pt x="426" y="29"/>
                  <a:pt x="515" y="117"/>
                  <a:pt x="515" y="235"/>
                </a:cubicBezTo>
                <a:cubicBezTo>
                  <a:pt x="515" y="338"/>
                  <a:pt x="426" y="426"/>
                  <a:pt x="309" y="426"/>
                </a:cubicBezTo>
                <a:close/>
                <a:moveTo>
                  <a:pt x="485" y="500"/>
                </a:moveTo>
                <a:lnTo>
                  <a:pt x="485" y="500"/>
                </a:lnTo>
                <a:cubicBezTo>
                  <a:pt x="456" y="530"/>
                  <a:pt x="426" y="544"/>
                  <a:pt x="426" y="544"/>
                </a:cubicBezTo>
                <a:cubicBezTo>
                  <a:pt x="368" y="456"/>
                  <a:pt x="368" y="456"/>
                  <a:pt x="368" y="456"/>
                </a:cubicBezTo>
                <a:cubicBezTo>
                  <a:pt x="426" y="456"/>
                  <a:pt x="471" y="412"/>
                  <a:pt x="500" y="382"/>
                </a:cubicBezTo>
                <a:cubicBezTo>
                  <a:pt x="559" y="471"/>
                  <a:pt x="559" y="471"/>
                  <a:pt x="559" y="471"/>
                </a:cubicBezTo>
                <a:cubicBezTo>
                  <a:pt x="559" y="471"/>
                  <a:pt x="530" y="485"/>
                  <a:pt x="485" y="500"/>
                </a:cubicBezTo>
                <a:close/>
              </a:path>
            </a:pathLst>
          </a:custGeom>
          <a:solidFill>
            <a:schemeClr val="accent1"/>
          </a:solidFill>
          <a:ln>
            <a:noFill/>
          </a:ln>
          <a:effectLst/>
        </p:spPr>
        <p:txBody>
          <a:bodyPr wrap="none" anchor="ctr"/>
          <a:lstStyle/>
          <a:p>
            <a:endParaRPr lang="en-US" sz="2700"/>
          </a:p>
        </p:txBody>
      </p:sp>
      <p:sp>
        <p:nvSpPr>
          <p:cNvPr id="160" name="Freeform 159"/>
          <p:cNvSpPr>
            <a:spLocks noChangeArrowheads="1"/>
          </p:cNvSpPr>
          <p:nvPr/>
        </p:nvSpPr>
        <p:spPr bwMode="auto">
          <a:xfrm>
            <a:off x="2781358" y="1566494"/>
            <a:ext cx="304214" cy="278287"/>
          </a:xfrm>
          <a:custGeom>
            <a:avLst/>
            <a:gdLst>
              <a:gd name="T0" fmla="*/ 184545 w 649"/>
              <a:gd name="T1" fmla="*/ 26677 h 590"/>
              <a:gd name="T2" fmla="*/ 184545 w 649"/>
              <a:gd name="T3" fmla="*/ 26677 h 590"/>
              <a:gd name="T4" fmla="*/ 158386 w 649"/>
              <a:gd name="T5" fmla="*/ 0 h 590"/>
              <a:gd name="T6" fmla="*/ 73818 w 649"/>
              <a:gd name="T7" fmla="*/ 0 h 590"/>
              <a:gd name="T8" fmla="*/ 47659 w 649"/>
              <a:gd name="T9" fmla="*/ 26677 h 590"/>
              <a:gd name="T10" fmla="*/ 5375 w 649"/>
              <a:gd name="T11" fmla="*/ 58402 h 590"/>
              <a:gd name="T12" fmla="*/ 47659 w 649"/>
              <a:gd name="T13" fmla="*/ 100941 h 590"/>
              <a:gd name="T14" fmla="*/ 52676 w 649"/>
              <a:gd name="T15" fmla="*/ 100941 h 590"/>
              <a:gd name="T16" fmla="*/ 110727 w 649"/>
              <a:gd name="T17" fmla="*/ 153935 h 590"/>
              <a:gd name="T18" fmla="*/ 110727 w 649"/>
              <a:gd name="T19" fmla="*/ 196474 h 590"/>
              <a:gd name="T20" fmla="*/ 89585 w 649"/>
              <a:gd name="T21" fmla="*/ 196474 h 590"/>
              <a:gd name="T22" fmla="*/ 79193 w 649"/>
              <a:gd name="T23" fmla="*/ 206929 h 590"/>
              <a:gd name="T24" fmla="*/ 89585 w 649"/>
              <a:gd name="T25" fmla="*/ 212336 h 590"/>
              <a:gd name="T26" fmla="*/ 142261 w 649"/>
              <a:gd name="T27" fmla="*/ 212336 h 590"/>
              <a:gd name="T28" fmla="*/ 153011 w 649"/>
              <a:gd name="T29" fmla="*/ 206929 h 590"/>
              <a:gd name="T30" fmla="*/ 142261 w 649"/>
              <a:gd name="T31" fmla="*/ 196474 h 590"/>
              <a:gd name="T32" fmla="*/ 121477 w 649"/>
              <a:gd name="T33" fmla="*/ 196474 h 590"/>
              <a:gd name="T34" fmla="*/ 121477 w 649"/>
              <a:gd name="T35" fmla="*/ 153935 h 590"/>
              <a:gd name="T36" fmla="*/ 179528 w 649"/>
              <a:gd name="T37" fmla="*/ 100941 h 590"/>
              <a:gd name="T38" fmla="*/ 184545 w 649"/>
              <a:gd name="T39" fmla="*/ 100941 h 590"/>
              <a:gd name="T40" fmla="*/ 226829 w 649"/>
              <a:gd name="T41" fmla="*/ 58402 h 590"/>
              <a:gd name="T42" fmla="*/ 184545 w 649"/>
              <a:gd name="T43" fmla="*/ 26677 h 590"/>
              <a:gd name="T44" fmla="*/ 47659 w 649"/>
              <a:gd name="T45" fmla="*/ 85079 h 590"/>
              <a:gd name="T46" fmla="*/ 47659 w 649"/>
              <a:gd name="T47" fmla="*/ 85079 h 590"/>
              <a:gd name="T48" fmla="*/ 15767 w 649"/>
              <a:gd name="T49" fmla="*/ 58402 h 590"/>
              <a:gd name="T50" fmla="*/ 47659 w 649"/>
              <a:gd name="T51" fmla="*/ 42539 h 590"/>
              <a:gd name="T52" fmla="*/ 47659 w 649"/>
              <a:gd name="T53" fmla="*/ 85079 h 590"/>
              <a:gd name="T54" fmla="*/ 174153 w 649"/>
              <a:gd name="T55" fmla="*/ 68856 h 590"/>
              <a:gd name="T56" fmla="*/ 174153 w 649"/>
              <a:gd name="T57" fmla="*/ 68856 h 590"/>
              <a:gd name="T58" fmla="*/ 116102 w 649"/>
              <a:gd name="T59" fmla="*/ 143480 h 590"/>
              <a:gd name="T60" fmla="*/ 58051 w 649"/>
              <a:gd name="T61" fmla="*/ 68856 h 590"/>
              <a:gd name="T62" fmla="*/ 58051 w 649"/>
              <a:gd name="T63" fmla="*/ 26677 h 590"/>
              <a:gd name="T64" fmla="*/ 73818 w 649"/>
              <a:gd name="T65" fmla="*/ 15862 h 590"/>
              <a:gd name="T66" fmla="*/ 158386 w 649"/>
              <a:gd name="T67" fmla="*/ 15862 h 590"/>
              <a:gd name="T68" fmla="*/ 174153 w 649"/>
              <a:gd name="T69" fmla="*/ 26677 h 590"/>
              <a:gd name="T70" fmla="*/ 174153 w 649"/>
              <a:gd name="T71" fmla="*/ 68856 h 590"/>
              <a:gd name="T72" fmla="*/ 184545 w 649"/>
              <a:gd name="T73" fmla="*/ 85079 h 590"/>
              <a:gd name="T74" fmla="*/ 184545 w 649"/>
              <a:gd name="T75" fmla="*/ 85079 h 590"/>
              <a:gd name="T76" fmla="*/ 184545 w 649"/>
              <a:gd name="T77" fmla="*/ 42539 h 590"/>
              <a:gd name="T78" fmla="*/ 216437 w 649"/>
              <a:gd name="T79" fmla="*/ 58402 h 590"/>
              <a:gd name="T80" fmla="*/ 184545 w 649"/>
              <a:gd name="T81" fmla="*/ 85079 h 59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649" h="590">
                <a:moveTo>
                  <a:pt x="515" y="74"/>
                </a:moveTo>
                <a:lnTo>
                  <a:pt x="515" y="74"/>
                </a:lnTo>
                <a:cubicBezTo>
                  <a:pt x="515" y="30"/>
                  <a:pt x="486" y="0"/>
                  <a:pt x="442" y="0"/>
                </a:cubicBezTo>
                <a:cubicBezTo>
                  <a:pt x="206" y="0"/>
                  <a:pt x="206" y="0"/>
                  <a:pt x="206" y="0"/>
                </a:cubicBezTo>
                <a:cubicBezTo>
                  <a:pt x="162" y="0"/>
                  <a:pt x="133" y="30"/>
                  <a:pt x="133" y="74"/>
                </a:cubicBezTo>
                <a:cubicBezTo>
                  <a:pt x="0" y="74"/>
                  <a:pt x="15" y="74"/>
                  <a:pt x="15" y="162"/>
                </a:cubicBezTo>
                <a:cubicBezTo>
                  <a:pt x="15" y="221"/>
                  <a:pt x="59" y="280"/>
                  <a:pt x="133" y="280"/>
                </a:cubicBezTo>
                <a:cubicBezTo>
                  <a:pt x="133" y="280"/>
                  <a:pt x="133" y="280"/>
                  <a:pt x="147" y="280"/>
                </a:cubicBezTo>
                <a:cubicBezTo>
                  <a:pt x="162" y="353"/>
                  <a:pt x="236" y="427"/>
                  <a:pt x="309" y="427"/>
                </a:cubicBezTo>
                <a:cubicBezTo>
                  <a:pt x="309" y="545"/>
                  <a:pt x="309" y="545"/>
                  <a:pt x="309" y="545"/>
                </a:cubicBezTo>
                <a:cubicBezTo>
                  <a:pt x="250" y="545"/>
                  <a:pt x="250" y="545"/>
                  <a:pt x="250" y="545"/>
                </a:cubicBezTo>
                <a:cubicBezTo>
                  <a:pt x="236" y="545"/>
                  <a:pt x="221" y="560"/>
                  <a:pt x="221" y="574"/>
                </a:cubicBezTo>
                <a:cubicBezTo>
                  <a:pt x="221" y="574"/>
                  <a:pt x="236" y="589"/>
                  <a:pt x="250" y="589"/>
                </a:cubicBezTo>
                <a:cubicBezTo>
                  <a:pt x="397" y="589"/>
                  <a:pt x="397" y="589"/>
                  <a:pt x="397" y="589"/>
                </a:cubicBezTo>
                <a:cubicBezTo>
                  <a:pt x="413" y="589"/>
                  <a:pt x="427" y="574"/>
                  <a:pt x="427" y="574"/>
                </a:cubicBezTo>
                <a:cubicBezTo>
                  <a:pt x="427" y="560"/>
                  <a:pt x="413" y="545"/>
                  <a:pt x="397" y="545"/>
                </a:cubicBezTo>
                <a:cubicBezTo>
                  <a:pt x="339" y="545"/>
                  <a:pt x="339" y="545"/>
                  <a:pt x="339" y="545"/>
                </a:cubicBezTo>
                <a:cubicBezTo>
                  <a:pt x="339" y="427"/>
                  <a:pt x="339" y="427"/>
                  <a:pt x="339" y="427"/>
                </a:cubicBezTo>
                <a:cubicBezTo>
                  <a:pt x="413" y="427"/>
                  <a:pt x="486" y="353"/>
                  <a:pt x="501" y="280"/>
                </a:cubicBezTo>
                <a:cubicBezTo>
                  <a:pt x="515" y="280"/>
                  <a:pt x="515" y="280"/>
                  <a:pt x="515" y="280"/>
                </a:cubicBezTo>
                <a:cubicBezTo>
                  <a:pt x="589" y="280"/>
                  <a:pt x="633" y="221"/>
                  <a:pt x="633" y="162"/>
                </a:cubicBezTo>
                <a:cubicBezTo>
                  <a:pt x="633" y="74"/>
                  <a:pt x="648" y="74"/>
                  <a:pt x="515" y="74"/>
                </a:cubicBezTo>
                <a:close/>
                <a:moveTo>
                  <a:pt x="133" y="236"/>
                </a:moveTo>
                <a:lnTo>
                  <a:pt x="133" y="236"/>
                </a:lnTo>
                <a:cubicBezTo>
                  <a:pt x="88" y="236"/>
                  <a:pt x="44" y="206"/>
                  <a:pt x="44" y="162"/>
                </a:cubicBezTo>
                <a:cubicBezTo>
                  <a:pt x="44" y="118"/>
                  <a:pt x="44" y="118"/>
                  <a:pt x="133" y="118"/>
                </a:cubicBezTo>
                <a:lnTo>
                  <a:pt x="133" y="236"/>
                </a:lnTo>
                <a:close/>
                <a:moveTo>
                  <a:pt x="486" y="191"/>
                </a:moveTo>
                <a:lnTo>
                  <a:pt x="486" y="191"/>
                </a:lnTo>
                <a:cubicBezTo>
                  <a:pt x="486" y="280"/>
                  <a:pt x="413" y="398"/>
                  <a:pt x="324" y="398"/>
                </a:cubicBezTo>
                <a:cubicBezTo>
                  <a:pt x="236" y="398"/>
                  <a:pt x="162" y="280"/>
                  <a:pt x="162" y="191"/>
                </a:cubicBezTo>
                <a:cubicBezTo>
                  <a:pt x="162" y="74"/>
                  <a:pt x="162" y="74"/>
                  <a:pt x="162" y="74"/>
                </a:cubicBezTo>
                <a:cubicBezTo>
                  <a:pt x="162" y="59"/>
                  <a:pt x="192" y="44"/>
                  <a:pt x="206" y="44"/>
                </a:cubicBezTo>
                <a:cubicBezTo>
                  <a:pt x="442" y="44"/>
                  <a:pt x="442" y="44"/>
                  <a:pt x="442" y="44"/>
                </a:cubicBezTo>
                <a:cubicBezTo>
                  <a:pt x="456" y="44"/>
                  <a:pt x="486" y="59"/>
                  <a:pt x="486" y="74"/>
                </a:cubicBezTo>
                <a:lnTo>
                  <a:pt x="486" y="191"/>
                </a:lnTo>
                <a:close/>
                <a:moveTo>
                  <a:pt x="515" y="236"/>
                </a:moveTo>
                <a:lnTo>
                  <a:pt x="515" y="236"/>
                </a:lnTo>
                <a:cubicBezTo>
                  <a:pt x="515" y="118"/>
                  <a:pt x="515" y="118"/>
                  <a:pt x="515" y="118"/>
                </a:cubicBezTo>
                <a:cubicBezTo>
                  <a:pt x="604" y="118"/>
                  <a:pt x="604" y="118"/>
                  <a:pt x="604" y="162"/>
                </a:cubicBezTo>
                <a:cubicBezTo>
                  <a:pt x="604" y="206"/>
                  <a:pt x="560" y="236"/>
                  <a:pt x="515" y="236"/>
                </a:cubicBezTo>
                <a:close/>
              </a:path>
            </a:pathLst>
          </a:custGeom>
          <a:solidFill>
            <a:schemeClr val="accent1"/>
          </a:solidFill>
          <a:ln>
            <a:noFill/>
          </a:ln>
          <a:effectLst/>
        </p:spPr>
        <p:txBody>
          <a:bodyPr wrap="none" anchor="ctr"/>
          <a:lstStyle/>
          <a:p>
            <a:endParaRPr lang="en-US" sz="2700"/>
          </a:p>
        </p:txBody>
      </p:sp>
      <p:sp>
        <p:nvSpPr>
          <p:cNvPr id="161" name="Freeform 160"/>
          <p:cNvSpPr>
            <a:spLocks noChangeArrowheads="1"/>
          </p:cNvSpPr>
          <p:nvPr/>
        </p:nvSpPr>
        <p:spPr bwMode="auto">
          <a:xfrm>
            <a:off x="2302568" y="1559580"/>
            <a:ext cx="299028" cy="290386"/>
          </a:xfrm>
          <a:custGeom>
            <a:avLst/>
            <a:gdLst>
              <a:gd name="T0" fmla="*/ 63820 w 634"/>
              <a:gd name="T1" fmla="*/ 68484 h 619"/>
              <a:gd name="T2" fmla="*/ 63820 w 634"/>
              <a:gd name="T3" fmla="*/ 68484 h 619"/>
              <a:gd name="T4" fmla="*/ 58411 w 634"/>
              <a:gd name="T5" fmla="*/ 73504 h 619"/>
              <a:gd name="T6" fmla="*/ 58411 w 634"/>
              <a:gd name="T7" fmla="*/ 147724 h 619"/>
              <a:gd name="T8" fmla="*/ 63820 w 634"/>
              <a:gd name="T9" fmla="*/ 152744 h 619"/>
              <a:gd name="T10" fmla="*/ 74637 w 634"/>
              <a:gd name="T11" fmla="*/ 147724 h 619"/>
              <a:gd name="T12" fmla="*/ 74637 w 634"/>
              <a:gd name="T13" fmla="*/ 73504 h 619"/>
              <a:gd name="T14" fmla="*/ 63820 w 634"/>
              <a:gd name="T15" fmla="*/ 68484 h 619"/>
              <a:gd name="T16" fmla="*/ 122231 w 634"/>
              <a:gd name="T17" fmla="*/ 89639 h 619"/>
              <a:gd name="T18" fmla="*/ 122231 w 634"/>
              <a:gd name="T19" fmla="*/ 89639 h 619"/>
              <a:gd name="T20" fmla="*/ 116822 w 634"/>
              <a:gd name="T21" fmla="*/ 94658 h 619"/>
              <a:gd name="T22" fmla="*/ 116822 w 634"/>
              <a:gd name="T23" fmla="*/ 136968 h 619"/>
              <a:gd name="T24" fmla="*/ 122231 w 634"/>
              <a:gd name="T25" fmla="*/ 147724 h 619"/>
              <a:gd name="T26" fmla="*/ 127639 w 634"/>
              <a:gd name="T27" fmla="*/ 136968 h 619"/>
              <a:gd name="T28" fmla="*/ 127639 w 634"/>
              <a:gd name="T29" fmla="*/ 94658 h 619"/>
              <a:gd name="T30" fmla="*/ 122231 w 634"/>
              <a:gd name="T31" fmla="*/ 89639 h 619"/>
              <a:gd name="T32" fmla="*/ 169825 w 634"/>
              <a:gd name="T33" fmla="*/ 0 h 619"/>
              <a:gd name="T34" fmla="*/ 169825 w 634"/>
              <a:gd name="T35" fmla="*/ 0 h 619"/>
              <a:gd name="T36" fmla="*/ 116822 w 634"/>
              <a:gd name="T37" fmla="*/ 41951 h 619"/>
              <a:gd name="T38" fmla="*/ 58411 w 634"/>
              <a:gd name="T39" fmla="*/ 20796 h 619"/>
              <a:gd name="T40" fmla="*/ 0 w 634"/>
              <a:gd name="T41" fmla="*/ 52707 h 619"/>
              <a:gd name="T42" fmla="*/ 0 w 634"/>
              <a:gd name="T43" fmla="*/ 221586 h 619"/>
              <a:gd name="T44" fmla="*/ 58411 w 634"/>
              <a:gd name="T45" fmla="*/ 190034 h 619"/>
              <a:gd name="T46" fmla="*/ 116822 w 634"/>
              <a:gd name="T47" fmla="*/ 210830 h 619"/>
              <a:gd name="T48" fmla="*/ 169825 w 634"/>
              <a:gd name="T49" fmla="*/ 168879 h 619"/>
              <a:gd name="T50" fmla="*/ 228236 w 634"/>
              <a:gd name="T51" fmla="*/ 210830 h 619"/>
              <a:gd name="T52" fmla="*/ 228236 w 634"/>
              <a:gd name="T53" fmla="*/ 41951 h 619"/>
              <a:gd name="T54" fmla="*/ 169825 w 634"/>
              <a:gd name="T55" fmla="*/ 0 h 619"/>
              <a:gd name="T56" fmla="*/ 212372 w 634"/>
              <a:gd name="T57" fmla="*/ 184655 h 619"/>
              <a:gd name="T58" fmla="*/ 212372 w 634"/>
              <a:gd name="T59" fmla="*/ 184655 h 619"/>
              <a:gd name="T60" fmla="*/ 169825 w 634"/>
              <a:gd name="T61" fmla="*/ 152744 h 619"/>
              <a:gd name="T62" fmla="*/ 116822 w 634"/>
              <a:gd name="T63" fmla="*/ 195053 h 619"/>
              <a:gd name="T64" fmla="*/ 58411 w 634"/>
              <a:gd name="T65" fmla="*/ 173899 h 619"/>
              <a:gd name="T66" fmla="*/ 15865 w 634"/>
              <a:gd name="T67" fmla="*/ 200432 h 619"/>
              <a:gd name="T68" fmla="*/ 15865 w 634"/>
              <a:gd name="T69" fmla="*/ 58086 h 619"/>
              <a:gd name="T70" fmla="*/ 58411 w 634"/>
              <a:gd name="T71" fmla="*/ 31553 h 619"/>
              <a:gd name="T72" fmla="*/ 116822 w 634"/>
              <a:gd name="T73" fmla="*/ 52707 h 619"/>
              <a:gd name="T74" fmla="*/ 169825 w 634"/>
              <a:gd name="T75" fmla="*/ 10398 h 619"/>
              <a:gd name="T76" fmla="*/ 212372 w 634"/>
              <a:gd name="T77" fmla="*/ 41951 h 619"/>
              <a:gd name="T78" fmla="*/ 212372 w 634"/>
              <a:gd name="T79" fmla="*/ 184655 h 619"/>
              <a:gd name="T80" fmla="*/ 169825 w 634"/>
              <a:gd name="T81" fmla="*/ 115813 h 619"/>
              <a:gd name="T82" fmla="*/ 169825 w 634"/>
              <a:gd name="T83" fmla="*/ 115813 h 619"/>
              <a:gd name="T84" fmla="*/ 180642 w 634"/>
              <a:gd name="T85" fmla="*/ 126570 h 619"/>
              <a:gd name="T86" fmla="*/ 186051 w 634"/>
              <a:gd name="T87" fmla="*/ 115813 h 619"/>
              <a:gd name="T88" fmla="*/ 186051 w 634"/>
              <a:gd name="T89" fmla="*/ 63106 h 619"/>
              <a:gd name="T90" fmla="*/ 180642 w 634"/>
              <a:gd name="T91" fmla="*/ 52707 h 619"/>
              <a:gd name="T92" fmla="*/ 169825 w 634"/>
              <a:gd name="T93" fmla="*/ 63106 h 619"/>
              <a:gd name="T94" fmla="*/ 169825 w 634"/>
              <a:gd name="T95" fmla="*/ 115813 h 61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34" h="619">
                <a:moveTo>
                  <a:pt x="177" y="191"/>
                </a:moveTo>
                <a:lnTo>
                  <a:pt x="177" y="191"/>
                </a:lnTo>
                <a:lnTo>
                  <a:pt x="162" y="205"/>
                </a:lnTo>
                <a:cubicBezTo>
                  <a:pt x="162" y="412"/>
                  <a:pt x="162" y="412"/>
                  <a:pt x="162" y="412"/>
                </a:cubicBezTo>
                <a:lnTo>
                  <a:pt x="177" y="426"/>
                </a:lnTo>
                <a:cubicBezTo>
                  <a:pt x="192" y="426"/>
                  <a:pt x="207" y="412"/>
                  <a:pt x="207" y="412"/>
                </a:cubicBezTo>
                <a:cubicBezTo>
                  <a:pt x="207" y="205"/>
                  <a:pt x="207" y="205"/>
                  <a:pt x="207" y="205"/>
                </a:cubicBezTo>
                <a:cubicBezTo>
                  <a:pt x="207" y="205"/>
                  <a:pt x="192" y="191"/>
                  <a:pt x="177" y="191"/>
                </a:cubicBezTo>
                <a:close/>
                <a:moveTo>
                  <a:pt x="339" y="250"/>
                </a:moveTo>
                <a:lnTo>
                  <a:pt x="339" y="250"/>
                </a:lnTo>
                <a:cubicBezTo>
                  <a:pt x="324" y="250"/>
                  <a:pt x="324" y="264"/>
                  <a:pt x="324" y="264"/>
                </a:cubicBezTo>
                <a:cubicBezTo>
                  <a:pt x="324" y="382"/>
                  <a:pt x="324" y="382"/>
                  <a:pt x="324" y="382"/>
                </a:cubicBezTo>
                <a:cubicBezTo>
                  <a:pt x="324" y="397"/>
                  <a:pt x="324" y="412"/>
                  <a:pt x="339" y="412"/>
                </a:cubicBezTo>
                <a:cubicBezTo>
                  <a:pt x="354" y="412"/>
                  <a:pt x="354" y="397"/>
                  <a:pt x="354" y="382"/>
                </a:cubicBezTo>
                <a:cubicBezTo>
                  <a:pt x="354" y="264"/>
                  <a:pt x="354" y="264"/>
                  <a:pt x="354" y="264"/>
                </a:cubicBezTo>
                <a:cubicBezTo>
                  <a:pt x="354" y="264"/>
                  <a:pt x="354" y="250"/>
                  <a:pt x="339" y="250"/>
                </a:cubicBezTo>
                <a:close/>
                <a:moveTo>
                  <a:pt x="471" y="0"/>
                </a:moveTo>
                <a:lnTo>
                  <a:pt x="471" y="0"/>
                </a:lnTo>
                <a:cubicBezTo>
                  <a:pt x="324" y="117"/>
                  <a:pt x="324" y="117"/>
                  <a:pt x="324" y="117"/>
                </a:cubicBezTo>
                <a:cubicBezTo>
                  <a:pt x="162" y="58"/>
                  <a:pt x="162" y="58"/>
                  <a:pt x="162" y="58"/>
                </a:cubicBezTo>
                <a:cubicBezTo>
                  <a:pt x="0" y="147"/>
                  <a:pt x="0" y="147"/>
                  <a:pt x="0" y="147"/>
                </a:cubicBezTo>
                <a:cubicBezTo>
                  <a:pt x="0" y="618"/>
                  <a:pt x="0" y="618"/>
                  <a:pt x="0" y="618"/>
                </a:cubicBezTo>
                <a:cubicBezTo>
                  <a:pt x="162" y="530"/>
                  <a:pt x="162" y="530"/>
                  <a:pt x="162" y="530"/>
                </a:cubicBezTo>
                <a:cubicBezTo>
                  <a:pt x="324" y="588"/>
                  <a:pt x="324" y="588"/>
                  <a:pt x="324" y="588"/>
                </a:cubicBezTo>
                <a:cubicBezTo>
                  <a:pt x="471" y="471"/>
                  <a:pt x="471" y="471"/>
                  <a:pt x="471" y="471"/>
                </a:cubicBezTo>
                <a:cubicBezTo>
                  <a:pt x="633" y="588"/>
                  <a:pt x="633" y="588"/>
                  <a:pt x="633" y="588"/>
                </a:cubicBezTo>
                <a:cubicBezTo>
                  <a:pt x="633" y="117"/>
                  <a:pt x="633" y="117"/>
                  <a:pt x="633" y="117"/>
                </a:cubicBezTo>
                <a:lnTo>
                  <a:pt x="471" y="0"/>
                </a:lnTo>
                <a:close/>
                <a:moveTo>
                  <a:pt x="589" y="515"/>
                </a:moveTo>
                <a:lnTo>
                  <a:pt x="589" y="515"/>
                </a:lnTo>
                <a:cubicBezTo>
                  <a:pt x="471" y="426"/>
                  <a:pt x="471" y="426"/>
                  <a:pt x="471" y="426"/>
                </a:cubicBezTo>
                <a:cubicBezTo>
                  <a:pt x="324" y="544"/>
                  <a:pt x="324" y="544"/>
                  <a:pt x="324" y="544"/>
                </a:cubicBezTo>
                <a:cubicBezTo>
                  <a:pt x="162" y="485"/>
                  <a:pt x="162" y="485"/>
                  <a:pt x="162" y="485"/>
                </a:cubicBezTo>
                <a:cubicBezTo>
                  <a:pt x="44" y="559"/>
                  <a:pt x="44" y="559"/>
                  <a:pt x="44" y="559"/>
                </a:cubicBezTo>
                <a:cubicBezTo>
                  <a:pt x="44" y="162"/>
                  <a:pt x="44" y="162"/>
                  <a:pt x="44" y="162"/>
                </a:cubicBezTo>
                <a:cubicBezTo>
                  <a:pt x="162" y="88"/>
                  <a:pt x="162" y="88"/>
                  <a:pt x="162" y="88"/>
                </a:cubicBezTo>
                <a:cubicBezTo>
                  <a:pt x="324" y="147"/>
                  <a:pt x="324" y="147"/>
                  <a:pt x="324" y="147"/>
                </a:cubicBezTo>
                <a:cubicBezTo>
                  <a:pt x="471" y="29"/>
                  <a:pt x="471" y="29"/>
                  <a:pt x="471" y="29"/>
                </a:cubicBezTo>
                <a:cubicBezTo>
                  <a:pt x="589" y="117"/>
                  <a:pt x="589" y="117"/>
                  <a:pt x="589" y="117"/>
                </a:cubicBezTo>
                <a:lnTo>
                  <a:pt x="589" y="515"/>
                </a:lnTo>
                <a:close/>
                <a:moveTo>
                  <a:pt x="471" y="323"/>
                </a:moveTo>
                <a:lnTo>
                  <a:pt x="471" y="323"/>
                </a:lnTo>
                <a:cubicBezTo>
                  <a:pt x="471" y="338"/>
                  <a:pt x="486" y="353"/>
                  <a:pt x="501" y="353"/>
                </a:cubicBezTo>
                <a:cubicBezTo>
                  <a:pt x="501" y="353"/>
                  <a:pt x="516" y="338"/>
                  <a:pt x="516" y="323"/>
                </a:cubicBezTo>
                <a:cubicBezTo>
                  <a:pt x="516" y="176"/>
                  <a:pt x="516" y="176"/>
                  <a:pt x="516" y="176"/>
                </a:cubicBezTo>
                <a:cubicBezTo>
                  <a:pt x="516" y="162"/>
                  <a:pt x="501" y="147"/>
                  <a:pt x="501" y="147"/>
                </a:cubicBezTo>
                <a:cubicBezTo>
                  <a:pt x="486" y="147"/>
                  <a:pt x="471" y="162"/>
                  <a:pt x="471" y="176"/>
                </a:cubicBezTo>
                <a:lnTo>
                  <a:pt x="471" y="323"/>
                </a:lnTo>
                <a:close/>
              </a:path>
            </a:pathLst>
          </a:custGeom>
          <a:solidFill>
            <a:schemeClr val="accent1"/>
          </a:solidFill>
          <a:ln>
            <a:noFill/>
          </a:ln>
          <a:effectLst/>
        </p:spPr>
        <p:txBody>
          <a:bodyPr wrap="none" anchor="ctr"/>
          <a:lstStyle/>
          <a:p>
            <a:endParaRPr lang="en-US" sz="2700"/>
          </a:p>
        </p:txBody>
      </p:sp>
      <p:sp>
        <p:nvSpPr>
          <p:cNvPr id="162" name="Freeform 161"/>
          <p:cNvSpPr>
            <a:spLocks noChangeArrowheads="1"/>
          </p:cNvSpPr>
          <p:nvPr/>
        </p:nvSpPr>
        <p:spPr bwMode="auto">
          <a:xfrm>
            <a:off x="1853160" y="1559580"/>
            <a:ext cx="241989" cy="290386"/>
          </a:xfrm>
          <a:custGeom>
            <a:avLst/>
            <a:gdLst>
              <a:gd name="T0" fmla="*/ 179267 w 517"/>
              <a:gd name="T1" fmla="*/ 84260 h 619"/>
              <a:gd name="T2" fmla="*/ 179267 w 517"/>
              <a:gd name="T3" fmla="*/ 84260 h 619"/>
              <a:gd name="T4" fmla="*/ 158156 w 517"/>
              <a:gd name="T5" fmla="*/ 41951 h 619"/>
              <a:gd name="T6" fmla="*/ 152788 w 517"/>
              <a:gd name="T7" fmla="*/ 41951 h 619"/>
              <a:gd name="T8" fmla="*/ 110566 w 517"/>
              <a:gd name="T9" fmla="*/ 41951 h 619"/>
              <a:gd name="T10" fmla="*/ 110566 w 517"/>
              <a:gd name="T11" fmla="*/ 26174 h 619"/>
              <a:gd name="T12" fmla="*/ 84445 w 517"/>
              <a:gd name="T13" fmla="*/ 0 h 619"/>
              <a:gd name="T14" fmla="*/ 68701 w 517"/>
              <a:gd name="T15" fmla="*/ 0 h 619"/>
              <a:gd name="T16" fmla="*/ 42223 w 517"/>
              <a:gd name="T17" fmla="*/ 26174 h 619"/>
              <a:gd name="T18" fmla="*/ 42223 w 517"/>
              <a:gd name="T19" fmla="*/ 41951 h 619"/>
              <a:gd name="T20" fmla="*/ 16102 w 517"/>
              <a:gd name="T21" fmla="*/ 41951 h 619"/>
              <a:gd name="T22" fmla="*/ 0 w 517"/>
              <a:gd name="T23" fmla="*/ 52707 h 619"/>
              <a:gd name="T24" fmla="*/ 0 w 517"/>
              <a:gd name="T25" fmla="*/ 126570 h 619"/>
              <a:gd name="T26" fmla="*/ 16102 w 517"/>
              <a:gd name="T27" fmla="*/ 136968 h 619"/>
              <a:gd name="T28" fmla="*/ 42223 w 517"/>
              <a:gd name="T29" fmla="*/ 136968 h 619"/>
              <a:gd name="T30" fmla="*/ 42223 w 517"/>
              <a:gd name="T31" fmla="*/ 195053 h 619"/>
              <a:gd name="T32" fmla="*/ 68701 w 517"/>
              <a:gd name="T33" fmla="*/ 221586 h 619"/>
              <a:gd name="T34" fmla="*/ 84445 w 517"/>
              <a:gd name="T35" fmla="*/ 221586 h 619"/>
              <a:gd name="T36" fmla="*/ 110566 w 517"/>
              <a:gd name="T37" fmla="*/ 195053 h 619"/>
              <a:gd name="T38" fmla="*/ 110566 w 517"/>
              <a:gd name="T39" fmla="*/ 136968 h 619"/>
              <a:gd name="T40" fmla="*/ 152788 w 517"/>
              <a:gd name="T41" fmla="*/ 136968 h 619"/>
              <a:gd name="T42" fmla="*/ 152788 w 517"/>
              <a:gd name="T43" fmla="*/ 136968 h 619"/>
              <a:gd name="T44" fmla="*/ 158156 w 517"/>
              <a:gd name="T45" fmla="*/ 136968 h 619"/>
              <a:gd name="T46" fmla="*/ 179267 w 517"/>
              <a:gd name="T47" fmla="*/ 94658 h 619"/>
              <a:gd name="T48" fmla="*/ 184634 w 517"/>
              <a:gd name="T49" fmla="*/ 89639 h 619"/>
              <a:gd name="T50" fmla="*/ 179267 w 517"/>
              <a:gd name="T51" fmla="*/ 84260 h 619"/>
              <a:gd name="T52" fmla="*/ 57967 w 517"/>
              <a:gd name="T53" fmla="*/ 26174 h 619"/>
              <a:gd name="T54" fmla="*/ 57967 w 517"/>
              <a:gd name="T55" fmla="*/ 26174 h 619"/>
              <a:gd name="T56" fmla="*/ 68701 w 517"/>
              <a:gd name="T57" fmla="*/ 10398 h 619"/>
              <a:gd name="T58" fmla="*/ 84445 w 517"/>
              <a:gd name="T59" fmla="*/ 10398 h 619"/>
              <a:gd name="T60" fmla="*/ 100189 w 517"/>
              <a:gd name="T61" fmla="*/ 26174 h 619"/>
              <a:gd name="T62" fmla="*/ 100189 w 517"/>
              <a:gd name="T63" fmla="*/ 41951 h 619"/>
              <a:gd name="T64" fmla="*/ 57967 w 517"/>
              <a:gd name="T65" fmla="*/ 41951 h 619"/>
              <a:gd name="T66" fmla="*/ 57967 w 517"/>
              <a:gd name="T67" fmla="*/ 26174 h 619"/>
              <a:gd name="T68" fmla="*/ 100189 w 517"/>
              <a:gd name="T69" fmla="*/ 195053 h 619"/>
              <a:gd name="T70" fmla="*/ 100189 w 517"/>
              <a:gd name="T71" fmla="*/ 195053 h 619"/>
              <a:gd name="T72" fmla="*/ 84445 w 517"/>
              <a:gd name="T73" fmla="*/ 210830 h 619"/>
              <a:gd name="T74" fmla="*/ 68701 w 517"/>
              <a:gd name="T75" fmla="*/ 210830 h 619"/>
              <a:gd name="T76" fmla="*/ 57967 w 517"/>
              <a:gd name="T77" fmla="*/ 195053 h 619"/>
              <a:gd name="T78" fmla="*/ 57967 w 517"/>
              <a:gd name="T79" fmla="*/ 136968 h 619"/>
              <a:gd name="T80" fmla="*/ 100189 w 517"/>
              <a:gd name="T81" fmla="*/ 136968 h 619"/>
              <a:gd name="T82" fmla="*/ 100189 w 517"/>
              <a:gd name="T83" fmla="*/ 195053 h 619"/>
              <a:gd name="T84" fmla="*/ 152788 w 517"/>
              <a:gd name="T85" fmla="*/ 121191 h 619"/>
              <a:gd name="T86" fmla="*/ 152788 w 517"/>
              <a:gd name="T87" fmla="*/ 121191 h 619"/>
              <a:gd name="T88" fmla="*/ 147779 w 517"/>
              <a:gd name="T89" fmla="*/ 126570 h 619"/>
              <a:gd name="T90" fmla="*/ 21111 w 517"/>
              <a:gd name="T91" fmla="*/ 126570 h 619"/>
              <a:gd name="T92" fmla="*/ 16102 w 517"/>
              <a:gd name="T93" fmla="*/ 115813 h 619"/>
              <a:gd name="T94" fmla="*/ 16102 w 517"/>
              <a:gd name="T95" fmla="*/ 63106 h 619"/>
              <a:gd name="T96" fmla="*/ 21111 w 517"/>
              <a:gd name="T97" fmla="*/ 52707 h 619"/>
              <a:gd name="T98" fmla="*/ 147779 w 517"/>
              <a:gd name="T99" fmla="*/ 52707 h 619"/>
              <a:gd name="T100" fmla="*/ 152788 w 517"/>
              <a:gd name="T101" fmla="*/ 58086 h 619"/>
              <a:gd name="T102" fmla="*/ 168890 w 517"/>
              <a:gd name="T103" fmla="*/ 89639 h 619"/>
              <a:gd name="T104" fmla="*/ 152788 w 517"/>
              <a:gd name="T105" fmla="*/ 121191 h 61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17" h="619">
                <a:moveTo>
                  <a:pt x="501" y="235"/>
                </a:moveTo>
                <a:lnTo>
                  <a:pt x="501" y="235"/>
                </a:lnTo>
                <a:cubicBezTo>
                  <a:pt x="442" y="117"/>
                  <a:pt x="442" y="117"/>
                  <a:pt x="442" y="117"/>
                </a:cubicBezTo>
                <a:cubicBezTo>
                  <a:pt x="442" y="117"/>
                  <a:pt x="442" y="117"/>
                  <a:pt x="427" y="117"/>
                </a:cubicBezTo>
                <a:cubicBezTo>
                  <a:pt x="309" y="117"/>
                  <a:pt x="309" y="117"/>
                  <a:pt x="309" y="117"/>
                </a:cubicBezTo>
                <a:cubicBezTo>
                  <a:pt x="309" y="73"/>
                  <a:pt x="309" y="73"/>
                  <a:pt x="309" y="73"/>
                </a:cubicBezTo>
                <a:cubicBezTo>
                  <a:pt x="309" y="29"/>
                  <a:pt x="280" y="0"/>
                  <a:pt x="236" y="0"/>
                </a:cubicBezTo>
                <a:cubicBezTo>
                  <a:pt x="192" y="0"/>
                  <a:pt x="192" y="0"/>
                  <a:pt x="192" y="0"/>
                </a:cubicBezTo>
                <a:cubicBezTo>
                  <a:pt x="148" y="0"/>
                  <a:pt x="118" y="29"/>
                  <a:pt x="118" y="73"/>
                </a:cubicBezTo>
                <a:cubicBezTo>
                  <a:pt x="118" y="117"/>
                  <a:pt x="118" y="117"/>
                  <a:pt x="118" y="117"/>
                </a:cubicBezTo>
                <a:cubicBezTo>
                  <a:pt x="45" y="117"/>
                  <a:pt x="45" y="117"/>
                  <a:pt x="45" y="117"/>
                </a:cubicBezTo>
                <a:cubicBezTo>
                  <a:pt x="15" y="117"/>
                  <a:pt x="0" y="132"/>
                  <a:pt x="0" y="147"/>
                </a:cubicBezTo>
                <a:cubicBezTo>
                  <a:pt x="0" y="353"/>
                  <a:pt x="0" y="353"/>
                  <a:pt x="0" y="353"/>
                </a:cubicBezTo>
                <a:cubicBezTo>
                  <a:pt x="0" y="367"/>
                  <a:pt x="15" y="382"/>
                  <a:pt x="45" y="382"/>
                </a:cubicBezTo>
                <a:cubicBezTo>
                  <a:pt x="118" y="382"/>
                  <a:pt x="118" y="382"/>
                  <a:pt x="118" y="382"/>
                </a:cubicBezTo>
                <a:cubicBezTo>
                  <a:pt x="118" y="544"/>
                  <a:pt x="118" y="544"/>
                  <a:pt x="118" y="544"/>
                </a:cubicBezTo>
                <a:cubicBezTo>
                  <a:pt x="118" y="588"/>
                  <a:pt x="148" y="618"/>
                  <a:pt x="192" y="618"/>
                </a:cubicBezTo>
                <a:cubicBezTo>
                  <a:pt x="236" y="618"/>
                  <a:pt x="236" y="618"/>
                  <a:pt x="236" y="618"/>
                </a:cubicBezTo>
                <a:cubicBezTo>
                  <a:pt x="280" y="618"/>
                  <a:pt x="309" y="588"/>
                  <a:pt x="309" y="544"/>
                </a:cubicBezTo>
                <a:cubicBezTo>
                  <a:pt x="309" y="382"/>
                  <a:pt x="309" y="382"/>
                  <a:pt x="309" y="382"/>
                </a:cubicBezTo>
                <a:cubicBezTo>
                  <a:pt x="427" y="382"/>
                  <a:pt x="427" y="382"/>
                  <a:pt x="427" y="382"/>
                </a:cubicBezTo>
                <a:cubicBezTo>
                  <a:pt x="442" y="382"/>
                  <a:pt x="442" y="382"/>
                  <a:pt x="442" y="382"/>
                </a:cubicBezTo>
                <a:cubicBezTo>
                  <a:pt x="501" y="264"/>
                  <a:pt x="501" y="264"/>
                  <a:pt x="501" y="264"/>
                </a:cubicBezTo>
                <a:cubicBezTo>
                  <a:pt x="516" y="250"/>
                  <a:pt x="516" y="250"/>
                  <a:pt x="516" y="250"/>
                </a:cubicBezTo>
                <a:cubicBezTo>
                  <a:pt x="516" y="250"/>
                  <a:pt x="516" y="235"/>
                  <a:pt x="501" y="235"/>
                </a:cubicBezTo>
                <a:close/>
                <a:moveTo>
                  <a:pt x="162" y="73"/>
                </a:moveTo>
                <a:lnTo>
                  <a:pt x="162" y="73"/>
                </a:lnTo>
                <a:cubicBezTo>
                  <a:pt x="162" y="58"/>
                  <a:pt x="177" y="29"/>
                  <a:pt x="192" y="29"/>
                </a:cubicBezTo>
                <a:cubicBezTo>
                  <a:pt x="236" y="29"/>
                  <a:pt x="236" y="29"/>
                  <a:pt x="236" y="29"/>
                </a:cubicBezTo>
                <a:cubicBezTo>
                  <a:pt x="251" y="29"/>
                  <a:pt x="280" y="58"/>
                  <a:pt x="280" y="73"/>
                </a:cubicBezTo>
                <a:cubicBezTo>
                  <a:pt x="280" y="117"/>
                  <a:pt x="280" y="117"/>
                  <a:pt x="280" y="117"/>
                </a:cubicBezTo>
                <a:cubicBezTo>
                  <a:pt x="162" y="117"/>
                  <a:pt x="162" y="117"/>
                  <a:pt x="162" y="117"/>
                </a:cubicBezTo>
                <a:lnTo>
                  <a:pt x="162" y="73"/>
                </a:lnTo>
                <a:close/>
                <a:moveTo>
                  <a:pt x="280" y="544"/>
                </a:moveTo>
                <a:lnTo>
                  <a:pt x="280" y="544"/>
                </a:lnTo>
                <a:cubicBezTo>
                  <a:pt x="280" y="559"/>
                  <a:pt x="251" y="588"/>
                  <a:pt x="236" y="588"/>
                </a:cubicBezTo>
                <a:cubicBezTo>
                  <a:pt x="192" y="588"/>
                  <a:pt x="192" y="588"/>
                  <a:pt x="192" y="588"/>
                </a:cubicBezTo>
                <a:cubicBezTo>
                  <a:pt x="177" y="588"/>
                  <a:pt x="162" y="559"/>
                  <a:pt x="162" y="544"/>
                </a:cubicBezTo>
                <a:cubicBezTo>
                  <a:pt x="162" y="382"/>
                  <a:pt x="162" y="382"/>
                  <a:pt x="162" y="382"/>
                </a:cubicBezTo>
                <a:cubicBezTo>
                  <a:pt x="280" y="382"/>
                  <a:pt x="280" y="382"/>
                  <a:pt x="280" y="382"/>
                </a:cubicBezTo>
                <a:lnTo>
                  <a:pt x="280" y="544"/>
                </a:lnTo>
                <a:close/>
                <a:moveTo>
                  <a:pt x="427" y="338"/>
                </a:moveTo>
                <a:lnTo>
                  <a:pt x="427" y="338"/>
                </a:lnTo>
                <a:cubicBezTo>
                  <a:pt x="427" y="353"/>
                  <a:pt x="413" y="353"/>
                  <a:pt x="413" y="353"/>
                </a:cubicBezTo>
                <a:cubicBezTo>
                  <a:pt x="59" y="353"/>
                  <a:pt x="59" y="353"/>
                  <a:pt x="59" y="353"/>
                </a:cubicBezTo>
                <a:cubicBezTo>
                  <a:pt x="45" y="353"/>
                  <a:pt x="45" y="338"/>
                  <a:pt x="45" y="323"/>
                </a:cubicBezTo>
                <a:cubicBezTo>
                  <a:pt x="45" y="176"/>
                  <a:pt x="45" y="176"/>
                  <a:pt x="45" y="176"/>
                </a:cubicBezTo>
                <a:cubicBezTo>
                  <a:pt x="45" y="162"/>
                  <a:pt x="45" y="147"/>
                  <a:pt x="59" y="147"/>
                </a:cubicBezTo>
                <a:cubicBezTo>
                  <a:pt x="413" y="147"/>
                  <a:pt x="413" y="147"/>
                  <a:pt x="413" y="147"/>
                </a:cubicBezTo>
                <a:cubicBezTo>
                  <a:pt x="413" y="147"/>
                  <a:pt x="427" y="147"/>
                  <a:pt x="427" y="162"/>
                </a:cubicBezTo>
                <a:cubicBezTo>
                  <a:pt x="472" y="250"/>
                  <a:pt x="472" y="250"/>
                  <a:pt x="472" y="250"/>
                </a:cubicBezTo>
                <a:lnTo>
                  <a:pt x="427" y="338"/>
                </a:lnTo>
                <a:close/>
              </a:path>
            </a:pathLst>
          </a:custGeom>
          <a:solidFill>
            <a:schemeClr val="accent1"/>
          </a:solidFill>
          <a:ln>
            <a:noFill/>
          </a:ln>
          <a:effectLst/>
        </p:spPr>
        <p:txBody>
          <a:bodyPr wrap="none" anchor="ctr"/>
          <a:lstStyle/>
          <a:p>
            <a:endParaRPr lang="en-US" sz="2700"/>
          </a:p>
        </p:txBody>
      </p:sp>
      <p:sp>
        <p:nvSpPr>
          <p:cNvPr id="163" name="Freeform 162"/>
          <p:cNvSpPr>
            <a:spLocks noChangeArrowheads="1"/>
          </p:cNvSpPr>
          <p:nvPr/>
        </p:nvSpPr>
        <p:spPr bwMode="auto">
          <a:xfrm>
            <a:off x="1381285" y="1559580"/>
            <a:ext cx="222976" cy="290386"/>
          </a:xfrm>
          <a:custGeom>
            <a:avLst/>
            <a:gdLst>
              <a:gd name="T0" fmla="*/ 85229 w 472"/>
              <a:gd name="T1" fmla="*/ 0 h 619"/>
              <a:gd name="T2" fmla="*/ 85229 w 472"/>
              <a:gd name="T3" fmla="*/ 0 h 619"/>
              <a:gd name="T4" fmla="*/ 0 w 472"/>
              <a:gd name="T5" fmla="*/ 84260 h 619"/>
              <a:gd name="T6" fmla="*/ 85229 w 472"/>
              <a:gd name="T7" fmla="*/ 221586 h 619"/>
              <a:gd name="T8" fmla="*/ 170097 w 472"/>
              <a:gd name="T9" fmla="*/ 84260 h 619"/>
              <a:gd name="T10" fmla="*/ 85229 w 472"/>
              <a:gd name="T11" fmla="*/ 0 h 619"/>
              <a:gd name="T12" fmla="*/ 85229 w 472"/>
              <a:gd name="T13" fmla="*/ 200432 h 619"/>
              <a:gd name="T14" fmla="*/ 85229 w 472"/>
              <a:gd name="T15" fmla="*/ 200432 h 619"/>
              <a:gd name="T16" fmla="*/ 16251 w 472"/>
              <a:gd name="T17" fmla="*/ 84260 h 619"/>
              <a:gd name="T18" fmla="*/ 85229 w 472"/>
              <a:gd name="T19" fmla="*/ 10398 h 619"/>
              <a:gd name="T20" fmla="*/ 154207 w 472"/>
              <a:gd name="T21" fmla="*/ 84260 h 619"/>
              <a:gd name="T22" fmla="*/ 85229 w 472"/>
              <a:gd name="T23" fmla="*/ 200432 h 619"/>
              <a:gd name="T24" fmla="*/ 85229 w 472"/>
              <a:gd name="T25" fmla="*/ 47329 h 619"/>
              <a:gd name="T26" fmla="*/ 85229 w 472"/>
              <a:gd name="T27" fmla="*/ 47329 h 619"/>
              <a:gd name="T28" fmla="*/ 48032 w 472"/>
              <a:gd name="T29" fmla="*/ 84260 h 619"/>
              <a:gd name="T30" fmla="*/ 85229 w 472"/>
              <a:gd name="T31" fmla="*/ 115813 h 619"/>
              <a:gd name="T32" fmla="*/ 122426 w 472"/>
              <a:gd name="T33" fmla="*/ 84260 h 619"/>
              <a:gd name="T34" fmla="*/ 85229 w 472"/>
              <a:gd name="T35" fmla="*/ 47329 h 619"/>
              <a:gd name="T36" fmla="*/ 85229 w 472"/>
              <a:gd name="T37" fmla="*/ 105415 h 619"/>
              <a:gd name="T38" fmla="*/ 85229 w 472"/>
              <a:gd name="T39" fmla="*/ 105415 h 619"/>
              <a:gd name="T40" fmla="*/ 63922 w 472"/>
              <a:gd name="T41" fmla="*/ 84260 h 619"/>
              <a:gd name="T42" fmla="*/ 85229 w 472"/>
              <a:gd name="T43" fmla="*/ 63106 h 619"/>
              <a:gd name="T44" fmla="*/ 106536 w 472"/>
              <a:gd name="T45" fmla="*/ 84260 h 619"/>
              <a:gd name="T46" fmla="*/ 85229 w 472"/>
              <a:gd name="T47" fmla="*/ 105415 h 61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472" h="619">
                <a:moveTo>
                  <a:pt x="236" y="0"/>
                </a:moveTo>
                <a:lnTo>
                  <a:pt x="236" y="0"/>
                </a:lnTo>
                <a:cubicBezTo>
                  <a:pt x="104" y="0"/>
                  <a:pt x="0" y="103"/>
                  <a:pt x="0" y="235"/>
                </a:cubicBezTo>
                <a:cubicBezTo>
                  <a:pt x="0" y="323"/>
                  <a:pt x="192" y="618"/>
                  <a:pt x="236" y="618"/>
                </a:cubicBezTo>
                <a:cubicBezTo>
                  <a:pt x="280" y="618"/>
                  <a:pt x="471" y="323"/>
                  <a:pt x="471" y="235"/>
                </a:cubicBezTo>
                <a:cubicBezTo>
                  <a:pt x="471" y="103"/>
                  <a:pt x="368" y="0"/>
                  <a:pt x="236" y="0"/>
                </a:cubicBezTo>
                <a:close/>
                <a:moveTo>
                  <a:pt x="236" y="559"/>
                </a:moveTo>
                <a:lnTo>
                  <a:pt x="236" y="559"/>
                </a:lnTo>
                <a:cubicBezTo>
                  <a:pt x="207" y="559"/>
                  <a:pt x="45" y="309"/>
                  <a:pt x="45" y="235"/>
                </a:cubicBezTo>
                <a:cubicBezTo>
                  <a:pt x="45" y="117"/>
                  <a:pt x="133" y="29"/>
                  <a:pt x="236" y="29"/>
                </a:cubicBezTo>
                <a:cubicBezTo>
                  <a:pt x="339" y="29"/>
                  <a:pt x="427" y="117"/>
                  <a:pt x="427" y="235"/>
                </a:cubicBezTo>
                <a:cubicBezTo>
                  <a:pt x="427" y="309"/>
                  <a:pt x="266" y="559"/>
                  <a:pt x="236" y="559"/>
                </a:cubicBezTo>
                <a:close/>
                <a:moveTo>
                  <a:pt x="236" y="132"/>
                </a:moveTo>
                <a:lnTo>
                  <a:pt x="236" y="132"/>
                </a:lnTo>
                <a:cubicBezTo>
                  <a:pt x="177" y="132"/>
                  <a:pt x="133" y="176"/>
                  <a:pt x="133" y="235"/>
                </a:cubicBezTo>
                <a:cubicBezTo>
                  <a:pt x="133" y="279"/>
                  <a:pt x="177" y="323"/>
                  <a:pt x="236" y="323"/>
                </a:cubicBezTo>
                <a:cubicBezTo>
                  <a:pt x="295" y="323"/>
                  <a:pt x="339" y="279"/>
                  <a:pt x="339" y="235"/>
                </a:cubicBezTo>
                <a:cubicBezTo>
                  <a:pt x="339" y="176"/>
                  <a:pt x="295" y="132"/>
                  <a:pt x="236" y="132"/>
                </a:cubicBezTo>
                <a:close/>
                <a:moveTo>
                  <a:pt x="236" y="294"/>
                </a:moveTo>
                <a:lnTo>
                  <a:pt x="236" y="294"/>
                </a:lnTo>
                <a:cubicBezTo>
                  <a:pt x="207" y="294"/>
                  <a:pt x="177" y="264"/>
                  <a:pt x="177" y="235"/>
                </a:cubicBezTo>
                <a:cubicBezTo>
                  <a:pt x="177" y="191"/>
                  <a:pt x="207" y="176"/>
                  <a:pt x="236" y="176"/>
                </a:cubicBezTo>
                <a:cubicBezTo>
                  <a:pt x="266" y="176"/>
                  <a:pt x="295" y="191"/>
                  <a:pt x="295" y="235"/>
                </a:cubicBezTo>
                <a:cubicBezTo>
                  <a:pt x="295" y="264"/>
                  <a:pt x="266" y="294"/>
                  <a:pt x="236" y="294"/>
                </a:cubicBezTo>
                <a:close/>
              </a:path>
            </a:pathLst>
          </a:custGeom>
          <a:solidFill>
            <a:schemeClr val="accent1"/>
          </a:solidFill>
          <a:ln>
            <a:noFill/>
          </a:ln>
          <a:effectLst/>
        </p:spPr>
        <p:txBody>
          <a:bodyPr wrap="none" anchor="ctr"/>
          <a:lstStyle/>
          <a:p>
            <a:endParaRPr lang="en-US" sz="2700"/>
          </a:p>
        </p:txBody>
      </p:sp>
    </p:spTree>
    <p:extLst>
      <p:ext uri="{BB962C8B-B14F-4D97-AF65-F5344CB8AC3E}">
        <p14:creationId xmlns:p14="http://schemas.microsoft.com/office/powerpoint/2010/main" val="15789912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4758"/>
        <p:cNvGrpSpPr/>
        <p:nvPr/>
      </p:nvGrpSpPr>
      <p:grpSpPr>
        <a:xfrm>
          <a:off x="0" y="0"/>
          <a:ext cx="0" cy="0"/>
          <a:chOff x="0" y="0"/>
          <a:chExt cx="0" cy="0"/>
        </a:xfrm>
      </p:grpSpPr>
      <p:sp>
        <p:nvSpPr>
          <p:cNvPr id="145" name="Freeform 153"/>
          <p:cNvSpPr>
            <a:spLocks noEditPoints="1"/>
          </p:cNvSpPr>
          <p:nvPr/>
        </p:nvSpPr>
        <p:spPr bwMode="auto">
          <a:xfrm>
            <a:off x="8733977" y="5000059"/>
            <a:ext cx="276897" cy="278706"/>
          </a:xfrm>
          <a:custGeom>
            <a:avLst/>
            <a:gdLst>
              <a:gd name="T0" fmla="*/ 3 w 29"/>
              <a:gd name="T1" fmla="*/ 0 h 29"/>
              <a:gd name="T2" fmla="*/ 6 w 29"/>
              <a:gd name="T3" fmla="*/ 0 h 29"/>
              <a:gd name="T4" fmla="*/ 9 w 29"/>
              <a:gd name="T5" fmla="*/ 1 h 29"/>
              <a:gd name="T6" fmla="*/ 13 w 29"/>
              <a:gd name="T7" fmla="*/ 0 h 29"/>
              <a:gd name="T8" fmla="*/ 16 w 29"/>
              <a:gd name="T9" fmla="*/ 0 h 29"/>
              <a:gd name="T10" fmla="*/ 20 w 29"/>
              <a:gd name="T11" fmla="*/ 1 h 29"/>
              <a:gd name="T12" fmla="*/ 23 w 29"/>
              <a:gd name="T13" fmla="*/ 0 h 29"/>
              <a:gd name="T14" fmla="*/ 26 w 29"/>
              <a:gd name="T15" fmla="*/ 0 h 29"/>
              <a:gd name="T16" fmla="*/ 29 w 29"/>
              <a:gd name="T17" fmla="*/ 2 h 29"/>
              <a:gd name="T18" fmla="*/ 27 w 29"/>
              <a:gd name="T19" fmla="*/ 4 h 29"/>
              <a:gd name="T20" fmla="*/ 29 w 29"/>
              <a:gd name="T21" fmla="*/ 8 h 29"/>
              <a:gd name="T22" fmla="*/ 29 w 29"/>
              <a:gd name="T23" fmla="*/ 11 h 29"/>
              <a:gd name="T24" fmla="*/ 27 w 29"/>
              <a:gd name="T25" fmla="*/ 14 h 29"/>
              <a:gd name="T26" fmla="*/ 29 w 29"/>
              <a:gd name="T27" fmla="*/ 18 h 29"/>
              <a:gd name="T28" fmla="*/ 29 w 29"/>
              <a:gd name="T29" fmla="*/ 21 h 29"/>
              <a:gd name="T30" fmla="*/ 27 w 29"/>
              <a:gd name="T31" fmla="*/ 25 h 29"/>
              <a:gd name="T32" fmla="*/ 29 w 29"/>
              <a:gd name="T33" fmla="*/ 27 h 29"/>
              <a:gd name="T34" fmla="*/ 26 w 29"/>
              <a:gd name="T35" fmla="*/ 29 h 29"/>
              <a:gd name="T36" fmla="*/ 23 w 29"/>
              <a:gd name="T37" fmla="*/ 29 h 29"/>
              <a:gd name="T38" fmla="*/ 20 w 29"/>
              <a:gd name="T39" fmla="*/ 27 h 29"/>
              <a:gd name="T40" fmla="*/ 16 w 29"/>
              <a:gd name="T41" fmla="*/ 29 h 29"/>
              <a:gd name="T42" fmla="*/ 13 w 29"/>
              <a:gd name="T43" fmla="*/ 29 h 29"/>
              <a:gd name="T44" fmla="*/ 9 w 29"/>
              <a:gd name="T45" fmla="*/ 27 h 29"/>
              <a:gd name="T46" fmla="*/ 6 w 29"/>
              <a:gd name="T47" fmla="*/ 29 h 29"/>
              <a:gd name="T48" fmla="*/ 3 w 29"/>
              <a:gd name="T49" fmla="*/ 29 h 29"/>
              <a:gd name="T50" fmla="*/ 0 w 29"/>
              <a:gd name="T51" fmla="*/ 27 h 29"/>
              <a:gd name="T52" fmla="*/ 2 w 29"/>
              <a:gd name="T53" fmla="*/ 25 h 29"/>
              <a:gd name="T54" fmla="*/ 0 w 29"/>
              <a:gd name="T55" fmla="*/ 21 h 29"/>
              <a:gd name="T56" fmla="*/ 2 w 29"/>
              <a:gd name="T57" fmla="*/ 19 h 29"/>
              <a:gd name="T58" fmla="*/ 0 w 29"/>
              <a:gd name="T59" fmla="*/ 18 h 29"/>
              <a:gd name="T60" fmla="*/ 0 w 29"/>
              <a:gd name="T61" fmla="*/ 16 h 29"/>
              <a:gd name="T62" fmla="*/ 0 w 29"/>
              <a:gd name="T63" fmla="*/ 13 h 29"/>
              <a:gd name="T64" fmla="*/ 0 w 29"/>
              <a:gd name="T65" fmla="*/ 11 h 29"/>
              <a:gd name="T66" fmla="*/ 2 w 29"/>
              <a:gd name="T67" fmla="*/ 9 h 29"/>
              <a:gd name="T68" fmla="*/ 0 w 29"/>
              <a:gd name="T69" fmla="*/ 8 h 29"/>
              <a:gd name="T70" fmla="*/ 0 w 29"/>
              <a:gd name="T71" fmla="*/ 6 h 29"/>
              <a:gd name="T72" fmla="*/ 0 w 29"/>
              <a:gd name="T73" fmla="*/ 2 h 29"/>
              <a:gd name="T74" fmla="*/ 0 w 29"/>
              <a:gd name="T75" fmla="*/ 2 h 29"/>
              <a:gd name="T76" fmla="*/ 4 w 29"/>
              <a:gd name="T77" fmla="*/ 4 h 29"/>
              <a:gd name="T78" fmla="*/ 24 w 29"/>
              <a:gd name="T79" fmla="*/ 24 h 29"/>
              <a:gd name="T80" fmla="*/ 4 w 29"/>
              <a:gd name="T81" fmla="*/ 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9" h="29">
                <a:moveTo>
                  <a:pt x="2" y="0"/>
                </a:moveTo>
                <a:cubicBezTo>
                  <a:pt x="3" y="0"/>
                  <a:pt x="3" y="0"/>
                  <a:pt x="3" y="0"/>
                </a:cubicBezTo>
                <a:cubicBezTo>
                  <a:pt x="3" y="1"/>
                  <a:pt x="3" y="1"/>
                  <a:pt x="4" y="1"/>
                </a:cubicBezTo>
                <a:cubicBezTo>
                  <a:pt x="5" y="1"/>
                  <a:pt x="6" y="1"/>
                  <a:pt x="6" y="0"/>
                </a:cubicBezTo>
                <a:cubicBezTo>
                  <a:pt x="8" y="0"/>
                  <a:pt x="8" y="0"/>
                  <a:pt x="8" y="0"/>
                </a:cubicBezTo>
                <a:cubicBezTo>
                  <a:pt x="8" y="1"/>
                  <a:pt x="8" y="1"/>
                  <a:pt x="9" y="1"/>
                </a:cubicBezTo>
                <a:cubicBezTo>
                  <a:pt x="10" y="1"/>
                  <a:pt x="11" y="1"/>
                  <a:pt x="11" y="0"/>
                </a:cubicBezTo>
                <a:cubicBezTo>
                  <a:pt x="13" y="0"/>
                  <a:pt x="13" y="0"/>
                  <a:pt x="13" y="0"/>
                </a:cubicBezTo>
                <a:cubicBezTo>
                  <a:pt x="13" y="1"/>
                  <a:pt x="14" y="1"/>
                  <a:pt x="14" y="1"/>
                </a:cubicBezTo>
                <a:cubicBezTo>
                  <a:pt x="15" y="1"/>
                  <a:pt x="16" y="1"/>
                  <a:pt x="16" y="0"/>
                </a:cubicBezTo>
                <a:cubicBezTo>
                  <a:pt x="18" y="0"/>
                  <a:pt x="18" y="0"/>
                  <a:pt x="18" y="0"/>
                </a:cubicBezTo>
                <a:cubicBezTo>
                  <a:pt x="18" y="1"/>
                  <a:pt x="19" y="1"/>
                  <a:pt x="20" y="1"/>
                </a:cubicBezTo>
                <a:cubicBezTo>
                  <a:pt x="20" y="1"/>
                  <a:pt x="21" y="1"/>
                  <a:pt x="21" y="0"/>
                </a:cubicBezTo>
                <a:cubicBezTo>
                  <a:pt x="23" y="0"/>
                  <a:pt x="23" y="0"/>
                  <a:pt x="23" y="0"/>
                </a:cubicBezTo>
                <a:cubicBezTo>
                  <a:pt x="23" y="1"/>
                  <a:pt x="24" y="1"/>
                  <a:pt x="25" y="1"/>
                </a:cubicBezTo>
                <a:cubicBezTo>
                  <a:pt x="26" y="1"/>
                  <a:pt x="26" y="1"/>
                  <a:pt x="26" y="0"/>
                </a:cubicBezTo>
                <a:cubicBezTo>
                  <a:pt x="27" y="0"/>
                  <a:pt x="27" y="0"/>
                  <a:pt x="27" y="0"/>
                </a:cubicBezTo>
                <a:cubicBezTo>
                  <a:pt x="28" y="0"/>
                  <a:pt x="29" y="1"/>
                  <a:pt x="29" y="2"/>
                </a:cubicBezTo>
                <a:cubicBezTo>
                  <a:pt x="29" y="2"/>
                  <a:pt x="29" y="2"/>
                  <a:pt x="29" y="2"/>
                </a:cubicBezTo>
                <a:cubicBezTo>
                  <a:pt x="28" y="2"/>
                  <a:pt x="27" y="3"/>
                  <a:pt x="27" y="4"/>
                </a:cubicBezTo>
                <a:cubicBezTo>
                  <a:pt x="27" y="5"/>
                  <a:pt x="28" y="6"/>
                  <a:pt x="29" y="6"/>
                </a:cubicBezTo>
                <a:cubicBezTo>
                  <a:pt x="29" y="8"/>
                  <a:pt x="29" y="8"/>
                  <a:pt x="29" y="8"/>
                </a:cubicBezTo>
                <a:cubicBezTo>
                  <a:pt x="28" y="8"/>
                  <a:pt x="27" y="8"/>
                  <a:pt x="27" y="9"/>
                </a:cubicBezTo>
                <a:cubicBezTo>
                  <a:pt x="27" y="10"/>
                  <a:pt x="28" y="11"/>
                  <a:pt x="29" y="11"/>
                </a:cubicBezTo>
                <a:cubicBezTo>
                  <a:pt x="29" y="13"/>
                  <a:pt x="29" y="13"/>
                  <a:pt x="29" y="13"/>
                </a:cubicBezTo>
                <a:cubicBezTo>
                  <a:pt x="28" y="13"/>
                  <a:pt x="27" y="13"/>
                  <a:pt x="27" y="14"/>
                </a:cubicBezTo>
                <a:cubicBezTo>
                  <a:pt x="27" y="15"/>
                  <a:pt x="28" y="16"/>
                  <a:pt x="29" y="16"/>
                </a:cubicBezTo>
                <a:cubicBezTo>
                  <a:pt x="29" y="18"/>
                  <a:pt x="29" y="18"/>
                  <a:pt x="29" y="18"/>
                </a:cubicBezTo>
                <a:cubicBezTo>
                  <a:pt x="28" y="18"/>
                  <a:pt x="27" y="19"/>
                  <a:pt x="27" y="19"/>
                </a:cubicBezTo>
                <a:cubicBezTo>
                  <a:pt x="27" y="20"/>
                  <a:pt x="28" y="21"/>
                  <a:pt x="29" y="21"/>
                </a:cubicBezTo>
                <a:cubicBezTo>
                  <a:pt x="29" y="23"/>
                  <a:pt x="29" y="23"/>
                  <a:pt x="29" y="23"/>
                </a:cubicBezTo>
                <a:cubicBezTo>
                  <a:pt x="28" y="23"/>
                  <a:pt x="27" y="24"/>
                  <a:pt x="27" y="25"/>
                </a:cubicBezTo>
                <a:cubicBezTo>
                  <a:pt x="27" y="25"/>
                  <a:pt x="28" y="26"/>
                  <a:pt x="29" y="26"/>
                </a:cubicBezTo>
                <a:cubicBezTo>
                  <a:pt x="29" y="27"/>
                  <a:pt x="29" y="27"/>
                  <a:pt x="29" y="27"/>
                </a:cubicBezTo>
                <a:cubicBezTo>
                  <a:pt x="29" y="28"/>
                  <a:pt x="28" y="29"/>
                  <a:pt x="27" y="29"/>
                </a:cubicBezTo>
                <a:cubicBezTo>
                  <a:pt x="26" y="29"/>
                  <a:pt x="26" y="29"/>
                  <a:pt x="26" y="29"/>
                </a:cubicBezTo>
                <a:cubicBezTo>
                  <a:pt x="26" y="28"/>
                  <a:pt x="26" y="27"/>
                  <a:pt x="25" y="27"/>
                </a:cubicBezTo>
                <a:cubicBezTo>
                  <a:pt x="24" y="27"/>
                  <a:pt x="23" y="28"/>
                  <a:pt x="23" y="29"/>
                </a:cubicBezTo>
                <a:cubicBezTo>
                  <a:pt x="21" y="29"/>
                  <a:pt x="21" y="29"/>
                  <a:pt x="21" y="29"/>
                </a:cubicBezTo>
                <a:cubicBezTo>
                  <a:pt x="21" y="28"/>
                  <a:pt x="20" y="27"/>
                  <a:pt x="20" y="27"/>
                </a:cubicBezTo>
                <a:cubicBezTo>
                  <a:pt x="19" y="27"/>
                  <a:pt x="18" y="28"/>
                  <a:pt x="18" y="29"/>
                </a:cubicBezTo>
                <a:cubicBezTo>
                  <a:pt x="16" y="29"/>
                  <a:pt x="16" y="29"/>
                  <a:pt x="16" y="29"/>
                </a:cubicBezTo>
                <a:cubicBezTo>
                  <a:pt x="16" y="28"/>
                  <a:pt x="15" y="27"/>
                  <a:pt x="14" y="27"/>
                </a:cubicBezTo>
                <a:cubicBezTo>
                  <a:pt x="14" y="27"/>
                  <a:pt x="13" y="28"/>
                  <a:pt x="13" y="29"/>
                </a:cubicBezTo>
                <a:cubicBezTo>
                  <a:pt x="11" y="29"/>
                  <a:pt x="11" y="29"/>
                  <a:pt x="11" y="29"/>
                </a:cubicBezTo>
                <a:cubicBezTo>
                  <a:pt x="11" y="28"/>
                  <a:pt x="10" y="27"/>
                  <a:pt x="9" y="27"/>
                </a:cubicBezTo>
                <a:cubicBezTo>
                  <a:pt x="8" y="27"/>
                  <a:pt x="8" y="28"/>
                  <a:pt x="8" y="29"/>
                </a:cubicBezTo>
                <a:cubicBezTo>
                  <a:pt x="6" y="29"/>
                  <a:pt x="6" y="29"/>
                  <a:pt x="6" y="29"/>
                </a:cubicBezTo>
                <a:cubicBezTo>
                  <a:pt x="6" y="28"/>
                  <a:pt x="5" y="27"/>
                  <a:pt x="4" y="27"/>
                </a:cubicBezTo>
                <a:cubicBezTo>
                  <a:pt x="3" y="27"/>
                  <a:pt x="3" y="28"/>
                  <a:pt x="3" y="29"/>
                </a:cubicBezTo>
                <a:cubicBezTo>
                  <a:pt x="2" y="29"/>
                  <a:pt x="2" y="29"/>
                  <a:pt x="2" y="29"/>
                </a:cubicBezTo>
                <a:cubicBezTo>
                  <a:pt x="1" y="29"/>
                  <a:pt x="0" y="28"/>
                  <a:pt x="0" y="27"/>
                </a:cubicBezTo>
                <a:cubicBezTo>
                  <a:pt x="0" y="26"/>
                  <a:pt x="0" y="26"/>
                  <a:pt x="0" y="26"/>
                </a:cubicBezTo>
                <a:cubicBezTo>
                  <a:pt x="1" y="26"/>
                  <a:pt x="2" y="25"/>
                  <a:pt x="2" y="25"/>
                </a:cubicBezTo>
                <a:cubicBezTo>
                  <a:pt x="2" y="24"/>
                  <a:pt x="1" y="23"/>
                  <a:pt x="0" y="23"/>
                </a:cubicBezTo>
                <a:cubicBezTo>
                  <a:pt x="0" y="21"/>
                  <a:pt x="0" y="21"/>
                  <a:pt x="0" y="21"/>
                </a:cubicBezTo>
                <a:cubicBezTo>
                  <a:pt x="0" y="21"/>
                  <a:pt x="0" y="21"/>
                  <a:pt x="0" y="21"/>
                </a:cubicBezTo>
                <a:cubicBezTo>
                  <a:pt x="1" y="21"/>
                  <a:pt x="2" y="20"/>
                  <a:pt x="2" y="19"/>
                </a:cubicBezTo>
                <a:cubicBezTo>
                  <a:pt x="2" y="19"/>
                  <a:pt x="1" y="18"/>
                  <a:pt x="0" y="18"/>
                </a:cubicBezTo>
                <a:cubicBezTo>
                  <a:pt x="0" y="18"/>
                  <a:pt x="0" y="18"/>
                  <a:pt x="0" y="18"/>
                </a:cubicBezTo>
                <a:cubicBezTo>
                  <a:pt x="0" y="16"/>
                  <a:pt x="0" y="16"/>
                  <a:pt x="0" y="16"/>
                </a:cubicBezTo>
                <a:cubicBezTo>
                  <a:pt x="0" y="16"/>
                  <a:pt x="0" y="16"/>
                  <a:pt x="0" y="16"/>
                </a:cubicBezTo>
                <a:cubicBezTo>
                  <a:pt x="1" y="16"/>
                  <a:pt x="2" y="15"/>
                  <a:pt x="2" y="14"/>
                </a:cubicBezTo>
                <a:cubicBezTo>
                  <a:pt x="2" y="13"/>
                  <a:pt x="1" y="13"/>
                  <a:pt x="0" y="13"/>
                </a:cubicBezTo>
                <a:cubicBezTo>
                  <a:pt x="0" y="13"/>
                  <a:pt x="0" y="13"/>
                  <a:pt x="0" y="13"/>
                </a:cubicBezTo>
                <a:cubicBezTo>
                  <a:pt x="0" y="11"/>
                  <a:pt x="0" y="11"/>
                  <a:pt x="0" y="11"/>
                </a:cubicBezTo>
                <a:cubicBezTo>
                  <a:pt x="0" y="11"/>
                  <a:pt x="0" y="11"/>
                  <a:pt x="0" y="11"/>
                </a:cubicBezTo>
                <a:cubicBezTo>
                  <a:pt x="1" y="11"/>
                  <a:pt x="2" y="10"/>
                  <a:pt x="2" y="9"/>
                </a:cubicBezTo>
                <a:cubicBezTo>
                  <a:pt x="2" y="8"/>
                  <a:pt x="1" y="8"/>
                  <a:pt x="0" y="8"/>
                </a:cubicBezTo>
                <a:cubicBezTo>
                  <a:pt x="0" y="8"/>
                  <a:pt x="0" y="8"/>
                  <a:pt x="0" y="8"/>
                </a:cubicBezTo>
                <a:cubicBezTo>
                  <a:pt x="0" y="6"/>
                  <a:pt x="0" y="6"/>
                  <a:pt x="0" y="6"/>
                </a:cubicBezTo>
                <a:cubicBezTo>
                  <a:pt x="0" y="6"/>
                  <a:pt x="0" y="6"/>
                  <a:pt x="0" y="6"/>
                </a:cubicBezTo>
                <a:cubicBezTo>
                  <a:pt x="1" y="6"/>
                  <a:pt x="2" y="5"/>
                  <a:pt x="2" y="4"/>
                </a:cubicBezTo>
                <a:cubicBezTo>
                  <a:pt x="2" y="3"/>
                  <a:pt x="1" y="2"/>
                  <a:pt x="0" y="2"/>
                </a:cubicBezTo>
                <a:cubicBezTo>
                  <a:pt x="0" y="2"/>
                  <a:pt x="0" y="2"/>
                  <a:pt x="0" y="2"/>
                </a:cubicBezTo>
                <a:cubicBezTo>
                  <a:pt x="0" y="2"/>
                  <a:pt x="0" y="2"/>
                  <a:pt x="0" y="2"/>
                </a:cubicBezTo>
                <a:cubicBezTo>
                  <a:pt x="0" y="1"/>
                  <a:pt x="1" y="0"/>
                  <a:pt x="2" y="0"/>
                </a:cubicBezTo>
                <a:close/>
                <a:moveTo>
                  <a:pt x="4" y="4"/>
                </a:moveTo>
                <a:cubicBezTo>
                  <a:pt x="4" y="24"/>
                  <a:pt x="4" y="24"/>
                  <a:pt x="4" y="24"/>
                </a:cubicBezTo>
                <a:cubicBezTo>
                  <a:pt x="24" y="24"/>
                  <a:pt x="24" y="24"/>
                  <a:pt x="24" y="24"/>
                </a:cubicBezTo>
                <a:cubicBezTo>
                  <a:pt x="24" y="4"/>
                  <a:pt x="24" y="4"/>
                  <a:pt x="24" y="4"/>
                </a:cubicBezTo>
                <a:lnTo>
                  <a:pt x="4" y="4"/>
                </a:ln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46" name="Freeform 156"/>
          <p:cNvSpPr>
            <a:spLocks noEditPoints="1"/>
          </p:cNvSpPr>
          <p:nvPr/>
        </p:nvSpPr>
        <p:spPr bwMode="auto">
          <a:xfrm>
            <a:off x="9951959" y="5048922"/>
            <a:ext cx="325761" cy="180978"/>
          </a:xfrm>
          <a:custGeom>
            <a:avLst/>
            <a:gdLst>
              <a:gd name="T0" fmla="*/ 34 w 34"/>
              <a:gd name="T1" fmla="*/ 17 h 19"/>
              <a:gd name="T2" fmla="*/ 34 w 34"/>
              <a:gd name="T3" fmla="*/ 2 h 19"/>
              <a:gd name="T4" fmla="*/ 32 w 34"/>
              <a:gd name="T5" fmla="*/ 0 h 19"/>
              <a:gd name="T6" fmla="*/ 5 w 34"/>
              <a:gd name="T7" fmla="*/ 0 h 19"/>
              <a:gd name="T8" fmla="*/ 3 w 34"/>
              <a:gd name="T9" fmla="*/ 2 h 19"/>
              <a:gd name="T10" fmla="*/ 3 w 34"/>
              <a:gd name="T11" fmla="*/ 6 h 19"/>
              <a:gd name="T12" fmla="*/ 0 w 34"/>
              <a:gd name="T13" fmla="*/ 6 h 19"/>
              <a:gd name="T14" fmla="*/ 0 w 34"/>
              <a:gd name="T15" fmla="*/ 13 h 19"/>
              <a:gd name="T16" fmla="*/ 3 w 34"/>
              <a:gd name="T17" fmla="*/ 13 h 19"/>
              <a:gd name="T18" fmla="*/ 3 w 34"/>
              <a:gd name="T19" fmla="*/ 17 h 19"/>
              <a:gd name="T20" fmla="*/ 5 w 34"/>
              <a:gd name="T21" fmla="*/ 19 h 19"/>
              <a:gd name="T22" fmla="*/ 32 w 34"/>
              <a:gd name="T23" fmla="*/ 19 h 19"/>
              <a:gd name="T24" fmla="*/ 34 w 34"/>
              <a:gd name="T25" fmla="*/ 17 h 19"/>
              <a:gd name="T26" fmla="*/ 23 w 34"/>
              <a:gd name="T27" fmla="*/ 3 h 19"/>
              <a:gd name="T28" fmla="*/ 31 w 34"/>
              <a:gd name="T29" fmla="*/ 3 h 19"/>
              <a:gd name="T30" fmla="*/ 31 w 34"/>
              <a:gd name="T31" fmla="*/ 16 h 19"/>
              <a:gd name="T32" fmla="*/ 23 w 34"/>
              <a:gd name="T33" fmla="*/ 16 h 19"/>
              <a:gd name="T34" fmla="*/ 23 w 34"/>
              <a:gd name="T35" fmla="*/ 3 h 19"/>
              <a:gd name="T36" fmla="*/ 15 w 34"/>
              <a:gd name="T37" fmla="*/ 3 h 19"/>
              <a:gd name="T38" fmla="*/ 22 w 34"/>
              <a:gd name="T39" fmla="*/ 3 h 19"/>
              <a:gd name="T40" fmla="*/ 22 w 34"/>
              <a:gd name="T41" fmla="*/ 16 h 19"/>
              <a:gd name="T42" fmla="*/ 15 w 34"/>
              <a:gd name="T43" fmla="*/ 16 h 19"/>
              <a:gd name="T44" fmla="*/ 15 w 34"/>
              <a:gd name="T45" fmla="*/ 3 h 19"/>
              <a:gd name="T46" fmla="*/ 32 w 34"/>
              <a:gd name="T47" fmla="*/ 17 h 19"/>
              <a:gd name="T48" fmla="*/ 5 w 34"/>
              <a:gd name="T49" fmla="*/ 17 h 19"/>
              <a:gd name="T50" fmla="*/ 5 w 34"/>
              <a:gd name="T51" fmla="*/ 17 h 19"/>
              <a:gd name="T52" fmla="*/ 5 w 34"/>
              <a:gd name="T53" fmla="*/ 2 h 19"/>
              <a:gd name="T54" fmla="*/ 5 w 34"/>
              <a:gd name="T55" fmla="*/ 2 h 19"/>
              <a:gd name="T56" fmla="*/ 32 w 34"/>
              <a:gd name="T57" fmla="*/ 2 h 19"/>
              <a:gd name="T58" fmla="*/ 32 w 34"/>
              <a:gd name="T59" fmla="*/ 2 h 19"/>
              <a:gd name="T60" fmla="*/ 32 w 34"/>
              <a:gd name="T61" fmla="*/ 17 h 19"/>
              <a:gd name="T62" fmla="*/ 32 w 34"/>
              <a:gd name="T63" fmla="*/ 1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 h="19">
                <a:moveTo>
                  <a:pt x="34" y="17"/>
                </a:moveTo>
                <a:cubicBezTo>
                  <a:pt x="34" y="2"/>
                  <a:pt x="34" y="2"/>
                  <a:pt x="34" y="2"/>
                </a:cubicBezTo>
                <a:cubicBezTo>
                  <a:pt x="34" y="1"/>
                  <a:pt x="33" y="0"/>
                  <a:pt x="32" y="0"/>
                </a:cubicBezTo>
                <a:cubicBezTo>
                  <a:pt x="5" y="0"/>
                  <a:pt x="5" y="0"/>
                  <a:pt x="5" y="0"/>
                </a:cubicBezTo>
                <a:cubicBezTo>
                  <a:pt x="4" y="0"/>
                  <a:pt x="3" y="1"/>
                  <a:pt x="3" y="2"/>
                </a:cubicBezTo>
                <a:cubicBezTo>
                  <a:pt x="3" y="6"/>
                  <a:pt x="3" y="6"/>
                  <a:pt x="3" y="6"/>
                </a:cubicBezTo>
                <a:cubicBezTo>
                  <a:pt x="0" y="6"/>
                  <a:pt x="0" y="6"/>
                  <a:pt x="0" y="6"/>
                </a:cubicBezTo>
                <a:cubicBezTo>
                  <a:pt x="0" y="13"/>
                  <a:pt x="0" y="13"/>
                  <a:pt x="0" y="13"/>
                </a:cubicBezTo>
                <a:cubicBezTo>
                  <a:pt x="3" y="13"/>
                  <a:pt x="3" y="13"/>
                  <a:pt x="3" y="13"/>
                </a:cubicBezTo>
                <a:cubicBezTo>
                  <a:pt x="3" y="17"/>
                  <a:pt x="3" y="17"/>
                  <a:pt x="3" y="17"/>
                </a:cubicBezTo>
                <a:cubicBezTo>
                  <a:pt x="3" y="18"/>
                  <a:pt x="4" y="19"/>
                  <a:pt x="5" y="19"/>
                </a:cubicBezTo>
                <a:cubicBezTo>
                  <a:pt x="32" y="19"/>
                  <a:pt x="32" y="19"/>
                  <a:pt x="32" y="19"/>
                </a:cubicBezTo>
                <a:cubicBezTo>
                  <a:pt x="33" y="19"/>
                  <a:pt x="34" y="18"/>
                  <a:pt x="34" y="17"/>
                </a:cubicBezTo>
                <a:close/>
                <a:moveTo>
                  <a:pt x="23" y="3"/>
                </a:moveTo>
                <a:cubicBezTo>
                  <a:pt x="31" y="3"/>
                  <a:pt x="31" y="3"/>
                  <a:pt x="31" y="3"/>
                </a:cubicBezTo>
                <a:cubicBezTo>
                  <a:pt x="31" y="16"/>
                  <a:pt x="31" y="16"/>
                  <a:pt x="31" y="16"/>
                </a:cubicBezTo>
                <a:cubicBezTo>
                  <a:pt x="23" y="16"/>
                  <a:pt x="23" y="16"/>
                  <a:pt x="23" y="16"/>
                </a:cubicBezTo>
                <a:cubicBezTo>
                  <a:pt x="23" y="3"/>
                  <a:pt x="23" y="3"/>
                  <a:pt x="23" y="3"/>
                </a:cubicBezTo>
                <a:close/>
                <a:moveTo>
                  <a:pt x="15" y="3"/>
                </a:moveTo>
                <a:cubicBezTo>
                  <a:pt x="22" y="3"/>
                  <a:pt x="22" y="3"/>
                  <a:pt x="22" y="3"/>
                </a:cubicBezTo>
                <a:cubicBezTo>
                  <a:pt x="22" y="16"/>
                  <a:pt x="22" y="16"/>
                  <a:pt x="22" y="16"/>
                </a:cubicBezTo>
                <a:cubicBezTo>
                  <a:pt x="15" y="16"/>
                  <a:pt x="15" y="16"/>
                  <a:pt x="15" y="16"/>
                </a:cubicBezTo>
                <a:cubicBezTo>
                  <a:pt x="15" y="3"/>
                  <a:pt x="15" y="3"/>
                  <a:pt x="15" y="3"/>
                </a:cubicBezTo>
                <a:close/>
                <a:moveTo>
                  <a:pt x="32" y="17"/>
                </a:moveTo>
                <a:cubicBezTo>
                  <a:pt x="5" y="17"/>
                  <a:pt x="5" y="17"/>
                  <a:pt x="5" y="17"/>
                </a:cubicBezTo>
                <a:cubicBezTo>
                  <a:pt x="5" y="17"/>
                  <a:pt x="5" y="17"/>
                  <a:pt x="5" y="17"/>
                </a:cubicBezTo>
                <a:cubicBezTo>
                  <a:pt x="5" y="2"/>
                  <a:pt x="5" y="2"/>
                  <a:pt x="5" y="2"/>
                </a:cubicBezTo>
                <a:cubicBezTo>
                  <a:pt x="5" y="2"/>
                  <a:pt x="5" y="2"/>
                  <a:pt x="5" y="2"/>
                </a:cubicBezTo>
                <a:cubicBezTo>
                  <a:pt x="32" y="2"/>
                  <a:pt x="32" y="2"/>
                  <a:pt x="32" y="2"/>
                </a:cubicBezTo>
                <a:cubicBezTo>
                  <a:pt x="32" y="2"/>
                  <a:pt x="32" y="2"/>
                  <a:pt x="32" y="2"/>
                </a:cubicBezTo>
                <a:cubicBezTo>
                  <a:pt x="32" y="17"/>
                  <a:pt x="32" y="17"/>
                  <a:pt x="32" y="17"/>
                </a:cubicBezTo>
                <a:cubicBezTo>
                  <a:pt x="32" y="17"/>
                  <a:pt x="32" y="17"/>
                  <a:pt x="32" y="17"/>
                </a:cubicBez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47" name="Freeform 157"/>
          <p:cNvSpPr>
            <a:spLocks noEditPoints="1"/>
          </p:cNvSpPr>
          <p:nvPr/>
        </p:nvSpPr>
        <p:spPr bwMode="auto">
          <a:xfrm>
            <a:off x="10565474" y="5048922"/>
            <a:ext cx="336619" cy="180978"/>
          </a:xfrm>
          <a:custGeom>
            <a:avLst/>
            <a:gdLst>
              <a:gd name="T0" fmla="*/ 35 w 35"/>
              <a:gd name="T1" fmla="*/ 17 h 19"/>
              <a:gd name="T2" fmla="*/ 35 w 35"/>
              <a:gd name="T3" fmla="*/ 2 h 19"/>
              <a:gd name="T4" fmla="*/ 33 w 35"/>
              <a:gd name="T5" fmla="*/ 0 h 19"/>
              <a:gd name="T6" fmla="*/ 5 w 35"/>
              <a:gd name="T7" fmla="*/ 0 h 19"/>
              <a:gd name="T8" fmla="*/ 3 w 35"/>
              <a:gd name="T9" fmla="*/ 2 h 19"/>
              <a:gd name="T10" fmla="*/ 3 w 35"/>
              <a:gd name="T11" fmla="*/ 6 h 19"/>
              <a:gd name="T12" fmla="*/ 0 w 35"/>
              <a:gd name="T13" fmla="*/ 6 h 19"/>
              <a:gd name="T14" fmla="*/ 0 w 35"/>
              <a:gd name="T15" fmla="*/ 13 h 19"/>
              <a:gd name="T16" fmla="*/ 3 w 35"/>
              <a:gd name="T17" fmla="*/ 13 h 19"/>
              <a:gd name="T18" fmla="*/ 3 w 35"/>
              <a:gd name="T19" fmla="*/ 17 h 19"/>
              <a:gd name="T20" fmla="*/ 5 w 35"/>
              <a:gd name="T21" fmla="*/ 19 h 19"/>
              <a:gd name="T22" fmla="*/ 33 w 35"/>
              <a:gd name="T23" fmla="*/ 19 h 19"/>
              <a:gd name="T24" fmla="*/ 35 w 35"/>
              <a:gd name="T25" fmla="*/ 17 h 19"/>
              <a:gd name="T26" fmla="*/ 24 w 35"/>
              <a:gd name="T27" fmla="*/ 3 h 19"/>
              <a:gd name="T28" fmla="*/ 31 w 35"/>
              <a:gd name="T29" fmla="*/ 3 h 19"/>
              <a:gd name="T30" fmla="*/ 31 w 35"/>
              <a:gd name="T31" fmla="*/ 16 h 19"/>
              <a:gd name="T32" fmla="*/ 24 w 35"/>
              <a:gd name="T33" fmla="*/ 16 h 19"/>
              <a:gd name="T34" fmla="*/ 24 w 35"/>
              <a:gd name="T35" fmla="*/ 3 h 19"/>
              <a:gd name="T36" fmla="*/ 32 w 35"/>
              <a:gd name="T37" fmla="*/ 17 h 19"/>
              <a:gd name="T38" fmla="*/ 5 w 35"/>
              <a:gd name="T39" fmla="*/ 17 h 19"/>
              <a:gd name="T40" fmla="*/ 5 w 35"/>
              <a:gd name="T41" fmla="*/ 17 h 19"/>
              <a:gd name="T42" fmla="*/ 5 w 35"/>
              <a:gd name="T43" fmla="*/ 2 h 19"/>
              <a:gd name="T44" fmla="*/ 5 w 35"/>
              <a:gd name="T45" fmla="*/ 2 h 19"/>
              <a:gd name="T46" fmla="*/ 32 w 35"/>
              <a:gd name="T47" fmla="*/ 2 h 19"/>
              <a:gd name="T48" fmla="*/ 33 w 35"/>
              <a:gd name="T49" fmla="*/ 2 h 19"/>
              <a:gd name="T50" fmla="*/ 33 w 35"/>
              <a:gd name="T51" fmla="*/ 17 h 19"/>
              <a:gd name="T52" fmla="*/ 32 w 35"/>
              <a:gd name="T53" fmla="*/ 1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5" h="19">
                <a:moveTo>
                  <a:pt x="35" y="17"/>
                </a:moveTo>
                <a:cubicBezTo>
                  <a:pt x="35" y="2"/>
                  <a:pt x="35" y="2"/>
                  <a:pt x="35" y="2"/>
                </a:cubicBezTo>
                <a:cubicBezTo>
                  <a:pt x="35" y="1"/>
                  <a:pt x="34" y="0"/>
                  <a:pt x="33" y="0"/>
                </a:cubicBezTo>
                <a:cubicBezTo>
                  <a:pt x="5" y="0"/>
                  <a:pt x="5" y="0"/>
                  <a:pt x="5" y="0"/>
                </a:cubicBezTo>
                <a:cubicBezTo>
                  <a:pt x="4" y="0"/>
                  <a:pt x="3" y="1"/>
                  <a:pt x="3" y="2"/>
                </a:cubicBezTo>
                <a:cubicBezTo>
                  <a:pt x="3" y="6"/>
                  <a:pt x="3" y="6"/>
                  <a:pt x="3" y="6"/>
                </a:cubicBezTo>
                <a:cubicBezTo>
                  <a:pt x="0" y="6"/>
                  <a:pt x="0" y="6"/>
                  <a:pt x="0" y="6"/>
                </a:cubicBezTo>
                <a:cubicBezTo>
                  <a:pt x="0" y="13"/>
                  <a:pt x="0" y="13"/>
                  <a:pt x="0" y="13"/>
                </a:cubicBezTo>
                <a:cubicBezTo>
                  <a:pt x="3" y="13"/>
                  <a:pt x="3" y="13"/>
                  <a:pt x="3" y="13"/>
                </a:cubicBezTo>
                <a:cubicBezTo>
                  <a:pt x="3" y="17"/>
                  <a:pt x="3" y="17"/>
                  <a:pt x="3" y="17"/>
                </a:cubicBezTo>
                <a:cubicBezTo>
                  <a:pt x="3" y="18"/>
                  <a:pt x="4" y="19"/>
                  <a:pt x="5" y="19"/>
                </a:cubicBezTo>
                <a:cubicBezTo>
                  <a:pt x="33" y="19"/>
                  <a:pt x="33" y="19"/>
                  <a:pt x="33" y="19"/>
                </a:cubicBezTo>
                <a:cubicBezTo>
                  <a:pt x="34" y="19"/>
                  <a:pt x="35" y="18"/>
                  <a:pt x="35" y="17"/>
                </a:cubicBezTo>
                <a:close/>
                <a:moveTo>
                  <a:pt x="24" y="3"/>
                </a:moveTo>
                <a:cubicBezTo>
                  <a:pt x="31" y="3"/>
                  <a:pt x="31" y="3"/>
                  <a:pt x="31" y="3"/>
                </a:cubicBezTo>
                <a:cubicBezTo>
                  <a:pt x="31" y="16"/>
                  <a:pt x="31" y="16"/>
                  <a:pt x="31" y="16"/>
                </a:cubicBezTo>
                <a:cubicBezTo>
                  <a:pt x="24" y="16"/>
                  <a:pt x="24" y="16"/>
                  <a:pt x="24" y="16"/>
                </a:cubicBezTo>
                <a:cubicBezTo>
                  <a:pt x="24" y="3"/>
                  <a:pt x="24" y="3"/>
                  <a:pt x="24" y="3"/>
                </a:cubicBezTo>
                <a:close/>
                <a:moveTo>
                  <a:pt x="32" y="17"/>
                </a:moveTo>
                <a:cubicBezTo>
                  <a:pt x="5" y="17"/>
                  <a:pt x="5" y="17"/>
                  <a:pt x="5" y="17"/>
                </a:cubicBezTo>
                <a:cubicBezTo>
                  <a:pt x="5" y="17"/>
                  <a:pt x="5" y="17"/>
                  <a:pt x="5" y="17"/>
                </a:cubicBezTo>
                <a:cubicBezTo>
                  <a:pt x="5" y="2"/>
                  <a:pt x="5" y="2"/>
                  <a:pt x="5" y="2"/>
                </a:cubicBezTo>
                <a:cubicBezTo>
                  <a:pt x="5" y="2"/>
                  <a:pt x="5" y="2"/>
                  <a:pt x="5" y="2"/>
                </a:cubicBezTo>
                <a:cubicBezTo>
                  <a:pt x="32" y="2"/>
                  <a:pt x="32" y="2"/>
                  <a:pt x="32" y="2"/>
                </a:cubicBezTo>
                <a:cubicBezTo>
                  <a:pt x="33" y="2"/>
                  <a:pt x="33" y="2"/>
                  <a:pt x="33" y="2"/>
                </a:cubicBezTo>
                <a:cubicBezTo>
                  <a:pt x="33" y="17"/>
                  <a:pt x="33" y="17"/>
                  <a:pt x="33" y="17"/>
                </a:cubicBezTo>
                <a:cubicBezTo>
                  <a:pt x="33" y="17"/>
                  <a:pt x="33" y="17"/>
                  <a:pt x="32" y="17"/>
                </a:cubicBez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48" name="Freeform 164"/>
          <p:cNvSpPr>
            <a:spLocks noEditPoints="1"/>
          </p:cNvSpPr>
          <p:nvPr/>
        </p:nvSpPr>
        <p:spPr bwMode="auto">
          <a:xfrm>
            <a:off x="3158048" y="5000059"/>
            <a:ext cx="278706" cy="278706"/>
          </a:xfrm>
          <a:custGeom>
            <a:avLst/>
            <a:gdLst>
              <a:gd name="T0" fmla="*/ 21 w 29"/>
              <a:gd name="T1" fmla="*/ 25 h 29"/>
              <a:gd name="T2" fmla="*/ 19 w 29"/>
              <a:gd name="T3" fmla="*/ 24 h 29"/>
              <a:gd name="T4" fmla="*/ 19 w 29"/>
              <a:gd name="T5" fmla="*/ 23 h 29"/>
              <a:gd name="T6" fmla="*/ 20 w 29"/>
              <a:gd name="T7" fmla="*/ 23 h 29"/>
              <a:gd name="T8" fmla="*/ 23 w 29"/>
              <a:gd name="T9" fmla="*/ 23 h 29"/>
              <a:gd name="T10" fmla="*/ 24 w 29"/>
              <a:gd name="T11" fmla="*/ 17 h 29"/>
              <a:gd name="T12" fmla="*/ 19 w 29"/>
              <a:gd name="T13" fmla="*/ 21 h 29"/>
              <a:gd name="T14" fmla="*/ 17 w 29"/>
              <a:gd name="T15" fmla="*/ 21 h 29"/>
              <a:gd name="T16" fmla="*/ 19 w 29"/>
              <a:gd name="T17" fmla="*/ 18 h 29"/>
              <a:gd name="T18" fmla="*/ 14 w 29"/>
              <a:gd name="T19" fmla="*/ 21 h 29"/>
              <a:gd name="T20" fmla="*/ 10 w 29"/>
              <a:gd name="T21" fmla="*/ 19 h 29"/>
              <a:gd name="T22" fmla="*/ 3 w 29"/>
              <a:gd name="T23" fmla="*/ 21 h 29"/>
              <a:gd name="T24" fmla="*/ 9 w 29"/>
              <a:gd name="T25" fmla="*/ 26 h 29"/>
              <a:gd name="T26" fmla="*/ 14 w 29"/>
              <a:gd name="T27" fmla="*/ 25 h 29"/>
              <a:gd name="T28" fmla="*/ 14 w 29"/>
              <a:gd name="T29" fmla="*/ 27 h 29"/>
              <a:gd name="T30" fmla="*/ 23 w 29"/>
              <a:gd name="T31" fmla="*/ 8 h 29"/>
              <a:gd name="T32" fmla="*/ 18 w 29"/>
              <a:gd name="T33" fmla="*/ 8 h 29"/>
              <a:gd name="T34" fmla="*/ 7 w 29"/>
              <a:gd name="T35" fmla="*/ 15 h 29"/>
              <a:gd name="T36" fmla="*/ 7 w 29"/>
              <a:gd name="T37" fmla="*/ 11 h 29"/>
              <a:gd name="T38" fmla="*/ 7 w 29"/>
              <a:gd name="T39" fmla="*/ 15 h 29"/>
              <a:gd name="T40" fmla="*/ 14 w 29"/>
              <a:gd name="T41" fmla="*/ 23 h 29"/>
              <a:gd name="T42" fmla="*/ 18 w 29"/>
              <a:gd name="T43" fmla="*/ 23 h 29"/>
              <a:gd name="T44" fmla="*/ 2 w 29"/>
              <a:gd name="T45" fmla="*/ 18 h 29"/>
              <a:gd name="T46" fmla="*/ 4 w 29"/>
              <a:gd name="T47" fmla="*/ 8 h 29"/>
              <a:gd name="T48" fmla="*/ 6 w 29"/>
              <a:gd name="T49" fmla="*/ 10 h 29"/>
              <a:gd name="T50" fmla="*/ 7 w 29"/>
              <a:gd name="T51" fmla="*/ 10 h 29"/>
              <a:gd name="T52" fmla="*/ 12 w 29"/>
              <a:gd name="T53" fmla="*/ 9 h 29"/>
              <a:gd name="T54" fmla="*/ 9 w 29"/>
              <a:gd name="T55" fmla="*/ 11 h 29"/>
              <a:gd name="T56" fmla="*/ 12 w 29"/>
              <a:gd name="T57" fmla="*/ 10 h 29"/>
              <a:gd name="T58" fmla="*/ 17 w 29"/>
              <a:gd name="T59" fmla="*/ 11 h 29"/>
              <a:gd name="T60" fmla="*/ 19 w 29"/>
              <a:gd name="T61" fmla="*/ 17 h 29"/>
              <a:gd name="T62" fmla="*/ 11 w 29"/>
              <a:gd name="T63" fmla="*/ 18 h 29"/>
              <a:gd name="T64" fmla="*/ 9 w 29"/>
              <a:gd name="T65" fmla="*/ 15 h 29"/>
              <a:gd name="T66" fmla="*/ 9 w 29"/>
              <a:gd name="T67" fmla="*/ 18 h 29"/>
              <a:gd name="T68" fmla="*/ 6 w 29"/>
              <a:gd name="T69" fmla="*/ 15 h 29"/>
              <a:gd name="T70" fmla="*/ 3 w 29"/>
              <a:gd name="T71" fmla="*/ 18 h 29"/>
              <a:gd name="T72" fmla="*/ 2 w 29"/>
              <a:gd name="T73" fmla="*/ 18 h 29"/>
              <a:gd name="T74" fmla="*/ 21 w 29"/>
              <a:gd name="T75" fmla="*/ 15 h 29"/>
              <a:gd name="T76" fmla="*/ 21 w 29"/>
              <a:gd name="T77" fmla="*/ 17 h 29"/>
              <a:gd name="T78" fmla="*/ 22 w 29"/>
              <a:gd name="T79" fmla="*/ 13 h 29"/>
              <a:gd name="T80" fmla="*/ 21 w 29"/>
              <a:gd name="T81" fmla="*/ 10 h 29"/>
              <a:gd name="T82" fmla="*/ 17 w 29"/>
              <a:gd name="T83" fmla="*/ 10 h 29"/>
              <a:gd name="T84" fmla="*/ 18 w 29"/>
              <a:gd name="T85" fmla="*/ 8 h 29"/>
              <a:gd name="T86" fmla="*/ 18 w 29"/>
              <a:gd name="T87" fmla="*/ 7 h 29"/>
              <a:gd name="T88" fmla="*/ 7 w 29"/>
              <a:gd name="T89" fmla="*/ 7 h 29"/>
              <a:gd name="T90" fmla="*/ 14 w 29"/>
              <a:gd name="T91" fmla="*/ 2 h 29"/>
              <a:gd name="T92" fmla="*/ 19 w 29"/>
              <a:gd name="T93" fmla="*/ 5 h 29"/>
              <a:gd name="T94" fmla="*/ 18 w 29"/>
              <a:gd name="T95" fmla="*/ 2 h 29"/>
              <a:gd name="T96" fmla="*/ 24 w 29"/>
              <a:gd name="T97" fmla="*/ 7 h 29"/>
              <a:gd name="T98" fmla="*/ 23 w 29"/>
              <a:gd name="T99" fmla="*/ 8 h 29"/>
              <a:gd name="T100" fmla="*/ 25 w 29"/>
              <a:gd name="T101" fmla="*/ 8 h 29"/>
              <a:gd name="T102" fmla="*/ 24 w 29"/>
              <a:gd name="T103" fmla="*/ 15 h 29"/>
              <a:gd name="T104" fmla="*/ 27 w 29"/>
              <a:gd name="T105" fmla="*/ 14 h 29"/>
              <a:gd name="T106" fmla="*/ 24 w 29"/>
              <a:gd name="T107" fmla="*/ 16 h 29"/>
              <a:gd name="T108" fmla="*/ 3 w 29"/>
              <a:gd name="T109" fmla="*/ 19 h 29"/>
              <a:gd name="T110" fmla="*/ 3 w 29"/>
              <a:gd name="T111" fmla="*/ 20 h 29"/>
              <a:gd name="T112" fmla="*/ 4 w 29"/>
              <a:gd name="T113" fmla="*/ 7 h 29"/>
              <a:gd name="T114" fmla="*/ 6 w 29"/>
              <a:gd name="T115" fmla="*/ 5 h 29"/>
              <a:gd name="T116" fmla="*/ 4 w 29"/>
              <a:gd name="T117" fmla="*/ 7 h 29"/>
              <a:gd name="T118" fmla="*/ 14 w 29"/>
              <a:gd name="T119" fmla="*/ 29 h 29"/>
              <a:gd name="T120" fmla="*/ 0 w 29"/>
              <a:gd name="T121" fmla="*/ 14 h 29"/>
              <a:gd name="T122" fmla="*/ 14 w 29"/>
              <a:gd name="T123" fmla="*/ 0 h 29"/>
              <a:gd name="T124" fmla="*/ 29 w 29"/>
              <a:gd name="T125" fmla="*/ 1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 h="29">
                <a:moveTo>
                  <a:pt x="14" y="27"/>
                </a:moveTo>
                <a:cubicBezTo>
                  <a:pt x="17" y="27"/>
                  <a:pt x="19" y="26"/>
                  <a:pt x="21" y="25"/>
                </a:cubicBezTo>
                <a:cubicBezTo>
                  <a:pt x="21" y="25"/>
                  <a:pt x="20" y="25"/>
                  <a:pt x="19" y="24"/>
                </a:cubicBezTo>
                <a:cubicBezTo>
                  <a:pt x="19" y="24"/>
                  <a:pt x="19" y="24"/>
                  <a:pt x="19" y="24"/>
                </a:cubicBezTo>
                <a:cubicBezTo>
                  <a:pt x="19" y="24"/>
                  <a:pt x="19" y="24"/>
                  <a:pt x="18" y="24"/>
                </a:cubicBezTo>
                <a:cubicBezTo>
                  <a:pt x="18" y="24"/>
                  <a:pt x="19" y="24"/>
                  <a:pt x="19" y="23"/>
                </a:cubicBezTo>
                <a:cubicBezTo>
                  <a:pt x="19" y="23"/>
                  <a:pt x="19" y="23"/>
                  <a:pt x="20" y="23"/>
                </a:cubicBezTo>
                <a:cubicBezTo>
                  <a:pt x="20" y="23"/>
                  <a:pt x="20" y="23"/>
                  <a:pt x="20" y="23"/>
                </a:cubicBezTo>
                <a:cubicBezTo>
                  <a:pt x="20" y="24"/>
                  <a:pt x="21" y="24"/>
                  <a:pt x="22" y="24"/>
                </a:cubicBezTo>
                <a:cubicBezTo>
                  <a:pt x="23" y="24"/>
                  <a:pt x="23" y="23"/>
                  <a:pt x="23" y="23"/>
                </a:cubicBezTo>
                <a:cubicBezTo>
                  <a:pt x="24" y="22"/>
                  <a:pt x="25" y="21"/>
                  <a:pt x="25" y="20"/>
                </a:cubicBezTo>
                <a:cubicBezTo>
                  <a:pt x="25" y="19"/>
                  <a:pt x="24" y="18"/>
                  <a:pt x="24" y="17"/>
                </a:cubicBezTo>
                <a:cubicBezTo>
                  <a:pt x="23" y="17"/>
                  <a:pt x="21" y="18"/>
                  <a:pt x="20" y="18"/>
                </a:cubicBezTo>
                <a:cubicBezTo>
                  <a:pt x="20" y="19"/>
                  <a:pt x="19" y="20"/>
                  <a:pt x="19" y="21"/>
                </a:cubicBezTo>
                <a:cubicBezTo>
                  <a:pt x="18" y="21"/>
                  <a:pt x="18" y="21"/>
                  <a:pt x="18" y="21"/>
                </a:cubicBezTo>
                <a:cubicBezTo>
                  <a:pt x="18" y="21"/>
                  <a:pt x="18" y="21"/>
                  <a:pt x="17" y="21"/>
                </a:cubicBezTo>
                <a:cubicBezTo>
                  <a:pt x="18" y="20"/>
                  <a:pt x="18" y="20"/>
                  <a:pt x="18" y="20"/>
                </a:cubicBezTo>
                <a:cubicBezTo>
                  <a:pt x="18" y="20"/>
                  <a:pt x="19" y="19"/>
                  <a:pt x="19" y="18"/>
                </a:cubicBezTo>
                <a:cubicBezTo>
                  <a:pt x="17" y="19"/>
                  <a:pt x="14" y="19"/>
                  <a:pt x="12" y="19"/>
                </a:cubicBezTo>
                <a:cubicBezTo>
                  <a:pt x="12" y="20"/>
                  <a:pt x="13" y="21"/>
                  <a:pt x="14" y="21"/>
                </a:cubicBezTo>
                <a:cubicBezTo>
                  <a:pt x="14" y="21"/>
                  <a:pt x="13" y="22"/>
                  <a:pt x="13" y="22"/>
                </a:cubicBezTo>
                <a:cubicBezTo>
                  <a:pt x="12" y="21"/>
                  <a:pt x="11" y="20"/>
                  <a:pt x="10" y="19"/>
                </a:cubicBezTo>
                <a:cubicBezTo>
                  <a:pt x="8" y="19"/>
                  <a:pt x="6" y="19"/>
                  <a:pt x="4" y="19"/>
                </a:cubicBezTo>
                <a:cubicBezTo>
                  <a:pt x="4" y="20"/>
                  <a:pt x="4" y="20"/>
                  <a:pt x="3" y="21"/>
                </a:cubicBezTo>
                <a:cubicBezTo>
                  <a:pt x="4" y="22"/>
                  <a:pt x="5" y="23"/>
                  <a:pt x="5" y="23"/>
                </a:cubicBezTo>
                <a:cubicBezTo>
                  <a:pt x="6" y="24"/>
                  <a:pt x="7" y="25"/>
                  <a:pt x="9" y="26"/>
                </a:cubicBezTo>
                <a:cubicBezTo>
                  <a:pt x="10" y="25"/>
                  <a:pt x="12" y="25"/>
                  <a:pt x="13" y="24"/>
                </a:cubicBezTo>
                <a:cubicBezTo>
                  <a:pt x="14" y="24"/>
                  <a:pt x="14" y="24"/>
                  <a:pt x="14" y="25"/>
                </a:cubicBezTo>
                <a:cubicBezTo>
                  <a:pt x="13" y="25"/>
                  <a:pt x="12" y="26"/>
                  <a:pt x="10" y="26"/>
                </a:cubicBezTo>
                <a:cubicBezTo>
                  <a:pt x="11" y="27"/>
                  <a:pt x="13" y="27"/>
                  <a:pt x="14" y="27"/>
                </a:cubicBezTo>
                <a:close/>
                <a:moveTo>
                  <a:pt x="20" y="10"/>
                </a:moveTo>
                <a:cubicBezTo>
                  <a:pt x="22" y="10"/>
                  <a:pt x="23" y="9"/>
                  <a:pt x="23" y="8"/>
                </a:cubicBezTo>
                <a:cubicBezTo>
                  <a:pt x="23" y="6"/>
                  <a:pt x="22" y="5"/>
                  <a:pt x="20" y="5"/>
                </a:cubicBezTo>
                <a:cubicBezTo>
                  <a:pt x="19" y="5"/>
                  <a:pt x="18" y="6"/>
                  <a:pt x="18" y="8"/>
                </a:cubicBezTo>
                <a:cubicBezTo>
                  <a:pt x="18" y="9"/>
                  <a:pt x="19" y="10"/>
                  <a:pt x="20" y="10"/>
                </a:cubicBezTo>
                <a:close/>
                <a:moveTo>
                  <a:pt x="7" y="15"/>
                </a:moveTo>
                <a:cubicBezTo>
                  <a:pt x="8" y="15"/>
                  <a:pt x="9" y="14"/>
                  <a:pt x="9" y="13"/>
                </a:cubicBezTo>
                <a:cubicBezTo>
                  <a:pt x="9" y="12"/>
                  <a:pt x="8" y="11"/>
                  <a:pt x="7" y="11"/>
                </a:cubicBezTo>
                <a:cubicBezTo>
                  <a:pt x="6" y="11"/>
                  <a:pt x="5" y="12"/>
                  <a:pt x="5" y="13"/>
                </a:cubicBezTo>
                <a:cubicBezTo>
                  <a:pt x="5" y="14"/>
                  <a:pt x="6" y="15"/>
                  <a:pt x="7" y="15"/>
                </a:cubicBezTo>
                <a:close/>
                <a:moveTo>
                  <a:pt x="16" y="25"/>
                </a:moveTo>
                <a:cubicBezTo>
                  <a:pt x="15" y="25"/>
                  <a:pt x="14" y="24"/>
                  <a:pt x="14" y="23"/>
                </a:cubicBezTo>
                <a:cubicBezTo>
                  <a:pt x="14" y="22"/>
                  <a:pt x="15" y="21"/>
                  <a:pt x="16" y="21"/>
                </a:cubicBezTo>
                <a:cubicBezTo>
                  <a:pt x="17" y="21"/>
                  <a:pt x="18" y="22"/>
                  <a:pt x="18" y="23"/>
                </a:cubicBezTo>
                <a:cubicBezTo>
                  <a:pt x="18" y="24"/>
                  <a:pt x="17" y="25"/>
                  <a:pt x="16" y="25"/>
                </a:cubicBezTo>
                <a:close/>
                <a:moveTo>
                  <a:pt x="2" y="18"/>
                </a:moveTo>
                <a:cubicBezTo>
                  <a:pt x="2" y="17"/>
                  <a:pt x="2" y="16"/>
                  <a:pt x="2" y="14"/>
                </a:cubicBezTo>
                <a:cubicBezTo>
                  <a:pt x="2" y="12"/>
                  <a:pt x="2" y="10"/>
                  <a:pt x="4" y="8"/>
                </a:cubicBezTo>
                <a:cubicBezTo>
                  <a:pt x="4" y="8"/>
                  <a:pt x="5" y="8"/>
                  <a:pt x="6" y="8"/>
                </a:cubicBezTo>
                <a:cubicBezTo>
                  <a:pt x="6" y="9"/>
                  <a:pt x="6" y="10"/>
                  <a:pt x="6" y="10"/>
                </a:cubicBezTo>
                <a:cubicBezTo>
                  <a:pt x="6" y="10"/>
                  <a:pt x="7" y="10"/>
                  <a:pt x="7" y="10"/>
                </a:cubicBezTo>
                <a:cubicBezTo>
                  <a:pt x="7" y="10"/>
                  <a:pt x="7" y="10"/>
                  <a:pt x="7" y="10"/>
                </a:cubicBezTo>
                <a:cubicBezTo>
                  <a:pt x="7" y="9"/>
                  <a:pt x="7" y="9"/>
                  <a:pt x="7" y="8"/>
                </a:cubicBezTo>
                <a:cubicBezTo>
                  <a:pt x="9" y="8"/>
                  <a:pt x="10" y="9"/>
                  <a:pt x="12" y="9"/>
                </a:cubicBezTo>
                <a:cubicBezTo>
                  <a:pt x="12" y="9"/>
                  <a:pt x="12" y="9"/>
                  <a:pt x="12" y="9"/>
                </a:cubicBezTo>
                <a:cubicBezTo>
                  <a:pt x="11" y="10"/>
                  <a:pt x="10" y="10"/>
                  <a:pt x="9" y="11"/>
                </a:cubicBezTo>
                <a:cubicBezTo>
                  <a:pt x="9" y="11"/>
                  <a:pt x="9" y="11"/>
                  <a:pt x="9" y="12"/>
                </a:cubicBezTo>
                <a:cubicBezTo>
                  <a:pt x="10" y="11"/>
                  <a:pt x="11" y="11"/>
                  <a:pt x="12" y="10"/>
                </a:cubicBezTo>
                <a:cubicBezTo>
                  <a:pt x="12" y="10"/>
                  <a:pt x="13" y="10"/>
                  <a:pt x="13" y="10"/>
                </a:cubicBezTo>
                <a:cubicBezTo>
                  <a:pt x="14" y="10"/>
                  <a:pt x="16" y="11"/>
                  <a:pt x="17" y="11"/>
                </a:cubicBezTo>
                <a:cubicBezTo>
                  <a:pt x="18" y="12"/>
                  <a:pt x="19" y="13"/>
                  <a:pt x="21" y="14"/>
                </a:cubicBezTo>
                <a:cubicBezTo>
                  <a:pt x="20" y="15"/>
                  <a:pt x="20" y="16"/>
                  <a:pt x="19" y="17"/>
                </a:cubicBezTo>
                <a:cubicBezTo>
                  <a:pt x="19" y="17"/>
                  <a:pt x="19" y="17"/>
                  <a:pt x="19" y="17"/>
                </a:cubicBezTo>
                <a:cubicBezTo>
                  <a:pt x="16" y="18"/>
                  <a:pt x="14" y="18"/>
                  <a:pt x="11" y="18"/>
                </a:cubicBezTo>
                <a:cubicBezTo>
                  <a:pt x="10" y="18"/>
                  <a:pt x="10" y="18"/>
                  <a:pt x="10" y="18"/>
                </a:cubicBezTo>
                <a:cubicBezTo>
                  <a:pt x="10" y="17"/>
                  <a:pt x="9" y="16"/>
                  <a:pt x="9" y="15"/>
                </a:cubicBezTo>
                <a:cubicBezTo>
                  <a:pt x="8" y="15"/>
                  <a:pt x="8" y="16"/>
                  <a:pt x="8" y="16"/>
                </a:cubicBezTo>
                <a:cubicBezTo>
                  <a:pt x="8" y="17"/>
                  <a:pt x="9" y="18"/>
                  <a:pt x="9" y="18"/>
                </a:cubicBezTo>
                <a:cubicBezTo>
                  <a:pt x="8" y="18"/>
                  <a:pt x="6" y="18"/>
                  <a:pt x="4" y="18"/>
                </a:cubicBezTo>
                <a:cubicBezTo>
                  <a:pt x="5" y="17"/>
                  <a:pt x="5" y="16"/>
                  <a:pt x="6" y="15"/>
                </a:cubicBezTo>
                <a:cubicBezTo>
                  <a:pt x="6" y="15"/>
                  <a:pt x="5" y="15"/>
                  <a:pt x="5" y="15"/>
                </a:cubicBezTo>
                <a:cubicBezTo>
                  <a:pt x="4" y="16"/>
                  <a:pt x="4" y="17"/>
                  <a:pt x="3" y="18"/>
                </a:cubicBezTo>
                <a:cubicBezTo>
                  <a:pt x="3" y="18"/>
                  <a:pt x="3" y="18"/>
                  <a:pt x="3" y="18"/>
                </a:cubicBezTo>
                <a:cubicBezTo>
                  <a:pt x="3" y="18"/>
                  <a:pt x="2" y="18"/>
                  <a:pt x="2" y="18"/>
                </a:cubicBezTo>
                <a:close/>
                <a:moveTo>
                  <a:pt x="21" y="17"/>
                </a:moveTo>
                <a:cubicBezTo>
                  <a:pt x="21" y="16"/>
                  <a:pt x="21" y="15"/>
                  <a:pt x="21" y="15"/>
                </a:cubicBezTo>
                <a:cubicBezTo>
                  <a:pt x="22" y="15"/>
                  <a:pt x="22" y="15"/>
                  <a:pt x="23" y="16"/>
                </a:cubicBezTo>
                <a:cubicBezTo>
                  <a:pt x="22" y="16"/>
                  <a:pt x="22" y="17"/>
                  <a:pt x="21" y="17"/>
                </a:cubicBezTo>
                <a:close/>
                <a:moveTo>
                  <a:pt x="24" y="15"/>
                </a:moveTo>
                <a:cubicBezTo>
                  <a:pt x="23" y="15"/>
                  <a:pt x="22" y="14"/>
                  <a:pt x="22" y="13"/>
                </a:cubicBezTo>
                <a:cubicBezTo>
                  <a:pt x="22" y="12"/>
                  <a:pt x="22" y="11"/>
                  <a:pt x="22" y="10"/>
                </a:cubicBezTo>
                <a:cubicBezTo>
                  <a:pt x="21" y="10"/>
                  <a:pt x="21" y="10"/>
                  <a:pt x="21" y="10"/>
                </a:cubicBezTo>
                <a:cubicBezTo>
                  <a:pt x="21" y="11"/>
                  <a:pt x="21" y="12"/>
                  <a:pt x="21" y="13"/>
                </a:cubicBezTo>
                <a:cubicBezTo>
                  <a:pt x="20" y="12"/>
                  <a:pt x="18" y="11"/>
                  <a:pt x="17" y="10"/>
                </a:cubicBezTo>
                <a:cubicBezTo>
                  <a:pt x="16" y="10"/>
                  <a:pt x="15" y="9"/>
                  <a:pt x="14" y="9"/>
                </a:cubicBezTo>
                <a:cubicBezTo>
                  <a:pt x="16" y="9"/>
                  <a:pt x="17" y="8"/>
                  <a:pt x="18" y="8"/>
                </a:cubicBezTo>
                <a:cubicBezTo>
                  <a:pt x="18" y="8"/>
                  <a:pt x="18" y="8"/>
                  <a:pt x="18" y="8"/>
                </a:cubicBezTo>
                <a:cubicBezTo>
                  <a:pt x="18" y="7"/>
                  <a:pt x="18" y="7"/>
                  <a:pt x="18" y="7"/>
                </a:cubicBezTo>
                <a:cubicBezTo>
                  <a:pt x="16" y="7"/>
                  <a:pt x="15" y="8"/>
                  <a:pt x="13" y="8"/>
                </a:cubicBezTo>
                <a:cubicBezTo>
                  <a:pt x="11" y="8"/>
                  <a:pt x="9" y="7"/>
                  <a:pt x="7" y="7"/>
                </a:cubicBezTo>
                <a:cubicBezTo>
                  <a:pt x="7" y="6"/>
                  <a:pt x="7" y="5"/>
                  <a:pt x="7" y="4"/>
                </a:cubicBezTo>
                <a:cubicBezTo>
                  <a:pt x="9" y="3"/>
                  <a:pt x="12" y="2"/>
                  <a:pt x="14" y="2"/>
                </a:cubicBezTo>
                <a:cubicBezTo>
                  <a:pt x="14" y="2"/>
                  <a:pt x="15" y="2"/>
                  <a:pt x="15" y="2"/>
                </a:cubicBezTo>
                <a:cubicBezTo>
                  <a:pt x="17" y="3"/>
                  <a:pt x="18" y="4"/>
                  <a:pt x="19" y="5"/>
                </a:cubicBezTo>
                <a:cubicBezTo>
                  <a:pt x="19" y="5"/>
                  <a:pt x="19" y="5"/>
                  <a:pt x="20" y="5"/>
                </a:cubicBezTo>
                <a:cubicBezTo>
                  <a:pt x="19" y="4"/>
                  <a:pt x="18" y="3"/>
                  <a:pt x="18" y="2"/>
                </a:cubicBezTo>
                <a:cubicBezTo>
                  <a:pt x="20" y="3"/>
                  <a:pt x="22" y="4"/>
                  <a:pt x="23" y="6"/>
                </a:cubicBezTo>
                <a:cubicBezTo>
                  <a:pt x="24" y="6"/>
                  <a:pt x="24" y="7"/>
                  <a:pt x="24" y="7"/>
                </a:cubicBezTo>
                <a:cubicBezTo>
                  <a:pt x="24" y="7"/>
                  <a:pt x="24" y="7"/>
                  <a:pt x="23" y="7"/>
                </a:cubicBezTo>
                <a:cubicBezTo>
                  <a:pt x="23" y="7"/>
                  <a:pt x="23" y="7"/>
                  <a:pt x="23" y="8"/>
                </a:cubicBezTo>
                <a:cubicBezTo>
                  <a:pt x="23" y="8"/>
                  <a:pt x="23" y="8"/>
                  <a:pt x="23" y="8"/>
                </a:cubicBezTo>
                <a:cubicBezTo>
                  <a:pt x="24" y="8"/>
                  <a:pt x="25" y="8"/>
                  <a:pt x="25" y="8"/>
                </a:cubicBezTo>
                <a:cubicBezTo>
                  <a:pt x="26" y="10"/>
                  <a:pt x="26" y="11"/>
                  <a:pt x="27" y="13"/>
                </a:cubicBezTo>
                <a:cubicBezTo>
                  <a:pt x="26" y="14"/>
                  <a:pt x="25" y="15"/>
                  <a:pt x="24" y="15"/>
                </a:cubicBezTo>
                <a:close/>
                <a:moveTo>
                  <a:pt x="27" y="14"/>
                </a:moveTo>
                <a:cubicBezTo>
                  <a:pt x="27" y="14"/>
                  <a:pt x="27" y="14"/>
                  <a:pt x="27" y="14"/>
                </a:cubicBezTo>
                <a:cubicBezTo>
                  <a:pt x="27" y="16"/>
                  <a:pt x="26" y="17"/>
                  <a:pt x="26" y="18"/>
                </a:cubicBezTo>
                <a:cubicBezTo>
                  <a:pt x="26" y="18"/>
                  <a:pt x="25" y="17"/>
                  <a:pt x="24" y="16"/>
                </a:cubicBezTo>
                <a:cubicBezTo>
                  <a:pt x="25" y="16"/>
                  <a:pt x="26" y="15"/>
                  <a:pt x="27" y="14"/>
                </a:cubicBezTo>
                <a:close/>
                <a:moveTo>
                  <a:pt x="3" y="19"/>
                </a:moveTo>
                <a:cubicBezTo>
                  <a:pt x="3" y="19"/>
                  <a:pt x="3" y="19"/>
                  <a:pt x="2" y="19"/>
                </a:cubicBezTo>
                <a:cubicBezTo>
                  <a:pt x="3" y="19"/>
                  <a:pt x="3" y="19"/>
                  <a:pt x="3" y="20"/>
                </a:cubicBezTo>
                <a:cubicBezTo>
                  <a:pt x="3" y="19"/>
                  <a:pt x="3" y="19"/>
                  <a:pt x="3" y="19"/>
                </a:cubicBezTo>
                <a:close/>
                <a:moveTo>
                  <a:pt x="4" y="7"/>
                </a:moveTo>
                <a:cubicBezTo>
                  <a:pt x="5" y="7"/>
                  <a:pt x="5" y="7"/>
                  <a:pt x="6" y="7"/>
                </a:cubicBezTo>
                <a:cubicBezTo>
                  <a:pt x="6" y="6"/>
                  <a:pt x="6" y="5"/>
                  <a:pt x="6" y="5"/>
                </a:cubicBezTo>
                <a:cubicBezTo>
                  <a:pt x="6" y="5"/>
                  <a:pt x="6" y="5"/>
                  <a:pt x="5" y="6"/>
                </a:cubicBezTo>
                <a:cubicBezTo>
                  <a:pt x="5" y="6"/>
                  <a:pt x="5" y="6"/>
                  <a:pt x="4" y="7"/>
                </a:cubicBezTo>
                <a:close/>
                <a:moveTo>
                  <a:pt x="24" y="25"/>
                </a:moveTo>
                <a:cubicBezTo>
                  <a:pt x="22" y="27"/>
                  <a:pt x="18" y="29"/>
                  <a:pt x="14" y="29"/>
                </a:cubicBezTo>
                <a:cubicBezTo>
                  <a:pt x="10" y="29"/>
                  <a:pt x="6" y="27"/>
                  <a:pt x="4" y="25"/>
                </a:cubicBezTo>
                <a:cubicBezTo>
                  <a:pt x="1" y="22"/>
                  <a:pt x="0" y="18"/>
                  <a:pt x="0" y="14"/>
                </a:cubicBezTo>
                <a:cubicBezTo>
                  <a:pt x="0" y="10"/>
                  <a:pt x="1" y="7"/>
                  <a:pt x="4" y="4"/>
                </a:cubicBezTo>
                <a:cubicBezTo>
                  <a:pt x="6" y="2"/>
                  <a:pt x="10" y="0"/>
                  <a:pt x="14" y="0"/>
                </a:cubicBezTo>
                <a:cubicBezTo>
                  <a:pt x="18" y="0"/>
                  <a:pt x="22" y="2"/>
                  <a:pt x="24" y="4"/>
                </a:cubicBezTo>
                <a:cubicBezTo>
                  <a:pt x="27" y="7"/>
                  <a:pt x="29" y="10"/>
                  <a:pt x="29" y="14"/>
                </a:cubicBezTo>
                <a:cubicBezTo>
                  <a:pt x="29" y="18"/>
                  <a:pt x="27" y="22"/>
                  <a:pt x="24" y="25"/>
                </a:cubicBez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49" name="Freeform 170"/>
          <p:cNvSpPr>
            <a:spLocks noEditPoints="1"/>
          </p:cNvSpPr>
          <p:nvPr/>
        </p:nvSpPr>
        <p:spPr bwMode="auto">
          <a:xfrm>
            <a:off x="8100554" y="4962053"/>
            <a:ext cx="316712" cy="345668"/>
          </a:xfrm>
          <a:custGeom>
            <a:avLst/>
            <a:gdLst>
              <a:gd name="T0" fmla="*/ 11 w 33"/>
              <a:gd name="T1" fmla="*/ 36 h 36"/>
              <a:gd name="T2" fmla="*/ 11 w 33"/>
              <a:gd name="T3" fmla="*/ 12 h 36"/>
              <a:gd name="T4" fmla="*/ 30 w 33"/>
              <a:gd name="T5" fmla="*/ 16 h 36"/>
              <a:gd name="T6" fmla="*/ 33 w 33"/>
              <a:gd name="T7" fmla="*/ 15 h 36"/>
              <a:gd name="T8" fmla="*/ 16 w 33"/>
              <a:gd name="T9" fmla="*/ 36 h 36"/>
              <a:gd name="T10" fmla="*/ 29 w 33"/>
              <a:gd name="T11" fmla="*/ 6 h 36"/>
              <a:gd name="T12" fmla="*/ 14 w 33"/>
              <a:gd name="T13" fmla="*/ 0 h 36"/>
              <a:gd name="T14" fmla="*/ 15 w 33"/>
              <a:gd name="T15" fmla="*/ 15 h 36"/>
              <a:gd name="T16" fmla="*/ 23 w 33"/>
              <a:gd name="T17" fmla="*/ 3 h 36"/>
              <a:gd name="T18" fmla="*/ 25 w 33"/>
              <a:gd name="T19" fmla="*/ 7 h 36"/>
              <a:gd name="T20" fmla="*/ 29 w 33"/>
              <a:gd name="T21" fmla="*/ 15 h 36"/>
              <a:gd name="T22" fmla="*/ 25 w 33"/>
              <a:gd name="T23" fmla="*/ 3 h 36"/>
              <a:gd name="T24" fmla="*/ 6 w 33"/>
              <a:gd name="T25" fmla="*/ 10 h 36"/>
              <a:gd name="T26" fmla="*/ 8 w 33"/>
              <a:gd name="T27" fmla="*/ 10 h 36"/>
              <a:gd name="T28" fmla="*/ 1 w 33"/>
              <a:gd name="T29" fmla="*/ 36 h 36"/>
              <a:gd name="T30" fmla="*/ 1 w 33"/>
              <a:gd name="T31" fmla="*/ 13 h 36"/>
              <a:gd name="T32" fmla="*/ 30 w 33"/>
              <a:gd name="T33" fmla="*/ 35 h 36"/>
              <a:gd name="T34" fmla="*/ 12 w 33"/>
              <a:gd name="T35" fmla="*/ 35 h 36"/>
              <a:gd name="T36" fmla="*/ 23 w 33"/>
              <a:gd name="T37" fmla="*/ 31 h 36"/>
              <a:gd name="T38" fmla="*/ 26 w 33"/>
              <a:gd name="T39" fmla="*/ 31 h 36"/>
              <a:gd name="T40" fmla="*/ 23 w 33"/>
              <a:gd name="T41" fmla="*/ 29 h 36"/>
              <a:gd name="T42" fmla="*/ 20 w 33"/>
              <a:gd name="T43" fmla="*/ 31 h 36"/>
              <a:gd name="T44" fmla="*/ 22 w 33"/>
              <a:gd name="T45" fmla="*/ 31 h 36"/>
              <a:gd name="T46" fmla="*/ 20 w 33"/>
              <a:gd name="T47" fmla="*/ 29 h 36"/>
              <a:gd name="T48" fmla="*/ 16 w 33"/>
              <a:gd name="T49" fmla="*/ 31 h 36"/>
              <a:gd name="T50" fmla="*/ 19 w 33"/>
              <a:gd name="T51" fmla="*/ 31 h 36"/>
              <a:gd name="T52" fmla="*/ 16 w 33"/>
              <a:gd name="T53" fmla="*/ 29 h 36"/>
              <a:gd name="T54" fmla="*/ 23 w 33"/>
              <a:gd name="T55" fmla="*/ 28 h 36"/>
              <a:gd name="T56" fmla="*/ 26 w 33"/>
              <a:gd name="T57" fmla="*/ 28 h 36"/>
              <a:gd name="T58" fmla="*/ 23 w 33"/>
              <a:gd name="T59" fmla="*/ 26 h 36"/>
              <a:gd name="T60" fmla="*/ 20 w 33"/>
              <a:gd name="T61" fmla="*/ 28 h 36"/>
              <a:gd name="T62" fmla="*/ 22 w 33"/>
              <a:gd name="T63" fmla="*/ 28 h 36"/>
              <a:gd name="T64" fmla="*/ 20 w 33"/>
              <a:gd name="T65" fmla="*/ 26 h 36"/>
              <a:gd name="T66" fmla="*/ 16 w 33"/>
              <a:gd name="T67" fmla="*/ 28 h 36"/>
              <a:gd name="T68" fmla="*/ 19 w 33"/>
              <a:gd name="T69" fmla="*/ 28 h 36"/>
              <a:gd name="T70" fmla="*/ 16 w 33"/>
              <a:gd name="T71" fmla="*/ 26 h 36"/>
              <a:gd name="T72" fmla="*/ 23 w 33"/>
              <a:gd name="T73" fmla="*/ 25 h 36"/>
              <a:gd name="T74" fmla="*/ 26 w 33"/>
              <a:gd name="T75" fmla="*/ 25 h 36"/>
              <a:gd name="T76" fmla="*/ 23 w 33"/>
              <a:gd name="T77" fmla="*/ 23 h 36"/>
              <a:gd name="T78" fmla="*/ 20 w 33"/>
              <a:gd name="T79" fmla="*/ 25 h 36"/>
              <a:gd name="T80" fmla="*/ 22 w 33"/>
              <a:gd name="T81" fmla="*/ 25 h 36"/>
              <a:gd name="T82" fmla="*/ 20 w 33"/>
              <a:gd name="T83" fmla="*/ 23 h 36"/>
              <a:gd name="T84" fmla="*/ 16 w 33"/>
              <a:gd name="T85" fmla="*/ 25 h 36"/>
              <a:gd name="T86" fmla="*/ 19 w 33"/>
              <a:gd name="T87" fmla="*/ 25 h 36"/>
              <a:gd name="T88" fmla="*/ 16 w 33"/>
              <a:gd name="T89" fmla="*/ 23 h 36"/>
              <a:gd name="T90" fmla="*/ 16 w 33"/>
              <a:gd name="T91" fmla="*/ 18 h 36"/>
              <a:gd name="T92" fmla="*/ 16 w 33"/>
              <a:gd name="T93" fmla="*/ 21 h 36"/>
              <a:gd name="T94" fmla="*/ 26 w 33"/>
              <a:gd name="T95" fmla="*/ 1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3" h="36">
                <a:moveTo>
                  <a:pt x="16" y="36"/>
                </a:moveTo>
                <a:cubicBezTo>
                  <a:pt x="15" y="36"/>
                  <a:pt x="15" y="36"/>
                  <a:pt x="15" y="36"/>
                </a:cubicBezTo>
                <a:cubicBezTo>
                  <a:pt x="11" y="36"/>
                  <a:pt x="11" y="36"/>
                  <a:pt x="11" y="36"/>
                </a:cubicBezTo>
                <a:cubicBezTo>
                  <a:pt x="10" y="36"/>
                  <a:pt x="9" y="35"/>
                  <a:pt x="9" y="34"/>
                </a:cubicBezTo>
                <a:cubicBezTo>
                  <a:pt x="9" y="26"/>
                  <a:pt x="9" y="22"/>
                  <a:pt x="9" y="15"/>
                </a:cubicBezTo>
                <a:cubicBezTo>
                  <a:pt x="9" y="13"/>
                  <a:pt x="10" y="12"/>
                  <a:pt x="11" y="12"/>
                </a:cubicBezTo>
                <a:cubicBezTo>
                  <a:pt x="12" y="12"/>
                  <a:pt x="12" y="12"/>
                  <a:pt x="12" y="12"/>
                </a:cubicBezTo>
                <a:cubicBezTo>
                  <a:pt x="12" y="16"/>
                  <a:pt x="12" y="16"/>
                  <a:pt x="12" y="16"/>
                </a:cubicBezTo>
                <a:cubicBezTo>
                  <a:pt x="30" y="16"/>
                  <a:pt x="30" y="16"/>
                  <a:pt x="30" y="16"/>
                </a:cubicBezTo>
                <a:cubicBezTo>
                  <a:pt x="30" y="12"/>
                  <a:pt x="30" y="12"/>
                  <a:pt x="30" y="12"/>
                </a:cubicBezTo>
                <a:cubicBezTo>
                  <a:pt x="30" y="12"/>
                  <a:pt x="30" y="12"/>
                  <a:pt x="30" y="12"/>
                </a:cubicBezTo>
                <a:cubicBezTo>
                  <a:pt x="32" y="12"/>
                  <a:pt x="33" y="13"/>
                  <a:pt x="33" y="15"/>
                </a:cubicBezTo>
                <a:cubicBezTo>
                  <a:pt x="33" y="23"/>
                  <a:pt x="33" y="26"/>
                  <a:pt x="33" y="34"/>
                </a:cubicBezTo>
                <a:cubicBezTo>
                  <a:pt x="33" y="35"/>
                  <a:pt x="32" y="36"/>
                  <a:pt x="30" y="36"/>
                </a:cubicBezTo>
                <a:cubicBezTo>
                  <a:pt x="16" y="36"/>
                  <a:pt x="16" y="36"/>
                  <a:pt x="16" y="36"/>
                </a:cubicBezTo>
                <a:close/>
                <a:moveTo>
                  <a:pt x="29" y="15"/>
                </a:moveTo>
                <a:cubicBezTo>
                  <a:pt x="29" y="7"/>
                  <a:pt x="29" y="7"/>
                  <a:pt x="29" y="7"/>
                </a:cubicBezTo>
                <a:cubicBezTo>
                  <a:pt x="29" y="6"/>
                  <a:pt x="29" y="6"/>
                  <a:pt x="29" y="6"/>
                </a:cubicBezTo>
                <a:cubicBezTo>
                  <a:pt x="24" y="0"/>
                  <a:pt x="24" y="0"/>
                  <a:pt x="24" y="0"/>
                </a:cubicBezTo>
                <a:cubicBezTo>
                  <a:pt x="23" y="0"/>
                  <a:pt x="23" y="0"/>
                  <a:pt x="23" y="0"/>
                </a:cubicBezTo>
                <a:cubicBezTo>
                  <a:pt x="14" y="0"/>
                  <a:pt x="14" y="0"/>
                  <a:pt x="14" y="0"/>
                </a:cubicBezTo>
                <a:cubicBezTo>
                  <a:pt x="14" y="0"/>
                  <a:pt x="13" y="1"/>
                  <a:pt x="13" y="2"/>
                </a:cubicBezTo>
                <a:cubicBezTo>
                  <a:pt x="13" y="15"/>
                  <a:pt x="13" y="15"/>
                  <a:pt x="13" y="15"/>
                </a:cubicBezTo>
                <a:cubicBezTo>
                  <a:pt x="15" y="15"/>
                  <a:pt x="15" y="15"/>
                  <a:pt x="15" y="15"/>
                </a:cubicBezTo>
                <a:cubicBezTo>
                  <a:pt x="15" y="3"/>
                  <a:pt x="15" y="3"/>
                  <a:pt x="15" y="3"/>
                </a:cubicBezTo>
                <a:cubicBezTo>
                  <a:pt x="15" y="3"/>
                  <a:pt x="15" y="3"/>
                  <a:pt x="15" y="3"/>
                </a:cubicBezTo>
                <a:cubicBezTo>
                  <a:pt x="23" y="3"/>
                  <a:pt x="23" y="3"/>
                  <a:pt x="23" y="3"/>
                </a:cubicBezTo>
                <a:cubicBezTo>
                  <a:pt x="23" y="4"/>
                  <a:pt x="23" y="4"/>
                  <a:pt x="23" y="4"/>
                </a:cubicBezTo>
                <a:cubicBezTo>
                  <a:pt x="23" y="5"/>
                  <a:pt x="23" y="5"/>
                  <a:pt x="23" y="5"/>
                </a:cubicBezTo>
                <a:cubicBezTo>
                  <a:pt x="23" y="6"/>
                  <a:pt x="24" y="7"/>
                  <a:pt x="25" y="7"/>
                </a:cubicBezTo>
                <a:cubicBezTo>
                  <a:pt x="27" y="7"/>
                  <a:pt x="27" y="7"/>
                  <a:pt x="27" y="7"/>
                </a:cubicBezTo>
                <a:cubicBezTo>
                  <a:pt x="27" y="15"/>
                  <a:pt x="27" y="15"/>
                  <a:pt x="27" y="15"/>
                </a:cubicBezTo>
                <a:cubicBezTo>
                  <a:pt x="29" y="15"/>
                  <a:pt x="29" y="15"/>
                  <a:pt x="29" y="15"/>
                </a:cubicBezTo>
                <a:close/>
                <a:moveTo>
                  <a:pt x="25" y="3"/>
                </a:moveTo>
                <a:cubicBezTo>
                  <a:pt x="25" y="3"/>
                  <a:pt x="25" y="3"/>
                  <a:pt x="25" y="3"/>
                </a:cubicBezTo>
                <a:cubicBezTo>
                  <a:pt x="25" y="3"/>
                  <a:pt x="25" y="3"/>
                  <a:pt x="25" y="3"/>
                </a:cubicBezTo>
                <a:cubicBezTo>
                  <a:pt x="25" y="3"/>
                  <a:pt x="25" y="3"/>
                  <a:pt x="25" y="3"/>
                </a:cubicBezTo>
                <a:close/>
                <a:moveTo>
                  <a:pt x="6" y="13"/>
                </a:moveTo>
                <a:cubicBezTo>
                  <a:pt x="6" y="10"/>
                  <a:pt x="6" y="10"/>
                  <a:pt x="6" y="10"/>
                </a:cubicBezTo>
                <a:cubicBezTo>
                  <a:pt x="6" y="10"/>
                  <a:pt x="7" y="9"/>
                  <a:pt x="7" y="9"/>
                </a:cubicBezTo>
                <a:cubicBezTo>
                  <a:pt x="7" y="9"/>
                  <a:pt x="7" y="9"/>
                  <a:pt x="7" y="9"/>
                </a:cubicBezTo>
                <a:cubicBezTo>
                  <a:pt x="8" y="9"/>
                  <a:pt x="8" y="10"/>
                  <a:pt x="8" y="10"/>
                </a:cubicBezTo>
                <a:cubicBezTo>
                  <a:pt x="8" y="18"/>
                  <a:pt x="8" y="27"/>
                  <a:pt x="8" y="35"/>
                </a:cubicBezTo>
                <a:cubicBezTo>
                  <a:pt x="8" y="35"/>
                  <a:pt x="8" y="36"/>
                  <a:pt x="8" y="36"/>
                </a:cubicBezTo>
                <a:cubicBezTo>
                  <a:pt x="5" y="36"/>
                  <a:pt x="3" y="36"/>
                  <a:pt x="1" y="36"/>
                </a:cubicBezTo>
                <a:cubicBezTo>
                  <a:pt x="0" y="36"/>
                  <a:pt x="0" y="35"/>
                  <a:pt x="0" y="35"/>
                </a:cubicBezTo>
                <a:cubicBezTo>
                  <a:pt x="0" y="27"/>
                  <a:pt x="0" y="21"/>
                  <a:pt x="0" y="13"/>
                </a:cubicBezTo>
                <a:cubicBezTo>
                  <a:pt x="0" y="13"/>
                  <a:pt x="0" y="13"/>
                  <a:pt x="1" y="13"/>
                </a:cubicBezTo>
                <a:cubicBezTo>
                  <a:pt x="6" y="13"/>
                  <a:pt x="6" y="13"/>
                  <a:pt x="6" y="13"/>
                </a:cubicBezTo>
                <a:close/>
                <a:moveTo>
                  <a:pt x="12" y="35"/>
                </a:moveTo>
                <a:cubicBezTo>
                  <a:pt x="30" y="35"/>
                  <a:pt x="30" y="35"/>
                  <a:pt x="30" y="35"/>
                </a:cubicBezTo>
                <a:cubicBezTo>
                  <a:pt x="30" y="34"/>
                  <a:pt x="30" y="34"/>
                  <a:pt x="30" y="34"/>
                </a:cubicBezTo>
                <a:cubicBezTo>
                  <a:pt x="12" y="34"/>
                  <a:pt x="12" y="34"/>
                  <a:pt x="12" y="34"/>
                </a:cubicBezTo>
                <a:cubicBezTo>
                  <a:pt x="12" y="35"/>
                  <a:pt x="12" y="35"/>
                  <a:pt x="12" y="35"/>
                </a:cubicBezTo>
                <a:close/>
                <a:moveTo>
                  <a:pt x="23" y="29"/>
                </a:moveTo>
                <a:cubicBezTo>
                  <a:pt x="23" y="29"/>
                  <a:pt x="23" y="29"/>
                  <a:pt x="23" y="29"/>
                </a:cubicBezTo>
                <a:cubicBezTo>
                  <a:pt x="23" y="31"/>
                  <a:pt x="23" y="31"/>
                  <a:pt x="23" y="31"/>
                </a:cubicBezTo>
                <a:cubicBezTo>
                  <a:pt x="23" y="32"/>
                  <a:pt x="23" y="32"/>
                  <a:pt x="23" y="32"/>
                </a:cubicBezTo>
                <a:cubicBezTo>
                  <a:pt x="25" y="32"/>
                  <a:pt x="25" y="32"/>
                  <a:pt x="25" y="32"/>
                </a:cubicBezTo>
                <a:cubicBezTo>
                  <a:pt x="26" y="32"/>
                  <a:pt x="26" y="32"/>
                  <a:pt x="26" y="31"/>
                </a:cubicBezTo>
                <a:cubicBezTo>
                  <a:pt x="26" y="29"/>
                  <a:pt x="26" y="29"/>
                  <a:pt x="26" y="29"/>
                </a:cubicBezTo>
                <a:cubicBezTo>
                  <a:pt x="26" y="29"/>
                  <a:pt x="26" y="29"/>
                  <a:pt x="25" y="29"/>
                </a:cubicBezTo>
                <a:cubicBezTo>
                  <a:pt x="23" y="29"/>
                  <a:pt x="23" y="29"/>
                  <a:pt x="23" y="29"/>
                </a:cubicBezTo>
                <a:close/>
                <a:moveTo>
                  <a:pt x="20" y="29"/>
                </a:moveTo>
                <a:cubicBezTo>
                  <a:pt x="20" y="29"/>
                  <a:pt x="20" y="29"/>
                  <a:pt x="20" y="29"/>
                </a:cubicBezTo>
                <a:cubicBezTo>
                  <a:pt x="20" y="31"/>
                  <a:pt x="20" y="31"/>
                  <a:pt x="20" y="31"/>
                </a:cubicBezTo>
                <a:cubicBezTo>
                  <a:pt x="20" y="32"/>
                  <a:pt x="20" y="32"/>
                  <a:pt x="20" y="32"/>
                </a:cubicBezTo>
                <a:cubicBezTo>
                  <a:pt x="22" y="32"/>
                  <a:pt x="22" y="32"/>
                  <a:pt x="22" y="32"/>
                </a:cubicBezTo>
                <a:cubicBezTo>
                  <a:pt x="22" y="32"/>
                  <a:pt x="22" y="32"/>
                  <a:pt x="22" y="31"/>
                </a:cubicBezTo>
                <a:cubicBezTo>
                  <a:pt x="22" y="29"/>
                  <a:pt x="22" y="29"/>
                  <a:pt x="22" y="29"/>
                </a:cubicBezTo>
                <a:cubicBezTo>
                  <a:pt x="22" y="29"/>
                  <a:pt x="22" y="29"/>
                  <a:pt x="22" y="29"/>
                </a:cubicBezTo>
                <a:cubicBezTo>
                  <a:pt x="20" y="29"/>
                  <a:pt x="20" y="29"/>
                  <a:pt x="20" y="29"/>
                </a:cubicBezTo>
                <a:close/>
                <a:moveTo>
                  <a:pt x="16" y="29"/>
                </a:moveTo>
                <a:cubicBezTo>
                  <a:pt x="16" y="29"/>
                  <a:pt x="16" y="29"/>
                  <a:pt x="16" y="29"/>
                </a:cubicBezTo>
                <a:cubicBezTo>
                  <a:pt x="16" y="31"/>
                  <a:pt x="16" y="31"/>
                  <a:pt x="16" y="31"/>
                </a:cubicBezTo>
                <a:cubicBezTo>
                  <a:pt x="16" y="32"/>
                  <a:pt x="16" y="32"/>
                  <a:pt x="16" y="32"/>
                </a:cubicBezTo>
                <a:cubicBezTo>
                  <a:pt x="19" y="32"/>
                  <a:pt x="19" y="32"/>
                  <a:pt x="19" y="32"/>
                </a:cubicBezTo>
                <a:cubicBezTo>
                  <a:pt x="19" y="32"/>
                  <a:pt x="19" y="32"/>
                  <a:pt x="19" y="31"/>
                </a:cubicBezTo>
                <a:cubicBezTo>
                  <a:pt x="19" y="29"/>
                  <a:pt x="19" y="29"/>
                  <a:pt x="19" y="29"/>
                </a:cubicBezTo>
                <a:cubicBezTo>
                  <a:pt x="19" y="29"/>
                  <a:pt x="19" y="29"/>
                  <a:pt x="19" y="29"/>
                </a:cubicBezTo>
                <a:cubicBezTo>
                  <a:pt x="16" y="29"/>
                  <a:pt x="16" y="29"/>
                  <a:pt x="16" y="29"/>
                </a:cubicBezTo>
                <a:close/>
                <a:moveTo>
                  <a:pt x="23" y="26"/>
                </a:moveTo>
                <a:cubicBezTo>
                  <a:pt x="23" y="26"/>
                  <a:pt x="23" y="26"/>
                  <a:pt x="23" y="26"/>
                </a:cubicBezTo>
                <a:cubicBezTo>
                  <a:pt x="23" y="28"/>
                  <a:pt x="23" y="28"/>
                  <a:pt x="23" y="28"/>
                </a:cubicBezTo>
                <a:cubicBezTo>
                  <a:pt x="23" y="28"/>
                  <a:pt x="23" y="28"/>
                  <a:pt x="23" y="28"/>
                </a:cubicBezTo>
                <a:cubicBezTo>
                  <a:pt x="25" y="28"/>
                  <a:pt x="25" y="28"/>
                  <a:pt x="25" y="28"/>
                </a:cubicBezTo>
                <a:cubicBezTo>
                  <a:pt x="26" y="28"/>
                  <a:pt x="26" y="28"/>
                  <a:pt x="26" y="28"/>
                </a:cubicBezTo>
                <a:cubicBezTo>
                  <a:pt x="26" y="26"/>
                  <a:pt x="26" y="26"/>
                  <a:pt x="26" y="26"/>
                </a:cubicBezTo>
                <a:cubicBezTo>
                  <a:pt x="26" y="26"/>
                  <a:pt x="26" y="26"/>
                  <a:pt x="25" y="26"/>
                </a:cubicBezTo>
                <a:cubicBezTo>
                  <a:pt x="23" y="26"/>
                  <a:pt x="23" y="26"/>
                  <a:pt x="23" y="26"/>
                </a:cubicBezTo>
                <a:close/>
                <a:moveTo>
                  <a:pt x="20" y="26"/>
                </a:moveTo>
                <a:cubicBezTo>
                  <a:pt x="20" y="26"/>
                  <a:pt x="20" y="26"/>
                  <a:pt x="20" y="26"/>
                </a:cubicBezTo>
                <a:cubicBezTo>
                  <a:pt x="20" y="28"/>
                  <a:pt x="20" y="28"/>
                  <a:pt x="20" y="28"/>
                </a:cubicBezTo>
                <a:cubicBezTo>
                  <a:pt x="20" y="28"/>
                  <a:pt x="20" y="28"/>
                  <a:pt x="20" y="28"/>
                </a:cubicBezTo>
                <a:cubicBezTo>
                  <a:pt x="22" y="28"/>
                  <a:pt x="22" y="28"/>
                  <a:pt x="22" y="28"/>
                </a:cubicBezTo>
                <a:cubicBezTo>
                  <a:pt x="22" y="28"/>
                  <a:pt x="22" y="28"/>
                  <a:pt x="22" y="28"/>
                </a:cubicBezTo>
                <a:cubicBezTo>
                  <a:pt x="22" y="26"/>
                  <a:pt x="22" y="26"/>
                  <a:pt x="22" y="26"/>
                </a:cubicBezTo>
                <a:cubicBezTo>
                  <a:pt x="22" y="26"/>
                  <a:pt x="22" y="26"/>
                  <a:pt x="22" y="26"/>
                </a:cubicBezTo>
                <a:cubicBezTo>
                  <a:pt x="20" y="26"/>
                  <a:pt x="20" y="26"/>
                  <a:pt x="20" y="26"/>
                </a:cubicBezTo>
                <a:close/>
                <a:moveTo>
                  <a:pt x="16" y="26"/>
                </a:moveTo>
                <a:cubicBezTo>
                  <a:pt x="16" y="26"/>
                  <a:pt x="16" y="26"/>
                  <a:pt x="16" y="26"/>
                </a:cubicBezTo>
                <a:cubicBezTo>
                  <a:pt x="16" y="28"/>
                  <a:pt x="16" y="28"/>
                  <a:pt x="16" y="28"/>
                </a:cubicBezTo>
                <a:cubicBezTo>
                  <a:pt x="16" y="28"/>
                  <a:pt x="16" y="28"/>
                  <a:pt x="16" y="28"/>
                </a:cubicBezTo>
                <a:cubicBezTo>
                  <a:pt x="19" y="28"/>
                  <a:pt x="19" y="28"/>
                  <a:pt x="19" y="28"/>
                </a:cubicBezTo>
                <a:cubicBezTo>
                  <a:pt x="19" y="28"/>
                  <a:pt x="19" y="28"/>
                  <a:pt x="19" y="28"/>
                </a:cubicBezTo>
                <a:cubicBezTo>
                  <a:pt x="19" y="26"/>
                  <a:pt x="19" y="26"/>
                  <a:pt x="19" y="26"/>
                </a:cubicBezTo>
                <a:cubicBezTo>
                  <a:pt x="19" y="26"/>
                  <a:pt x="19" y="26"/>
                  <a:pt x="19" y="26"/>
                </a:cubicBezTo>
                <a:cubicBezTo>
                  <a:pt x="16" y="26"/>
                  <a:pt x="16" y="26"/>
                  <a:pt x="16" y="26"/>
                </a:cubicBezTo>
                <a:close/>
                <a:moveTo>
                  <a:pt x="23" y="23"/>
                </a:moveTo>
                <a:cubicBezTo>
                  <a:pt x="23" y="23"/>
                  <a:pt x="23" y="23"/>
                  <a:pt x="23" y="23"/>
                </a:cubicBezTo>
                <a:cubicBezTo>
                  <a:pt x="23" y="25"/>
                  <a:pt x="23" y="25"/>
                  <a:pt x="23" y="25"/>
                </a:cubicBezTo>
                <a:cubicBezTo>
                  <a:pt x="23" y="25"/>
                  <a:pt x="23" y="25"/>
                  <a:pt x="23" y="25"/>
                </a:cubicBezTo>
                <a:cubicBezTo>
                  <a:pt x="25" y="25"/>
                  <a:pt x="25" y="25"/>
                  <a:pt x="25" y="25"/>
                </a:cubicBezTo>
                <a:cubicBezTo>
                  <a:pt x="26" y="25"/>
                  <a:pt x="26" y="25"/>
                  <a:pt x="26" y="25"/>
                </a:cubicBezTo>
                <a:cubicBezTo>
                  <a:pt x="26" y="23"/>
                  <a:pt x="26" y="23"/>
                  <a:pt x="26" y="23"/>
                </a:cubicBezTo>
                <a:cubicBezTo>
                  <a:pt x="26" y="23"/>
                  <a:pt x="26" y="23"/>
                  <a:pt x="25" y="23"/>
                </a:cubicBezTo>
                <a:cubicBezTo>
                  <a:pt x="23" y="23"/>
                  <a:pt x="23" y="23"/>
                  <a:pt x="23" y="23"/>
                </a:cubicBezTo>
                <a:close/>
                <a:moveTo>
                  <a:pt x="20" y="23"/>
                </a:moveTo>
                <a:cubicBezTo>
                  <a:pt x="20" y="23"/>
                  <a:pt x="20" y="23"/>
                  <a:pt x="20" y="23"/>
                </a:cubicBezTo>
                <a:cubicBezTo>
                  <a:pt x="20" y="25"/>
                  <a:pt x="20" y="25"/>
                  <a:pt x="20" y="25"/>
                </a:cubicBezTo>
                <a:cubicBezTo>
                  <a:pt x="20" y="25"/>
                  <a:pt x="20" y="25"/>
                  <a:pt x="20" y="25"/>
                </a:cubicBezTo>
                <a:cubicBezTo>
                  <a:pt x="22" y="25"/>
                  <a:pt x="22" y="25"/>
                  <a:pt x="22" y="25"/>
                </a:cubicBezTo>
                <a:cubicBezTo>
                  <a:pt x="22" y="25"/>
                  <a:pt x="22" y="25"/>
                  <a:pt x="22" y="25"/>
                </a:cubicBezTo>
                <a:cubicBezTo>
                  <a:pt x="22" y="23"/>
                  <a:pt x="22" y="23"/>
                  <a:pt x="22" y="23"/>
                </a:cubicBezTo>
                <a:cubicBezTo>
                  <a:pt x="22" y="23"/>
                  <a:pt x="22" y="23"/>
                  <a:pt x="22" y="23"/>
                </a:cubicBezTo>
                <a:cubicBezTo>
                  <a:pt x="20" y="23"/>
                  <a:pt x="20" y="23"/>
                  <a:pt x="20" y="23"/>
                </a:cubicBezTo>
                <a:close/>
                <a:moveTo>
                  <a:pt x="16" y="23"/>
                </a:moveTo>
                <a:cubicBezTo>
                  <a:pt x="16" y="23"/>
                  <a:pt x="16" y="23"/>
                  <a:pt x="16" y="23"/>
                </a:cubicBezTo>
                <a:cubicBezTo>
                  <a:pt x="16" y="25"/>
                  <a:pt x="16" y="25"/>
                  <a:pt x="16" y="25"/>
                </a:cubicBezTo>
                <a:cubicBezTo>
                  <a:pt x="16" y="25"/>
                  <a:pt x="16" y="25"/>
                  <a:pt x="16" y="25"/>
                </a:cubicBezTo>
                <a:cubicBezTo>
                  <a:pt x="19" y="25"/>
                  <a:pt x="19" y="25"/>
                  <a:pt x="19" y="25"/>
                </a:cubicBezTo>
                <a:cubicBezTo>
                  <a:pt x="19" y="25"/>
                  <a:pt x="19" y="25"/>
                  <a:pt x="19" y="25"/>
                </a:cubicBezTo>
                <a:cubicBezTo>
                  <a:pt x="19" y="23"/>
                  <a:pt x="19" y="23"/>
                  <a:pt x="19" y="23"/>
                </a:cubicBezTo>
                <a:cubicBezTo>
                  <a:pt x="19" y="23"/>
                  <a:pt x="19" y="23"/>
                  <a:pt x="19" y="23"/>
                </a:cubicBezTo>
                <a:cubicBezTo>
                  <a:pt x="16" y="23"/>
                  <a:pt x="16" y="23"/>
                  <a:pt x="16" y="23"/>
                </a:cubicBezTo>
                <a:close/>
                <a:moveTo>
                  <a:pt x="26" y="18"/>
                </a:moveTo>
                <a:cubicBezTo>
                  <a:pt x="26" y="18"/>
                  <a:pt x="26" y="18"/>
                  <a:pt x="26" y="18"/>
                </a:cubicBezTo>
                <a:cubicBezTo>
                  <a:pt x="16" y="18"/>
                  <a:pt x="16" y="18"/>
                  <a:pt x="16" y="18"/>
                </a:cubicBezTo>
                <a:cubicBezTo>
                  <a:pt x="16" y="18"/>
                  <a:pt x="16" y="18"/>
                  <a:pt x="16" y="18"/>
                </a:cubicBezTo>
                <a:cubicBezTo>
                  <a:pt x="16" y="20"/>
                  <a:pt x="16" y="20"/>
                  <a:pt x="16" y="20"/>
                </a:cubicBezTo>
                <a:cubicBezTo>
                  <a:pt x="16" y="20"/>
                  <a:pt x="16" y="21"/>
                  <a:pt x="16" y="21"/>
                </a:cubicBezTo>
                <a:cubicBezTo>
                  <a:pt x="26" y="21"/>
                  <a:pt x="26" y="21"/>
                  <a:pt x="26" y="21"/>
                </a:cubicBezTo>
                <a:cubicBezTo>
                  <a:pt x="26" y="21"/>
                  <a:pt x="26" y="20"/>
                  <a:pt x="26" y="20"/>
                </a:cubicBezTo>
                <a:cubicBezTo>
                  <a:pt x="26" y="19"/>
                  <a:pt x="26" y="19"/>
                  <a:pt x="26" y="18"/>
                </a:cubicBez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50" name="Freeform 171"/>
          <p:cNvSpPr>
            <a:spLocks noEditPoints="1"/>
          </p:cNvSpPr>
          <p:nvPr/>
        </p:nvSpPr>
        <p:spPr bwMode="auto">
          <a:xfrm>
            <a:off x="6238292" y="5019965"/>
            <a:ext cx="307663" cy="238891"/>
          </a:xfrm>
          <a:custGeom>
            <a:avLst/>
            <a:gdLst>
              <a:gd name="T0" fmla="*/ 31 w 32"/>
              <a:gd name="T1" fmla="*/ 22 h 25"/>
              <a:gd name="T2" fmla="*/ 31 w 32"/>
              <a:gd name="T3" fmla="*/ 17 h 25"/>
              <a:gd name="T4" fmla="*/ 32 w 32"/>
              <a:gd name="T5" fmla="*/ 2 h 25"/>
              <a:gd name="T6" fmla="*/ 11 w 32"/>
              <a:gd name="T7" fmla="*/ 0 h 25"/>
              <a:gd name="T8" fmla="*/ 10 w 32"/>
              <a:gd name="T9" fmla="*/ 2 h 25"/>
              <a:gd name="T10" fmla="*/ 24 w 32"/>
              <a:gd name="T11" fmla="*/ 4 h 25"/>
              <a:gd name="T12" fmla="*/ 29 w 32"/>
              <a:gd name="T13" fmla="*/ 4 h 25"/>
              <a:gd name="T14" fmla="*/ 29 w 32"/>
              <a:gd name="T15" fmla="*/ 5 h 25"/>
              <a:gd name="T16" fmla="*/ 24 w 32"/>
              <a:gd name="T17" fmla="*/ 5 h 25"/>
              <a:gd name="T18" fmla="*/ 29 w 32"/>
              <a:gd name="T19" fmla="*/ 8 h 25"/>
              <a:gd name="T20" fmla="*/ 29 w 32"/>
              <a:gd name="T21" fmla="*/ 8 h 25"/>
              <a:gd name="T22" fmla="*/ 24 w 32"/>
              <a:gd name="T23" fmla="*/ 9 h 25"/>
              <a:gd name="T24" fmla="*/ 29 w 32"/>
              <a:gd name="T25" fmla="*/ 11 h 25"/>
              <a:gd name="T26" fmla="*/ 29 w 32"/>
              <a:gd name="T27" fmla="*/ 12 h 25"/>
              <a:gd name="T28" fmla="*/ 24 w 32"/>
              <a:gd name="T29" fmla="*/ 13 h 25"/>
              <a:gd name="T30" fmla="*/ 22 w 32"/>
              <a:gd name="T31" fmla="*/ 19 h 25"/>
              <a:gd name="T32" fmla="*/ 21 w 32"/>
              <a:gd name="T33" fmla="*/ 20 h 25"/>
              <a:gd name="T34" fmla="*/ 1 w 32"/>
              <a:gd name="T35" fmla="*/ 25 h 25"/>
              <a:gd name="T36" fmla="*/ 1 w 32"/>
              <a:gd name="T37" fmla="*/ 20 h 25"/>
              <a:gd name="T38" fmla="*/ 0 w 32"/>
              <a:gd name="T39" fmla="*/ 5 h 25"/>
              <a:gd name="T40" fmla="*/ 21 w 32"/>
              <a:gd name="T41" fmla="*/ 3 h 25"/>
              <a:gd name="T42" fmla="*/ 22 w 32"/>
              <a:gd name="T43" fmla="*/ 19 h 25"/>
              <a:gd name="T44" fmla="*/ 19 w 32"/>
              <a:gd name="T45" fmla="*/ 7 h 25"/>
              <a:gd name="T46" fmla="*/ 19 w 32"/>
              <a:gd name="T47" fmla="*/ 8 h 25"/>
              <a:gd name="T48" fmla="*/ 3 w 32"/>
              <a:gd name="T49" fmla="*/ 9 h 25"/>
              <a:gd name="T50" fmla="*/ 3 w 32"/>
              <a:gd name="T51" fmla="*/ 8 h 25"/>
              <a:gd name="T52" fmla="*/ 3 w 32"/>
              <a:gd name="T53" fmla="*/ 11 h 25"/>
              <a:gd name="T54" fmla="*/ 19 w 32"/>
              <a:gd name="T55" fmla="*/ 11 h 25"/>
              <a:gd name="T56" fmla="*/ 19 w 32"/>
              <a:gd name="T57" fmla="*/ 12 h 25"/>
              <a:gd name="T58" fmla="*/ 3 w 32"/>
              <a:gd name="T59" fmla="*/ 11 h 25"/>
              <a:gd name="T60" fmla="*/ 3 w 32"/>
              <a:gd name="T61" fmla="*/ 11 h 25"/>
              <a:gd name="T62" fmla="*/ 19 w 32"/>
              <a:gd name="T63" fmla="*/ 14 h 25"/>
              <a:gd name="T64" fmla="*/ 19 w 32"/>
              <a:gd name="T65" fmla="*/ 15 h 25"/>
              <a:gd name="T66" fmla="*/ 3 w 32"/>
              <a:gd name="T67" fmla="*/ 16 h 25"/>
              <a:gd name="T68" fmla="*/ 3 w 32"/>
              <a:gd name="T69" fmla="*/ 15 h 25"/>
              <a:gd name="T70" fmla="*/ 2 w 32"/>
              <a:gd name="T71" fmla="*/ 22 h 25"/>
              <a:gd name="T72" fmla="*/ 2 w 32"/>
              <a:gd name="T73" fmla="*/ 19 h 25"/>
              <a:gd name="T74" fmla="*/ 1 w 32"/>
              <a:gd name="T75" fmla="*/ 6 h 25"/>
              <a:gd name="T76" fmla="*/ 20 w 32"/>
              <a:gd name="T77" fmla="*/ 4 h 25"/>
              <a:gd name="T78" fmla="*/ 21 w 32"/>
              <a:gd name="T79" fmla="*/ 18 h 25"/>
              <a:gd name="T80" fmla="*/ 20 w 32"/>
              <a:gd name="T81" fmla="*/ 19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2" h="25">
                <a:moveTo>
                  <a:pt x="24" y="17"/>
                </a:moveTo>
                <a:cubicBezTo>
                  <a:pt x="27" y="17"/>
                  <a:pt x="29" y="20"/>
                  <a:pt x="31" y="22"/>
                </a:cubicBezTo>
                <a:cubicBezTo>
                  <a:pt x="31" y="20"/>
                  <a:pt x="31" y="19"/>
                  <a:pt x="31" y="17"/>
                </a:cubicBezTo>
                <a:cubicBezTo>
                  <a:pt x="31" y="17"/>
                  <a:pt x="31" y="17"/>
                  <a:pt x="31" y="17"/>
                </a:cubicBezTo>
                <a:cubicBezTo>
                  <a:pt x="32" y="17"/>
                  <a:pt x="32" y="16"/>
                  <a:pt x="32" y="16"/>
                </a:cubicBezTo>
                <a:cubicBezTo>
                  <a:pt x="32" y="12"/>
                  <a:pt x="32" y="5"/>
                  <a:pt x="32" y="2"/>
                </a:cubicBezTo>
                <a:cubicBezTo>
                  <a:pt x="32" y="1"/>
                  <a:pt x="32" y="0"/>
                  <a:pt x="31" y="0"/>
                </a:cubicBezTo>
                <a:cubicBezTo>
                  <a:pt x="24" y="0"/>
                  <a:pt x="18" y="0"/>
                  <a:pt x="11" y="0"/>
                </a:cubicBezTo>
                <a:cubicBezTo>
                  <a:pt x="11" y="0"/>
                  <a:pt x="10" y="1"/>
                  <a:pt x="10" y="2"/>
                </a:cubicBezTo>
                <a:cubicBezTo>
                  <a:pt x="10" y="2"/>
                  <a:pt x="10" y="2"/>
                  <a:pt x="10" y="2"/>
                </a:cubicBezTo>
                <a:cubicBezTo>
                  <a:pt x="21" y="2"/>
                  <a:pt x="21" y="2"/>
                  <a:pt x="21" y="2"/>
                </a:cubicBezTo>
                <a:cubicBezTo>
                  <a:pt x="22" y="2"/>
                  <a:pt x="23" y="3"/>
                  <a:pt x="24" y="4"/>
                </a:cubicBezTo>
                <a:cubicBezTo>
                  <a:pt x="24" y="4"/>
                  <a:pt x="24" y="4"/>
                  <a:pt x="24" y="4"/>
                </a:cubicBezTo>
                <a:cubicBezTo>
                  <a:pt x="29" y="4"/>
                  <a:pt x="29" y="4"/>
                  <a:pt x="29" y="4"/>
                </a:cubicBezTo>
                <a:cubicBezTo>
                  <a:pt x="29" y="4"/>
                  <a:pt x="29" y="4"/>
                  <a:pt x="29" y="5"/>
                </a:cubicBezTo>
                <a:cubicBezTo>
                  <a:pt x="29" y="5"/>
                  <a:pt x="29" y="5"/>
                  <a:pt x="29" y="5"/>
                </a:cubicBezTo>
                <a:cubicBezTo>
                  <a:pt x="29" y="5"/>
                  <a:pt x="29" y="5"/>
                  <a:pt x="29" y="5"/>
                </a:cubicBezTo>
                <a:cubicBezTo>
                  <a:pt x="24" y="5"/>
                  <a:pt x="24" y="5"/>
                  <a:pt x="24" y="5"/>
                </a:cubicBezTo>
                <a:cubicBezTo>
                  <a:pt x="24" y="8"/>
                  <a:pt x="24" y="8"/>
                  <a:pt x="24" y="8"/>
                </a:cubicBezTo>
                <a:cubicBezTo>
                  <a:pt x="29" y="8"/>
                  <a:pt x="29" y="8"/>
                  <a:pt x="29" y="8"/>
                </a:cubicBezTo>
                <a:cubicBezTo>
                  <a:pt x="29" y="8"/>
                  <a:pt x="29" y="8"/>
                  <a:pt x="29" y="8"/>
                </a:cubicBezTo>
                <a:cubicBezTo>
                  <a:pt x="29" y="8"/>
                  <a:pt x="29" y="8"/>
                  <a:pt x="29" y="8"/>
                </a:cubicBezTo>
                <a:cubicBezTo>
                  <a:pt x="29" y="9"/>
                  <a:pt x="29" y="9"/>
                  <a:pt x="29" y="9"/>
                </a:cubicBezTo>
                <a:cubicBezTo>
                  <a:pt x="24" y="9"/>
                  <a:pt x="24" y="9"/>
                  <a:pt x="24" y="9"/>
                </a:cubicBezTo>
                <a:cubicBezTo>
                  <a:pt x="24" y="11"/>
                  <a:pt x="24" y="11"/>
                  <a:pt x="24" y="11"/>
                </a:cubicBezTo>
                <a:cubicBezTo>
                  <a:pt x="29" y="11"/>
                  <a:pt x="29" y="11"/>
                  <a:pt x="29" y="11"/>
                </a:cubicBezTo>
                <a:cubicBezTo>
                  <a:pt x="29" y="11"/>
                  <a:pt x="29" y="12"/>
                  <a:pt x="29" y="12"/>
                </a:cubicBezTo>
                <a:cubicBezTo>
                  <a:pt x="29" y="12"/>
                  <a:pt x="29" y="12"/>
                  <a:pt x="29" y="12"/>
                </a:cubicBezTo>
                <a:cubicBezTo>
                  <a:pt x="29" y="12"/>
                  <a:pt x="29" y="13"/>
                  <a:pt x="29" y="13"/>
                </a:cubicBezTo>
                <a:cubicBezTo>
                  <a:pt x="24" y="13"/>
                  <a:pt x="24" y="13"/>
                  <a:pt x="24" y="13"/>
                </a:cubicBezTo>
                <a:cubicBezTo>
                  <a:pt x="24" y="17"/>
                  <a:pt x="24" y="17"/>
                  <a:pt x="24" y="17"/>
                </a:cubicBezTo>
                <a:close/>
                <a:moveTo>
                  <a:pt x="22" y="19"/>
                </a:moveTo>
                <a:cubicBezTo>
                  <a:pt x="22" y="19"/>
                  <a:pt x="22" y="20"/>
                  <a:pt x="22" y="20"/>
                </a:cubicBezTo>
                <a:cubicBezTo>
                  <a:pt x="22" y="20"/>
                  <a:pt x="21" y="20"/>
                  <a:pt x="21" y="20"/>
                </a:cubicBezTo>
                <a:cubicBezTo>
                  <a:pt x="15" y="20"/>
                  <a:pt x="7" y="19"/>
                  <a:pt x="3" y="23"/>
                </a:cubicBezTo>
                <a:cubicBezTo>
                  <a:pt x="2" y="24"/>
                  <a:pt x="2" y="25"/>
                  <a:pt x="1" y="25"/>
                </a:cubicBezTo>
                <a:cubicBezTo>
                  <a:pt x="1" y="24"/>
                  <a:pt x="1" y="22"/>
                  <a:pt x="1" y="20"/>
                </a:cubicBezTo>
                <a:cubicBezTo>
                  <a:pt x="1" y="20"/>
                  <a:pt x="1" y="20"/>
                  <a:pt x="1" y="20"/>
                </a:cubicBezTo>
                <a:cubicBezTo>
                  <a:pt x="0" y="20"/>
                  <a:pt x="0" y="20"/>
                  <a:pt x="0" y="19"/>
                </a:cubicBezTo>
                <a:cubicBezTo>
                  <a:pt x="0" y="5"/>
                  <a:pt x="0" y="5"/>
                  <a:pt x="0" y="5"/>
                </a:cubicBezTo>
                <a:cubicBezTo>
                  <a:pt x="0" y="4"/>
                  <a:pt x="0" y="3"/>
                  <a:pt x="1" y="3"/>
                </a:cubicBezTo>
                <a:cubicBezTo>
                  <a:pt x="8" y="3"/>
                  <a:pt x="14" y="3"/>
                  <a:pt x="21" y="3"/>
                </a:cubicBezTo>
                <a:cubicBezTo>
                  <a:pt x="22" y="3"/>
                  <a:pt x="22" y="4"/>
                  <a:pt x="22" y="5"/>
                </a:cubicBezTo>
                <a:cubicBezTo>
                  <a:pt x="22" y="8"/>
                  <a:pt x="22" y="15"/>
                  <a:pt x="22" y="19"/>
                </a:cubicBezTo>
                <a:close/>
                <a:moveTo>
                  <a:pt x="3" y="7"/>
                </a:moveTo>
                <a:cubicBezTo>
                  <a:pt x="19" y="7"/>
                  <a:pt x="19" y="7"/>
                  <a:pt x="19" y="7"/>
                </a:cubicBezTo>
                <a:cubicBezTo>
                  <a:pt x="19" y="7"/>
                  <a:pt x="19" y="8"/>
                  <a:pt x="19" y="8"/>
                </a:cubicBezTo>
                <a:cubicBezTo>
                  <a:pt x="19" y="8"/>
                  <a:pt x="19" y="8"/>
                  <a:pt x="19" y="8"/>
                </a:cubicBezTo>
                <a:cubicBezTo>
                  <a:pt x="19" y="8"/>
                  <a:pt x="19" y="9"/>
                  <a:pt x="19" y="9"/>
                </a:cubicBezTo>
                <a:cubicBezTo>
                  <a:pt x="3" y="9"/>
                  <a:pt x="3" y="9"/>
                  <a:pt x="3" y="9"/>
                </a:cubicBezTo>
                <a:cubicBezTo>
                  <a:pt x="3" y="9"/>
                  <a:pt x="3" y="8"/>
                  <a:pt x="3" y="8"/>
                </a:cubicBezTo>
                <a:cubicBezTo>
                  <a:pt x="3" y="8"/>
                  <a:pt x="3" y="8"/>
                  <a:pt x="3" y="8"/>
                </a:cubicBezTo>
                <a:cubicBezTo>
                  <a:pt x="3" y="8"/>
                  <a:pt x="3" y="7"/>
                  <a:pt x="3" y="7"/>
                </a:cubicBezTo>
                <a:close/>
                <a:moveTo>
                  <a:pt x="3" y="11"/>
                </a:moveTo>
                <a:cubicBezTo>
                  <a:pt x="19" y="11"/>
                  <a:pt x="19" y="11"/>
                  <a:pt x="19" y="11"/>
                </a:cubicBezTo>
                <a:cubicBezTo>
                  <a:pt x="19" y="11"/>
                  <a:pt x="19" y="11"/>
                  <a:pt x="19" y="11"/>
                </a:cubicBezTo>
                <a:cubicBezTo>
                  <a:pt x="19" y="11"/>
                  <a:pt x="19" y="11"/>
                  <a:pt x="19" y="11"/>
                </a:cubicBezTo>
                <a:cubicBezTo>
                  <a:pt x="19" y="12"/>
                  <a:pt x="19" y="12"/>
                  <a:pt x="19" y="12"/>
                </a:cubicBezTo>
                <a:cubicBezTo>
                  <a:pt x="3" y="12"/>
                  <a:pt x="3" y="12"/>
                  <a:pt x="3" y="12"/>
                </a:cubicBezTo>
                <a:cubicBezTo>
                  <a:pt x="3" y="12"/>
                  <a:pt x="3" y="12"/>
                  <a:pt x="3" y="11"/>
                </a:cubicBezTo>
                <a:cubicBezTo>
                  <a:pt x="3" y="11"/>
                  <a:pt x="3" y="11"/>
                  <a:pt x="3" y="11"/>
                </a:cubicBezTo>
                <a:cubicBezTo>
                  <a:pt x="3" y="11"/>
                  <a:pt x="3" y="11"/>
                  <a:pt x="3" y="11"/>
                </a:cubicBezTo>
                <a:close/>
                <a:moveTo>
                  <a:pt x="3" y="14"/>
                </a:moveTo>
                <a:cubicBezTo>
                  <a:pt x="19" y="14"/>
                  <a:pt x="19" y="14"/>
                  <a:pt x="19" y="14"/>
                </a:cubicBezTo>
                <a:cubicBezTo>
                  <a:pt x="19" y="14"/>
                  <a:pt x="19" y="15"/>
                  <a:pt x="19" y="15"/>
                </a:cubicBezTo>
                <a:cubicBezTo>
                  <a:pt x="19" y="15"/>
                  <a:pt x="19" y="15"/>
                  <a:pt x="19" y="15"/>
                </a:cubicBezTo>
                <a:cubicBezTo>
                  <a:pt x="19" y="15"/>
                  <a:pt x="19" y="16"/>
                  <a:pt x="19" y="16"/>
                </a:cubicBezTo>
                <a:cubicBezTo>
                  <a:pt x="3" y="16"/>
                  <a:pt x="3" y="16"/>
                  <a:pt x="3" y="16"/>
                </a:cubicBezTo>
                <a:cubicBezTo>
                  <a:pt x="3" y="16"/>
                  <a:pt x="3" y="15"/>
                  <a:pt x="3" y="15"/>
                </a:cubicBezTo>
                <a:cubicBezTo>
                  <a:pt x="3" y="15"/>
                  <a:pt x="3" y="15"/>
                  <a:pt x="3" y="15"/>
                </a:cubicBezTo>
                <a:cubicBezTo>
                  <a:pt x="3" y="15"/>
                  <a:pt x="3" y="14"/>
                  <a:pt x="3" y="14"/>
                </a:cubicBezTo>
                <a:close/>
                <a:moveTo>
                  <a:pt x="2" y="22"/>
                </a:moveTo>
                <a:cubicBezTo>
                  <a:pt x="2" y="21"/>
                  <a:pt x="2" y="20"/>
                  <a:pt x="3" y="19"/>
                </a:cubicBezTo>
                <a:cubicBezTo>
                  <a:pt x="2" y="19"/>
                  <a:pt x="2" y="19"/>
                  <a:pt x="2" y="19"/>
                </a:cubicBezTo>
                <a:cubicBezTo>
                  <a:pt x="1" y="19"/>
                  <a:pt x="1" y="19"/>
                  <a:pt x="1" y="18"/>
                </a:cubicBezTo>
                <a:cubicBezTo>
                  <a:pt x="1" y="6"/>
                  <a:pt x="1" y="6"/>
                  <a:pt x="1" y="6"/>
                </a:cubicBezTo>
                <a:cubicBezTo>
                  <a:pt x="1" y="5"/>
                  <a:pt x="1" y="4"/>
                  <a:pt x="2" y="4"/>
                </a:cubicBezTo>
                <a:cubicBezTo>
                  <a:pt x="8" y="4"/>
                  <a:pt x="14" y="4"/>
                  <a:pt x="20" y="4"/>
                </a:cubicBezTo>
                <a:cubicBezTo>
                  <a:pt x="21" y="4"/>
                  <a:pt x="21" y="5"/>
                  <a:pt x="21" y="6"/>
                </a:cubicBezTo>
                <a:cubicBezTo>
                  <a:pt x="21" y="9"/>
                  <a:pt x="21" y="15"/>
                  <a:pt x="21" y="18"/>
                </a:cubicBezTo>
                <a:cubicBezTo>
                  <a:pt x="21" y="19"/>
                  <a:pt x="21" y="19"/>
                  <a:pt x="21" y="19"/>
                </a:cubicBezTo>
                <a:cubicBezTo>
                  <a:pt x="21" y="19"/>
                  <a:pt x="20" y="19"/>
                  <a:pt x="20" y="19"/>
                </a:cubicBezTo>
                <a:cubicBezTo>
                  <a:pt x="14" y="19"/>
                  <a:pt x="5" y="19"/>
                  <a:pt x="2" y="22"/>
                </a:cubicBez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51" name="Freeform 172"/>
          <p:cNvSpPr>
            <a:spLocks noEditPoints="1"/>
          </p:cNvSpPr>
          <p:nvPr/>
        </p:nvSpPr>
        <p:spPr bwMode="auto">
          <a:xfrm>
            <a:off x="1911109" y="5019965"/>
            <a:ext cx="276897" cy="258799"/>
          </a:xfrm>
          <a:custGeom>
            <a:avLst/>
            <a:gdLst>
              <a:gd name="T0" fmla="*/ 18 w 29"/>
              <a:gd name="T1" fmla="*/ 1 h 27"/>
              <a:gd name="T2" fmla="*/ 9 w 29"/>
              <a:gd name="T3" fmla="*/ 8 h 27"/>
              <a:gd name="T4" fmla="*/ 1 w 29"/>
              <a:gd name="T5" fmla="*/ 4 h 27"/>
              <a:gd name="T6" fmla="*/ 1 w 29"/>
              <a:gd name="T7" fmla="*/ 6 h 27"/>
              <a:gd name="T8" fmla="*/ 7 w 29"/>
              <a:gd name="T9" fmla="*/ 22 h 27"/>
              <a:gd name="T10" fmla="*/ 3 w 29"/>
              <a:gd name="T11" fmla="*/ 23 h 27"/>
              <a:gd name="T12" fmla="*/ 25 w 29"/>
              <a:gd name="T13" fmla="*/ 9 h 27"/>
              <a:gd name="T14" fmla="*/ 29 w 29"/>
              <a:gd name="T15" fmla="*/ 8 h 27"/>
              <a:gd name="T16" fmla="*/ 26 w 29"/>
              <a:gd name="T17" fmla="*/ 7 h 27"/>
              <a:gd name="T18" fmla="*/ 29 w 29"/>
              <a:gd name="T19" fmla="*/ 5 h 27"/>
              <a:gd name="T20" fmla="*/ 24 w 29"/>
              <a:gd name="T21" fmla="*/ 6 h 27"/>
              <a:gd name="T22" fmla="*/ 18 w 29"/>
              <a:gd name="T23" fmla="*/ 1 h 27"/>
              <a:gd name="T24" fmla="*/ 20 w 29"/>
              <a:gd name="T25" fmla="*/ 4 h 27"/>
              <a:gd name="T26" fmla="*/ 21 w 29"/>
              <a:gd name="T27" fmla="*/ 6 h 27"/>
              <a:gd name="T28" fmla="*/ 19 w 29"/>
              <a:gd name="T29" fmla="*/ 8 h 27"/>
              <a:gd name="T30" fmla="*/ 18 w 29"/>
              <a:gd name="T31" fmla="*/ 5 h 27"/>
              <a:gd name="T32" fmla="*/ 20 w 29"/>
              <a:gd name="T33" fmla="*/ 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 h="27">
                <a:moveTo>
                  <a:pt x="18" y="1"/>
                </a:moveTo>
                <a:cubicBezTo>
                  <a:pt x="14" y="0"/>
                  <a:pt x="10" y="3"/>
                  <a:pt x="9" y="8"/>
                </a:cubicBezTo>
                <a:cubicBezTo>
                  <a:pt x="6" y="7"/>
                  <a:pt x="4" y="6"/>
                  <a:pt x="1" y="4"/>
                </a:cubicBezTo>
                <a:cubicBezTo>
                  <a:pt x="1" y="5"/>
                  <a:pt x="1" y="6"/>
                  <a:pt x="1" y="6"/>
                </a:cubicBezTo>
                <a:cubicBezTo>
                  <a:pt x="0" y="12"/>
                  <a:pt x="2" y="18"/>
                  <a:pt x="7" y="22"/>
                </a:cubicBezTo>
                <a:cubicBezTo>
                  <a:pt x="6" y="22"/>
                  <a:pt x="4" y="22"/>
                  <a:pt x="3" y="23"/>
                </a:cubicBezTo>
                <a:cubicBezTo>
                  <a:pt x="12" y="27"/>
                  <a:pt x="24" y="20"/>
                  <a:pt x="25" y="9"/>
                </a:cubicBezTo>
                <a:cubicBezTo>
                  <a:pt x="26" y="9"/>
                  <a:pt x="27" y="8"/>
                  <a:pt x="29" y="8"/>
                </a:cubicBezTo>
                <a:cubicBezTo>
                  <a:pt x="26" y="7"/>
                  <a:pt x="26" y="7"/>
                  <a:pt x="26" y="7"/>
                </a:cubicBezTo>
                <a:cubicBezTo>
                  <a:pt x="29" y="5"/>
                  <a:pt x="29" y="5"/>
                  <a:pt x="29" y="5"/>
                </a:cubicBezTo>
                <a:cubicBezTo>
                  <a:pt x="27" y="6"/>
                  <a:pt x="25" y="6"/>
                  <a:pt x="24" y="6"/>
                </a:cubicBezTo>
                <a:cubicBezTo>
                  <a:pt x="23" y="3"/>
                  <a:pt x="21" y="1"/>
                  <a:pt x="18" y="1"/>
                </a:cubicBezTo>
                <a:close/>
                <a:moveTo>
                  <a:pt x="20" y="4"/>
                </a:moveTo>
                <a:cubicBezTo>
                  <a:pt x="21" y="4"/>
                  <a:pt x="22" y="5"/>
                  <a:pt x="21" y="6"/>
                </a:cubicBezTo>
                <a:cubicBezTo>
                  <a:pt x="21" y="7"/>
                  <a:pt x="20" y="8"/>
                  <a:pt x="19" y="8"/>
                </a:cubicBezTo>
                <a:cubicBezTo>
                  <a:pt x="18" y="7"/>
                  <a:pt x="18" y="6"/>
                  <a:pt x="18" y="5"/>
                </a:cubicBezTo>
                <a:cubicBezTo>
                  <a:pt x="18" y="4"/>
                  <a:pt x="19" y="4"/>
                  <a:pt x="20" y="4"/>
                </a:cubicBez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52" name="Freeform 173"/>
          <p:cNvSpPr>
            <a:spLocks noEditPoints="1"/>
          </p:cNvSpPr>
          <p:nvPr/>
        </p:nvSpPr>
        <p:spPr bwMode="auto">
          <a:xfrm>
            <a:off x="6851806" y="5038063"/>
            <a:ext cx="316712" cy="202696"/>
          </a:xfrm>
          <a:custGeom>
            <a:avLst/>
            <a:gdLst>
              <a:gd name="T0" fmla="*/ 31 w 33"/>
              <a:gd name="T1" fmla="*/ 0 h 21"/>
              <a:gd name="T2" fmla="*/ 2 w 33"/>
              <a:gd name="T3" fmla="*/ 0 h 21"/>
              <a:gd name="T4" fmla="*/ 1 w 33"/>
              <a:gd name="T5" fmla="*/ 0 h 21"/>
              <a:gd name="T6" fmla="*/ 0 w 33"/>
              <a:gd name="T7" fmla="*/ 2 h 21"/>
              <a:gd name="T8" fmla="*/ 16 w 33"/>
              <a:gd name="T9" fmla="*/ 13 h 21"/>
              <a:gd name="T10" fmla="*/ 17 w 33"/>
              <a:gd name="T11" fmla="*/ 14 h 21"/>
              <a:gd name="T12" fmla="*/ 18 w 33"/>
              <a:gd name="T13" fmla="*/ 13 h 21"/>
              <a:gd name="T14" fmla="*/ 33 w 33"/>
              <a:gd name="T15" fmla="*/ 2 h 21"/>
              <a:gd name="T16" fmla="*/ 32 w 33"/>
              <a:gd name="T17" fmla="*/ 0 h 21"/>
              <a:gd name="T18" fmla="*/ 31 w 33"/>
              <a:gd name="T19" fmla="*/ 0 h 21"/>
              <a:gd name="T20" fmla="*/ 33 w 33"/>
              <a:gd name="T21" fmla="*/ 17 h 21"/>
              <a:gd name="T22" fmla="*/ 24 w 33"/>
              <a:gd name="T23" fmla="*/ 10 h 21"/>
              <a:gd name="T24" fmla="*/ 33 w 33"/>
              <a:gd name="T25" fmla="*/ 4 h 21"/>
              <a:gd name="T26" fmla="*/ 33 w 33"/>
              <a:gd name="T27" fmla="*/ 17 h 21"/>
              <a:gd name="T28" fmla="*/ 32 w 33"/>
              <a:gd name="T29" fmla="*/ 20 h 21"/>
              <a:gd name="T30" fmla="*/ 31 w 33"/>
              <a:gd name="T31" fmla="*/ 21 h 21"/>
              <a:gd name="T32" fmla="*/ 2 w 33"/>
              <a:gd name="T33" fmla="*/ 21 h 21"/>
              <a:gd name="T34" fmla="*/ 1 w 33"/>
              <a:gd name="T35" fmla="*/ 20 h 21"/>
              <a:gd name="T36" fmla="*/ 0 w 33"/>
              <a:gd name="T37" fmla="*/ 19 h 21"/>
              <a:gd name="T38" fmla="*/ 11 w 33"/>
              <a:gd name="T39" fmla="*/ 11 h 21"/>
              <a:gd name="T40" fmla="*/ 15 w 33"/>
              <a:gd name="T41" fmla="*/ 15 h 21"/>
              <a:gd name="T42" fmla="*/ 17 w 33"/>
              <a:gd name="T43" fmla="*/ 15 h 21"/>
              <a:gd name="T44" fmla="*/ 18 w 33"/>
              <a:gd name="T45" fmla="*/ 15 h 21"/>
              <a:gd name="T46" fmla="*/ 23 w 33"/>
              <a:gd name="T47" fmla="*/ 11 h 21"/>
              <a:gd name="T48" fmla="*/ 33 w 33"/>
              <a:gd name="T49" fmla="*/ 19 h 21"/>
              <a:gd name="T50" fmla="*/ 32 w 33"/>
              <a:gd name="T51" fmla="*/ 20 h 21"/>
              <a:gd name="T52" fmla="*/ 0 w 33"/>
              <a:gd name="T53" fmla="*/ 4 h 21"/>
              <a:gd name="T54" fmla="*/ 9 w 33"/>
              <a:gd name="T55" fmla="*/ 10 h 21"/>
              <a:gd name="T56" fmla="*/ 0 w 33"/>
              <a:gd name="T57" fmla="*/ 17 h 21"/>
              <a:gd name="T58" fmla="*/ 0 w 33"/>
              <a:gd name="T59" fmla="*/ 4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3" h="21">
                <a:moveTo>
                  <a:pt x="31" y="0"/>
                </a:moveTo>
                <a:cubicBezTo>
                  <a:pt x="2" y="0"/>
                  <a:pt x="2" y="0"/>
                  <a:pt x="2" y="0"/>
                </a:cubicBezTo>
                <a:cubicBezTo>
                  <a:pt x="2" y="0"/>
                  <a:pt x="1" y="0"/>
                  <a:pt x="1" y="0"/>
                </a:cubicBezTo>
                <a:cubicBezTo>
                  <a:pt x="1" y="1"/>
                  <a:pt x="0" y="1"/>
                  <a:pt x="0" y="2"/>
                </a:cubicBezTo>
                <a:cubicBezTo>
                  <a:pt x="16" y="13"/>
                  <a:pt x="16" y="13"/>
                  <a:pt x="16" y="13"/>
                </a:cubicBezTo>
                <a:cubicBezTo>
                  <a:pt x="16" y="13"/>
                  <a:pt x="16" y="14"/>
                  <a:pt x="17" y="14"/>
                </a:cubicBezTo>
                <a:cubicBezTo>
                  <a:pt x="17" y="14"/>
                  <a:pt x="17" y="13"/>
                  <a:pt x="18" y="13"/>
                </a:cubicBezTo>
                <a:cubicBezTo>
                  <a:pt x="33" y="2"/>
                  <a:pt x="33" y="2"/>
                  <a:pt x="33" y="2"/>
                </a:cubicBezTo>
                <a:cubicBezTo>
                  <a:pt x="33" y="1"/>
                  <a:pt x="33" y="1"/>
                  <a:pt x="32" y="0"/>
                </a:cubicBezTo>
                <a:cubicBezTo>
                  <a:pt x="32" y="0"/>
                  <a:pt x="32" y="0"/>
                  <a:pt x="31" y="0"/>
                </a:cubicBezTo>
                <a:close/>
                <a:moveTo>
                  <a:pt x="33" y="17"/>
                </a:moveTo>
                <a:cubicBezTo>
                  <a:pt x="24" y="10"/>
                  <a:pt x="24" y="10"/>
                  <a:pt x="24" y="10"/>
                </a:cubicBezTo>
                <a:cubicBezTo>
                  <a:pt x="33" y="4"/>
                  <a:pt x="33" y="4"/>
                  <a:pt x="33" y="4"/>
                </a:cubicBezTo>
                <a:cubicBezTo>
                  <a:pt x="33" y="17"/>
                  <a:pt x="33" y="17"/>
                  <a:pt x="33" y="17"/>
                </a:cubicBezTo>
                <a:close/>
                <a:moveTo>
                  <a:pt x="32" y="20"/>
                </a:moveTo>
                <a:cubicBezTo>
                  <a:pt x="32" y="21"/>
                  <a:pt x="32" y="21"/>
                  <a:pt x="31" y="21"/>
                </a:cubicBezTo>
                <a:cubicBezTo>
                  <a:pt x="2" y="21"/>
                  <a:pt x="2" y="21"/>
                  <a:pt x="2" y="21"/>
                </a:cubicBezTo>
                <a:cubicBezTo>
                  <a:pt x="2" y="21"/>
                  <a:pt x="1" y="21"/>
                  <a:pt x="1" y="20"/>
                </a:cubicBezTo>
                <a:cubicBezTo>
                  <a:pt x="1" y="20"/>
                  <a:pt x="0" y="19"/>
                  <a:pt x="0" y="19"/>
                </a:cubicBezTo>
                <a:cubicBezTo>
                  <a:pt x="11" y="11"/>
                  <a:pt x="11" y="11"/>
                  <a:pt x="11" y="11"/>
                </a:cubicBezTo>
                <a:cubicBezTo>
                  <a:pt x="15" y="15"/>
                  <a:pt x="15" y="15"/>
                  <a:pt x="15" y="15"/>
                </a:cubicBezTo>
                <a:cubicBezTo>
                  <a:pt x="16" y="15"/>
                  <a:pt x="16" y="15"/>
                  <a:pt x="17" y="15"/>
                </a:cubicBezTo>
                <a:cubicBezTo>
                  <a:pt x="17" y="15"/>
                  <a:pt x="18" y="15"/>
                  <a:pt x="18" y="15"/>
                </a:cubicBezTo>
                <a:cubicBezTo>
                  <a:pt x="23" y="11"/>
                  <a:pt x="23" y="11"/>
                  <a:pt x="23" y="11"/>
                </a:cubicBezTo>
                <a:cubicBezTo>
                  <a:pt x="33" y="19"/>
                  <a:pt x="33" y="19"/>
                  <a:pt x="33" y="19"/>
                </a:cubicBezTo>
                <a:cubicBezTo>
                  <a:pt x="33" y="19"/>
                  <a:pt x="33" y="20"/>
                  <a:pt x="32" y="20"/>
                </a:cubicBezTo>
                <a:close/>
                <a:moveTo>
                  <a:pt x="0" y="4"/>
                </a:moveTo>
                <a:cubicBezTo>
                  <a:pt x="9" y="10"/>
                  <a:pt x="9" y="10"/>
                  <a:pt x="9" y="10"/>
                </a:cubicBezTo>
                <a:cubicBezTo>
                  <a:pt x="0" y="17"/>
                  <a:pt x="0" y="17"/>
                  <a:pt x="0" y="17"/>
                </a:cubicBezTo>
                <a:lnTo>
                  <a:pt x="0" y="4"/>
                </a:ln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53" name="Freeform 174"/>
          <p:cNvSpPr>
            <a:spLocks noEditPoints="1"/>
          </p:cNvSpPr>
          <p:nvPr/>
        </p:nvSpPr>
        <p:spPr bwMode="auto">
          <a:xfrm>
            <a:off x="7476181" y="4981960"/>
            <a:ext cx="316712" cy="305853"/>
          </a:xfrm>
          <a:custGeom>
            <a:avLst/>
            <a:gdLst>
              <a:gd name="T0" fmla="*/ 0 w 33"/>
              <a:gd name="T1" fmla="*/ 15 h 32"/>
              <a:gd name="T2" fmla="*/ 0 w 33"/>
              <a:gd name="T3" fmla="*/ 28 h 32"/>
              <a:gd name="T4" fmla="*/ 9 w 33"/>
              <a:gd name="T5" fmla="*/ 22 h 32"/>
              <a:gd name="T6" fmla="*/ 0 w 33"/>
              <a:gd name="T7" fmla="*/ 15 h 32"/>
              <a:gd name="T8" fmla="*/ 0 w 33"/>
              <a:gd name="T9" fmla="*/ 12 h 32"/>
              <a:gd name="T10" fmla="*/ 15 w 33"/>
              <a:gd name="T11" fmla="*/ 1 h 32"/>
              <a:gd name="T12" fmla="*/ 16 w 33"/>
              <a:gd name="T13" fmla="*/ 0 h 32"/>
              <a:gd name="T14" fmla="*/ 17 w 33"/>
              <a:gd name="T15" fmla="*/ 1 h 32"/>
              <a:gd name="T16" fmla="*/ 33 w 33"/>
              <a:gd name="T17" fmla="*/ 12 h 32"/>
              <a:gd name="T18" fmla="*/ 33 w 33"/>
              <a:gd name="T19" fmla="*/ 13 h 32"/>
              <a:gd name="T20" fmla="*/ 30 w 33"/>
              <a:gd name="T21" fmla="*/ 15 h 32"/>
              <a:gd name="T22" fmla="*/ 3 w 33"/>
              <a:gd name="T23" fmla="*/ 15 h 32"/>
              <a:gd name="T24" fmla="*/ 0 w 33"/>
              <a:gd name="T25" fmla="*/ 13 h 32"/>
              <a:gd name="T26" fmla="*/ 0 w 33"/>
              <a:gd name="T27" fmla="*/ 12 h 32"/>
              <a:gd name="T28" fmla="*/ 32 w 33"/>
              <a:gd name="T29" fmla="*/ 32 h 32"/>
              <a:gd name="T30" fmla="*/ 31 w 33"/>
              <a:gd name="T31" fmla="*/ 32 h 32"/>
              <a:gd name="T32" fmla="*/ 2 w 33"/>
              <a:gd name="T33" fmla="*/ 32 h 32"/>
              <a:gd name="T34" fmla="*/ 1 w 33"/>
              <a:gd name="T35" fmla="*/ 32 h 32"/>
              <a:gd name="T36" fmla="*/ 0 w 33"/>
              <a:gd name="T37" fmla="*/ 31 h 32"/>
              <a:gd name="T38" fmla="*/ 10 w 33"/>
              <a:gd name="T39" fmla="*/ 23 h 32"/>
              <a:gd name="T40" fmla="*/ 15 w 33"/>
              <a:gd name="T41" fmla="*/ 27 h 32"/>
              <a:gd name="T42" fmla="*/ 16 w 33"/>
              <a:gd name="T43" fmla="*/ 27 h 32"/>
              <a:gd name="T44" fmla="*/ 18 w 33"/>
              <a:gd name="T45" fmla="*/ 27 h 32"/>
              <a:gd name="T46" fmla="*/ 23 w 33"/>
              <a:gd name="T47" fmla="*/ 23 h 32"/>
              <a:gd name="T48" fmla="*/ 33 w 33"/>
              <a:gd name="T49" fmla="*/ 31 h 32"/>
              <a:gd name="T50" fmla="*/ 32 w 33"/>
              <a:gd name="T51" fmla="*/ 32 h 32"/>
              <a:gd name="T52" fmla="*/ 33 w 33"/>
              <a:gd name="T53" fmla="*/ 28 h 32"/>
              <a:gd name="T54" fmla="*/ 33 w 33"/>
              <a:gd name="T55" fmla="*/ 15 h 32"/>
              <a:gd name="T56" fmla="*/ 24 w 33"/>
              <a:gd name="T57" fmla="*/ 22 h 32"/>
              <a:gd name="T58" fmla="*/ 33 w 33"/>
              <a:gd name="T5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3" h="32">
                <a:moveTo>
                  <a:pt x="0" y="15"/>
                </a:moveTo>
                <a:cubicBezTo>
                  <a:pt x="0" y="28"/>
                  <a:pt x="0" y="28"/>
                  <a:pt x="0" y="28"/>
                </a:cubicBezTo>
                <a:cubicBezTo>
                  <a:pt x="9" y="22"/>
                  <a:pt x="9" y="22"/>
                  <a:pt x="9" y="22"/>
                </a:cubicBezTo>
                <a:cubicBezTo>
                  <a:pt x="0" y="15"/>
                  <a:pt x="0" y="15"/>
                  <a:pt x="0" y="15"/>
                </a:cubicBezTo>
                <a:close/>
                <a:moveTo>
                  <a:pt x="0" y="12"/>
                </a:moveTo>
                <a:cubicBezTo>
                  <a:pt x="15" y="1"/>
                  <a:pt x="15" y="1"/>
                  <a:pt x="15" y="1"/>
                </a:cubicBezTo>
                <a:cubicBezTo>
                  <a:pt x="16" y="0"/>
                  <a:pt x="16" y="0"/>
                  <a:pt x="16" y="0"/>
                </a:cubicBezTo>
                <a:cubicBezTo>
                  <a:pt x="17" y="0"/>
                  <a:pt x="17" y="0"/>
                  <a:pt x="17" y="1"/>
                </a:cubicBezTo>
                <a:cubicBezTo>
                  <a:pt x="33" y="12"/>
                  <a:pt x="33" y="12"/>
                  <a:pt x="33" y="12"/>
                </a:cubicBezTo>
                <a:cubicBezTo>
                  <a:pt x="33" y="12"/>
                  <a:pt x="33" y="13"/>
                  <a:pt x="33" y="13"/>
                </a:cubicBezTo>
                <a:cubicBezTo>
                  <a:pt x="30" y="15"/>
                  <a:pt x="30" y="15"/>
                  <a:pt x="30" y="15"/>
                </a:cubicBezTo>
                <a:cubicBezTo>
                  <a:pt x="3" y="15"/>
                  <a:pt x="3" y="15"/>
                  <a:pt x="3" y="15"/>
                </a:cubicBezTo>
                <a:cubicBezTo>
                  <a:pt x="0" y="13"/>
                  <a:pt x="0" y="13"/>
                  <a:pt x="0" y="13"/>
                </a:cubicBezTo>
                <a:cubicBezTo>
                  <a:pt x="0" y="13"/>
                  <a:pt x="0" y="12"/>
                  <a:pt x="0" y="12"/>
                </a:cubicBezTo>
                <a:close/>
                <a:moveTo>
                  <a:pt x="32" y="32"/>
                </a:moveTo>
                <a:cubicBezTo>
                  <a:pt x="32" y="32"/>
                  <a:pt x="31" y="32"/>
                  <a:pt x="31" y="32"/>
                </a:cubicBezTo>
                <a:cubicBezTo>
                  <a:pt x="2" y="32"/>
                  <a:pt x="2" y="32"/>
                  <a:pt x="2" y="32"/>
                </a:cubicBezTo>
                <a:cubicBezTo>
                  <a:pt x="1" y="32"/>
                  <a:pt x="1" y="32"/>
                  <a:pt x="1" y="32"/>
                </a:cubicBezTo>
                <a:cubicBezTo>
                  <a:pt x="0" y="32"/>
                  <a:pt x="0" y="31"/>
                  <a:pt x="0" y="31"/>
                </a:cubicBezTo>
                <a:cubicBezTo>
                  <a:pt x="10" y="23"/>
                  <a:pt x="10" y="23"/>
                  <a:pt x="10" y="23"/>
                </a:cubicBezTo>
                <a:cubicBezTo>
                  <a:pt x="15" y="27"/>
                  <a:pt x="15" y="27"/>
                  <a:pt x="15" y="27"/>
                </a:cubicBezTo>
                <a:cubicBezTo>
                  <a:pt x="15" y="27"/>
                  <a:pt x="16" y="27"/>
                  <a:pt x="16" y="27"/>
                </a:cubicBezTo>
                <a:cubicBezTo>
                  <a:pt x="17" y="27"/>
                  <a:pt x="17" y="27"/>
                  <a:pt x="18" y="27"/>
                </a:cubicBezTo>
                <a:cubicBezTo>
                  <a:pt x="23" y="23"/>
                  <a:pt x="23" y="23"/>
                  <a:pt x="23" y="23"/>
                </a:cubicBezTo>
                <a:cubicBezTo>
                  <a:pt x="33" y="31"/>
                  <a:pt x="33" y="31"/>
                  <a:pt x="33" y="31"/>
                </a:cubicBezTo>
                <a:cubicBezTo>
                  <a:pt x="33" y="31"/>
                  <a:pt x="32" y="32"/>
                  <a:pt x="32" y="32"/>
                </a:cubicBezTo>
                <a:close/>
                <a:moveTo>
                  <a:pt x="33" y="28"/>
                </a:moveTo>
                <a:cubicBezTo>
                  <a:pt x="33" y="15"/>
                  <a:pt x="33" y="15"/>
                  <a:pt x="33" y="15"/>
                </a:cubicBezTo>
                <a:cubicBezTo>
                  <a:pt x="24" y="22"/>
                  <a:pt x="24" y="22"/>
                  <a:pt x="24" y="22"/>
                </a:cubicBezTo>
                <a:lnTo>
                  <a:pt x="33" y="28"/>
                </a:ln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54" name="Freeform 175"/>
          <p:cNvSpPr>
            <a:spLocks noEditPoints="1"/>
          </p:cNvSpPr>
          <p:nvPr/>
        </p:nvSpPr>
        <p:spPr bwMode="auto">
          <a:xfrm>
            <a:off x="2591586" y="4991009"/>
            <a:ext cx="162880" cy="278706"/>
          </a:xfrm>
          <a:custGeom>
            <a:avLst/>
            <a:gdLst>
              <a:gd name="T0" fmla="*/ 9 w 17"/>
              <a:gd name="T1" fmla="*/ 0 h 29"/>
              <a:gd name="T2" fmla="*/ 9 w 17"/>
              <a:gd name="T3" fmla="*/ 0 h 29"/>
              <a:gd name="T4" fmla="*/ 14 w 17"/>
              <a:gd name="T5" fmla="*/ 6 h 29"/>
              <a:gd name="T6" fmla="*/ 14 w 17"/>
              <a:gd name="T7" fmla="*/ 15 h 29"/>
              <a:gd name="T8" fmla="*/ 9 w 17"/>
              <a:gd name="T9" fmla="*/ 21 h 29"/>
              <a:gd name="T10" fmla="*/ 9 w 17"/>
              <a:gd name="T11" fmla="*/ 21 h 29"/>
              <a:gd name="T12" fmla="*/ 3 w 17"/>
              <a:gd name="T13" fmla="*/ 15 h 29"/>
              <a:gd name="T14" fmla="*/ 3 w 17"/>
              <a:gd name="T15" fmla="*/ 6 h 29"/>
              <a:gd name="T16" fmla="*/ 9 w 17"/>
              <a:gd name="T17" fmla="*/ 0 h 29"/>
              <a:gd name="T18" fmla="*/ 6 w 17"/>
              <a:gd name="T19" fmla="*/ 15 h 29"/>
              <a:gd name="T20" fmla="*/ 6 w 17"/>
              <a:gd name="T21" fmla="*/ 6 h 29"/>
              <a:gd name="T22" fmla="*/ 7 w 17"/>
              <a:gd name="T23" fmla="*/ 4 h 29"/>
              <a:gd name="T24" fmla="*/ 8 w 17"/>
              <a:gd name="T25" fmla="*/ 3 h 29"/>
              <a:gd name="T26" fmla="*/ 8 w 17"/>
              <a:gd name="T27" fmla="*/ 2 h 29"/>
              <a:gd name="T28" fmla="*/ 7 w 17"/>
              <a:gd name="T29" fmla="*/ 2 h 29"/>
              <a:gd name="T30" fmla="*/ 5 w 17"/>
              <a:gd name="T31" fmla="*/ 4 h 29"/>
              <a:gd name="T32" fmla="*/ 4 w 17"/>
              <a:gd name="T33" fmla="*/ 6 h 29"/>
              <a:gd name="T34" fmla="*/ 4 w 17"/>
              <a:gd name="T35" fmla="*/ 15 h 29"/>
              <a:gd name="T36" fmla="*/ 5 w 17"/>
              <a:gd name="T37" fmla="*/ 16 h 29"/>
              <a:gd name="T38" fmla="*/ 6 w 17"/>
              <a:gd name="T39" fmla="*/ 15 h 29"/>
              <a:gd name="T40" fmla="*/ 10 w 17"/>
              <a:gd name="T41" fmla="*/ 23 h 29"/>
              <a:gd name="T42" fmla="*/ 14 w 17"/>
              <a:gd name="T43" fmla="*/ 21 h 29"/>
              <a:gd name="T44" fmla="*/ 17 w 17"/>
              <a:gd name="T45" fmla="*/ 15 h 29"/>
              <a:gd name="T46" fmla="*/ 16 w 17"/>
              <a:gd name="T47" fmla="*/ 14 h 29"/>
              <a:gd name="T48" fmla="*/ 15 w 17"/>
              <a:gd name="T49" fmla="*/ 15 h 29"/>
              <a:gd name="T50" fmla="*/ 13 w 17"/>
              <a:gd name="T51" fmla="*/ 20 h 29"/>
              <a:gd name="T52" fmla="*/ 9 w 17"/>
              <a:gd name="T53" fmla="*/ 21 h 29"/>
              <a:gd name="T54" fmla="*/ 4 w 17"/>
              <a:gd name="T55" fmla="*/ 20 h 29"/>
              <a:gd name="T56" fmla="*/ 2 w 17"/>
              <a:gd name="T57" fmla="*/ 15 h 29"/>
              <a:gd name="T58" fmla="*/ 1 w 17"/>
              <a:gd name="T59" fmla="*/ 14 h 29"/>
              <a:gd name="T60" fmla="*/ 0 w 17"/>
              <a:gd name="T61" fmla="*/ 15 h 29"/>
              <a:gd name="T62" fmla="*/ 3 w 17"/>
              <a:gd name="T63" fmla="*/ 21 h 29"/>
              <a:gd name="T64" fmla="*/ 8 w 17"/>
              <a:gd name="T65" fmla="*/ 23 h 29"/>
              <a:gd name="T66" fmla="*/ 8 w 17"/>
              <a:gd name="T67" fmla="*/ 27 h 29"/>
              <a:gd name="T68" fmla="*/ 1 w 17"/>
              <a:gd name="T69" fmla="*/ 27 h 29"/>
              <a:gd name="T70" fmla="*/ 0 w 17"/>
              <a:gd name="T71" fmla="*/ 28 h 29"/>
              <a:gd name="T72" fmla="*/ 1 w 17"/>
              <a:gd name="T73" fmla="*/ 29 h 29"/>
              <a:gd name="T74" fmla="*/ 16 w 17"/>
              <a:gd name="T75" fmla="*/ 29 h 29"/>
              <a:gd name="T76" fmla="*/ 17 w 17"/>
              <a:gd name="T77" fmla="*/ 28 h 29"/>
              <a:gd name="T78" fmla="*/ 16 w 17"/>
              <a:gd name="T79" fmla="*/ 27 h 29"/>
              <a:gd name="T80" fmla="*/ 10 w 17"/>
              <a:gd name="T81" fmla="*/ 27 h 29"/>
              <a:gd name="T82" fmla="*/ 10 w 17"/>
              <a:gd name="T83" fmla="*/ 2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7" h="29">
                <a:moveTo>
                  <a:pt x="9" y="0"/>
                </a:moveTo>
                <a:cubicBezTo>
                  <a:pt x="9" y="0"/>
                  <a:pt x="9" y="0"/>
                  <a:pt x="9" y="0"/>
                </a:cubicBezTo>
                <a:cubicBezTo>
                  <a:pt x="12" y="0"/>
                  <a:pt x="14" y="3"/>
                  <a:pt x="14" y="6"/>
                </a:cubicBezTo>
                <a:cubicBezTo>
                  <a:pt x="14" y="15"/>
                  <a:pt x="14" y="15"/>
                  <a:pt x="14" y="15"/>
                </a:cubicBezTo>
                <a:cubicBezTo>
                  <a:pt x="14" y="18"/>
                  <a:pt x="12" y="21"/>
                  <a:pt x="9" y="21"/>
                </a:cubicBezTo>
                <a:cubicBezTo>
                  <a:pt x="9" y="21"/>
                  <a:pt x="9" y="21"/>
                  <a:pt x="9" y="21"/>
                </a:cubicBezTo>
                <a:cubicBezTo>
                  <a:pt x="6" y="21"/>
                  <a:pt x="3" y="18"/>
                  <a:pt x="3" y="15"/>
                </a:cubicBezTo>
                <a:cubicBezTo>
                  <a:pt x="3" y="6"/>
                  <a:pt x="3" y="6"/>
                  <a:pt x="3" y="6"/>
                </a:cubicBezTo>
                <a:cubicBezTo>
                  <a:pt x="3" y="3"/>
                  <a:pt x="6" y="0"/>
                  <a:pt x="9" y="0"/>
                </a:cubicBezTo>
                <a:close/>
                <a:moveTo>
                  <a:pt x="6" y="15"/>
                </a:moveTo>
                <a:cubicBezTo>
                  <a:pt x="6" y="6"/>
                  <a:pt x="6" y="6"/>
                  <a:pt x="6" y="6"/>
                </a:cubicBezTo>
                <a:cubicBezTo>
                  <a:pt x="6" y="6"/>
                  <a:pt x="6" y="5"/>
                  <a:pt x="7" y="4"/>
                </a:cubicBezTo>
                <a:cubicBezTo>
                  <a:pt x="7" y="4"/>
                  <a:pt x="7" y="4"/>
                  <a:pt x="8" y="3"/>
                </a:cubicBezTo>
                <a:cubicBezTo>
                  <a:pt x="8" y="3"/>
                  <a:pt x="8" y="3"/>
                  <a:pt x="8" y="2"/>
                </a:cubicBezTo>
                <a:cubicBezTo>
                  <a:pt x="8" y="2"/>
                  <a:pt x="7" y="2"/>
                  <a:pt x="7" y="2"/>
                </a:cubicBezTo>
                <a:cubicBezTo>
                  <a:pt x="6" y="2"/>
                  <a:pt x="5" y="3"/>
                  <a:pt x="5" y="4"/>
                </a:cubicBezTo>
                <a:cubicBezTo>
                  <a:pt x="5" y="4"/>
                  <a:pt x="4" y="5"/>
                  <a:pt x="4" y="6"/>
                </a:cubicBezTo>
                <a:cubicBezTo>
                  <a:pt x="4" y="15"/>
                  <a:pt x="4" y="15"/>
                  <a:pt x="4" y="15"/>
                </a:cubicBezTo>
                <a:cubicBezTo>
                  <a:pt x="4" y="15"/>
                  <a:pt x="5" y="16"/>
                  <a:pt x="5" y="16"/>
                </a:cubicBezTo>
                <a:cubicBezTo>
                  <a:pt x="6" y="16"/>
                  <a:pt x="6" y="15"/>
                  <a:pt x="6" y="15"/>
                </a:cubicBezTo>
                <a:close/>
                <a:moveTo>
                  <a:pt x="10" y="23"/>
                </a:moveTo>
                <a:cubicBezTo>
                  <a:pt x="11" y="23"/>
                  <a:pt x="13" y="22"/>
                  <a:pt x="14" y="21"/>
                </a:cubicBezTo>
                <a:cubicBezTo>
                  <a:pt x="16" y="20"/>
                  <a:pt x="17" y="17"/>
                  <a:pt x="17" y="15"/>
                </a:cubicBezTo>
                <a:cubicBezTo>
                  <a:pt x="17" y="15"/>
                  <a:pt x="16" y="14"/>
                  <a:pt x="16" y="14"/>
                </a:cubicBezTo>
                <a:cubicBezTo>
                  <a:pt x="15" y="14"/>
                  <a:pt x="15" y="15"/>
                  <a:pt x="15" y="15"/>
                </a:cubicBezTo>
                <a:cubicBezTo>
                  <a:pt x="15" y="17"/>
                  <a:pt x="14" y="18"/>
                  <a:pt x="13" y="20"/>
                </a:cubicBezTo>
                <a:cubicBezTo>
                  <a:pt x="12" y="21"/>
                  <a:pt x="10" y="21"/>
                  <a:pt x="9" y="21"/>
                </a:cubicBezTo>
                <a:cubicBezTo>
                  <a:pt x="7" y="21"/>
                  <a:pt x="5" y="21"/>
                  <a:pt x="4" y="20"/>
                </a:cubicBezTo>
                <a:cubicBezTo>
                  <a:pt x="3" y="18"/>
                  <a:pt x="2" y="17"/>
                  <a:pt x="2" y="15"/>
                </a:cubicBezTo>
                <a:cubicBezTo>
                  <a:pt x="2" y="15"/>
                  <a:pt x="2" y="14"/>
                  <a:pt x="1" y="14"/>
                </a:cubicBezTo>
                <a:cubicBezTo>
                  <a:pt x="1" y="14"/>
                  <a:pt x="0" y="15"/>
                  <a:pt x="0" y="15"/>
                </a:cubicBezTo>
                <a:cubicBezTo>
                  <a:pt x="0" y="17"/>
                  <a:pt x="1" y="20"/>
                  <a:pt x="3" y="21"/>
                </a:cubicBezTo>
                <a:cubicBezTo>
                  <a:pt x="4" y="22"/>
                  <a:pt x="6" y="23"/>
                  <a:pt x="8" y="23"/>
                </a:cubicBezTo>
                <a:cubicBezTo>
                  <a:pt x="8" y="27"/>
                  <a:pt x="8" y="27"/>
                  <a:pt x="8" y="27"/>
                </a:cubicBezTo>
                <a:cubicBezTo>
                  <a:pt x="1" y="27"/>
                  <a:pt x="1" y="27"/>
                  <a:pt x="1" y="27"/>
                </a:cubicBezTo>
                <a:cubicBezTo>
                  <a:pt x="1" y="27"/>
                  <a:pt x="0" y="27"/>
                  <a:pt x="0" y="28"/>
                </a:cubicBezTo>
                <a:cubicBezTo>
                  <a:pt x="0" y="28"/>
                  <a:pt x="1" y="29"/>
                  <a:pt x="1" y="29"/>
                </a:cubicBezTo>
                <a:cubicBezTo>
                  <a:pt x="16" y="29"/>
                  <a:pt x="16" y="29"/>
                  <a:pt x="16" y="29"/>
                </a:cubicBezTo>
                <a:cubicBezTo>
                  <a:pt x="16" y="29"/>
                  <a:pt x="17" y="28"/>
                  <a:pt x="17" y="28"/>
                </a:cubicBezTo>
                <a:cubicBezTo>
                  <a:pt x="17" y="27"/>
                  <a:pt x="16" y="27"/>
                  <a:pt x="16" y="27"/>
                </a:cubicBezTo>
                <a:cubicBezTo>
                  <a:pt x="10" y="27"/>
                  <a:pt x="10" y="27"/>
                  <a:pt x="10" y="27"/>
                </a:cubicBezTo>
                <a:lnTo>
                  <a:pt x="10" y="23"/>
                </a:ln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55" name="Freeform 176"/>
          <p:cNvSpPr>
            <a:spLocks noEditPoints="1"/>
          </p:cNvSpPr>
          <p:nvPr/>
        </p:nvSpPr>
        <p:spPr bwMode="auto">
          <a:xfrm>
            <a:off x="1295784" y="5009107"/>
            <a:ext cx="269658" cy="231652"/>
          </a:xfrm>
          <a:custGeom>
            <a:avLst/>
            <a:gdLst>
              <a:gd name="T0" fmla="*/ 14 w 28"/>
              <a:gd name="T1" fmla="*/ 24 h 24"/>
              <a:gd name="T2" fmla="*/ 0 w 28"/>
              <a:gd name="T3" fmla="*/ 10 h 24"/>
              <a:gd name="T4" fmla="*/ 14 w 28"/>
              <a:gd name="T5" fmla="*/ 8 h 24"/>
              <a:gd name="T6" fmla="*/ 28 w 28"/>
              <a:gd name="T7" fmla="*/ 10 h 24"/>
              <a:gd name="T8" fmla="*/ 14 w 28"/>
              <a:gd name="T9" fmla="*/ 24 h 24"/>
              <a:gd name="T10" fmla="*/ 5 w 28"/>
              <a:gd name="T11" fmla="*/ 13 h 24"/>
              <a:gd name="T12" fmla="*/ 4 w 28"/>
              <a:gd name="T13" fmla="*/ 12 h 24"/>
              <a:gd name="T14" fmla="*/ 4 w 28"/>
              <a:gd name="T15" fmla="*/ 10 h 24"/>
              <a:gd name="T16" fmla="*/ 4 w 28"/>
              <a:gd name="T17" fmla="*/ 8 h 24"/>
              <a:gd name="T18" fmla="*/ 6 w 28"/>
              <a:gd name="T19" fmla="*/ 6 h 24"/>
              <a:gd name="T20" fmla="*/ 7 w 28"/>
              <a:gd name="T21" fmla="*/ 5 h 24"/>
              <a:gd name="T22" fmla="*/ 5 w 28"/>
              <a:gd name="T23" fmla="*/ 4 h 24"/>
              <a:gd name="T24" fmla="*/ 3 w 28"/>
              <a:gd name="T25" fmla="*/ 7 h 24"/>
              <a:gd name="T26" fmla="*/ 2 w 28"/>
              <a:gd name="T27" fmla="*/ 10 h 24"/>
              <a:gd name="T28" fmla="*/ 3 w 28"/>
              <a:gd name="T29" fmla="*/ 12 h 24"/>
              <a:gd name="T30" fmla="*/ 4 w 28"/>
              <a:gd name="T31" fmla="*/ 14 h 24"/>
              <a:gd name="T32" fmla="*/ 5 w 28"/>
              <a:gd name="T33" fmla="*/ 14 h 24"/>
              <a:gd name="T34" fmla="*/ 5 w 28"/>
              <a:gd name="T35" fmla="*/ 13 h 24"/>
              <a:gd name="T36" fmla="*/ 17 w 28"/>
              <a:gd name="T37" fmla="*/ 10 h 24"/>
              <a:gd name="T38" fmla="*/ 19 w 28"/>
              <a:gd name="T39" fmla="*/ 7 h 24"/>
              <a:gd name="T40" fmla="*/ 21 w 28"/>
              <a:gd name="T41" fmla="*/ 6 h 24"/>
              <a:gd name="T42" fmla="*/ 22 w 28"/>
              <a:gd name="T43" fmla="*/ 5 h 24"/>
              <a:gd name="T44" fmla="*/ 21 w 28"/>
              <a:gd name="T45" fmla="*/ 4 h 24"/>
              <a:gd name="T46" fmla="*/ 17 w 28"/>
              <a:gd name="T47" fmla="*/ 6 h 24"/>
              <a:gd name="T48" fmla="*/ 15 w 28"/>
              <a:gd name="T49" fmla="*/ 9 h 24"/>
              <a:gd name="T50" fmla="*/ 16 w 28"/>
              <a:gd name="T51" fmla="*/ 10 h 24"/>
              <a:gd name="T52" fmla="*/ 17 w 28"/>
              <a:gd name="T53" fmla="*/ 1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8" h="24">
                <a:moveTo>
                  <a:pt x="14" y="24"/>
                </a:moveTo>
                <a:cubicBezTo>
                  <a:pt x="10" y="21"/>
                  <a:pt x="0" y="16"/>
                  <a:pt x="0" y="10"/>
                </a:cubicBezTo>
                <a:cubicBezTo>
                  <a:pt x="0" y="2"/>
                  <a:pt x="12" y="0"/>
                  <a:pt x="14" y="8"/>
                </a:cubicBezTo>
                <a:cubicBezTo>
                  <a:pt x="16" y="0"/>
                  <a:pt x="28" y="2"/>
                  <a:pt x="28" y="10"/>
                </a:cubicBezTo>
                <a:cubicBezTo>
                  <a:pt x="28" y="16"/>
                  <a:pt x="19" y="21"/>
                  <a:pt x="14" y="24"/>
                </a:cubicBezTo>
                <a:close/>
                <a:moveTo>
                  <a:pt x="5" y="13"/>
                </a:moveTo>
                <a:cubicBezTo>
                  <a:pt x="5" y="13"/>
                  <a:pt x="5" y="12"/>
                  <a:pt x="4" y="12"/>
                </a:cubicBezTo>
                <a:cubicBezTo>
                  <a:pt x="4" y="11"/>
                  <a:pt x="4" y="11"/>
                  <a:pt x="4" y="10"/>
                </a:cubicBezTo>
                <a:cubicBezTo>
                  <a:pt x="4" y="9"/>
                  <a:pt x="4" y="8"/>
                  <a:pt x="4" y="8"/>
                </a:cubicBezTo>
                <a:cubicBezTo>
                  <a:pt x="5" y="7"/>
                  <a:pt x="5" y="7"/>
                  <a:pt x="6" y="6"/>
                </a:cubicBezTo>
                <a:cubicBezTo>
                  <a:pt x="7" y="6"/>
                  <a:pt x="7" y="5"/>
                  <a:pt x="7" y="5"/>
                </a:cubicBezTo>
                <a:cubicBezTo>
                  <a:pt x="6" y="4"/>
                  <a:pt x="6" y="4"/>
                  <a:pt x="5" y="4"/>
                </a:cubicBezTo>
                <a:cubicBezTo>
                  <a:pt x="4" y="5"/>
                  <a:pt x="3" y="6"/>
                  <a:pt x="3" y="7"/>
                </a:cubicBezTo>
                <a:cubicBezTo>
                  <a:pt x="2" y="8"/>
                  <a:pt x="2" y="9"/>
                  <a:pt x="2" y="10"/>
                </a:cubicBezTo>
                <a:cubicBezTo>
                  <a:pt x="2" y="11"/>
                  <a:pt x="2" y="12"/>
                  <a:pt x="3" y="12"/>
                </a:cubicBezTo>
                <a:cubicBezTo>
                  <a:pt x="3" y="13"/>
                  <a:pt x="3" y="14"/>
                  <a:pt x="4" y="14"/>
                </a:cubicBezTo>
                <a:cubicBezTo>
                  <a:pt x="4" y="15"/>
                  <a:pt x="5" y="15"/>
                  <a:pt x="5" y="14"/>
                </a:cubicBezTo>
                <a:cubicBezTo>
                  <a:pt x="6" y="14"/>
                  <a:pt x="6" y="14"/>
                  <a:pt x="5" y="13"/>
                </a:cubicBezTo>
                <a:close/>
                <a:moveTo>
                  <a:pt x="17" y="10"/>
                </a:moveTo>
                <a:cubicBezTo>
                  <a:pt x="18" y="9"/>
                  <a:pt x="18" y="8"/>
                  <a:pt x="19" y="7"/>
                </a:cubicBezTo>
                <a:cubicBezTo>
                  <a:pt x="19" y="7"/>
                  <a:pt x="20" y="6"/>
                  <a:pt x="21" y="6"/>
                </a:cubicBezTo>
                <a:cubicBezTo>
                  <a:pt x="22" y="6"/>
                  <a:pt x="22" y="5"/>
                  <a:pt x="22" y="5"/>
                </a:cubicBezTo>
                <a:cubicBezTo>
                  <a:pt x="22" y="4"/>
                  <a:pt x="21" y="4"/>
                  <a:pt x="21" y="4"/>
                </a:cubicBezTo>
                <a:cubicBezTo>
                  <a:pt x="20" y="4"/>
                  <a:pt x="18" y="5"/>
                  <a:pt x="17" y="6"/>
                </a:cubicBezTo>
                <a:cubicBezTo>
                  <a:pt x="16" y="7"/>
                  <a:pt x="16" y="8"/>
                  <a:pt x="15" y="9"/>
                </a:cubicBezTo>
                <a:cubicBezTo>
                  <a:pt x="15" y="10"/>
                  <a:pt x="16" y="10"/>
                  <a:pt x="16" y="10"/>
                </a:cubicBezTo>
                <a:cubicBezTo>
                  <a:pt x="17" y="10"/>
                  <a:pt x="17" y="10"/>
                  <a:pt x="17" y="10"/>
                </a:cubicBez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56" name="Freeform 177"/>
          <p:cNvSpPr>
            <a:spLocks noEditPoints="1"/>
          </p:cNvSpPr>
          <p:nvPr/>
        </p:nvSpPr>
        <p:spPr bwMode="auto">
          <a:xfrm>
            <a:off x="3753464" y="4991009"/>
            <a:ext cx="316712" cy="296804"/>
          </a:xfrm>
          <a:custGeom>
            <a:avLst/>
            <a:gdLst>
              <a:gd name="T0" fmla="*/ 30 w 33"/>
              <a:gd name="T1" fmla="*/ 6 h 31"/>
              <a:gd name="T2" fmla="*/ 33 w 33"/>
              <a:gd name="T3" fmla="*/ 27 h 31"/>
              <a:gd name="T4" fmla="*/ 15 w 33"/>
              <a:gd name="T5" fmla="*/ 30 h 31"/>
              <a:gd name="T6" fmla="*/ 11 w 33"/>
              <a:gd name="T7" fmla="*/ 4 h 31"/>
              <a:gd name="T8" fmla="*/ 13 w 33"/>
              <a:gd name="T9" fmla="*/ 0 h 31"/>
              <a:gd name="T10" fmla="*/ 14 w 33"/>
              <a:gd name="T11" fmla="*/ 1 h 31"/>
              <a:gd name="T12" fmla="*/ 13 w 33"/>
              <a:gd name="T13" fmla="*/ 31 h 31"/>
              <a:gd name="T14" fmla="*/ 4 w 33"/>
              <a:gd name="T15" fmla="*/ 30 h 31"/>
              <a:gd name="T16" fmla="*/ 5 w 33"/>
              <a:gd name="T17" fmla="*/ 4 h 31"/>
              <a:gd name="T18" fmla="*/ 3 w 33"/>
              <a:gd name="T19" fmla="*/ 30 h 31"/>
              <a:gd name="T20" fmla="*/ 0 w 33"/>
              <a:gd name="T21" fmla="*/ 27 h 31"/>
              <a:gd name="T22" fmla="*/ 2 w 33"/>
              <a:gd name="T23" fmla="*/ 6 h 31"/>
              <a:gd name="T24" fmla="*/ 3 w 33"/>
              <a:gd name="T25" fmla="*/ 30 h 31"/>
              <a:gd name="T26" fmla="*/ 26 w 33"/>
              <a:gd name="T27" fmla="*/ 23 h 31"/>
              <a:gd name="T28" fmla="*/ 26 w 33"/>
              <a:gd name="T29" fmla="*/ 26 h 31"/>
              <a:gd name="T30" fmla="*/ 29 w 33"/>
              <a:gd name="T31" fmla="*/ 26 h 31"/>
              <a:gd name="T32" fmla="*/ 29 w 33"/>
              <a:gd name="T33" fmla="*/ 23 h 31"/>
              <a:gd name="T34" fmla="*/ 22 w 33"/>
              <a:gd name="T35" fmla="*/ 23 h 31"/>
              <a:gd name="T36" fmla="*/ 21 w 33"/>
              <a:gd name="T37" fmla="*/ 26 h 31"/>
              <a:gd name="T38" fmla="*/ 25 w 33"/>
              <a:gd name="T39" fmla="*/ 26 h 31"/>
              <a:gd name="T40" fmla="*/ 25 w 33"/>
              <a:gd name="T41" fmla="*/ 23 h 31"/>
              <a:gd name="T42" fmla="*/ 22 w 33"/>
              <a:gd name="T43" fmla="*/ 23 h 31"/>
              <a:gd name="T44" fmla="*/ 17 w 33"/>
              <a:gd name="T45" fmla="*/ 23 h 31"/>
              <a:gd name="T46" fmla="*/ 18 w 33"/>
              <a:gd name="T47" fmla="*/ 26 h 31"/>
              <a:gd name="T48" fmla="*/ 21 w 33"/>
              <a:gd name="T49" fmla="*/ 26 h 31"/>
              <a:gd name="T50" fmla="*/ 20 w 33"/>
              <a:gd name="T51" fmla="*/ 23 h 31"/>
              <a:gd name="T52" fmla="*/ 26 w 33"/>
              <a:gd name="T53" fmla="*/ 19 h 31"/>
              <a:gd name="T54" fmla="*/ 26 w 33"/>
              <a:gd name="T55" fmla="*/ 22 h 31"/>
              <a:gd name="T56" fmla="*/ 29 w 33"/>
              <a:gd name="T57" fmla="*/ 22 h 31"/>
              <a:gd name="T58" fmla="*/ 29 w 33"/>
              <a:gd name="T59" fmla="*/ 19 h 31"/>
              <a:gd name="T60" fmla="*/ 26 w 33"/>
              <a:gd name="T61" fmla="*/ 19 h 31"/>
              <a:gd name="T62" fmla="*/ 21 w 33"/>
              <a:gd name="T63" fmla="*/ 19 h 31"/>
              <a:gd name="T64" fmla="*/ 22 w 33"/>
              <a:gd name="T65" fmla="*/ 22 h 31"/>
              <a:gd name="T66" fmla="*/ 25 w 33"/>
              <a:gd name="T67" fmla="*/ 22 h 31"/>
              <a:gd name="T68" fmla="*/ 25 w 33"/>
              <a:gd name="T69" fmla="*/ 19 h 31"/>
              <a:gd name="T70" fmla="*/ 18 w 33"/>
              <a:gd name="T71" fmla="*/ 19 h 31"/>
              <a:gd name="T72" fmla="*/ 17 w 33"/>
              <a:gd name="T73" fmla="*/ 22 h 31"/>
              <a:gd name="T74" fmla="*/ 20 w 33"/>
              <a:gd name="T75" fmla="*/ 22 h 31"/>
              <a:gd name="T76" fmla="*/ 21 w 33"/>
              <a:gd name="T77" fmla="*/ 19 h 31"/>
              <a:gd name="T78" fmla="*/ 18 w 33"/>
              <a:gd name="T79" fmla="*/ 19 h 31"/>
              <a:gd name="T80" fmla="*/ 26 w 33"/>
              <a:gd name="T81" fmla="*/ 15 h 31"/>
              <a:gd name="T82" fmla="*/ 26 w 33"/>
              <a:gd name="T83" fmla="*/ 18 h 31"/>
              <a:gd name="T84" fmla="*/ 29 w 33"/>
              <a:gd name="T85" fmla="*/ 18 h 31"/>
              <a:gd name="T86" fmla="*/ 29 w 33"/>
              <a:gd name="T87" fmla="*/ 15 h 31"/>
              <a:gd name="T88" fmla="*/ 22 w 33"/>
              <a:gd name="T89" fmla="*/ 15 h 31"/>
              <a:gd name="T90" fmla="*/ 21 w 33"/>
              <a:gd name="T91" fmla="*/ 18 h 31"/>
              <a:gd name="T92" fmla="*/ 25 w 33"/>
              <a:gd name="T93" fmla="*/ 18 h 31"/>
              <a:gd name="T94" fmla="*/ 25 w 33"/>
              <a:gd name="T95" fmla="*/ 15 h 31"/>
              <a:gd name="T96" fmla="*/ 22 w 33"/>
              <a:gd name="T97" fmla="*/ 15 h 31"/>
              <a:gd name="T98" fmla="*/ 17 w 33"/>
              <a:gd name="T99" fmla="*/ 15 h 31"/>
              <a:gd name="T100" fmla="*/ 18 w 33"/>
              <a:gd name="T101" fmla="*/ 18 h 31"/>
              <a:gd name="T102" fmla="*/ 21 w 33"/>
              <a:gd name="T103" fmla="*/ 18 h 31"/>
              <a:gd name="T104" fmla="*/ 20 w 33"/>
              <a:gd name="T105" fmla="*/ 15 h 31"/>
              <a:gd name="T106" fmla="*/ 29 w 33"/>
              <a:gd name="T107" fmla="*/ 10 h 31"/>
              <a:gd name="T108" fmla="*/ 17 w 33"/>
              <a:gd name="T109" fmla="*/ 9 h 31"/>
              <a:gd name="T110" fmla="*/ 17 w 33"/>
              <a:gd name="T111" fmla="*/ 12 h 31"/>
              <a:gd name="T112" fmla="*/ 29 w 33"/>
              <a:gd name="T113" fmla="*/ 12 h 31"/>
              <a:gd name="T114" fmla="*/ 29 w 33"/>
              <a:gd name="T115" fmla="*/ 1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3" h="31">
                <a:moveTo>
                  <a:pt x="15" y="6"/>
                </a:moveTo>
                <a:cubicBezTo>
                  <a:pt x="20" y="6"/>
                  <a:pt x="25" y="6"/>
                  <a:pt x="30" y="6"/>
                </a:cubicBezTo>
                <a:cubicBezTo>
                  <a:pt x="32" y="6"/>
                  <a:pt x="33" y="7"/>
                  <a:pt x="33" y="8"/>
                </a:cubicBezTo>
                <a:cubicBezTo>
                  <a:pt x="33" y="16"/>
                  <a:pt x="33" y="20"/>
                  <a:pt x="33" y="27"/>
                </a:cubicBezTo>
                <a:cubicBezTo>
                  <a:pt x="33" y="29"/>
                  <a:pt x="32" y="30"/>
                  <a:pt x="30" y="30"/>
                </a:cubicBezTo>
                <a:cubicBezTo>
                  <a:pt x="15" y="30"/>
                  <a:pt x="15" y="30"/>
                  <a:pt x="15" y="30"/>
                </a:cubicBezTo>
                <a:cubicBezTo>
                  <a:pt x="15" y="22"/>
                  <a:pt x="15" y="14"/>
                  <a:pt x="15" y="6"/>
                </a:cubicBezTo>
                <a:close/>
                <a:moveTo>
                  <a:pt x="11" y="4"/>
                </a:moveTo>
                <a:cubicBezTo>
                  <a:pt x="11" y="1"/>
                  <a:pt x="11" y="1"/>
                  <a:pt x="11" y="1"/>
                </a:cubicBezTo>
                <a:cubicBezTo>
                  <a:pt x="11" y="0"/>
                  <a:pt x="12" y="0"/>
                  <a:pt x="13" y="0"/>
                </a:cubicBezTo>
                <a:cubicBezTo>
                  <a:pt x="13" y="0"/>
                  <a:pt x="13" y="0"/>
                  <a:pt x="13" y="0"/>
                </a:cubicBezTo>
                <a:cubicBezTo>
                  <a:pt x="13" y="0"/>
                  <a:pt x="14" y="0"/>
                  <a:pt x="14" y="1"/>
                </a:cubicBezTo>
                <a:cubicBezTo>
                  <a:pt x="14" y="11"/>
                  <a:pt x="14" y="20"/>
                  <a:pt x="14" y="30"/>
                </a:cubicBezTo>
                <a:cubicBezTo>
                  <a:pt x="14" y="31"/>
                  <a:pt x="13" y="31"/>
                  <a:pt x="13" y="31"/>
                </a:cubicBezTo>
                <a:cubicBezTo>
                  <a:pt x="10" y="31"/>
                  <a:pt x="7" y="31"/>
                  <a:pt x="5" y="31"/>
                </a:cubicBezTo>
                <a:cubicBezTo>
                  <a:pt x="4" y="31"/>
                  <a:pt x="4" y="31"/>
                  <a:pt x="4" y="30"/>
                </a:cubicBezTo>
                <a:cubicBezTo>
                  <a:pt x="4" y="21"/>
                  <a:pt x="4" y="14"/>
                  <a:pt x="4" y="4"/>
                </a:cubicBezTo>
                <a:cubicBezTo>
                  <a:pt x="4" y="4"/>
                  <a:pt x="4" y="4"/>
                  <a:pt x="5" y="4"/>
                </a:cubicBezTo>
                <a:cubicBezTo>
                  <a:pt x="11" y="4"/>
                  <a:pt x="11" y="4"/>
                  <a:pt x="11" y="4"/>
                </a:cubicBezTo>
                <a:close/>
                <a:moveTo>
                  <a:pt x="3" y="30"/>
                </a:moveTo>
                <a:cubicBezTo>
                  <a:pt x="2" y="30"/>
                  <a:pt x="2" y="30"/>
                  <a:pt x="2" y="30"/>
                </a:cubicBezTo>
                <a:cubicBezTo>
                  <a:pt x="1" y="30"/>
                  <a:pt x="0" y="29"/>
                  <a:pt x="0" y="27"/>
                </a:cubicBezTo>
                <a:cubicBezTo>
                  <a:pt x="0" y="20"/>
                  <a:pt x="0" y="16"/>
                  <a:pt x="0" y="8"/>
                </a:cubicBezTo>
                <a:cubicBezTo>
                  <a:pt x="0" y="7"/>
                  <a:pt x="1" y="6"/>
                  <a:pt x="2" y="6"/>
                </a:cubicBezTo>
                <a:cubicBezTo>
                  <a:pt x="3" y="6"/>
                  <a:pt x="3" y="6"/>
                  <a:pt x="3" y="6"/>
                </a:cubicBezTo>
                <a:cubicBezTo>
                  <a:pt x="3" y="14"/>
                  <a:pt x="3" y="22"/>
                  <a:pt x="3" y="30"/>
                </a:cubicBezTo>
                <a:close/>
                <a:moveTo>
                  <a:pt x="26" y="23"/>
                </a:moveTo>
                <a:cubicBezTo>
                  <a:pt x="26" y="23"/>
                  <a:pt x="26" y="23"/>
                  <a:pt x="26" y="23"/>
                </a:cubicBezTo>
                <a:cubicBezTo>
                  <a:pt x="26" y="26"/>
                  <a:pt x="26" y="26"/>
                  <a:pt x="26" y="26"/>
                </a:cubicBezTo>
                <a:cubicBezTo>
                  <a:pt x="26" y="26"/>
                  <a:pt x="26" y="26"/>
                  <a:pt x="26" y="26"/>
                </a:cubicBezTo>
                <a:cubicBezTo>
                  <a:pt x="29" y="26"/>
                  <a:pt x="29" y="26"/>
                  <a:pt x="29" y="26"/>
                </a:cubicBezTo>
                <a:cubicBezTo>
                  <a:pt x="29" y="26"/>
                  <a:pt x="29" y="26"/>
                  <a:pt x="29" y="26"/>
                </a:cubicBezTo>
                <a:cubicBezTo>
                  <a:pt x="29" y="23"/>
                  <a:pt x="29" y="23"/>
                  <a:pt x="29" y="23"/>
                </a:cubicBezTo>
                <a:cubicBezTo>
                  <a:pt x="29" y="23"/>
                  <a:pt x="29" y="23"/>
                  <a:pt x="29" y="23"/>
                </a:cubicBezTo>
                <a:cubicBezTo>
                  <a:pt x="26" y="23"/>
                  <a:pt x="26" y="23"/>
                  <a:pt x="26" y="23"/>
                </a:cubicBezTo>
                <a:close/>
                <a:moveTo>
                  <a:pt x="22" y="23"/>
                </a:moveTo>
                <a:cubicBezTo>
                  <a:pt x="22" y="23"/>
                  <a:pt x="21" y="23"/>
                  <a:pt x="21" y="23"/>
                </a:cubicBezTo>
                <a:cubicBezTo>
                  <a:pt x="21" y="26"/>
                  <a:pt x="21" y="26"/>
                  <a:pt x="21" y="26"/>
                </a:cubicBezTo>
                <a:cubicBezTo>
                  <a:pt x="21" y="26"/>
                  <a:pt x="22" y="26"/>
                  <a:pt x="22" y="26"/>
                </a:cubicBezTo>
                <a:cubicBezTo>
                  <a:pt x="25" y="26"/>
                  <a:pt x="25" y="26"/>
                  <a:pt x="25" y="26"/>
                </a:cubicBezTo>
                <a:cubicBezTo>
                  <a:pt x="25" y="26"/>
                  <a:pt x="25" y="26"/>
                  <a:pt x="25" y="26"/>
                </a:cubicBezTo>
                <a:cubicBezTo>
                  <a:pt x="25" y="23"/>
                  <a:pt x="25" y="23"/>
                  <a:pt x="25" y="23"/>
                </a:cubicBezTo>
                <a:cubicBezTo>
                  <a:pt x="25" y="23"/>
                  <a:pt x="25" y="23"/>
                  <a:pt x="25" y="23"/>
                </a:cubicBezTo>
                <a:cubicBezTo>
                  <a:pt x="22" y="23"/>
                  <a:pt x="22" y="23"/>
                  <a:pt x="22" y="23"/>
                </a:cubicBezTo>
                <a:close/>
                <a:moveTo>
                  <a:pt x="18" y="23"/>
                </a:moveTo>
                <a:cubicBezTo>
                  <a:pt x="17" y="23"/>
                  <a:pt x="17" y="23"/>
                  <a:pt x="17" y="23"/>
                </a:cubicBezTo>
                <a:cubicBezTo>
                  <a:pt x="17" y="26"/>
                  <a:pt x="17" y="26"/>
                  <a:pt x="17" y="26"/>
                </a:cubicBezTo>
                <a:cubicBezTo>
                  <a:pt x="17" y="26"/>
                  <a:pt x="17" y="26"/>
                  <a:pt x="18" y="26"/>
                </a:cubicBezTo>
                <a:cubicBezTo>
                  <a:pt x="20" y="26"/>
                  <a:pt x="20" y="26"/>
                  <a:pt x="20" y="26"/>
                </a:cubicBezTo>
                <a:cubicBezTo>
                  <a:pt x="21" y="26"/>
                  <a:pt x="21" y="26"/>
                  <a:pt x="21" y="26"/>
                </a:cubicBezTo>
                <a:cubicBezTo>
                  <a:pt x="21" y="23"/>
                  <a:pt x="21" y="23"/>
                  <a:pt x="21" y="23"/>
                </a:cubicBezTo>
                <a:cubicBezTo>
                  <a:pt x="21" y="23"/>
                  <a:pt x="21" y="23"/>
                  <a:pt x="20" y="23"/>
                </a:cubicBezTo>
                <a:cubicBezTo>
                  <a:pt x="18" y="23"/>
                  <a:pt x="18" y="23"/>
                  <a:pt x="18" y="23"/>
                </a:cubicBezTo>
                <a:close/>
                <a:moveTo>
                  <a:pt x="26" y="19"/>
                </a:moveTo>
                <a:cubicBezTo>
                  <a:pt x="26" y="19"/>
                  <a:pt x="26" y="19"/>
                  <a:pt x="26" y="19"/>
                </a:cubicBezTo>
                <a:cubicBezTo>
                  <a:pt x="26" y="22"/>
                  <a:pt x="26" y="22"/>
                  <a:pt x="26" y="22"/>
                </a:cubicBezTo>
                <a:cubicBezTo>
                  <a:pt x="26" y="22"/>
                  <a:pt x="26" y="22"/>
                  <a:pt x="26" y="22"/>
                </a:cubicBezTo>
                <a:cubicBezTo>
                  <a:pt x="29" y="22"/>
                  <a:pt x="29" y="22"/>
                  <a:pt x="29" y="22"/>
                </a:cubicBezTo>
                <a:cubicBezTo>
                  <a:pt x="29" y="22"/>
                  <a:pt x="29" y="22"/>
                  <a:pt x="29" y="22"/>
                </a:cubicBezTo>
                <a:cubicBezTo>
                  <a:pt x="29" y="19"/>
                  <a:pt x="29" y="19"/>
                  <a:pt x="29" y="19"/>
                </a:cubicBezTo>
                <a:cubicBezTo>
                  <a:pt x="29" y="19"/>
                  <a:pt x="29" y="19"/>
                  <a:pt x="29" y="19"/>
                </a:cubicBezTo>
                <a:cubicBezTo>
                  <a:pt x="26" y="19"/>
                  <a:pt x="26" y="19"/>
                  <a:pt x="26" y="19"/>
                </a:cubicBezTo>
                <a:close/>
                <a:moveTo>
                  <a:pt x="22" y="19"/>
                </a:moveTo>
                <a:cubicBezTo>
                  <a:pt x="22" y="19"/>
                  <a:pt x="21" y="19"/>
                  <a:pt x="21" y="19"/>
                </a:cubicBezTo>
                <a:cubicBezTo>
                  <a:pt x="21" y="22"/>
                  <a:pt x="21" y="22"/>
                  <a:pt x="21" y="22"/>
                </a:cubicBezTo>
                <a:cubicBezTo>
                  <a:pt x="21" y="22"/>
                  <a:pt x="22" y="22"/>
                  <a:pt x="22" y="22"/>
                </a:cubicBezTo>
                <a:cubicBezTo>
                  <a:pt x="25" y="22"/>
                  <a:pt x="25" y="22"/>
                  <a:pt x="25" y="22"/>
                </a:cubicBezTo>
                <a:cubicBezTo>
                  <a:pt x="25" y="22"/>
                  <a:pt x="25" y="22"/>
                  <a:pt x="25" y="22"/>
                </a:cubicBezTo>
                <a:cubicBezTo>
                  <a:pt x="25" y="19"/>
                  <a:pt x="25" y="19"/>
                  <a:pt x="25" y="19"/>
                </a:cubicBezTo>
                <a:cubicBezTo>
                  <a:pt x="25" y="19"/>
                  <a:pt x="25" y="19"/>
                  <a:pt x="25" y="19"/>
                </a:cubicBezTo>
                <a:cubicBezTo>
                  <a:pt x="22" y="19"/>
                  <a:pt x="22" y="19"/>
                  <a:pt x="22" y="19"/>
                </a:cubicBezTo>
                <a:close/>
                <a:moveTo>
                  <a:pt x="18" y="19"/>
                </a:moveTo>
                <a:cubicBezTo>
                  <a:pt x="17" y="19"/>
                  <a:pt x="17" y="19"/>
                  <a:pt x="17" y="19"/>
                </a:cubicBezTo>
                <a:cubicBezTo>
                  <a:pt x="17" y="22"/>
                  <a:pt x="17" y="22"/>
                  <a:pt x="17" y="22"/>
                </a:cubicBezTo>
                <a:cubicBezTo>
                  <a:pt x="17" y="22"/>
                  <a:pt x="17" y="22"/>
                  <a:pt x="18" y="22"/>
                </a:cubicBezTo>
                <a:cubicBezTo>
                  <a:pt x="20" y="22"/>
                  <a:pt x="20" y="22"/>
                  <a:pt x="20" y="22"/>
                </a:cubicBezTo>
                <a:cubicBezTo>
                  <a:pt x="21" y="22"/>
                  <a:pt x="21" y="22"/>
                  <a:pt x="21" y="22"/>
                </a:cubicBezTo>
                <a:cubicBezTo>
                  <a:pt x="21" y="19"/>
                  <a:pt x="21" y="19"/>
                  <a:pt x="21" y="19"/>
                </a:cubicBezTo>
                <a:cubicBezTo>
                  <a:pt x="21" y="19"/>
                  <a:pt x="21" y="19"/>
                  <a:pt x="20" y="19"/>
                </a:cubicBezTo>
                <a:cubicBezTo>
                  <a:pt x="18" y="19"/>
                  <a:pt x="18" y="19"/>
                  <a:pt x="18" y="19"/>
                </a:cubicBezTo>
                <a:close/>
                <a:moveTo>
                  <a:pt x="26" y="15"/>
                </a:moveTo>
                <a:cubicBezTo>
                  <a:pt x="26" y="15"/>
                  <a:pt x="26" y="15"/>
                  <a:pt x="26" y="15"/>
                </a:cubicBezTo>
                <a:cubicBezTo>
                  <a:pt x="26" y="18"/>
                  <a:pt x="26" y="18"/>
                  <a:pt x="26" y="18"/>
                </a:cubicBezTo>
                <a:cubicBezTo>
                  <a:pt x="26" y="18"/>
                  <a:pt x="26" y="18"/>
                  <a:pt x="26" y="18"/>
                </a:cubicBezTo>
                <a:cubicBezTo>
                  <a:pt x="29" y="18"/>
                  <a:pt x="29" y="18"/>
                  <a:pt x="29" y="18"/>
                </a:cubicBezTo>
                <a:cubicBezTo>
                  <a:pt x="29" y="18"/>
                  <a:pt x="29" y="18"/>
                  <a:pt x="29" y="18"/>
                </a:cubicBezTo>
                <a:cubicBezTo>
                  <a:pt x="29" y="15"/>
                  <a:pt x="29" y="15"/>
                  <a:pt x="29" y="15"/>
                </a:cubicBezTo>
                <a:cubicBezTo>
                  <a:pt x="29" y="15"/>
                  <a:pt x="29" y="15"/>
                  <a:pt x="29" y="15"/>
                </a:cubicBezTo>
                <a:cubicBezTo>
                  <a:pt x="26" y="15"/>
                  <a:pt x="26" y="15"/>
                  <a:pt x="26" y="15"/>
                </a:cubicBezTo>
                <a:close/>
                <a:moveTo>
                  <a:pt x="22" y="15"/>
                </a:moveTo>
                <a:cubicBezTo>
                  <a:pt x="22" y="15"/>
                  <a:pt x="21" y="15"/>
                  <a:pt x="21" y="15"/>
                </a:cubicBezTo>
                <a:cubicBezTo>
                  <a:pt x="21" y="18"/>
                  <a:pt x="21" y="18"/>
                  <a:pt x="21" y="18"/>
                </a:cubicBezTo>
                <a:cubicBezTo>
                  <a:pt x="21" y="18"/>
                  <a:pt x="22" y="18"/>
                  <a:pt x="22" y="18"/>
                </a:cubicBezTo>
                <a:cubicBezTo>
                  <a:pt x="25" y="18"/>
                  <a:pt x="25" y="18"/>
                  <a:pt x="25" y="18"/>
                </a:cubicBezTo>
                <a:cubicBezTo>
                  <a:pt x="25" y="18"/>
                  <a:pt x="25" y="18"/>
                  <a:pt x="25" y="18"/>
                </a:cubicBezTo>
                <a:cubicBezTo>
                  <a:pt x="25" y="15"/>
                  <a:pt x="25" y="15"/>
                  <a:pt x="25" y="15"/>
                </a:cubicBezTo>
                <a:cubicBezTo>
                  <a:pt x="25" y="15"/>
                  <a:pt x="25" y="15"/>
                  <a:pt x="25" y="15"/>
                </a:cubicBezTo>
                <a:cubicBezTo>
                  <a:pt x="22" y="15"/>
                  <a:pt x="22" y="15"/>
                  <a:pt x="22" y="15"/>
                </a:cubicBezTo>
                <a:close/>
                <a:moveTo>
                  <a:pt x="18" y="15"/>
                </a:moveTo>
                <a:cubicBezTo>
                  <a:pt x="17" y="15"/>
                  <a:pt x="17" y="15"/>
                  <a:pt x="17" y="15"/>
                </a:cubicBezTo>
                <a:cubicBezTo>
                  <a:pt x="17" y="18"/>
                  <a:pt x="17" y="18"/>
                  <a:pt x="17" y="18"/>
                </a:cubicBezTo>
                <a:cubicBezTo>
                  <a:pt x="17" y="18"/>
                  <a:pt x="17" y="18"/>
                  <a:pt x="18" y="18"/>
                </a:cubicBezTo>
                <a:cubicBezTo>
                  <a:pt x="20" y="18"/>
                  <a:pt x="20" y="18"/>
                  <a:pt x="20" y="18"/>
                </a:cubicBezTo>
                <a:cubicBezTo>
                  <a:pt x="21" y="18"/>
                  <a:pt x="21" y="18"/>
                  <a:pt x="21" y="18"/>
                </a:cubicBezTo>
                <a:cubicBezTo>
                  <a:pt x="21" y="15"/>
                  <a:pt x="21" y="15"/>
                  <a:pt x="21" y="15"/>
                </a:cubicBezTo>
                <a:cubicBezTo>
                  <a:pt x="21" y="15"/>
                  <a:pt x="21" y="15"/>
                  <a:pt x="20" y="15"/>
                </a:cubicBezTo>
                <a:cubicBezTo>
                  <a:pt x="18" y="15"/>
                  <a:pt x="18" y="15"/>
                  <a:pt x="18" y="15"/>
                </a:cubicBezTo>
                <a:close/>
                <a:moveTo>
                  <a:pt x="29" y="10"/>
                </a:moveTo>
                <a:cubicBezTo>
                  <a:pt x="29" y="9"/>
                  <a:pt x="29" y="9"/>
                  <a:pt x="29" y="9"/>
                </a:cubicBezTo>
                <a:cubicBezTo>
                  <a:pt x="17" y="9"/>
                  <a:pt x="17" y="9"/>
                  <a:pt x="17" y="9"/>
                </a:cubicBezTo>
                <a:cubicBezTo>
                  <a:pt x="17" y="9"/>
                  <a:pt x="17" y="9"/>
                  <a:pt x="17" y="10"/>
                </a:cubicBezTo>
                <a:cubicBezTo>
                  <a:pt x="17" y="12"/>
                  <a:pt x="17" y="12"/>
                  <a:pt x="17" y="12"/>
                </a:cubicBezTo>
                <a:cubicBezTo>
                  <a:pt x="17" y="12"/>
                  <a:pt x="17" y="12"/>
                  <a:pt x="17" y="12"/>
                </a:cubicBezTo>
                <a:cubicBezTo>
                  <a:pt x="29" y="12"/>
                  <a:pt x="29" y="12"/>
                  <a:pt x="29" y="12"/>
                </a:cubicBezTo>
                <a:cubicBezTo>
                  <a:pt x="29" y="12"/>
                  <a:pt x="29" y="12"/>
                  <a:pt x="29" y="12"/>
                </a:cubicBezTo>
                <a:cubicBezTo>
                  <a:pt x="29" y="11"/>
                  <a:pt x="29" y="11"/>
                  <a:pt x="29" y="10"/>
                </a:cubicBez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57" name="Freeform 178"/>
          <p:cNvSpPr>
            <a:spLocks/>
          </p:cNvSpPr>
          <p:nvPr/>
        </p:nvSpPr>
        <p:spPr bwMode="auto">
          <a:xfrm>
            <a:off x="5000403" y="5067020"/>
            <a:ext cx="316712" cy="115826"/>
          </a:xfrm>
          <a:custGeom>
            <a:avLst/>
            <a:gdLst>
              <a:gd name="T0" fmla="*/ 29 w 33"/>
              <a:gd name="T1" fmla="*/ 2 h 12"/>
              <a:gd name="T2" fmla="*/ 4 w 33"/>
              <a:gd name="T3" fmla="*/ 2 h 12"/>
              <a:gd name="T4" fmla="*/ 1 w 33"/>
              <a:gd name="T5" fmla="*/ 6 h 12"/>
              <a:gd name="T6" fmla="*/ 2 w 33"/>
              <a:gd name="T7" fmla="*/ 11 h 12"/>
              <a:gd name="T8" fmla="*/ 3 w 33"/>
              <a:gd name="T9" fmla="*/ 12 h 12"/>
              <a:gd name="T10" fmla="*/ 9 w 33"/>
              <a:gd name="T11" fmla="*/ 12 h 12"/>
              <a:gd name="T12" fmla="*/ 10 w 33"/>
              <a:gd name="T13" fmla="*/ 11 h 12"/>
              <a:gd name="T14" fmla="*/ 10 w 33"/>
              <a:gd name="T15" fmla="*/ 10 h 12"/>
              <a:gd name="T16" fmla="*/ 10 w 33"/>
              <a:gd name="T17" fmla="*/ 6 h 12"/>
              <a:gd name="T18" fmla="*/ 24 w 33"/>
              <a:gd name="T19" fmla="*/ 6 h 12"/>
              <a:gd name="T20" fmla="*/ 23 w 33"/>
              <a:gd name="T21" fmla="*/ 10 h 12"/>
              <a:gd name="T22" fmla="*/ 23 w 33"/>
              <a:gd name="T23" fmla="*/ 11 h 12"/>
              <a:gd name="T24" fmla="*/ 25 w 33"/>
              <a:gd name="T25" fmla="*/ 12 h 12"/>
              <a:gd name="T26" fmla="*/ 30 w 33"/>
              <a:gd name="T27" fmla="*/ 12 h 12"/>
              <a:gd name="T28" fmla="*/ 32 w 33"/>
              <a:gd name="T29" fmla="*/ 11 h 12"/>
              <a:gd name="T30" fmla="*/ 32 w 33"/>
              <a:gd name="T31" fmla="*/ 6 h 12"/>
              <a:gd name="T32" fmla="*/ 29 w 33"/>
              <a:gd name="T33" fmla="*/ 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12">
                <a:moveTo>
                  <a:pt x="29" y="2"/>
                </a:moveTo>
                <a:cubicBezTo>
                  <a:pt x="21" y="0"/>
                  <a:pt x="13" y="0"/>
                  <a:pt x="4" y="2"/>
                </a:cubicBezTo>
                <a:cubicBezTo>
                  <a:pt x="2" y="2"/>
                  <a:pt x="0" y="4"/>
                  <a:pt x="1" y="6"/>
                </a:cubicBezTo>
                <a:cubicBezTo>
                  <a:pt x="1" y="7"/>
                  <a:pt x="1" y="9"/>
                  <a:pt x="2" y="11"/>
                </a:cubicBezTo>
                <a:cubicBezTo>
                  <a:pt x="2" y="12"/>
                  <a:pt x="3" y="12"/>
                  <a:pt x="3" y="12"/>
                </a:cubicBezTo>
                <a:cubicBezTo>
                  <a:pt x="9" y="12"/>
                  <a:pt x="9" y="12"/>
                  <a:pt x="9" y="12"/>
                </a:cubicBezTo>
                <a:cubicBezTo>
                  <a:pt x="9" y="11"/>
                  <a:pt x="9" y="11"/>
                  <a:pt x="10" y="11"/>
                </a:cubicBezTo>
                <a:cubicBezTo>
                  <a:pt x="10" y="10"/>
                  <a:pt x="10" y="10"/>
                  <a:pt x="10" y="10"/>
                </a:cubicBezTo>
                <a:cubicBezTo>
                  <a:pt x="10" y="6"/>
                  <a:pt x="10" y="6"/>
                  <a:pt x="10" y="6"/>
                </a:cubicBezTo>
                <a:cubicBezTo>
                  <a:pt x="14" y="6"/>
                  <a:pt x="19" y="6"/>
                  <a:pt x="24" y="6"/>
                </a:cubicBezTo>
                <a:cubicBezTo>
                  <a:pt x="23" y="10"/>
                  <a:pt x="23" y="10"/>
                  <a:pt x="23" y="10"/>
                </a:cubicBezTo>
                <a:cubicBezTo>
                  <a:pt x="23" y="10"/>
                  <a:pt x="23" y="10"/>
                  <a:pt x="23" y="11"/>
                </a:cubicBezTo>
                <a:cubicBezTo>
                  <a:pt x="24" y="11"/>
                  <a:pt x="24" y="11"/>
                  <a:pt x="25" y="12"/>
                </a:cubicBezTo>
                <a:cubicBezTo>
                  <a:pt x="30" y="12"/>
                  <a:pt x="30" y="12"/>
                  <a:pt x="30" y="12"/>
                </a:cubicBezTo>
                <a:cubicBezTo>
                  <a:pt x="31" y="12"/>
                  <a:pt x="31" y="12"/>
                  <a:pt x="32" y="11"/>
                </a:cubicBezTo>
                <a:cubicBezTo>
                  <a:pt x="32" y="9"/>
                  <a:pt x="32" y="7"/>
                  <a:pt x="32" y="6"/>
                </a:cubicBezTo>
                <a:cubicBezTo>
                  <a:pt x="33" y="4"/>
                  <a:pt x="31" y="2"/>
                  <a:pt x="29" y="2"/>
                </a:cubicBez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58" name="Freeform 181"/>
          <p:cNvSpPr>
            <a:spLocks noEditPoints="1"/>
          </p:cNvSpPr>
          <p:nvPr/>
        </p:nvSpPr>
        <p:spPr bwMode="auto">
          <a:xfrm>
            <a:off x="5642874" y="5029015"/>
            <a:ext cx="258799" cy="258799"/>
          </a:xfrm>
          <a:custGeom>
            <a:avLst/>
            <a:gdLst>
              <a:gd name="T0" fmla="*/ 25 w 27"/>
              <a:gd name="T1" fmla="*/ 0 h 27"/>
              <a:gd name="T2" fmla="*/ 27 w 27"/>
              <a:gd name="T3" fmla="*/ 2 h 27"/>
              <a:gd name="T4" fmla="*/ 27 w 27"/>
              <a:gd name="T5" fmla="*/ 17 h 27"/>
              <a:gd name="T6" fmla="*/ 25 w 27"/>
              <a:gd name="T7" fmla="*/ 19 h 27"/>
              <a:gd name="T8" fmla="*/ 20 w 27"/>
              <a:gd name="T9" fmla="*/ 19 h 27"/>
              <a:gd name="T10" fmla="*/ 20 w 27"/>
              <a:gd name="T11" fmla="*/ 27 h 27"/>
              <a:gd name="T12" fmla="*/ 13 w 27"/>
              <a:gd name="T13" fmla="*/ 19 h 27"/>
              <a:gd name="T14" fmla="*/ 2 w 27"/>
              <a:gd name="T15" fmla="*/ 19 h 27"/>
              <a:gd name="T16" fmla="*/ 0 w 27"/>
              <a:gd name="T17" fmla="*/ 17 h 27"/>
              <a:gd name="T18" fmla="*/ 0 w 27"/>
              <a:gd name="T19" fmla="*/ 2 h 27"/>
              <a:gd name="T20" fmla="*/ 2 w 27"/>
              <a:gd name="T21" fmla="*/ 0 h 27"/>
              <a:gd name="T22" fmla="*/ 25 w 27"/>
              <a:gd name="T23" fmla="*/ 0 h 27"/>
              <a:gd name="T24" fmla="*/ 5 w 27"/>
              <a:gd name="T25" fmla="*/ 5 h 27"/>
              <a:gd name="T26" fmla="*/ 5 w 27"/>
              <a:gd name="T27" fmla="*/ 6 h 27"/>
              <a:gd name="T28" fmla="*/ 5 w 27"/>
              <a:gd name="T29" fmla="*/ 6 h 27"/>
              <a:gd name="T30" fmla="*/ 5 w 27"/>
              <a:gd name="T31" fmla="*/ 7 h 27"/>
              <a:gd name="T32" fmla="*/ 22 w 27"/>
              <a:gd name="T33" fmla="*/ 7 h 27"/>
              <a:gd name="T34" fmla="*/ 22 w 27"/>
              <a:gd name="T35" fmla="*/ 6 h 27"/>
              <a:gd name="T36" fmla="*/ 22 w 27"/>
              <a:gd name="T37" fmla="*/ 6 h 27"/>
              <a:gd name="T38" fmla="*/ 22 w 27"/>
              <a:gd name="T39" fmla="*/ 5 h 27"/>
              <a:gd name="T40" fmla="*/ 5 w 27"/>
              <a:gd name="T41" fmla="*/ 5 h 27"/>
              <a:gd name="T42" fmla="*/ 5 w 27"/>
              <a:gd name="T43" fmla="*/ 13 h 27"/>
              <a:gd name="T44" fmla="*/ 5 w 27"/>
              <a:gd name="T45" fmla="*/ 13 h 27"/>
              <a:gd name="T46" fmla="*/ 5 w 27"/>
              <a:gd name="T47" fmla="*/ 13 h 27"/>
              <a:gd name="T48" fmla="*/ 5 w 27"/>
              <a:gd name="T49" fmla="*/ 14 h 27"/>
              <a:gd name="T50" fmla="*/ 22 w 27"/>
              <a:gd name="T51" fmla="*/ 14 h 27"/>
              <a:gd name="T52" fmla="*/ 22 w 27"/>
              <a:gd name="T53" fmla="*/ 13 h 27"/>
              <a:gd name="T54" fmla="*/ 22 w 27"/>
              <a:gd name="T55" fmla="*/ 13 h 27"/>
              <a:gd name="T56" fmla="*/ 22 w 27"/>
              <a:gd name="T57" fmla="*/ 13 h 27"/>
              <a:gd name="T58" fmla="*/ 5 w 27"/>
              <a:gd name="T59" fmla="*/ 13 h 27"/>
              <a:gd name="T60" fmla="*/ 5 w 27"/>
              <a:gd name="T61" fmla="*/ 9 h 27"/>
              <a:gd name="T62" fmla="*/ 5 w 27"/>
              <a:gd name="T63" fmla="*/ 10 h 27"/>
              <a:gd name="T64" fmla="*/ 5 w 27"/>
              <a:gd name="T65" fmla="*/ 10 h 27"/>
              <a:gd name="T66" fmla="*/ 5 w 27"/>
              <a:gd name="T67" fmla="*/ 10 h 27"/>
              <a:gd name="T68" fmla="*/ 22 w 27"/>
              <a:gd name="T69" fmla="*/ 10 h 27"/>
              <a:gd name="T70" fmla="*/ 22 w 27"/>
              <a:gd name="T71" fmla="*/ 10 h 27"/>
              <a:gd name="T72" fmla="*/ 22 w 27"/>
              <a:gd name="T73" fmla="*/ 10 h 27"/>
              <a:gd name="T74" fmla="*/ 22 w 27"/>
              <a:gd name="T75" fmla="*/ 9 h 27"/>
              <a:gd name="T76" fmla="*/ 5 w 27"/>
              <a:gd name="T77" fmla="*/ 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 h="27">
                <a:moveTo>
                  <a:pt x="25" y="0"/>
                </a:moveTo>
                <a:cubicBezTo>
                  <a:pt x="26" y="0"/>
                  <a:pt x="27" y="1"/>
                  <a:pt x="27" y="2"/>
                </a:cubicBezTo>
                <a:cubicBezTo>
                  <a:pt x="27" y="7"/>
                  <a:pt x="27" y="12"/>
                  <a:pt x="27" y="17"/>
                </a:cubicBezTo>
                <a:cubicBezTo>
                  <a:pt x="27" y="18"/>
                  <a:pt x="26" y="19"/>
                  <a:pt x="25" y="19"/>
                </a:cubicBezTo>
                <a:cubicBezTo>
                  <a:pt x="20" y="19"/>
                  <a:pt x="20" y="19"/>
                  <a:pt x="20" y="19"/>
                </a:cubicBezTo>
                <a:cubicBezTo>
                  <a:pt x="20" y="27"/>
                  <a:pt x="20" y="27"/>
                  <a:pt x="20" y="27"/>
                </a:cubicBezTo>
                <a:cubicBezTo>
                  <a:pt x="20" y="24"/>
                  <a:pt x="17" y="21"/>
                  <a:pt x="13" y="19"/>
                </a:cubicBezTo>
                <a:cubicBezTo>
                  <a:pt x="2" y="19"/>
                  <a:pt x="2" y="19"/>
                  <a:pt x="2" y="19"/>
                </a:cubicBezTo>
                <a:cubicBezTo>
                  <a:pt x="1" y="19"/>
                  <a:pt x="0" y="18"/>
                  <a:pt x="0" y="17"/>
                </a:cubicBezTo>
                <a:cubicBezTo>
                  <a:pt x="0" y="12"/>
                  <a:pt x="0" y="7"/>
                  <a:pt x="0" y="2"/>
                </a:cubicBezTo>
                <a:cubicBezTo>
                  <a:pt x="0" y="1"/>
                  <a:pt x="1" y="0"/>
                  <a:pt x="2" y="0"/>
                </a:cubicBezTo>
                <a:cubicBezTo>
                  <a:pt x="10" y="0"/>
                  <a:pt x="17" y="0"/>
                  <a:pt x="25" y="0"/>
                </a:cubicBezTo>
                <a:close/>
                <a:moveTo>
                  <a:pt x="5" y="5"/>
                </a:moveTo>
                <a:cubicBezTo>
                  <a:pt x="5" y="5"/>
                  <a:pt x="5" y="6"/>
                  <a:pt x="5" y="6"/>
                </a:cubicBezTo>
                <a:cubicBezTo>
                  <a:pt x="5" y="6"/>
                  <a:pt x="5" y="6"/>
                  <a:pt x="5" y="6"/>
                </a:cubicBezTo>
                <a:cubicBezTo>
                  <a:pt x="5" y="6"/>
                  <a:pt x="5" y="7"/>
                  <a:pt x="5" y="7"/>
                </a:cubicBezTo>
                <a:cubicBezTo>
                  <a:pt x="22" y="7"/>
                  <a:pt x="22" y="7"/>
                  <a:pt x="22" y="7"/>
                </a:cubicBezTo>
                <a:cubicBezTo>
                  <a:pt x="22" y="7"/>
                  <a:pt x="22" y="6"/>
                  <a:pt x="22" y="6"/>
                </a:cubicBezTo>
                <a:cubicBezTo>
                  <a:pt x="22" y="6"/>
                  <a:pt x="22" y="6"/>
                  <a:pt x="22" y="6"/>
                </a:cubicBezTo>
                <a:cubicBezTo>
                  <a:pt x="22" y="6"/>
                  <a:pt x="22" y="5"/>
                  <a:pt x="22" y="5"/>
                </a:cubicBezTo>
                <a:cubicBezTo>
                  <a:pt x="5" y="5"/>
                  <a:pt x="5" y="5"/>
                  <a:pt x="5" y="5"/>
                </a:cubicBezTo>
                <a:close/>
                <a:moveTo>
                  <a:pt x="5" y="13"/>
                </a:moveTo>
                <a:cubicBezTo>
                  <a:pt x="5" y="13"/>
                  <a:pt x="5" y="13"/>
                  <a:pt x="5" y="13"/>
                </a:cubicBezTo>
                <a:cubicBezTo>
                  <a:pt x="5" y="13"/>
                  <a:pt x="5" y="13"/>
                  <a:pt x="5" y="13"/>
                </a:cubicBezTo>
                <a:cubicBezTo>
                  <a:pt x="5" y="14"/>
                  <a:pt x="5" y="14"/>
                  <a:pt x="5" y="14"/>
                </a:cubicBezTo>
                <a:cubicBezTo>
                  <a:pt x="22" y="14"/>
                  <a:pt x="22" y="14"/>
                  <a:pt x="22" y="14"/>
                </a:cubicBezTo>
                <a:cubicBezTo>
                  <a:pt x="22" y="14"/>
                  <a:pt x="22" y="14"/>
                  <a:pt x="22" y="13"/>
                </a:cubicBezTo>
                <a:cubicBezTo>
                  <a:pt x="22" y="13"/>
                  <a:pt x="22" y="13"/>
                  <a:pt x="22" y="13"/>
                </a:cubicBezTo>
                <a:cubicBezTo>
                  <a:pt x="22" y="13"/>
                  <a:pt x="22" y="13"/>
                  <a:pt x="22" y="13"/>
                </a:cubicBezTo>
                <a:cubicBezTo>
                  <a:pt x="5" y="13"/>
                  <a:pt x="5" y="13"/>
                  <a:pt x="5" y="13"/>
                </a:cubicBezTo>
                <a:close/>
                <a:moveTo>
                  <a:pt x="5" y="9"/>
                </a:moveTo>
                <a:cubicBezTo>
                  <a:pt x="5" y="9"/>
                  <a:pt x="5" y="9"/>
                  <a:pt x="5" y="10"/>
                </a:cubicBezTo>
                <a:cubicBezTo>
                  <a:pt x="5" y="10"/>
                  <a:pt x="5" y="10"/>
                  <a:pt x="5" y="10"/>
                </a:cubicBezTo>
                <a:cubicBezTo>
                  <a:pt x="5" y="10"/>
                  <a:pt x="5" y="10"/>
                  <a:pt x="5" y="10"/>
                </a:cubicBezTo>
                <a:cubicBezTo>
                  <a:pt x="22" y="10"/>
                  <a:pt x="22" y="10"/>
                  <a:pt x="22" y="10"/>
                </a:cubicBezTo>
                <a:cubicBezTo>
                  <a:pt x="22" y="10"/>
                  <a:pt x="22" y="10"/>
                  <a:pt x="22" y="10"/>
                </a:cubicBezTo>
                <a:cubicBezTo>
                  <a:pt x="22" y="10"/>
                  <a:pt x="22" y="10"/>
                  <a:pt x="22" y="10"/>
                </a:cubicBezTo>
                <a:cubicBezTo>
                  <a:pt x="22" y="9"/>
                  <a:pt x="22" y="9"/>
                  <a:pt x="22" y="9"/>
                </a:cubicBezTo>
                <a:lnTo>
                  <a:pt x="5" y="9"/>
                </a:ln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59" name="Freeform 184"/>
          <p:cNvSpPr>
            <a:spLocks noEditPoints="1"/>
          </p:cNvSpPr>
          <p:nvPr/>
        </p:nvSpPr>
        <p:spPr bwMode="auto">
          <a:xfrm>
            <a:off x="9298628" y="5000059"/>
            <a:ext cx="394532" cy="269658"/>
          </a:xfrm>
          <a:custGeom>
            <a:avLst/>
            <a:gdLst>
              <a:gd name="T0" fmla="*/ 15 w 41"/>
              <a:gd name="T1" fmla="*/ 5 h 28"/>
              <a:gd name="T2" fmla="*/ 26 w 41"/>
              <a:gd name="T3" fmla="*/ 22 h 28"/>
              <a:gd name="T4" fmla="*/ 34 w 41"/>
              <a:gd name="T5" fmla="*/ 22 h 28"/>
              <a:gd name="T6" fmla="*/ 34 w 41"/>
              <a:gd name="T7" fmla="*/ 4 h 28"/>
              <a:gd name="T8" fmla="*/ 36 w 41"/>
              <a:gd name="T9" fmla="*/ 3 h 28"/>
              <a:gd name="T10" fmla="*/ 36 w 41"/>
              <a:gd name="T11" fmla="*/ 24 h 28"/>
              <a:gd name="T12" fmla="*/ 35 w 41"/>
              <a:gd name="T13" fmla="*/ 24 h 28"/>
              <a:gd name="T14" fmla="*/ 34 w 41"/>
              <a:gd name="T15" fmla="*/ 22 h 28"/>
              <a:gd name="T16" fmla="*/ 31 w 41"/>
              <a:gd name="T17" fmla="*/ 20 h 28"/>
              <a:gd name="T18" fmla="*/ 32 w 41"/>
              <a:gd name="T19" fmla="*/ 21 h 28"/>
              <a:gd name="T20" fmla="*/ 33 w 41"/>
              <a:gd name="T21" fmla="*/ 7 h 28"/>
              <a:gd name="T22" fmla="*/ 32 w 41"/>
              <a:gd name="T23" fmla="*/ 7 h 28"/>
              <a:gd name="T24" fmla="*/ 31 w 41"/>
              <a:gd name="T25" fmla="*/ 9 h 28"/>
              <a:gd name="T26" fmla="*/ 7 w 41"/>
              <a:gd name="T27" fmla="*/ 22 h 28"/>
              <a:gd name="T28" fmla="*/ 7 w 41"/>
              <a:gd name="T29" fmla="*/ 4 h 28"/>
              <a:gd name="T30" fmla="*/ 5 w 41"/>
              <a:gd name="T31" fmla="*/ 3 h 28"/>
              <a:gd name="T32" fmla="*/ 5 w 41"/>
              <a:gd name="T33" fmla="*/ 24 h 28"/>
              <a:gd name="T34" fmla="*/ 6 w 41"/>
              <a:gd name="T35" fmla="*/ 24 h 28"/>
              <a:gd name="T36" fmla="*/ 7 w 41"/>
              <a:gd name="T37" fmla="*/ 22 h 28"/>
              <a:gd name="T38" fmla="*/ 10 w 41"/>
              <a:gd name="T39" fmla="*/ 20 h 28"/>
              <a:gd name="T40" fmla="*/ 9 w 41"/>
              <a:gd name="T41" fmla="*/ 21 h 28"/>
              <a:gd name="T42" fmla="*/ 8 w 41"/>
              <a:gd name="T43" fmla="*/ 7 h 28"/>
              <a:gd name="T44" fmla="*/ 9 w 41"/>
              <a:gd name="T45" fmla="*/ 7 h 28"/>
              <a:gd name="T46" fmla="*/ 10 w 41"/>
              <a:gd name="T47" fmla="*/ 9 h 28"/>
              <a:gd name="T48" fmla="*/ 27 w 41"/>
              <a:gd name="T49" fmla="*/ 28 h 28"/>
              <a:gd name="T50" fmla="*/ 12 w 41"/>
              <a:gd name="T51" fmla="*/ 26 h 28"/>
              <a:gd name="T52" fmla="*/ 14 w 41"/>
              <a:gd name="T53" fmla="*/ 0 h 28"/>
              <a:gd name="T54" fmla="*/ 29 w 41"/>
              <a:gd name="T55" fmla="*/ 2 h 28"/>
              <a:gd name="T56" fmla="*/ 27 w 41"/>
              <a:gd name="T57" fmla="*/ 28 h 28"/>
              <a:gd name="T58" fmla="*/ 27 w 41"/>
              <a:gd name="T59" fmla="*/ 3 h 28"/>
              <a:gd name="T60" fmla="*/ 28 w 41"/>
              <a:gd name="T61" fmla="*/ 23 h 28"/>
              <a:gd name="T62" fmla="*/ 14 w 41"/>
              <a:gd name="T63" fmla="*/ 24 h 28"/>
              <a:gd name="T64" fmla="*/ 13 w 41"/>
              <a:gd name="T65" fmla="*/ 4 h 28"/>
              <a:gd name="T66" fmla="*/ 21 w 41"/>
              <a:gd name="T67" fmla="*/ 25 h 28"/>
              <a:gd name="T68" fmla="*/ 20 w 41"/>
              <a:gd name="T69" fmla="*/ 25 h 28"/>
              <a:gd name="T70" fmla="*/ 20 w 41"/>
              <a:gd name="T71" fmla="*/ 27 h 28"/>
              <a:gd name="T72" fmla="*/ 21 w 41"/>
              <a:gd name="T73" fmla="*/ 27 h 28"/>
              <a:gd name="T74" fmla="*/ 21 w 41"/>
              <a:gd name="T75" fmla="*/ 2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1" h="28">
                <a:moveTo>
                  <a:pt x="26" y="5"/>
                </a:moveTo>
                <a:cubicBezTo>
                  <a:pt x="15" y="5"/>
                  <a:pt x="15" y="5"/>
                  <a:pt x="15" y="5"/>
                </a:cubicBezTo>
                <a:cubicBezTo>
                  <a:pt x="15" y="22"/>
                  <a:pt x="15" y="22"/>
                  <a:pt x="15" y="22"/>
                </a:cubicBezTo>
                <a:cubicBezTo>
                  <a:pt x="26" y="22"/>
                  <a:pt x="26" y="22"/>
                  <a:pt x="26" y="22"/>
                </a:cubicBezTo>
                <a:cubicBezTo>
                  <a:pt x="26" y="5"/>
                  <a:pt x="26" y="5"/>
                  <a:pt x="26" y="5"/>
                </a:cubicBezTo>
                <a:close/>
                <a:moveTo>
                  <a:pt x="34" y="22"/>
                </a:moveTo>
                <a:cubicBezTo>
                  <a:pt x="38" y="17"/>
                  <a:pt x="38" y="10"/>
                  <a:pt x="34" y="5"/>
                </a:cubicBezTo>
                <a:cubicBezTo>
                  <a:pt x="34" y="5"/>
                  <a:pt x="34" y="5"/>
                  <a:pt x="34" y="4"/>
                </a:cubicBezTo>
                <a:cubicBezTo>
                  <a:pt x="35" y="3"/>
                  <a:pt x="35" y="3"/>
                  <a:pt x="35" y="3"/>
                </a:cubicBezTo>
                <a:cubicBezTo>
                  <a:pt x="35" y="3"/>
                  <a:pt x="35" y="3"/>
                  <a:pt x="36" y="3"/>
                </a:cubicBezTo>
                <a:cubicBezTo>
                  <a:pt x="36" y="3"/>
                  <a:pt x="36" y="3"/>
                  <a:pt x="36" y="4"/>
                </a:cubicBezTo>
                <a:cubicBezTo>
                  <a:pt x="41" y="9"/>
                  <a:pt x="41" y="18"/>
                  <a:pt x="36" y="24"/>
                </a:cubicBezTo>
                <a:cubicBezTo>
                  <a:pt x="36" y="24"/>
                  <a:pt x="36" y="24"/>
                  <a:pt x="36" y="24"/>
                </a:cubicBezTo>
                <a:cubicBezTo>
                  <a:pt x="35" y="24"/>
                  <a:pt x="35" y="24"/>
                  <a:pt x="35" y="24"/>
                </a:cubicBezTo>
                <a:cubicBezTo>
                  <a:pt x="34" y="23"/>
                  <a:pt x="34" y="23"/>
                  <a:pt x="34" y="23"/>
                </a:cubicBezTo>
                <a:cubicBezTo>
                  <a:pt x="34" y="23"/>
                  <a:pt x="34" y="23"/>
                  <a:pt x="34" y="22"/>
                </a:cubicBezTo>
                <a:close/>
                <a:moveTo>
                  <a:pt x="31" y="19"/>
                </a:moveTo>
                <a:cubicBezTo>
                  <a:pt x="30" y="19"/>
                  <a:pt x="30" y="20"/>
                  <a:pt x="31" y="20"/>
                </a:cubicBezTo>
                <a:cubicBezTo>
                  <a:pt x="32" y="21"/>
                  <a:pt x="32" y="21"/>
                  <a:pt x="32" y="21"/>
                </a:cubicBezTo>
                <a:cubicBezTo>
                  <a:pt x="32" y="21"/>
                  <a:pt x="32" y="21"/>
                  <a:pt x="32" y="21"/>
                </a:cubicBezTo>
                <a:cubicBezTo>
                  <a:pt x="32" y="21"/>
                  <a:pt x="33" y="21"/>
                  <a:pt x="33" y="21"/>
                </a:cubicBezTo>
                <a:cubicBezTo>
                  <a:pt x="36" y="17"/>
                  <a:pt x="36" y="11"/>
                  <a:pt x="33" y="7"/>
                </a:cubicBezTo>
                <a:cubicBezTo>
                  <a:pt x="33" y="7"/>
                  <a:pt x="32" y="7"/>
                  <a:pt x="32" y="7"/>
                </a:cubicBezTo>
                <a:cubicBezTo>
                  <a:pt x="32" y="7"/>
                  <a:pt x="32" y="7"/>
                  <a:pt x="32" y="7"/>
                </a:cubicBezTo>
                <a:cubicBezTo>
                  <a:pt x="31" y="8"/>
                  <a:pt x="31" y="8"/>
                  <a:pt x="31" y="8"/>
                </a:cubicBezTo>
                <a:cubicBezTo>
                  <a:pt x="30" y="8"/>
                  <a:pt x="30" y="8"/>
                  <a:pt x="31" y="9"/>
                </a:cubicBezTo>
                <a:cubicBezTo>
                  <a:pt x="33" y="12"/>
                  <a:pt x="33" y="16"/>
                  <a:pt x="31" y="19"/>
                </a:cubicBezTo>
                <a:close/>
                <a:moveTo>
                  <a:pt x="7" y="22"/>
                </a:moveTo>
                <a:cubicBezTo>
                  <a:pt x="3" y="17"/>
                  <a:pt x="3" y="10"/>
                  <a:pt x="7" y="5"/>
                </a:cubicBezTo>
                <a:cubicBezTo>
                  <a:pt x="7" y="5"/>
                  <a:pt x="7" y="5"/>
                  <a:pt x="7" y="4"/>
                </a:cubicBezTo>
                <a:cubicBezTo>
                  <a:pt x="6" y="3"/>
                  <a:pt x="6" y="3"/>
                  <a:pt x="6" y="3"/>
                </a:cubicBezTo>
                <a:cubicBezTo>
                  <a:pt x="6" y="3"/>
                  <a:pt x="6" y="3"/>
                  <a:pt x="5" y="3"/>
                </a:cubicBezTo>
                <a:cubicBezTo>
                  <a:pt x="5" y="3"/>
                  <a:pt x="5" y="3"/>
                  <a:pt x="5" y="4"/>
                </a:cubicBezTo>
                <a:cubicBezTo>
                  <a:pt x="0" y="9"/>
                  <a:pt x="0" y="18"/>
                  <a:pt x="5" y="24"/>
                </a:cubicBezTo>
                <a:cubicBezTo>
                  <a:pt x="5" y="24"/>
                  <a:pt x="5" y="24"/>
                  <a:pt x="5" y="24"/>
                </a:cubicBezTo>
                <a:cubicBezTo>
                  <a:pt x="6" y="24"/>
                  <a:pt x="6" y="24"/>
                  <a:pt x="6" y="24"/>
                </a:cubicBezTo>
                <a:cubicBezTo>
                  <a:pt x="7" y="23"/>
                  <a:pt x="7" y="23"/>
                  <a:pt x="7" y="23"/>
                </a:cubicBezTo>
                <a:cubicBezTo>
                  <a:pt x="7" y="23"/>
                  <a:pt x="7" y="23"/>
                  <a:pt x="7" y="22"/>
                </a:cubicBezTo>
                <a:close/>
                <a:moveTo>
                  <a:pt x="10" y="19"/>
                </a:moveTo>
                <a:cubicBezTo>
                  <a:pt x="11" y="19"/>
                  <a:pt x="11" y="20"/>
                  <a:pt x="10" y="20"/>
                </a:cubicBezTo>
                <a:cubicBezTo>
                  <a:pt x="9" y="21"/>
                  <a:pt x="9" y="21"/>
                  <a:pt x="9" y="21"/>
                </a:cubicBezTo>
                <a:cubicBezTo>
                  <a:pt x="9" y="21"/>
                  <a:pt x="9" y="21"/>
                  <a:pt x="9" y="21"/>
                </a:cubicBezTo>
                <a:cubicBezTo>
                  <a:pt x="9" y="21"/>
                  <a:pt x="8" y="21"/>
                  <a:pt x="8" y="21"/>
                </a:cubicBezTo>
                <a:cubicBezTo>
                  <a:pt x="5" y="17"/>
                  <a:pt x="5" y="11"/>
                  <a:pt x="8" y="7"/>
                </a:cubicBezTo>
                <a:cubicBezTo>
                  <a:pt x="8" y="7"/>
                  <a:pt x="9" y="7"/>
                  <a:pt x="9" y="7"/>
                </a:cubicBezTo>
                <a:cubicBezTo>
                  <a:pt x="9" y="7"/>
                  <a:pt x="9" y="7"/>
                  <a:pt x="9" y="7"/>
                </a:cubicBezTo>
                <a:cubicBezTo>
                  <a:pt x="10" y="8"/>
                  <a:pt x="10" y="8"/>
                  <a:pt x="10" y="8"/>
                </a:cubicBezTo>
                <a:cubicBezTo>
                  <a:pt x="11" y="8"/>
                  <a:pt x="11" y="8"/>
                  <a:pt x="10" y="9"/>
                </a:cubicBezTo>
                <a:cubicBezTo>
                  <a:pt x="8" y="12"/>
                  <a:pt x="8" y="16"/>
                  <a:pt x="10" y="19"/>
                </a:cubicBezTo>
                <a:close/>
                <a:moveTo>
                  <a:pt x="27" y="28"/>
                </a:moveTo>
                <a:cubicBezTo>
                  <a:pt x="14" y="28"/>
                  <a:pt x="14" y="28"/>
                  <a:pt x="14" y="28"/>
                </a:cubicBezTo>
                <a:cubicBezTo>
                  <a:pt x="13" y="28"/>
                  <a:pt x="12" y="27"/>
                  <a:pt x="12" y="26"/>
                </a:cubicBezTo>
                <a:cubicBezTo>
                  <a:pt x="12" y="2"/>
                  <a:pt x="12" y="2"/>
                  <a:pt x="12" y="2"/>
                </a:cubicBezTo>
                <a:cubicBezTo>
                  <a:pt x="12" y="1"/>
                  <a:pt x="13" y="0"/>
                  <a:pt x="14" y="0"/>
                </a:cubicBezTo>
                <a:cubicBezTo>
                  <a:pt x="27" y="0"/>
                  <a:pt x="27" y="0"/>
                  <a:pt x="27" y="0"/>
                </a:cubicBezTo>
                <a:cubicBezTo>
                  <a:pt x="28" y="0"/>
                  <a:pt x="29" y="1"/>
                  <a:pt x="29" y="2"/>
                </a:cubicBezTo>
                <a:cubicBezTo>
                  <a:pt x="29" y="26"/>
                  <a:pt x="29" y="26"/>
                  <a:pt x="29" y="26"/>
                </a:cubicBezTo>
                <a:cubicBezTo>
                  <a:pt x="29" y="27"/>
                  <a:pt x="28" y="28"/>
                  <a:pt x="27" y="28"/>
                </a:cubicBezTo>
                <a:close/>
                <a:moveTo>
                  <a:pt x="14" y="3"/>
                </a:moveTo>
                <a:cubicBezTo>
                  <a:pt x="27" y="3"/>
                  <a:pt x="27" y="3"/>
                  <a:pt x="27" y="3"/>
                </a:cubicBezTo>
                <a:cubicBezTo>
                  <a:pt x="27" y="3"/>
                  <a:pt x="28" y="3"/>
                  <a:pt x="28" y="4"/>
                </a:cubicBezTo>
                <a:cubicBezTo>
                  <a:pt x="28" y="23"/>
                  <a:pt x="28" y="23"/>
                  <a:pt x="28" y="23"/>
                </a:cubicBezTo>
                <a:cubicBezTo>
                  <a:pt x="28" y="24"/>
                  <a:pt x="27" y="24"/>
                  <a:pt x="27" y="24"/>
                </a:cubicBezTo>
                <a:cubicBezTo>
                  <a:pt x="14" y="24"/>
                  <a:pt x="14" y="24"/>
                  <a:pt x="14" y="24"/>
                </a:cubicBezTo>
                <a:cubicBezTo>
                  <a:pt x="14" y="24"/>
                  <a:pt x="13" y="24"/>
                  <a:pt x="13" y="23"/>
                </a:cubicBezTo>
                <a:cubicBezTo>
                  <a:pt x="13" y="4"/>
                  <a:pt x="13" y="4"/>
                  <a:pt x="13" y="4"/>
                </a:cubicBezTo>
                <a:cubicBezTo>
                  <a:pt x="13" y="3"/>
                  <a:pt x="14" y="3"/>
                  <a:pt x="14" y="3"/>
                </a:cubicBezTo>
                <a:close/>
                <a:moveTo>
                  <a:pt x="21" y="25"/>
                </a:moveTo>
                <a:cubicBezTo>
                  <a:pt x="21" y="25"/>
                  <a:pt x="21" y="25"/>
                  <a:pt x="21" y="25"/>
                </a:cubicBezTo>
                <a:cubicBezTo>
                  <a:pt x="20" y="25"/>
                  <a:pt x="20" y="25"/>
                  <a:pt x="20" y="25"/>
                </a:cubicBezTo>
                <a:cubicBezTo>
                  <a:pt x="20" y="25"/>
                  <a:pt x="20" y="26"/>
                  <a:pt x="20" y="26"/>
                </a:cubicBezTo>
                <a:cubicBezTo>
                  <a:pt x="20" y="26"/>
                  <a:pt x="20" y="26"/>
                  <a:pt x="20" y="27"/>
                </a:cubicBezTo>
                <a:cubicBezTo>
                  <a:pt x="20" y="27"/>
                  <a:pt x="20" y="27"/>
                  <a:pt x="21" y="27"/>
                </a:cubicBezTo>
                <a:cubicBezTo>
                  <a:pt x="21" y="27"/>
                  <a:pt x="21" y="27"/>
                  <a:pt x="21" y="27"/>
                </a:cubicBezTo>
                <a:cubicBezTo>
                  <a:pt x="21" y="26"/>
                  <a:pt x="22" y="26"/>
                  <a:pt x="22" y="26"/>
                </a:cubicBezTo>
                <a:cubicBezTo>
                  <a:pt x="22" y="26"/>
                  <a:pt x="21" y="25"/>
                  <a:pt x="21" y="25"/>
                </a:cubicBez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60" name="Freeform 185"/>
          <p:cNvSpPr>
            <a:spLocks noEditPoints="1"/>
          </p:cNvSpPr>
          <p:nvPr/>
        </p:nvSpPr>
        <p:spPr bwMode="auto">
          <a:xfrm>
            <a:off x="9961007" y="1910765"/>
            <a:ext cx="307663" cy="267847"/>
          </a:xfrm>
          <a:custGeom>
            <a:avLst/>
            <a:gdLst>
              <a:gd name="T0" fmla="*/ 25 w 32"/>
              <a:gd name="T1" fmla="*/ 28 h 28"/>
              <a:gd name="T2" fmla="*/ 28 w 32"/>
              <a:gd name="T3" fmla="*/ 1 h 28"/>
              <a:gd name="T4" fmla="*/ 20 w 32"/>
              <a:gd name="T5" fmla="*/ 2 h 28"/>
              <a:gd name="T6" fmla="*/ 10 w 32"/>
              <a:gd name="T7" fmla="*/ 27 h 28"/>
              <a:gd name="T8" fmla="*/ 17 w 32"/>
              <a:gd name="T9" fmla="*/ 1 h 28"/>
              <a:gd name="T10" fmla="*/ 17 w 32"/>
              <a:gd name="T11" fmla="*/ 28 h 28"/>
              <a:gd name="T12" fmla="*/ 0 w 32"/>
              <a:gd name="T13" fmla="*/ 27 h 28"/>
              <a:gd name="T14" fmla="*/ 7 w 32"/>
              <a:gd name="T15" fmla="*/ 1 h 28"/>
              <a:gd name="T16" fmla="*/ 7 w 32"/>
              <a:gd name="T17" fmla="*/ 28 h 28"/>
              <a:gd name="T18" fmla="*/ 29 w 32"/>
              <a:gd name="T19" fmla="*/ 21 h 28"/>
              <a:gd name="T20" fmla="*/ 27 w 32"/>
              <a:gd name="T21" fmla="*/ 23 h 28"/>
              <a:gd name="T22" fmla="*/ 25 w 32"/>
              <a:gd name="T23" fmla="*/ 21 h 28"/>
              <a:gd name="T24" fmla="*/ 25 w 32"/>
              <a:gd name="T25" fmla="*/ 19 h 28"/>
              <a:gd name="T26" fmla="*/ 29 w 32"/>
              <a:gd name="T27" fmla="*/ 21 h 28"/>
              <a:gd name="T28" fmla="*/ 29 w 32"/>
              <a:gd name="T29" fmla="*/ 23 h 28"/>
              <a:gd name="T30" fmla="*/ 27 w 32"/>
              <a:gd name="T31" fmla="*/ 24 h 28"/>
              <a:gd name="T32" fmla="*/ 25 w 32"/>
              <a:gd name="T33" fmla="*/ 19 h 28"/>
              <a:gd name="T34" fmla="*/ 23 w 32"/>
              <a:gd name="T35" fmla="*/ 6 h 28"/>
              <a:gd name="T36" fmla="*/ 26 w 32"/>
              <a:gd name="T37" fmla="*/ 4 h 28"/>
              <a:gd name="T38" fmla="*/ 27 w 32"/>
              <a:gd name="T39" fmla="*/ 5 h 28"/>
              <a:gd name="T40" fmla="*/ 2 w 32"/>
              <a:gd name="T41" fmla="*/ 22 h 28"/>
              <a:gd name="T42" fmla="*/ 6 w 32"/>
              <a:gd name="T43" fmla="*/ 23 h 28"/>
              <a:gd name="T44" fmla="*/ 4 w 32"/>
              <a:gd name="T45" fmla="*/ 19 h 28"/>
              <a:gd name="T46" fmla="*/ 3 w 32"/>
              <a:gd name="T47" fmla="*/ 20 h 28"/>
              <a:gd name="T48" fmla="*/ 4 w 32"/>
              <a:gd name="T49" fmla="*/ 23 h 28"/>
              <a:gd name="T50" fmla="*/ 5 w 32"/>
              <a:gd name="T51" fmla="*/ 20 h 28"/>
              <a:gd name="T52" fmla="*/ 6 w 32"/>
              <a:gd name="T53" fmla="*/ 6 h 28"/>
              <a:gd name="T54" fmla="*/ 2 w 32"/>
              <a:gd name="T55" fmla="*/ 5 h 28"/>
              <a:gd name="T56" fmla="*/ 2 w 32"/>
              <a:gd name="T57" fmla="*/ 6 h 28"/>
              <a:gd name="T58" fmla="*/ 13 w 32"/>
              <a:gd name="T59" fmla="*/ 22 h 28"/>
              <a:gd name="T60" fmla="*/ 16 w 32"/>
              <a:gd name="T61" fmla="*/ 23 h 28"/>
              <a:gd name="T62" fmla="*/ 14 w 32"/>
              <a:gd name="T63" fmla="*/ 20 h 28"/>
              <a:gd name="T64" fmla="*/ 13 w 32"/>
              <a:gd name="T65" fmla="*/ 23 h 28"/>
              <a:gd name="T66" fmla="*/ 17 w 32"/>
              <a:gd name="T67" fmla="*/ 22 h 28"/>
              <a:gd name="T68" fmla="*/ 13 w 32"/>
              <a:gd name="T69" fmla="*/ 20 h 28"/>
              <a:gd name="T70" fmla="*/ 16 w 32"/>
              <a:gd name="T71" fmla="*/ 5 h 28"/>
              <a:gd name="T72" fmla="*/ 12 w 32"/>
              <a:gd name="T73" fmla="*/ 5 h 28"/>
              <a:gd name="T74" fmla="*/ 16 w 32"/>
              <a:gd name="T75" fmla="*/ 6 h 28"/>
              <a:gd name="T76" fmla="*/ 6 w 32"/>
              <a:gd name="T77" fmla="*/ 9 h 28"/>
              <a:gd name="T78" fmla="*/ 2 w 32"/>
              <a:gd name="T79" fmla="*/ 9 h 28"/>
              <a:gd name="T80" fmla="*/ 2 w 32"/>
              <a:gd name="T81" fmla="*/ 10 h 28"/>
              <a:gd name="T82" fmla="*/ 6 w 32"/>
              <a:gd name="T83" fmla="*/ 8 h 28"/>
              <a:gd name="T84" fmla="*/ 2 w 32"/>
              <a:gd name="T85" fmla="*/ 7 h 28"/>
              <a:gd name="T86" fmla="*/ 2 w 32"/>
              <a:gd name="T87" fmla="*/ 8 h 28"/>
              <a:gd name="T88" fmla="*/ 16 w 32"/>
              <a:gd name="T89" fmla="*/ 9 h 28"/>
              <a:gd name="T90" fmla="*/ 12 w 32"/>
              <a:gd name="T91" fmla="*/ 9 h 28"/>
              <a:gd name="T92" fmla="*/ 16 w 32"/>
              <a:gd name="T93" fmla="*/ 10 h 28"/>
              <a:gd name="T94" fmla="*/ 16 w 32"/>
              <a:gd name="T95" fmla="*/ 7 h 28"/>
              <a:gd name="T96" fmla="*/ 12 w 32"/>
              <a:gd name="T97" fmla="*/ 7 h 28"/>
              <a:gd name="T98" fmla="*/ 16 w 32"/>
              <a:gd name="T99" fmla="*/ 8 h 28"/>
              <a:gd name="T100" fmla="*/ 23 w 32"/>
              <a:gd name="T101" fmla="*/ 9 h 28"/>
              <a:gd name="T102" fmla="*/ 27 w 32"/>
              <a:gd name="T103" fmla="*/ 8 h 28"/>
              <a:gd name="T104" fmla="*/ 27 w 32"/>
              <a:gd name="T105" fmla="*/ 9 h 28"/>
              <a:gd name="T106" fmla="*/ 23 w 32"/>
              <a:gd name="T107" fmla="*/ 7 h 28"/>
              <a:gd name="T108" fmla="*/ 27 w 32"/>
              <a:gd name="T109" fmla="*/ 6 h 28"/>
              <a:gd name="T110" fmla="*/ 27 w 32"/>
              <a:gd name="T111" fmla="*/ 7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 h="28">
                <a:moveTo>
                  <a:pt x="20" y="2"/>
                </a:moveTo>
                <a:cubicBezTo>
                  <a:pt x="21" y="10"/>
                  <a:pt x="22" y="19"/>
                  <a:pt x="23" y="27"/>
                </a:cubicBezTo>
                <a:cubicBezTo>
                  <a:pt x="23" y="28"/>
                  <a:pt x="24" y="28"/>
                  <a:pt x="25" y="28"/>
                </a:cubicBezTo>
                <a:cubicBezTo>
                  <a:pt x="27" y="28"/>
                  <a:pt x="29" y="27"/>
                  <a:pt x="31" y="27"/>
                </a:cubicBezTo>
                <a:cubicBezTo>
                  <a:pt x="32" y="27"/>
                  <a:pt x="32" y="26"/>
                  <a:pt x="32" y="26"/>
                </a:cubicBezTo>
                <a:cubicBezTo>
                  <a:pt x="31" y="18"/>
                  <a:pt x="30" y="9"/>
                  <a:pt x="28" y="1"/>
                </a:cubicBezTo>
                <a:cubicBezTo>
                  <a:pt x="28" y="0"/>
                  <a:pt x="28" y="0"/>
                  <a:pt x="27" y="0"/>
                </a:cubicBezTo>
                <a:cubicBezTo>
                  <a:pt x="25" y="0"/>
                  <a:pt x="23" y="1"/>
                  <a:pt x="21" y="1"/>
                </a:cubicBezTo>
                <a:cubicBezTo>
                  <a:pt x="20" y="1"/>
                  <a:pt x="20" y="2"/>
                  <a:pt x="20" y="2"/>
                </a:cubicBezTo>
                <a:close/>
                <a:moveTo>
                  <a:pt x="17" y="28"/>
                </a:moveTo>
                <a:cubicBezTo>
                  <a:pt x="15" y="28"/>
                  <a:pt x="13" y="28"/>
                  <a:pt x="11" y="28"/>
                </a:cubicBezTo>
                <a:cubicBezTo>
                  <a:pt x="11" y="28"/>
                  <a:pt x="10" y="28"/>
                  <a:pt x="10" y="27"/>
                </a:cubicBezTo>
                <a:cubicBezTo>
                  <a:pt x="10" y="19"/>
                  <a:pt x="10" y="10"/>
                  <a:pt x="10" y="2"/>
                </a:cubicBezTo>
                <a:cubicBezTo>
                  <a:pt x="10" y="1"/>
                  <a:pt x="11" y="1"/>
                  <a:pt x="11" y="1"/>
                </a:cubicBezTo>
                <a:cubicBezTo>
                  <a:pt x="13" y="1"/>
                  <a:pt x="15" y="1"/>
                  <a:pt x="17" y="1"/>
                </a:cubicBezTo>
                <a:cubicBezTo>
                  <a:pt x="18" y="1"/>
                  <a:pt x="19" y="1"/>
                  <a:pt x="19" y="2"/>
                </a:cubicBezTo>
                <a:cubicBezTo>
                  <a:pt x="19" y="10"/>
                  <a:pt x="19" y="19"/>
                  <a:pt x="19" y="27"/>
                </a:cubicBezTo>
                <a:cubicBezTo>
                  <a:pt x="19" y="28"/>
                  <a:pt x="18" y="28"/>
                  <a:pt x="17" y="28"/>
                </a:cubicBezTo>
                <a:close/>
                <a:moveTo>
                  <a:pt x="7" y="28"/>
                </a:moveTo>
                <a:cubicBezTo>
                  <a:pt x="5" y="28"/>
                  <a:pt x="3" y="28"/>
                  <a:pt x="1" y="28"/>
                </a:cubicBezTo>
                <a:cubicBezTo>
                  <a:pt x="1" y="28"/>
                  <a:pt x="0" y="28"/>
                  <a:pt x="0" y="27"/>
                </a:cubicBezTo>
                <a:cubicBezTo>
                  <a:pt x="0" y="19"/>
                  <a:pt x="0" y="10"/>
                  <a:pt x="0" y="2"/>
                </a:cubicBezTo>
                <a:cubicBezTo>
                  <a:pt x="0" y="1"/>
                  <a:pt x="1" y="1"/>
                  <a:pt x="1" y="1"/>
                </a:cubicBezTo>
                <a:cubicBezTo>
                  <a:pt x="3" y="1"/>
                  <a:pt x="5" y="1"/>
                  <a:pt x="7" y="1"/>
                </a:cubicBezTo>
                <a:cubicBezTo>
                  <a:pt x="8" y="1"/>
                  <a:pt x="9" y="1"/>
                  <a:pt x="9" y="2"/>
                </a:cubicBezTo>
                <a:cubicBezTo>
                  <a:pt x="9" y="10"/>
                  <a:pt x="9" y="19"/>
                  <a:pt x="9" y="27"/>
                </a:cubicBezTo>
                <a:cubicBezTo>
                  <a:pt x="9" y="28"/>
                  <a:pt x="8" y="28"/>
                  <a:pt x="7" y="28"/>
                </a:cubicBezTo>
                <a:close/>
                <a:moveTo>
                  <a:pt x="27" y="19"/>
                </a:moveTo>
                <a:cubicBezTo>
                  <a:pt x="27" y="19"/>
                  <a:pt x="28" y="19"/>
                  <a:pt x="28" y="20"/>
                </a:cubicBezTo>
                <a:cubicBezTo>
                  <a:pt x="28" y="20"/>
                  <a:pt x="29" y="20"/>
                  <a:pt x="29" y="21"/>
                </a:cubicBezTo>
                <a:cubicBezTo>
                  <a:pt x="29" y="21"/>
                  <a:pt x="29" y="21"/>
                  <a:pt x="29" y="21"/>
                </a:cubicBezTo>
                <a:cubicBezTo>
                  <a:pt x="29" y="21"/>
                  <a:pt x="29" y="22"/>
                  <a:pt x="28" y="22"/>
                </a:cubicBezTo>
                <a:cubicBezTo>
                  <a:pt x="28" y="22"/>
                  <a:pt x="28" y="23"/>
                  <a:pt x="27" y="23"/>
                </a:cubicBezTo>
                <a:cubicBezTo>
                  <a:pt x="27" y="23"/>
                  <a:pt x="27" y="23"/>
                  <a:pt x="27" y="23"/>
                </a:cubicBezTo>
                <a:cubicBezTo>
                  <a:pt x="27" y="23"/>
                  <a:pt x="26" y="23"/>
                  <a:pt x="26" y="22"/>
                </a:cubicBezTo>
                <a:cubicBezTo>
                  <a:pt x="26" y="22"/>
                  <a:pt x="25" y="22"/>
                  <a:pt x="25" y="21"/>
                </a:cubicBezTo>
                <a:cubicBezTo>
                  <a:pt x="25" y="21"/>
                  <a:pt x="25" y="20"/>
                  <a:pt x="26" y="20"/>
                </a:cubicBezTo>
                <a:cubicBezTo>
                  <a:pt x="26" y="20"/>
                  <a:pt x="26" y="19"/>
                  <a:pt x="27" y="19"/>
                </a:cubicBezTo>
                <a:close/>
                <a:moveTo>
                  <a:pt x="25" y="19"/>
                </a:moveTo>
                <a:cubicBezTo>
                  <a:pt x="25" y="19"/>
                  <a:pt x="26" y="19"/>
                  <a:pt x="27" y="18"/>
                </a:cubicBezTo>
                <a:cubicBezTo>
                  <a:pt x="27" y="18"/>
                  <a:pt x="28" y="19"/>
                  <a:pt x="28" y="19"/>
                </a:cubicBezTo>
                <a:cubicBezTo>
                  <a:pt x="29" y="19"/>
                  <a:pt x="29" y="20"/>
                  <a:pt x="29" y="21"/>
                </a:cubicBezTo>
                <a:cubicBezTo>
                  <a:pt x="29" y="21"/>
                  <a:pt x="29" y="21"/>
                  <a:pt x="29" y="21"/>
                </a:cubicBezTo>
                <a:cubicBezTo>
                  <a:pt x="29" y="21"/>
                  <a:pt x="29" y="21"/>
                  <a:pt x="29" y="21"/>
                </a:cubicBezTo>
                <a:cubicBezTo>
                  <a:pt x="30" y="21"/>
                  <a:pt x="29" y="22"/>
                  <a:pt x="29" y="23"/>
                </a:cubicBezTo>
                <a:cubicBezTo>
                  <a:pt x="29" y="23"/>
                  <a:pt x="28" y="23"/>
                  <a:pt x="27" y="24"/>
                </a:cubicBezTo>
                <a:cubicBezTo>
                  <a:pt x="27" y="24"/>
                  <a:pt x="27" y="24"/>
                  <a:pt x="27" y="24"/>
                </a:cubicBezTo>
                <a:cubicBezTo>
                  <a:pt x="27" y="24"/>
                  <a:pt x="27" y="24"/>
                  <a:pt x="27" y="24"/>
                </a:cubicBezTo>
                <a:cubicBezTo>
                  <a:pt x="27" y="24"/>
                  <a:pt x="26" y="23"/>
                  <a:pt x="25" y="23"/>
                </a:cubicBezTo>
                <a:cubicBezTo>
                  <a:pt x="25" y="23"/>
                  <a:pt x="24" y="22"/>
                  <a:pt x="24" y="21"/>
                </a:cubicBezTo>
                <a:cubicBezTo>
                  <a:pt x="24" y="21"/>
                  <a:pt x="24" y="20"/>
                  <a:pt x="25" y="19"/>
                </a:cubicBezTo>
                <a:close/>
                <a:moveTo>
                  <a:pt x="27" y="5"/>
                </a:moveTo>
                <a:cubicBezTo>
                  <a:pt x="23" y="6"/>
                  <a:pt x="23" y="6"/>
                  <a:pt x="23" y="6"/>
                </a:cubicBezTo>
                <a:cubicBezTo>
                  <a:pt x="23" y="6"/>
                  <a:pt x="23" y="6"/>
                  <a:pt x="23" y="6"/>
                </a:cubicBezTo>
                <a:cubicBezTo>
                  <a:pt x="23" y="5"/>
                  <a:pt x="23" y="5"/>
                  <a:pt x="23" y="5"/>
                </a:cubicBezTo>
                <a:cubicBezTo>
                  <a:pt x="23" y="5"/>
                  <a:pt x="23" y="5"/>
                  <a:pt x="23" y="5"/>
                </a:cubicBezTo>
                <a:cubicBezTo>
                  <a:pt x="26" y="4"/>
                  <a:pt x="26" y="4"/>
                  <a:pt x="26" y="4"/>
                </a:cubicBezTo>
                <a:cubicBezTo>
                  <a:pt x="27" y="4"/>
                  <a:pt x="27" y="4"/>
                  <a:pt x="27" y="5"/>
                </a:cubicBezTo>
                <a:cubicBezTo>
                  <a:pt x="27" y="5"/>
                  <a:pt x="27" y="5"/>
                  <a:pt x="27" y="5"/>
                </a:cubicBezTo>
                <a:cubicBezTo>
                  <a:pt x="27" y="5"/>
                  <a:pt x="27" y="5"/>
                  <a:pt x="27" y="5"/>
                </a:cubicBezTo>
                <a:close/>
                <a:moveTo>
                  <a:pt x="4" y="19"/>
                </a:moveTo>
                <a:cubicBezTo>
                  <a:pt x="4" y="19"/>
                  <a:pt x="3" y="19"/>
                  <a:pt x="2" y="20"/>
                </a:cubicBezTo>
                <a:cubicBezTo>
                  <a:pt x="2" y="20"/>
                  <a:pt x="2" y="21"/>
                  <a:pt x="2" y="22"/>
                </a:cubicBezTo>
                <a:cubicBezTo>
                  <a:pt x="2" y="22"/>
                  <a:pt x="2" y="23"/>
                  <a:pt x="2" y="23"/>
                </a:cubicBezTo>
                <a:cubicBezTo>
                  <a:pt x="3" y="24"/>
                  <a:pt x="4" y="24"/>
                  <a:pt x="4" y="24"/>
                </a:cubicBezTo>
                <a:cubicBezTo>
                  <a:pt x="5" y="24"/>
                  <a:pt x="6" y="24"/>
                  <a:pt x="6" y="23"/>
                </a:cubicBezTo>
                <a:cubicBezTo>
                  <a:pt x="7" y="23"/>
                  <a:pt x="7" y="22"/>
                  <a:pt x="7" y="22"/>
                </a:cubicBezTo>
                <a:cubicBezTo>
                  <a:pt x="7" y="21"/>
                  <a:pt x="7" y="20"/>
                  <a:pt x="6" y="20"/>
                </a:cubicBezTo>
                <a:cubicBezTo>
                  <a:pt x="6" y="19"/>
                  <a:pt x="5" y="19"/>
                  <a:pt x="4" y="19"/>
                </a:cubicBezTo>
                <a:close/>
                <a:moveTo>
                  <a:pt x="5" y="20"/>
                </a:moveTo>
                <a:cubicBezTo>
                  <a:pt x="5" y="20"/>
                  <a:pt x="5" y="20"/>
                  <a:pt x="4" y="20"/>
                </a:cubicBezTo>
                <a:cubicBezTo>
                  <a:pt x="4" y="20"/>
                  <a:pt x="3" y="20"/>
                  <a:pt x="3" y="20"/>
                </a:cubicBezTo>
                <a:cubicBezTo>
                  <a:pt x="3" y="21"/>
                  <a:pt x="3" y="21"/>
                  <a:pt x="3" y="22"/>
                </a:cubicBezTo>
                <a:cubicBezTo>
                  <a:pt x="3" y="22"/>
                  <a:pt x="3" y="22"/>
                  <a:pt x="3" y="23"/>
                </a:cubicBezTo>
                <a:cubicBezTo>
                  <a:pt x="3" y="23"/>
                  <a:pt x="4" y="23"/>
                  <a:pt x="4" y="23"/>
                </a:cubicBezTo>
                <a:cubicBezTo>
                  <a:pt x="5" y="23"/>
                  <a:pt x="5" y="23"/>
                  <a:pt x="5" y="23"/>
                </a:cubicBezTo>
                <a:cubicBezTo>
                  <a:pt x="6" y="22"/>
                  <a:pt x="6" y="22"/>
                  <a:pt x="6" y="22"/>
                </a:cubicBezTo>
                <a:cubicBezTo>
                  <a:pt x="6" y="21"/>
                  <a:pt x="6" y="21"/>
                  <a:pt x="5" y="20"/>
                </a:cubicBezTo>
                <a:close/>
                <a:moveTo>
                  <a:pt x="2" y="6"/>
                </a:moveTo>
                <a:cubicBezTo>
                  <a:pt x="6" y="6"/>
                  <a:pt x="6" y="6"/>
                  <a:pt x="6" y="6"/>
                </a:cubicBezTo>
                <a:cubicBezTo>
                  <a:pt x="6" y="6"/>
                  <a:pt x="6" y="6"/>
                  <a:pt x="6" y="6"/>
                </a:cubicBezTo>
                <a:cubicBezTo>
                  <a:pt x="6" y="5"/>
                  <a:pt x="6" y="5"/>
                  <a:pt x="6" y="5"/>
                </a:cubicBezTo>
                <a:cubicBezTo>
                  <a:pt x="6" y="5"/>
                  <a:pt x="6" y="5"/>
                  <a:pt x="6" y="5"/>
                </a:cubicBezTo>
                <a:cubicBezTo>
                  <a:pt x="2" y="5"/>
                  <a:pt x="2" y="5"/>
                  <a:pt x="2" y="5"/>
                </a:cubicBezTo>
                <a:cubicBezTo>
                  <a:pt x="2" y="5"/>
                  <a:pt x="2" y="5"/>
                  <a:pt x="2" y="5"/>
                </a:cubicBezTo>
                <a:cubicBezTo>
                  <a:pt x="2" y="6"/>
                  <a:pt x="2" y="6"/>
                  <a:pt x="2" y="6"/>
                </a:cubicBezTo>
                <a:cubicBezTo>
                  <a:pt x="2" y="6"/>
                  <a:pt x="2" y="6"/>
                  <a:pt x="2" y="6"/>
                </a:cubicBezTo>
                <a:close/>
                <a:moveTo>
                  <a:pt x="14" y="20"/>
                </a:moveTo>
                <a:cubicBezTo>
                  <a:pt x="14" y="20"/>
                  <a:pt x="13" y="20"/>
                  <a:pt x="13" y="20"/>
                </a:cubicBezTo>
                <a:cubicBezTo>
                  <a:pt x="13" y="21"/>
                  <a:pt x="13" y="21"/>
                  <a:pt x="13" y="22"/>
                </a:cubicBezTo>
                <a:cubicBezTo>
                  <a:pt x="13" y="22"/>
                  <a:pt x="13" y="22"/>
                  <a:pt x="13" y="23"/>
                </a:cubicBezTo>
                <a:cubicBezTo>
                  <a:pt x="13" y="23"/>
                  <a:pt x="14" y="23"/>
                  <a:pt x="14" y="23"/>
                </a:cubicBezTo>
                <a:cubicBezTo>
                  <a:pt x="15" y="23"/>
                  <a:pt x="15" y="23"/>
                  <a:pt x="16" y="23"/>
                </a:cubicBezTo>
                <a:cubicBezTo>
                  <a:pt x="16" y="22"/>
                  <a:pt x="16" y="22"/>
                  <a:pt x="16" y="22"/>
                </a:cubicBezTo>
                <a:cubicBezTo>
                  <a:pt x="16" y="21"/>
                  <a:pt x="16" y="21"/>
                  <a:pt x="16" y="20"/>
                </a:cubicBezTo>
                <a:cubicBezTo>
                  <a:pt x="15" y="20"/>
                  <a:pt x="15" y="20"/>
                  <a:pt x="14" y="20"/>
                </a:cubicBezTo>
                <a:close/>
                <a:moveTo>
                  <a:pt x="13" y="20"/>
                </a:moveTo>
                <a:cubicBezTo>
                  <a:pt x="12" y="20"/>
                  <a:pt x="12" y="21"/>
                  <a:pt x="12" y="22"/>
                </a:cubicBezTo>
                <a:cubicBezTo>
                  <a:pt x="12" y="22"/>
                  <a:pt x="12" y="23"/>
                  <a:pt x="13" y="23"/>
                </a:cubicBezTo>
                <a:cubicBezTo>
                  <a:pt x="13" y="24"/>
                  <a:pt x="14" y="24"/>
                  <a:pt x="14" y="24"/>
                </a:cubicBezTo>
                <a:cubicBezTo>
                  <a:pt x="15" y="24"/>
                  <a:pt x="16" y="24"/>
                  <a:pt x="16" y="23"/>
                </a:cubicBezTo>
                <a:cubicBezTo>
                  <a:pt x="17" y="23"/>
                  <a:pt x="17" y="22"/>
                  <a:pt x="17" y="22"/>
                </a:cubicBezTo>
                <a:cubicBezTo>
                  <a:pt x="17" y="21"/>
                  <a:pt x="17" y="20"/>
                  <a:pt x="16" y="20"/>
                </a:cubicBezTo>
                <a:cubicBezTo>
                  <a:pt x="16" y="19"/>
                  <a:pt x="15" y="19"/>
                  <a:pt x="14" y="19"/>
                </a:cubicBezTo>
                <a:cubicBezTo>
                  <a:pt x="14" y="19"/>
                  <a:pt x="13" y="19"/>
                  <a:pt x="13" y="20"/>
                </a:cubicBezTo>
                <a:close/>
                <a:moveTo>
                  <a:pt x="16" y="6"/>
                </a:moveTo>
                <a:cubicBezTo>
                  <a:pt x="16" y="6"/>
                  <a:pt x="16" y="6"/>
                  <a:pt x="16" y="6"/>
                </a:cubicBezTo>
                <a:cubicBezTo>
                  <a:pt x="16" y="5"/>
                  <a:pt x="16" y="5"/>
                  <a:pt x="16" y="5"/>
                </a:cubicBezTo>
                <a:cubicBezTo>
                  <a:pt x="16" y="5"/>
                  <a:pt x="16" y="5"/>
                  <a:pt x="16" y="5"/>
                </a:cubicBezTo>
                <a:cubicBezTo>
                  <a:pt x="13" y="5"/>
                  <a:pt x="13" y="5"/>
                  <a:pt x="13" y="5"/>
                </a:cubicBezTo>
                <a:cubicBezTo>
                  <a:pt x="12" y="5"/>
                  <a:pt x="12" y="5"/>
                  <a:pt x="12" y="5"/>
                </a:cubicBezTo>
                <a:cubicBezTo>
                  <a:pt x="12" y="6"/>
                  <a:pt x="12" y="6"/>
                  <a:pt x="12" y="6"/>
                </a:cubicBezTo>
                <a:cubicBezTo>
                  <a:pt x="12" y="6"/>
                  <a:pt x="12" y="6"/>
                  <a:pt x="13" y="6"/>
                </a:cubicBezTo>
                <a:cubicBezTo>
                  <a:pt x="16" y="6"/>
                  <a:pt x="16" y="6"/>
                  <a:pt x="16" y="6"/>
                </a:cubicBezTo>
                <a:close/>
                <a:moveTo>
                  <a:pt x="2" y="10"/>
                </a:moveTo>
                <a:cubicBezTo>
                  <a:pt x="6" y="10"/>
                  <a:pt x="6" y="10"/>
                  <a:pt x="6" y="10"/>
                </a:cubicBezTo>
                <a:cubicBezTo>
                  <a:pt x="6" y="10"/>
                  <a:pt x="6" y="10"/>
                  <a:pt x="6" y="9"/>
                </a:cubicBezTo>
                <a:cubicBezTo>
                  <a:pt x="6" y="9"/>
                  <a:pt x="6" y="9"/>
                  <a:pt x="6" y="9"/>
                </a:cubicBezTo>
                <a:cubicBezTo>
                  <a:pt x="6" y="9"/>
                  <a:pt x="6" y="9"/>
                  <a:pt x="6" y="9"/>
                </a:cubicBezTo>
                <a:cubicBezTo>
                  <a:pt x="2" y="9"/>
                  <a:pt x="2" y="9"/>
                  <a:pt x="2" y="9"/>
                </a:cubicBezTo>
                <a:cubicBezTo>
                  <a:pt x="2" y="9"/>
                  <a:pt x="2" y="9"/>
                  <a:pt x="2" y="9"/>
                </a:cubicBezTo>
                <a:cubicBezTo>
                  <a:pt x="2" y="9"/>
                  <a:pt x="2" y="9"/>
                  <a:pt x="2" y="9"/>
                </a:cubicBezTo>
                <a:cubicBezTo>
                  <a:pt x="2" y="10"/>
                  <a:pt x="2" y="10"/>
                  <a:pt x="2" y="10"/>
                </a:cubicBezTo>
                <a:close/>
                <a:moveTo>
                  <a:pt x="2" y="8"/>
                </a:moveTo>
                <a:cubicBezTo>
                  <a:pt x="6" y="8"/>
                  <a:pt x="6" y="8"/>
                  <a:pt x="6" y="8"/>
                </a:cubicBezTo>
                <a:cubicBezTo>
                  <a:pt x="6" y="8"/>
                  <a:pt x="6" y="8"/>
                  <a:pt x="6" y="8"/>
                </a:cubicBezTo>
                <a:cubicBezTo>
                  <a:pt x="6" y="7"/>
                  <a:pt x="6" y="7"/>
                  <a:pt x="6" y="7"/>
                </a:cubicBezTo>
                <a:cubicBezTo>
                  <a:pt x="6" y="7"/>
                  <a:pt x="6" y="7"/>
                  <a:pt x="6" y="7"/>
                </a:cubicBezTo>
                <a:cubicBezTo>
                  <a:pt x="2" y="7"/>
                  <a:pt x="2" y="7"/>
                  <a:pt x="2" y="7"/>
                </a:cubicBezTo>
                <a:cubicBezTo>
                  <a:pt x="2" y="7"/>
                  <a:pt x="2" y="7"/>
                  <a:pt x="2" y="7"/>
                </a:cubicBezTo>
                <a:cubicBezTo>
                  <a:pt x="2" y="8"/>
                  <a:pt x="2" y="8"/>
                  <a:pt x="2" y="8"/>
                </a:cubicBezTo>
                <a:cubicBezTo>
                  <a:pt x="2" y="8"/>
                  <a:pt x="2" y="8"/>
                  <a:pt x="2" y="8"/>
                </a:cubicBezTo>
                <a:close/>
                <a:moveTo>
                  <a:pt x="16" y="10"/>
                </a:moveTo>
                <a:cubicBezTo>
                  <a:pt x="16" y="10"/>
                  <a:pt x="16" y="10"/>
                  <a:pt x="16" y="9"/>
                </a:cubicBezTo>
                <a:cubicBezTo>
                  <a:pt x="16" y="9"/>
                  <a:pt x="16" y="9"/>
                  <a:pt x="16" y="9"/>
                </a:cubicBezTo>
                <a:cubicBezTo>
                  <a:pt x="16" y="9"/>
                  <a:pt x="16" y="9"/>
                  <a:pt x="16" y="9"/>
                </a:cubicBezTo>
                <a:cubicBezTo>
                  <a:pt x="13" y="9"/>
                  <a:pt x="13" y="9"/>
                  <a:pt x="13" y="9"/>
                </a:cubicBezTo>
                <a:cubicBezTo>
                  <a:pt x="12" y="9"/>
                  <a:pt x="12" y="9"/>
                  <a:pt x="12" y="9"/>
                </a:cubicBezTo>
                <a:cubicBezTo>
                  <a:pt x="12" y="9"/>
                  <a:pt x="12" y="9"/>
                  <a:pt x="12" y="9"/>
                </a:cubicBezTo>
                <a:cubicBezTo>
                  <a:pt x="12" y="10"/>
                  <a:pt x="12" y="10"/>
                  <a:pt x="13" y="10"/>
                </a:cubicBezTo>
                <a:cubicBezTo>
                  <a:pt x="16" y="10"/>
                  <a:pt x="16" y="10"/>
                  <a:pt x="16" y="10"/>
                </a:cubicBezTo>
                <a:close/>
                <a:moveTo>
                  <a:pt x="16" y="8"/>
                </a:moveTo>
                <a:cubicBezTo>
                  <a:pt x="16" y="8"/>
                  <a:pt x="16" y="8"/>
                  <a:pt x="16" y="8"/>
                </a:cubicBezTo>
                <a:cubicBezTo>
                  <a:pt x="16" y="7"/>
                  <a:pt x="16" y="7"/>
                  <a:pt x="16" y="7"/>
                </a:cubicBezTo>
                <a:cubicBezTo>
                  <a:pt x="16" y="7"/>
                  <a:pt x="16" y="7"/>
                  <a:pt x="16" y="7"/>
                </a:cubicBezTo>
                <a:cubicBezTo>
                  <a:pt x="13" y="7"/>
                  <a:pt x="13" y="7"/>
                  <a:pt x="13" y="7"/>
                </a:cubicBezTo>
                <a:cubicBezTo>
                  <a:pt x="12" y="7"/>
                  <a:pt x="12" y="7"/>
                  <a:pt x="12" y="7"/>
                </a:cubicBezTo>
                <a:cubicBezTo>
                  <a:pt x="12" y="8"/>
                  <a:pt x="12" y="8"/>
                  <a:pt x="12" y="8"/>
                </a:cubicBezTo>
                <a:cubicBezTo>
                  <a:pt x="12" y="8"/>
                  <a:pt x="12" y="8"/>
                  <a:pt x="13" y="8"/>
                </a:cubicBezTo>
                <a:cubicBezTo>
                  <a:pt x="16" y="8"/>
                  <a:pt x="16" y="8"/>
                  <a:pt x="16" y="8"/>
                </a:cubicBezTo>
                <a:close/>
                <a:moveTo>
                  <a:pt x="27" y="9"/>
                </a:moveTo>
                <a:cubicBezTo>
                  <a:pt x="24" y="10"/>
                  <a:pt x="24" y="10"/>
                  <a:pt x="24" y="10"/>
                </a:cubicBezTo>
                <a:cubicBezTo>
                  <a:pt x="23" y="10"/>
                  <a:pt x="23" y="9"/>
                  <a:pt x="23" y="9"/>
                </a:cubicBezTo>
                <a:cubicBezTo>
                  <a:pt x="23" y="9"/>
                  <a:pt x="23" y="9"/>
                  <a:pt x="23" y="9"/>
                </a:cubicBezTo>
                <a:cubicBezTo>
                  <a:pt x="23" y="9"/>
                  <a:pt x="23" y="9"/>
                  <a:pt x="23" y="8"/>
                </a:cubicBezTo>
                <a:cubicBezTo>
                  <a:pt x="27" y="8"/>
                  <a:pt x="27" y="8"/>
                  <a:pt x="27" y="8"/>
                </a:cubicBezTo>
                <a:cubicBezTo>
                  <a:pt x="27" y="8"/>
                  <a:pt x="27" y="8"/>
                  <a:pt x="27" y="8"/>
                </a:cubicBezTo>
                <a:cubicBezTo>
                  <a:pt x="27" y="9"/>
                  <a:pt x="27" y="9"/>
                  <a:pt x="27" y="9"/>
                </a:cubicBezTo>
                <a:cubicBezTo>
                  <a:pt x="27" y="9"/>
                  <a:pt x="27" y="9"/>
                  <a:pt x="27" y="9"/>
                </a:cubicBezTo>
                <a:close/>
                <a:moveTo>
                  <a:pt x="27" y="7"/>
                </a:moveTo>
                <a:cubicBezTo>
                  <a:pt x="23" y="8"/>
                  <a:pt x="23" y="8"/>
                  <a:pt x="23" y="8"/>
                </a:cubicBezTo>
                <a:cubicBezTo>
                  <a:pt x="23" y="8"/>
                  <a:pt x="23" y="8"/>
                  <a:pt x="23" y="7"/>
                </a:cubicBezTo>
                <a:cubicBezTo>
                  <a:pt x="23" y="7"/>
                  <a:pt x="23" y="7"/>
                  <a:pt x="23" y="7"/>
                </a:cubicBezTo>
                <a:cubicBezTo>
                  <a:pt x="23" y="7"/>
                  <a:pt x="23" y="7"/>
                  <a:pt x="23" y="7"/>
                </a:cubicBezTo>
                <a:cubicBezTo>
                  <a:pt x="27" y="6"/>
                  <a:pt x="27" y="6"/>
                  <a:pt x="27" y="6"/>
                </a:cubicBezTo>
                <a:cubicBezTo>
                  <a:pt x="27" y="6"/>
                  <a:pt x="27" y="6"/>
                  <a:pt x="27" y="6"/>
                </a:cubicBezTo>
                <a:cubicBezTo>
                  <a:pt x="27" y="7"/>
                  <a:pt x="27" y="7"/>
                  <a:pt x="27" y="7"/>
                </a:cubicBezTo>
                <a:cubicBezTo>
                  <a:pt x="27" y="7"/>
                  <a:pt x="27" y="7"/>
                  <a:pt x="27" y="7"/>
                </a:cubicBez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61" name="Freeform 186"/>
          <p:cNvSpPr>
            <a:spLocks noEditPoints="1"/>
          </p:cNvSpPr>
          <p:nvPr/>
        </p:nvSpPr>
        <p:spPr bwMode="auto">
          <a:xfrm>
            <a:off x="6891622" y="1899906"/>
            <a:ext cx="247941" cy="289565"/>
          </a:xfrm>
          <a:custGeom>
            <a:avLst/>
            <a:gdLst>
              <a:gd name="T0" fmla="*/ 8 w 26"/>
              <a:gd name="T1" fmla="*/ 6 h 30"/>
              <a:gd name="T2" fmla="*/ 6 w 26"/>
              <a:gd name="T3" fmla="*/ 4 h 30"/>
              <a:gd name="T4" fmla="*/ 22 w 26"/>
              <a:gd name="T5" fmla="*/ 22 h 30"/>
              <a:gd name="T6" fmla="*/ 21 w 26"/>
              <a:gd name="T7" fmla="*/ 24 h 30"/>
              <a:gd name="T8" fmla="*/ 19 w 26"/>
              <a:gd name="T9" fmla="*/ 25 h 30"/>
              <a:gd name="T10" fmla="*/ 16 w 26"/>
              <a:gd name="T11" fmla="*/ 24 h 30"/>
              <a:gd name="T12" fmla="*/ 13 w 26"/>
              <a:gd name="T13" fmla="*/ 24 h 30"/>
              <a:gd name="T14" fmla="*/ 10 w 26"/>
              <a:gd name="T15" fmla="*/ 24 h 30"/>
              <a:gd name="T16" fmla="*/ 7 w 26"/>
              <a:gd name="T17" fmla="*/ 24 h 30"/>
              <a:gd name="T18" fmla="*/ 4 w 26"/>
              <a:gd name="T19" fmla="*/ 25 h 30"/>
              <a:gd name="T20" fmla="*/ 24 w 26"/>
              <a:gd name="T21" fmla="*/ 1 h 30"/>
              <a:gd name="T22" fmla="*/ 2 w 26"/>
              <a:gd name="T23" fmla="*/ 25 h 30"/>
              <a:gd name="T24" fmla="*/ 5 w 26"/>
              <a:gd name="T25" fmla="*/ 27 h 30"/>
              <a:gd name="T26" fmla="*/ 8 w 26"/>
              <a:gd name="T27" fmla="*/ 27 h 30"/>
              <a:gd name="T28" fmla="*/ 10 w 26"/>
              <a:gd name="T29" fmla="*/ 26 h 30"/>
              <a:gd name="T30" fmla="*/ 10 w 26"/>
              <a:gd name="T31" fmla="*/ 27 h 30"/>
              <a:gd name="T32" fmla="*/ 8 w 26"/>
              <a:gd name="T33" fmla="*/ 28 h 30"/>
              <a:gd name="T34" fmla="*/ 6 w 26"/>
              <a:gd name="T35" fmla="*/ 27 h 30"/>
              <a:gd name="T36" fmla="*/ 3 w 26"/>
              <a:gd name="T37" fmla="*/ 27 h 30"/>
              <a:gd name="T38" fmla="*/ 2 w 26"/>
              <a:gd name="T39" fmla="*/ 1 h 30"/>
              <a:gd name="T40" fmla="*/ 2 w 26"/>
              <a:gd name="T41" fmla="*/ 2 h 30"/>
              <a:gd name="T42" fmla="*/ 13 w 26"/>
              <a:gd name="T43" fmla="*/ 27 h 30"/>
              <a:gd name="T44" fmla="*/ 13 w 26"/>
              <a:gd name="T45" fmla="*/ 27 h 30"/>
              <a:gd name="T46" fmla="*/ 18 w 26"/>
              <a:gd name="T47" fmla="*/ 27 h 30"/>
              <a:gd name="T48" fmla="*/ 20 w 26"/>
              <a:gd name="T49" fmla="*/ 28 h 30"/>
              <a:gd name="T50" fmla="*/ 0 w 26"/>
              <a:gd name="T51" fmla="*/ 2 h 30"/>
              <a:gd name="T52" fmla="*/ 25 w 26"/>
              <a:gd name="T53" fmla="*/ 0 h 30"/>
              <a:gd name="T54" fmla="*/ 26 w 26"/>
              <a:gd name="T55" fmla="*/ 24 h 30"/>
              <a:gd name="T56" fmla="*/ 22 w 26"/>
              <a:gd name="T57" fmla="*/ 28 h 30"/>
              <a:gd name="T58" fmla="*/ 20 w 26"/>
              <a:gd name="T59" fmla="*/ 29 h 30"/>
              <a:gd name="T60" fmla="*/ 17 w 26"/>
              <a:gd name="T61" fmla="*/ 29 h 30"/>
              <a:gd name="T62" fmla="*/ 14 w 26"/>
              <a:gd name="T63" fmla="*/ 30 h 30"/>
              <a:gd name="T64" fmla="*/ 11 w 26"/>
              <a:gd name="T65" fmla="*/ 29 h 30"/>
              <a:gd name="T66" fmla="*/ 9 w 26"/>
              <a:gd name="T67" fmla="*/ 29 h 30"/>
              <a:gd name="T68" fmla="*/ 7 w 26"/>
              <a:gd name="T69" fmla="*/ 29 h 30"/>
              <a:gd name="T70" fmla="*/ 5 w 26"/>
              <a:gd name="T71" fmla="*/ 29 h 30"/>
              <a:gd name="T72" fmla="*/ 2 w 26"/>
              <a:gd name="T73" fmla="*/ 29 h 30"/>
              <a:gd name="T74" fmla="*/ 0 w 26"/>
              <a:gd name="T75" fmla="*/ 2 h 30"/>
              <a:gd name="T76" fmla="*/ 13 w 26"/>
              <a:gd name="T77" fmla="*/ 14 h 30"/>
              <a:gd name="T78" fmla="*/ 6 w 26"/>
              <a:gd name="T79" fmla="*/ 13 h 30"/>
              <a:gd name="T80" fmla="*/ 10 w 26"/>
              <a:gd name="T81" fmla="*/ 12 h 30"/>
              <a:gd name="T82" fmla="*/ 6 w 26"/>
              <a:gd name="T83" fmla="*/ 13 h 30"/>
              <a:gd name="T84" fmla="*/ 22 w 26"/>
              <a:gd name="T85" fmla="*/ 22 h 30"/>
              <a:gd name="T86" fmla="*/ 6 w 26"/>
              <a:gd name="T87" fmla="*/ 16 h 30"/>
              <a:gd name="T88" fmla="*/ 23 w 26"/>
              <a:gd name="T89" fmla="*/ 17 h 30"/>
              <a:gd name="T90" fmla="*/ 16 w 26"/>
              <a:gd name="T91" fmla="*/ 13 h 30"/>
              <a:gd name="T92" fmla="*/ 23 w 26"/>
              <a:gd name="T93" fmla="*/ 13 h 30"/>
              <a:gd name="T94" fmla="*/ 16 w 26"/>
              <a:gd name="T95" fmla="*/ 9 h 30"/>
              <a:gd name="T96" fmla="*/ 22 w 26"/>
              <a:gd name="T97" fmla="*/ 9 h 30"/>
              <a:gd name="T98" fmla="*/ 10 w 26"/>
              <a:gd name="T99" fmla="*/ 3 h 30"/>
              <a:gd name="T100" fmla="*/ 11 w 26"/>
              <a:gd name="T101" fmla="*/ 5 h 30"/>
              <a:gd name="T102" fmla="*/ 14 w 26"/>
              <a:gd name="T103" fmla="*/ 3 h 30"/>
              <a:gd name="T104" fmla="*/ 17 w 26"/>
              <a:gd name="T105" fmla="*/ 7 h 30"/>
              <a:gd name="T106" fmla="*/ 18 w 26"/>
              <a:gd name="T107" fmla="*/ 6 h 30"/>
              <a:gd name="T108" fmla="*/ 14 w 26"/>
              <a:gd name="T109" fmla="*/ 3 h 30"/>
              <a:gd name="T110" fmla="*/ 21 w 26"/>
              <a:gd name="T111" fmla="*/ 6 h 30"/>
              <a:gd name="T112" fmla="*/ 21 w 26"/>
              <a:gd name="T113" fmla="*/ 7 h 30"/>
              <a:gd name="T114" fmla="*/ 23 w 26"/>
              <a:gd name="T115" fmla="*/ 7 h 30"/>
              <a:gd name="T116" fmla="*/ 22 w 26"/>
              <a:gd name="T117" fmla="*/ 5 h 30"/>
              <a:gd name="T118" fmla="*/ 23 w 26"/>
              <a:gd name="T119" fmla="*/ 4 h 30"/>
              <a:gd name="T120" fmla="*/ 24 w 26"/>
              <a:gd name="T121" fmla="*/ 4 h 30"/>
              <a:gd name="T122" fmla="*/ 20 w 26"/>
              <a:gd name="T123" fmla="*/ 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 h="30">
                <a:moveTo>
                  <a:pt x="8" y="7"/>
                </a:moveTo>
                <a:cubicBezTo>
                  <a:pt x="9" y="7"/>
                  <a:pt x="9" y="7"/>
                  <a:pt x="9" y="7"/>
                </a:cubicBezTo>
                <a:cubicBezTo>
                  <a:pt x="9" y="3"/>
                  <a:pt x="9" y="3"/>
                  <a:pt x="9" y="3"/>
                </a:cubicBezTo>
                <a:cubicBezTo>
                  <a:pt x="8" y="3"/>
                  <a:pt x="8" y="3"/>
                  <a:pt x="8" y="3"/>
                </a:cubicBezTo>
                <a:cubicBezTo>
                  <a:pt x="8" y="4"/>
                  <a:pt x="8" y="5"/>
                  <a:pt x="8" y="6"/>
                </a:cubicBezTo>
                <a:cubicBezTo>
                  <a:pt x="8" y="5"/>
                  <a:pt x="7" y="4"/>
                  <a:pt x="7" y="3"/>
                </a:cubicBezTo>
                <a:cubicBezTo>
                  <a:pt x="5" y="3"/>
                  <a:pt x="5" y="3"/>
                  <a:pt x="5" y="3"/>
                </a:cubicBezTo>
                <a:cubicBezTo>
                  <a:pt x="5" y="7"/>
                  <a:pt x="5" y="7"/>
                  <a:pt x="5" y="7"/>
                </a:cubicBezTo>
                <a:cubicBezTo>
                  <a:pt x="5" y="7"/>
                  <a:pt x="6" y="7"/>
                  <a:pt x="6" y="7"/>
                </a:cubicBezTo>
                <a:cubicBezTo>
                  <a:pt x="6" y="6"/>
                  <a:pt x="6" y="5"/>
                  <a:pt x="6" y="4"/>
                </a:cubicBezTo>
                <a:cubicBezTo>
                  <a:pt x="7" y="5"/>
                  <a:pt x="7" y="6"/>
                  <a:pt x="8" y="7"/>
                </a:cubicBezTo>
                <a:close/>
                <a:moveTo>
                  <a:pt x="25" y="2"/>
                </a:moveTo>
                <a:cubicBezTo>
                  <a:pt x="25" y="22"/>
                  <a:pt x="25" y="22"/>
                  <a:pt x="25" y="22"/>
                </a:cubicBezTo>
                <a:cubicBezTo>
                  <a:pt x="22" y="22"/>
                  <a:pt x="22" y="22"/>
                  <a:pt x="22" y="22"/>
                </a:cubicBezTo>
                <a:cubicBezTo>
                  <a:pt x="22" y="22"/>
                  <a:pt x="22" y="22"/>
                  <a:pt x="22" y="22"/>
                </a:cubicBezTo>
                <a:cubicBezTo>
                  <a:pt x="22" y="22"/>
                  <a:pt x="22" y="22"/>
                  <a:pt x="22" y="22"/>
                </a:cubicBezTo>
                <a:cubicBezTo>
                  <a:pt x="22" y="22"/>
                  <a:pt x="21" y="23"/>
                  <a:pt x="21" y="23"/>
                </a:cubicBezTo>
                <a:cubicBezTo>
                  <a:pt x="21" y="23"/>
                  <a:pt x="21" y="23"/>
                  <a:pt x="21" y="23"/>
                </a:cubicBezTo>
                <a:cubicBezTo>
                  <a:pt x="21" y="25"/>
                  <a:pt x="21" y="25"/>
                  <a:pt x="21" y="25"/>
                </a:cubicBezTo>
                <a:cubicBezTo>
                  <a:pt x="21" y="24"/>
                  <a:pt x="21" y="24"/>
                  <a:pt x="21" y="24"/>
                </a:cubicBezTo>
                <a:cubicBezTo>
                  <a:pt x="21" y="24"/>
                  <a:pt x="21" y="24"/>
                  <a:pt x="21" y="24"/>
                </a:cubicBezTo>
                <a:cubicBezTo>
                  <a:pt x="21" y="24"/>
                  <a:pt x="20" y="24"/>
                  <a:pt x="20" y="24"/>
                </a:cubicBezTo>
                <a:cubicBezTo>
                  <a:pt x="20" y="24"/>
                  <a:pt x="20" y="24"/>
                  <a:pt x="20" y="24"/>
                </a:cubicBezTo>
                <a:cubicBezTo>
                  <a:pt x="20" y="24"/>
                  <a:pt x="20" y="24"/>
                  <a:pt x="20" y="24"/>
                </a:cubicBezTo>
                <a:cubicBezTo>
                  <a:pt x="19" y="25"/>
                  <a:pt x="19" y="25"/>
                  <a:pt x="19" y="25"/>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6" y="24"/>
                </a:cubicBezTo>
                <a:cubicBezTo>
                  <a:pt x="15" y="25"/>
                  <a:pt x="15" y="25"/>
                  <a:pt x="15" y="25"/>
                </a:cubicBezTo>
                <a:cubicBezTo>
                  <a:pt x="14" y="24"/>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2" y="25"/>
                  <a:pt x="12" y="25"/>
                  <a:pt x="12" y="25"/>
                </a:cubicBezTo>
                <a:cubicBezTo>
                  <a:pt x="11" y="24"/>
                  <a:pt x="11" y="24"/>
                  <a:pt x="11" y="24"/>
                </a:cubicBezTo>
                <a:cubicBezTo>
                  <a:pt x="11" y="24"/>
                  <a:pt x="10" y="24"/>
                  <a:pt x="10" y="24"/>
                </a:cubicBezTo>
                <a:cubicBezTo>
                  <a:pt x="10" y="24"/>
                  <a:pt x="10" y="24"/>
                  <a:pt x="10" y="24"/>
                </a:cubicBezTo>
                <a:cubicBezTo>
                  <a:pt x="10" y="24"/>
                  <a:pt x="10" y="24"/>
                  <a:pt x="10" y="24"/>
                </a:cubicBezTo>
                <a:cubicBezTo>
                  <a:pt x="10" y="24"/>
                  <a:pt x="10" y="24"/>
                  <a:pt x="10" y="24"/>
                </a:cubicBezTo>
                <a:cubicBezTo>
                  <a:pt x="8" y="25"/>
                  <a:pt x="8" y="25"/>
                  <a:pt x="8" y="25"/>
                </a:cubicBezTo>
                <a:cubicBezTo>
                  <a:pt x="7" y="24"/>
                  <a:pt x="7" y="24"/>
                  <a:pt x="7" y="24"/>
                </a:cubicBezTo>
                <a:cubicBezTo>
                  <a:pt x="7" y="24"/>
                  <a:pt x="7" y="24"/>
                  <a:pt x="7" y="24"/>
                </a:cubicBezTo>
                <a:cubicBezTo>
                  <a:pt x="7" y="24"/>
                  <a:pt x="7" y="24"/>
                  <a:pt x="7" y="24"/>
                </a:cubicBezTo>
                <a:cubicBezTo>
                  <a:pt x="7" y="24"/>
                  <a:pt x="7" y="24"/>
                  <a:pt x="6" y="24"/>
                </a:cubicBezTo>
                <a:cubicBezTo>
                  <a:pt x="6" y="24"/>
                  <a:pt x="6" y="24"/>
                  <a:pt x="6" y="24"/>
                </a:cubicBezTo>
                <a:cubicBezTo>
                  <a:pt x="5" y="25"/>
                  <a:pt x="5" y="25"/>
                  <a:pt x="5" y="25"/>
                </a:cubicBezTo>
                <a:cubicBezTo>
                  <a:pt x="4" y="25"/>
                  <a:pt x="4" y="25"/>
                  <a:pt x="4" y="25"/>
                </a:cubicBezTo>
                <a:cubicBezTo>
                  <a:pt x="4" y="2"/>
                  <a:pt x="4" y="2"/>
                  <a:pt x="4" y="2"/>
                </a:cubicBezTo>
                <a:cubicBezTo>
                  <a:pt x="4" y="2"/>
                  <a:pt x="4" y="2"/>
                  <a:pt x="4" y="2"/>
                </a:cubicBezTo>
                <a:cubicBezTo>
                  <a:pt x="4" y="1"/>
                  <a:pt x="4" y="1"/>
                  <a:pt x="4" y="1"/>
                </a:cubicBezTo>
                <a:cubicBezTo>
                  <a:pt x="24" y="1"/>
                  <a:pt x="24" y="1"/>
                  <a:pt x="24" y="1"/>
                </a:cubicBezTo>
                <a:cubicBezTo>
                  <a:pt x="24" y="1"/>
                  <a:pt x="24" y="1"/>
                  <a:pt x="24" y="1"/>
                </a:cubicBezTo>
                <a:cubicBezTo>
                  <a:pt x="24" y="1"/>
                  <a:pt x="24" y="1"/>
                  <a:pt x="24" y="1"/>
                </a:cubicBezTo>
                <a:cubicBezTo>
                  <a:pt x="24" y="1"/>
                  <a:pt x="25" y="2"/>
                  <a:pt x="25" y="2"/>
                </a:cubicBezTo>
                <a:cubicBezTo>
                  <a:pt x="25" y="2"/>
                  <a:pt x="25" y="2"/>
                  <a:pt x="25" y="2"/>
                </a:cubicBezTo>
                <a:close/>
                <a:moveTo>
                  <a:pt x="2" y="25"/>
                </a:moveTo>
                <a:cubicBezTo>
                  <a:pt x="2" y="25"/>
                  <a:pt x="2" y="25"/>
                  <a:pt x="2" y="25"/>
                </a:cubicBezTo>
                <a:cubicBezTo>
                  <a:pt x="3" y="25"/>
                  <a:pt x="3" y="25"/>
                  <a:pt x="3" y="25"/>
                </a:cubicBezTo>
                <a:cubicBezTo>
                  <a:pt x="3" y="25"/>
                  <a:pt x="3" y="26"/>
                  <a:pt x="3" y="26"/>
                </a:cubicBezTo>
                <a:cubicBezTo>
                  <a:pt x="3" y="26"/>
                  <a:pt x="3" y="26"/>
                  <a:pt x="3" y="26"/>
                </a:cubicBezTo>
                <a:cubicBezTo>
                  <a:pt x="5" y="27"/>
                  <a:pt x="5" y="27"/>
                  <a:pt x="5" y="27"/>
                </a:cubicBezTo>
                <a:cubicBezTo>
                  <a:pt x="5" y="27"/>
                  <a:pt x="5" y="27"/>
                  <a:pt x="5" y="27"/>
                </a:cubicBezTo>
                <a:cubicBezTo>
                  <a:pt x="5" y="27"/>
                  <a:pt x="5" y="27"/>
                  <a:pt x="5" y="27"/>
                </a:cubicBezTo>
                <a:cubicBezTo>
                  <a:pt x="5" y="27"/>
                  <a:pt x="5" y="27"/>
                  <a:pt x="5" y="27"/>
                </a:cubicBezTo>
                <a:cubicBezTo>
                  <a:pt x="5" y="27"/>
                  <a:pt x="5" y="27"/>
                  <a:pt x="6" y="27"/>
                </a:cubicBezTo>
                <a:cubicBezTo>
                  <a:pt x="7" y="26"/>
                  <a:pt x="7" y="26"/>
                  <a:pt x="7" y="26"/>
                </a:cubicBezTo>
                <a:cubicBezTo>
                  <a:pt x="8" y="27"/>
                  <a:pt x="8" y="27"/>
                  <a:pt x="8" y="27"/>
                </a:cubicBezTo>
                <a:cubicBezTo>
                  <a:pt x="8" y="27"/>
                  <a:pt x="8" y="27"/>
                  <a:pt x="8" y="27"/>
                </a:cubicBezTo>
                <a:cubicBezTo>
                  <a:pt x="8" y="27"/>
                  <a:pt x="8" y="27"/>
                  <a:pt x="8" y="27"/>
                </a:cubicBezTo>
                <a:cubicBezTo>
                  <a:pt x="9" y="27"/>
                  <a:pt x="9" y="27"/>
                  <a:pt x="9" y="27"/>
                </a:cubicBezTo>
                <a:cubicBezTo>
                  <a:pt x="9" y="27"/>
                  <a:pt x="9" y="27"/>
                  <a:pt x="9" y="27"/>
                </a:cubicBezTo>
                <a:cubicBezTo>
                  <a:pt x="10" y="26"/>
                  <a:pt x="10" y="26"/>
                  <a:pt x="10" y="26"/>
                </a:cubicBezTo>
                <a:cubicBezTo>
                  <a:pt x="11" y="27"/>
                  <a:pt x="11" y="27"/>
                  <a:pt x="11" y="27"/>
                </a:cubicBezTo>
                <a:cubicBezTo>
                  <a:pt x="11" y="27"/>
                  <a:pt x="12" y="27"/>
                  <a:pt x="12" y="27"/>
                </a:cubicBezTo>
                <a:cubicBezTo>
                  <a:pt x="12" y="27"/>
                  <a:pt x="12" y="27"/>
                  <a:pt x="12" y="27"/>
                </a:cubicBezTo>
                <a:cubicBezTo>
                  <a:pt x="11" y="28"/>
                  <a:pt x="11" y="28"/>
                  <a:pt x="11" y="28"/>
                </a:cubicBezTo>
                <a:cubicBezTo>
                  <a:pt x="10" y="27"/>
                  <a:pt x="10" y="27"/>
                  <a:pt x="10" y="27"/>
                </a:cubicBezTo>
                <a:cubicBezTo>
                  <a:pt x="10" y="27"/>
                  <a:pt x="10" y="27"/>
                  <a:pt x="10" y="27"/>
                </a:cubicBezTo>
                <a:cubicBezTo>
                  <a:pt x="10" y="27"/>
                  <a:pt x="10" y="27"/>
                  <a:pt x="10" y="27"/>
                </a:cubicBezTo>
                <a:cubicBezTo>
                  <a:pt x="10" y="27"/>
                  <a:pt x="9" y="27"/>
                  <a:pt x="9" y="27"/>
                </a:cubicBezTo>
                <a:cubicBezTo>
                  <a:pt x="9" y="27"/>
                  <a:pt x="9" y="27"/>
                  <a:pt x="9" y="27"/>
                </a:cubicBezTo>
                <a:cubicBezTo>
                  <a:pt x="8" y="28"/>
                  <a:pt x="8" y="28"/>
                  <a:pt x="8" y="28"/>
                </a:cubicBezTo>
                <a:cubicBezTo>
                  <a:pt x="7" y="27"/>
                  <a:pt x="7" y="27"/>
                  <a:pt x="7" y="27"/>
                </a:cubicBezTo>
                <a:cubicBezTo>
                  <a:pt x="7" y="27"/>
                  <a:pt x="7" y="27"/>
                  <a:pt x="7" y="27"/>
                </a:cubicBezTo>
                <a:cubicBezTo>
                  <a:pt x="7" y="27"/>
                  <a:pt x="7" y="27"/>
                  <a:pt x="7" y="27"/>
                </a:cubicBezTo>
                <a:cubicBezTo>
                  <a:pt x="7" y="27"/>
                  <a:pt x="6" y="27"/>
                  <a:pt x="6" y="27"/>
                </a:cubicBezTo>
                <a:cubicBezTo>
                  <a:pt x="6" y="27"/>
                  <a:pt x="6" y="27"/>
                  <a:pt x="6" y="27"/>
                </a:cubicBezTo>
                <a:cubicBezTo>
                  <a:pt x="5" y="28"/>
                  <a:pt x="5" y="28"/>
                  <a:pt x="5" y="28"/>
                </a:cubicBezTo>
                <a:cubicBezTo>
                  <a:pt x="4" y="27"/>
                  <a:pt x="4" y="27"/>
                  <a:pt x="4" y="27"/>
                </a:cubicBezTo>
                <a:cubicBezTo>
                  <a:pt x="4" y="27"/>
                  <a:pt x="4" y="27"/>
                  <a:pt x="4" y="27"/>
                </a:cubicBezTo>
                <a:cubicBezTo>
                  <a:pt x="4" y="27"/>
                  <a:pt x="4" y="27"/>
                  <a:pt x="4" y="27"/>
                </a:cubicBezTo>
                <a:cubicBezTo>
                  <a:pt x="3" y="27"/>
                  <a:pt x="3" y="27"/>
                  <a:pt x="3" y="27"/>
                </a:cubicBezTo>
                <a:cubicBezTo>
                  <a:pt x="3" y="27"/>
                  <a:pt x="3" y="27"/>
                  <a:pt x="3" y="27"/>
                </a:cubicBezTo>
                <a:cubicBezTo>
                  <a:pt x="2" y="28"/>
                  <a:pt x="2" y="28"/>
                  <a:pt x="2" y="28"/>
                </a:cubicBezTo>
                <a:cubicBezTo>
                  <a:pt x="1" y="27"/>
                  <a:pt x="1" y="27"/>
                  <a:pt x="1" y="27"/>
                </a:cubicBezTo>
                <a:cubicBezTo>
                  <a:pt x="1" y="2"/>
                  <a:pt x="1" y="2"/>
                  <a:pt x="1" y="2"/>
                </a:cubicBezTo>
                <a:cubicBezTo>
                  <a:pt x="1" y="2"/>
                  <a:pt x="1" y="2"/>
                  <a:pt x="2" y="1"/>
                </a:cubicBezTo>
                <a:cubicBezTo>
                  <a:pt x="2" y="1"/>
                  <a:pt x="2" y="1"/>
                  <a:pt x="2" y="1"/>
                </a:cubicBezTo>
                <a:cubicBezTo>
                  <a:pt x="2" y="1"/>
                  <a:pt x="2" y="1"/>
                  <a:pt x="2" y="1"/>
                </a:cubicBezTo>
                <a:cubicBezTo>
                  <a:pt x="2" y="1"/>
                  <a:pt x="2" y="1"/>
                  <a:pt x="2" y="1"/>
                </a:cubicBezTo>
                <a:cubicBezTo>
                  <a:pt x="2" y="1"/>
                  <a:pt x="2" y="1"/>
                  <a:pt x="2" y="1"/>
                </a:cubicBezTo>
                <a:cubicBezTo>
                  <a:pt x="2" y="1"/>
                  <a:pt x="2" y="2"/>
                  <a:pt x="2" y="2"/>
                </a:cubicBezTo>
                <a:cubicBezTo>
                  <a:pt x="2" y="2"/>
                  <a:pt x="2" y="2"/>
                  <a:pt x="2" y="2"/>
                </a:cubicBezTo>
                <a:cubicBezTo>
                  <a:pt x="2" y="25"/>
                  <a:pt x="2" y="25"/>
                  <a:pt x="2" y="25"/>
                </a:cubicBezTo>
                <a:close/>
                <a:moveTo>
                  <a:pt x="13" y="27"/>
                </a:moveTo>
                <a:cubicBezTo>
                  <a:pt x="13" y="27"/>
                  <a:pt x="13" y="27"/>
                  <a:pt x="13" y="27"/>
                </a:cubicBezTo>
                <a:cubicBezTo>
                  <a:pt x="13" y="27"/>
                  <a:pt x="13" y="27"/>
                  <a:pt x="13" y="27"/>
                </a:cubicBezTo>
                <a:cubicBezTo>
                  <a:pt x="14" y="28"/>
                  <a:pt x="14" y="28"/>
                  <a:pt x="14" y="28"/>
                </a:cubicBezTo>
                <a:cubicBezTo>
                  <a:pt x="15" y="27"/>
                  <a:pt x="15" y="27"/>
                  <a:pt x="15" y="27"/>
                </a:cubicBezTo>
                <a:cubicBezTo>
                  <a:pt x="15" y="27"/>
                  <a:pt x="15" y="27"/>
                  <a:pt x="15" y="27"/>
                </a:cubicBezTo>
                <a:cubicBezTo>
                  <a:pt x="14" y="26"/>
                  <a:pt x="14" y="26"/>
                  <a:pt x="14" y="26"/>
                </a:cubicBezTo>
                <a:cubicBezTo>
                  <a:pt x="13" y="27"/>
                  <a:pt x="13" y="27"/>
                  <a:pt x="13" y="27"/>
                </a:cubicBezTo>
                <a:close/>
                <a:moveTo>
                  <a:pt x="16" y="27"/>
                </a:moveTo>
                <a:cubicBezTo>
                  <a:pt x="16" y="27"/>
                  <a:pt x="16" y="27"/>
                  <a:pt x="16" y="27"/>
                </a:cubicBezTo>
                <a:cubicBezTo>
                  <a:pt x="17" y="28"/>
                  <a:pt x="17" y="28"/>
                  <a:pt x="17" y="28"/>
                </a:cubicBezTo>
                <a:cubicBezTo>
                  <a:pt x="18" y="27"/>
                  <a:pt x="18" y="27"/>
                  <a:pt x="18" y="27"/>
                </a:cubicBezTo>
                <a:cubicBezTo>
                  <a:pt x="18" y="27"/>
                  <a:pt x="18" y="27"/>
                  <a:pt x="18" y="27"/>
                </a:cubicBezTo>
                <a:cubicBezTo>
                  <a:pt x="17" y="26"/>
                  <a:pt x="17" y="26"/>
                  <a:pt x="17" y="26"/>
                </a:cubicBezTo>
                <a:cubicBezTo>
                  <a:pt x="16" y="27"/>
                  <a:pt x="16" y="27"/>
                  <a:pt x="16" y="27"/>
                </a:cubicBezTo>
                <a:close/>
                <a:moveTo>
                  <a:pt x="19" y="27"/>
                </a:moveTo>
                <a:cubicBezTo>
                  <a:pt x="19" y="27"/>
                  <a:pt x="19" y="27"/>
                  <a:pt x="19" y="27"/>
                </a:cubicBezTo>
                <a:cubicBezTo>
                  <a:pt x="20" y="28"/>
                  <a:pt x="20" y="28"/>
                  <a:pt x="20" y="28"/>
                </a:cubicBezTo>
                <a:cubicBezTo>
                  <a:pt x="21" y="27"/>
                  <a:pt x="21" y="27"/>
                  <a:pt x="21" y="27"/>
                </a:cubicBezTo>
                <a:cubicBezTo>
                  <a:pt x="21" y="26"/>
                  <a:pt x="21" y="26"/>
                  <a:pt x="21" y="26"/>
                </a:cubicBezTo>
                <a:cubicBezTo>
                  <a:pt x="20" y="26"/>
                  <a:pt x="20" y="26"/>
                  <a:pt x="20" y="26"/>
                </a:cubicBezTo>
                <a:cubicBezTo>
                  <a:pt x="19" y="27"/>
                  <a:pt x="19" y="27"/>
                  <a:pt x="19" y="27"/>
                </a:cubicBezTo>
                <a:close/>
                <a:moveTo>
                  <a:pt x="0" y="2"/>
                </a:moveTo>
                <a:cubicBezTo>
                  <a:pt x="0" y="2"/>
                  <a:pt x="0" y="1"/>
                  <a:pt x="0" y="1"/>
                </a:cubicBezTo>
                <a:cubicBezTo>
                  <a:pt x="0" y="1"/>
                  <a:pt x="0" y="0"/>
                  <a:pt x="0" y="0"/>
                </a:cubicBezTo>
                <a:cubicBezTo>
                  <a:pt x="1" y="0"/>
                  <a:pt x="1" y="0"/>
                  <a:pt x="2" y="0"/>
                </a:cubicBezTo>
                <a:cubicBezTo>
                  <a:pt x="24" y="0"/>
                  <a:pt x="24" y="0"/>
                  <a:pt x="24" y="0"/>
                </a:cubicBezTo>
                <a:cubicBezTo>
                  <a:pt x="24" y="0"/>
                  <a:pt x="25" y="0"/>
                  <a:pt x="25" y="0"/>
                </a:cubicBezTo>
                <a:cubicBezTo>
                  <a:pt x="25" y="0"/>
                  <a:pt x="26" y="0"/>
                  <a:pt x="26" y="0"/>
                </a:cubicBezTo>
                <a:cubicBezTo>
                  <a:pt x="26" y="0"/>
                  <a:pt x="26" y="2"/>
                  <a:pt x="26" y="2"/>
                </a:cubicBezTo>
                <a:cubicBezTo>
                  <a:pt x="26" y="4"/>
                  <a:pt x="26" y="4"/>
                  <a:pt x="26" y="4"/>
                </a:cubicBezTo>
                <a:cubicBezTo>
                  <a:pt x="26" y="10"/>
                  <a:pt x="26" y="16"/>
                  <a:pt x="26" y="22"/>
                </a:cubicBezTo>
                <a:cubicBezTo>
                  <a:pt x="26" y="23"/>
                  <a:pt x="26" y="23"/>
                  <a:pt x="26" y="24"/>
                </a:cubicBezTo>
                <a:cubicBezTo>
                  <a:pt x="25" y="25"/>
                  <a:pt x="23" y="26"/>
                  <a:pt x="23" y="27"/>
                </a:cubicBezTo>
                <a:cubicBezTo>
                  <a:pt x="23" y="27"/>
                  <a:pt x="23" y="27"/>
                  <a:pt x="23" y="27"/>
                </a:cubicBezTo>
                <a:cubicBezTo>
                  <a:pt x="23" y="27"/>
                  <a:pt x="23" y="27"/>
                  <a:pt x="23" y="27"/>
                </a:cubicBezTo>
                <a:cubicBezTo>
                  <a:pt x="23" y="28"/>
                  <a:pt x="23" y="28"/>
                  <a:pt x="23" y="28"/>
                </a:cubicBezTo>
                <a:cubicBezTo>
                  <a:pt x="23" y="28"/>
                  <a:pt x="22" y="28"/>
                  <a:pt x="22" y="28"/>
                </a:cubicBezTo>
                <a:cubicBezTo>
                  <a:pt x="21" y="29"/>
                  <a:pt x="21" y="29"/>
                  <a:pt x="21" y="29"/>
                </a:cubicBezTo>
                <a:cubicBezTo>
                  <a:pt x="21" y="29"/>
                  <a:pt x="21" y="29"/>
                  <a:pt x="21" y="29"/>
                </a:cubicBezTo>
                <a:cubicBezTo>
                  <a:pt x="21" y="30"/>
                  <a:pt x="20" y="30"/>
                  <a:pt x="20" y="30"/>
                </a:cubicBezTo>
                <a:cubicBezTo>
                  <a:pt x="20" y="30"/>
                  <a:pt x="20" y="30"/>
                  <a:pt x="20" y="29"/>
                </a:cubicBezTo>
                <a:cubicBezTo>
                  <a:pt x="20" y="29"/>
                  <a:pt x="20" y="29"/>
                  <a:pt x="20" y="29"/>
                </a:cubicBezTo>
                <a:cubicBezTo>
                  <a:pt x="19" y="29"/>
                  <a:pt x="19" y="29"/>
                  <a:pt x="19" y="29"/>
                </a:cubicBezTo>
                <a:cubicBezTo>
                  <a:pt x="18" y="29"/>
                  <a:pt x="18" y="29"/>
                  <a:pt x="18" y="29"/>
                </a:cubicBezTo>
                <a:cubicBezTo>
                  <a:pt x="18" y="29"/>
                  <a:pt x="18" y="29"/>
                  <a:pt x="18" y="29"/>
                </a:cubicBezTo>
                <a:cubicBezTo>
                  <a:pt x="18" y="30"/>
                  <a:pt x="17" y="30"/>
                  <a:pt x="17" y="30"/>
                </a:cubicBezTo>
                <a:cubicBezTo>
                  <a:pt x="17" y="30"/>
                  <a:pt x="17" y="30"/>
                  <a:pt x="17" y="29"/>
                </a:cubicBezTo>
                <a:cubicBezTo>
                  <a:pt x="17" y="29"/>
                  <a:pt x="17" y="29"/>
                  <a:pt x="17" y="29"/>
                </a:cubicBezTo>
                <a:cubicBezTo>
                  <a:pt x="16" y="29"/>
                  <a:pt x="16" y="29"/>
                  <a:pt x="16" y="29"/>
                </a:cubicBezTo>
                <a:cubicBezTo>
                  <a:pt x="15" y="29"/>
                  <a:pt x="15" y="29"/>
                  <a:pt x="15" y="29"/>
                </a:cubicBezTo>
                <a:cubicBezTo>
                  <a:pt x="15" y="29"/>
                  <a:pt x="15" y="29"/>
                  <a:pt x="15" y="29"/>
                </a:cubicBezTo>
                <a:cubicBezTo>
                  <a:pt x="15" y="30"/>
                  <a:pt x="14" y="30"/>
                  <a:pt x="14" y="30"/>
                </a:cubicBezTo>
                <a:cubicBezTo>
                  <a:pt x="14" y="30"/>
                  <a:pt x="14" y="30"/>
                  <a:pt x="14" y="29"/>
                </a:cubicBezTo>
                <a:cubicBezTo>
                  <a:pt x="14" y="29"/>
                  <a:pt x="14" y="29"/>
                  <a:pt x="14" y="29"/>
                </a:cubicBezTo>
                <a:cubicBezTo>
                  <a:pt x="13" y="29"/>
                  <a:pt x="13" y="29"/>
                  <a:pt x="13" y="29"/>
                </a:cubicBezTo>
                <a:cubicBezTo>
                  <a:pt x="12" y="29"/>
                  <a:pt x="12" y="29"/>
                  <a:pt x="12" y="29"/>
                </a:cubicBezTo>
                <a:cubicBezTo>
                  <a:pt x="12" y="29"/>
                  <a:pt x="12" y="29"/>
                  <a:pt x="11" y="29"/>
                </a:cubicBezTo>
                <a:cubicBezTo>
                  <a:pt x="11" y="30"/>
                  <a:pt x="11" y="30"/>
                  <a:pt x="11" y="30"/>
                </a:cubicBezTo>
                <a:cubicBezTo>
                  <a:pt x="11" y="30"/>
                  <a:pt x="11" y="30"/>
                  <a:pt x="11" y="29"/>
                </a:cubicBezTo>
                <a:cubicBezTo>
                  <a:pt x="11" y="29"/>
                  <a:pt x="11" y="29"/>
                  <a:pt x="11" y="29"/>
                </a:cubicBezTo>
                <a:cubicBezTo>
                  <a:pt x="10" y="29"/>
                  <a:pt x="10" y="29"/>
                  <a:pt x="10" y="29"/>
                </a:cubicBezTo>
                <a:cubicBezTo>
                  <a:pt x="9" y="29"/>
                  <a:pt x="9" y="29"/>
                  <a:pt x="9" y="29"/>
                </a:cubicBezTo>
                <a:cubicBezTo>
                  <a:pt x="9" y="29"/>
                  <a:pt x="9" y="29"/>
                  <a:pt x="8" y="29"/>
                </a:cubicBezTo>
                <a:cubicBezTo>
                  <a:pt x="8" y="30"/>
                  <a:pt x="8" y="30"/>
                  <a:pt x="8" y="30"/>
                </a:cubicBezTo>
                <a:cubicBezTo>
                  <a:pt x="8" y="30"/>
                  <a:pt x="8" y="30"/>
                  <a:pt x="8" y="29"/>
                </a:cubicBezTo>
                <a:cubicBezTo>
                  <a:pt x="8" y="29"/>
                  <a:pt x="8" y="29"/>
                  <a:pt x="8" y="29"/>
                </a:cubicBezTo>
                <a:cubicBezTo>
                  <a:pt x="7" y="29"/>
                  <a:pt x="7" y="29"/>
                  <a:pt x="7" y="29"/>
                </a:cubicBezTo>
                <a:cubicBezTo>
                  <a:pt x="6" y="29"/>
                  <a:pt x="6" y="29"/>
                  <a:pt x="6" y="29"/>
                </a:cubicBezTo>
                <a:cubicBezTo>
                  <a:pt x="6" y="29"/>
                  <a:pt x="5" y="29"/>
                  <a:pt x="5" y="29"/>
                </a:cubicBezTo>
                <a:cubicBezTo>
                  <a:pt x="5" y="30"/>
                  <a:pt x="5" y="30"/>
                  <a:pt x="5" y="30"/>
                </a:cubicBezTo>
                <a:cubicBezTo>
                  <a:pt x="5" y="30"/>
                  <a:pt x="5" y="30"/>
                  <a:pt x="5" y="29"/>
                </a:cubicBezTo>
                <a:cubicBezTo>
                  <a:pt x="5" y="29"/>
                  <a:pt x="5" y="29"/>
                  <a:pt x="5" y="29"/>
                </a:cubicBezTo>
                <a:cubicBezTo>
                  <a:pt x="4" y="29"/>
                  <a:pt x="4" y="29"/>
                  <a:pt x="4" y="29"/>
                </a:cubicBezTo>
                <a:cubicBezTo>
                  <a:pt x="3" y="29"/>
                  <a:pt x="3" y="29"/>
                  <a:pt x="3" y="29"/>
                </a:cubicBezTo>
                <a:cubicBezTo>
                  <a:pt x="2" y="29"/>
                  <a:pt x="2" y="29"/>
                  <a:pt x="2" y="29"/>
                </a:cubicBezTo>
                <a:cubicBezTo>
                  <a:pt x="2" y="30"/>
                  <a:pt x="2" y="30"/>
                  <a:pt x="2" y="30"/>
                </a:cubicBezTo>
                <a:cubicBezTo>
                  <a:pt x="2" y="30"/>
                  <a:pt x="2" y="30"/>
                  <a:pt x="2" y="29"/>
                </a:cubicBezTo>
                <a:cubicBezTo>
                  <a:pt x="2" y="29"/>
                  <a:pt x="2" y="29"/>
                  <a:pt x="1" y="29"/>
                </a:cubicBezTo>
                <a:cubicBezTo>
                  <a:pt x="1" y="29"/>
                  <a:pt x="0" y="28"/>
                  <a:pt x="0" y="28"/>
                </a:cubicBezTo>
                <a:cubicBezTo>
                  <a:pt x="0" y="28"/>
                  <a:pt x="0" y="28"/>
                  <a:pt x="0" y="28"/>
                </a:cubicBezTo>
                <a:cubicBezTo>
                  <a:pt x="0" y="28"/>
                  <a:pt x="0" y="28"/>
                  <a:pt x="0" y="28"/>
                </a:cubicBezTo>
                <a:cubicBezTo>
                  <a:pt x="0" y="2"/>
                  <a:pt x="0" y="2"/>
                  <a:pt x="0" y="2"/>
                </a:cubicBezTo>
                <a:close/>
                <a:moveTo>
                  <a:pt x="6" y="9"/>
                </a:moveTo>
                <a:cubicBezTo>
                  <a:pt x="6" y="9"/>
                  <a:pt x="6" y="9"/>
                  <a:pt x="6" y="9"/>
                </a:cubicBezTo>
                <a:cubicBezTo>
                  <a:pt x="6" y="13"/>
                  <a:pt x="6" y="13"/>
                  <a:pt x="6" y="13"/>
                </a:cubicBezTo>
                <a:cubicBezTo>
                  <a:pt x="6" y="13"/>
                  <a:pt x="6" y="14"/>
                  <a:pt x="6" y="14"/>
                </a:cubicBezTo>
                <a:cubicBezTo>
                  <a:pt x="13" y="14"/>
                  <a:pt x="13" y="14"/>
                  <a:pt x="13" y="14"/>
                </a:cubicBezTo>
                <a:cubicBezTo>
                  <a:pt x="14" y="14"/>
                  <a:pt x="14" y="13"/>
                  <a:pt x="14" y="13"/>
                </a:cubicBezTo>
                <a:cubicBezTo>
                  <a:pt x="14" y="9"/>
                  <a:pt x="14" y="9"/>
                  <a:pt x="14" y="9"/>
                </a:cubicBezTo>
                <a:cubicBezTo>
                  <a:pt x="14" y="9"/>
                  <a:pt x="14" y="9"/>
                  <a:pt x="13" y="9"/>
                </a:cubicBezTo>
                <a:cubicBezTo>
                  <a:pt x="6" y="9"/>
                  <a:pt x="6" y="9"/>
                  <a:pt x="6" y="9"/>
                </a:cubicBezTo>
                <a:close/>
                <a:moveTo>
                  <a:pt x="6" y="13"/>
                </a:moveTo>
                <a:cubicBezTo>
                  <a:pt x="13" y="13"/>
                  <a:pt x="13" y="13"/>
                  <a:pt x="13" y="13"/>
                </a:cubicBezTo>
                <a:cubicBezTo>
                  <a:pt x="13" y="12"/>
                  <a:pt x="13" y="12"/>
                  <a:pt x="13" y="12"/>
                </a:cubicBezTo>
                <a:cubicBezTo>
                  <a:pt x="12" y="11"/>
                  <a:pt x="12" y="11"/>
                  <a:pt x="12" y="11"/>
                </a:cubicBezTo>
                <a:cubicBezTo>
                  <a:pt x="12" y="11"/>
                  <a:pt x="12" y="11"/>
                  <a:pt x="12" y="11"/>
                </a:cubicBezTo>
                <a:cubicBezTo>
                  <a:pt x="10" y="12"/>
                  <a:pt x="10" y="12"/>
                  <a:pt x="10" y="12"/>
                </a:cubicBezTo>
                <a:cubicBezTo>
                  <a:pt x="10" y="12"/>
                  <a:pt x="10" y="12"/>
                  <a:pt x="9" y="12"/>
                </a:cubicBezTo>
                <a:cubicBezTo>
                  <a:pt x="7" y="10"/>
                  <a:pt x="7" y="10"/>
                  <a:pt x="7" y="10"/>
                </a:cubicBezTo>
                <a:cubicBezTo>
                  <a:pt x="7" y="10"/>
                  <a:pt x="7" y="10"/>
                  <a:pt x="7" y="10"/>
                </a:cubicBezTo>
                <a:cubicBezTo>
                  <a:pt x="6" y="11"/>
                  <a:pt x="6" y="11"/>
                  <a:pt x="6" y="11"/>
                </a:cubicBezTo>
                <a:cubicBezTo>
                  <a:pt x="6" y="13"/>
                  <a:pt x="6" y="13"/>
                  <a:pt x="6" y="13"/>
                </a:cubicBezTo>
                <a:close/>
                <a:moveTo>
                  <a:pt x="6" y="20"/>
                </a:moveTo>
                <a:cubicBezTo>
                  <a:pt x="6" y="20"/>
                  <a:pt x="6" y="20"/>
                  <a:pt x="6" y="21"/>
                </a:cubicBezTo>
                <a:cubicBezTo>
                  <a:pt x="6" y="21"/>
                  <a:pt x="6" y="21"/>
                  <a:pt x="6" y="21"/>
                </a:cubicBezTo>
                <a:cubicBezTo>
                  <a:pt x="6" y="21"/>
                  <a:pt x="6" y="22"/>
                  <a:pt x="6" y="22"/>
                </a:cubicBezTo>
                <a:cubicBezTo>
                  <a:pt x="22" y="22"/>
                  <a:pt x="22" y="22"/>
                  <a:pt x="22" y="22"/>
                </a:cubicBezTo>
                <a:cubicBezTo>
                  <a:pt x="23" y="22"/>
                  <a:pt x="23" y="21"/>
                  <a:pt x="23" y="21"/>
                </a:cubicBezTo>
                <a:cubicBezTo>
                  <a:pt x="23" y="21"/>
                  <a:pt x="23" y="21"/>
                  <a:pt x="23" y="21"/>
                </a:cubicBezTo>
                <a:cubicBezTo>
                  <a:pt x="23" y="20"/>
                  <a:pt x="23" y="20"/>
                  <a:pt x="22" y="20"/>
                </a:cubicBezTo>
                <a:cubicBezTo>
                  <a:pt x="6" y="20"/>
                  <a:pt x="6" y="20"/>
                  <a:pt x="6" y="20"/>
                </a:cubicBezTo>
                <a:close/>
                <a:moveTo>
                  <a:pt x="6" y="16"/>
                </a:moveTo>
                <a:cubicBezTo>
                  <a:pt x="6" y="16"/>
                  <a:pt x="6" y="17"/>
                  <a:pt x="6" y="17"/>
                </a:cubicBezTo>
                <a:cubicBezTo>
                  <a:pt x="6" y="17"/>
                  <a:pt x="6" y="17"/>
                  <a:pt x="6" y="17"/>
                </a:cubicBezTo>
                <a:cubicBezTo>
                  <a:pt x="6" y="17"/>
                  <a:pt x="6" y="18"/>
                  <a:pt x="6" y="18"/>
                </a:cubicBezTo>
                <a:cubicBezTo>
                  <a:pt x="22" y="18"/>
                  <a:pt x="22" y="18"/>
                  <a:pt x="22" y="18"/>
                </a:cubicBezTo>
                <a:cubicBezTo>
                  <a:pt x="23" y="18"/>
                  <a:pt x="23" y="17"/>
                  <a:pt x="23" y="17"/>
                </a:cubicBezTo>
                <a:cubicBezTo>
                  <a:pt x="23" y="17"/>
                  <a:pt x="23" y="17"/>
                  <a:pt x="23" y="17"/>
                </a:cubicBezTo>
                <a:cubicBezTo>
                  <a:pt x="23" y="17"/>
                  <a:pt x="23" y="16"/>
                  <a:pt x="22" y="16"/>
                </a:cubicBezTo>
                <a:cubicBezTo>
                  <a:pt x="6" y="16"/>
                  <a:pt x="6" y="16"/>
                  <a:pt x="6" y="16"/>
                </a:cubicBezTo>
                <a:close/>
                <a:moveTo>
                  <a:pt x="16" y="12"/>
                </a:moveTo>
                <a:cubicBezTo>
                  <a:pt x="16" y="12"/>
                  <a:pt x="16" y="13"/>
                  <a:pt x="16" y="13"/>
                </a:cubicBezTo>
                <a:cubicBezTo>
                  <a:pt x="16" y="13"/>
                  <a:pt x="16" y="13"/>
                  <a:pt x="16" y="13"/>
                </a:cubicBezTo>
                <a:cubicBezTo>
                  <a:pt x="16" y="13"/>
                  <a:pt x="16" y="14"/>
                  <a:pt x="16" y="14"/>
                </a:cubicBezTo>
                <a:cubicBezTo>
                  <a:pt x="22" y="14"/>
                  <a:pt x="22" y="14"/>
                  <a:pt x="22" y="14"/>
                </a:cubicBezTo>
                <a:cubicBezTo>
                  <a:pt x="23" y="14"/>
                  <a:pt x="23" y="13"/>
                  <a:pt x="23" y="13"/>
                </a:cubicBezTo>
                <a:cubicBezTo>
                  <a:pt x="23" y="13"/>
                  <a:pt x="23" y="13"/>
                  <a:pt x="23" y="13"/>
                </a:cubicBezTo>
                <a:cubicBezTo>
                  <a:pt x="23" y="13"/>
                  <a:pt x="23" y="12"/>
                  <a:pt x="22" y="12"/>
                </a:cubicBezTo>
                <a:cubicBezTo>
                  <a:pt x="16" y="12"/>
                  <a:pt x="16" y="12"/>
                  <a:pt x="16" y="12"/>
                </a:cubicBezTo>
                <a:close/>
                <a:moveTo>
                  <a:pt x="16" y="9"/>
                </a:moveTo>
                <a:cubicBezTo>
                  <a:pt x="16" y="9"/>
                  <a:pt x="16" y="9"/>
                  <a:pt x="16" y="9"/>
                </a:cubicBezTo>
                <a:cubicBezTo>
                  <a:pt x="16" y="9"/>
                  <a:pt x="16" y="9"/>
                  <a:pt x="16" y="9"/>
                </a:cubicBezTo>
                <a:cubicBezTo>
                  <a:pt x="16" y="10"/>
                  <a:pt x="16" y="10"/>
                  <a:pt x="16" y="10"/>
                </a:cubicBezTo>
                <a:cubicBezTo>
                  <a:pt x="22" y="10"/>
                  <a:pt x="22" y="10"/>
                  <a:pt x="22" y="10"/>
                </a:cubicBezTo>
                <a:cubicBezTo>
                  <a:pt x="23" y="10"/>
                  <a:pt x="23" y="10"/>
                  <a:pt x="23" y="9"/>
                </a:cubicBezTo>
                <a:cubicBezTo>
                  <a:pt x="23" y="9"/>
                  <a:pt x="23" y="9"/>
                  <a:pt x="23" y="9"/>
                </a:cubicBezTo>
                <a:cubicBezTo>
                  <a:pt x="23" y="9"/>
                  <a:pt x="23" y="9"/>
                  <a:pt x="22" y="9"/>
                </a:cubicBezTo>
                <a:cubicBezTo>
                  <a:pt x="16" y="9"/>
                  <a:pt x="16" y="9"/>
                  <a:pt x="16" y="9"/>
                </a:cubicBezTo>
                <a:close/>
                <a:moveTo>
                  <a:pt x="11" y="4"/>
                </a:moveTo>
                <a:cubicBezTo>
                  <a:pt x="13" y="4"/>
                  <a:pt x="13" y="4"/>
                  <a:pt x="13" y="4"/>
                </a:cubicBezTo>
                <a:cubicBezTo>
                  <a:pt x="13" y="3"/>
                  <a:pt x="13" y="3"/>
                  <a:pt x="13" y="3"/>
                </a:cubicBezTo>
                <a:cubicBezTo>
                  <a:pt x="10" y="3"/>
                  <a:pt x="10" y="3"/>
                  <a:pt x="10" y="3"/>
                </a:cubicBezTo>
                <a:cubicBezTo>
                  <a:pt x="10" y="7"/>
                  <a:pt x="10" y="7"/>
                  <a:pt x="10" y="7"/>
                </a:cubicBezTo>
                <a:cubicBezTo>
                  <a:pt x="13" y="7"/>
                  <a:pt x="13" y="7"/>
                  <a:pt x="13" y="7"/>
                </a:cubicBezTo>
                <a:cubicBezTo>
                  <a:pt x="13" y="7"/>
                  <a:pt x="13" y="7"/>
                  <a:pt x="13" y="7"/>
                </a:cubicBezTo>
                <a:cubicBezTo>
                  <a:pt x="11" y="7"/>
                  <a:pt x="11" y="7"/>
                  <a:pt x="11" y="7"/>
                </a:cubicBezTo>
                <a:cubicBezTo>
                  <a:pt x="11" y="6"/>
                  <a:pt x="11" y="6"/>
                  <a:pt x="11" y="5"/>
                </a:cubicBezTo>
                <a:cubicBezTo>
                  <a:pt x="13" y="5"/>
                  <a:pt x="13" y="5"/>
                  <a:pt x="13" y="5"/>
                </a:cubicBezTo>
                <a:cubicBezTo>
                  <a:pt x="13" y="5"/>
                  <a:pt x="13" y="5"/>
                  <a:pt x="13" y="5"/>
                </a:cubicBezTo>
                <a:cubicBezTo>
                  <a:pt x="11" y="5"/>
                  <a:pt x="11" y="5"/>
                  <a:pt x="11" y="5"/>
                </a:cubicBezTo>
                <a:cubicBezTo>
                  <a:pt x="11" y="4"/>
                  <a:pt x="11" y="4"/>
                  <a:pt x="11" y="4"/>
                </a:cubicBezTo>
                <a:close/>
                <a:moveTo>
                  <a:pt x="14" y="3"/>
                </a:moveTo>
                <a:cubicBezTo>
                  <a:pt x="13" y="3"/>
                  <a:pt x="13" y="3"/>
                  <a:pt x="13" y="3"/>
                </a:cubicBezTo>
                <a:cubicBezTo>
                  <a:pt x="14" y="7"/>
                  <a:pt x="14" y="7"/>
                  <a:pt x="14" y="7"/>
                </a:cubicBezTo>
                <a:cubicBezTo>
                  <a:pt x="16" y="7"/>
                  <a:pt x="16" y="7"/>
                  <a:pt x="16" y="7"/>
                </a:cubicBezTo>
                <a:cubicBezTo>
                  <a:pt x="16" y="6"/>
                  <a:pt x="16" y="5"/>
                  <a:pt x="17" y="4"/>
                </a:cubicBezTo>
                <a:cubicBezTo>
                  <a:pt x="17" y="5"/>
                  <a:pt x="17" y="6"/>
                  <a:pt x="17" y="7"/>
                </a:cubicBezTo>
                <a:cubicBezTo>
                  <a:pt x="19" y="7"/>
                  <a:pt x="19" y="7"/>
                  <a:pt x="19" y="7"/>
                </a:cubicBezTo>
                <a:cubicBezTo>
                  <a:pt x="20" y="3"/>
                  <a:pt x="20" y="3"/>
                  <a:pt x="20" y="3"/>
                </a:cubicBezTo>
                <a:cubicBezTo>
                  <a:pt x="20" y="3"/>
                  <a:pt x="20" y="3"/>
                  <a:pt x="20" y="3"/>
                </a:cubicBezTo>
                <a:cubicBezTo>
                  <a:pt x="19" y="3"/>
                  <a:pt x="19" y="3"/>
                  <a:pt x="19" y="3"/>
                </a:cubicBezTo>
                <a:cubicBezTo>
                  <a:pt x="19" y="4"/>
                  <a:pt x="18" y="5"/>
                  <a:pt x="18" y="6"/>
                </a:cubicBezTo>
                <a:cubicBezTo>
                  <a:pt x="18" y="5"/>
                  <a:pt x="17" y="4"/>
                  <a:pt x="17" y="3"/>
                </a:cubicBezTo>
                <a:cubicBezTo>
                  <a:pt x="16" y="3"/>
                  <a:pt x="16" y="3"/>
                  <a:pt x="16" y="3"/>
                </a:cubicBezTo>
                <a:cubicBezTo>
                  <a:pt x="16" y="4"/>
                  <a:pt x="15" y="5"/>
                  <a:pt x="15" y="6"/>
                </a:cubicBezTo>
                <a:cubicBezTo>
                  <a:pt x="15" y="5"/>
                  <a:pt x="15" y="4"/>
                  <a:pt x="14" y="4"/>
                </a:cubicBezTo>
                <a:cubicBezTo>
                  <a:pt x="14" y="3"/>
                  <a:pt x="14" y="3"/>
                  <a:pt x="14" y="3"/>
                </a:cubicBezTo>
                <a:close/>
                <a:moveTo>
                  <a:pt x="20" y="5"/>
                </a:moveTo>
                <a:cubicBezTo>
                  <a:pt x="21" y="5"/>
                  <a:pt x="21" y="5"/>
                  <a:pt x="21" y="5"/>
                </a:cubicBezTo>
                <a:cubicBezTo>
                  <a:pt x="22" y="6"/>
                  <a:pt x="23" y="5"/>
                  <a:pt x="23" y="6"/>
                </a:cubicBezTo>
                <a:cubicBezTo>
                  <a:pt x="23" y="7"/>
                  <a:pt x="21" y="7"/>
                  <a:pt x="21" y="6"/>
                </a:cubicBezTo>
                <a:cubicBezTo>
                  <a:pt x="21" y="6"/>
                  <a:pt x="21" y="6"/>
                  <a:pt x="21" y="6"/>
                </a:cubicBezTo>
                <a:cubicBezTo>
                  <a:pt x="21" y="6"/>
                  <a:pt x="20" y="6"/>
                  <a:pt x="20" y="6"/>
                </a:cubicBezTo>
                <a:cubicBezTo>
                  <a:pt x="20" y="6"/>
                  <a:pt x="20" y="6"/>
                  <a:pt x="20" y="7"/>
                </a:cubicBezTo>
                <a:cubicBezTo>
                  <a:pt x="20" y="7"/>
                  <a:pt x="20" y="7"/>
                  <a:pt x="20" y="7"/>
                </a:cubicBezTo>
                <a:cubicBezTo>
                  <a:pt x="20" y="7"/>
                  <a:pt x="20" y="7"/>
                  <a:pt x="20" y="7"/>
                </a:cubicBezTo>
                <a:cubicBezTo>
                  <a:pt x="21" y="7"/>
                  <a:pt x="21" y="7"/>
                  <a:pt x="21" y="7"/>
                </a:cubicBezTo>
                <a:cubicBezTo>
                  <a:pt x="21" y="7"/>
                  <a:pt x="21" y="7"/>
                  <a:pt x="21" y="7"/>
                </a:cubicBezTo>
                <a:cubicBezTo>
                  <a:pt x="22" y="7"/>
                  <a:pt x="22" y="7"/>
                  <a:pt x="22" y="7"/>
                </a:cubicBezTo>
                <a:cubicBezTo>
                  <a:pt x="22" y="7"/>
                  <a:pt x="22" y="7"/>
                  <a:pt x="22" y="7"/>
                </a:cubicBezTo>
                <a:cubicBezTo>
                  <a:pt x="23" y="7"/>
                  <a:pt x="23" y="7"/>
                  <a:pt x="23" y="7"/>
                </a:cubicBezTo>
                <a:cubicBezTo>
                  <a:pt x="23" y="7"/>
                  <a:pt x="23" y="7"/>
                  <a:pt x="23" y="7"/>
                </a:cubicBezTo>
                <a:cubicBezTo>
                  <a:pt x="23" y="7"/>
                  <a:pt x="23" y="7"/>
                  <a:pt x="23" y="7"/>
                </a:cubicBezTo>
                <a:cubicBezTo>
                  <a:pt x="23" y="7"/>
                  <a:pt x="24" y="7"/>
                  <a:pt x="24" y="7"/>
                </a:cubicBezTo>
                <a:cubicBezTo>
                  <a:pt x="24" y="7"/>
                  <a:pt x="24" y="7"/>
                  <a:pt x="24" y="7"/>
                </a:cubicBezTo>
                <a:cubicBezTo>
                  <a:pt x="24" y="6"/>
                  <a:pt x="24" y="6"/>
                  <a:pt x="24" y="5"/>
                </a:cubicBezTo>
                <a:cubicBezTo>
                  <a:pt x="24" y="5"/>
                  <a:pt x="23" y="5"/>
                  <a:pt x="22" y="5"/>
                </a:cubicBezTo>
                <a:cubicBezTo>
                  <a:pt x="21" y="5"/>
                  <a:pt x="21" y="5"/>
                  <a:pt x="21" y="4"/>
                </a:cubicBezTo>
                <a:cubicBezTo>
                  <a:pt x="21" y="4"/>
                  <a:pt x="21" y="4"/>
                  <a:pt x="21" y="4"/>
                </a:cubicBezTo>
                <a:cubicBezTo>
                  <a:pt x="21" y="4"/>
                  <a:pt x="21" y="4"/>
                  <a:pt x="21" y="4"/>
                </a:cubicBezTo>
                <a:cubicBezTo>
                  <a:pt x="21" y="4"/>
                  <a:pt x="21" y="4"/>
                  <a:pt x="21" y="4"/>
                </a:cubicBezTo>
                <a:cubicBezTo>
                  <a:pt x="21" y="3"/>
                  <a:pt x="23" y="3"/>
                  <a:pt x="23" y="4"/>
                </a:cubicBezTo>
                <a:cubicBezTo>
                  <a:pt x="23" y="4"/>
                  <a:pt x="23" y="4"/>
                  <a:pt x="23" y="4"/>
                </a:cubicBezTo>
                <a:cubicBezTo>
                  <a:pt x="23" y="4"/>
                  <a:pt x="23" y="4"/>
                  <a:pt x="23" y="4"/>
                </a:cubicBezTo>
                <a:cubicBezTo>
                  <a:pt x="23" y="4"/>
                  <a:pt x="23" y="4"/>
                  <a:pt x="23" y="4"/>
                </a:cubicBezTo>
                <a:cubicBezTo>
                  <a:pt x="23" y="4"/>
                  <a:pt x="23" y="4"/>
                  <a:pt x="23" y="4"/>
                </a:cubicBezTo>
                <a:cubicBezTo>
                  <a:pt x="24" y="4"/>
                  <a:pt x="24" y="4"/>
                  <a:pt x="24" y="4"/>
                </a:cubicBezTo>
                <a:cubicBezTo>
                  <a:pt x="24" y="4"/>
                  <a:pt x="24" y="4"/>
                  <a:pt x="24" y="4"/>
                </a:cubicBezTo>
                <a:cubicBezTo>
                  <a:pt x="24" y="4"/>
                  <a:pt x="24" y="4"/>
                  <a:pt x="24" y="3"/>
                </a:cubicBezTo>
                <a:cubicBezTo>
                  <a:pt x="24" y="3"/>
                  <a:pt x="23" y="3"/>
                  <a:pt x="23" y="3"/>
                </a:cubicBezTo>
                <a:cubicBezTo>
                  <a:pt x="23" y="3"/>
                  <a:pt x="21" y="3"/>
                  <a:pt x="20" y="3"/>
                </a:cubicBezTo>
                <a:cubicBezTo>
                  <a:pt x="20" y="3"/>
                  <a:pt x="20" y="3"/>
                  <a:pt x="20" y="3"/>
                </a:cubicBezTo>
                <a:cubicBezTo>
                  <a:pt x="20" y="4"/>
                  <a:pt x="20" y="5"/>
                  <a:pt x="20" y="5"/>
                </a:cubicBez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62" name="Freeform 187"/>
          <p:cNvSpPr>
            <a:spLocks noEditPoints="1"/>
          </p:cNvSpPr>
          <p:nvPr/>
        </p:nvSpPr>
        <p:spPr bwMode="auto">
          <a:xfrm>
            <a:off x="3771562" y="1899906"/>
            <a:ext cx="269658" cy="307663"/>
          </a:xfrm>
          <a:custGeom>
            <a:avLst/>
            <a:gdLst>
              <a:gd name="T0" fmla="*/ 14 w 28"/>
              <a:gd name="T1" fmla="*/ 8 h 32"/>
              <a:gd name="T2" fmla="*/ 20 w 28"/>
              <a:gd name="T3" fmla="*/ 14 h 32"/>
              <a:gd name="T4" fmla="*/ 14 w 28"/>
              <a:gd name="T5" fmla="*/ 21 h 32"/>
              <a:gd name="T6" fmla="*/ 8 w 28"/>
              <a:gd name="T7" fmla="*/ 14 h 32"/>
              <a:gd name="T8" fmla="*/ 14 w 28"/>
              <a:gd name="T9" fmla="*/ 8 h 32"/>
              <a:gd name="T10" fmla="*/ 20 w 28"/>
              <a:gd name="T11" fmla="*/ 27 h 32"/>
              <a:gd name="T12" fmla="*/ 22 w 28"/>
              <a:gd name="T13" fmla="*/ 30 h 32"/>
              <a:gd name="T14" fmla="*/ 25 w 28"/>
              <a:gd name="T15" fmla="*/ 27 h 32"/>
              <a:gd name="T16" fmla="*/ 23 w 28"/>
              <a:gd name="T17" fmla="*/ 25 h 32"/>
              <a:gd name="T18" fmla="*/ 28 w 28"/>
              <a:gd name="T19" fmla="*/ 14 h 32"/>
              <a:gd name="T20" fmla="*/ 16 w 28"/>
              <a:gd name="T21" fmla="*/ 0 h 32"/>
              <a:gd name="T22" fmla="*/ 14 w 28"/>
              <a:gd name="T23" fmla="*/ 0 h 32"/>
              <a:gd name="T24" fmla="*/ 0 w 28"/>
              <a:gd name="T25" fmla="*/ 14 h 32"/>
              <a:gd name="T26" fmla="*/ 4 w 28"/>
              <a:gd name="T27" fmla="*/ 25 h 32"/>
              <a:gd name="T28" fmla="*/ 2 w 28"/>
              <a:gd name="T29" fmla="*/ 27 h 32"/>
              <a:gd name="T30" fmla="*/ 6 w 28"/>
              <a:gd name="T31" fmla="*/ 30 h 32"/>
              <a:gd name="T32" fmla="*/ 8 w 28"/>
              <a:gd name="T33" fmla="*/ 27 h 32"/>
              <a:gd name="T34" fmla="*/ 14 w 28"/>
              <a:gd name="T35" fmla="*/ 28 h 32"/>
              <a:gd name="T36" fmla="*/ 20 w 28"/>
              <a:gd name="T37" fmla="*/ 27 h 32"/>
              <a:gd name="T38" fmla="*/ 14 w 28"/>
              <a:gd name="T39" fmla="*/ 25 h 32"/>
              <a:gd name="T40" fmla="*/ 25 w 28"/>
              <a:gd name="T41" fmla="*/ 14 h 32"/>
              <a:gd name="T42" fmla="*/ 14 w 28"/>
              <a:gd name="T43" fmla="*/ 3 h 32"/>
              <a:gd name="T44" fmla="*/ 3 w 28"/>
              <a:gd name="T45" fmla="*/ 14 h 32"/>
              <a:gd name="T46" fmla="*/ 14 w 28"/>
              <a:gd name="T47" fmla="*/ 25 h 32"/>
              <a:gd name="T48" fmla="*/ 14 w 28"/>
              <a:gd name="T49" fmla="*/ 17 h 32"/>
              <a:gd name="T50" fmla="*/ 17 w 28"/>
              <a:gd name="T51" fmla="*/ 14 h 32"/>
              <a:gd name="T52" fmla="*/ 14 w 28"/>
              <a:gd name="T53" fmla="*/ 11 h 32"/>
              <a:gd name="T54" fmla="*/ 11 w 28"/>
              <a:gd name="T55" fmla="*/ 14 h 32"/>
              <a:gd name="T56" fmla="*/ 14 w 28"/>
              <a:gd name="T57" fmla="*/ 17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 h="32">
                <a:moveTo>
                  <a:pt x="14" y="8"/>
                </a:moveTo>
                <a:cubicBezTo>
                  <a:pt x="17" y="8"/>
                  <a:pt x="20" y="11"/>
                  <a:pt x="20" y="14"/>
                </a:cubicBezTo>
                <a:cubicBezTo>
                  <a:pt x="20" y="18"/>
                  <a:pt x="17" y="21"/>
                  <a:pt x="14" y="21"/>
                </a:cubicBezTo>
                <a:cubicBezTo>
                  <a:pt x="10" y="21"/>
                  <a:pt x="8" y="18"/>
                  <a:pt x="8" y="14"/>
                </a:cubicBezTo>
                <a:cubicBezTo>
                  <a:pt x="8" y="11"/>
                  <a:pt x="10" y="8"/>
                  <a:pt x="14" y="8"/>
                </a:cubicBezTo>
                <a:close/>
                <a:moveTo>
                  <a:pt x="20" y="27"/>
                </a:moveTo>
                <a:cubicBezTo>
                  <a:pt x="20" y="28"/>
                  <a:pt x="22" y="29"/>
                  <a:pt x="22" y="30"/>
                </a:cubicBezTo>
                <a:cubicBezTo>
                  <a:pt x="24" y="32"/>
                  <a:pt x="27" y="29"/>
                  <a:pt x="25" y="27"/>
                </a:cubicBezTo>
                <a:cubicBezTo>
                  <a:pt x="23" y="25"/>
                  <a:pt x="23" y="25"/>
                  <a:pt x="23" y="25"/>
                </a:cubicBezTo>
                <a:cubicBezTo>
                  <a:pt x="26" y="22"/>
                  <a:pt x="28" y="18"/>
                  <a:pt x="28" y="14"/>
                </a:cubicBezTo>
                <a:cubicBezTo>
                  <a:pt x="28" y="7"/>
                  <a:pt x="23" y="2"/>
                  <a:pt x="16" y="0"/>
                </a:cubicBezTo>
                <a:cubicBezTo>
                  <a:pt x="16" y="0"/>
                  <a:pt x="15" y="0"/>
                  <a:pt x="14" y="0"/>
                </a:cubicBezTo>
                <a:cubicBezTo>
                  <a:pt x="6" y="0"/>
                  <a:pt x="0" y="6"/>
                  <a:pt x="0" y="14"/>
                </a:cubicBezTo>
                <a:cubicBezTo>
                  <a:pt x="0" y="18"/>
                  <a:pt x="2" y="22"/>
                  <a:pt x="4" y="25"/>
                </a:cubicBezTo>
                <a:cubicBezTo>
                  <a:pt x="2" y="27"/>
                  <a:pt x="2" y="27"/>
                  <a:pt x="2" y="27"/>
                </a:cubicBezTo>
                <a:cubicBezTo>
                  <a:pt x="0" y="29"/>
                  <a:pt x="3" y="32"/>
                  <a:pt x="6" y="30"/>
                </a:cubicBezTo>
                <a:cubicBezTo>
                  <a:pt x="6" y="29"/>
                  <a:pt x="8" y="28"/>
                  <a:pt x="8" y="27"/>
                </a:cubicBezTo>
                <a:cubicBezTo>
                  <a:pt x="10" y="28"/>
                  <a:pt x="12" y="28"/>
                  <a:pt x="14" y="28"/>
                </a:cubicBezTo>
                <a:cubicBezTo>
                  <a:pt x="16" y="28"/>
                  <a:pt x="18" y="28"/>
                  <a:pt x="20" y="27"/>
                </a:cubicBezTo>
                <a:close/>
                <a:moveTo>
                  <a:pt x="14" y="25"/>
                </a:moveTo>
                <a:cubicBezTo>
                  <a:pt x="20" y="25"/>
                  <a:pt x="25" y="20"/>
                  <a:pt x="25" y="14"/>
                </a:cubicBezTo>
                <a:cubicBezTo>
                  <a:pt x="25" y="8"/>
                  <a:pt x="20" y="3"/>
                  <a:pt x="14" y="3"/>
                </a:cubicBezTo>
                <a:cubicBezTo>
                  <a:pt x="8" y="3"/>
                  <a:pt x="3" y="8"/>
                  <a:pt x="3" y="14"/>
                </a:cubicBezTo>
                <a:cubicBezTo>
                  <a:pt x="3" y="20"/>
                  <a:pt x="8" y="25"/>
                  <a:pt x="14" y="25"/>
                </a:cubicBezTo>
                <a:close/>
                <a:moveTo>
                  <a:pt x="14" y="17"/>
                </a:moveTo>
                <a:cubicBezTo>
                  <a:pt x="16" y="17"/>
                  <a:pt x="17" y="16"/>
                  <a:pt x="17" y="14"/>
                </a:cubicBezTo>
                <a:cubicBezTo>
                  <a:pt x="17" y="12"/>
                  <a:pt x="16" y="11"/>
                  <a:pt x="14" y="11"/>
                </a:cubicBezTo>
                <a:cubicBezTo>
                  <a:pt x="12" y="11"/>
                  <a:pt x="11" y="12"/>
                  <a:pt x="11" y="14"/>
                </a:cubicBezTo>
                <a:cubicBezTo>
                  <a:pt x="11" y="16"/>
                  <a:pt x="12" y="17"/>
                  <a:pt x="14" y="17"/>
                </a:cubicBez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63" name="Freeform 188"/>
          <p:cNvSpPr>
            <a:spLocks noEditPoints="1"/>
          </p:cNvSpPr>
          <p:nvPr/>
        </p:nvSpPr>
        <p:spPr bwMode="auto">
          <a:xfrm>
            <a:off x="8752075" y="1890858"/>
            <a:ext cx="258799" cy="269658"/>
          </a:xfrm>
          <a:custGeom>
            <a:avLst/>
            <a:gdLst>
              <a:gd name="T0" fmla="*/ 24 w 27"/>
              <a:gd name="T1" fmla="*/ 3 h 28"/>
              <a:gd name="T2" fmla="*/ 24 w 27"/>
              <a:gd name="T3" fmla="*/ 14 h 28"/>
              <a:gd name="T4" fmla="*/ 14 w 27"/>
              <a:gd name="T5" fmla="*/ 13 h 28"/>
              <a:gd name="T6" fmla="*/ 13 w 27"/>
              <a:gd name="T7" fmla="*/ 3 h 28"/>
              <a:gd name="T8" fmla="*/ 24 w 27"/>
              <a:gd name="T9" fmla="*/ 3 h 28"/>
              <a:gd name="T10" fmla="*/ 3 w 27"/>
              <a:gd name="T11" fmla="*/ 25 h 28"/>
              <a:gd name="T12" fmla="*/ 3 w 27"/>
              <a:gd name="T13" fmla="*/ 24 h 28"/>
              <a:gd name="T14" fmla="*/ 13 w 27"/>
              <a:gd name="T15" fmla="*/ 14 h 28"/>
              <a:gd name="T16" fmla="*/ 12 w 27"/>
              <a:gd name="T17" fmla="*/ 12 h 28"/>
              <a:gd name="T18" fmla="*/ 10 w 27"/>
              <a:gd name="T19" fmla="*/ 13 h 28"/>
              <a:gd name="T20" fmla="*/ 8 w 27"/>
              <a:gd name="T21" fmla="*/ 14 h 28"/>
              <a:gd name="T22" fmla="*/ 7 w 27"/>
              <a:gd name="T23" fmla="*/ 16 h 28"/>
              <a:gd name="T24" fmla="*/ 6 w 27"/>
              <a:gd name="T25" fmla="*/ 18 h 28"/>
              <a:gd name="T26" fmla="*/ 5 w 27"/>
              <a:gd name="T27" fmla="*/ 20 h 28"/>
              <a:gd name="T28" fmla="*/ 3 w 27"/>
              <a:gd name="T29" fmla="*/ 20 h 28"/>
              <a:gd name="T30" fmla="*/ 0 w 27"/>
              <a:gd name="T31" fmla="*/ 23 h 28"/>
              <a:gd name="T32" fmla="*/ 0 w 27"/>
              <a:gd name="T33" fmla="*/ 27 h 28"/>
              <a:gd name="T34" fmla="*/ 4 w 27"/>
              <a:gd name="T35" fmla="*/ 27 h 28"/>
              <a:gd name="T36" fmla="*/ 16 w 27"/>
              <a:gd name="T37" fmla="*/ 15 h 28"/>
              <a:gd name="T38" fmla="*/ 14 w 27"/>
              <a:gd name="T39" fmla="*/ 14 h 28"/>
              <a:gd name="T40" fmla="*/ 4 w 27"/>
              <a:gd name="T41" fmla="*/ 25 h 28"/>
              <a:gd name="T42" fmla="*/ 4 w 27"/>
              <a:gd name="T43" fmla="*/ 25 h 28"/>
              <a:gd name="T44" fmla="*/ 3 w 27"/>
              <a:gd name="T45" fmla="*/ 25 h 28"/>
              <a:gd name="T46" fmla="*/ 3 w 27"/>
              <a:gd name="T47" fmla="*/ 25 h 28"/>
              <a:gd name="T48" fmla="*/ 22 w 27"/>
              <a:gd name="T49" fmla="*/ 5 h 28"/>
              <a:gd name="T50" fmla="*/ 18 w 27"/>
              <a:gd name="T51" fmla="*/ 3 h 28"/>
              <a:gd name="T52" fmla="*/ 18 w 27"/>
              <a:gd name="T53" fmla="*/ 4 h 28"/>
              <a:gd name="T54" fmla="*/ 18 w 27"/>
              <a:gd name="T55" fmla="*/ 5 h 28"/>
              <a:gd name="T56" fmla="*/ 22 w 27"/>
              <a:gd name="T57" fmla="*/ 9 h 28"/>
              <a:gd name="T58" fmla="*/ 23 w 27"/>
              <a:gd name="T59" fmla="*/ 9 h 28"/>
              <a:gd name="T60" fmla="*/ 24 w 27"/>
              <a:gd name="T61" fmla="*/ 9 h 28"/>
              <a:gd name="T62" fmla="*/ 22 w 27"/>
              <a:gd name="T63" fmla="*/ 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 h="28">
                <a:moveTo>
                  <a:pt x="24" y="3"/>
                </a:moveTo>
                <a:cubicBezTo>
                  <a:pt x="27" y="6"/>
                  <a:pt x="27" y="11"/>
                  <a:pt x="24" y="14"/>
                </a:cubicBezTo>
                <a:cubicBezTo>
                  <a:pt x="21" y="17"/>
                  <a:pt x="17" y="16"/>
                  <a:pt x="14" y="13"/>
                </a:cubicBezTo>
                <a:cubicBezTo>
                  <a:pt x="11" y="10"/>
                  <a:pt x="10" y="6"/>
                  <a:pt x="13" y="3"/>
                </a:cubicBezTo>
                <a:cubicBezTo>
                  <a:pt x="16" y="0"/>
                  <a:pt x="21" y="0"/>
                  <a:pt x="24" y="3"/>
                </a:cubicBezTo>
                <a:close/>
                <a:moveTo>
                  <a:pt x="3" y="25"/>
                </a:moveTo>
                <a:cubicBezTo>
                  <a:pt x="3" y="24"/>
                  <a:pt x="3" y="24"/>
                  <a:pt x="3" y="24"/>
                </a:cubicBezTo>
                <a:cubicBezTo>
                  <a:pt x="13" y="14"/>
                  <a:pt x="13" y="14"/>
                  <a:pt x="13" y="14"/>
                </a:cubicBezTo>
                <a:cubicBezTo>
                  <a:pt x="13" y="13"/>
                  <a:pt x="12" y="12"/>
                  <a:pt x="12" y="12"/>
                </a:cubicBezTo>
                <a:cubicBezTo>
                  <a:pt x="10" y="13"/>
                  <a:pt x="10" y="13"/>
                  <a:pt x="10" y="13"/>
                </a:cubicBezTo>
                <a:cubicBezTo>
                  <a:pt x="8" y="14"/>
                  <a:pt x="8" y="14"/>
                  <a:pt x="8" y="14"/>
                </a:cubicBezTo>
                <a:cubicBezTo>
                  <a:pt x="7" y="16"/>
                  <a:pt x="7" y="16"/>
                  <a:pt x="7" y="16"/>
                </a:cubicBezTo>
                <a:cubicBezTo>
                  <a:pt x="6" y="18"/>
                  <a:pt x="6" y="18"/>
                  <a:pt x="6" y="18"/>
                </a:cubicBezTo>
                <a:cubicBezTo>
                  <a:pt x="5" y="20"/>
                  <a:pt x="5" y="20"/>
                  <a:pt x="5" y="20"/>
                </a:cubicBezTo>
                <a:cubicBezTo>
                  <a:pt x="3" y="20"/>
                  <a:pt x="3" y="20"/>
                  <a:pt x="3" y="20"/>
                </a:cubicBezTo>
                <a:cubicBezTo>
                  <a:pt x="0" y="23"/>
                  <a:pt x="0" y="23"/>
                  <a:pt x="0" y="23"/>
                </a:cubicBezTo>
                <a:cubicBezTo>
                  <a:pt x="0" y="27"/>
                  <a:pt x="0" y="27"/>
                  <a:pt x="0" y="27"/>
                </a:cubicBezTo>
                <a:cubicBezTo>
                  <a:pt x="0" y="27"/>
                  <a:pt x="3" y="28"/>
                  <a:pt x="4" y="27"/>
                </a:cubicBezTo>
                <a:cubicBezTo>
                  <a:pt x="16" y="15"/>
                  <a:pt x="16" y="15"/>
                  <a:pt x="16" y="15"/>
                </a:cubicBezTo>
                <a:cubicBezTo>
                  <a:pt x="15" y="15"/>
                  <a:pt x="15" y="15"/>
                  <a:pt x="14" y="14"/>
                </a:cubicBezTo>
                <a:cubicBezTo>
                  <a:pt x="4" y="25"/>
                  <a:pt x="4" y="25"/>
                  <a:pt x="4" y="25"/>
                </a:cubicBezTo>
                <a:cubicBezTo>
                  <a:pt x="4" y="25"/>
                  <a:pt x="4" y="25"/>
                  <a:pt x="4" y="25"/>
                </a:cubicBezTo>
                <a:cubicBezTo>
                  <a:pt x="4" y="25"/>
                  <a:pt x="3" y="25"/>
                  <a:pt x="3" y="25"/>
                </a:cubicBezTo>
                <a:cubicBezTo>
                  <a:pt x="3" y="25"/>
                  <a:pt x="3" y="25"/>
                  <a:pt x="3" y="25"/>
                </a:cubicBezTo>
                <a:close/>
                <a:moveTo>
                  <a:pt x="22" y="5"/>
                </a:moveTo>
                <a:cubicBezTo>
                  <a:pt x="21" y="3"/>
                  <a:pt x="20" y="3"/>
                  <a:pt x="18" y="3"/>
                </a:cubicBezTo>
                <a:cubicBezTo>
                  <a:pt x="18" y="4"/>
                  <a:pt x="18" y="4"/>
                  <a:pt x="18" y="4"/>
                </a:cubicBezTo>
                <a:cubicBezTo>
                  <a:pt x="18" y="4"/>
                  <a:pt x="18" y="5"/>
                  <a:pt x="18" y="5"/>
                </a:cubicBezTo>
                <a:cubicBezTo>
                  <a:pt x="22" y="9"/>
                  <a:pt x="22" y="9"/>
                  <a:pt x="22" y="9"/>
                </a:cubicBezTo>
                <a:cubicBezTo>
                  <a:pt x="22" y="9"/>
                  <a:pt x="23" y="9"/>
                  <a:pt x="23" y="9"/>
                </a:cubicBezTo>
                <a:cubicBezTo>
                  <a:pt x="23" y="9"/>
                  <a:pt x="24" y="9"/>
                  <a:pt x="24" y="9"/>
                </a:cubicBezTo>
                <a:cubicBezTo>
                  <a:pt x="24" y="7"/>
                  <a:pt x="24" y="6"/>
                  <a:pt x="22" y="5"/>
                </a:cubicBez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64" name="Freeform 189"/>
          <p:cNvSpPr>
            <a:spLocks/>
          </p:cNvSpPr>
          <p:nvPr/>
        </p:nvSpPr>
        <p:spPr bwMode="auto">
          <a:xfrm>
            <a:off x="4962397" y="1899906"/>
            <a:ext cx="374625" cy="269658"/>
          </a:xfrm>
          <a:custGeom>
            <a:avLst/>
            <a:gdLst>
              <a:gd name="T0" fmla="*/ 9 w 39"/>
              <a:gd name="T1" fmla="*/ 1 h 28"/>
              <a:gd name="T2" fmla="*/ 15 w 39"/>
              <a:gd name="T3" fmla="*/ 1 h 28"/>
              <a:gd name="T4" fmla="*/ 16 w 39"/>
              <a:gd name="T5" fmla="*/ 1 h 28"/>
              <a:gd name="T6" fmla="*/ 16 w 39"/>
              <a:gd name="T7" fmla="*/ 3 h 28"/>
              <a:gd name="T8" fmla="*/ 15 w 39"/>
              <a:gd name="T9" fmla="*/ 5 h 28"/>
              <a:gd name="T10" fmla="*/ 19 w 39"/>
              <a:gd name="T11" fmla="*/ 9 h 28"/>
              <a:gd name="T12" fmla="*/ 22 w 39"/>
              <a:gd name="T13" fmla="*/ 5 h 28"/>
              <a:gd name="T14" fmla="*/ 22 w 39"/>
              <a:gd name="T15" fmla="*/ 4 h 28"/>
              <a:gd name="T16" fmla="*/ 22 w 39"/>
              <a:gd name="T17" fmla="*/ 3 h 28"/>
              <a:gd name="T18" fmla="*/ 22 w 39"/>
              <a:gd name="T19" fmla="*/ 1 h 28"/>
              <a:gd name="T20" fmla="*/ 23 w 39"/>
              <a:gd name="T21" fmla="*/ 1 h 28"/>
              <a:gd name="T22" fmla="*/ 29 w 39"/>
              <a:gd name="T23" fmla="*/ 1 h 28"/>
              <a:gd name="T24" fmla="*/ 31 w 39"/>
              <a:gd name="T25" fmla="*/ 3 h 28"/>
              <a:gd name="T26" fmla="*/ 31 w 39"/>
              <a:gd name="T27" fmla="*/ 9 h 28"/>
              <a:gd name="T28" fmla="*/ 31 w 39"/>
              <a:gd name="T29" fmla="*/ 11 h 28"/>
              <a:gd name="T30" fmla="*/ 33 w 39"/>
              <a:gd name="T31" fmla="*/ 11 h 28"/>
              <a:gd name="T32" fmla="*/ 35 w 39"/>
              <a:gd name="T33" fmla="*/ 10 h 28"/>
              <a:gd name="T34" fmla="*/ 39 w 39"/>
              <a:gd name="T35" fmla="*/ 14 h 28"/>
              <a:gd name="T36" fmla="*/ 35 w 39"/>
              <a:gd name="T37" fmla="*/ 17 h 28"/>
              <a:gd name="T38" fmla="*/ 33 w 39"/>
              <a:gd name="T39" fmla="*/ 17 h 28"/>
              <a:gd name="T40" fmla="*/ 32 w 39"/>
              <a:gd name="T41" fmla="*/ 16 h 28"/>
              <a:gd name="T42" fmla="*/ 31 w 39"/>
              <a:gd name="T43" fmla="*/ 17 h 28"/>
              <a:gd name="T44" fmla="*/ 30 w 39"/>
              <a:gd name="T45" fmla="*/ 18 h 28"/>
              <a:gd name="T46" fmla="*/ 31 w 39"/>
              <a:gd name="T47" fmla="*/ 25 h 28"/>
              <a:gd name="T48" fmla="*/ 29 w 39"/>
              <a:gd name="T49" fmla="*/ 27 h 28"/>
              <a:gd name="T50" fmla="*/ 24 w 39"/>
              <a:gd name="T51" fmla="*/ 28 h 28"/>
              <a:gd name="T52" fmla="*/ 23 w 39"/>
              <a:gd name="T53" fmla="*/ 27 h 28"/>
              <a:gd name="T54" fmla="*/ 23 w 39"/>
              <a:gd name="T55" fmla="*/ 25 h 28"/>
              <a:gd name="T56" fmla="*/ 23 w 39"/>
              <a:gd name="T57" fmla="*/ 24 h 28"/>
              <a:gd name="T58" fmla="*/ 20 w 39"/>
              <a:gd name="T59" fmla="*/ 20 h 28"/>
              <a:gd name="T60" fmla="*/ 16 w 39"/>
              <a:gd name="T61" fmla="*/ 24 h 28"/>
              <a:gd name="T62" fmla="*/ 17 w 39"/>
              <a:gd name="T63" fmla="*/ 25 h 28"/>
              <a:gd name="T64" fmla="*/ 17 w 39"/>
              <a:gd name="T65" fmla="*/ 25 h 28"/>
              <a:gd name="T66" fmla="*/ 16 w 39"/>
              <a:gd name="T67" fmla="*/ 27 h 28"/>
              <a:gd name="T68" fmla="*/ 15 w 39"/>
              <a:gd name="T69" fmla="*/ 28 h 28"/>
              <a:gd name="T70" fmla="*/ 9 w 39"/>
              <a:gd name="T71" fmla="*/ 27 h 28"/>
              <a:gd name="T72" fmla="*/ 7 w 39"/>
              <a:gd name="T73" fmla="*/ 25 h 28"/>
              <a:gd name="T74" fmla="*/ 8 w 39"/>
              <a:gd name="T75" fmla="*/ 19 h 28"/>
              <a:gd name="T76" fmla="*/ 7 w 39"/>
              <a:gd name="T77" fmla="*/ 17 h 28"/>
              <a:gd name="T78" fmla="*/ 5 w 39"/>
              <a:gd name="T79" fmla="*/ 17 h 28"/>
              <a:gd name="T80" fmla="*/ 3 w 39"/>
              <a:gd name="T81" fmla="*/ 18 h 28"/>
              <a:gd name="T82" fmla="*/ 0 w 39"/>
              <a:gd name="T83" fmla="*/ 14 h 28"/>
              <a:gd name="T84" fmla="*/ 3 w 39"/>
              <a:gd name="T85" fmla="*/ 11 h 28"/>
              <a:gd name="T86" fmla="*/ 5 w 39"/>
              <a:gd name="T87" fmla="*/ 11 h 28"/>
              <a:gd name="T88" fmla="*/ 6 w 39"/>
              <a:gd name="T89" fmla="*/ 12 h 28"/>
              <a:gd name="T90" fmla="*/ 7 w 39"/>
              <a:gd name="T91" fmla="*/ 11 h 28"/>
              <a:gd name="T92" fmla="*/ 8 w 39"/>
              <a:gd name="T93" fmla="*/ 10 h 28"/>
              <a:gd name="T94" fmla="*/ 7 w 39"/>
              <a:gd name="T95" fmla="*/ 3 h 28"/>
              <a:gd name="T96" fmla="*/ 9 w 39"/>
              <a:gd name="T97" fmla="*/ 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9" h="28">
                <a:moveTo>
                  <a:pt x="9" y="1"/>
                </a:moveTo>
                <a:cubicBezTo>
                  <a:pt x="11" y="1"/>
                  <a:pt x="13" y="1"/>
                  <a:pt x="15" y="1"/>
                </a:cubicBezTo>
                <a:cubicBezTo>
                  <a:pt x="15" y="0"/>
                  <a:pt x="16" y="1"/>
                  <a:pt x="16" y="1"/>
                </a:cubicBezTo>
                <a:cubicBezTo>
                  <a:pt x="17" y="2"/>
                  <a:pt x="17" y="3"/>
                  <a:pt x="16" y="3"/>
                </a:cubicBezTo>
                <a:cubicBezTo>
                  <a:pt x="16" y="4"/>
                  <a:pt x="15" y="4"/>
                  <a:pt x="15" y="5"/>
                </a:cubicBezTo>
                <a:cubicBezTo>
                  <a:pt x="15" y="7"/>
                  <a:pt x="17" y="9"/>
                  <a:pt x="19" y="9"/>
                </a:cubicBezTo>
                <a:cubicBezTo>
                  <a:pt x="21" y="9"/>
                  <a:pt x="22" y="7"/>
                  <a:pt x="22" y="5"/>
                </a:cubicBezTo>
                <a:cubicBezTo>
                  <a:pt x="22" y="5"/>
                  <a:pt x="22" y="4"/>
                  <a:pt x="22" y="4"/>
                </a:cubicBezTo>
                <a:cubicBezTo>
                  <a:pt x="22" y="3"/>
                  <a:pt x="22" y="3"/>
                  <a:pt x="22" y="3"/>
                </a:cubicBezTo>
                <a:cubicBezTo>
                  <a:pt x="22" y="2"/>
                  <a:pt x="22" y="2"/>
                  <a:pt x="22" y="1"/>
                </a:cubicBezTo>
                <a:cubicBezTo>
                  <a:pt x="22" y="1"/>
                  <a:pt x="23" y="0"/>
                  <a:pt x="23" y="1"/>
                </a:cubicBezTo>
                <a:cubicBezTo>
                  <a:pt x="25" y="1"/>
                  <a:pt x="27" y="1"/>
                  <a:pt x="29" y="1"/>
                </a:cubicBezTo>
                <a:cubicBezTo>
                  <a:pt x="30" y="1"/>
                  <a:pt x="31" y="2"/>
                  <a:pt x="31" y="3"/>
                </a:cubicBezTo>
                <a:cubicBezTo>
                  <a:pt x="31" y="5"/>
                  <a:pt x="31" y="7"/>
                  <a:pt x="31" y="9"/>
                </a:cubicBezTo>
                <a:cubicBezTo>
                  <a:pt x="30" y="10"/>
                  <a:pt x="31" y="11"/>
                  <a:pt x="31" y="11"/>
                </a:cubicBezTo>
                <a:cubicBezTo>
                  <a:pt x="32" y="11"/>
                  <a:pt x="33" y="11"/>
                  <a:pt x="33" y="11"/>
                </a:cubicBezTo>
                <a:cubicBezTo>
                  <a:pt x="34" y="11"/>
                  <a:pt x="34" y="10"/>
                  <a:pt x="35" y="10"/>
                </a:cubicBezTo>
                <a:cubicBezTo>
                  <a:pt x="37" y="10"/>
                  <a:pt x="39" y="12"/>
                  <a:pt x="39" y="14"/>
                </a:cubicBezTo>
                <a:cubicBezTo>
                  <a:pt x="39" y="16"/>
                  <a:pt x="37" y="17"/>
                  <a:pt x="35" y="17"/>
                </a:cubicBezTo>
                <a:cubicBezTo>
                  <a:pt x="34" y="17"/>
                  <a:pt x="34" y="17"/>
                  <a:pt x="33" y="17"/>
                </a:cubicBezTo>
                <a:cubicBezTo>
                  <a:pt x="33" y="17"/>
                  <a:pt x="33" y="16"/>
                  <a:pt x="32" y="16"/>
                </a:cubicBezTo>
                <a:cubicBezTo>
                  <a:pt x="32" y="16"/>
                  <a:pt x="31" y="17"/>
                  <a:pt x="31" y="17"/>
                </a:cubicBezTo>
                <a:cubicBezTo>
                  <a:pt x="31" y="17"/>
                  <a:pt x="30" y="18"/>
                  <a:pt x="30" y="18"/>
                </a:cubicBezTo>
                <a:cubicBezTo>
                  <a:pt x="31" y="21"/>
                  <a:pt x="31" y="23"/>
                  <a:pt x="31" y="25"/>
                </a:cubicBezTo>
                <a:cubicBezTo>
                  <a:pt x="31" y="26"/>
                  <a:pt x="30" y="27"/>
                  <a:pt x="29" y="27"/>
                </a:cubicBezTo>
                <a:cubicBezTo>
                  <a:pt x="28" y="27"/>
                  <a:pt x="26" y="28"/>
                  <a:pt x="24" y="28"/>
                </a:cubicBezTo>
                <a:cubicBezTo>
                  <a:pt x="24" y="28"/>
                  <a:pt x="23" y="28"/>
                  <a:pt x="23" y="27"/>
                </a:cubicBezTo>
                <a:cubicBezTo>
                  <a:pt x="22" y="26"/>
                  <a:pt x="22" y="26"/>
                  <a:pt x="23" y="25"/>
                </a:cubicBezTo>
                <a:cubicBezTo>
                  <a:pt x="23" y="25"/>
                  <a:pt x="23" y="24"/>
                  <a:pt x="23" y="24"/>
                </a:cubicBezTo>
                <a:cubicBezTo>
                  <a:pt x="23" y="22"/>
                  <a:pt x="22" y="20"/>
                  <a:pt x="20" y="20"/>
                </a:cubicBezTo>
                <a:cubicBezTo>
                  <a:pt x="18" y="20"/>
                  <a:pt x="16" y="22"/>
                  <a:pt x="16" y="24"/>
                </a:cubicBezTo>
                <a:cubicBezTo>
                  <a:pt x="16" y="24"/>
                  <a:pt x="16" y="25"/>
                  <a:pt x="17" y="25"/>
                </a:cubicBezTo>
                <a:cubicBezTo>
                  <a:pt x="17" y="25"/>
                  <a:pt x="17" y="25"/>
                  <a:pt x="17" y="25"/>
                </a:cubicBezTo>
                <a:cubicBezTo>
                  <a:pt x="17" y="26"/>
                  <a:pt x="17" y="27"/>
                  <a:pt x="16" y="27"/>
                </a:cubicBezTo>
                <a:cubicBezTo>
                  <a:pt x="16" y="28"/>
                  <a:pt x="16" y="28"/>
                  <a:pt x="15" y="28"/>
                </a:cubicBezTo>
                <a:cubicBezTo>
                  <a:pt x="13" y="28"/>
                  <a:pt x="11" y="27"/>
                  <a:pt x="9" y="27"/>
                </a:cubicBezTo>
                <a:cubicBezTo>
                  <a:pt x="8" y="27"/>
                  <a:pt x="7" y="26"/>
                  <a:pt x="7" y="25"/>
                </a:cubicBezTo>
                <a:cubicBezTo>
                  <a:pt x="8" y="23"/>
                  <a:pt x="8" y="21"/>
                  <a:pt x="8" y="19"/>
                </a:cubicBezTo>
                <a:cubicBezTo>
                  <a:pt x="8" y="18"/>
                  <a:pt x="8" y="18"/>
                  <a:pt x="7" y="17"/>
                </a:cubicBezTo>
                <a:cubicBezTo>
                  <a:pt x="6" y="17"/>
                  <a:pt x="6" y="17"/>
                  <a:pt x="5" y="17"/>
                </a:cubicBezTo>
                <a:cubicBezTo>
                  <a:pt x="5" y="18"/>
                  <a:pt x="4" y="18"/>
                  <a:pt x="3" y="18"/>
                </a:cubicBezTo>
                <a:cubicBezTo>
                  <a:pt x="1" y="18"/>
                  <a:pt x="0" y="16"/>
                  <a:pt x="0" y="14"/>
                </a:cubicBezTo>
                <a:cubicBezTo>
                  <a:pt x="0" y="13"/>
                  <a:pt x="1" y="11"/>
                  <a:pt x="3" y="11"/>
                </a:cubicBezTo>
                <a:cubicBezTo>
                  <a:pt x="4" y="11"/>
                  <a:pt x="4" y="11"/>
                  <a:pt x="5" y="11"/>
                </a:cubicBezTo>
                <a:cubicBezTo>
                  <a:pt x="5" y="12"/>
                  <a:pt x="6" y="12"/>
                  <a:pt x="6" y="12"/>
                </a:cubicBezTo>
                <a:cubicBezTo>
                  <a:pt x="7" y="12"/>
                  <a:pt x="7" y="12"/>
                  <a:pt x="7" y="11"/>
                </a:cubicBezTo>
                <a:cubicBezTo>
                  <a:pt x="8" y="11"/>
                  <a:pt x="8" y="10"/>
                  <a:pt x="8" y="10"/>
                </a:cubicBezTo>
                <a:cubicBezTo>
                  <a:pt x="8" y="8"/>
                  <a:pt x="8" y="5"/>
                  <a:pt x="7" y="3"/>
                </a:cubicBezTo>
                <a:cubicBezTo>
                  <a:pt x="7" y="2"/>
                  <a:pt x="8" y="1"/>
                  <a:pt x="9" y="1"/>
                </a:cubicBez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65" name="Freeform 190"/>
          <p:cNvSpPr>
            <a:spLocks noEditPoints="1"/>
          </p:cNvSpPr>
          <p:nvPr/>
        </p:nvSpPr>
        <p:spPr bwMode="auto">
          <a:xfrm>
            <a:off x="5653733" y="1872760"/>
            <a:ext cx="247941" cy="316712"/>
          </a:xfrm>
          <a:custGeom>
            <a:avLst/>
            <a:gdLst>
              <a:gd name="T0" fmla="*/ 2 w 26"/>
              <a:gd name="T1" fmla="*/ 33 h 33"/>
              <a:gd name="T2" fmla="*/ 24 w 26"/>
              <a:gd name="T3" fmla="*/ 33 h 33"/>
              <a:gd name="T4" fmla="*/ 26 w 26"/>
              <a:gd name="T5" fmla="*/ 31 h 33"/>
              <a:gd name="T6" fmla="*/ 26 w 26"/>
              <a:gd name="T7" fmla="*/ 2 h 33"/>
              <a:gd name="T8" fmla="*/ 24 w 26"/>
              <a:gd name="T9" fmla="*/ 0 h 33"/>
              <a:gd name="T10" fmla="*/ 18 w 26"/>
              <a:gd name="T11" fmla="*/ 0 h 33"/>
              <a:gd name="T12" fmla="*/ 18 w 26"/>
              <a:gd name="T13" fmla="*/ 3 h 33"/>
              <a:gd name="T14" fmla="*/ 22 w 26"/>
              <a:gd name="T15" fmla="*/ 3 h 33"/>
              <a:gd name="T16" fmla="*/ 22 w 26"/>
              <a:gd name="T17" fmla="*/ 6 h 33"/>
              <a:gd name="T18" fmla="*/ 22 w 26"/>
              <a:gd name="T19" fmla="*/ 30 h 33"/>
              <a:gd name="T20" fmla="*/ 3 w 26"/>
              <a:gd name="T21" fmla="*/ 30 h 33"/>
              <a:gd name="T22" fmla="*/ 3 w 26"/>
              <a:gd name="T23" fmla="*/ 3 h 33"/>
              <a:gd name="T24" fmla="*/ 7 w 26"/>
              <a:gd name="T25" fmla="*/ 3 h 33"/>
              <a:gd name="T26" fmla="*/ 7 w 26"/>
              <a:gd name="T27" fmla="*/ 0 h 33"/>
              <a:gd name="T28" fmla="*/ 2 w 26"/>
              <a:gd name="T29" fmla="*/ 0 h 33"/>
              <a:gd name="T30" fmla="*/ 0 w 26"/>
              <a:gd name="T31" fmla="*/ 2 h 33"/>
              <a:gd name="T32" fmla="*/ 0 w 26"/>
              <a:gd name="T33" fmla="*/ 31 h 33"/>
              <a:gd name="T34" fmla="*/ 2 w 26"/>
              <a:gd name="T35" fmla="*/ 33 h 33"/>
              <a:gd name="T36" fmla="*/ 10 w 26"/>
              <a:gd name="T37" fmla="*/ 3 h 33"/>
              <a:gd name="T38" fmla="*/ 10 w 26"/>
              <a:gd name="T39" fmla="*/ 1 h 33"/>
              <a:gd name="T40" fmla="*/ 10 w 26"/>
              <a:gd name="T41" fmla="*/ 1 h 33"/>
              <a:gd name="T42" fmla="*/ 10 w 26"/>
              <a:gd name="T43" fmla="*/ 1 h 33"/>
              <a:gd name="T44" fmla="*/ 10 w 26"/>
              <a:gd name="T45" fmla="*/ 1 h 33"/>
              <a:gd name="T46" fmla="*/ 15 w 26"/>
              <a:gd name="T47" fmla="*/ 1 h 33"/>
              <a:gd name="T48" fmla="*/ 16 w 26"/>
              <a:gd name="T49" fmla="*/ 1 h 33"/>
              <a:gd name="T50" fmla="*/ 16 w 26"/>
              <a:gd name="T51" fmla="*/ 1 h 33"/>
              <a:gd name="T52" fmla="*/ 16 w 26"/>
              <a:gd name="T53" fmla="*/ 1 h 33"/>
              <a:gd name="T54" fmla="*/ 16 w 26"/>
              <a:gd name="T55" fmla="*/ 3 h 33"/>
              <a:gd name="T56" fmla="*/ 10 w 26"/>
              <a:gd name="T57" fmla="*/ 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 h="33">
                <a:moveTo>
                  <a:pt x="2" y="33"/>
                </a:moveTo>
                <a:cubicBezTo>
                  <a:pt x="24" y="33"/>
                  <a:pt x="24" y="33"/>
                  <a:pt x="24" y="33"/>
                </a:cubicBezTo>
                <a:cubicBezTo>
                  <a:pt x="25" y="33"/>
                  <a:pt x="26" y="32"/>
                  <a:pt x="26" y="31"/>
                </a:cubicBezTo>
                <a:cubicBezTo>
                  <a:pt x="26" y="2"/>
                  <a:pt x="26" y="2"/>
                  <a:pt x="26" y="2"/>
                </a:cubicBezTo>
                <a:cubicBezTo>
                  <a:pt x="26" y="1"/>
                  <a:pt x="25" y="0"/>
                  <a:pt x="24" y="0"/>
                </a:cubicBezTo>
                <a:cubicBezTo>
                  <a:pt x="18" y="0"/>
                  <a:pt x="18" y="0"/>
                  <a:pt x="18" y="0"/>
                </a:cubicBezTo>
                <a:cubicBezTo>
                  <a:pt x="18" y="3"/>
                  <a:pt x="18" y="3"/>
                  <a:pt x="18" y="3"/>
                </a:cubicBezTo>
                <a:cubicBezTo>
                  <a:pt x="22" y="3"/>
                  <a:pt x="22" y="3"/>
                  <a:pt x="22" y="3"/>
                </a:cubicBezTo>
                <a:cubicBezTo>
                  <a:pt x="22" y="6"/>
                  <a:pt x="22" y="6"/>
                  <a:pt x="22" y="6"/>
                </a:cubicBezTo>
                <a:cubicBezTo>
                  <a:pt x="22" y="30"/>
                  <a:pt x="22" y="30"/>
                  <a:pt x="22" y="30"/>
                </a:cubicBezTo>
                <a:cubicBezTo>
                  <a:pt x="3" y="30"/>
                  <a:pt x="3" y="30"/>
                  <a:pt x="3" y="30"/>
                </a:cubicBezTo>
                <a:cubicBezTo>
                  <a:pt x="3" y="3"/>
                  <a:pt x="3" y="3"/>
                  <a:pt x="3" y="3"/>
                </a:cubicBezTo>
                <a:cubicBezTo>
                  <a:pt x="7" y="3"/>
                  <a:pt x="7" y="3"/>
                  <a:pt x="7" y="3"/>
                </a:cubicBezTo>
                <a:cubicBezTo>
                  <a:pt x="7" y="0"/>
                  <a:pt x="7" y="0"/>
                  <a:pt x="7" y="0"/>
                </a:cubicBezTo>
                <a:cubicBezTo>
                  <a:pt x="2" y="0"/>
                  <a:pt x="2" y="0"/>
                  <a:pt x="2" y="0"/>
                </a:cubicBezTo>
                <a:cubicBezTo>
                  <a:pt x="1" y="0"/>
                  <a:pt x="0" y="1"/>
                  <a:pt x="0" y="2"/>
                </a:cubicBezTo>
                <a:cubicBezTo>
                  <a:pt x="0" y="31"/>
                  <a:pt x="0" y="31"/>
                  <a:pt x="0" y="31"/>
                </a:cubicBezTo>
                <a:cubicBezTo>
                  <a:pt x="0" y="32"/>
                  <a:pt x="1" y="33"/>
                  <a:pt x="2" y="33"/>
                </a:cubicBezTo>
                <a:close/>
                <a:moveTo>
                  <a:pt x="10" y="3"/>
                </a:moveTo>
                <a:cubicBezTo>
                  <a:pt x="10" y="1"/>
                  <a:pt x="10" y="1"/>
                  <a:pt x="10" y="1"/>
                </a:cubicBezTo>
                <a:cubicBezTo>
                  <a:pt x="10" y="1"/>
                  <a:pt x="10" y="1"/>
                  <a:pt x="10" y="1"/>
                </a:cubicBezTo>
                <a:cubicBezTo>
                  <a:pt x="10" y="1"/>
                  <a:pt x="10" y="1"/>
                  <a:pt x="10" y="1"/>
                </a:cubicBezTo>
                <a:cubicBezTo>
                  <a:pt x="10" y="1"/>
                  <a:pt x="10" y="1"/>
                  <a:pt x="10" y="1"/>
                </a:cubicBezTo>
                <a:cubicBezTo>
                  <a:pt x="15" y="1"/>
                  <a:pt x="15" y="1"/>
                  <a:pt x="15" y="1"/>
                </a:cubicBezTo>
                <a:cubicBezTo>
                  <a:pt x="16" y="1"/>
                  <a:pt x="16" y="1"/>
                  <a:pt x="16" y="1"/>
                </a:cubicBezTo>
                <a:cubicBezTo>
                  <a:pt x="16" y="1"/>
                  <a:pt x="16" y="1"/>
                  <a:pt x="16" y="1"/>
                </a:cubicBezTo>
                <a:cubicBezTo>
                  <a:pt x="16" y="1"/>
                  <a:pt x="16" y="1"/>
                  <a:pt x="16" y="1"/>
                </a:cubicBezTo>
                <a:cubicBezTo>
                  <a:pt x="16" y="3"/>
                  <a:pt x="16" y="3"/>
                  <a:pt x="16" y="3"/>
                </a:cubicBezTo>
                <a:lnTo>
                  <a:pt x="10" y="3"/>
                </a:ln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66" name="Freeform 191"/>
          <p:cNvSpPr>
            <a:spLocks/>
          </p:cNvSpPr>
          <p:nvPr/>
        </p:nvSpPr>
        <p:spPr bwMode="auto">
          <a:xfrm>
            <a:off x="5709836" y="1948771"/>
            <a:ext cx="135734" cy="9050"/>
          </a:xfrm>
          <a:custGeom>
            <a:avLst/>
            <a:gdLst>
              <a:gd name="T0" fmla="*/ 0 w 14"/>
              <a:gd name="T1" fmla="*/ 0 h 1"/>
              <a:gd name="T2" fmla="*/ 13 w 14"/>
              <a:gd name="T3" fmla="*/ 0 h 1"/>
              <a:gd name="T4" fmla="*/ 14 w 14"/>
              <a:gd name="T5" fmla="*/ 0 h 1"/>
              <a:gd name="T6" fmla="*/ 14 w 14"/>
              <a:gd name="T7" fmla="*/ 0 h 1"/>
              <a:gd name="T8" fmla="*/ 13 w 14"/>
              <a:gd name="T9" fmla="*/ 1 h 1"/>
              <a:gd name="T10" fmla="*/ 0 w 14"/>
              <a:gd name="T11" fmla="*/ 1 h 1"/>
              <a:gd name="T12" fmla="*/ 0 w 14"/>
              <a:gd name="T13" fmla="*/ 0 h 1"/>
              <a:gd name="T14" fmla="*/ 0 w 14"/>
              <a:gd name="T15" fmla="*/ 0 h 1"/>
              <a:gd name="T16" fmla="*/ 0 w 14"/>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
                <a:moveTo>
                  <a:pt x="0" y="0"/>
                </a:moveTo>
                <a:cubicBezTo>
                  <a:pt x="13" y="0"/>
                  <a:pt x="13" y="0"/>
                  <a:pt x="13" y="0"/>
                </a:cubicBezTo>
                <a:cubicBezTo>
                  <a:pt x="14" y="0"/>
                  <a:pt x="14" y="0"/>
                  <a:pt x="14" y="0"/>
                </a:cubicBezTo>
                <a:cubicBezTo>
                  <a:pt x="14" y="0"/>
                  <a:pt x="14" y="0"/>
                  <a:pt x="14" y="0"/>
                </a:cubicBezTo>
                <a:cubicBezTo>
                  <a:pt x="14" y="1"/>
                  <a:pt x="14" y="1"/>
                  <a:pt x="13" y="1"/>
                </a:cubicBezTo>
                <a:cubicBezTo>
                  <a:pt x="0" y="1"/>
                  <a:pt x="0" y="1"/>
                  <a:pt x="0" y="1"/>
                </a:cubicBezTo>
                <a:cubicBezTo>
                  <a:pt x="0" y="1"/>
                  <a:pt x="0" y="1"/>
                  <a:pt x="0" y="0"/>
                </a:cubicBezTo>
                <a:cubicBezTo>
                  <a:pt x="0" y="0"/>
                  <a:pt x="0" y="0"/>
                  <a:pt x="0" y="0"/>
                </a:cubicBezTo>
                <a:cubicBezTo>
                  <a:pt x="0" y="0"/>
                  <a:pt x="0" y="0"/>
                  <a:pt x="0" y="0"/>
                </a:cubicBez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67" name="Freeform 192"/>
          <p:cNvSpPr>
            <a:spLocks/>
          </p:cNvSpPr>
          <p:nvPr/>
        </p:nvSpPr>
        <p:spPr bwMode="auto">
          <a:xfrm>
            <a:off x="5709836" y="1977727"/>
            <a:ext cx="135734" cy="18098"/>
          </a:xfrm>
          <a:custGeom>
            <a:avLst/>
            <a:gdLst>
              <a:gd name="T0" fmla="*/ 0 w 14"/>
              <a:gd name="T1" fmla="*/ 0 h 2"/>
              <a:gd name="T2" fmla="*/ 13 w 14"/>
              <a:gd name="T3" fmla="*/ 0 h 2"/>
              <a:gd name="T4" fmla="*/ 14 w 14"/>
              <a:gd name="T5" fmla="*/ 1 h 2"/>
              <a:gd name="T6" fmla="*/ 14 w 14"/>
              <a:gd name="T7" fmla="*/ 1 h 2"/>
              <a:gd name="T8" fmla="*/ 13 w 14"/>
              <a:gd name="T9" fmla="*/ 2 h 2"/>
              <a:gd name="T10" fmla="*/ 0 w 14"/>
              <a:gd name="T11" fmla="*/ 2 h 2"/>
              <a:gd name="T12" fmla="*/ 0 w 14"/>
              <a:gd name="T13" fmla="*/ 1 h 2"/>
              <a:gd name="T14" fmla="*/ 0 w 14"/>
              <a:gd name="T15" fmla="*/ 1 h 2"/>
              <a:gd name="T16" fmla="*/ 0 w 14"/>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2">
                <a:moveTo>
                  <a:pt x="0" y="0"/>
                </a:moveTo>
                <a:cubicBezTo>
                  <a:pt x="13" y="0"/>
                  <a:pt x="13" y="0"/>
                  <a:pt x="13" y="0"/>
                </a:cubicBezTo>
                <a:cubicBezTo>
                  <a:pt x="14" y="0"/>
                  <a:pt x="14" y="1"/>
                  <a:pt x="14" y="1"/>
                </a:cubicBezTo>
                <a:cubicBezTo>
                  <a:pt x="14" y="1"/>
                  <a:pt x="14" y="1"/>
                  <a:pt x="14" y="1"/>
                </a:cubicBezTo>
                <a:cubicBezTo>
                  <a:pt x="14" y="1"/>
                  <a:pt x="14" y="2"/>
                  <a:pt x="13" y="2"/>
                </a:cubicBezTo>
                <a:cubicBezTo>
                  <a:pt x="0" y="2"/>
                  <a:pt x="0" y="2"/>
                  <a:pt x="0" y="2"/>
                </a:cubicBezTo>
                <a:cubicBezTo>
                  <a:pt x="0" y="2"/>
                  <a:pt x="0" y="1"/>
                  <a:pt x="0" y="1"/>
                </a:cubicBezTo>
                <a:cubicBezTo>
                  <a:pt x="0" y="1"/>
                  <a:pt x="0" y="1"/>
                  <a:pt x="0" y="1"/>
                </a:cubicBezTo>
                <a:cubicBezTo>
                  <a:pt x="0" y="1"/>
                  <a:pt x="0" y="0"/>
                  <a:pt x="0" y="0"/>
                </a:cubicBez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68" name="Freeform 193"/>
          <p:cNvSpPr>
            <a:spLocks/>
          </p:cNvSpPr>
          <p:nvPr/>
        </p:nvSpPr>
        <p:spPr bwMode="auto">
          <a:xfrm>
            <a:off x="5709836" y="2015732"/>
            <a:ext cx="135734" cy="19908"/>
          </a:xfrm>
          <a:custGeom>
            <a:avLst/>
            <a:gdLst>
              <a:gd name="T0" fmla="*/ 0 w 14"/>
              <a:gd name="T1" fmla="*/ 0 h 2"/>
              <a:gd name="T2" fmla="*/ 13 w 14"/>
              <a:gd name="T3" fmla="*/ 0 h 2"/>
              <a:gd name="T4" fmla="*/ 14 w 14"/>
              <a:gd name="T5" fmla="*/ 1 h 2"/>
              <a:gd name="T6" fmla="*/ 14 w 14"/>
              <a:gd name="T7" fmla="*/ 1 h 2"/>
              <a:gd name="T8" fmla="*/ 13 w 14"/>
              <a:gd name="T9" fmla="*/ 2 h 2"/>
              <a:gd name="T10" fmla="*/ 0 w 14"/>
              <a:gd name="T11" fmla="*/ 2 h 2"/>
              <a:gd name="T12" fmla="*/ 0 w 14"/>
              <a:gd name="T13" fmla="*/ 1 h 2"/>
              <a:gd name="T14" fmla="*/ 0 w 14"/>
              <a:gd name="T15" fmla="*/ 1 h 2"/>
              <a:gd name="T16" fmla="*/ 0 w 14"/>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2">
                <a:moveTo>
                  <a:pt x="0" y="0"/>
                </a:moveTo>
                <a:cubicBezTo>
                  <a:pt x="13" y="0"/>
                  <a:pt x="13" y="0"/>
                  <a:pt x="13" y="0"/>
                </a:cubicBezTo>
                <a:cubicBezTo>
                  <a:pt x="14" y="0"/>
                  <a:pt x="14" y="0"/>
                  <a:pt x="14" y="1"/>
                </a:cubicBezTo>
                <a:cubicBezTo>
                  <a:pt x="14" y="1"/>
                  <a:pt x="14" y="1"/>
                  <a:pt x="14" y="1"/>
                </a:cubicBezTo>
                <a:cubicBezTo>
                  <a:pt x="14" y="1"/>
                  <a:pt x="14" y="2"/>
                  <a:pt x="13" y="2"/>
                </a:cubicBezTo>
                <a:cubicBezTo>
                  <a:pt x="0" y="2"/>
                  <a:pt x="0" y="2"/>
                  <a:pt x="0" y="2"/>
                </a:cubicBezTo>
                <a:cubicBezTo>
                  <a:pt x="0" y="2"/>
                  <a:pt x="0" y="1"/>
                  <a:pt x="0" y="1"/>
                </a:cubicBezTo>
                <a:cubicBezTo>
                  <a:pt x="0" y="1"/>
                  <a:pt x="0" y="1"/>
                  <a:pt x="0" y="1"/>
                </a:cubicBezTo>
                <a:cubicBezTo>
                  <a:pt x="0" y="0"/>
                  <a:pt x="0" y="0"/>
                  <a:pt x="0" y="0"/>
                </a:cubicBez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69" name="Freeform 194"/>
          <p:cNvSpPr>
            <a:spLocks/>
          </p:cNvSpPr>
          <p:nvPr/>
        </p:nvSpPr>
        <p:spPr bwMode="auto">
          <a:xfrm>
            <a:off x="5709836" y="2053738"/>
            <a:ext cx="135734" cy="10859"/>
          </a:xfrm>
          <a:custGeom>
            <a:avLst/>
            <a:gdLst>
              <a:gd name="T0" fmla="*/ 0 w 14"/>
              <a:gd name="T1" fmla="*/ 0 h 1"/>
              <a:gd name="T2" fmla="*/ 13 w 14"/>
              <a:gd name="T3" fmla="*/ 0 h 1"/>
              <a:gd name="T4" fmla="*/ 14 w 14"/>
              <a:gd name="T5" fmla="*/ 1 h 1"/>
              <a:gd name="T6" fmla="*/ 14 w 14"/>
              <a:gd name="T7" fmla="*/ 1 h 1"/>
              <a:gd name="T8" fmla="*/ 13 w 14"/>
              <a:gd name="T9" fmla="*/ 1 h 1"/>
              <a:gd name="T10" fmla="*/ 0 w 14"/>
              <a:gd name="T11" fmla="*/ 1 h 1"/>
              <a:gd name="T12" fmla="*/ 0 w 14"/>
              <a:gd name="T13" fmla="*/ 1 h 1"/>
              <a:gd name="T14" fmla="*/ 0 w 14"/>
              <a:gd name="T15" fmla="*/ 1 h 1"/>
              <a:gd name="T16" fmla="*/ 0 w 14"/>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
                <a:moveTo>
                  <a:pt x="0" y="0"/>
                </a:moveTo>
                <a:cubicBezTo>
                  <a:pt x="13" y="0"/>
                  <a:pt x="13" y="0"/>
                  <a:pt x="13" y="0"/>
                </a:cubicBezTo>
                <a:cubicBezTo>
                  <a:pt x="14" y="0"/>
                  <a:pt x="14" y="0"/>
                  <a:pt x="14" y="1"/>
                </a:cubicBezTo>
                <a:cubicBezTo>
                  <a:pt x="14" y="1"/>
                  <a:pt x="14" y="1"/>
                  <a:pt x="14" y="1"/>
                </a:cubicBezTo>
                <a:cubicBezTo>
                  <a:pt x="14" y="1"/>
                  <a:pt x="14" y="1"/>
                  <a:pt x="13" y="1"/>
                </a:cubicBezTo>
                <a:cubicBezTo>
                  <a:pt x="0" y="1"/>
                  <a:pt x="0" y="1"/>
                  <a:pt x="0" y="1"/>
                </a:cubicBezTo>
                <a:cubicBezTo>
                  <a:pt x="0" y="1"/>
                  <a:pt x="0" y="1"/>
                  <a:pt x="0" y="1"/>
                </a:cubicBezTo>
                <a:cubicBezTo>
                  <a:pt x="0" y="1"/>
                  <a:pt x="0" y="1"/>
                  <a:pt x="0" y="1"/>
                </a:cubicBezTo>
                <a:cubicBezTo>
                  <a:pt x="0" y="0"/>
                  <a:pt x="0" y="0"/>
                  <a:pt x="0" y="0"/>
                </a:cubicBez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70" name="Freeform 195"/>
          <p:cNvSpPr>
            <a:spLocks/>
          </p:cNvSpPr>
          <p:nvPr/>
        </p:nvSpPr>
        <p:spPr bwMode="auto">
          <a:xfrm>
            <a:off x="5709836" y="2053738"/>
            <a:ext cx="135734" cy="10859"/>
          </a:xfrm>
          <a:custGeom>
            <a:avLst/>
            <a:gdLst>
              <a:gd name="T0" fmla="*/ 0 w 14"/>
              <a:gd name="T1" fmla="*/ 0 h 1"/>
              <a:gd name="T2" fmla="*/ 13 w 14"/>
              <a:gd name="T3" fmla="*/ 0 h 1"/>
              <a:gd name="T4" fmla="*/ 14 w 14"/>
              <a:gd name="T5" fmla="*/ 1 h 1"/>
              <a:gd name="T6" fmla="*/ 14 w 14"/>
              <a:gd name="T7" fmla="*/ 1 h 1"/>
              <a:gd name="T8" fmla="*/ 13 w 14"/>
              <a:gd name="T9" fmla="*/ 1 h 1"/>
              <a:gd name="T10" fmla="*/ 0 w 14"/>
              <a:gd name="T11" fmla="*/ 1 h 1"/>
              <a:gd name="T12" fmla="*/ 0 w 14"/>
              <a:gd name="T13" fmla="*/ 1 h 1"/>
              <a:gd name="T14" fmla="*/ 0 w 14"/>
              <a:gd name="T15" fmla="*/ 1 h 1"/>
              <a:gd name="T16" fmla="*/ 0 w 14"/>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
                <a:moveTo>
                  <a:pt x="0" y="0"/>
                </a:moveTo>
                <a:cubicBezTo>
                  <a:pt x="13" y="0"/>
                  <a:pt x="13" y="0"/>
                  <a:pt x="13" y="0"/>
                </a:cubicBezTo>
                <a:cubicBezTo>
                  <a:pt x="14" y="0"/>
                  <a:pt x="14" y="0"/>
                  <a:pt x="14" y="1"/>
                </a:cubicBezTo>
                <a:cubicBezTo>
                  <a:pt x="14" y="1"/>
                  <a:pt x="14" y="1"/>
                  <a:pt x="14" y="1"/>
                </a:cubicBezTo>
                <a:cubicBezTo>
                  <a:pt x="14" y="1"/>
                  <a:pt x="14" y="1"/>
                  <a:pt x="13" y="1"/>
                </a:cubicBezTo>
                <a:cubicBezTo>
                  <a:pt x="0" y="1"/>
                  <a:pt x="0" y="1"/>
                  <a:pt x="0" y="1"/>
                </a:cubicBezTo>
                <a:cubicBezTo>
                  <a:pt x="0" y="1"/>
                  <a:pt x="0" y="1"/>
                  <a:pt x="0" y="1"/>
                </a:cubicBezTo>
                <a:cubicBezTo>
                  <a:pt x="0" y="1"/>
                  <a:pt x="0" y="1"/>
                  <a:pt x="0" y="1"/>
                </a:cubicBezTo>
                <a:cubicBezTo>
                  <a:pt x="0" y="0"/>
                  <a:pt x="0" y="0"/>
                  <a:pt x="0" y="0"/>
                </a:cubicBez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71" name="Freeform 196"/>
          <p:cNvSpPr>
            <a:spLocks/>
          </p:cNvSpPr>
          <p:nvPr/>
        </p:nvSpPr>
        <p:spPr bwMode="auto">
          <a:xfrm>
            <a:off x="5709836" y="2093553"/>
            <a:ext cx="135734" cy="9050"/>
          </a:xfrm>
          <a:custGeom>
            <a:avLst/>
            <a:gdLst>
              <a:gd name="T0" fmla="*/ 0 w 14"/>
              <a:gd name="T1" fmla="*/ 0 h 1"/>
              <a:gd name="T2" fmla="*/ 13 w 14"/>
              <a:gd name="T3" fmla="*/ 0 h 1"/>
              <a:gd name="T4" fmla="*/ 14 w 14"/>
              <a:gd name="T5" fmla="*/ 1 h 1"/>
              <a:gd name="T6" fmla="*/ 14 w 14"/>
              <a:gd name="T7" fmla="*/ 1 h 1"/>
              <a:gd name="T8" fmla="*/ 13 w 14"/>
              <a:gd name="T9" fmla="*/ 1 h 1"/>
              <a:gd name="T10" fmla="*/ 0 w 14"/>
              <a:gd name="T11" fmla="*/ 1 h 1"/>
              <a:gd name="T12" fmla="*/ 0 w 14"/>
              <a:gd name="T13" fmla="*/ 1 h 1"/>
              <a:gd name="T14" fmla="*/ 0 w 14"/>
              <a:gd name="T15" fmla="*/ 1 h 1"/>
              <a:gd name="T16" fmla="*/ 0 w 14"/>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
                <a:moveTo>
                  <a:pt x="0" y="0"/>
                </a:moveTo>
                <a:cubicBezTo>
                  <a:pt x="13" y="0"/>
                  <a:pt x="13" y="0"/>
                  <a:pt x="13" y="0"/>
                </a:cubicBezTo>
                <a:cubicBezTo>
                  <a:pt x="14" y="0"/>
                  <a:pt x="14" y="0"/>
                  <a:pt x="14" y="1"/>
                </a:cubicBezTo>
                <a:cubicBezTo>
                  <a:pt x="14" y="1"/>
                  <a:pt x="14" y="1"/>
                  <a:pt x="14" y="1"/>
                </a:cubicBezTo>
                <a:cubicBezTo>
                  <a:pt x="14" y="1"/>
                  <a:pt x="14" y="1"/>
                  <a:pt x="13" y="1"/>
                </a:cubicBezTo>
                <a:cubicBezTo>
                  <a:pt x="0" y="1"/>
                  <a:pt x="0" y="1"/>
                  <a:pt x="0" y="1"/>
                </a:cubicBezTo>
                <a:cubicBezTo>
                  <a:pt x="0" y="1"/>
                  <a:pt x="0" y="1"/>
                  <a:pt x="0" y="1"/>
                </a:cubicBezTo>
                <a:cubicBezTo>
                  <a:pt x="0" y="1"/>
                  <a:pt x="0" y="1"/>
                  <a:pt x="0" y="1"/>
                </a:cubicBezTo>
                <a:cubicBezTo>
                  <a:pt x="0" y="0"/>
                  <a:pt x="0" y="0"/>
                  <a:pt x="0" y="0"/>
                </a:cubicBez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72" name="Freeform 197"/>
          <p:cNvSpPr>
            <a:spLocks noEditPoints="1"/>
          </p:cNvSpPr>
          <p:nvPr/>
        </p:nvSpPr>
        <p:spPr bwMode="auto">
          <a:xfrm>
            <a:off x="5729743" y="1861901"/>
            <a:ext cx="95919" cy="57913"/>
          </a:xfrm>
          <a:custGeom>
            <a:avLst/>
            <a:gdLst>
              <a:gd name="T0" fmla="*/ 8 w 10"/>
              <a:gd name="T1" fmla="*/ 0 h 6"/>
              <a:gd name="T2" fmla="*/ 1 w 10"/>
              <a:gd name="T3" fmla="*/ 0 h 6"/>
              <a:gd name="T4" fmla="*/ 0 w 10"/>
              <a:gd name="T5" fmla="*/ 0 h 6"/>
              <a:gd name="T6" fmla="*/ 0 w 10"/>
              <a:gd name="T7" fmla="*/ 1 h 6"/>
              <a:gd name="T8" fmla="*/ 0 w 10"/>
              <a:gd name="T9" fmla="*/ 5 h 6"/>
              <a:gd name="T10" fmla="*/ 0 w 10"/>
              <a:gd name="T11" fmla="*/ 6 h 6"/>
              <a:gd name="T12" fmla="*/ 1 w 10"/>
              <a:gd name="T13" fmla="*/ 6 h 6"/>
              <a:gd name="T14" fmla="*/ 8 w 10"/>
              <a:gd name="T15" fmla="*/ 6 h 6"/>
              <a:gd name="T16" fmla="*/ 9 w 10"/>
              <a:gd name="T17" fmla="*/ 6 h 6"/>
              <a:gd name="T18" fmla="*/ 10 w 10"/>
              <a:gd name="T19" fmla="*/ 5 h 6"/>
              <a:gd name="T20" fmla="*/ 10 w 10"/>
              <a:gd name="T21" fmla="*/ 1 h 6"/>
              <a:gd name="T22" fmla="*/ 9 w 10"/>
              <a:gd name="T23" fmla="*/ 0 h 6"/>
              <a:gd name="T24" fmla="*/ 8 w 10"/>
              <a:gd name="T25" fmla="*/ 0 h 6"/>
              <a:gd name="T26" fmla="*/ 2 w 10"/>
              <a:gd name="T27" fmla="*/ 1 h 6"/>
              <a:gd name="T28" fmla="*/ 7 w 10"/>
              <a:gd name="T29" fmla="*/ 1 h 6"/>
              <a:gd name="T30" fmla="*/ 8 w 10"/>
              <a:gd name="T31" fmla="*/ 2 h 6"/>
              <a:gd name="T32" fmla="*/ 8 w 10"/>
              <a:gd name="T33" fmla="*/ 2 h 6"/>
              <a:gd name="T34" fmla="*/ 9 w 10"/>
              <a:gd name="T35" fmla="*/ 2 h 6"/>
              <a:gd name="T36" fmla="*/ 9 w 10"/>
              <a:gd name="T37" fmla="*/ 4 h 6"/>
              <a:gd name="T38" fmla="*/ 8 w 10"/>
              <a:gd name="T39" fmla="*/ 4 h 6"/>
              <a:gd name="T40" fmla="*/ 8 w 10"/>
              <a:gd name="T41" fmla="*/ 4 h 6"/>
              <a:gd name="T42" fmla="*/ 7 w 10"/>
              <a:gd name="T43" fmla="*/ 5 h 6"/>
              <a:gd name="T44" fmla="*/ 2 w 10"/>
              <a:gd name="T45" fmla="*/ 5 h 6"/>
              <a:gd name="T46" fmla="*/ 1 w 10"/>
              <a:gd name="T47" fmla="*/ 4 h 6"/>
              <a:gd name="T48" fmla="*/ 1 w 10"/>
              <a:gd name="T49" fmla="*/ 4 h 6"/>
              <a:gd name="T50" fmla="*/ 1 w 10"/>
              <a:gd name="T51" fmla="*/ 4 h 6"/>
              <a:gd name="T52" fmla="*/ 1 w 10"/>
              <a:gd name="T53" fmla="*/ 2 h 6"/>
              <a:gd name="T54" fmla="*/ 1 w 10"/>
              <a:gd name="T55" fmla="*/ 2 h 6"/>
              <a:gd name="T56" fmla="*/ 1 w 10"/>
              <a:gd name="T57" fmla="*/ 2 h 6"/>
              <a:gd name="T58" fmla="*/ 2 w 10"/>
              <a:gd name="T59" fmla="*/ 1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 h="6">
                <a:moveTo>
                  <a:pt x="8" y="0"/>
                </a:moveTo>
                <a:cubicBezTo>
                  <a:pt x="1" y="0"/>
                  <a:pt x="1" y="0"/>
                  <a:pt x="1" y="0"/>
                </a:cubicBezTo>
                <a:cubicBezTo>
                  <a:pt x="1" y="0"/>
                  <a:pt x="1" y="0"/>
                  <a:pt x="0" y="0"/>
                </a:cubicBezTo>
                <a:cubicBezTo>
                  <a:pt x="0" y="1"/>
                  <a:pt x="0" y="1"/>
                  <a:pt x="0" y="1"/>
                </a:cubicBezTo>
                <a:cubicBezTo>
                  <a:pt x="0" y="5"/>
                  <a:pt x="0" y="5"/>
                  <a:pt x="0" y="5"/>
                </a:cubicBezTo>
                <a:cubicBezTo>
                  <a:pt x="0" y="6"/>
                  <a:pt x="0" y="6"/>
                  <a:pt x="0" y="6"/>
                </a:cubicBezTo>
                <a:cubicBezTo>
                  <a:pt x="1" y="6"/>
                  <a:pt x="1" y="6"/>
                  <a:pt x="1" y="6"/>
                </a:cubicBezTo>
                <a:cubicBezTo>
                  <a:pt x="8" y="6"/>
                  <a:pt x="8" y="6"/>
                  <a:pt x="8" y="6"/>
                </a:cubicBezTo>
                <a:cubicBezTo>
                  <a:pt x="9" y="6"/>
                  <a:pt x="9" y="6"/>
                  <a:pt x="9" y="6"/>
                </a:cubicBezTo>
                <a:cubicBezTo>
                  <a:pt x="9" y="6"/>
                  <a:pt x="10" y="6"/>
                  <a:pt x="10" y="5"/>
                </a:cubicBezTo>
                <a:cubicBezTo>
                  <a:pt x="10" y="1"/>
                  <a:pt x="10" y="1"/>
                  <a:pt x="10" y="1"/>
                </a:cubicBezTo>
                <a:cubicBezTo>
                  <a:pt x="10" y="1"/>
                  <a:pt x="9" y="1"/>
                  <a:pt x="9" y="0"/>
                </a:cubicBezTo>
                <a:cubicBezTo>
                  <a:pt x="9" y="0"/>
                  <a:pt x="9" y="0"/>
                  <a:pt x="8" y="0"/>
                </a:cubicBezTo>
                <a:close/>
                <a:moveTo>
                  <a:pt x="2" y="1"/>
                </a:moveTo>
                <a:cubicBezTo>
                  <a:pt x="7" y="1"/>
                  <a:pt x="7" y="1"/>
                  <a:pt x="7" y="1"/>
                </a:cubicBezTo>
                <a:cubicBezTo>
                  <a:pt x="8" y="1"/>
                  <a:pt x="8" y="1"/>
                  <a:pt x="8" y="2"/>
                </a:cubicBezTo>
                <a:cubicBezTo>
                  <a:pt x="8" y="2"/>
                  <a:pt x="8" y="2"/>
                  <a:pt x="8" y="2"/>
                </a:cubicBezTo>
                <a:cubicBezTo>
                  <a:pt x="8" y="2"/>
                  <a:pt x="9" y="2"/>
                  <a:pt x="9" y="2"/>
                </a:cubicBezTo>
                <a:cubicBezTo>
                  <a:pt x="9" y="4"/>
                  <a:pt x="9" y="4"/>
                  <a:pt x="9" y="4"/>
                </a:cubicBezTo>
                <a:cubicBezTo>
                  <a:pt x="9" y="4"/>
                  <a:pt x="8" y="4"/>
                  <a:pt x="8" y="4"/>
                </a:cubicBezTo>
                <a:cubicBezTo>
                  <a:pt x="8" y="4"/>
                  <a:pt x="8" y="4"/>
                  <a:pt x="8" y="4"/>
                </a:cubicBezTo>
                <a:cubicBezTo>
                  <a:pt x="8" y="5"/>
                  <a:pt x="8" y="5"/>
                  <a:pt x="7" y="5"/>
                </a:cubicBezTo>
                <a:cubicBezTo>
                  <a:pt x="2" y="5"/>
                  <a:pt x="2" y="5"/>
                  <a:pt x="2" y="5"/>
                </a:cubicBezTo>
                <a:cubicBezTo>
                  <a:pt x="2" y="5"/>
                  <a:pt x="2" y="5"/>
                  <a:pt x="1" y="4"/>
                </a:cubicBezTo>
                <a:cubicBezTo>
                  <a:pt x="1" y="4"/>
                  <a:pt x="1" y="4"/>
                  <a:pt x="1" y="4"/>
                </a:cubicBezTo>
                <a:cubicBezTo>
                  <a:pt x="1" y="4"/>
                  <a:pt x="1" y="4"/>
                  <a:pt x="1" y="4"/>
                </a:cubicBezTo>
                <a:cubicBezTo>
                  <a:pt x="1" y="2"/>
                  <a:pt x="1" y="2"/>
                  <a:pt x="1" y="2"/>
                </a:cubicBezTo>
                <a:cubicBezTo>
                  <a:pt x="1" y="2"/>
                  <a:pt x="1" y="2"/>
                  <a:pt x="1" y="2"/>
                </a:cubicBezTo>
                <a:cubicBezTo>
                  <a:pt x="1" y="2"/>
                  <a:pt x="1" y="2"/>
                  <a:pt x="1" y="2"/>
                </a:cubicBezTo>
                <a:cubicBezTo>
                  <a:pt x="2" y="1"/>
                  <a:pt x="2" y="1"/>
                  <a:pt x="2" y="1"/>
                </a:cubicBez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73" name="Freeform 198"/>
          <p:cNvSpPr>
            <a:spLocks noEditPoints="1"/>
          </p:cNvSpPr>
          <p:nvPr/>
        </p:nvSpPr>
        <p:spPr bwMode="auto">
          <a:xfrm>
            <a:off x="4386887" y="1899906"/>
            <a:ext cx="354717" cy="307663"/>
          </a:xfrm>
          <a:custGeom>
            <a:avLst/>
            <a:gdLst>
              <a:gd name="T0" fmla="*/ 29 w 37"/>
              <a:gd name="T1" fmla="*/ 7 h 32"/>
              <a:gd name="T2" fmla="*/ 30 w 37"/>
              <a:gd name="T3" fmla="*/ 5 h 32"/>
              <a:gd name="T4" fmla="*/ 30 w 37"/>
              <a:gd name="T5" fmla="*/ 5 h 32"/>
              <a:gd name="T6" fmla="*/ 35 w 37"/>
              <a:gd name="T7" fmla="*/ 3 h 32"/>
              <a:gd name="T8" fmla="*/ 35 w 37"/>
              <a:gd name="T9" fmla="*/ 3 h 32"/>
              <a:gd name="T10" fmla="*/ 36 w 37"/>
              <a:gd name="T11" fmla="*/ 3 h 32"/>
              <a:gd name="T12" fmla="*/ 34 w 37"/>
              <a:gd name="T13" fmla="*/ 6 h 32"/>
              <a:gd name="T14" fmla="*/ 37 w 37"/>
              <a:gd name="T15" fmla="*/ 6 h 32"/>
              <a:gd name="T16" fmla="*/ 37 w 37"/>
              <a:gd name="T17" fmla="*/ 7 h 32"/>
              <a:gd name="T18" fmla="*/ 37 w 37"/>
              <a:gd name="T19" fmla="*/ 7 h 32"/>
              <a:gd name="T20" fmla="*/ 32 w 37"/>
              <a:gd name="T21" fmla="*/ 9 h 32"/>
              <a:gd name="T22" fmla="*/ 32 w 37"/>
              <a:gd name="T23" fmla="*/ 9 h 32"/>
              <a:gd name="T24" fmla="*/ 30 w 37"/>
              <a:gd name="T25" fmla="*/ 9 h 32"/>
              <a:gd name="T26" fmla="*/ 22 w 37"/>
              <a:gd name="T27" fmla="*/ 12 h 32"/>
              <a:gd name="T28" fmla="*/ 23 w 37"/>
              <a:gd name="T29" fmla="*/ 13 h 32"/>
              <a:gd name="T30" fmla="*/ 23 w 37"/>
              <a:gd name="T31" fmla="*/ 14 h 32"/>
              <a:gd name="T32" fmla="*/ 23 w 37"/>
              <a:gd name="T33" fmla="*/ 14 h 32"/>
              <a:gd name="T34" fmla="*/ 15 w 37"/>
              <a:gd name="T35" fmla="*/ 15 h 32"/>
              <a:gd name="T36" fmla="*/ 15 w 37"/>
              <a:gd name="T37" fmla="*/ 14 h 32"/>
              <a:gd name="T38" fmla="*/ 15 w 37"/>
              <a:gd name="T39" fmla="*/ 14 h 32"/>
              <a:gd name="T40" fmla="*/ 20 w 37"/>
              <a:gd name="T41" fmla="*/ 9 h 32"/>
              <a:gd name="T42" fmla="*/ 21 w 37"/>
              <a:gd name="T43" fmla="*/ 9 h 32"/>
              <a:gd name="T44" fmla="*/ 21 w 37"/>
              <a:gd name="T45" fmla="*/ 9 h 32"/>
              <a:gd name="T46" fmla="*/ 21 w 37"/>
              <a:gd name="T47" fmla="*/ 10 h 32"/>
              <a:gd name="T48" fmla="*/ 29 w 37"/>
              <a:gd name="T49" fmla="*/ 7 h 32"/>
              <a:gd name="T50" fmla="*/ 15 w 37"/>
              <a:gd name="T51" fmla="*/ 8 h 32"/>
              <a:gd name="T52" fmla="*/ 8 w 37"/>
              <a:gd name="T53" fmla="*/ 14 h 32"/>
              <a:gd name="T54" fmla="*/ 15 w 37"/>
              <a:gd name="T55" fmla="*/ 21 h 32"/>
              <a:gd name="T56" fmla="*/ 21 w 37"/>
              <a:gd name="T57" fmla="*/ 16 h 32"/>
              <a:gd name="T58" fmla="*/ 17 w 37"/>
              <a:gd name="T59" fmla="*/ 16 h 32"/>
              <a:gd name="T60" fmla="*/ 15 w 37"/>
              <a:gd name="T61" fmla="*/ 17 h 32"/>
              <a:gd name="T62" fmla="*/ 11 w 37"/>
              <a:gd name="T63" fmla="*/ 14 h 32"/>
              <a:gd name="T64" fmla="*/ 15 w 37"/>
              <a:gd name="T65" fmla="*/ 11 h 32"/>
              <a:gd name="T66" fmla="*/ 16 w 37"/>
              <a:gd name="T67" fmla="*/ 11 h 32"/>
              <a:gd name="T68" fmla="*/ 18 w 37"/>
              <a:gd name="T69" fmla="*/ 9 h 32"/>
              <a:gd name="T70" fmla="*/ 15 w 37"/>
              <a:gd name="T71" fmla="*/ 8 h 32"/>
              <a:gd name="T72" fmla="*/ 21 w 37"/>
              <a:gd name="T73" fmla="*/ 27 h 32"/>
              <a:gd name="T74" fmla="*/ 23 w 37"/>
              <a:gd name="T75" fmla="*/ 30 h 32"/>
              <a:gd name="T76" fmla="*/ 26 w 37"/>
              <a:gd name="T77" fmla="*/ 27 h 32"/>
              <a:gd name="T78" fmla="*/ 24 w 37"/>
              <a:gd name="T79" fmla="*/ 25 h 32"/>
              <a:gd name="T80" fmla="*/ 29 w 37"/>
              <a:gd name="T81" fmla="*/ 14 h 32"/>
              <a:gd name="T82" fmla="*/ 28 w 37"/>
              <a:gd name="T83" fmla="*/ 11 h 32"/>
              <a:gd name="T84" fmla="*/ 25 w 37"/>
              <a:gd name="T85" fmla="*/ 12 h 32"/>
              <a:gd name="T86" fmla="*/ 25 w 37"/>
              <a:gd name="T87" fmla="*/ 14 h 32"/>
              <a:gd name="T88" fmla="*/ 15 w 37"/>
              <a:gd name="T89" fmla="*/ 25 h 32"/>
              <a:gd name="T90" fmla="*/ 4 w 37"/>
              <a:gd name="T91" fmla="*/ 14 h 32"/>
              <a:gd name="T92" fmla="*/ 15 w 37"/>
              <a:gd name="T93" fmla="*/ 3 h 32"/>
              <a:gd name="T94" fmla="*/ 23 w 37"/>
              <a:gd name="T95" fmla="*/ 8 h 32"/>
              <a:gd name="T96" fmla="*/ 26 w 37"/>
              <a:gd name="T97" fmla="*/ 6 h 32"/>
              <a:gd name="T98" fmla="*/ 17 w 37"/>
              <a:gd name="T99" fmla="*/ 0 h 32"/>
              <a:gd name="T100" fmla="*/ 15 w 37"/>
              <a:gd name="T101" fmla="*/ 0 h 32"/>
              <a:gd name="T102" fmla="*/ 0 w 37"/>
              <a:gd name="T103" fmla="*/ 14 h 32"/>
              <a:gd name="T104" fmla="*/ 5 w 37"/>
              <a:gd name="T105" fmla="*/ 25 h 32"/>
              <a:gd name="T106" fmla="*/ 3 w 37"/>
              <a:gd name="T107" fmla="*/ 27 h 32"/>
              <a:gd name="T108" fmla="*/ 6 w 37"/>
              <a:gd name="T109" fmla="*/ 30 h 32"/>
              <a:gd name="T110" fmla="*/ 9 w 37"/>
              <a:gd name="T111" fmla="*/ 27 h 32"/>
              <a:gd name="T112" fmla="*/ 15 w 37"/>
              <a:gd name="T113" fmla="*/ 28 h 32"/>
              <a:gd name="T114" fmla="*/ 21 w 37"/>
              <a:gd name="T115" fmla="*/ 27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 h="32">
                <a:moveTo>
                  <a:pt x="29" y="7"/>
                </a:moveTo>
                <a:cubicBezTo>
                  <a:pt x="30" y="5"/>
                  <a:pt x="30" y="5"/>
                  <a:pt x="30" y="5"/>
                </a:cubicBezTo>
                <a:cubicBezTo>
                  <a:pt x="30" y="5"/>
                  <a:pt x="30" y="5"/>
                  <a:pt x="30" y="5"/>
                </a:cubicBezTo>
                <a:cubicBezTo>
                  <a:pt x="35" y="3"/>
                  <a:pt x="35" y="3"/>
                  <a:pt x="35" y="3"/>
                </a:cubicBezTo>
                <a:cubicBezTo>
                  <a:pt x="35" y="3"/>
                  <a:pt x="35" y="3"/>
                  <a:pt x="35" y="3"/>
                </a:cubicBezTo>
                <a:cubicBezTo>
                  <a:pt x="36" y="3"/>
                  <a:pt x="36" y="3"/>
                  <a:pt x="36" y="3"/>
                </a:cubicBezTo>
                <a:cubicBezTo>
                  <a:pt x="34" y="6"/>
                  <a:pt x="34" y="6"/>
                  <a:pt x="34" y="6"/>
                </a:cubicBezTo>
                <a:cubicBezTo>
                  <a:pt x="37" y="6"/>
                  <a:pt x="37" y="6"/>
                  <a:pt x="37" y="6"/>
                </a:cubicBezTo>
                <a:cubicBezTo>
                  <a:pt x="37" y="6"/>
                  <a:pt x="37" y="6"/>
                  <a:pt x="37" y="7"/>
                </a:cubicBezTo>
                <a:cubicBezTo>
                  <a:pt x="37" y="7"/>
                  <a:pt x="37" y="7"/>
                  <a:pt x="37" y="7"/>
                </a:cubicBezTo>
                <a:cubicBezTo>
                  <a:pt x="32" y="9"/>
                  <a:pt x="32" y="9"/>
                  <a:pt x="32" y="9"/>
                </a:cubicBezTo>
                <a:cubicBezTo>
                  <a:pt x="32" y="9"/>
                  <a:pt x="32" y="9"/>
                  <a:pt x="32" y="9"/>
                </a:cubicBezTo>
                <a:cubicBezTo>
                  <a:pt x="30" y="9"/>
                  <a:pt x="30" y="9"/>
                  <a:pt x="30" y="9"/>
                </a:cubicBezTo>
                <a:cubicBezTo>
                  <a:pt x="22" y="12"/>
                  <a:pt x="22" y="12"/>
                  <a:pt x="22" y="12"/>
                </a:cubicBezTo>
                <a:cubicBezTo>
                  <a:pt x="23" y="13"/>
                  <a:pt x="23" y="13"/>
                  <a:pt x="23" y="13"/>
                </a:cubicBezTo>
                <a:cubicBezTo>
                  <a:pt x="23" y="14"/>
                  <a:pt x="23" y="14"/>
                  <a:pt x="23" y="14"/>
                </a:cubicBezTo>
                <a:cubicBezTo>
                  <a:pt x="23" y="14"/>
                  <a:pt x="23" y="14"/>
                  <a:pt x="23" y="14"/>
                </a:cubicBezTo>
                <a:cubicBezTo>
                  <a:pt x="20" y="14"/>
                  <a:pt x="18" y="14"/>
                  <a:pt x="15" y="15"/>
                </a:cubicBezTo>
                <a:cubicBezTo>
                  <a:pt x="15" y="15"/>
                  <a:pt x="15" y="15"/>
                  <a:pt x="15" y="14"/>
                </a:cubicBezTo>
                <a:cubicBezTo>
                  <a:pt x="15" y="14"/>
                  <a:pt x="15" y="14"/>
                  <a:pt x="15" y="14"/>
                </a:cubicBezTo>
                <a:cubicBezTo>
                  <a:pt x="17" y="12"/>
                  <a:pt x="19" y="11"/>
                  <a:pt x="20" y="9"/>
                </a:cubicBezTo>
                <a:cubicBezTo>
                  <a:pt x="20" y="9"/>
                  <a:pt x="21" y="9"/>
                  <a:pt x="21" y="9"/>
                </a:cubicBezTo>
                <a:cubicBezTo>
                  <a:pt x="21" y="9"/>
                  <a:pt x="21" y="9"/>
                  <a:pt x="21" y="9"/>
                </a:cubicBezTo>
                <a:cubicBezTo>
                  <a:pt x="21" y="10"/>
                  <a:pt x="21" y="10"/>
                  <a:pt x="21" y="10"/>
                </a:cubicBezTo>
                <a:cubicBezTo>
                  <a:pt x="29" y="7"/>
                  <a:pt x="29" y="7"/>
                  <a:pt x="29" y="7"/>
                </a:cubicBezTo>
                <a:close/>
                <a:moveTo>
                  <a:pt x="15" y="8"/>
                </a:moveTo>
                <a:cubicBezTo>
                  <a:pt x="11" y="8"/>
                  <a:pt x="8" y="11"/>
                  <a:pt x="8" y="14"/>
                </a:cubicBezTo>
                <a:cubicBezTo>
                  <a:pt x="8" y="18"/>
                  <a:pt x="11" y="21"/>
                  <a:pt x="15" y="21"/>
                </a:cubicBezTo>
                <a:cubicBezTo>
                  <a:pt x="18" y="21"/>
                  <a:pt x="20" y="18"/>
                  <a:pt x="21" y="16"/>
                </a:cubicBezTo>
                <a:cubicBezTo>
                  <a:pt x="17" y="16"/>
                  <a:pt x="17" y="16"/>
                  <a:pt x="17" y="16"/>
                </a:cubicBezTo>
                <a:cubicBezTo>
                  <a:pt x="17" y="17"/>
                  <a:pt x="16" y="17"/>
                  <a:pt x="15" y="17"/>
                </a:cubicBezTo>
                <a:cubicBezTo>
                  <a:pt x="13" y="17"/>
                  <a:pt x="11" y="16"/>
                  <a:pt x="11" y="14"/>
                </a:cubicBezTo>
                <a:cubicBezTo>
                  <a:pt x="11" y="12"/>
                  <a:pt x="13" y="11"/>
                  <a:pt x="15" y="11"/>
                </a:cubicBezTo>
                <a:cubicBezTo>
                  <a:pt x="15" y="11"/>
                  <a:pt x="15" y="11"/>
                  <a:pt x="16" y="11"/>
                </a:cubicBezTo>
                <a:cubicBezTo>
                  <a:pt x="18" y="9"/>
                  <a:pt x="18" y="9"/>
                  <a:pt x="18" y="9"/>
                </a:cubicBezTo>
                <a:cubicBezTo>
                  <a:pt x="17" y="8"/>
                  <a:pt x="16" y="8"/>
                  <a:pt x="15" y="8"/>
                </a:cubicBezTo>
                <a:close/>
                <a:moveTo>
                  <a:pt x="21" y="27"/>
                </a:moveTo>
                <a:cubicBezTo>
                  <a:pt x="21" y="28"/>
                  <a:pt x="22" y="29"/>
                  <a:pt x="23" y="30"/>
                </a:cubicBezTo>
                <a:cubicBezTo>
                  <a:pt x="25" y="32"/>
                  <a:pt x="28" y="29"/>
                  <a:pt x="26" y="27"/>
                </a:cubicBezTo>
                <a:cubicBezTo>
                  <a:pt x="24" y="25"/>
                  <a:pt x="24" y="25"/>
                  <a:pt x="24" y="25"/>
                </a:cubicBezTo>
                <a:cubicBezTo>
                  <a:pt x="27" y="22"/>
                  <a:pt x="29" y="18"/>
                  <a:pt x="29" y="14"/>
                </a:cubicBezTo>
                <a:cubicBezTo>
                  <a:pt x="29" y="13"/>
                  <a:pt x="29" y="12"/>
                  <a:pt x="28" y="11"/>
                </a:cubicBezTo>
                <a:cubicBezTo>
                  <a:pt x="25" y="12"/>
                  <a:pt x="25" y="12"/>
                  <a:pt x="25" y="12"/>
                </a:cubicBezTo>
                <a:cubicBezTo>
                  <a:pt x="25" y="13"/>
                  <a:pt x="25" y="14"/>
                  <a:pt x="25" y="14"/>
                </a:cubicBezTo>
                <a:cubicBezTo>
                  <a:pt x="25" y="20"/>
                  <a:pt x="21" y="25"/>
                  <a:pt x="15" y="25"/>
                </a:cubicBezTo>
                <a:cubicBezTo>
                  <a:pt x="9" y="25"/>
                  <a:pt x="4" y="20"/>
                  <a:pt x="4" y="14"/>
                </a:cubicBezTo>
                <a:cubicBezTo>
                  <a:pt x="4" y="8"/>
                  <a:pt x="9" y="3"/>
                  <a:pt x="15" y="3"/>
                </a:cubicBezTo>
                <a:cubicBezTo>
                  <a:pt x="18" y="3"/>
                  <a:pt x="21" y="5"/>
                  <a:pt x="23" y="8"/>
                </a:cubicBezTo>
                <a:cubicBezTo>
                  <a:pt x="26" y="6"/>
                  <a:pt x="26" y="6"/>
                  <a:pt x="26" y="6"/>
                </a:cubicBezTo>
                <a:cubicBezTo>
                  <a:pt x="24" y="3"/>
                  <a:pt x="21" y="1"/>
                  <a:pt x="17" y="0"/>
                </a:cubicBezTo>
                <a:cubicBezTo>
                  <a:pt x="16" y="0"/>
                  <a:pt x="15" y="0"/>
                  <a:pt x="15" y="0"/>
                </a:cubicBezTo>
                <a:cubicBezTo>
                  <a:pt x="7" y="0"/>
                  <a:pt x="0" y="6"/>
                  <a:pt x="0" y="14"/>
                </a:cubicBezTo>
                <a:cubicBezTo>
                  <a:pt x="0" y="18"/>
                  <a:pt x="2" y="22"/>
                  <a:pt x="5" y="25"/>
                </a:cubicBezTo>
                <a:cubicBezTo>
                  <a:pt x="3" y="27"/>
                  <a:pt x="3" y="27"/>
                  <a:pt x="3" y="27"/>
                </a:cubicBezTo>
                <a:cubicBezTo>
                  <a:pt x="1" y="29"/>
                  <a:pt x="4" y="32"/>
                  <a:pt x="6" y="30"/>
                </a:cubicBezTo>
                <a:cubicBezTo>
                  <a:pt x="7" y="29"/>
                  <a:pt x="8" y="28"/>
                  <a:pt x="9" y="27"/>
                </a:cubicBezTo>
                <a:cubicBezTo>
                  <a:pt x="10" y="28"/>
                  <a:pt x="12" y="28"/>
                  <a:pt x="15" y="28"/>
                </a:cubicBezTo>
                <a:cubicBezTo>
                  <a:pt x="17" y="28"/>
                  <a:pt x="19" y="28"/>
                  <a:pt x="21" y="27"/>
                </a:cubicBez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74" name="Freeform 199"/>
          <p:cNvSpPr>
            <a:spLocks noEditPoints="1"/>
          </p:cNvSpPr>
          <p:nvPr/>
        </p:nvSpPr>
        <p:spPr bwMode="auto">
          <a:xfrm>
            <a:off x="2524625" y="1928863"/>
            <a:ext cx="307663" cy="260608"/>
          </a:xfrm>
          <a:custGeom>
            <a:avLst/>
            <a:gdLst>
              <a:gd name="T0" fmla="*/ 0 w 32"/>
              <a:gd name="T1" fmla="*/ 25 h 27"/>
              <a:gd name="T2" fmla="*/ 32 w 32"/>
              <a:gd name="T3" fmla="*/ 25 h 27"/>
              <a:gd name="T4" fmla="*/ 32 w 32"/>
              <a:gd name="T5" fmla="*/ 26 h 27"/>
              <a:gd name="T6" fmla="*/ 32 w 32"/>
              <a:gd name="T7" fmla="*/ 27 h 27"/>
              <a:gd name="T8" fmla="*/ 32 w 32"/>
              <a:gd name="T9" fmla="*/ 27 h 27"/>
              <a:gd name="T10" fmla="*/ 0 w 32"/>
              <a:gd name="T11" fmla="*/ 27 h 27"/>
              <a:gd name="T12" fmla="*/ 0 w 32"/>
              <a:gd name="T13" fmla="*/ 27 h 27"/>
              <a:gd name="T14" fmla="*/ 0 w 32"/>
              <a:gd name="T15" fmla="*/ 26 h 27"/>
              <a:gd name="T16" fmla="*/ 0 w 32"/>
              <a:gd name="T17" fmla="*/ 25 h 27"/>
              <a:gd name="T18" fmla="*/ 6 w 32"/>
              <a:gd name="T19" fmla="*/ 24 h 27"/>
              <a:gd name="T20" fmla="*/ 8 w 32"/>
              <a:gd name="T21" fmla="*/ 24 h 27"/>
              <a:gd name="T22" fmla="*/ 8 w 32"/>
              <a:gd name="T23" fmla="*/ 14 h 27"/>
              <a:gd name="T24" fmla="*/ 15 w 32"/>
              <a:gd name="T25" fmla="*/ 14 h 27"/>
              <a:gd name="T26" fmla="*/ 15 w 32"/>
              <a:gd name="T27" fmla="*/ 24 h 27"/>
              <a:gd name="T28" fmla="*/ 25 w 32"/>
              <a:gd name="T29" fmla="*/ 24 h 27"/>
              <a:gd name="T30" fmla="*/ 26 w 32"/>
              <a:gd name="T31" fmla="*/ 24 h 27"/>
              <a:gd name="T32" fmla="*/ 26 w 32"/>
              <a:gd name="T33" fmla="*/ 14 h 27"/>
              <a:gd name="T34" fmla="*/ 26 w 32"/>
              <a:gd name="T35" fmla="*/ 14 h 27"/>
              <a:gd name="T36" fmla="*/ 17 w 32"/>
              <a:gd name="T37" fmla="*/ 6 h 27"/>
              <a:gd name="T38" fmla="*/ 16 w 32"/>
              <a:gd name="T39" fmla="*/ 5 h 27"/>
              <a:gd name="T40" fmla="*/ 16 w 32"/>
              <a:gd name="T41" fmla="*/ 5 h 27"/>
              <a:gd name="T42" fmla="*/ 15 w 32"/>
              <a:gd name="T43" fmla="*/ 6 h 27"/>
              <a:gd name="T44" fmla="*/ 5 w 32"/>
              <a:gd name="T45" fmla="*/ 14 h 27"/>
              <a:gd name="T46" fmla="*/ 5 w 32"/>
              <a:gd name="T47" fmla="*/ 14 h 27"/>
              <a:gd name="T48" fmla="*/ 5 w 32"/>
              <a:gd name="T49" fmla="*/ 24 h 27"/>
              <a:gd name="T50" fmla="*/ 6 w 32"/>
              <a:gd name="T51" fmla="*/ 24 h 27"/>
              <a:gd name="T52" fmla="*/ 17 w 32"/>
              <a:gd name="T53" fmla="*/ 14 h 27"/>
              <a:gd name="T54" fmla="*/ 24 w 32"/>
              <a:gd name="T55" fmla="*/ 14 h 27"/>
              <a:gd name="T56" fmla="*/ 24 w 32"/>
              <a:gd name="T57" fmla="*/ 20 h 27"/>
              <a:gd name="T58" fmla="*/ 17 w 32"/>
              <a:gd name="T59" fmla="*/ 20 h 27"/>
              <a:gd name="T60" fmla="*/ 17 w 32"/>
              <a:gd name="T61" fmla="*/ 14 h 27"/>
              <a:gd name="T62" fmla="*/ 28 w 32"/>
              <a:gd name="T63" fmla="*/ 14 h 27"/>
              <a:gd name="T64" fmla="*/ 18 w 32"/>
              <a:gd name="T65" fmla="*/ 5 h 27"/>
              <a:gd name="T66" fmla="*/ 16 w 32"/>
              <a:gd name="T67" fmla="*/ 4 h 27"/>
              <a:gd name="T68" fmla="*/ 16 w 32"/>
              <a:gd name="T69" fmla="*/ 4 h 27"/>
              <a:gd name="T70" fmla="*/ 14 w 32"/>
              <a:gd name="T71" fmla="*/ 5 h 27"/>
              <a:gd name="T72" fmla="*/ 4 w 32"/>
              <a:gd name="T73" fmla="*/ 14 h 27"/>
              <a:gd name="T74" fmla="*/ 3 w 32"/>
              <a:gd name="T75" fmla="*/ 14 h 27"/>
              <a:gd name="T76" fmla="*/ 2 w 32"/>
              <a:gd name="T77" fmla="*/ 14 h 27"/>
              <a:gd name="T78" fmla="*/ 2 w 32"/>
              <a:gd name="T79" fmla="*/ 12 h 27"/>
              <a:gd name="T80" fmla="*/ 3 w 32"/>
              <a:gd name="T81" fmla="*/ 11 h 27"/>
              <a:gd name="T82" fmla="*/ 15 w 32"/>
              <a:gd name="T83" fmla="*/ 1 h 27"/>
              <a:gd name="T84" fmla="*/ 17 w 32"/>
              <a:gd name="T85" fmla="*/ 1 h 27"/>
              <a:gd name="T86" fmla="*/ 29 w 32"/>
              <a:gd name="T87" fmla="*/ 11 h 27"/>
              <a:gd name="T88" fmla="*/ 30 w 32"/>
              <a:gd name="T89" fmla="*/ 12 h 27"/>
              <a:gd name="T90" fmla="*/ 30 w 32"/>
              <a:gd name="T91" fmla="*/ 14 h 27"/>
              <a:gd name="T92" fmla="*/ 29 w 32"/>
              <a:gd name="T93" fmla="*/ 14 h 27"/>
              <a:gd name="T94" fmla="*/ 28 w 32"/>
              <a:gd name="T95" fmla="*/ 1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 h="27">
                <a:moveTo>
                  <a:pt x="0" y="25"/>
                </a:moveTo>
                <a:cubicBezTo>
                  <a:pt x="32" y="25"/>
                  <a:pt x="32" y="25"/>
                  <a:pt x="32" y="25"/>
                </a:cubicBezTo>
                <a:cubicBezTo>
                  <a:pt x="32" y="25"/>
                  <a:pt x="32" y="25"/>
                  <a:pt x="32" y="26"/>
                </a:cubicBezTo>
                <a:cubicBezTo>
                  <a:pt x="32" y="27"/>
                  <a:pt x="32" y="27"/>
                  <a:pt x="32" y="27"/>
                </a:cubicBezTo>
                <a:cubicBezTo>
                  <a:pt x="32" y="27"/>
                  <a:pt x="32" y="27"/>
                  <a:pt x="32" y="27"/>
                </a:cubicBezTo>
                <a:cubicBezTo>
                  <a:pt x="0" y="27"/>
                  <a:pt x="0" y="27"/>
                  <a:pt x="0" y="27"/>
                </a:cubicBezTo>
                <a:cubicBezTo>
                  <a:pt x="0" y="27"/>
                  <a:pt x="0" y="27"/>
                  <a:pt x="0" y="27"/>
                </a:cubicBezTo>
                <a:cubicBezTo>
                  <a:pt x="0" y="26"/>
                  <a:pt x="0" y="26"/>
                  <a:pt x="0" y="26"/>
                </a:cubicBezTo>
                <a:cubicBezTo>
                  <a:pt x="0" y="25"/>
                  <a:pt x="0" y="25"/>
                  <a:pt x="0" y="25"/>
                </a:cubicBezTo>
                <a:close/>
                <a:moveTo>
                  <a:pt x="6" y="24"/>
                </a:moveTo>
                <a:cubicBezTo>
                  <a:pt x="8" y="24"/>
                  <a:pt x="8" y="24"/>
                  <a:pt x="8" y="24"/>
                </a:cubicBezTo>
                <a:cubicBezTo>
                  <a:pt x="8" y="21"/>
                  <a:pt x="8" y="18"/>
                  <a:pt x="8" y="14"/>
                </a:cubicBezTo>
                <a:cubicBezTo>
                  <a:pt x="15" y="14"/>
                  <a:pt x="15" y="14"/>
                  <a:pt x="15" y="14"/>
                </a:cubicBezTo>
                <a:cubicBezTo>
                  <a:pt x="15" y="18"/>
                  <a:pt x="15" y="21"/>
                  <a:pt x="15" y="24"/>
                </a:cubicBezTo>
                <a:cubicBezTo>
                  <a:pt x="25" y="24"/>
                  <a:pt x="25" y="24"/>
                  <a:pt x="25" y="24"/>
                </a:cubicBezTo>
                <a:cubicBezTo>
                  <a:pt x="26" y="24"/>
                  <a:pt x="26" y="24"/>
                  <a:pt x="26" y="24"/>
                </a:cubicBezTo>
                <a:cubicBezTo>
                  <a:pt x="26" y="21"/>
                  <a:pt x="26" y="17"/>
                  <a:pt x="26" y="14"/>
                </a:cubicBezTo>
                <a:cubicBezTo>
                  <a:pt x="26" y="14"/>
                  <a:pt x="26" y="14"/>
                  <a:pt x="26" y="14"/>
                </a:cubicBezTo>
                <a:cubicBezTo>
                  <a:pt x="17" y="6"/>
                  <a:pt x="17" y="6"/>
                  <a:pt x="17" y="6"/>
                </a:cubicBezTo>
                <a:cubicBezTo>
                  <a:pt x="17" y="5"/>
                  <a:pt x="16" y="5"/>
                  <a:pt x="16" y="5"/>
                </a:cubicBezTo>
                <a:cubicBezTo>
                  <a:pt x="16" y="5"/>
                  <a:pt x="16" y="5"/>
                  <a:pt x="16" y="5"/>
                </a:cubicBezTo>
                <a:cubicBezTo>
                  <a:pt x="16" y="5"/>
                  <a:pt x="15" y="5"/>
                  <a:pt x="15" y="6"/>
                </a:cubicBezTo>
                <a:cubicBezTo>
                  <a:pt x="5" y="14"/>
                  <a:pt x="5" y="14"/>
                  <a:pt x="5" y="14"/>
                </a:cubicBezTo>
                <a:cubicBezTo>
                  <a:pt x="5" y="14"/>
                  <a:pt x="5" y="14"/>
                  <a:pt x="5" y="14"/>
                </a:cubicBezTo>
                <a:cubicBezTo>
                  <a:pt x="5" y="17"/>
                  <a:pt x="5" y="21"/>
                  <a:pt x="5" y="24"/>
                </a:cubicBezTo>
                <a:cubicBezTo>
                  <a:pt x="5" y="24"/>
                  <a:pt x="6" y="24"/>
                  <a:pt x="6" y="24"/>
                </a:cubicBezTo>
                <a:close/>
                <a:moveTo>
                  <a:pt x="17" y="14"/>
                </a:moveTo>
                <a:cubicBezTo>
                  <a:pt x="24" y="14"/>
                  <a:pt x="24" y="14"/>
                  <a:pt x="24" y="14"/>
                </a:cubicBezTo>
                <a:cubicBezTo>
                  <a:pt x="24" y="20"/>
                  <a:pt x="24" y="20"/>
                  <a:pt x="24" y="20"/>
                </a:cubicBezTo>
                <a:cubicBezTo>
                  <a:pt x="17" y="20"/>
                  <a:pt x="17" y="20"/>
                  <a:pt x="17" y="20"/>
                </a:cubicBezTo>
                <a:cubicBezTo>
                  <a:pt x="17" y="14"/>
                  <a:pt x="17" y="14"/>
                  <a:pt x="17" y="14"/>
                </a:cubicBezTo>
                <a:close/>
                <a:moveTo>
                  <a:pt x="28" y="14"/>
                </a:moveTo>
                <a:cubicBezTo>
                  <a:pt x="18" y="5"/>
                  <a:pt x="18" y="5"/>
                  <a:pt x="18" y="5"/>
                </a:cubicBezTo>
                <a:cubicBezTo>
                  <a:pt x="17" y="4"/>
                  <a:pt x="16" y="4"/>
                  <a:pt x="16" y="4"/>
                </a:cubicBezTo>
                <a:cubicBezTo>
                  <a:pt x="16" y="4"/>
                  <a:pt x="16" y="4"/>
                  <a:pt x="16" y="4"/>
                </a:cubicBezTo>
                <a:cubicBezTo>
                  <a:pt x="15" y="4"/>
                  <a:pt x="15" y="4"/>
                  <a:pt x="14" y="5"/>
                </a:cubicBezTo>
                <a:cubicBezTo>
                  <a:pt x="4" y="14"/>
                  <a:pt x="4" y="14"/>
                  <a:pt x="4" y="14"/>
                </a:cubicBezTo>
                <a:cubicBezTo>
                  <a:pt x="3" y="14"/>
                  <a:pt x="3" y="14"/>
                  <a:pt x="3" y="14"/>
                </a:cubicBezTo>
                <a:cubicBezTo>
                  <a:pt x="3" y="14"/>
                  <a:pt x="2" y="14"/>
                  <a:pt x="2" y="14"/>
                </a:cubicBezTo>
                <a:cubicBezTo>
                  <a:pt x="2" y="13"/>
                  <a:pt x="2" y="13"/>
                  <a:pt x="2" y="12"/>
                </a:cubicBezTo>
                <a:cubicBezTo>
                  <a:pt x="2" y="12"/>
                  <a:pt x="3" y="12"/>
                  <a:pt x="3" y="11"/>
                </a:cubicBezTo>
                <a:cubicBezTo>
                  <a:pt x="15" y="1"/>
                  <a:pt x="15" y="1"/>
                  <a:pt x="15" y="1"/>
                </a:cubicBezTo>
                <a:cubicBezTo>
                  <a:pt x="15" y="0"/>
                  <a:pt x="16" y="0"/>
                  <a:pt x="17" y="1"/>
                </a:cubicBezTo>
                <a:cubicBezTo>
                  <a:pt x="29" y="11"/>
                  <a:pt x="29" y="11"/>
                  <a:pt x="29" y="11"/>
                </a:cubicBezTo>
                <a:cubicBezTo>
                  <a:pt x="29" y="12"/>
                  <a:pt x="30" y="12"/>
                  <a:pt x="30" y="12"/>
                </a:cubicBezTo>
                <a:cubicBezTo>
                  <a:pt x="30" y="13"/>
                  <a:pt x="30" y="13"/>
                  <a:pt x="30" y="14"/>
                </a:cubicBezTo>
                <a:cubicBezTo>
                  <a:pt x="29" y="14"/>
                  <a:pt x="29" y="14"/>
                  <a:pt x="29" y="14"/>
                </a:cubicBezTo>
                <a:lnTo>
                  <a:pt x="28" y="14"/>
                </a:ln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75" name="Freeform 200"/>
          <p:cNvSpPr>
            <a:spLocks noEditPoints="1"/>
          </p:cNvSpPr>
          <p:nvPr/>
        </p:nvSpPr>
        <p:spPr bwMode="auto">
          <a:xfrm>
            <a:off x="1900251" y="1843804"/>
            <a:ext cx="278706" cy="345668"/>
          </a:xfrm>
          <a:custGeom>
            <a:avLst/>
            <a:gdLst>
              <a:gd name="T0" fmla="*/ 9 w 29"/>
              <a:gd name="T1" fmla="*/ 30 h 36"/>
              <a:gd name="T2" fmla="*/ 9 w 29"/>
              <a:gd name="T3" fmla="*/ 27 h 36"/>
              <a:gd name="T4" fmla="*/ 8 w 29"/>
              <a:gd name="T5" fmla="*/ 24 h 36"/>
              <a:gd name="T6" fmla="*/ 8 w 29"/>
              <a:gd name="T7" fmla="*/ 22 h 36"/>
              <a:gd name="T8" fmla="*/ 9 w 29"/>
              <a:gd name="T9" fmla="*/ 16 h 36"/>
              <a:gd name="T10" fmla="*/ 4 w 29"/>
              <a:gd name="T11" fmla="*/ 16 h 36"/>
              <a:gd name="T12" fmla="*/ 4 w 29"/>
              <a:gd name="T13" fmla="*/ 16 h 36"/>
              <a:gd name="T14" fmla="*/ 2 w 29"/>
              <a:gd name="T15" fmla="*/ 18 h 36"/>
              <a:gd name="T16" fmla="*/ 0 w 29"/>
              <a:gd name="T17" fmla="*/ 36 h 36"/>
              <a:gd name="T18" fmla="*/ 29 w 29"/>
              <a:gd name="T19" fmla="*/ 34 h 36"/>
              <a:gd name="T20" fmla="*/ 29 w 29"/>
              <a:gd name="T21" fmla="*/ 36 h 36"/>
              <a:gd name="T22" fmla="*/ 14 w 29"/>
              <a:gd name="T23" fmla="*/ 7 h 36"/>
              <a:gd name="T24" fmla="*/ 14 w 29"/>
              <a:gd name="T25" fmla="*/ 4 h 36"/>
              <a:gd name="T26" fmla="*/ 15 w 29"/>
              <a:gd name="T27" fmla="*/ 0 h 36"/>
              <a:gd name="T28" fmla="*/ 15 w 29"/>
              <a:gd name="T29" fmla="*/ 4 h 36"/>
              <a:gd name="T30" fmla="*/ 16 w 29"/>
              <a:gd name="T31" fmla="*/ 7 h 36"/>
              <a:gd name="T32" fmla="*/ 17 w 29"/>
              <a:gd name="T33" fmla="*/ 9 h 36"/>
              <a:gd name="T34" fmla="*/ 19 w 29"/>
              <a:gd name="T35" fmla="*/ 11 h 36"/>
              <a:gd name="T36" fmla="*/ 11 w 29"/>
              <a:gd name="T37" fmla="*/ 33 h 36"/>
              <a:gd name="T38" fmla="*/ 11 w 29"/>
              <a:gd name="T39" fmla="*/ 10 h 36"/>
              <a:gd name="T40" fmla="*/ 12 w 29"/>
              <a:gd name="T41" fmla="*/ 7 h 36"/>
              <a:gd name="T42" fmla="*/ 15 w 29"/>
              <a:gd name="T43" fmla="*/ 13 h 36"/>
              <a:gd name="T44" fmla="*/ 18 w 29"/>
              <a:gd name="T45" fmla="*/ 13 h 36"/>
              <a:gd name="T46" fmla="*/ 15 w 29"/>
              <a:gd name="T47" fmla="*/ 21 h 36"/>
              <a:gd name="T48" fmla="*/ 15 w 29"/>
              <a:gd name="T49" fmla="*/ 18 h 36"/>
              <a:gd name="T50" fmla="*/ 18 w 29"/>
              <a:gd name="T51" fmla="*/ 26 h 36"/>
              <a:gd name="T52" fmla="*/ 15 w 29"/>
              <a:gd name="T53" fmla="*/ 28 h 36"/>
              <a:gd name="T54" fmla="*/ 18 w 29"/>
              <a:gd name="T55" fmla="*/ 28 h 36"/>
              <a:gd name="T56" fmla="*/ 14 w 29"/>
              <a:gd name="T57" fmla="*/ 28 h 36"/>
              <a:gd name="T58" fmla="*/ 14 w 29"/>
              <a:gd name="T59" fmla="*/ 31 h 36"/>
              <a:gd name="T60" fmla="*/ 11 w 29"/>
              <a:gd name="T61" fmla="*/ 23 h 36"/>
              <a:gd name="T62" fmla="*/ 14 w 29"/>
              <a:gd name="T63" fmla="*/ 21 h 36"/>
              <a:gd name="T64" fmla="*/ 11 w 29"/>
              <a:gd name="T65" fmla="*/ 21 h 36"/>
              <a:gd name="T66" fmla="*/ 14 w 29"/>
              <a:gd name="T67" fmla="*/ 13 h 36"/>
              <a:gd name="T68" fmla="*/ 14 w 29"/>
              <a:gd name="T69" fmla="*/ 17 h 36"/>
              <a:gd name="T70" fmla="*/ 20 w 29"/>
              <a:gd name="T71" fmla="*/ 30 h 36"/>
              <a:gd name="T72" fmla="*/ 20 w 29"/>
              <a:gd name="T73" fmla="*/ 28 h 36"/>
              <a:gd name="T74" fmla="*/ 22 w 29"/>
              <a:gd name="T75" fmla="*/ 24 h 36"/>
              <a:gd name="T76" fmla="*/ 22 w 29"/>
              <a:gd name="T77" fmla="*/ 23 h 36"/>
              <a:gd name="T78" fmla="*/ 20 w 29"/>
              <a:gd name="T79" fmla="*/ 18 h 36"/>
              <a:gd name="T80" fmla="*/ 25 w 29"/>
              <a:gd name="T81" fmla="*/ 19 h 36"/>
              <a:gd name="T82" fmla="*/ 26 w 29"/>
              <a:gd name="T83" fmla="*/ 33 h 36"/>
              <a:gd name="T84" fmla="*/ 25 w 29"/>
              <a:gd name="T85" fmla="*/ 30 h 36"/>
              <a:gd name="T86" fmla="*/ 22 w 29"/>
              <a:gd name="T87" fmla="*/ 30 h 36"/>
              <a:gd name="T88" fmla="*/ 25 w 29"/>
              <a:gd name="T89" fmla="*/ 24 h 36"/>
              <a:gd name="T90" fmla="*/ 22 w 29"/>
              <a:gd name="T91" fmla="*/ 23 h 36"/>
              <a:gd name="T92" fmla="*/ 22 w 29"/>
              <a:gd name="T93" fmla="*/ 21 h 36"/>
              <a:gd name="T94" fmla="*/ 4 w 29"/>
              <a:gd name="T95" fmla="*/ 27 h 36"/>
              <a:gd name="T96" fmla="*/ 4 w 29"/>
              <a:gd name="T97" fmla="*/ 30 h 36"/>
              <a:gd name="T98" fmla="*/ 7 w 29"/>
              <a:gd name="T99" fmla="*/ 20 h 36"/>
              <a:gd name="T100" fmla="*/ 4 w 29"/>
              <a:gd name="T101" fmla="*/ 26 h 36"/>
              <a:gd name="T102" fmla="*/ 7 w 29"/>
              <a:gd name="T103" fmla="*/ 2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9" h="36">
                <a:moveTo>
                  <a:pt x="3" y="33"/>
                </a:moveTo>
                <a:cubicBezTo>
                  <a:pt x="6" y="33"/>
                  <a:pt x="0" y="33"/>
                  <a:pt x="9" y="33"/>
                </a:cubicBezTo>
                <a:cubicBezTo>
                  <a:pt x="9" y="30"/>
                  <a:pt x="9" y="30"/>
                  <a:pt x="9" y="30"/>
                </a:cubicBezTo>
                <a:cubicBezTo>
                  <a:pt x="8" y="30"/>
                  <a:pt x="8" y="30"/>
                  <a:pt x="8" y="30"/>
                </a:cubicBezTo>
                <a:cubicBezTo>
                  <a:pt x="8" y="27"/>
                  <a:pt x="8" y="27"/>
                  <a:pt x="8" y="27"/>
                </a:cubicBezTo>
                <a:cubicBezTo>
                  <a:pt x="9" y="27"/>
                  <a:pt x="9" y="27"/>
                  <a:pt x="9" y="27"/>
                </a:cubicBezTo>
                <a:cubicBezTo>
                  <a:pt x="9" y="26"/>
                  <a:pt x="9" y="26"/>
                  <a:pt x="9" y="26"/>
                </a:cubicBezTo>
                <a:cubicBezTo>
                  <a:pt x="8" y="26"/>
                  <a:pt x="8" y="26"/>
                  <a:pt x="8" y="26"/>
                </a:cubicBezTo>
                <a:cubicBezTo>
                  <a:pt x="8" y="24"/>
                  <a:pt x="8" y="24"/>
                  <a:pt x="8" y="24"/>
                </a:cubicBezTo>
                <a:cubicBezTo>
                  <a:pt x="9" y="24"/>
                  <a:pt x="9" y="24"/>
                  <a:pt x="9" y="24"/>
                </a:cubicBezTo>
                <a:cubicBezTo>
                  <a:pt x="9" y="22"/>
                  <a:pt x="9" y="22"/>
                  <a:pt x="9" y="22"/>
                </a:cubicBezTo>
                <a:cubicBezTo>
                  <a:pt x="8" y="22"/>
                  <a:pt x="8" y="22"/>
                  <a:pt x="8" y="22"/>
                </a:cubicBezTo>
                <a:cubicBezTo>
                  <a:pt x="8" y="20"/>
                  <a:pt x="8" y="20"/>
                  <a:pt x="8" y="20"/>
                </a:cubicBezTo>
                <a:cubicBezTo>
                  <a:pt x="9" y="20"/>
                  <a:pt x="9" y="20"/>
                  <a:pt x="9" y="20"/>
                </a:cubicBezTo>
                <a:cubicBezTo>
                  <a:pt x="9" y="16"/>
                  <a:pt x="9" y="16"/>
                  <a:pt x="9" y="16"/>
                </a:cubicBezTo>
                <a:cubicBezTo>
                  <a:pt x="5" y="16"/>
                  <a:pt x="5" y="16"/>
                  <a:pt x="5" y="16"/>
                </a:cubicBezTo>
                <a:cubicBezTo>
                  <a:pt x="5" y="16"/>
                  <a:pt x="4" y="16"/>
                  <a:pt x="4" y="16"/>
                </a:cubicBezTo>
                <a:cubicBezTo>
                  <a:pt x="4" y="16"/>
                  <a:pt x="4" y="16"/>
                  <a:pt x="4" y="16"/>
                </a:cubicBezTo>
                <a:cubicBezTo>
                  <a:pt x="4" y="16"/>
                  <a:pt x="4" y="16"/>
                  <a:pt x="4" y="16"/>
                </a:cubicBezTo>
                <a:cubicBezTo>
                  <a:pt x="4" y="16"/>
                  <a:pt x="4" y="16"/>
                  <a:pt x="4" y="16"/>
                </a:cubicBezTo>
                <a:cubicBezTo>
                  <a:pt x="4" y="16"/>
                  <a:pt x="4" y="16"/>
                  <a:pt x="4" y="16"/>
                </a:cubicBezTo>
                <a:cubicBezTo>
                  <a:pt x="4" y="17"/>
                  <a:pt x="4" y="17"/>
                  <a:pt x="4" y="17"/>
                </a:cubicBezTo>
                <a:cubicBezTo>
                  <a:pt x="3" y="17"/>
                  <a:pt x="3" y="17"/>
                  <a:pt x="3" y="17"/>
                </a:cubicBezTo>
                <a:cubicBezTo>
                  <a:pt x="2" y="18"/>
                  <a:pt x="2" y="18"/>
                  <a:pt x="2" y="18"/>
                </a:cubicBezTo>
                <a:cubicBezTo>
                  <a:pt x="2" y="23"/>
                  <a:pt x="2" y="28"/>
                  <a:pt x="2" y="33"/>
                </a:cubicBezTo>
                <a:cubicBezTo>
                  <a:pt x="2" y="33"/>
                  <a:pt x="3" y="33"/>
                  <a:pt x="3" y="33"/>
                </a:cubicBezTo>
                <a:close/>
                <a:moveTo>
                  <a:pt x="0" y="36"/>
                </a:moveTo>
                <a:cubicBezTo>
                  <a:pt x="0" y="35"/>
                  <a:pt x="0" y="35"/>
                  <a:pt x="0" y="35"/>
                </a:cubicBezTo>
                <a:cubicBezTo>
                  <a:pt x="0" y="34"/>
                  <a:pt x="0" y="34"/>
                  <a:pt x="0" y="34"/>
                </a:cubicBezTo>
                <a:cubicBezTo>
                  <a:pt x="29" y="34"/>
                  <a:pt x="29" y="34"/>
                  <a:pt x="29" y="34"/>
                </a:cubicBezTo>
                <a:cubicBezTo>
                  <a:pt x="29" y="34"/>
                  <a:pt x="29" y="34"/>
                  <a:pt x="29" y="35"/>
                </a:cubicBezTo>
                <a:cubicBezTo>
                  <a:pt x="29" y="36"/>
                  <a:pt x="29" y="36"/>
                  <a:pt x="29" y="36"/>
                </a:cubicBezTo>
                <a:cubicBezTo>
                  <a:pt x="29" y="36"/>
                  <a:pt x="29" y="36"/>
                  <a:pt x="29" y="36"/>
                </a:cubicBezTo>
                <a:cubicBezTo>
                  <a:pt x="0" y="36"/>
                  <a:pt x="0" y="36"/>
                  <a:pt x="0" y="36"/>
                </a:cubicBezTo>
                <a:cubicBezTo>
                  <a:pt x="0" y="36"/>
                  <a:pt x="0" y="36"/>
                  <a:pt x="0" y="36"/>
                </a:cubicBezTo>
                <a:close/>
                <a:moveTo>
                  <a:pt x="14" y="7"/>
                </a:moveTo>
                <a:cubicBezTo>
                  <a:pt x="14" y="5"/>
                  <a:pt x="14" y="5"/>
                  <a:pt x="14" y="5"/>
                </a:cubicBezTo>
                <a:cubicBezTo>
                  <a:pt x="14" y="5"/>
                  <a:pt x="14" y="4"/>
                  <a:pt x="14" y="4"/>
                </a:cubicBezTo>
                <a:cubicBezTo>
                  <a:pt x="14" y="4"/>
                  <a:pt x="14" y="4"/>
                  <a:pt x="14" y="4"/>
                </a:cubicBezTo>
                <a:cubicBezTo>
                  <a:pt x="14" y="0"/>
                  <a:pt x="14" y="0"/>
                  <a:pt x="14" y="0"/>
                </a:cubicBezTo>
                <a:cubicBezTo>
                  <a:pt x="14" y="0"/>
                  <a:pt x="15" y="0"/>
                  <a:pt x="15" y="0"/>
                </a:cubicBezTo>
                <a:cubicBezTo>
                  <a:pt x="15" y="0"/>
                  <a:pt x="15" y="0"/>
                  <a:pt x="15" y="0"/>
                </a:cubicBezTo>
                <a:cubicBezTo>
                  <a:pt x="15" y="0"/>
                  <a:pt x="15" y="0"/>
                  <a:pt x="15" y="0"/>
                </a:cubicBezTo>
                <a:cubicBezTo>
                  <a:pt x="15" y="0"/>
                  <a:pt x="15" y="0"/>
                  <a:pt x="15" y="0"/>
                </a:cubicBezTo>
                <a:cubicBezTo>
                  <a:pt x="15" y="4"/>
                  <a:pt x="15" y="4"/>
                  <a:pt x="15" y="4"/>
                </a:cubicBezTo>
                <a:cubicBezTo>
                  <a:pt x="15" y="4"/>
                  <a:pt x="15" y="4"/>
                  <a:pt x="15" y="4"/>
                </a:cubicBezTo>
                <a:cubicBezTo>
                  <a:pt x="16" y="4"/>
                  <a:pt x="16" y="5"/>
                  <a:pt x="16" y="5"/>
                </a:cubicBezTo>
                <a:cubicBezTo>
                  <a:pt x="16" y="7"/>
                  <a:pt x="16" y="7"/>
                  <a:pt x="16" y="7"/>
                </a:cubicBezTo>
                <a:cubicBezTo>
                  <a:pt x="17" y="7"/>
                  <a:pt x="17" y="7"/>
                  <a:pt x="17" y="7"/>
                </a:cubicBezTo>
                <a:cubicBezTo>
                  <a:pt x="17" y="7"/>
                  <a:pt x="17" y="7"/>
                  <a:pt x="17" y="7"/>
                </a:cubicBezTo>
                <a:cubicBezTo>
                  <a:pt x="17" y="9"/>
                  <a:pt x="17" y="9"/>
                  <a:pt x="17" y="9"/>
                </a:cubicBezTo>
                <a:cubicBezTo>
                  <a:pt x="18" y="10"/>
                  <a:pt x="18" y="10"/>
                  <a:pt x="18" y="10"/>
                </a:cubicBezTo>
                <a:cubicBezTo>
                  <a:pt x="19" y="10"/>
                  <a:pt x="19" y="10"/>
                  <a:pt x="19" y="10"/>
                </a:cubicBezTo>
                <a:cubicBezTo>
                  <a:pt x="19" y="10"/>
                  <a:pt x="19" y="11"/>
                  <a:pt x="19" y="11"/>
                </a:cubicBezTo>
                <a:cubicBezTo>
                  <a:pt x="19" y="33"/>
                  <a:pt x="19" y="33"/>
                  <a:pt x="19" y="33"/>
                </a:cubicBezTo>
                <a:cubicBezTo>
                  <a:pt x="19" y="33"/>
                  <a:pt x="19" y="33"/>
                  <a:pt x="19" y="33"/>
                </a:cubicBezTo>
                <a:cubicBezTo>
                  <a:pt x="11" y="33"/>
                  <a:pt x="13" y="33"/>
                  <a:pt x="11" y="33"/>
                </a:cubicBezTo>
                <a:cubicBezTo>
                  <a:pt x="10" y="33"/>
                  <a:pt x="10" y="33"/>
                  <a:pt x="10" y="33"/>
                </a:cubicBezTo>
                <a:cubicBezTo>
                  <a:pt x="10" y="11"/>
                  <a:pt x="10" y="11"/>
                  <a:pt x="10" y="11"/>
                </a:cubicBezTo>
                <a:cubicBezTo>
                  <a:pt x="10" y="10"/>
                  <a:pt x="10" y="10"/>
                  <a:pt x="11" y="10"/>
                </a:cubicBezTo>
                <a:cubicBezTo>
                  <a:pt x="11" y="10"/>
                  <a:pt x="11" y="10"/>
                  <a:pt x="11" y="10"/>
                </a:cubicBezTo>
                <a:cubicBezTo>
                  <a:pt x="12" y="9"/>
                  <a:pt x="12" y="9"/>
                  <a:pt x="12" y="9"/>
                </a:cubicBezTo>
                <a:cubicBezTo>
                  <a:pt x="12" y="7"/>
                  <a:pt x="12" y="7"/>
                  <a:pt x="12" y="7"/>
                </a:cubicBezTo>
                <a:cubicBezTo>
                  <a:pt x="12" y="7"/>
                  <a:pt x="12" y="7"/>
                  <a:pt x="12" y="7"/>
                </a:cubicBezTo>
                <a:cubicBezTo>
                  <a:pt x="14" y="7"/>
                  <a:pt x="14" y="7"/>
                  <a:pt x="14" y="7"/>
                </a:cubicBezTo>
                <a:close/>
                <a:moveTo>
                  <a:pt x="15" y="13"/>
                </a:moveTo>
                <a:cubicBezTo>
                  <a:pt x="15" y="17"/>
                  <a:pt x="15" y="17"/>
                  <a:pt x="15" y="17"/>
                </a:cubicBezTo>
                <a:cubicBezTo>
                  <a:pt x="18" y="17"/>
                  <a:pt x="18" y="17"/>
                  <a:pt x="18" y="17"/>
                </a:cubicBezTo>
                <a:cubicBezTo>
                  <a:pt x="18" y="13"/>
                  <a:pt x="18" y="13"/>
                  <a:pt x="18" y="13"/>
                </a:cubicBezTo>
                <a:cubicBezTo>
                  <a:pt x="15" y="13"/>
                  <a:pt x="15" y="13"/>
                  <a:pt x="15" y="13"/>
                </a:cubicBezTo>
                <a:close/>
                <a:moveTo>
                  <a:pt x="15" y="18"/>
                </a:moveTo>
                <a:cubicBezTo>
                  <a:pt x="15" y="21"/>
                  <a:pt x="15" y="21"/>
                  <a:pt x="15" y="21"/>
                </a:cubicBezTo>
                <a:cubicBezTo>
                  <a:pt x="18" y="21"/>
                  <a:pt x="18" y="21"/>
                  <a:pt x="18" y="21"/>
                </a:cubicBezTo>
                <a:cubicBezTo>
                  <a:pt x="18" y="18"/>
                  <a:pt x="18" y="18"/>
                  <a:pt x="18" y="18"/>
                </a:cubicBezTo>
                <a:cubicBezTo>
                  <a:pt x="15" y="18"/>
                  <a:pt x="15" y="18"/>
                  <a:pt x="15" y="18"/>
                </a:cubicBezTo>
                <a:close/>
                <a:moveTo>
                  <a:pt x="15" y="23"/>
                </a:moveTo>
                <a:cubicBezTo>
                  <a:pt x="15" y="26"/>
                  <a:pt x="15" y="26"/>
                  <a:pt x="15" y="26"/>
                </a:cubicBezTo>
                <a:cubicBezTo>
                  <a:pt x="18" y="26"/>
                  <a:pt x="18" y="26"/>
                  <a:pt x="18" y="26"/>
                </a:cubicBezTo>
                <a:cubicBezTo>
                  <a:pt x="18" y="23"/>
                  <a:pt x="18" y="23"/>
                  <a:pt x="18" y="23"/>
                </a:cubicBezTo>
                <a:cubicBezTo>
                  <a:pt x="15" y="23"/>
                  <a:pt x="15" y="23"/>
                  <a:pt x="15" y="23"/>
                </a:cubicBezTo>
                <a:close/>
                <a:moveTo>
                  <a:pt x="15" y="28"/>
                </a:moveTo>
                <a:cubicBezTo>
                  <a:pt x="15" y="31"/>
                  <a:pt x="15" y="31"/>
                  <a:pt x="15" y="31"/>
                </a:cubicBezTo>
                <a:cubicBezTo>
                  <a:pt x="18" y="31"/>
                  <a:pt x="18" y="31"/>
                  <a:pt x="18" y="31"/>
                </a:cubicBezTo>
                <a:cubicBezTo>
                  <a:pt x="18" y="28"/>
                  <a:pt x="18" y="28"/>
                  <a:pt x="18" y="28"/>
                </a:cubicBezTo>
                <a:cubicBezTo>
                  <a:pt x="15" y="28"/>
                  <a:pt x="15" y="28"/>
                  <a:pt x="15" y="28"/>
                </a:cubicBezTo>
                <a:close/>
                <a:moveTo>
                  <a:pt x="14" y="31"/>
                </a:moveTo>
                <a:cubicBezTo>
                  <a:pt x="14" y="28"/>
                  <a:pt x="14" y="28"/>
                  <a:pt x="14" y="28"/>
                </a:cubicBezTo>
                <a:cubicBezTo>
                  <a:pt x="11" y="28"/>
                  <a:pt x="11" y="28"/>
                  <a:pt x="11" y="28"/>
                </a:cubicBezTo>
                <a:cubicBezTo>
                  <a:pt x="11" y="31"/>
                  <a:pt x="11" y="31"/>
                  <a:pt x="11" y="31"/>
                </a:cubicBezTo>
                <a:cubicBezTo>
                  <a:pt x="14" y="31"/>
                  <a:pt x="14" y="31"/>
                  <a:pt x="14" y="31"/>
                </a:cubicBezTo>
                <a:close/>
                <a:moveTo>
                  <a:pt x="14" y="26"/>
                </a:moveTo>
                <a:cubicBezTo>
                  <a:pt x="14" y="23"/>
                  <a:pt x="14" y="23"/>
                  <a:pt x="14" y="23"/>
                </a:cubicBezTo>
                <a:cubicBezTo>
                  <a:pt x="11" y="23"/>
                  <a:pt x="11" y="23"/>
                  <a:pt x="11" y="23"/>
                </a:cubicBezTo>
                <a:cubicBezTo>
                  <a:pt x="11" y="26"/>
                  <a:pt x="11" y="26"/>
                  <a:pt x="11" y="26"/>
                </a:cubicBezTo>
                <a:cubicBezTo>
                  <a:pt x="14" y="26"/>
                  <a:pt x="14" y="26"/>
                  <a:pt x="14" y="26"/>
                </a:cubicBezTo>
                <a:close/>
                <a:moveTo>
                  <a:pt x="14" y="21"/>
                </a:moveTo>
                <a:cubicBezTo>
                  <a:pt x="14" y="18"/>
                  <a:pt x="14" y="18"/>
                  <a:pt x="14" y="18"/>
                </a:cubicBezTo>
                <a:cubicBezTo>
                  <a:pt x="11" y="18"/>
                  <a:pt x="11" y="18"/>
                  <a:pt x="11" y="18"/>
                </a:cubicBezTo>
                <a:cubicBezTo>
                  <a:pt x="11" y="21"/>
                  <a:pt x="11" y="21"/>
                  <a:pt x="11" y="21"/>
                </a:cubicBezTo>
                <a:cubicBezTo>
                  <a:pt x="14" y="21"/>
                  <a:pt x="14" y="21"/>
                  <a:pt x="14" y="21"/>
                </a:cubicBezTo>
                <a:close/>
                <a:moveTo>
                  <a:pt x="14" y="17"/>
                </a:moveTo>
                <a:cubicBezTo>
                  <a:pt x="14" y="13"/>
                  <a:pt x="14" y="13"/>
                  <a:pt x="14" y="13"/>
                </a:cubicBezTo>
                <a:cubicBezTo>
                  <a:pt x="11" y="13"/>
                  <a:pt x="11" y="13"/>
                  <a:pt x="11" y="13"/>
                </a:cubicBezTo>
                <a:cubicBezTo>
                  <a:pt x="11" y="17"/>
                  <a:pt x="11" y="17"/>
                  <a:pt x="11" y="17"/>
                </a:cubicBezTo>
                <a:cubicBezTo>
                  <a:pt x="14" y="17"/>
                  <a:pt x="14" y="17"/>
                  <a:pt x="14" y="17"/>
                </a:cubicBezTo>
                <a:close/>
                <a:moveTo>
                  <a:pt x="26" y="33"/>
                </a:moveTo>
                <a:cubicBezTo>
                  <a:pt x="20" y="33"/>
                  <a:pt x="20" y="33"/>
                  <a:pt x="20" y="33"/>
                </a:cubicBezTo>
                <a:cubicBezTo>
                  <a:pt x="20" y="30"/>
                  <a:pt x="20" y="30"/>
                  <a:pt x="20" y="30"/>
                </a:cubicBezTo>
                <a:cubicBezTo>
                  <a:pt x="22" y="30"/>
                  <a:pt x="22" y="30"/>
                  <a:pt x="22" y="30"/>
                </a:cubicBezTo>
                <a:cubicBezTo>
                  <a:pt x="22" y="28"/>
                  <a:pt x="22" y="28"/>
                  <a:pt x="22" y="28"/>
                </a:cubicBezTo>
                <a:cubicBezTo>
                  <a:pt x="20" y="28"/>
                  <a:pt x="20" y="28"/>
                  <a:pt x="20" y="28"/>
                </a:cubicBezTo>
                <a:cubicBezTo>
                  <a:pt x="20" y="27"/>
                  <a:pt x="20" y="27"/>
                  <a:pt x="20" y="27"/>
                </a:cubicBezTo>
                <a:cubicBezTo>
                  <a:pt x="22" y="27"/>
                  <a:pt x="22" y="27"/>
                  <a:pt x="22" y="27"/>
                </a:cubicBezTo>
                <a:cubicBezTo>
                  <a:pt x="22" y="24"/>
                  <a:pt x="22" y="24"/>
                  <a:pt x="22" y="24"/>
                </a:cubicBezTo>
                <a:cubicBezTo>
                  <a:pt x="20" y="24"/>
                  <a:pt x="20" y="24"/>
                  <a:pt x="20" y="24"/>
                </a:cubicBezTo>
                <a:cubicBezTo>
                  <a:pt x="20" y="23"/>
                  <a:pt x="20" y="23"/>
                  <a:pt x="20" y="23"/>
                </a:cubicBezTo>
                <a:cubicBezTo>
                  <a:pt x="22" y="23"/>
                  <a:pt x="22" y="23"/>
                  <a:pt x="22" y="23"/>
                </a:cubicBezTo>
                <a:cubicBezTo>
                  <a:pt x="22" y="21"/>
                  <a:pt x="22" y="21"/>
                  <a:pt x="22" y="21"/>
                </a:cubicBezTo>
                <a:cubicBezTo>
                  <a:pt x="20" y="21"/>
                  <a:pt x="20" y="21"/>
                  <a:pt x="20" y="21"/>
                </a:cubicBezTo>
                <a:cubicBezTo>
                  <a:pt x="20" y="18"/>
                  <a:pt x="20" y="18"/>
                  <a:pt x="20" y="18"/>
                </a:cubicBezTo>
                <a:cubicBezTo>
                  <a:pt x="21" y="18"/>
                  <a:pt x="23" y="18"/>
                  <a:pt x="24" y="18"/>
                </a:cubicBezTo>
                <a:cubicBezTo>
                  <a:pt x="25" y="18"/>
                  <a:pt x="25" y="18"/>
                  <a:pt x="25" y="18"/>
                </a:cubicBezTo>
                <a:cubicBezTo>
                  <a:pt x="25" y="19"/>
                  <a:pt x="25" y="19"/>
                  <a:pt x="25" y="19"/>
                </a:cubicBezTo>
                <a:cubicBezTo>
                  <a:pt x="26" y="19"/>
                  <a:pt x="26" y="19"/>
                  <a:pt x="26" y="19"/>
                </a:cubicBezTo>
                <a:cubicBezTo>
                  <a:pt x="26" y="19"/>
                  <a:pt x="26" y="19"/>
                  <a:pt x="26" y="19"/>
                </a:cubicBezTo>
                <a:cubicBezTo>
                  <a:pt x="26" y="33"/>
                  <a:pt x="26" y="33"/>
                  <a:pt x="26" y="33"/>
                </a:cubicBezTo>
                <a:cubicBezTo>
                  <a:pt x="26" y="33"/>
                  <a:pt x="26" y="33"/>
                  <a:pt x="26" y="33"/>
                </a:cubicBezTo>
                <a:close/>
                <a:moveTo>
                  <a:pt x="22" y="30"/>
                </a:moveTo>
                <a:cubicBezTo>
                  <a:pt x="25" y="30"/>
                  <a:pt x="25" y="30"/>
                  <a:pt x="25" y="30"/>
                </a:cubicBezTo>
                <a:cubicBezTo>
                  <a:pt x="25" y="28"/>
                  <a:pt x="25" y="28"/>
                  <a:pt x="25" y="28"/>
                </a:cubicBezTo>
                <a:cubicBezTo>
                  <a:pt x="22" y="28"/>
                  <a:pt x="22" y="28"/>
                  <a:pt x="22" y="28"/>
                </a:cubicBezTo>
                <a:cubicBezTo>
                  <a:pt x="22" y="30"/>
                  <a:pt x="22" y="30"/>
                  <a:pt x="22" y="30"/>
                </a:cubicBezTo>
                <a:close/>
                <a:moveTo>
                  <a:pt x="22" y="27"/>
                </a:moveTo>
                <a:cubicBezTo>
                  <a:pt x="25" y="27"/>
                  <a:pt x="25" y="27"/>
                  <a:pt x="25" y="27"/>
                </a:cubicBezTo>
                <a:cubicBezTo>
                  <a:pt x="25" y="24"/>
                  <a:pt x="25" y="24"/>
                  <a:pt x="25" y="24"/>
                </a:cubicBezTo>
                <a:cubicBezTo>
                  <a:pt x="22" y="24"/>
                  <a:pt x="22" y="24"/>
                  <a:pt x="22" y="24"/>
                </a:cubicBezTo>
                <a:cubicBezTo>
                  <a:pt x="22" y="27"/>
                  <a:pt x="22" y="27"/>
                  <a:pt x="22" y="27"/>
                </a:cubicBezTo>
                <a:close/>
                <a:moveTo>
                  <a:pt x="22" y="23"/>
                </a:moveTo>
                <a:cubicBezTo>
                  <a:pt x="25" y="23"/>
                  <a:pt x="25" y="23"/>
                  <a:pt x="25" y="23"/>
                </a:cubicBezTo>
                <a:cubicBezTo>
                  <a:pt x="25" y="21"/>
                  <a:pt x="25" y="21"/>
                  <a:pt x="25" y="21"/>
                </a:cubicBezTo>
                <a:cubicBezTo>
                  <a:pt x="22" y="21"/>
                  <a:pt x="22" y="21"/>
                  <a:pt x="22" y="21"/>
                </a:cubicBezTo>
                <a:cubicBezTo>
                  <a:pt x="22" y="23"/>
                  <a:pt x="22" y="23"/>
                  <a:pt x="22" y="23"/>
                </a:cubicBezTo>
                <a:close/>
                <a:moveTo>
                  <a:pt x="4" y="30"/>
                </a:moveTo>
                <a:cubicBezTo>
                  <a:pt x="4" y="27"/>
                  <a:pt x="4" y="27"/>
                  <a:pt x="4" y="27"/>
                </a:cubicBezTo>
                <a:cubicBezTo>
                  <a:pt x="7" y="27"/>
                  <a:pt x="7" y="27"/>
                  <a:pt x="7" y="27"/>
                </a:cubicBezTo>
                <a:cubicBezTo>
                  <a:pt x="7" y="30"/>
                  <a:pt x="7" y="30"/>
                  <a:pt x="7" y="30"/>
                </a:cubicBezTo>
                <a:cubicBezTo>
                  <a:pt x="4" y="30"/>
                  <a:pt x="4" y="30"/>
                  <a:pt x="4" y="30"/>
                </a:cubicBezTo>
                <a:close/>
                <a:moveTo>
                  <a:pt x="4" y="22"/>
                </a:moveTo>
                <a:cubicBezTo>
                  <a:pt x="4" y="20"/>
                  <a:pt x="4" y="20"/>
                  <a:pt x="4" y="20"/>
                </a:cubicBezTo>
                <a:cubicBezTo>
                  <a:pt x="7" y="20"/>
                  <a:pt x="7" y="20"/>
                  <a:pt x="7" y="20"/>
                </a:cubicBezTo>
                <a:cubicBezTo>
                  <a:pt x="7" y="22"/>
                  <a:pt x="7" y="22"/>
                  <a:pt x="7" y="22"/>
                </a:cubicBezTo>
                <a:cubicBezTo>
                  <a:pt x="4" y="22"/>
                  <a:pt x="4" y="22"/>
                  <a:pt x="4" y="22"/>
                </a:cubicBezTo>
                <a:close/>
                <a:moveTo>
                  <a:pt x="4" y="26"/>
                </a:moveTo>
                <a:cubicBezTo>
                  <a:pt x="4" y="24"/>
                  <a:pt x="4" y="24"/>
                  <a:pt x="4" y="24"/>
                </a:cubicBezTo>
                <a:cubicBezTo>
                  <a:pt x="7" y="24"/>
                  <a:pt x="7" y="24"/>
                  <a:pt x="7" y="24"/>
                </a:cubicBezTo>
                <a:cubicBezTo>
                  <a:pt x="7" y="26"/>
                  <a:pt x="7" y="26"/>
                  <a:pt x="7" y="26"/>
                </a:cubicBezTo>
                <a:lnTo>
                  <a:pt x="4" y="26"/>
                </a:ln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76" name="Freeform 201"/>
          <p:cNvSpPr>
            <a:spLocks noEditPoints="1"/>
          </p:cNvSpPr>
          <p:nvPr/>
        </p:nvSpPr>
        <p:spPr bwMode="auto">
          <a:xfrm>
            <a:off x="3129091" y="1928863"/>
            <a:ext cx="307663" cy="260608"/>
          </a:xfrm>
          <a:custGeom>
            <a:avLst/>
            <a:gdLst>
              <a:gd name="T0" fmla="*/ 11 w 32"/>
              <a:gd name="T1" fmla="*/ 3 h 27"/>
              <a:gd name="T2" fmla="*/ 14 w 32"/>
              <a:gd name="T3" fmla="*/ 3 h 27"/>
              <a:gd name="T4" fmla="*/ 10 w 32"/>
              <a:gd name="T5" fmla="*/ 16 h 27"/>
              <a:gd name="T6" fmla="*/ 0 w 32"/>
              <a:gd name="T7" fmla="*/ 27 h 27"/>
              <a:gd name="T8" fmla="*/ 0 w 32"/>
              <a:gd name="T9" fmla="*/ 25 h 27"/>
              <a:gd name="T10" fmla="*/ 32 w 32"/>
              <a:gd name="T11" fmla="*/ 26 h 27"/>
              <a:gd name="T12" fmla="*/ 32 w 32"/>
              <a:gd name="T13" fmla="*/ 27 h 27"/>
              <a:gd name="T14" fmla="*/ 0 w 32"/>
              <a:gd name="T15" fmla="*/ 27 h 27"/>
              <a:gd name="T16" fmla="*/ 5 w 32"/>
              <a:gd name="T17" fmla="*/ 0 h 27"/>
              <a:gd name="T18" fmla="*/ 2 w 32"/>
              <a:gd name="T19" fmla="*/ 1 h 27"/>
              <a:gd name="T20" fmla="*/ 6 w 32"/>
              <a:gd name="T21" fmla="*/ 24 h 27"/>
              <a:gd name="T22" fmla="*/ 26 w 32"/>
              <a:gd name="T23" fmla="*/ 0 h 27"/>
              <a:gd name="T24" fmla="*/ 28 w 32"/>
              <a:gd name="T25" fmla="*/ 4 h 27"/>
              <a:gd name="T26" fmla="*/ 19 w 32"/>
              <a:gd name="T27" fmla="*/ 4 h 27"/>
              <a:gd name="T28" fmla="*/ 19 w 32"/>
              <a:gd name="T29" fmla="*/ 3 h 27"/>
              <a:gd name="T30" fmla="*/ 22 w 32"/>
              <a:gd name="T31" fmla="*/ 2 h 27"/>
              <a:gd name="T32" fmla="*/ 24 w 32"/>
              <a:gd name="T33" fmla="*/ 1 h 27"/>
              <a:gd name="T34" fmla="*/ 7 w 32"/>
              <a:gd name="T35" fmla="*/ 24 h 27"/>
              <a:gd name="T36" fmla="*/ 31 w 32"/>
              <a:gd name="T37" fmla="*/ 16 h 27"/>
              <a:gd name="T38" fmla="*/ 23 w 32"/>
              <a:gd name="T39" fmla="*/ 17 h 27"/>
              <a:gd name="T40" fmla="*/ 15 w 32"/>
              <a:gd name="T41" fmla="*/ 17 h 27"/>
              <a:gd name="T42" fmla="*/ 7 w 32"/>
              <a:gd name="T43" fmla="*/ 17 h 27"/>
              <a:gd name="T44" fmla="*/ 7 w 32"/>
              <a:gd name="T45" fmla="*/ 24 h 27"/>
              <a:gd name="T46" fmla="*/ 24 w 32"/>
              <a:gd name="T47" fmla="*/ 19 h 27"/>
              <a:gd name="T48" fmla="*/ 29 w 32"/>
              <a:gd name="T49" fmla="*/ 21 h 27"/>
              <a:gd name="T50" fmla="*/ 9 w 32"/>
              <a:gd name="T51" fmla="*/ 21 h 27"/>
              <a:gd name="T52" fmla="*/ 14 w 32"/>
              <a:gd name="T53" fmla="*/ 19 h 27"/>
              <a:gd name="T54" fmla="*/ 9 w 32"/>
              <a:gd name="T55" fmla="*/ 21 h 27"/>
              <a:gd name="T56" fmla="*/ 17 w 32"/>
              <a:gd name="T57" fmla="*/ 19 h 27"/>
              <a:gd name="T58" fmla="*/ 22 w 32"/>
              <a:gd name="T59" fmla="*/ 21 h 27"/>
              <a:gd name="T60" fmla="*/ 18 w 32"/>
              <a:gd name="T61" fmla="*/ 6 h 27"/>
              <a:gd name="T62" fmla="*/ 21 w 32"/>
              <a:gd name="T63" fmla="*/ 5 h 27"/>
              <a:gd name="T64" fmla="*/ 22 w 32"/>
              <a:gd name="T65" fmla="*/ 15 h 27"/>
              <a:gd name="T66" fmla="*/ 17 w 32"/>
              <a:gd name="T67" fmla="*/ 1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2" h="27">
                <a:moveTo>
                  <a:pt x="10" y="3"/>
                </a:moveTo>
                <a:cubicBezTo>
                  <a:pt x="10" y="3"/>
                  <a:pt x="10" y="3"/>
                  <a:pt x="11" y="3"/>
                </a:cubicBezTo>
                <a:cubicBezTo>
                  <a:pt x="13" y="3"/>
                  <a:pt x="13" y="3"/>
                  <a:pt x="13" y="3"/>
                </a:cubicBezTo>
                <a:cubicBezTo>
                  <a:pt x="14" y="3"/>
                  <a:pt x="14" y="3"/>
                  <a:pt x="14" y="3"/>
                </a:cubicBezTo>
                <a:cubicBezTo>
                  <a:pt x="14" y="7"/>
                  <a:pt x="14" y="11"/>
                  <a:pt x="14" y="15"/>
                </a:cubicBezTo>
                <a:cubicBezTo>
                  <a:pt x="10" y="16"/>
                  <a:pt x="10" y="16"/>
                  <a:pt x="10" y="16"/>
                </a:cubicBezTo>
                <a:cubicBezTo>
                  <a:pt x="10" y="12"/>
                  <a:pt x="10" y="7"/>
                  <a:pt x="10" y="3"/>
                </a:cubicBezTo>
                <a:close/>
                <a:moveTo>
                  <a:pt x="0" y="27"/>
                </a:moveTo>
                <a:cubicBezTo>
                  <a:pt x="0" y="26"/>
                  <a:pt x="0" y="26"/>
                  <a:pt x="0" y="26"/>
                </a:cubicBezTo>
                <a:cubicBezTo>
                  <a:pt x="0" y="25"/>
                  <a:pt x="0" y="25"/>
                  <a:pt x="0" y="25"/>
                </a:cubicBezTo>
                <a:cubicBezTo>
                  <a:pt x="32" y="25"/>
                  <a:pt x="32" y="25"/>
                  <a:pt x="32" y="25"/>
                </a:cubicBezTo>
                <a:cubicBezTo>
                  <a:pt x="32" y="25"/>
                  <a:pt x="32" y="25"/>
                  <a:pt x="32" y="26"/>
                </a:cubicBezTo>
                <a:cubicBezTo>
                  <a:pt x="32" y="27"/>
                  <a:pt x="32" y="27"/>
                  <a:pt x="32" y="27"/>
                </a:cubicBezTo>
                <a:cubicBezTo>
                  <a:pt x="32" y="27"/>
                  <a:pt x="32" y="27"/>
                  <a:pt x="32" y="27"/>
                </a:cubicBezTo>
                <a:cubicBezTo>
                  <a:pt x="0" y="27"/>
                  <a:pt x="0" y="27"/>
                  <a:pt x="0" y="27"/>
                </a:cubicBezTo>
                <a:cubicBezTo>
                  <a:pt x="0" y="27"/>
                  <a:pt x="0" y="27"/>
                  <a:pt x="0" y="27"/>
                </a:cubicBezTo>
                <a:close/>
                <a:moveTo>
                  <a:pt x="5" y="1"/>
                </a:moveTo>
                <a:cubicBezTo>
                  <a:pt x="5" y="0"/>
                  <a:pt x="5" y="0"/>
                  <a:pt x="5" y="0"/>
                </a:cubicBezTo>
                <a:cubicBezTo>
                  <a:pt x="2" y="0"/>
                  <a:pt x="2" y="0"/>
                  <a:pt x="2" y="0"/>
                </a:cubicBezTo>
                <a:cubicBezTo>
                  <a:pt x="2" y="0"/>
                  <a:pt x="2" y="0"/>
                  <a:pt x="2" y="1"/>
                </a:cubicBezTo>
                <a:cubicBezTo>
                  <a:pt x="1" y="9"/>
                  <a:pt x="1" y="17"/>
                  <a:pt x="0" y="24"/>
                </a:cubicBezTo>
                <a:cubicBezTo>
                  <a:pt x="6" y="24"/>
                  <a:pt x="6" y="24"/>
                  <a:pt x="6" y="24"/>
                </a:cubicBezTo>
                <a:cubicBezTo>
                  <a:pt x="6" y="17"/>
                  <a:pt x="6" y="9"/>
                  <a:pt x="5" y="1"/>
                </a:cubicBezTo>
                <a:close/>
                <a:moveTo>
                  <a:pt x="26" y="0"/>
                </a:moveTo>
                <a:cubicBezTo>
                  <a:pt x="27" y="0"/>
                  <a:pt x="28" y="1"/>
                  <a:pt x="28" y="3"/>
                </a:cubicBezTo>
                <a:cubicBezTo>
                  <a:pt x="28" y="3"/>
                  <a:pt x="28" y="4"/>
                  <a:pt x="28" y="4"/>
                </a:cubicBezTo>
                <a:cubicBezTo>
                  <a:pt x="28" y="4"/>
                  <a:pt x="28" y="4"/>
                  <a:pt x="27" y="4"/>
                </a:cubicBezTo>
                <a:cubicBezTo>
                  <a:pt x="19" y="4"/>
                  <a:pt x="19" y="4"/>
                  <a:pt x="19" y="4"/>
                </a:cubicBezTo>
                <a:cubicBezTo>
                  <a:pt x="19" y="4"/>
                  <a:pt x="19" y="4"/>
                  <a:pt x="19" y="4"/>
                </a:cubicBezTo>
                <a:cubicBezTo>
                  <a:pt x="19" y="4"/>
                  <a:pt x="19" y="4"/>
                  <a:pt x="19" y="3"/>
                </a:cubicBezTo>
                <a:cubicBezTo>
                  <a:pt x="19" y="2"/>
                  <a:pt x="20" y="2"/>
                  <a:pt x="21" y="2"/>
                </a:cubicBezTo>
                <a:cubicBezTo>
                  <a:pt x="22" y="2"/>
                  <a:pt x="22" y="2"/>
                  <a:pt x="22" y="2"/>
                </a:cubicBezTo>
                <a:cubicBezTo>
                  <a:pt x="22" y="2"/>
                  <a:pt x="23" y="1"/>
                  <a:pt x="23" y="1"/>
                </a:cubicBezTo>
                <a:cubicBezTo>
                  <a:pt x="23" y="1"/>
                  <a:pt x="23" y="1"/>
                  <a:pt x="24" y="1"/>
                </a:cubicBezTo>
                <a:cubicBezTo>
                  <a:pt x="24" y="1"/>
                  <a:pt x="25" y="0"/>
                  <a:pt x="26" y="0"/>
                </a:cubicBezTo>
                <a:close/>
                <a:moveTo>
                  <a:pt x="7" y="24"/>
                </a:moveTo>
                <a:cubicBezTo>
                  <a:pt x="15" y="24"/>
                  <a:pt x="23" y="24"/>
                  <a:pt x="31" y="24"/>
                </a:cubicBezTo>
                <a:cubicBezTo>
                  <a:pt x="31" y="22"/>
                  <a:pt x="31" y="19"/>
                  <a:pt x="31" y="16"/>
                </a:cubicBezTo>
                <a:cubicBezTo>
                  <a:pt x="31" y="16"/>
                  <a:pt x="31" y="16"/>
                  <a:pt x="31" y="16"/>
                </a:cubicBezTo>
                <a:cubicBezTo>
                  <a:pt x="23" y="17"/>
                  <a:pt x="23" y="17"/>
                  <a:pt x="23" y="17"/>
                </a:cubicBezTo>
                <a:cubicBezTo>
                  <a:pt x="23" y="16"/>
                  <a:pt x="23" y="16"/>
                  <a:pt x="23" y="16"/>
                </a:cubicBezTo>
                <a:cubicBezTo>
                  <a:pt x="15" y="17"/>
                  <a:pt x="15" y="17"/>
                  <a:pt x="15" y="17"/>
                </a:cubicBezTo>
                <a:cubicBezTo>
                  <a:pt x="15" y="16"/>
                  <a:pt x="15" y="16"/>
                  <a:pt x="15" y="16"/>
                </a:cubicBezTo>
                <a:cubicBezTo>
                  <a:pt x="7" y="17"/>
                  <a:pt x="7" y="17"/>
                  <a:pt x="7" y="17"/>
                </a:cubicBezTo>
                <a:cubicBezTo>
                  <a:pt x="7" y="17"/>
                  <a:pt x="7" y="18"/>
                  <a:pt x="7" y="18"/>
                </a:cubicBezTo>
                <a:cubicBezTo>
                  <a:pt x="7" y="20"/>
                  <a:pt x="7" y="22"/>
                  <a:pt x="7" y="24"/>
                </a:cubicBezTo>
                <a:close/>
                <a:moveTo>
                  <a:pt x="24" y="21"/>
                </a:moveTo>
                <a:cubicBezTo>
                  <a:pt x="24" y="19"/>
                  <a:pt x="24" y="19"/>
                  <a:pt x="24" y="19"/>
                </a:cubicBezTo>
                <a:cubicBezTo>
                  <a:pt x="29" y="19"/>
                  <a:pt x="29" y="19"/>
                  <a:pt x="29" y="19"/>
                </a:cubicBezTo>
                <a:cubicBezTo>
                  <a:pt x="29" y="21"/>
                  <a:pt x="29" y="21"/>
                  <a:pt x="29" y="21"/>
                </a:cubicBezTo>
                <a:cubicBezTo>
                  <a:pt x="24" y="21"/>
                  <a:pt x="24" y="21"/>
                  <a:pt x="24" y="21"/>
                </a:cubicBezTo>
                <a:close/>
                <a:moveTo>
                  <a:pt x="9" y="21"/>
                </a:moveTo>
                <a:cubicBezTo>
                  <a:pt x="9" y="19"/>
                  <a:pt x="9" y="19"/>
                  <a:pt x="9" y="19"/>
                </a:cubicBezTo>
                <a:cubicBezTo>
                  <a:pt x="14" y="19"/>
                  <a:pt x="14" y="19"/>
                  <a:pt x="14" y="19"/>
                </a:cubicBezTo>
                <a:cubicBezTo>
                  <a:pt x="14" y="21"/>
                  <a:pt x="14" y="21"/>
                  <a:pt x="14" y="21"/>
                </a:cubicBezTo>
                <a:cubicBezTo>
                  <a:pt x="9" y="21"/>
                  <a:pt x="9" y="21"/>
                  <a:pt x="9" y="21"/>
                </a:cubicBezTo>
                <a:close/>
                <a:moveTo>
                  <a:pt x="17" y="21"/>
                </a:moveTo>
                <a:cubicBezTo>
                  <a:pt x="17" y="19"/>
                  <a:pt x="17" y="19"/>
                  <a:pt x="17" y="19"/>
                </a:cubicBezTo>
                <a:cubicBezTo>
                  <a:pt x="22" y="19"/>
                  <a:pt x="22" y="19"/>
                  <a:pt x="22" y="19"/>
                </a:cubicBezTo>
                <a:cubicBezTo>
                  <a:pt x="22" y="21"/>
                  <a:pt x="22" y="21"/>
                  <a:pt x="22" y="21"/>
                </a:cubicBezTo>
                <a:cubicBezTo>
                  <a:pt x="17" y="21"/>
                  <a:pt x="17" y="21"/>
                  <a:pt x="17" y="21"/>
                </a:cubicBezTo>
                <a:close/>
                <a:moveTo>
                  <a:pt x="18" y="6"/>
                </a:moveTo>
                <a:cubicBezTo>
                  <a:pt x="18" y="5"/>
                  <a:pt x="18" y="5"/>
                  <a:pt x="18" y="5"/>
                </a:cubicBezTo>
                <a:cubicBezTo>
                  <a:pt x="21" y="5"/>
                  <a:pt x="21" y="5"/>
                  <a:pt x="21" y="5"/>
                </a:cubicBezTo>
                <a:cubicBezTo>
                  <a:pt x="21" y="5"/>
                  <a:pt x="21" y="5"/>
                  <a:pt x="22" y="6"/>
                </a:cubicBezTo>
                <a:cubicBezTo>
                  <a:pt x="22" y="9"/>
                  <a:pt x="22" y="12"/>
                  <a:pt x="22" y="15"/>
                </a:cubicBezTo>
                <a:cubicBezTo>
                  <a:pt x="17" y="16"/>
                  <a:pt x="17" y="16"/>
                  <a:pt x="17" y="16"/>
                </a:cubicBezTo>
                <a:cubicBezTo>
                  <a:pt x="17" y="16"/>
                  <a:pt x="17" y="15"/>
                  <a:pt x="17" y="15"/>
                </a:cubicBezTo>
                <a:cubicBezTo>
                  <a:pt x="18" y="12"/>
                  <a:pt x="18" y="8"/>
                  <a:pt x="18" y="6"/>
                </a:cubicBez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77" name="Freeform 202"/>
          <p:cNvSpPr>
            <a:spLocks/>
          </p:cNvSpPr>
          <p:nvPr/>
        </p:nvSpPr>
        <p:spPr bwMode="auto">
          <a:xfrm>
            <a:off x="6258199" y="1919815"/>
            <a:ext cx="258799" cy="229843"/>
          </a:xfrm>
          <a:custGeom>
            <a:avLst/>
            <a:gdLst>
              <a:gd name="T0" fmla="*/ 13 w 27"/>
              <a:gd name="T1" fmla="*/ 24 h 24"/>
              <a:gd name="T2" fmla="*/ 11 w 27"/>
              <a:gd name="T3" fmla="*/ 24 h 24"/>
              <a:gd name="T4" fmla="*/ 11 w 27"/>
              <a:gd name="T5" fmla="*/ 22 h 24"/>
              <a:gd name="T6" fmla="*/ 23 w 27"/>
              <a:gd name="T7" fmla="*/ 10 h 24"/>
              <a:gd name="T8" fmla="*/ 23 w 27"/>
              <a:gd name="T9" fmla="*/ 10 h 24"/>
              <a:gd name="T10" fmla="*/ 24 w 27"/>
              <a:gd name="T11" fmla="*/ 7 h 24"/>
              <a:gd name="T12" fmla="*/ 23 w 27"/>
              <a:gd name="T13" fmla="*/ 4 h 24"/>
              <a:gd name="T14" fmla="*/ 20 w 27"/>
              <a:gd name="T15" fmla="*/ 2 h 24"/>
              <a:gd name="T16" fmla="*/ 16 w 27"/>
              <a:gd name="T17" fmla="*/ 4 h 24"/>
              <a:gd name="T18" fmla="*/ 3 w 27"/>
              <a:gd name="T19" fmla="*/ 17 h 24"/>
              <a:gd name="T20" fmla="*/ 3 w 27"/>
              <a:gd name="T21" fmla="*/ 18 h 24"/>
              <a:gd name="T22" fmla="*/ 3 w 27"/>
              <a:gd name="T23" fmla="*/ 20 h 24"/>
              <a:gd name="T24" fmla="*/ 5 w 27"/>
              <a:gd name="T25" fmla="*/ 21 h 24"/>
              <a:gd name="T26" fmla="*/ 5 w 27"/>
              <a:gd name="T27" fmla="*/ 21 h 24"/>
              <a:gd name="T28" fmla="*/ 5 w 27"/>
              <a:gd name="T29" fmla="*/ 21 h 24"/>
              <a:gd name="T30" fmla="*/ 6 w 27"/>
              <a:gd name="T31" fmla="*/ 22 h 24"/>
              <a:gd name="T32" fmla="*/ 8 w 27"/>
              <a:gd name="T33" fmla="*/ 21 h 24"/>
              <a:gd name="T34" fmla="*/ 8 w 27"/>
              <a:gd name="T35" fmla="*/ 21 h 24"/>
              <a:gd name="T36" fmla="*/ 8 w 27"/>
              <a:gd name="T37" fmla="*/ 21 h 24"/>
              <a:gd name="T38" fmla="*/ 13 w 27"/>
              <a:gd name="T39" fmla="*/ 16 h 24"/>
              <a:gd name="T40" fmla="*/ 19 w 27"/>
              <a:gd name="T41" fmla="*/ 10 h 24"/>
              <a:gd name="T42" fmla="*/ 19 w 27"/>
              <a:gd name="T43" fmla="*/ 10 h 24"/>
              <a:gd name="T44" fmla="*/ 19 w 27"/>
              <a:gd name="T45" fmla="*/ 9 h 24"/>
              <a:gd name="T46" fmla="*/ 19 w 27"/>
              <a:gd name="T47" fmla="*/ 8 h 24"/>
              <a:gd name="T48" fmla="*/ 19 w 27"/>
              <a:gd name="T49" fmla="*/ 8 h 24"/>
              <a:gd name="T50" fmla="*/ 18 w 27"/>
              <a:gd name="T51" fmla="*/ 7 h 24"/>
              <a:gd name="T52" fmla="*/ 17 w 27"/>
              <a:gd name="T53" fmla="*/ 8 h 24"/>
              <a:gd name="T54" fmla="*/ 7 w 27"/>
              <a:gd name="T55" fmla="*/ 18 h 24"/>
              <a:gd name="T56" fmla="*/ 5 w 27"/>
              <a:gd name="T57" fmla="*/ 18 h 24"/>
              <a:gd name="T58" fmla="*/ 5 w 27"/>
              <a:gd name="T59" fmla="*/ 16 h 24"/>
              <a:gd name="T60" fmla="*/ 15 w 27"/>
              <a:gd name="T61" fmla="*/ 6 h 24"/>
              <a:gd name="T62" fmla="*/ 18 w 27"/>
              <a:gd name="T63" fmla="*/ 5 h 24"/>
              <a:gd name="T64" fmla="*/ 21 w 27"/>
              <a:gd name="T65" fmla="*/ 6 h 24"/>
              <a:gd name="T66" fmla="*/ 21 w 27"/>
              <a:gd name="T67" fmla="*/ 6 h 24"/>
              <a:gd name="T68" fmla="*/ 22 w 27"/>
              <a:gd name="T69" fmla="*/ 9 h 24"/>
              <a:gd name="T70" fmla="*/ 21 w 27"/>
              <a:gd name="T71" fmla="*/ 12 h 24"/>
              <a:gd name="T72" fmla="*/ 21 w 27"/>
              <a:gd name="T73" fmla="*/ 12 h 24"/>
              <a:gd name="T74" fmla="*/ 15 w 27"/>
              <a:gd name="T75" fmla="*/ 17 h 24"/>
              <a:gd name="T76" fmla="*/ 9 w 27"/>
              <a:gd name="T77" fmla="*/ 23 h 24"/>
              <a:gd name="T78" fmla="*/ 9 w 27"/>
              <a:gd name="T79" fmla="*/ 23 h 24"/>
              <a:gd name="T80" fmla="*/ 9 w 27"/>
              <a:gd name="T81" fmla="*/ 23 h 24"/>
              <a:gd name="T82" fmla="*/ 6 w 27"/>
              <a:gd name="T83" fmla="*/ 24 h 24"/>
              <a:gd name="T84" fmla="*/ 3 w 27"/>
              <a:gd name="T85" fmla="*/ 23 h 24"/>
              <a:gd name="T86" fmla="*/ 3 w 27"/>
              <a:gd name="T87" fmla="*/ 23 h 24"/>
              <a:gd name="T88" fmla="*/ 3 w 27"/>
              <a:gd name="T89" fmla="*/ 23 h 24"/>
              <a:gd name="T90" fmla="*/ 1 w 27"/>
              <a:gd name="T91" fmla="*/ 22 h 24"/>
              <a:gd name="T92" fmla="*/ 0 w 27"/>
              <a:gd name="T93" fmla="*/ 18 h 24"/>
              <a:gd name="T94" fmla="*/ 1 w 27"/>
              <a:gd name="T95" fmla="*/ 15 h 24"/>
              <a:gd name="T96" fmla="*/ 15 w 27"/>
              <a:gd name="T97" fmla="*/ 2 h 24"/>
              <a:gd name="T98" fmla="*/ 20 w 27"/>
              <a:gd name="T99" fmla="*/ 0 h 24"/>
              <a:gd name="T100" fmla="*/ 25 w 27"/>
              <a:gd name="T101" fmla="*/ 2 h 24"/>
              <a:gd name="T102" fmla="*/ 27 w 27"/>
              <a:gd name="T103" fmla="*/ 7 h 24"/>
              <a:gd name="T104" fmla="*/ 25 w 27"/>
              <a:gd name="T105" fmla="*/ 12 h 24"/>
              <a:gd name="T106" fmla="*/ 25 w 27"/>
              <a:gd name="T107" fmla="*/ 12 h 24"/>
              <a:gd name="T108" fmla="*/ 13 w 27"/>
              <a:gd name="T109"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 h="24">
                <a:moveTo>
                  <a:pt x="13" y="24"/>
                </a:moveTo>
                <a:cubicBezTo>
                  <a:pt x="12" y="24"/>
                  <a:pt x="11" y="24"/>
                  <a:pt x="11" y="24"/>
                </a:cubicBezTo>
                <a:cubicBezTo>
                  <a:pt x="11" y="23"/>
                  <a:pt x="11" y="23"/>
                  <a:pt x="11" y="22"/>
                </a:cubicBezTo>
                <a:cubicBezTo>
                  <a:pt x="23" y="10"/>
                  <a:pt x="23" y="10"/>
                  <a:pt x="23" y="10"/>
                </a:cubicBezTo>
                <a:cubicBezTo>
                  <a:pt x="23" y="10"/>
                  <a:pt x="23" y="10"/>
                  <a:pt x="23" y="10"/>
                </a:cubicBezTo>
                <a:cubicBezTo>
                  <a:pt x="24" y="9"/>
                  <a:pt x="24" y="8"/>
                  <a:pt x="24" y="7"/>
                </a:cubicBezTo>
                <a:cubicBezTo>
                  <a:pt x="24" y="6"/>
                  <a:pt x="24" y="5"/>
                  <a:pt x="23" y="4"/>
                </a:cubicBezTo>
                <a:cubicBezTo>
                  <a:pt x="22" y="3"/>
                  <a:pt x="21" y="2"/>
                  <a:pt x="20" y="2"/>
                </a:cubicBezTo>
                <a:cubicBezTo>
                  <a:pt x="19" y="2"/>
                  <a:pt x="17" y="3"/>
                  <a:pt x="16" y="4"/>
                </a:cubicBezTo>
                <a:cubicBezTo>
                  <a:pt x="3" y="17"/>
                  <a:pt x="3" y="17"/>
                  <a:pt x="3" y="17"/>
                </a:cubicBezTo>
                <a:cubicBezTo>
                  <a:pt x="3" y="17"/>
                  <a:pt x="3" y="18"/>
                  <a:pt x="3" y="18"/>
                </a:cubicBezTo>
                <a:cubicBezTo>
                  <a:pt x="3" y="19"/>
                  <a:pt x="3" y="20"/>
                  <a:pt x="3" y="20"/>
                </a:cubicBezTo>
                <a:cubicBezTo>
                  <a:pt x="5" y="21"/>
                  <a:pt x="5" y="21"/>
                  <a:pt x="5" y="21"/>
                </a:cubicBezTo>
                <a:cubicBezTo>
                  <a:pt x="5" y="21"/>
                  <a:pt x="5" y="21"/>
                  <a:pt x="5" y="21"/>
                </a:cubicBezTo>
                <a:cubicBezTo>
                  <a:pt x="5" y="21"/>
                  <a:pt x="5" y="21"/>
                  <a:pt x="5" y="21"/>
                </a:cubicBezTo>
                <a:cubicBezTo>
                  <a:pt x="5" y="22"/>
                  <a:pt x="6" y="22"/>
                  <a:pt x="6" y="22"/>
                </a:cubicBezTo>
                <a:cubicBezTo>
                  <a:pt x="7" y="22"/>
                  <a:pt x="7" y="22"/>
                  <a:pt x="8" y="21"/>
                </a:cubicBezTo>
                <a:cubicBezTo>
                  <a:pt x="8" y="21"/>
                  <a:pt x="8" y="21"/>
                  <a:pt x="8" y="21"/>
                </a:cubicBezTo>
                <a:cubicBezTo>
                  <a:pt x="8" y="21"/>
                  <a:pt x="8" y="21"/>
                  <a:pt x="8" y="21"/>
                </a:cubicBezTo>
                <a:cubicBezTo>
                  <a:pt x="13" y="16"/>
                  <a:pt x="13" y="16"/>
                  <a:pt x="13" y="16"/>
                </a:cubicBezTo>
                <a:cubicBezTo>
                  <a:pt x="19" y="10"/>
                  <a:pt x="19" y="10"/>
                  <a:pt x="19" y="10"/>
                </a:cubicBezTo>
                <a:cubicBezTo>
                  <a:pt x="19" y="10"/>
                  <a:pt x="19" y="10"/>
                  <a:pt x="19" y="10"/>
                </a:cubicBezTo>
                <a:cubicBezTo>
                  <a:pt x="19" y="10"/>
                  <a:pt x="19" y="9"/>
                  <a:pt x="19" y="9"/>
                </a:cubicBezTo>
                <a:cubicBezTo>
                  <a:pt x="19" y="8"/>
                  <a:pt x="19" y="8"/>
                  <a:pt x="19" y="8"/>
                </a:cubicBezTo>
                <a:cubicBezTo>
                  <a:pt x="19" y="8"/>
                  <a:pt x="19" y="8"/>
                  <a:pt x="19" y="8"/>
                </a:cubicBezTo>
                <a:cubicBezTo>
                  <a:pt x="19" y="7"/>
                  <a:pt x="18" y="7"/>
                  <a:pt x="18" y="7"/>
                </a:cubicBezTo>
                <a:cubicBezTo>
                  <a:pt x="17" y="7"/>
                  <a:pt x="17" y="7"/>
                  <a:pt x="17" y="8"/>
                </a:cubicBezTo>
                <a:cubicBezTo>
                  <a:pt x="7" y="18"/>
                  <a:pt x="7" y="18"/>
                  <a:pt x="7" y="18"/>
                </a:cubicBezTo>
                <a:cubicBezTo>
                  <a:pt x="6" y="18"/>
                  <a:pt x="5" y="18"/>
                  <a:pt x="5" y="18"/>
                </a:cubicBezTo>
                <a:cubicBezTo>
                  <a:pt x="4" y="17"/>
                  <a:pt x="4" y="17"/>
                  <a:pt x="5" y="16"/>
                </a:cubicBezTo>
                <a:cubicBezTo>
                  <a:pt x="15" y="6"/>
                  <a:pt x="15" y="6"/>
                  <a:pt x="15" y="6"/>
                </a:cubicBezTo>
                <a:cubicBezTo>
                  <a:pt x="16" y="5"/>
                  <a:pt x="17" y="5"/>
                  <a:pt x="18" y="5"/>
                </a:cubicBezTo>
                <a:cubicBezTo>
                  <a:pt x="19" y="5"/>
                  <a:pt x="20" y="5"/>
                  <a:pt x="21" y="6"/>
                </a:cubicBezTo>
                <a:cubicBezTo>
                  <a:pt x="21" y="6"/>
                  <a:pt x="21" y="6"/>
                  <a:pt x="21" y="6"/>
                </a:cubicBezTo>
                <a:cubicBezTo>
                  <a:pt x="22" y="7"/>
                  <a:pt x="22" y="8"/>
                  <a:pt x="22" y="9"/>
                </a:cubicBezTo>
                <a:cubicBezTo>
                  <a:pt x="22" y="10"/>
                  <a:pt x="22" y="11"/>
                  <a:pt x="21" y="12"/>
                </a:cubicBezTo>
                <a:cubicBezTo>
                  <a:pt x="21" y="12"/>
                  <a:pt x="21" y="12"/>
                  <a:pt x="21" y="12"/>
                </a:cubicBezTo>
                <a:cubicBezTo>
                  <a:pt x="15" y="17"/>
                  <a:pt x="15" y="17"/>
                  <a:pt x="15" y="17"/>
                </a:cubicBezTo>
                <a:cubicBezTo>
                  <a:pt x="9" y="23"/>
                  <a:pt x="9" y="23"/>
                  <a:pt x="9" y="23"/>
                </a:cubicBezTo>
                <a:cubicBezTo>
                  <a:pt x="9" y="23"/>
                  <a:pt x="9" y="23"/>
                  <a:pt x="9" y="23"/>
                </a:cubicBezTo>
                <a:cubicBezTo>
                  <a:pt x="9" y="23"/>
                  <a:pt x="9" y="23"/>
                  <a:pt x="9" y="23"/>
                </a:cubicBezTo>
                <a:cubicBezTo>
                  <a:pt x="8" y="24"/>
                  <a:pt x="7" y="24"/>
                  <a:pt x="6" y="24"/>
                </a:cubicBezTo>
                <a:cubicBezTo>
                  <a:pt x="5" y="24"/>
                  <a:pt x="4" y="24"/>
                  <a:pt x="3" y="23"/>
                </a:cubicBezTo>
                <a:cubicBezTo>
                  <a:pt x="3" y="23"/>
                  <a:pt x="3" y="23"/>
                  <a:pt x="3" y="23"/>
                </a:cubicBezTo>
                <a:cubicBezTo>
                  <a:pt x="3" y="23"/>
                  <a:pt x="3" y="23"/>
                  <a:pt x="3" y="23"/>
                </a:cubicBezTo>
                <a:cubicBezTo>
                  <a:pt x="1" y="22"/>
                  <a:pt x="1" y="22"/>
                  <a:pt x="1" y="22"/>
                </a:cubicBezTo>
                <a:cubicBezTo>
                  <a:pt x="1" y="21"/>
                  <a:pt x="0" y="20"/>
                  <a:pt x="0" y="18"/>
                </a:cubicBezTo>
                <a:cubicBezTo>
                  <a:pt x="0" y="17"/>
                  <a:pt x="1" y="16"/>
                  <a:pt x="1" y="15"/>
                </a:cubicBezTo>
                <a:cubicBezTo>
                  <a:pt x="15" y="2"/>
                  <a:pt x="15" y="2"/>
                  <a:pt x="15" y="2"/>
                </a:cubicBezTo>
                <a:cubicBezTo>
                  <a:pt x="16" y="1"/>
                  <a:pt x="18" y="0"/>
                  <a:pt x="20" y="0"/>
                </a:cubicBezTo>
                <a:cubicBezTo>
                  <a:pt x="22" y="0"/>
                  <a:pt x="23" y="1"/>
                  <a:pt x="25" y="2"/>
                </a:cubicBezTo>
                <a:cubicBezTo>
                  <a:pt x="26" y="3"/>
                  <a:pt x="27" y="5"/>
                  <a:pt x="27" y="7"/>
                </a:cubicBezTo>
                <a:cubicBezTo>
                  <a:pt x="27" y="9"/>
                  <a:pt x="26" y="11"/>
                  <a:pt x="25" y="12"/>
                </a:cubicBezTo>
                <a:cubicBezTo>
                  <a:pt x="25" y="12"/>
                  <a:pt x="25" y="12"/>
                  <a:pt x="25" y="12"/>
                </a:cubicBezTo>
                <a:lnTo>
                  <a:pt x="13" y="24"/>
                </a:ln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78" name="Freeform 203"/>
          <p:cNvSpPr>
            <a:spLocks noEditPoints="1"/>
          </p:cNvSpPr>
          <p:nvPr/>
        </p:nvSpPr>
        <p:spPr bwMode="auto">
          <a:xfrm>
            <a:off x="8118652" y="1881809"/>
            <a:ext cx="249750" cy="316712"/>
          </a:xfrm>
          <a:custGeom>
            <a:avLst/>
            <a:gdLst>
              <a:gd name="T0" fmla="*/ 19 w 26"/>
              <a:gd name="T1" fmla="*/ 28 h 33"/>
              <a:gd name="T2" fmla="*/ 19 w 26"/>
              <a:gd name="T3" fmla="*/ 31 h 33"/>
              <a:gd name="T4" fmla="*/ 3 w 26"/>
              <a:gd name="T5" fmla="*/ 31 h 33"/>
              <a:gd name="T6" fmla="*/ 2 w 26"/>
              <a:gd name="T7" fmla="*/ 7 h 33"/>
              <a:gd name="T8" fmla="*/ 5 w 26"/>
              <a:gd name="T9" fmla="*/ 7 h 33"/>
              <a:gd name="T10" fmla="*/ 5 w 26"/>
              <a:gd name="T11" fmla="*/ 26 h 33"/>
              <a:gd name="T12" fmla="*/ 10 w 26"/>
              <a:gd name="T13" fmla="*/ 9 h 33"/>
              <a:gd name="T14" fmla="*/ 9 w 26"/>
              <a:gd name="T15" fmla="*/ 10 h 33"/>
              <a:gd name="T16" fmla="*/ 22 w 26"/>
              <a:gd name="T17" fmla="*/ 11 h 33"/>
              <a:gd name="T18" fmla="*/ 23 w 26"/>
              <a:gd name="T19" fmla="*/ 10 h 33"/>
              <a:gd name="T20" fmla="*/ 10 w 26"/>
              <a:gd name="T21" fmla="*/ 9 h 33"/>
              <a:gd name="T22" fmla="*/ 9 w 26"/>
              <a:gd name="T23" fmla="*/ 17 h 33"/>
              <a:gd name="T24" fmla="*/ 10 w 26"/>
              <a:gd name="T25" fmla="*/ 18 h 33"/>
              <a:gd name="T26" fmla="*/ 23 w 26"/>
              <a:gd name="T27" fmla="*/ 17 h 33"/>
              <a:gd name="T28" fmla="*/ 22 w 26"/>
              <a:gd name="T29" fmla="*/ 17 h 33"/>
              <a:gd name="T30" fmla="*/ 21 w 26"/>
              <a:gd name="T31" fmla="*/ 19 h 33"/>
              <a:gd name="T32" fmla="*/ 19 w 26"/>
              <a:gd name="T33" fmla="*/ 19 h 33"/>
              <a:gd name="T34" fmla="*/ 18 w 26"/>
              <a:gd name="T35" fmla="*/ 21 h 33"/>
              <a:gd name="T36" fmla="*/ 19 w 26"/>
              <a:gd name="T37" fmla="*/ 23 h 33"/>
              <a:gd name="T38" fmla="*/ 21 w 26"/>
              <a:gd name="T39" fmla="*/ 24 h 33"/>
              <a:gd name="T40" fmla="*/ 22 w 26"/>
              <a:gd name="T41" fmla="*/ 23 h 33"/>
              <a:gd name="T42" fmla="*/ 23 w 26"/>
              <a:gd name="T43" fmla="*/ 21 h 33"/>
              <a:gd name="T44" fmla="*/ 22 w 26"/>
              <a:gd name="T45" fmla="*/ 19 h 33"/>
              <a:gd name="T46" fmla="*/ 21 w 26"/>
              <a:gd name="T47" fmla="*/ 19 h 33"/>
              <a:gd name="T48" fmla="*/ 21 w 26"/>
              <a:gd name="T49" fmla="*/ 20 h 33"/>
              <a:gd name="T50" fmla="*/ 19 w 26"/>
              <a:gd name="T51" fmla="*/ 20 h 33"/>
              <a:gd name="T52" fmla="*/ 19 w 26"/>
              <a:gd name="T53" fmla="*/ 22 h 33"/>
              <a:gd name="T54" fmla="*/ 21 w 26"/>
              <a:gd name="T55" fmla="*/ 23 h 33"/>
              <a:gd name="T56" fmla="*/ 22 w 26"/>
              <a:gd name="T57" fmla="*/ 22 h 33"/>
              <a:gd name="T58" fmla="*/ 22 w 26"/>
              <a:gd name="T59" fmla="*/ 20 h 33"/>
              <a:gd name="T60" fmla="*/ 21 w 26"/>
              <a:gd name="T61" fmla="*/ 20 h 33"/>
              <a:gd name="T62" fmla="*/ 21 w 26"/>
              <a:gd name="T63" fmla="*/ 22 h 33"/>
              <a:gd name="T64" fmla="*/ 21 w 26"/>
              <a:gd name="T65" fmla="*/ 20 h 33"/>
              <a:gd name="T66" fmla="*/ 9 w 26"/>
              <a:gd name="T67" fmla="*/ 14 h 33"/>
              <a:gd name="T68" fmla="*/ 10 w 26"/>
              <a:gd name="T69" fmla="*/ 14 h 33"/>
              <a:gd name="T70" fmla="*/ 23 w 26"/>
              <a:gd name="T71" fmla="*/ 14 h 33"/>
              <a:gd name="T72" fmla="*/ 22 w 26"/>
              <a:gd name="T73" fmla="*/ 13 h 33"/>
              <a:gd name="T74" fmla="*/ 25 w 26"/>
              <a:gd name="T75" fmla="*/ 28 h 33"/>
              <a:gd name="T76" fmla="*/ 26 w 26"/>
              <a:gd name="T77" fmla="*/ 26 h 33"/>
              <a:gd name="T78" fmla="*/ 19 w 26"/>
              <a:gd name="T79" fmla="*/ 0 h 33"/>
              <a:gd name="T80" fmla="*/ 5 w 26"/>
              <a:gd name="T81" fmla="*/ 1 h 33"/>
              <a:gd name="T82" fmla="*/ 2 w 26"/>
              <a:gd name="T83" fmla="*/ 4 h 33"/>
              <a:gd name="T84" fmla="*/ 0 w 26"/>
              <a:gd name="T85" fmla="*/ 31 h 33"/>
              <a:gd name="T86" fmla="*/ 20 w 26"/>
              <a:gd name="T87" fmla="*/ 33 h 33"/>
              <a:gd name="T88" fmla="*/ 21 w 26"/>
              <a:gd name="T89" fmla="*/ 31 h 33"/>
              <a:gd name="T90" fmla="*/ 25 w 26"/>
              <a:gd name="T91" fmla="*/ 28 h 33"/>
              <a:gd name="T92" fmla="*/ 18 w 26"/>
              <a:gd name="T93" fmla="*/ 2 h 33"/>
              <a:gd name="T94" fmla="*/ 8 w 26"/>
              <a:gd name="T95" fmla="*/ 2 h 33"/>
              <a:gd name="T96" fmla="*/ 7 w 26"/>
              <a:gd name="T97" fmla="*/ 25 h 33"/>
              <a:gd name="T98" fmla="*/ 8 w 26"/>
              <a:gd name="T99" fmla="*/ 26 h 33"/>
              <a:gd name="T100" fmla="*/ 24 w 26"/>
              <a:gd name="T101" fmla="*/ 26 h 33"/>
              <a:gd name="T102" fmla="*/ 24 w 26"/>
              <a:gd name="T103" fmla="*/ 8 h 33"/>
              <a:gd name="T104" fmla="*/ 18 w 26"/>
              <a:gd name="T105" fmla="*/ 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6" h="33">
                <a:moveTo>
                  <a:pt x="7" y="28"/>
                </a:moveTo>
                <a:cubicBezTo>
                  <a:pt x="19" y="28"/>
                  <a:pt x="19" y="28"/>
                  <a:pt x="19" y="28"/>
                </a:cubicBezTo>
                <a:cubicBezTo>
                  <a:pt x="19" y="30"/>
                  <a:pt x="19" y="30"/>
                  <a:pt x="19" y="30"/>
                </a:cubicBezTo>
                <a:cubicBezTo>
                  <a:pt x="19" y="30"/>
                  <a:pt x="19" y="30"/>
                  <a:pt x="19" y="31"/>
                </a:cubicBezTo>
                <a:cubicBezTo>
                  <a:pt x="19" y="31"/>
                  <a:pt x="19" y="31"/>
                  <a:pt x="19" y="31"/>
                </a:cubicBezTo>
                <a:cubicBezTo>
                  <a:pt x="3" y="31"/>
                  <a:pt x="3" y="31"/>
                  <a:pt x="3" y="31"/>
                </a:cubicBezTo>
                <a:cubicBezTo>
                  <a:pt x="3" y="31"/>
                  <a:pt x="2" y="30"/>
                  <a:pt x="2" y="30"/>
                </a:cubicBezTo>
                <a:cubicBezTo>
                  <a:pt x="2" y="7"/>
                  <a:pt x="2" y="7"/>
                  <a:pt x="2" y="7"/>
                </a:cubicBezTo>
                <a:cubicBezTo>
                  <a:pt x="2" y="7"/>
                  <a:pt x="3" y="7"/>
                  <a:pt x="3" y="7"/>
                </a:cubicBezTo>
                <a:cubicBezTo>
                  <a:pt x="5" y="7"/>
                  <a:pt x="5" y="7"/>
                  <a:pt x="5" y="7"/>
                </a:cubicBezTo>
                <a:cubicBezTo>
                  <a:pt x="5" y="7"/>
                  <a:pt x="5" y="7"/>
                  <a:pt x="5" y="7"/>
                </a:cubicBezTo>
                <a:cubicBezTo>
                  <a:pt x="5" y="26"/>
                  <a:pt x="5" y="26"/>
                  <a:pt x="5" y="26"/>
                </a:cubicBezTo>
                <a:cubicBezTo>
                  <a:pt x="5" y="27"/>
                  <a:pt x="6" y="28"/>
                  <a:pt x="7" y="28"/>
                </a:cubicBezTo>
                <a:close/>
                <a:moveTo>
                  <a:pt x="10" y="9"/>
                </a:moveTo>
                <a:cubicBezTo>
                  <a:pt x="9" y="9"/>
                  <a:pt x="9" y="10"/>
                  <a:pt x="9" y="10"/>
                </a:cubicBezTo>
                <a:cubicBezTo>
                  <a:pt x="9" y="10"/>
                  <a:pt x="9" y="10"/>
                  <a:pt x="9" y="10"/>
                </a:cubicBezTo>
                <a:cubicBezTo>
                  <a:pt x="9" y="10"/>
                  <a:pt x="9" y="11"/>
                  <a:pt x="10" y="11"/>
                </a:cubicBezTo>
                <a:cubicBezTo>
                  <a:pt x="22" y="11"/>
                  <a:pt x="22" y="11"/>
                  <a:pt x="22" y="11"/>
                </a:cubicBezTo>
                <a:cubicBezTo>
                  <a:pt x="23" y="11"/>
                  <a:pt x="23" y="10"/>
                  <a:pt x="23" y="10"/>
                </a:cubicBezTo>
                <a:cubicBezTo>
                  <a:pt x="23" y="10"/>
                  <a:pt x="23" y="10"/>
                  <a:pt x="23" y="10"/>
                </a:cubicBezTo>
                <a:cubicBezTo>
                  <a:pt x="23" y="10"/>
                  <a:pt x="23" y="9"/>
                  <a:pt x="22" y="9"/>
                </a:cubicBezTo>
                <a:cubicBezTo>
                  <a:pt x="10" y="9"/>
                  <a:pt x="10" y="9"/>
                  <a:pt x="10" y="9"/>
                </a:cubicBezTo>
                <a:close/>
                <a:moveTo>
                  <a:pt x="10" y="17"/>
                </a:moveTo>
                <a:cubicBezTo>
                  <a:pt x="9" y="17"/>
                  <a:pt x="9" y="17"/>
                  <a:pt x="9" y="17"/>
                </a:cubicBezTo>
                <a:cubicBezTo>
                  <a:pt x="9" y="17"/>
                  <a:pt x="9" y="17"/>
                  <a:pt x="9" y="17"/>
                </a:cubicBezTo>
                <a:cubicBezTo>
                  <a:pt x="9" y="17"/>
                  <a:pt x="9" y="18"/>
                  <a:pt x="10" y="18"/>
                </a:cubicBezTo>
                <a:cubicBezTo>
                  <a:pt x="22" y="18"/>
                  <a:pt x="22" y="18"/>
                  <a:pt x="22" y="18"/>
                </a:cubicBezTo>
                <a:cubicBezTo>
                  <a:pt x="23" y="18"/>
                  <a:pt x="23" y="17"/>
                  <a:pt x="23" y="17"/>
                </a:cubicBezTo>
                <a:cubicBezTo>
                  <a:pt x="23" y="17"/>
                  <a:pt x="23" y="17"/>
                  <a:pt x="23" y="17"/>
                </a:cubicBezTo>
                <a:cubicBezTo>
                  <a:pt x="23" y="17"/>
                  <a:pt x="23" y="17"/>
                  <a:pt x="22" y="17"/>
                </a:cubicBezTo>
                <a:cubicBezTo>
                  <a:pt x="10" y="17"/>
                  <a:pt x="10" y="17"/>
                  <a:pt x="10" y="17"/>
                </a:cubicBezTo>
                <a:close/>
                <a:moveTo>
                  <a:pt x="21" y="19"/>
                </a:moveTo>
                <a:cubicBezTo>
                  <a:pt x="20" y="19"/>
                  <a:pt x="19" y="19"/>
                  <a:pt x="19" y="19"/>
                </a:cubicBezTo>
                <a:cubicBezTo>
                  <a:pt x="19" y="19"/>
                  <a:pt x="19" y="19"/>
                  <a:pt x="19" y="19"/>
                </a:cubicBezTo>
                <a:cubicBezTo>
                  <a:pt x="19" y="19"/>
                  <a:pt x="19" y="19"/>
                  <a:pt x="19" y="19"/>
                </a:cubicBezTo>
                <a:cubicBezTo>
                  <a:pt x="18" y="20"/>
                  <a:pt x="18" y="21"/>
                  <a:pt x="18" y="21"/>
                </a:cubicBezTo>
                <a:cubicBezTo>
                  <a:pt x="18" y="22"/>
                  <a:pt x="18" y="23"/>
                  <a:pt x="19" y="23"/>
                </a:cubicBezTo>
                <a:cubicBezTo>
                  <a:pt x="19" y="23"/>
                  <a:pt x="19" y="23"/>
                  <a:pt x="19" y="23"/>
                </a:cubicBezTo>
                <a:cubicBezTo>
                  <a:pt x="19" y="23"/>
                  <a:pt x="19" y="23"/>
                  <a:pt x="19" y="23"/>
                </a:cubicBezTo>
                <a:cubicBezTo>
                  <a:pt x="19" y="23"/>
                  <a:pt x="20" y="24"/>
                  <a:pt x="21" y="24"/>
                </a:cubicBezTo>
                <a:cubicBezTo>
                  <a:pt x="21" y="24"/>
                  <a:pt x="22" y="23"/>
                  <a:pt x="22" y="23"/>
                </a:cubicBezTo>
                <a:cubicBezTo>
                  <a:pt x="22" y="23"/>
                  <a:pt x="22" y="23"/>
                  <a:pt x="22" y="23"/>
                </a:cubicBezTo>
                <a:cubicBezTo>
                  <a:pt x="22" y="23"/>
                  <a:pt x="22" y="23"/>
                  <a:pt x="22" y="23"/>
                </a:cubicBezTo>
                <a:cubicBezTo>
                  <a:pt x="23" y="23"/>
                  <a:pt x="23" y="22"/>
                  <a:pt x="23" y="21"/>
                </a:cubicBezTo>
                <a:cubicBezTo>
                  <a:pt x="23" y="21"/>
                  <a:pt x="23" y="20"/>
                  <a:pt x="22" y="19"/>
                </a:cubicBezTo>
                <a:cubicBezTo>
                  <a:pt x="22" y="19"/>
                  <a:pt x="22" y="19"/>
                  <a:pt x="22" y="19"/>
                </a:cubicBezTo>
                <a:cubicBezTo>
                  <a:pt x="22" y="19"/>
                  <a:pt x="22" y="19"/>
                  <a:pt x="22" y="19"/>
                </a:cubicBezTo>
                <a:cubicBezTo>
                  <a:pt x="22" y="19"/>
                  <a:pt x="21" y="19"/>
                  <a:pt x="21" y="19"/>
                </a:cubicBezTo>
                <a:close/>
                <a:moveTo>
                  <a:pt x="22" y="20"/>
                </a:moveTo>
                <a:cubicBezTo>
                  <a:pt x="21" y="20"/>
                  <a:pt x="21" y="20"/>
                  <a:pt x="21" y="20"/>
                </a:cubicBezTo>
                <a:cubicBezTo>
                  <a:pt x="20" y="20"/>
                  <a:pt x="20" y="20"/>
                  <a:pt x="19" y="20"/>
                </a:cubicBezTo>
                <a:cubicBezTo>
                  <a:pt x="19" y="20"/>
                  <a:pt x="19" y="20"/>
                  <a:pt x="19" y="20"/>
                </a:cubicBezTo>
                <a:cubicBezTo>
                  <a:pt x="19" y="20"/>
                  <a:pt x="19" y="21"/>
                  <a:pt x="19" y="21"/>
                </a:cubicBezTo>
                <a:cubicBezTo>
                  <a:pt x="19" y="22"/>
                  <a:pt x="19" y="22"/>
                  <a:pt x="19" y="22"/>
                </a:cubicBezTo>
                <a:cubicBezTo>
                  <a:pt x="19" y="22"/>
                  <a:pt x="19" y="22"/>
                  <a:pt x="19" y="22"/>
                </a:cubicBezTo>
                <a:cubicBezTo>
                  <a:pt x="20" y="23"/>
                  <a:pt x="20" y="23"/>
                  <a:pt x="21" y="23"/>
                </a:cubicBezTo>
                <a:cubicBezTo>
                  <a:pt x="21" y="23"/>
                  <a:pt x="21" y="23"/>
                  <a:pt x="22" y="22"/>
                </a:cubicBezTo>
                <a:cubicBezTo>
                  <a:pt x="22" y="22"/>
                  <a:pt x="22" y="22"/>
                  <a:pt x="22" y="22"/>
                </a:cubicBezTo>
                <a:cubicBezTo>
                  <a:pt x="22" y="22"/>
                  <a:pt x="22" y="22"/>
                  <a:pt x="22" y="21"/>
                </a:cubicBezTo>
                <a:cubicBezTo>
                  <a:pt x="22" y="21"/>
                  <a:pt x="22" y="20"/>
                  <a:pt x="22" y="20"/>
                </a:cubicBezTo>
                <a:cubicBezTo>
                  <a:pt x="22" y="20"/>
                  <a:pt x="22" y="20"/>
                  <a:pt x="22" y="20"/>
                </a:cubicBezTo>
                <a:close/>
                <a:moveTo>
                  <a:pt x="21" y="20"/>
                </a:moveTo>
                <a:cubicBezTo>
                  <a:pt x="21" y="20"/>
                  <a:pt x="22" y="21"/>
                  <a:pt x="22" y="21"/>
                </a:cubicBezTo>
                <a:cubicBezTo>
                  <a:pt x="22" y="22"/>
                  <a:pt x="21" y="22"/>
                  <a:pt x="21" y="22"/>
                </a:cubicBezTo>
                <a:cubicBezTo>
                  <a:pt x="20" y="22"/>
                  <a:pt x="19" y="22"/>
                  <a:pt x="19" y="21"/>
                </a:cubicBezTo>
                <a:cubicBezTo>
                  <a:pt x="19" y="21"/>
                  <a:pt x="20" y="20"/>
                  <a:pt x="21" y="20"/>
                </a:cubicBezTo>
                <a:close/>
                <a:moveTo>
                  <a:pt x="10" y="13"/>
                </a:moveTo>
                <a:cubicBezTo>
                  <a:pt x="9" y="13"/>
                  <a:pt x="9" y="13"/>
                  <a:pt x="9" y="14"/>
                </a:cubicBezTo>
                <a:cubicBezTo>
                  <a:pt x="9" y="14"/>
                  <a:pt x="9" y="14"/>
                  <a:pt x="9" y="14"/>
                </a:cubicBezTo>
                <a:cubicBezTo>
                  <a:pt x="9" y="14"/>
                  <a:pt x="9" y="14"/>
                  <a:pt x="10" y="14"/>
                </a:cubicBezTo>
                <a:cubicBezTo>
                  <a:pt x="22" y="14"/>
                  <a:pt x="22" y="14"/>
                  <a:pt x="22" y="14"/>
                </a:cubicBezTo>
                <a:cubicBezTo>
                  <a:pt x="23" y="14"/>
                  <a:pt x="23" y="14"/>
                  <a:pt x="23" y="14"/>
                </a:cubicBezTo>
                <a:cubicBezTo>
                  <a:pt x="23" y="14"/>
                  <a:pt x="23" y="14"/>
                  <a:pt x="23" y="14"/>
                </a:cubicBezTo>
                <a:cubicBezTo>
                  <a:pt x="23" y="13"/>
                  <a:pt x="23" y="13"/>
                  <a:pt x="22" y="13"/>
                </a:cubicBezTo>
                <a:cubicBezTo>
                  <a:pt x="10" y="13"/>
                  <a:pt x="10" y="13"/>
                  <a:pt x="10" y="13"/>
                </a:cubicBezTo>
                <a:close/>
                <a:moveTo>
                  <a:pt x="25" y="28"/>
                </a:moveTo>
                <a:cubicBezTo>
                  <a:pt x="25" y="28"/>
                  <a:pt x="26" y="28"/>
                  <a:pt x="26" y="27"/>
                </a:cubicBezTo>
                <a:cubicBezTo>
                  <a:pt x="26" y="27"/>
                  <a:pt x="26" y="27"/>
                  <a:pt x="26" y="26"/>
                </a:cubicBezTo>
                <a:cubicBezTo>
                  <a:pt x="26" y="7"/>
                  <a:pt x="26" y="7"/>
                  <a:pt x="26" y="7"/>
                </a:cubicBezTo>
                <a:cubicBezTo>
                  <a:pt x="19" y="0"/>
                  <a:pt x="19" y="0"/>
                  <a:pt x="19" y="0"/>
                </a:cubicBezTo>
                <a:cubicBezTo>
                  <a:pt x="7" y="0"/>
                  <a:pt x="7" y="0"/>
                  <a:pt x="7" y="0"/>
                </a:cubicBezTo>
                <a:cubicBezTo>
                  <a:pt x="6" y="0"/>
                  <a:pt x="5" y="0"/>
                  <a:pt x="5" y="1"/>
                </a:cubicBezTo>
                <a:cubicBezTo>
                  <a:pt x="5" y="4"/>
                  <a:pt x="5" y="4"/>
                  <a:pt x="5" y="4"/>
                </a:cubicBezTo>
                <a:cubicBezTo>
                  <a:pt x="2" y="4"/>
                  <a:pt x="2" y="4"/>
                  <a:pt x="2" y="4"/>
                </a:cubicBezTo>
                <a:cubicBezTo>
                  <a:pt x="1" y="4"/>
                  <a:pt x="0" y="5"/>
                  <a:pt x="0" y="6"/>
                </a:cubicBezTo>
                <a:cubicBezTo>
                  <a:pt x="0" y="31"/>
                  <a:pt x="0" y="31"/>
                  <a:pt x="0" y="31"/>
                </a:cubicBezTo>
                <a:cubicBezTo>
                  <a:pt x="0" y="32"/>
                  <a:pt x="1" y="33"/>
                  <a:pt x="2" y="33"/>
                </a:cubicBezTo>
                <a:cubicBezTo>
                  <a:pt x="20" y="33"/>
                  <a:pt x="20" y="33"/>
                  <a:pt x="20" y="33"/>
                </a:cubicBezTo>
                <a:cubicBezTo>
                  <a:pt x="20" y="33"/>
                  <a:pt x="21" y="33"/>
                  <a:pt x="21" y="32"/>
                </a:cubicBezTo>
                <a:cubicBezTo>
                  <a:pt x="21" y="32"/>
                  <a:pt x="21" y="32"/>
                  <a:pt x="21" y="31"/>
                </a:cubicBezTo>
                <a:cubicBezTo>
                  <a:pt x="21" y="28"/>
                  <a:pt x="21" y="28"/>
                  <a:pt x="21" y="28"/>
                </a:cubicBezTo>
                <a:cubicBezTo>
                  <a:pt x="25" y="28"/>
                  <a:pt x="25" y="28"/>
                  <a:pt x="25" y="28"/>
                </a:cubicBezTo>
                <a:close/>
                <a:moveTo>
                  <a:pt x="18" y="5"/>
                </a:moveTo>
                <a:cubicBezTo>
                  <a:pt x="18" y="2"/>
                  <a:pt x="18" y="2"/>
                  <a:pt x="18" y="2"/>
                </a:cubicBezTo>
                <a:cubicBezTo>
                  <a:pt x="8" y="2"/>
                  <a:pt x="8" y="2"/>
                  <a:pt x="8" y="2"/>
                </a:cubicBezTo>
                <a:cubicBezTo>
                  <a:pt x="8" y="2"/>
                  <a:pt x="8" y="2"/>
                  <a:pt x="8" y="2"/>
                </a:cubicBezTo>
                <a:cubicBezTo>
                  <a:pt x="7" y="2"/>
                  <a:pt x="7" y="2"/>
                  <a:pt x="7" y="2"/>
                </a:cubicBezTo>
                <a:cubicBezTo>
                  <a:pt x="7" y="25"/>
                  <a:pt x="7" y="25"/>
                  <a:pt x="7" y="25"/>
                </a:cubicBezTo>
                <a:cubicBezTo>
                  <a:pt x="7" y="25"/>
                  <a:pt x="7" y="25"/>
                  <a:pt x="8" y="26"/>
                </a:cubicBezTo>
                <a:cubicBezTo>
                  <a:pt x="8" y="26"/>
                  <a:pt x="8" y="26"/>
                  <a:pt x="8" y="26"/>
                </a:cubicBezTo>
                <a:cubicBezTo>
                  <a:pt x="24" y="26"/>
                  <a:pt x="24" y="26"/>
                  <a:pt x="24" y="26"/>
                </a:cubicBezTo>
                <a:cubicBezTo>
                  <a:pt x="24" y="26"/>
                  <a:pt x="24" y="26"/>
                  <a:pt x="24" y="26"/>
                </a:cubicBezTo>
                <a:cubicBezTo>
                  <a:pt x="24" y="25"/>
                  <a:pt x="24" y="25"/>
                  <a:pt x="24" y="25"/>
                </a:cubicBezTo>
                <a:cubicBezTo>
                  <a:pt x="24" y="8"/>
                  <a:pt x="24" y="8"/>
                  <a:pt x="24" y="8"/>
                </a:cubicBezTo>
                <a:cubicBezTo>
                  <a:pt x="21" y="8"/>
                  <a:pt x="21" y="8"/>
                  <a:pt x="21" y="8"/>
                </a:cubicBezTo>
                <a:cubicBezTo>
                  <a:pt x="19" y="8"/>
                  <a:pt x="18" y="7"/>
                  <a:pt x="18" y="5"/>
                </a:cubicBez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79" name="Freeform 204"/>
          <p:cNvSpPr>
            <a:spLocks noEditPoints="1"/>
          </p:cNvSpPr>
          <p:nvPr/>
        </p:nvSpPr>
        <p:spPr bwMode="auto">
          <a:xfrm>
            <a:off x="7523235" y="1910765"/>
            <a:ext cx="202696" cy="238891"/>
          </a:xfrm>
          <a:custGeom>
            <a:avLst/>
            <a:gdLst>
              <a:gd name="T0" fmla="*/ 5 w 21"/>
              <a:gd name="T1" fmla="*/ 3 h 25"/>
              <a:gd name="T2" fmla="*/ 5 w 21"/>
              <a:gd name="T3" fmla="*/ 3 h 25"/>
              <a:gd name="T4" fmla="*/ 6 w 21"/>
              <a:gd name="T5" fmla="*/ 5 h 25"/>
              <a:gd name="T6" fmla="*/ 6 w 21"/>
              <a:gd name="T7" fmla="*/ 6 h 25"/>
              <a:gd name="T8" fmla="*/ 8 w 21"/>
              <a:gd name="T9" fmla="*/ 8 h 25"/>
              <a:gd name="T10" fmla="*/ 6 w 21"/>
              <a:gd name="T11" fmla="*/ 14 h 25"/>
              <a:gd name="T12" fmla="*/ 2 w 21"/>
              <a:gd name="T13" fmla="*/ 21 h 25"/>
              <a:gd name="T14" fmla="*/ 2 w 21"/>
              <a:gd name="T15" fmla="*/ 21 h 25"/>
              <a:gd name="T16" fmla="*/ 3 w 21"/>
              <a:gd name="T17" fmla="*/ 21 h 25"/>
              <a:gd name="T18" fmla="*/ 19 w 21"/>
              <a:gd name="T19" fmla="*/ 21 h 25"/>
              <a:gd name="T20" fmla="*/ 19 w 21"/>
              <a:gd name="T21" fmla="*/ 21 h 25"/>
              <a:gd name="T22" fmla="*/ 19 w 21"/>
              <a:gd name="T23" fmla="*/ 21 h 25"/>
              <a:gd name="T24" fmla="*/ 15 w 21"/>
              <a:gd name="T25" fmla="*/ 14 h 25"/>
              <a:gd name="T26" fmla="*/ 13 w 21"/>
              <a:gd name="T27" fmla="*/ 8 h 25"/>
              <a:gd name="T28" fmla="*/ 15 w 21"/>
              <a:gd name="T29" fmla="*/ 6 h 25"/>
              <a:gd name="T30" fmla="*/ 16 w 21"/>
              <a:gd name="T31" fmla="*/ 5 h 25"/>
              <a:gd name="T32" fmla="*/ 16 w 21"/>
              <a:gd name="T33" fmla="*/ 3 h 25"/>
              <a:gd name="T34" fmla="*/ 16 w 21"/>
              <a:gd name="T35" fmla="*/ 3 h 25"/>
              <a:gd name="T36" fmla="*/ 5 w 21"/>
              <a:gd name="T37" fmla="*/ 3 h 25"/>
              <a:gd name="T38" fmla="*/ 3 w 21"/>
              <a:gd name="T39" fmla="*/ 22 h 25"/>
              <a:gd name="T40" fmla="*/ 19 w 21"/>
              <a:gd name="T41" fmla="*/ 22 h 25"/>
              <a:gd name="T42" fmla="*/ 19 w 21"/>
              <a:gd name="T43" fmla="*/ 25 h 25"/>
              <a:gd name="T44" fmla="*/ 2 w 21"/>
              <a:gd name="T45" fmla="*/ 25 h 25"/>
              <a:gd name="T46" fmla="*/ 3 w 21"/>
              <a:gd name="T47" fmla="*/ 22 h 25"/>
              <a:gd name="T48" fmla="*/ 9 w 21"/>
              <a:gd name="T49" fmla="*/ 16 h 25"/>
              <a:gd name="T50" fmla="*/ 13 w 21"/>
              <a:gd name="T51" fmla="*/ 18 h 25"/>
              <a:gd name="T52" fmla="*/ 5 w 21"/>
              <a:gd name="T53" fmla="*/ 18 h 25"/>
              <a:gd name="T54" fmla="*/ 9 w 21"/>
              <a:gd name="T55" fmla="*/ 16 h 25"/>
              <a:gd name="T56" fmla="*/ 9 w 21"/>
              <a:gd name="T57" fmla="*/ 2 h 25"/>
              <a:gd name="T58" fmla="*/ 11 w 21"/>
              <a:gd name="T59" fmla="*/ 3 h 25"/>
              <a:gd name="T60" fmla="*/ 6 w 21"/>
              <a:gd name="T61" fmla="*/ 3 h 25"/>
              <a:gd name="T62" fmla="*/ 9 w 21"/>
              <a:gd name="T63" fmla="*/ 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 h="25">
                <a:moveTo>
                  <a:pt x="5" y="3"/>
                </a:moveTo>
                <a:cubicBezTo>
                  <a:pt x="5" y="3"/>
                  <a:pt x="5" y="3"/>
                  <a:pt x="5" y="3"/>
                </a:cubicBezTo>
                <a:cubicBezTo>
                  <a:pt x="5" y="4"/>
                  <a:pt x="5" y="5"/>
                  <a:pt x="6" y="5"/>
                </a:cubicBezTo>
                <a:cubicBezTo>
                  <a:pt x="6" y="5"/>
                  <a:pt x="6" y="6"/>
                  <a:pt x="6" y="6"/>
                </a:cubicBezTo>
                <a:cubicBezTo>
                  <a:pt x="7" y="6"/>
                  <a:pt x="8" y="7"/>
                  <a:pt x="8" y="8"/>
                </a:cubicBezTo>
                <a:cubicBezTo>
                  <a:pt x="8" y="10"/>
                  <a:pt x="8" y="14"/>
                  <a:pt x="6" y="14"/>
                </a:cubicBezTo>
                <a:cubicBezTo>
                  <a:pt x="4" y="15"/>
                  <a:pt x="2" y="18"/>
                  <a:pt x="2" y="21"/>
                </a:cubicBezTo>
                <a:cubicBezTo>
                  <a:pt x="2" y="21"/>
                  <a:pt x="2" y="21"/>
                  <a:pt x="2" y="21"/>
                </a:cubicBezTo>
                <a:cubicBezTo>
                  <a:pt x="2" y="21"/>
                  <a:pt x="2" y="21"/>
                  <a:pt x="3" y="21"/>
                </a:cubicBezTo>
                <a:cubicBezTo>
                  <a:pt x="19" y="21"/>
                  <a:pt x="19" y="21"/>
                  <a:pt x="19" y="21"/>
                </a:cubicBezTo>
                <a:cubicBezTo>
                  <a:pt x="19" y="21"/>
                  <a:pt x="19" y="21"/>
                  <a:pt x="19" y="21"/>
                </a:cubicBezTo>
                <a:cubicBezTo>
                  <a:pt x="19" y="21"/>
                  <a:pt x="19" y="21"/>
                  <a:pt x="19" y="21"/>
                </a:cubicBezTo>
                <a:cubicBezTo>
                  <a:pt x="19" y="18"/>
                  <a:pt x="18" y="15"/>
                  <a:pt x="15" y="14"/>
                </a:cubicBezTo>
                <a:cubicBezTo>
                  <a:pt x="14" y="14"/>
                  <a:pt x="14" y="10"/>
                  <a:pt x="13" y="8"/>
                </a:cubicBezTo>
                <a:cubicBezTo>
                  <a:pt x="13" y="7"/>
                  <a:pt x="14" y="6"/>
                  <a:pt x="15" y="6"/>
                </a:cubicBezTo>
                <a:cubicBezTo>
                  <a:pt x="15" y="6"/>
                  <a:pt x="15" y="5"/>
                  <a:pt x="16" y="5"/>
                </a:cubicBezTo>
                <a:cubicBezTo>
                  <a:pt x="16" y="5"/>
                  <a:pt x="16" y="4"/>
                  <a:pt x="16" y="3"/>
                </a:cubicBezTo>
                <a:cubicBezTo>
                  <a:pt x="16" y="3"/>
                  <a:pt x="16" y="3"/>
                  <a:pt x="16" y="3"/>
                </a:cubicBezTo>
                <a:cubicBezTo>
                  <a:pt x="16" y="0"/>
                  <a:pt x="5" y="0"/>
                  <a:pt x="5" y="3"/>
                </a:cubicBezTo>
                <a:close/>
                <a:moveTo>
                  <a:pt x="3" y="22"/>
                </a:moveTo>
                <a:cubicBezTo>
                  <a:pt x="19" y="22"/>
                  <a:pt x="19" y="22"/>
                  <a:pt x="19" y="22"/>
                </a:cubicBezTo>
                <a:cubicBezTo>
                  <a:pt x="21" y="22"/>
                  <a:pt x="21" y="25"/>
                  <a:pt x="19" y="25"/>
                </a:cubicBezTo>
                <a:cubicBezTo>
                  <a:pt x="2" y="25"/>
                  <a:pt x="2" y="25"/>
                  <a:pt x="2" y="25"/>
                </a:cubicBezTo>
                <a:cubicBezTo>
                  <a:pt x="1" y="25"/>
                  <a:pt x="0" y="22"/>
                  <a:pt x="3" y="22"/>
                </a:cubicBezTo>
                <a:close/>
                <a:moveTo>
                  <a:pt x="9" y="16"/>
                </a:moveTo>
                <a:cubicBezTo>
                  <a:pt x="14" y="16"/>
                  <a:pt x="14" y="18"/>
                  <a:pt x="13" y="18"/>
                </a:cubicBezTo>
                <a:cubicBezTo>
                  <a:pt x="5" y="18"/>
                  <a:pt x="5" y="18"/>
                  <a:pt x="5" y="18"/>
                </a:cubicBezTo>
                <a:cubicBezTo>
                  <a:pt x="4" y="18"/>
                  <a:pt x="4" y="16"/>
                  <a:pt x="9" y="16"/>
                </a:cubicBezTo>
                <a:close/>
                <a:moveTo>
                  <a:pt x="9" y="2"/>
                </a:moveTo>
                <a:cubicBezTo>
                  <a:pt x="11" y="1"/>
                  <a:pt x="12" y="2"/>
                  <a:pt x="11" y="3"/>
                </a:cubicBezTo>
                <a:cubicBezTo>
                  <a:pt x="11" y="4"/>
                  <a:pt x="6" y="4"/>
                  <a:pt x="6" y="3"/>
                </a:cubicBezTo>
                <a:cubicBezTo>
                  <a:pt x="6" y="2"/>
                  <a:pt x="8" y="2"/>
                  <a:pt x="9" y="2"/>
                </a:cubicBez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80" name="Freeform 205"/>
          <p:cNvSpPr>
            <a:spLocks noEditPoints="1"/>
          </p:cNvSpPr>
          <p:nvPr/>
        </p:nvSpPr>
        <p:spPr bwMode="auto">
          <a:xfrm>
            <a:off x="1277686" y="1939722"/>
            <a:ext cx="276897" cy="249750"/>
          </a:xfrm>
          <a:custGeom>
            <a:avLst/>
            <a:gdLst>
              <a:gd name="T0" fmla="*/ 21 w 29"/>
              <a:gd name="T1" fmla="*/ 9 h 26"/>
              <a:gd name="T2" fmla="*/ 29 w 29"/>
              <a:gd name="T3" fmla="*/ 9 h 26"/>
              <a:gd name="T4" fmla="*/ 29 w 29"/>
              <a:gd name="T5" fmla="*/ 10 h 26"/>
              <a:gd name="T6" fmla="*/ 22 w 29"/>
              <a:gd name="T7" fmla="*/ 11 h 26"/>
              <a:gd name="T8" fmla="*/ 28 w 29"/>
              <a:gd name="T9" fmla="*/ 23 h 26"/>
              <a:gd name="T10" fmla="*/ 28 w 29"/>
              <a:gd name="T11" fmla="*/ 11 h 26"/>
              <a:gd name="T12" fmla="*/ 23 w 29"/>
              <a:gd name="T13" fmla="*/ 11 h 26"/>
              <a:gd name="T14" fmla="*/ 23 w 29"/>
              <a:gd name="T15" fmla="*/ 24 h 26"/>
              <a:gd name="T16" fmla="*/ 28 w 29"/>
              <a:gd name="T17" fmla="*/ 23 h 26"/>
              <a:gd name="T18" fmla="*/ 0 w 29"/>
              <a:gd name="T19" fmla="*/ 9 h 26"/>
              <a:gd name="T20" fmla="*/ 8 w 29"/>
              <a:gd name="T21" fmla="*/ 9 h 26"/>
              <a:gd name="T22" fmla="*/ 8 w 29"/>
              <a:gd name="T23" fmla="*/ 10 h 26"/>
              <a:gd name="T24" fmla="*/ 1 w 29"/>
              <a:gd name="T25" fmla="*/ 11 h 26"/>
              <a:gd name="T26" fmla="*/ 1 w 29"/>
              <a:gd name="T27" fmla="*/ 6 h 26"/>
              <a:gd name="T28" fmla="*/ 15 w 29"/>
              <a:gd name="T29" fmla="*/ 0 h 26"/>
              <a:gd name="T30" fmla="*/ 29 w 29"/>
              <a:gd name="T31" fmla="*/ 7 h 26"/>
              <a:gd name="T32" fmla="*/ 29 w 29"/>
              <a:gd name="T33" fmla="*/ 8 h 26"/>
              <a:gd name="T34" fmla="*/ 0 w 29"/>
              <a:gd name="T35" fmla="*/ 8 h 26"/>
              <a:gd name="T36" fmla="*/ 1 w 29"/>
              <a:gd name="T37" fmla="*/ 6 h 26"/>
              <a:gd name="T38" fmla="*/ 25 w 29"/>
              <a:gd name="T39" fmla="*/ 6 h 26"/>
              <a:gd name="T40" fmla="*/ 25 w 29"/>
              <a:gd name="T41" fmla="*/ 6 h 26"/>
              <a:gd name="T42" fmla="*/ 15 w 29"/>
              <a:gd name="T43" fmla="*/ 2 h 26"/>
              <a:gd name="T44" fmla="*/ 5 w 29"/>
              <a:gd name="T45" fmla="*/ 6 h 26"/>
              <a:gd name="T46" fmla="*/ 0 w 29"/>
              <a:gd name="T47" fmla="*/ 26 h 26"/>
              <a:gd name="T48" fmla="*/ 1 w 29"/>
              <a:gd name="T49" fmla="*/ 24 h 26"/>
              <a:gd name="T50" fmla="*/ 29 w 29"/>
              <a:gd name="T51" fmla="*/ 25 h 26"/>
              <a:gd name="T52" fmla="*/ 29 w 29"/>
              <a:gd name="T53" fmla="*/ 26 h 26"/>
              <a:gd name="T54" fmla="*/ 0 w 29"/>
              <a:gd name="T55" fmla="*/ 26 h 26"/>
              <a:gd name="T56" fmla="*/ 7 w 29"/>
              <a:gd name="T57" fmla="*/ 11 h 26"/>
              <a:gd name="T58" fmla="*/ 2 w 29"/>
              <a:gd name="T59" fmla="*/ 11 h 26"/>
              <a:gd name="T60" fmla="*/ 2 w 29"/>
              <a:gd name="T61" fmla="*/ 23 h 26"/>
              <a:gd name="T62" fmla="*/ 7 w 29"/>
              <a:gd name="T63" fmla="*/ 24 h 26"/>
              <a:gd name="T64" fmla="*/ 11 w 29"/>
              <a:gd name="T65" fmla="*/ 10 h 26"/>
              <a:gd name="T66" fmla="*/ 11 w 29"/>
              <a:gd name="T67" fmla="*/ 9 h 26"/>
              <a:gd name="T68" fmla="*/ 19 w 29"/>
              <a:gd name="T69" fmla="*/ 9 h 26"/>
              <a:gd name="T70" fmla="*/ 18 w 29"/>
              <a:gd name="T71" fmla="*/ 11 h 26"/>
              <a:gd name="T72" fmla="*/ 11 w 29"/>
              <a:gd name="T73" fmla="*/ 10 h 26"/>
              <a:gd name="T74" fmla="*/ 17 w 29"/>
              <a:gd name="T75" fmla="*/ 11 h 26"/>
              <a:gd name="T76" fmla="*/ 12 w 29"/>
              <a:gd name="T77" fmla="*/ 11 h 26"/>
              <a:gd name="T78" fmla="*/ 12 w 29"/>
              <a:gd name="T79" fmla="*/ 23 h 26"/>
              <a:gd name="T80" fmla="*/ 17 w 29"/>
              <a:gd name="T81" fmla="*/ 2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9" h="26">
                <a:moveTo>
                  <a:pt x="21" y="10"/>
                </a:moveTo>
                <a:cubicBezTo>
                  <a:pt x="21" y="9"/>
                  <a:pt x="21" y="9"/>
                  <a:pt x="21" y="9"/>
                </a:cubicBezTo>
                <a:cubicBezTo>
                  <a:pt x="21" y="9"/>
                  <a:pt x="21" y="9"/>
                  <a:pt x="22" y="9"/>
                </a:cubicBezTo>
                <a:cubicBezTo>
                  <a:pt x="29" y="9"/>
                  <a:pt x="29" y="9"/>
                  <a:pt x="29" y="9"/>
                </a:cubicBezTo>
                <a:cubicBezTo>
                  <a:pt x="29" y="9"/>
                  <a:pt x="29" y="9"/>
                  <a:pt x="29" y="9"/>
                </a:cubicBezTo>
                <a:cubicBezTo>
                  <a:pt x="29" y="10"/>
                  <a:pt x="29" y="10"/>
                  <a:pt x="29" y="10"/>
                </a:cubicBezTo>
                <a:cubicBezTo>
                  <a:pt x="29" y="10"/>
                  <a:pt x="29" y="11"/>
                  <a:pt x="29" y="11"/>
                </a:cubicBezTo>
                <a:cubicBezTo>
                  <a:pt x="22" y="11"/>
                  <a:pt x="22" y="11"/>
                  <a:pt x="22" y="11"/>
                </a:cubicBezTo>
                <a:cubicBezTo>
                  <a:pt x="21" y="11"/>
                  <a:pt x="21" y="10"/>
                  <a:pt x="21" y="10"/>
                </a:cubicBezTo>
                <a:close/>
                <a:moveTo>
                  <a:pt x="28" y="23"/>
                </a:moveTo>
                <a:cubicBezTo>
                  <a:pt x="28" y="11"/>
                  <a:pt x="28" y="11"/>
                  <a:pt x="28" y="11"/>
                </a:cubicBezTo>
                <a:cubicBezTo>
                  <a:pt x="28" y="11"/>
                  <a:pt x="28" y="11"/>
                  <a:pt x="28" y="11"/>
                </a:cubicBezTo>
                <a:cubicBezTo>
                  <a:pt x="23" y="11"/>
                  <a:pt x="23" y="11"/>
                  <a:pt x="23" y="11"/>
                </a:cubicBezTo>
                <a:cubicBezTo>
                  <a:pt x="23" y="11"/>
                  <a:pt x="23" y="11"/>
                  <a:pt x="23" y="11"/>
                </a:cubicBezTo>
                <a:cubicBezTo>
                  <a:pt x="23" y="23"/>
                  <a:pt x="23" y="23"/>
                  <a:pt x="23" y="23"/>
                </a:cubicBezTo>
                <a:cubicBezTo>
                  <a:pt x="23" y="24"/>
                  <a:pt x="23" y="24"/>
                  <a:pt x="23" y="24"/>
                </a:cubicBezTo>
                <a:cubicBezTo>
                  <a:pt x="28" y="24"/>
                  <a:pt x="28" y="24"/>
                  <a:pt x="28" y="24"/>
                </a:cubicBezTo>
                <a:cubicBezTo>
                  <a:pt x="28" y="24"/>
                  <a:pt x="28" y="24"/>
                  <a:pt x="28" y="23"/>
                </a:cubicBezTo>
                <a:close/>
                <a:moveTo>
                  <a:pt x="0" y="10"/>
                </a:moveTo>
                <a:cubicBezTo>
                  <a:pt x="0" y="9"/>
                  <a:pt x="0" y="9"/>
                  <a:pt x="0" y="9"/>
                </a:cubicBezTo>
                <a:cubicBezTo>
                  <a:pt x="0" y="9"/>
                  <a:pt x="1" y="9"/>
                  <a:pt x="1" y="9"/>
                </a:cubicBezTo>
                <a:cubicBezTo>
                  <a:pt x="8" y="9"/>
                  <a:pt x="8" y="9"/>
                  <a:pt x="8" y="9"/>
                </a:cubicBezTo>
                <a:cubicBezTo>
                  <a:pt x="8" y="9"/>
                  <a:pt x="8" y="9"/>
                  <a:pt x="8" y="9"/>
                </a:cubicBezTo>
                <a:cubicBezTo>
                  <a:pt x="8" y="10"/>
                  <a:pt x="8" y="10"/>
                  <a:pt x="8" y="10"/>
                </a:cubicBezTo>
                <a:cubicBezTo>
                  <a:pt x="8" y="10"/>
                  <a:pt x="8" y="11"/>
                  <a:pt x="8" y="11"/>
                </a:cubicBezTo>
                <a:cubicBezTo>
                  <a:pt x="1" y="11"/>
                  <a:pt x="1" y="11"/>
                  <a:pt x="1" y="11"/>
                </a:cubicBezTo>
                <a:cubicBezTo>
                  <a:pt x="1" y="11"/>
                  <a:pt x="0" y="10"/>
                  <a:pt x="0" y="10"/>
                </a:cubicBezTo>
                <a:close/>
                <a:moveTo>
                  <a:pt x="1" y="6"/>
                </a:moveTo>
                <a:cubicBezTo>
                  <a:pt x="14" y="0"/>
                  <a:pt x="14" y="0"/>
                  <a:pt x="14" y="0"/>
                </a:cubicBezTo>
                <a:cubicBezTo>
                  <a:pt x="15" y="0"/>
                  <a:pt x="15" y="0"/>
                  <a:pt x="15" y="0"/>
                </a:cubicBezTo>
                <a:cubicBezTo>
                  <a:pt x="29" y="6"/>
                  <a:pt x="29" y="6"/>
                  <a:pt x="29" y="6"/>
                </a:cubicBezTo>
                <a:cubicBezTo>
                  <a:pt x="29" y="7"/>
                  <a:pt x="29" y="7"/>
                  <a:pt x="29" y="7"/>
                </a:cubicBezTo>
                <a:cubicBezTo>
                  <a:pt x="29" y="8"/>
                  <a:pt x="29" y="8"/>
                  <a:pt x="29" y="8"/>
                </a:cubicBezTo>
                <a:cubicBezTo>
                  <a:pt x="29" y="8"/>
                  <a:pt x="29" y="8"/>
                  <a:pt x="29" y="8"/>
                </a:cubicBezTo>
                <a:cubicBezTo>
                  <a:pt x="1" y="8"/>
                  <a:pt x="1" y="8"/>
                  <a:pt x="1" y="8"/>
                </a:cubicBezTo>
                <a:cubicBezTo>
                  <a:pt x="1" y="8"/>
                  <a:pt x="0" y="8"/>
                  <a:pt x="0" y="8"/>
                </a:cubicBezTo>
                <a:cubicBezTo>
                  <a:pt x="0" y="7"/>
                  <a:pt x="0" y="7"/>
                  <a:pt x="0" y="7"/>
                </a:cubicBezTo>
                <a:cubicBezTo>
                  <a:pt x="0" y="7"/>
                  <a:pt x="1" y="7"/>
                  <a:pt x="1" y="6"/>
                </a:cubicBezTo>
                <a:close/>
                <a:moveTo>
                  <a:pt x="5" y="6"/>
                </a:moveTo>
                <a:cubicBezTo>
                  <a:pt x="25" y="6"/>
                  <a:pt x="25" y="6"/>
                  <a:pt x="25" y="6"/>
                </a:cubicBezTo>
                <a:cubicBezTo>
                  <a:pt x="25" y="6"/>
                  <a:pt x="25" y="6"/>
                  <a:pt x="25" y="6"/>
                </a:cubicBezTo>
                <a:cubicBezTo>
                  <a:pt x="25" y="6"/>
                  <a:pt x="25" y="6"/>
                  <a:pt x="25" y="6"/>
                </a:cubicBezTo>
                <a:cubicBezTo>
                  <a:pt x="15" y="2"/>
                  <a:pt x="15" y="2"/>
                  <a:pt x="15" y="2"/>
                </a:cubicBezTo>
                <a:cubicBezTo>
                  <a:pt x="15" y="2"/>
                  <a:pt x="15" y="2"/>
                  <a:pt x="15" y="2"/>
                </a:cubicBezTo>
                <a:cubicBezTo>
                  <a:pt x="5" y="6"/>
                  <a:pt x="5" y="6"/>
                  <a:pt x="5" y="6"/>
                </a:cubicBezTo>
                <a:cubicBezTo>
                  <a:pt x="5" y="6"/>
                  <a:pt x="5" y="6"/>
                  <a:pt x="5" y="6"/>
                </a:cubicBezTo>
                <a:cubicBezTo>
                  <a:pt x="5" y="6"/>
                  <a:pt x="5" y="6"/>
                  <a:pt x="5" y="6"/>
                </a:cubicBezTo>
                <a:close/>
                <a:moveTo>
                  <a:pt x="0" y="26"/>
                </a:moveTo>
                <a:cubicBezTo>
                  <a:pt x="0" y="25"/>
                  <a:pt x="0" y="25"/>
                  <a:pt x="0" y="25"/>
                </a:cubicBezTo>
                <a:cubicBezTo>
                  <a:pt x="0" y="24"/>
                  <a:pt x="1" y="24"/>
                  <a:pt x="1" y="24"/>
                </a:cubicBezTo>
                <a:cubicBezTo>
                  <a:pt x="29" y="24"/>
                  <a:pt x="29" y="24"/>
                  <a:pt x="29" y="24"/>
                </a:cubicBezTo>
                <a:cubicBezTo>
                  <a:pt x="29" y="24"/>
                  <a:pt x="29" y="24"/>
                  <a:pt x="29" y="25"/>
                </a:cubicBezTo>
                <a:cubicBezTo>
                  <a:pt x="29" y="26"/>
                  <a:pt x="29" y="26"/>
                  <a:pt x="29" y="26"/>
                </a:cubicBezTo>
                <a:cubicBezTo>
                  <a:pt x="29" y="26"/>
                  <a:pt x="29" y="26"/>
                  <a:pt x="29" y="26"/>
                </a:cubicBezTo>
                <a:cubicBezTo>
                  <a:pt x="1" y="26"/>
                  <a:pt x="1" y="26"/>
                  <a:pt x="1" y="26"/>
                </a:cubicBezTo>
                <a:cubicBezTo>
                  <a:pt x="1" y="26"/>
                  <a:pt x="0" y="26"/>
                  <a:pt x="0" y="26"/>
                </a:cubicBezTo>
                <a:close/>
                <a:moveTo>
                  <a:pt x="7" y="23"/>
                </a:moveTo>
                <a:cubicBezTo>
                  <a:pt x="7" y="11"/>
                  <a:pt x="7" y="11"/>
                  <a:pt x="7" y="11"/>
                </a:cubicBezTo>
                <a:cubicBezTo>
                  <a:pt x="7" y="11"/>
                  <a:pt x="7" y="11"/>
                  <a:pt x="7" y="11"/>
                </a:cubicBezTo>
                <a:cubicBezTo>
                  <a:pt x="2" y="11"/>
                  <a:pt x="2" y="11"/>
                  <a:pt x="2" y="11"/>
                </a:cubicBezTo>
                <a:cubicBezTo>
                  <a:pt x="2" y="11"/>
                  <a:pt x="2" y="11"/>
                  <a:pt x="2" y="11"/>
                </a:cubicBezTo>
                <a:cubicBezTo>
                  <a:pt x="2" y="23"/>
                  <a:pt x="2" y="23"/>
                  <a:pt x="2" y="23"/>
                </a:cubicBezTo>
                <a:cubicBezTo>
                  <a:pt x="2" y="24"/>
                  <a:pt x="2" y="24"/>
                  <a:pt x="2" y="24"/>
                </a:cubicBezTo>
                <a:cubicBezTo>
                  <a:pt x="7" y="24"/>
                  <a:pt x="7" y="24"/>
                  <a:pt x="7" y="24"/>
                </a:cubicBezTo>
                <a:cubicBezTo>
                  <a:pt x="7" y="24"/>
                  <a:pt x="7" y="24"/>
                  <a:pt x="7" y="23"/>
                </a:cubicBezTo>
                <a:close/>
                <a:moveTo>
                  <a:pt x="11" y="10"/>
                </a:moveTo>
                <a:cubicBezTo>
                  <a:pt x="11" y="9"/>
                  <a:pt x="11" y="9"/>
                  <a:pt x="11" y="9"/>
                </a:cubicBezTo>
                <a:cubicBezTo>
                  <a:pt x="11" y="9"/>
                  <a:pt x="11" y="9"/>
                  <a:pt x="11" y="9"/>
                </a:cubicBezTo>
                <a:cubicBezTo>
                  <a:pt x="18" y="9"/>
                  <a:pt x="18" y="9"/>
                  <a:pt x="18" y="9"/>
                </a:cubicBezTo>
                <a:cubicBezTo>
                  <a:pt x="19" y="9"/>
                  <a:pt x="19" y="9"/>
                  <a:pt x="19" y="9"/>
                </a:cubicBezTo>
                <a:cubicBezTo>
                  <a:pt x="19" y="10"/>
                  <a:pt x="19" y="10"/>
                  <a:pt x="19" y="10"/>
                </a:cubicBezTo>
                <a:cubicBezTo>
                  <a:pt x="19" y="10"/>
                  <a:pt x="19" y="11"/>
                  <a:pt x="18" y="11"/>
                </a:cubicBezTo>
                <a:cubicBezTo>
                  <a:pt x="11" y="11"/>
                  <a:pt x="11" y="11"/>
                  <a:pt x="11" y="11"/>
                </a:cubicBezTo>
                <a:cubicBezTo>
                  <a:pt x="11" y="11"/>
                  <a:pt x="11" y="10"/>
                  <a:pt x="11" y="10"/>
                </a:cubicBezTo>
                <a:close/>
                <a:moveTo>
                  <a:pt x="17" y="23"/>
                </a:moveTo>
                <a:cubicBezTo>
                  <a:pt x="17" y="11"/>
                  <a:pt x="17" y="11"/>
                  <a:pt x="17" y="11"/>
                </a:cubicBezTo>
                <a:cubicBezTo>
                  <a:pt x="17" y="11"/>
                  <a:pt x="17" y="11"/>
                  <a:pt x="17" y="11"/>
                </a:cubicBezTo>
                <a:cubicBezTo>
                  <a:pt x="12" y="11"/>
                  <a:pt x="12" y="11"/>
                  <a:pt x="12" y="11"/>
                </a:cubicBezTo>
                <a:cubicBezTo>
                  <a:pt x="12" y="11"/>
                  <a:pt x="12" y="11"/>
                  <a:pt x="12" y="11"/>
                </a:cubicBezTo>
                <a:cubicBezTo>
                  <a:pt x="12" y="23"/>
                  <a:pt x="12" y="23"/>
                  <a:pt x="12" y="23"/>
                </a:cubicBezTo>
                <a:cubicBezTo>
                  <a:pt x="12" y="24"/>
                  <a:pt x="12" y="24"/>
                  <a:pt x="12" y="24"/>
                </a:cubicBezTo>
                <a:cubicBezTo>
                  <a:pt x="17" y="24"/>
                  <a:pt x="17" y="24"/>
                  <a:pt x="17" y="24"/>
                </a:cubicBezTo>
                <a:cubicBezTo>
                  <a:pt x="17" y="24"/>
                  <a:pt x="17" y="24"/>
                  <a:pt x="17" y="23"/>
                </a:cubicBez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81" name="Freeform 207"/>
          <p:cNvSpPr>
            <a:spLocks noEditPoints="1"/>
          </p:cNvSpPr>
          <p:nvPr/>
        </p:nvSpPr>
        <p:spPr bwMode="auto">
          <a:xfrm>
            <a:off x="9347491" y="1881809"/>
            <a:ext cx="296804" cy="287756"/>
          </a:xfrm>
          <a:custGeom>
            <a:avLst/>
            <a:gdLst>
              <a:gd name="T0" fmla="*/ 9 w 31"/>
              <a:gd name="T1" fmla="*/ 21 h 30"/>
              <a:gd name="T2" fmla="*/ 10 w 31"/>
              <a:gd name="T3" fmla="*/ 22 h 30"/>
              <a:gd name="T4" fmla="*/ 10 w 31"/>
              <a:gd name="T5" fmla="*/ 23 h 30"/>
              <a:gd name="T6" fmla="*/ 3 w 31"/>
              <a:gd name="T7" fmla="*/ 30 h 30"/>
              <a:gd name="T8" fmla="*/ 3 w 31"/>
              <a:gd name="T9" fmla="*/ 30 h 30"/>
              <a:gd name="T10" fmla="*/ 1 w 31"/>
              <a:gd name="T11" fmla="*/ 29 h 30"/>
              <a:gd name="T12" fmla="*/ 1 w 31"/>
              <a:gd name="T13" fmla="*/ 29 h 30"/>
              <a:gd name="T14" fmla="*/ 1 w 31"/>
              <a:gd name="T15" fmla="*/ 28 h 30"/>
              <a:gd name="T16" fmla="*/ 8 w 31"/>
              <a:gd name="T17" fmla="*/ 21 h 30"/>
              <a:gd name="T18" fmla="*/ 9 w 31"/>
              <a:gd name="T19" fmla="*/ 21 h 30"/>
              <a:gd name="T20" fmla="*/ 20 w 31"/>
              <a:gd name="T21" fmla="*/ 3 h 30"/>
              <a:gd name="T22" fmla="*/ 20 w 31"/>
              <a:gd name="T23" fmla="*/ 3 h 30"/>
              <a:gd name="T24" fmla="*/ 19 w 31"/>
              <a:gd name="T25" fmla="*/ 5 h 30"/>
              <a:gd name="T26" fmla="*/ 19 w 31"/>
              <a:gd name="T27" fmla="*/ 6 h 30"/>
              <a:gd name="T28" fmla="*/ 18 w 31"/>
              <a:gd name="T29" fmla="*/ 9 h 30"/>
              <a:gd name="T30" fmla="*/ 12 w 31"/>
              <a:gd name="T31" fmla="*/ 12 h 30"/>
              <a:gd name="T32" fmla="*/ 5 w 31"/>
              <a:gd name="T33" fmla="*/ 14 h 30"/>
              <a:gd name="T34" fmla="*/ 4 w 31"/>
              <a:gd name="T35" fmla="*/ 14 h 30"/>
              <a:gd name="T36" fmla="*/ 4 w 31"/>
              <a:gd name="T37" fmla="*/ 15 h 30"/>
              <a:gd name="T38" fmla="*/ 16 w 31"/>
              <a:gd name="T39" fmla="*/ 27 h 30"/>
              <a:gd name="T40" fmla="*/ 17 w 31"/>
              <a:gd name="T41" fmla="*/ 27 h 30"/>
              <a:gd name="T42" fmla="*/ 17 w 31"/>
              <a:gd name="T43" fmla="*/ 27 h 30"/>
              <a:gd name="T44" fmla="*/ 19 w 31"/>
              <a:gd name="T45" fmla="*/ 19 h 30"/>
              <a:gd name="T46" fmla="*/ 22 w 31"/>
              <a:gd name="T47" fmla="*/ 13 h 30"/>
              <a:gd name="T48" fmla="*/ 25 w 31"/>
              <a:gd name="T49" fmla="*/ 12 h 30"/>
              <a:gd name="T50" fmla="*/ 26 w 31"/>
              <a:gd name="T51" fmla="*/ 12 h 30"/>
              <a:gd name="T52" fmla="*/ 28 w 31"/>
              <a:gd name="T53" fmla="*/ 11 h 30"/>
              <a:gd name="T54" fmla="*/ 28 w 31"/>
              <a:gd name="T55" fmla="*/ 11 h 30"/>
              <a:gd name="T56" fmla="*/ 20 w 31"/>
              <a:gd name="T57" fmla="*/ 3 h 30"/>
              <a:gd name="T58" fmla="*/ 14 w 31"/>
              <a:gd name="T59" fmla="*/ 15 h 30"/>
              <a:gd name="T60" fmla="*/ 9 w 31"/>
              <a:gd name="T61" fmla="*/ 14 h 30"/>
              <a:gd name="T62" fmla="*/ 15 w 31"/>
              <a:gd name="T63" fmla="*/ 20 h 30"/>
              <a:gd name="T64" fmla="*/ 14 w 31"/>
              <a:gd name="T65" fmla="*/ 15 h 30"/>
              <a:gd name="T66" fmla="*/ 24 w 31"/>
              <a:gd name="T67" fmla="*/ 4 h 30"/>
              <a:gd name="T68" fmla="*/ 25 w 31"/>
              <a:gd name="T69" fmla="*/ 7 h 30"/>
              <a:gd name="T70" fmla="*/ 21 w 31"/>
              <a:gd name="T71" fmla="*/ 4 h 30"/>
              <a:gd name="T72" fmla="*/ 24 w 31"/>
              <a:gd name="T73" fmla="*/ 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 h="30">
                <a:moveTo>
                  <a:pt x="9" y="21"/>
                </a:moveTo>
                <a:cubicBezTo>
                  <a:pt x="10" y="22"/>
                  <a:pt x="10" y="22"/>
                  <a:pt x="10" y="22"/>
                </a:cubicBezTo>
                <a:cubicBezTo>
                  <a:pt x="11" y="22"/>
                  <a:pt x="11" y="23"/>
                  <a:pt x="10" y="23"/>
                </a:cubicBezTo>
                <a:cubicBezTo>
                  <a:pt x="3" y="30"/>
                  <a:pt x="3" y="30"/>
                  <a:pt x="3" y="30"/>
                </a:cubicBezTo>
                <a:cubicBezTo>
                  <a:pt x="3" y="30"/>
                  <a:pt x="3" y="30"/>
                  <a:pt x="3" y="30"/>
                </a:cubicBezTo>
                <a:cubicBezTo>
                  <a:pt x="1" y="29"/>
                  <a:pt x="1" y="29"/>
                  <a:pt x="1" y="29"/>
                </a:cubicBezTo>
                <a:cubicBezTo>
                  <a:pt x="1" y="29"/>
                  <a:pt x="1" y="29"/>
                  <a:pt x="1" y="29"/>
                </a:cubicBezTo>
                <a:cubicBezTo>
                  <a:pt x="0" y="29"/>
                  <a:pt x="1" y="29"/>
                  <a:pt x="1" y="28"/>
                </a:cubicBezTo>
                <a:cubicBezTo>
                  <a:pt x="8" y="21"/>
                  <a:pt x="8" y="21"/>
                  <a:pt x="8" y="21"/>
                </a:cubicBezTo>
                <a:cubicBezTo>
                  <a:pt x="8" y="21"/>
                  <a:pt x="9" y="21"/>
                  <a:pt x="9" y="21"/>
                </a:cubicBezTo>
                <a:close/>
                <a:moveTo>
                  <a:pt x="20" y="3"/>
                </a:moveTo>
                <a:cubicBezTo>
                  <a:pt x="20" y="3"/>
                  <a:pt x="20" y="3"/>
                  <a:pt x="20" y="3"/>
                </a:cubicBezTo>
                <a:cubicBezTo>
                  <a:pt x="19" y="3"/>
                  <a:pt x="19" y="4"/>
                  <a:pt x="19" y="5"/>
                </a:cubicBezTo>
                <a:cubicBezTo>
                  <a:pt x="19" y="5"/>
                  <a:pt x="19" y="6"/>
                  <a:pt x="19" y="6"/>
                </a:cubicBezTo>
                <a:cubicBezTo>
                  <a:pt x="19" y="7"/>
                  <a:pt x="19" y="8"/>
                  <a:pt x="18" y="9"/>
                </a:cubicBezTo>
                <a:cubicBezTo>
                  <a:pt x="17" y="10"/>
                  <a:pt x="14" y="13"/>
                  <a:pt x="12" y="12"/>
                </a:cubicBezTo>
                <a:cubicBezTo>
                  <a:pt x="10" y="11"/>
                  <a:pt x="6" y="12"/>
                  <a:pt x="5" y="14"/>
                </a:cubicBezTo>
                <a:cubicBezTo>
                  <a:pt x="4" y="14"/>
                  <a:pt x="4" y="14"/>
                  <a:pt x="4" y="14"/>
                </a:cubicBezTo>
                <a:cubicBezTo>
                  <a:pt x="4" y="14"/>
                  <a:pt x="4" y="14"/>
                  <a:pt x="4" y="15"/>
                </a:cubicBezTo>
                <a:cubicBezTo>
                  <a:pt x="16" y="27"/>
                  <a:pt x="16" y="27"/>
                  <a:pt x="16" y="27"/>
                </a:cubicBezTo>
                <a:cubicBezTo>
                  <a:pt x="17" y="27"/>
                  <a:pt x="17" y="27"/>
                  <a:pt x="17" y="27"/>
                </a:cubicBezTo>
                <a:cubicBezTo>
                  <a:pt x="17" y="27"/>
                  <a:pt x="17" y="27"/>
                  <a:pt x="17" y="27"/>
                </a:cubicBezTo>
                <a:cubicBezTo>
                  <a:pt x="19" y="25"/>
                  <a:pt x="20" y="21"/>
                  <a:pt x="19" y="19"/>
                </a:cubicBezTo>
                <a:cubicBezTo>
                  <a:pt x="18" y="17"/>
                  <a:pt x="21" y="14"/>
                  <a:pt x="22" y="13"/>
                </a:cubicBezTo>
                <a:cubicBezTo>
                  <a:pt x="23" y="12"/>
                  <a:pt x="24" y="12"/>
                  <a:pt x="25" y="12"/>
                </a:cubicBezTo>
                <a:cubicBezTo>
                  <a:pt x="26" y="12"/>
                  <a:pt x="26" y="12"/>
                  <a:pt x="26" y="12"/>
                </a:cubicBezTo>
                <a:cubicBezTo>
                  <a:pt x="27" y="12"/>
                  <a:pt x="28" y="12"/>
                  <a:pt x="28" y="11"/>
                </a:cubicBezTo>
                <a:cubicBezTo>
                  <a:pt x="28" y="11"/>
                  <a:pt x="28" y="11"/>
                  <a:pt x="28" y="11"/>
                </a:cubicBezTo>
                <a:cubicBezTo>
                  <a:pt x="31" y="8"/>
                  <a:pt x="23" y="0"/>
                  <a:pt x="20" y="3"/>
                </a:cubicBezTo>
                <a:close/>
                <a:moveTo>
                  <a:pt x="14" y="15"/>
                </a:moveTo>
                <a:cubicBezTo>
                  <a:pt x="10" y="11"/>
                  <a:pt x="8" y="13"/>
                  <a:pt x="9" y="14"/>
                </a:cubicBezTo>
                <a:cubicBezTo>
                  <a:pt x="15" y="20"/>
                  <a:pt x="15" y="20"/>
                  <a:pt x="15" y="20"/>
                </a:cubicBezTo>
                <a:cubicBezTo>
                  <a:pt x="15" y="21"/>
                  <a:pt x="18" y="19"/>
                  <a:pt x="14" y="15"/>
                </a:cubicBezTo>
                <a:close/>
                <a:moveTo>
                  <a:pt x="24" y="4"/>
                </a:moveTo>
                <a:cubicBezTo>
                  <a:pt x="26" y="6"/>
                  <a:pt x="26" y="7"/>
                  <a:pt x="25" y="7"/>
                </a:cubicBezTo>
                <a:cubicBezTo>
                  <a:pt x="24" y="8"/>
                  <a:pt x="20" y="4"/>
                  <a:pt x="21" y="4"/>
                </a:cubicBezTo>
                <a:cubicBezTo>
                  <a:pt x="21" y="3"/>
                  <a:pt x="23" y="4"/>
                  <a:pt x="24" y="4"/>
                </a:cubicBez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82" name="Freeform 208"/>
          <p:cNvSpPr>
            <a:spLocks/>
          </p:cNvSpPr>
          <p:nvPr/>
        </p:nvSpPr>
        <p:spPr bwMode="auto">
          <a:xfrm>
            <a:off x="10652343" y="1890858"/>
            <a:ext cx="153832" cy="287756"/>
          </a:xfrm>
          <a:custGeom>
            <a:avLst/>
            <a:gdLst>
              <a:gd name="T0" fmla="*/ 0 w 85"/>
              <a:gd name="T1" fmla="*/ 0 h 159"/>
              <a:gd name="T2" fmla="*/ 74 w 85"/>
              <a:gd name="T3" fmla="*/ 0 h 159"/>
              <a:gd name="T4" fmla="*/ 48 w 85"/>
              <a:gd name="T5" fmla="*/ 53 h 159"/>
              <a:gd name="T6" fmla="*/ 85 w 85"/>
              <a:gd name="T7" fmla="*/ 53 h 159"/>
              <a:gd name="T8" fmla="*/ 21 w 85"/>
              <a:gd name="T9" fmla="*/ 159 h 159"/>
              <a:gd name="T10" fmla="*/ 21 w 85"/>
              <a:gd name="T11" fmla="*/ 85 h 159"/>
              <a:gd name="T12" fmla="*/ 0 w 85"/>
              <a:gd name="T13" fmla="*/ 85 h 159"/>
              <a:gd name="T14" fmla="*/ 0 w 85"/>
              <a:gd name="T15" fmla="*/ 0 h 1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5" h="159">
                <a:moveTo>
                  <a:pt x="0" y="0"/>
                </a:moveTo>
                <a:lnTo>
                  <a:pt x="74" y="0"/>
                </a:lnTo>
                <a:lnTo>
                  <a:pt x="48" y="53"/>
                </a:lnTo>
                <a:lnTo>
                  <a:pt x="85" y="53"/>
                </a:lnTo>
                <a:lnTo>
                  <a:pt x="21" y="159"/>
                </a:lnTo>
                <a:lnTo>
                  <a:pt x="21" y="85"/>
                </a:lnTo>
                <a:lnTo>
                  <a:pt x="0" y="85"/>
                </a:lnTo>
                <a:lnTo>
                  <a:pt x="0" y="0"/>
                </a:ln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83" name="Freeform 209"/>
          <p:cNvSpPr>
            <a:spLocks noEditPoints="1"/>
          </p:cNvSpPr>
          <p:nvPr/>
        </p:nvSpPr>
        <p:spPr bwMode="auto">
          <a:xfrm>
            <a:off x="6833709" y="4375684"/>
            <a:ext cx="345668" cy="269658"/>
          </a:xfrm>
          <a:custGeom>
            <a:avLst/>
            <a:gdLst>
              <a:gd name="T0" fmla="*/ 17 w 36"/>
              <a:gd name="T1" fmla="*/ 4 h 28"/>
              <a:gd name="T2" fmla="*/ 17 w 36"/>
              <a:gd name="T3" fmla="*/ 4 h 28"/>
              <a:gd name="T4" fmla="*/ 17 w 36"/>
              <a:gd name="T5" fmla="*/ 15 h 28"/>
              <a:gd name="T6" fmla="*/ 7 w 36"/>
              <a:gd name="T7" fmla="*/ 9 h 28"/>
              <a:gd name="T8" fmla="*/ 7 w 36"/>
              <a:gd name="T9" fmla="*/ 9 h 28"/>
              <a:gd name="T10" fmla="*/ 19 w 36"/>
              <a:gd name="T11" fmla="*/ 14 h 28"/>
              <a:gd name="T12" fmla="*/ 19 w 36"/>
              <a:gd name="T13" fmla="*/ 15 h 28"/>
              <a:gd name="T14" fmla="*/ 30 w 36"/>
              <a:gd name="T15" fmla="*/ 9 h 28"/>
              <a:gd name="T16" fmla="*/ 19 w 36"/>
              <a:gd name="T17" fmla="*/ 4 h 28"/>
              <a:gd name="T18" fmla="*/ 19 w 36"/>
              <a:gd name="T19" fmla="*/ 4 h 28"/>
              <a:gd name="T20" fmla="*/ 5 w 36"/>
              <a:gd name="T21" fmla="*/ 10 h 28"/>
              <a:gd name="T22" fmla="*/ 0 w 36"/>
              <a:gd name="T23" fmla="*/ 12 h 28"/>
              <a:gd name="T24" fmla="*/ 0 w 36"/>
              <a:gd name="T25" fmla="*/ 13 h 28"/>
              <a:gd name="T26" fmla="*/ 12 w 36"/>
              <a:gd name="T27" fmla="*/ 18 h 28"/>
              <a:gd name="T28" fmla="*/ 16 w 36"/>
              <a:gd name="T29" fmla="*/ 16 h 28"/>
              <a:gd name="T30" fmla="*/ 36 w 36"/>
              <a:gd name="T31" fmla="*/ 6 h 28"/>
              <a:gd name="T32" fmla="*/ 36 w 36"/>
              <a:gd name="T33" fmla="*/ 6 h 28"/>
              <a:gd name="T34" fmla="*/ 31 w 36"/>
              <a:gd name="T35" fmla="*/ 8 h 28"/>
              <a:gd name="T36" fmla="*/ 20 w 36"/>
              <a:gd name="T37" fmla="*/ 3 h 28"/>
              <a:gd name="T38" fmla="*/ 24 w 36"/>
              <a:gd name="T39" fmla="*/ 0 h 28"/>
              <a:gd name="T40" fmla="*/ 36 w 36"/>
              <a:gd name="T41" fmla="*/ 6 h 28"/>
              <a:gd name="T42" fmla="*/ 36 w 36"/>
              <a:gd name="T43" fmla="*/ 12 h 28"/>
              <a:gd name="T44" fmla="*/ 25 w 36"/>
              <a:gd name="T45" fmla="*/ 18 h 28"/>
              <a:gd name="T46" fmla="*/ 20 w 36"/>
              <a:gd name="T47" fmla="*/ 16 h 28"/>
              <a:gd name="T48" fmla="*/ 20 w 36"/>
              <a:gd name="T49" fmla="*/ 15 h 28"/>
              <a:gd name="T50" fmla="*/ 31 w 36"/>
              <a:gd name="T51" fmla="*/ 10 h 28"/>
              <a:gd name="T52" fmla="*/ 16 w 36"/>
              <a:gd name="T53" fmla="*/ 2 h 28"/>
              <a:gd name="T54" fmla="*/ 11 w 36"/>
              <a:gd name="T55" fmla="*/ 0 h 28"/>
              <a:gd name="T56" fmla="*/ 0 w 36"/>
              <a:gd name="T57" fmla="*/ 6 h 28"/>
              <a:gd name="T58" fmla="*/ 5 w 36"/>
              <a:gd name="T59" fmla="*/ 8 h 28"/>
              <a:gd name="T60" fmla="*/ 16 w 36"/>
              <a:gd name="T61" fmla="*/ 3 h 28"/>
              <a:gd name="T62" fmla="*/ 16 w 36"/>
              <a:gd name="T63" fmla="*/ 2 h 28"/>
              <a:gd name="T64" fmla="*/ 19 w 36"/>
              <a:gd name="T65" fmla="*/ 28 h 28"/>
              <a:gd name="T66" fmla="*/ 19 w 36"/>
              <a:gd name="T67" fmla="*/ 28 h 28"/>
              <a:gd name="T68" fmla="*/ 30 w 36"/>
              <a:gd name="T69" fmla="*/ 22 h 28"/>
              <a:gd name="T70" fmla="*/ 30 w 36"/>
              <a:gd name="T71" fmla="*/ 17 h 28"/>
              <a:gd name="T72" fmla="*/ 25 w 36"/>
              <a:gd name="T73" fmla="*/ 19 h 28"/>
              <a:gd name="T74" fmla="*/ 24 w 36"/>
              <a:gd name="T75" fmla="*/ 19 h 28"/>
              <a:gd name="T76" fmla="*/ 19 w 36"/>
              <a:gd name="T77" fmla="*/ 17 h 28"/>
              <a:gd name="T78" fmla="*/ 19 w 36"/>
              <a:gd name="T79" fmla="*/ 17 h 28"/>
              <a:gd name="T80" fmla="*/ 6 w 36"/>
              <a:gd name="T81" fmla="*/ 17 h 28"/>
              <a:gd name="T82" fmla="*/ 11 w 36"/>
              <a:gd name="T83" fmla="*/ 19 h 28"/>
              <a:gd name="T84" fmla="*/ 17 w 36"/>
              <a:gd name="T85" fmla="*/ 17 h 28"/>
              <a:gd name="T86" fmla="*/ 17 w 36"/>
              <a:gd name="T87" fmla="*/ 17 h 28"/>
              <a:gd name="T88" fmla="*/ 17 w 36"/>
              <a:gd name="T89" fmla="*/ 28 h 28"/>
              <a:gd name="T90" fmla="*/ 6 w 36"/>
              <a:gd name="T91" fmla="*/ 23 h 28"/>
              <a:gd name="T92" fmla="*/ 6 w 36"/>
              <a:gd name="T93" fmla="*/ 17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6" h="28">
                <a:moveTo>
                  <a:pt x="7" y="9"/>
                </a:moveTo>
                <a:cubicBezTo>
                  <a:pt x="17" y="4"/>
                  <a:pt x="17" y="4"/>
                  <a:pt x="17" y="4"/>
                </a:cubicBezTo>
                <a:cubicBezTo>
                  <a:pt x="17" y="4"/>
                  <a:pt x="17" y="4"/>
                  <a:pt x="17" y="4"/>
                </a:cubicBezTo>
                <a:cubicBezTo>
                  <a:pt x="17" y="4"/>
                  <a:pt x="17" y="4"/>
                  <a:pt x="17" y="4"/>
                </a:cubicBezTo>
                <a:cubicBezTo>
                  <a:pt x="17" y="14"/>
                  <a:pt x="17" y="14"/>
                  <a:pt x="17" y="14"/>
                </a:cubicBezTo>
                <a:cubicBezTo>
                  <a:pt x="17" y="14"/>
                  <a:pt x="17" y="15"/>
                  <a:pt x="17" y="15"/>
                </a:cubicBezTo>
                <a:cubicBezTo>
                  <a:pt x="17" y="15"/>
                  <a:pt x="17" y="15"/>
                  <a:pt x="17" y="15"/>
                </a:cubicBezTo>
                <a:cubicBezTo>
                  <a:pt x="7" y="9"/>
                  <a:pt x="7" y="9"/>
                  <a:pt x="7" y="9"/>
                </a:cubicBezTo>
                <a:cubicBezTo>
                  <a:pt x="6" y="9"/>
                  <a:pt x="6" y="9"/>
                  <a:pt x="6" y="9"/>
                </a:cubicBezTo>
                <a:cubicBezTo>
                  <a:pt x="6" y="9"/>
                  <a:pt x="6" y="9"/>
                  <a:pt x="7" y="9"/>
                </a:cubicBezTo>
                <a:close/>
                <a:moveTo>
                  <a:pt x="19" y="4"/>
                </a:moveTo>
                <a:cubicBezTo>
                  <a:pt x="19" y="14"/>
                  <a:pt x="19" y="14"/>
                  <a:pt x="19" y="14"/>
                </a:cubicBezTo>
                <a:cubicBezTo>
                  <a:pt x="19" y="14"/>
                  <a:pt x="19" y="15"/>
                  <a:pt x="19" y="15"/>
                </a:cubicBezTo>
                <a:cubicBezTo>
                  <a:pt x="19" y="15"/>
                  <a:pt x="19" y="15"/>
                  <a:pt x="19" y="15"/>
                </a:cubicBezTo>
                <a:cubicBezTo>
                  <a:pt x="29" y="9"/>
                  <a:pt x="29" y="9"/>
                  <a:pt x="29" y="9"/>
                </a:cubicBezTo>
                <a:cubicBezTo>
                  <a:pt x="30" y="9"/>
                  <a:pt x="30" y="9"/>
                  <a:pt x="30" y="9"/>
                </a:cubicBezTo>
                <a:cubicBezTo>
                  <a:pt x="30" y="9"/>
                  <a:pt x="30" y="9"/>
                  <a:pt x="29" y="9"/>
                </a:cubicBezTo>
                <a:cubicBezTo>
                  <a:pt x="19" y="4"/>
                  <a:pt x="19" y="4"/>
                  <a:pt x="19" y="4"/>
                </a:cubicBezTo>
                <a:cubicBezTo>
                  <a:pt x="19" y="4"/>
                  <a:pt x="19" y="4"/>
                  <a:pt x="19" y="4"/>
                </a:cubicBezTo>
                <a:cubicBezTo>
                  <a:pt x="19" y="4"/>
                  <a:pt x="19" y="4"/>
                  <a:pt x="19" y="4"/>
                </a:cubicBezTo>
                <a:close/>
                <a:moveTo>
                  <a:pt x="16" y="15"/>
                </a:moveTo>
                <a:cubicBezTo>
                  <a:pt x="5" y="10"/>
                  <a:pt x="5" y="10"/>
                  <a:pt x="5" y="10"/>
                </a:cubicBezTo>
                <a:cubicBezTo>
                  <a:pt x="5" y="10"/>
                  <a:pt x="5" y="10"/>
                  <a:pt x="5" y="10"/>
                </a:cubicBezTo>
                <a:cubicBezTo>
                  <a:pt x="0" y="12"/>
                  <a:pt x="0" y="12"/>
                  <a:pt x="0" y="12"/>
                </a:cubicBezTo>
                <a:cubicBezTo>
                  <a:pt x="0" y="12"/>
                  <a:pt x="0" y="12"/>
                  <a:pt x="0" y="12"/>
                </a:cubicBezTo>
                <a:cubicBezTo>
                  <a:pt x="0" y="13"/>
                  <a:pt x="0" y="13"/>
                  <a:pt x="0" y="13"/>
                </a:cubicBezTo>
                <a:cubicBezTo>
                  <a:pt x="11" y="18"/>
                  <a:pt x="11" y="18"/>
                  <a:pt x="11" y="18"/>
                </a:cubicBezTo>
                <a:cubicBezTo>
                  <a:pt x="11" y="18"/>
                  <a:pt x="12" y="18"/>
                  <a:pt x="12" y="18"/>
                </a:cubicBezTo>
                <a:cubicBezTo>
                  <a:pt x="16" y="16"/>
                  <a:pt x="16" y="16"/>
                  <a:pt x="16" y="16"/>
                </a:cubicBezTo>
                <a:cubicBezTo>
                  <a:pt x="16" y="16"/>
                  <a:pt x="16" y="16"/>
                  <a:pt x="16" y="16"/>
                </a:cubicBezTo>
                <a:cubicBezTo>
                  <a:pt x="16" y="16"/>
                  <a:pt x="16" y="15"/>
                  <a:pt x="16" y="15"/>
                </a:cubicBezTo>
                <a:close/>
                <a:moveTo>
                  <a:pt x="36" y="6"/>
                </a:moveTo>
                <a:cubicBezTo>
                  <a:pt x="36" y="6"/>
                  <a:pt x="36" y="6"/>
                  <a:pt x="36" y="6"/>
                </a:cubicBezTo>
                <a:cubicBezTo>
                  <a:pt x="36" y="6"/>
                  <a:pt x="36" y="6"/>
                  <a:pt x="36" y="6"/>
                </a:cubicBezTo>
                <a:cubicBezTo>
                  <a:pt x="31" y="8"/>
                  <a:pt x="31" y="8"/>
                  <a:pt x="31" y="8"/>
                </a:cubicBezTo>
                <a:cubicBezTo>
                  <a:pt x="31" y="8"/>
                  <a:pt x="31" y="8"/>
                  <a:pt x="31" y="8"/>
                </a:cubicBezTo>
                <a:cubicBezTo>
                  <a:pt x="20" y="3"/>
                  <a:pt x="20" y="3"/>
                  <a:pt x="20" y="3"/>
                </a:cubicBezTo>
                <a:cubicBezTo>
                  <a:pt x="20" y="3"/>
                  <a:pt x="20" y="3"/>
                  <a:pt x="20" y="3"/>
                </a:cubicBezTo>
                <a:cubicBezTo>
                  <a:pt x="20" y="3"/>
                  <a:pt x="20" y="2"/>
                  <a:pt x="20" y="2"/>
                </a:cubicBezTo>
                <a:cubicBezTo>
                  <a:pt x="24" y="0"/>
                  <a:pt x="24" y="0"/>
                  <a:pt x="24" y="0"/>
                </a:cubicBezTo>
                <a:cubicBezTo>
                  <a:pt x="24" y="0"/>
                  <a:pt x="25" y="0"/>
                  <a:pt x="25" y="0"/>
                </a:cubicBezTo>
                <a:cubicBezTo>
                  <a:pt x="36" y="6"/>
                  <a:pt x="36" y="6"/>
                  <a:pt x="36" y="6"/>
                </a:cubicBezTo>
                <a:close/>
                <a:moveTo>
                  <a:pt x="36" y="12"/>
                </a:moveTo>
                <a:cubicBezTo>
                  <a:pt x="36" y="12"/>
                  <a:pt x="36" y="12"/>
                  <a:pt x="36" y="12"/>
                </a:cubicBezTo>
                <a:cubicBezTo>
                  <a:pt x="36" y="13"/>
                  <a:pt x="36" y="13"/>
                  <a:pt x="36" y="13"/>
                </a:cubicBezTo>
                <a:cubicBezTo>
                  <a:pt x="25" y="18"/>
                  <a:pt x="25" y="18"/>
                  <a:pt x="25" y="18"/>
                </a:cubicBezTo>
                <a:cubicBezTo>
                  <a:pt x="25" y="18"/>
                  <a:pt x="24" y="18"/>
                  <a:pt x="24" y="18"/>
                </a:cubicBezTo>
                <a:cubicBezTo>
                  <a:pt x="20" y="16"/>
                  <a:pt x="20" y="16"/>
                  <a:pt x="20" y="16"/>
                </a:cubicBezTo>
                <a:cubicBezTo>
                  <a:pt x="20" y="16"/>
                  <a:pt x="20" y="16"/>
                  <a:pt x="20" y="16"/>
                </a:cubicBezTo>
                <a:cubicBezTo>
                  <a:pt x="20" y="16"/>
                  <a:pt x="20" y="15"/>
                  <a:pt x="20" y="15"/>
                </a:cubicBezTo>
                <a:cubicBezTo>
                  <a:pt x="31" y="10"/>
                  <a:pt x="31" y="10"/>
                  <a:pt x="31" y="10"/>
                </a:cubicBezTo>
                <a:cubicBezTo>
                  <a:pt x="31" y="10"/>
                  <a:pt x="31" y="10"/>
                  <a:pt x="31" y="10"/>
                </a:cubicBezTo>
                <a:cubicBezTo>
                  <a:pt x="36" y="12"/>
                  <a:pt x="36" y="12"/>
                  <a:pt x="36" y="12"/>
                </a:cubicBezTo>
                <a:close/>
                <a:moveTo>
                  <a:pt x="16" y="2"/>
                </a:moveTo>
                <a:cubicBezTo>
                  <a:pt x="12" y="0"/>
                  <a:pt x="12" y="0"/>
                  <a:pt x="12" y="0"/>
                </a:cubicBezTo>
                <a:cubicBezTo>
                  <a:pt x="12" y="0"/>
                  <a:pt x="11" y="0"/>
                  <a:pt x="11" y="0"/>
                </a:cubicBezTo>
                <a:cubicBezTo>
                  <a:pt x="0" y="6"/>
                  <a:pt x="0" y="6"/>
                  <a:pt x="0" y="6"/>
                </a:cubicBezTo>
                <a:cubicBezTo>
                  <a:pt x="0" y="6"/>
                  <a:pt x="0" y="6"/>
                  <a:pt x="0" y="6"/>
                </a:cubicBezTo>
                <a:cubicBezTo>
                  <a:pt x="0" y="6"/>
                  <a:pt x="0" y="6"/>
                  <a:pt x="0" y="6"/>
                </a:cubicBezTo>
                <a:cubicBezTo>
                  <a:pt x="5" y="8"/>
                  <a:pt x="5" y="8"/>
                  <a:pt x="5" y="8"/>
                </a:cubicBezTo>
                <a:cubicBezTo>
                  <a:pt x="5" y="8"/>
                  <a:pt x="5" y="8"/>
                  <a:pt x="5" y="8"/>
                </a:cubicBezTo>
                <a:cubicBezTo>
                  <a:pt x="16" y="3"/>
                  <a:pt x="16" y="3"/>
                  <a:pt x="16" y="3"/>
                </a:cubicBezTo>
                <a:cubicBezTo>
                  <a:pt x="16" y="3"/>
                  <a:pt x="16" y="3"/>
                  <a:pt x="16" y="3"/>
                </a:cubicBezTo>
                <a:cubicBezTo>
                  <a:pt x="16" y="3"/>
                  <a:pt x="16" y="2"/>
                  <a:pt x="16" y="2"/>
                </a:cubicBezTo>
                <a:close/>
                <a:moveTo>
                  <a:pt x="19" y="17"/>
                </a:moveTo>
                <a:cubicBezTo>
                  <a:pt x="19" y="28"/>
                  <a:pt x="19" y="28"/>
                  <a:pt x="19" y="28"/>
                </a:cubicBezTo>
                <a:cubicBezTo>
                  <a:pt x="19" y="28"/>
                  <a:pt x="19" y="28"/>
                  <a:pt x="19" y="28"/>
                </a:cubicBezTo>
                <a:cubicBezTo>
                  <a:pt x="19" y="28"/>
                  <a:pt x="19" y="28"/>
                  <a:pt x="19" y="28"/>
                </a:cubicBezTo>
                <a:cubicBezTo>
                  <a:pt x="30" y="23"/>
                  <a:pt x="30" y="23"/>
                  <a:pt x="30" y="23"/>
                </a:cubicBezTo>
                <a:cubicBezTo>
                  <a:pt x="30" y="23"/>
                  <a:pt x="30" y="22"/>
                  <a:pt x="30" y="22"/>
                </a:cubicBezTo>
                <a:cubicBezTo>
                  <a:pt x="30" y="17"/>
                  <a:pt x="30" y="17"/>
                  <a:pt x="30" y="17"/>
                </a:cubicBezTo>
                <a:cubicBezTo>
                  <a:pt x="30" y="17"/>
                  <a:pt x="30" y="17"/>
                  <a:pt x="30" y="17"/>
                </a:cubicBezTo>
                <a:cubicBezTo>
                  <a:pt x="30" y="17"/>
                  <a:pt x="30" y="17"/>
                  <a:pt x="30" y="17"/>
                </a:cubicBezTo>
                <a:cubicBezTo>
                  <a:pt x="25" y="19"/>
                  <a:pt x="25" y="19"/>
                  <a:pt x="25" y="19"/>
                </a:cubicBezTo>
                <a:cubicBezTo>
                  <a:pt x="25" y="19"/>
                  <a:pt x="25" y="19"/>
                  <a:pt x="25" y="19"/>
                </a:cubicBezTo>
                <a:cubicBezTo>
                  <a:pt x="25" y="19"/>
                  <a:pt x="24" y="19"/>
                  <a:pt x="24" y="19"/>
                </a:cubicBezTo>
                <a:cubicBezTo>
                  <a:pt x="24" y="19"/>
                  <a:pt x="24" y="19"/>
                  <a:pt x="24" y="19"/>
                </a:cubicBezTo>
                <a:cubicBezTo>
                  <a:pt x="19" y="17"/>
                  <a:pt x="19" y="17"/>
                  <a:pt x="19" y="17"/>
                </a:cubicBezTo>
                <a:cubicBezTo>
                  <a:pt x="19" y="17"/>
                  <a:pt x="19" y="17"/>
                  <a:pt x="19" y="17"/>
                </a:cubicBezTo>
                <a:cubicBezTo>
                  <a:pt x="19" y="17"/>
                  <a:pt x="19" y="17"/>
                  <a:pt x="19" y="17"/>
                </a:cubicBezTo>
                <a:close/>
                <a:moveTo>
                  <a:pt x="6" y="17"/>
                </a:moveTo>
                <a:cubicBezTo>
                  <a:pt x="6" y="17"/>
                  <a:pt x="6" y="17"/>
                  <a:pt x="6" y="17"/>
                </a:cubicBezTo>
                <a:cubicBezTo>
                  <a:pt x="6" y="17"/>
                  <a:pt x="6" y="17"/>
                  <a:pt x="6" y="17"/>
                </a:cubicBezTo>
                <a:cubicBezTo>
                  <a:pt x="11" y="19"/>
                  <a:pt x="11" y="19"/>
                  <a:pt x="11" y="19"/>
                </a:cubicBezTo>
                <a:cubicBezTo>
                  <a:pt x="11" y="19"/>
                  <a:pt x="12" y="19"/>
                  <a:pt x="12" y="19"/>
                </a:cubicBezTo>
                <a:cubicBezTo>
                  <a:pt x="17" y="17"/>
                  <a:pt x="17" y="17"/>
                  <a:pt x="17" y="17"/>
                </a:cubicBezTo>
                <a:cubicBezTo>
                  <a:pt x="17" y="17"/>
                  <a:pt x="17" y="17"/>
                  <a:pt x="17" y="17"/>
                </a:cubicBezTo>
                <a:cubicBezTo>
                  <a:pt x="17" y="17"/>
                  <a:pt x="17" y="17"/>
                  <a:pt x="17" y="17"/>
                </a:cubicBezTo>
                <a:cubicBezTo>
                  <a:pt x="17" y="28"/>
                  <a:pt x="17" y="28"/>
                  <a:pt x="17" y="28"/>
                </a:cubicBezTo>
                <a:cubicBezTo>
                  <a:pt x="17" y="28"/>
                  <a:pt x="17" y="28"/>
                  <a:pt x="17" y="28"/>
                </a:cubicBezTo>
                <a:cubicBezTo>
                  <a:pt x="17" y="28"/>
                  <a:pt x="17" y="28"/>
                  <a:pt x="17" y="28"/>
                </a:cubicBezTo>
                <a:cubicBezTo>
                  <a:pt x="6" y="23"/>
                  <a:pt x="6" y="23"/>
                  <a:pt x="6" y="23"/>
                </a:cubicBezTo>
                <a:cubicBezTo>
                  <a:pt x="6" y="23"/>
                  <a:pt x="6" y="22"/>
                  <a:pt x="6" y="22"/>
                </a:cubicBezTo>
                <a:lnTo>
                  <a:pt x="6" y="17"/>
                </a:ln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84" name="Freeform 210"/>
          <p:cNvSpPr>
            <a:spLocks noEditPoints="1"/>
          </p:cNvSpPr>
          <p:nvPr/>
        </p:nvSpPr>
        <p:spPr bwMode="auto">
          <a:xfrm>
            <a:off x="9327585" y="4348538"/>
            <a:ext cx="383673" cy="316712"/>
          </a:xfrm>
          <a:custGeom>
            <a:avLst/>
            <a:gdLst>
              <a:gd name="T0" fmla="*/ 5 w 40"/>
              <a:gd name="T1" fmla="*/ 24 h 33"/>
              <a:gd name="T2" fmla="*/ 24 w 40"/>
              <a:gd name="T3" fmla="*/ 24 h 33"/>
              <a:gd name="T4" fmla="*/ 25 w 40"/>
              <a:gd name="T5" fmla="*/ 27 h 33"/>
              <a:gd name="T6" fmla="*/ 5 w 40"/>
              <a:gd name="T7" fmla="*/ 27 h 33"/>
              <a:gd name="T8" fmla="*/ 5 w 40"/>
              <a:gd name="T9" fmla="*/ 24 h 33"/>
              <a:gd name="T10" fmla="*/ 11 w 40"/>
              <a:gd name="T11" fmla="*/ 18 h 33"/>
              <a:gd name="T12" fmla="*/ 11 w 40"/>
              <a:gd name="T13" fmla="*/ 14 h 33"/>
              <a:gd name="T14" fmla="*/ 13 w 40"/>
              <a:gd name="T15" fmla="*/ 14 h 33"/>
              <a:gd name="T16" fmla="*/ 13 w 40"/>
              <a:gd name="T17" fmla="*/ 15 h 33"/>
              <a:gd name="T18" fmla="*/ 14 w 40"/>
              <a:gd name="T19" fmla="*/ 15 h 33"/>
              <a:gd name="T20" fmla="*/ 13 w 40"/>
              <a:gd name="T21" fmla="*/ 16 h 33"/>
              <a:gd name="T22" fmla="*/ 11 w 40"/>
              <a:gd name="T23" fmla="*/ 18 h 33"/>
              <a:gd name="T24" fmla="*/ 25 w 40"/>
              <a:gd name="T25" fmla="*/ 4 h 33"/>
              <a:gd name="T26" fmla="*/ 20 w 40"/>
              <a:gd name="T27" fmla="*/ 5 h 33"/>
              <a:gd name="T28" fmla="*/ 20 w 40"/>
              <a:gd name="T29" fmla="*/ 6 h 33"/>
              <a:gd name="T30" fmla="*/ 21 w 40"/>
              <a:gd name="T31" fmla="*/ 7 h 33"/>
              <a:gd name="T32" fmla="*/ 22 w 40"/>
              <a:gd name="T33" fmla="*/ 7 h 33"/>
              <a:gd name="T34" fmla="*/ 25 w 40"/>
              <a:gd name="T35" fmla="*/ 4 h 33"/>
              <a:gd name="T36" fmla="*/ 19 w 40"/>
              <a:gd name="T37" fmla="*/ 8 h 33"/>
              <a:gd name="T38" fmla="*/ 20 w 40"/>
              <a:gd name="T39" fmla="*/ 9 h 33"/>
              <a:gd name="T40" fmla="*/ 20 w 40"/>
              <a:gd name="T41" fmla="*/ 10 h 33"/>
              <a:gd name="T42" fmla="*/ 17 w 40"/>
              <a:gd name="T43" fmla="*/ 13 h 33"/>
              <a:gd name="T44" fmla="*/ 15 w 40"/>
              <a:gd name="T45" fmla="*/ 13 h 33"/>
              <a:gd name="T46" fmla="*/ 15 w 40"/>
              <a:gd name="T47" fmla="*/ 13 h 33"/>
              <a:gd name="T48" fmla="*/ 15 w 40"/>
              <a:gd name="T49" fmla="*/ 11 h 33"/>
              <a:gd name="T50" fmla="*/ 18 w 40"/>
              <a:gd name="T51" fmla="*/ 8 h 33"/>
              <a:gd name="T52" fmla="*/ 19 w 40"/>
              <a:gd name="T53" fmla="*/ 8 h 33"/>
              <a:gd name="T54" fmla="*/ 26 w 40"/>
              <a:gd name="T55" fmla="*/ 16 h 33"/>
              <a:gd name="T56" fmla="*/ 24 w 40"/>
              <a:gd name="T57" fmla="*/ 16 h 33"/>
              <a:gd name="T58" fmla="*/ 23 w 40"/>
              <a:gd name="T59" fmla="*/ 17 h 33"/>
              <a:gd name="T60" fmla="*/ 23 w 40"/>
              <a:gd name="T61" fmla="*/ 19 h 33"/>
              <a:gd name="T62" fmla="*/ 35 w 40"/>
              <a:gd name="T63" fmla="*/ 32 h 33"/>
              <a:gd name="T64" fmla="*/ 38 w 40"/>
              <a:gd name="T65" fmla="*/ 28 h 33"/>
              <a:gd name="T66" fmla="*/ 26 w 40"/>
              <a:gd name="T67" fmla="*/ 16 h 33"/>
              <a:gd name="T68" fmla="*/ 27 w 40"/>
              <a:gd name="T69" fmla="*/ 12 h 33"/>
              <a:gd name="T70" fmla="*/ 26 w 40"/>
              <a:gd name="T71" fmla="*/ 12 h 33"/>
              <a:gd name="T72" fmla="*/ 20 w 40"/>
              <a:gd name="T73" fmla="*/ 6 h 33"/>
              <a:gd name="T74" fmla="*/ 20 w 40"/>
              <a:gd name="T75" fmla="*/ 4 h 33"/>
              <a:gd name="T76" fmla="*/ 27 w 40"/>
              <a:gd name="T77" fmla="*/ 12 h 33"/>
              <a:gd name="T78" fmla="*/ 19 w 40"/>
              <a:gd name="T79" fmla="*/ 7 h 33"/>
              <a:gd name="T80" fmla="*/ 17 w 40"/>
              <a:gd name="T81" fmla="*/ 7 h 33"/>
              <a:gd name="T82" fmla="*/ 14 w 40"/>
              <a:gd name="T83" fmla="*/ 11 h 33"/>
              <a:gd name="T84" fmla="*/ 14 w 40"/>
              <a:gd name="T85" fmla="*/ 13 h 33"/>
              <a:gd name="T86" fmla="*/ 19 w 40"/>
              <a:gd name="T87" fmla="*/ 17 h 33"/>
              <a:gd name="T88" fmla="*/ 21 w 40"/>
              <a:gd name="T89" fmla="*/ 17 h 33"/>
              <a:gd name="T90" fmla="*/ 22 w 40"/>
              <a:gd name="T91" fmla="*/ 16 h 33"/>
              <a:gd name="T92" fmla="*/ 24 w 40"/>
              <a:gd name="T93" fmla="*/ 14 h 33"/>
              <a:gd name="T94" fmla="*/ 24 w 40"/>
              <a:gd name="T95" fmla="*/ 12 h 33"/>
              <a:gd name="T96" fmla="*/ 19 w 40"/>
              <a:gd name="T97" fmla="*/ 7 h 33"/>
              <a:gd name="T98" fmla="*/ 18 w 40"/>
              <a:gd name="T99" fmla="*/ 20 h 33"/>
              <a:gd name="T100" fmla="*/ 18 w 40"/>
              <a:gd name="T101" fmla="*/ 19 h 33"/>
              <a:gd name="T102" fmla="*/ 12 w 40"/>
              <a:gd name="T103" fmla="*/ 13 h 33"/>
              <a:gd name="T104" fmla="*/ 11 w 40"/>
              <a:gd name="T105" fmla="*/ 13 h 33"/>
              <a:gd name="T106" fmla="*/ 18 w 40"/>
              <a:gd name="T107" fmla="*/ 20 h 33"/>
              <a:gd name="T108" fmla="*/ 27 w 40"/>
              <a:gd name="T109" fmla="*/ 32 h 33"/>
              <a:gd name="T110" fmla="*/ 3 w 40"/>
              <a:gd name="T111" fmla="*/ 32 h 33"/>
              <a:gd name="T112" fmla="*/ 3 w 40"/>
              <a:gd name="T113" fmla="*/ 28 h 33"/>
              <a:gd name="T114" fmla="*/ 27 w 40"/>
              <a:gd name="T115" fmla="*/ 28 h 33"/>
              <a:gd name="T116" fmla="*/ 27 w 40"/>
              <a:gd name="T117" fmla="*/ 3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 h="33">
                <a:moveTo>
                  <a:pt x="5" y="24"/>
                </a:moveTo>
                <a:cubicBezTo>
                  <a:pt x="24" y="24"/>
                  <a:pt x="24" y="24"/>
                  <a:pt x="24" y="24"/>
                </a:cubicBezTo>
                <a:cubicBezTo>
                  <a:pt x="27" y="24"/>
                  <a:pt x="27" y="27"/>
                  <a:pt x="25" y="27"/>
                </a:cubicBezTo>
                <a:cubicBezTo>
                  <a:pt x="5" y="27"/>
                  <a:pt x="5" y="27"/>
                  <a:pt x="5" y="27"/>
                </a:cubicBezTo>
                <a:cubicBezTo>
                  <a:pt x="3" y="27"/>
                  <a:pt x="3" y="24"/>
                  <a:pt x="5" y="24"/>
                </a:cubicBezTo>
                <a:close/>
                <a:moveTo>
                  <a:pt x="11" y="18"/>
                </a:moveTo>
                <a:cubicBezTo>
                  <a:pt x="11" y="18"/>
                  <a:pt x="9" y="16"/>
                  <a:pt x="11" y="14"/>
                </a:cubicBezTo>
                <a:cubicBezTo>
                  <a:pt x="12" y="13"/>
                  <a:pt x="12" y="13"/>
                  <a:pt x="13" y="14"/>
                </a:cubicBezTo>
                <a:cubicBezTo>
                  <a:pt x="13" y="15"/>
                  <a:pt x="13" y="15"/>
                  <a:pt x="13" y="15"/>
                </a:cubicBezTo>
                <a:cubicBezTo>
                  <a:pt x="14" y="15"/>
                  <a:pt x="14" y="15"/>
                  <a:pt x="14" y="15"/>
                </a:cubicBezTo>
                <a:cubicBezTo>
                  <a:pt x="14" y="15"/>
                  <a:pt x="14" y="16"/>
                  <a:pt x="13" y="16"/>
                </a:cubicBezTo>
                <a:cubicBezTo>
                  <a:pt x="11" y="18"/>
                  <a:pt x="11" y="18"/>
                  <a:pt x="11" y="18"/>
                </a:cubicBezTo>
                <a:close/>
                <a:moveTo>
                  <a:pt x="25" y="4"/>
                </a:moveTo>
                <a:cubicBezTo>
                  <a:pt x="25" y="4"/>
                  <a:pt x="23" y="3"/>
                  <a:pt x="20" y="5"/>
                </a:cubicBezTo>
                <a:cubicBezTo>
                  <a:pt x="20" y="5"/>
                  <a:pt x="20" y="5"/>
                  <a:pt x="20" y="6"/>
                </a:cubicBezTo>
                <a:cubicBezTo>
                  <a:pt x="21" y="7"/>
                  <a:pt x="21" y="7"/>
                  <a:pt x="21" y="7"/>
                </a:cubicBezTo>
                <a:cubicBezTo>
                  <a:pt x="21" y="7"/>
                  <a:pt x="22" y="7"/>
                  <a:pt x="22" y="7"/>
                </a:cubicBezTo>
                <a:cubicBezTo>
                  <a:pt x="25" y="4"/>
                  <a:pt x="25" y="4"/>
                  <a:pt x="25" y="4"/>
                </a:cubicBezTo>
                <a:close/>
                <a:moveTo>
                  <a:pt x="19" y="8"/>
                </a:moveTo>
                <a:cubicBezTo>
                  <a:pt x="20" y="9"/>
                  <a:pt x="20" y="9"/>
                  <a:pt x="20" y="9"/>
                </a:cubicBezTo>
                <a:cubicBezTo>
                  <a:pt x="20" y="9"/>
                  <a:pt x="20" y="10"/>
                  <a:pt x="20" y="10"/>
                </a:cubicBezTo>
                <a:cubicBezTo>
                  <a:pt x="17" y="13"/>
                  <a:pt x="17" y="13"/>
                  <a:pt x="17" y="13"/>
                </a:cubicBezTo>
                <a:cubicBezTo>
                  <a:pt x="17" y="14"/>
                  <a:pt x="16" y="14"/>
                  <a:pt x="15" y="13"/>
                </a:cubicBezTo>
                <a:cubicBezTo>
                  <a:pt x="15" y="13"/>
                  <a:pt x="15" y="13"/>
                  <a:pt x="15" y="13"/>
                </a:cubicBezTo>
                <a:cubicBezTo>
                  <a:pt x="14" y="12"/>
                  <a:pt x="14" y="12"/>
                  <a:pt x="15" y="11"/>
                </a:cubicBezTo>
                <a:cubicBezTo>
                  <a:pt x="18" y="8"/>
                  <a:pt x="18" y="8"/>
                  <a:pt x="18" y="8"/>
                </a:cubicBezTo>
                <a:cubicBezTo>
                  <a:pt x="18" y="8"/>
                  <a:pt x="19" y="8"/>
                  <a:pt x="19" y="8"/>
                </a:cubicBezTo>
                <a:close/>
                <a:moveTo>
                  <a:pt x="26" y="16"/>
                </a:moveTo>
                <a:cubicBezTo>
                  <a:pt x="25" y="16"/>
                  <a:pt x="24" y="16"/>
                  <a:pt x="24" y="16"/>
                </a:cubicBezTo>
                <a:cubicBezTo>
                  <a:pt x="23" y="17"/>
                  <a:pt x="23" y="17"/>
                  <a:pt x="23" y="17"/>
                </a:cubicBezTo>
                <a:cubicBezTo>
                  <a:pt x="22" y="18"/>
                  <a:pt x="22" y="19"/>
                  <a:pt x="23" y="19"/>
                </a:cubicBezTo>
                <a:cubicBezTo>
                  <a:pt x="24" y="21"/>
                  <a:pt x="32" y="29"/>
                  <a:pt x="35" y="32"/>
                </a:cubicBezTo>
                <a:cubicBezTo>
                  <a:pt x="37" y="33"/>
                  <a:pt x="40" y="31"/>
                  <a:pt x="38" y="28"/>
                </a:cubicBezTo>
                <a:cubicBezTo>
                  <a:pt x="35" y="25"/>
                  <a:pt x="27" y="18"/>
                  <a:pt x="26" y="16"/>
                </a:cubicBezTo>
                <a:close/>
                <a:moveTo>
                  <a:pt x="27" y="12"/>
                </a:moveTo>
                <a:cubicBezTo>
                  <a:pt x="27" y="12"/>
                  <a:pt x="26" y="12"/>
                  <a:pt x="26" y="12"/>
                </a:cubicBezTo>
                <a:cubicBezTo>
                  <a:pt x="20" y="6"/>
                  <a:pt x="20" y="6"/>
                  <a:pt x="20" y="6"/>
                </a:cubicBezTo>
                <a:cubicBezTo>
                  <a:pt x="19" y="6"/>
                  <a:pt x="19" y="5"/>
                  <a:pt x="20" y="4"/>
                </a:cubicBezTo>
                <a:cubicBezTo>
                  <a:pt x="24" y="0"/>
                  <a:pt x="32" y="7"/>
                  <a:pt x="27" y="12"/>
                </a:cubicBezTo>
                <a:close/>
                <a:moveTo>
                  <a:pt x="19" y="7"/>
                </a:moveTo>
                <a:cubicBezTo>
                  <a:pt x="19" y="7"/>
                  <a:pt x="18" y="7"/>
                  <a:pt x="17" y="7"/>
                </a:cubicBezTo>
                <a:cubicBezTo>
                  <a:pt x="14" y="11"/>
                  <a:pt x="14" y="11"/>
                  <a:pt x="14" y="11"/>
                </a:cubicBezTo>
                <a:cubicBezTo>
                  <a:pt x="13" y="11"/>
                  <a:pt x="13" y="12"/>
                  <a:pt x="14" y="13"/>
                </a:cubicBezTo>
                <a:cubicBezTo>
                  <a:pt x="19" y="17"/>
                  <a:pt x="19" y="17"/>
                  <a:pt x="19" y="17"/>
                </a:cubicBezTo>
                <a:cubicBezTo>
                  <a:pt x="19" y="18"/>
                  <a:pt x="20" y="18"/>
                  <a:pt x="21" y="17"/>
                </a:cubicBezTo>
                <a:cubicBezTo>
                  <a:pt x="22" y="16"/>
                  <a:pt x="22" y="16"/>
                  <a:pt x="22" y="16"/>
                </a:cubicBezTo>
                <a:cubicBezTo>
                  <a:pt x="24" y="14"/>
                  <a:pt x="24" y="14"/>
                  <a:pt x="24" y="14"/>
                </a:cubicBezTo>
                <a:cubicBezTo>
                  <a:pt x="24" y="14"/>
                  <a:pt x="24" y="13"/>
                  <a:pt x="24" y="12"/>
                </a:cubicBezTo>
                <a:cubicBezTo>
                  <a:pt x="19" y="7"/>
                  <a:pt x="19" y="7"/>
                  <a:pt x="19" y="7"/>
                </a:cubicBezTo>
                <a:close/>
                <a:moveTo>
                  <a:pt x="18" y="20"/>
                </a:moveTo>
                <a:cubicBezTo>
                  <a:pt x="19" y="20"/>
                  <a:pt x="19" y="19"/>
                  <a:pt x="18" y="19"/>
                </a:cubicBezTo>
                <a:cubicBezTo>
                  <a:pt x="12" y="13"/>
                  <a:pt x="12" y="13"/>
                  <a:pt x="12" y="13"/>
                </a:cubicBezTo>
                <a:cubicBezTo>
                  <a:pt x="12" y="13"/>
                  <a:pt x="11" y="13"/>
                  <a:pt x="11" y="13"/>
                </a:cubicBezTo>
                <a:cubicBezTo>
                  <a:pt x="7" y="18"/>
                  <a:pt x="13" y="25"/>
                  <a:pt x="18" y="20"/>
                </a:cubicBezTo>
                <a:close/>
                <a:moveTo>
                  <a:pt x="27" y="32"/>
                </a:moveTo>
                <a:cubicBezTo>
                  <a:pt x="3" y="32"/>
                  <a:pt x="3" y="32"/>
                  <a:pt x="3" y="32"/>
                </a:cubicBezTo>
                <a:cubicBezTo>
                  <a:pt x="0" y="32"/>
                  <a:pt x="0" y="28"/>
                  <a:pt x="3" y="28"/>
                </a:cubicBezTo>
                <a:cubicBezTo>
                  <a:pt x="27" y="28"/>
                  <a:pt x="27" y="28"/>
                  <a:pt x="27" y="28"/>
                </a:cubicBezTo>
                <a:cubicBezTo>
                  <a:pt x="30" y="28"/>
                  <a:pt x="30" y="32"/>
                  <a:pt x="27" y="32"/>
                </a:cubicBez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85" name="Freeform 211"/>
          <p:cNvSpPr>
            <a:spLocks noEditPoints="1"/>
          </p:cNvSpPr>
          <p:nvPr/>
        </p:nvSpPr>
        <p:spPr bwMode="auto">
          <a:xfrm>
            <a:off x="10585380" y="4375684"/>
            <a:ext cx="287756" cy="289565"/>
          </a:xfrm>
          <a:custGeom>
            <a:avLst/>
            <a:gdLst>
              <a:gd name="T0" fmla="*/ 15 w 30"/>
              <a:gd name="T1" fmla="*/ 0 h 30"/>
              <a:gd name="T2" fmla="*/ 18 w 30"/>
              <a:gd name="T3" fmla="*/ 2 h 30"/>
              <a:gd name="T4" fmla="*/ 21 w 30"/>
              <a:gd name="T5" fmla="*/ 1 h 30"/>
              <a:gd name="T6" fmla="*/ 23 w 30"/>
              <a:gd name="T7" fmla="*/ 5 h 30"/>
              <a:gd name="T8" fmla="*/ 26 w 30"/>
              <a:gd name="T9" fmla="*/ 5 h 30"/>
              <a:gd name="T10" fmla="*/ 26 w 30"/>
              <a:gd name="T11" fmla="*/ 9 h 30"/>
              <a:gd name="T12" fmla="*/ 30 w 30"/>
              <a:gd name="T13" fmla="*/ 10 h 30"/>
              <a:gd name="T14" fmla="*/ 28 w 30"/>
              <a:gd name="T15" fmla="*/ 14 h 30"/>
              <a:gd name="T16" fmla="*/ 30 w 30"/>
              <a:gd name="T17" fmla="*/ 16 h 30"/>
              <a:gd name="T18" fmla="*/ 27 w 30"/>
              <a:gd name="T19" fmla="*/ 19 h 30"/>
              <a:gd name="T20" fmla="*/ 28 w 30"/>
              <a:gd name="T21" fmla="*/ 22 h 30"/>
              <a:gd name="T22" fmla="*/ 25 w 30"/>
              <a:gd name="T23" fmla="*/ 23 h 30"/>
              <a:gd name="T24" fmla="*/ 24 w 30"/>
              <a:gd name="T25" fmla="*/ 27 h 30"/>
              <a:gd name="T26" fmla="*/ 20 w 30"/>
              <a:gd name="T27" fmla="*/ 27 h 30"/>
              <a:gd name="T28" fmla="*/ 18 w 30"/>
              <a:gd name="T29" fmla="*/ 30 h 30"/>
              <a:gd name="T30" fmla="*/ 15 w 30"/>
              <a:gd name="T31" fmla="*/ 28 h 30"/>
              <a:gd name="T32" fmla="*/ 12 w 30"/>
              <a:gd name="T33" fmla="*/ 30 h 30"/>
              <a:gd name="T34" fmla="*/ 10 w 30"/>
              <a:gd name="T35" fmla="*/ 27 h 30"/>
              <a:gd name="T36" fmla="*/ 6 w 30"/>
              <a:gd name="T37" fmla="*/ 27 h 30"/>
              <a:gd name="T38" fmla="*/ 6 w 30"/>
              <a:gd name="T39" fmla="*/ 23 h 30"/>
              <a:gd name="T40" fmla="*/ 2 w 30"/>
              <a:gd name="T41" fmla="*/ 22 h 30"/>
              <a:gd name="T42" fmla="*/ 3 w 30"/>
              <a:gd name="T43" fmla="*/ 19 h 30"/>
              <a:gd name="T44" fmla="*/ 0 w 30"/>
              <a:gd name="T45" fmla="*/ 16 h 30"/>
              <a:gd name="T46" fmla="*/ 3 w 30"/>
              <a:gd name="T47" fmla="*/ 14 h 30"/>
              <a:gd name="T48" fmla="*/ 1 w 30"/>
              <a:gd name="T49" fmla="*/ 10 h 30"/>
              <a:gd name="T50" fmla="*/ 4 w 30"/>
              <a:gd name="T51" fmla="*/ 9 h 30"/>
              <a:gd name="T52" fmla="*/ 4 w 30"/>
              <a:gd name="T53" fmla="*/ 5 h 30"/>
              <a:gd name="T54" fmla="*/ 8 w 30"/>
              <a:gd name="T55" fmla="*/ 5 h 30"/>
              <a:gd name="T56" fmla="*/ 9 w 30"/>
              <a:gd name="T57" fmla="*/ 1 h 30"/>
              <a:gd name="T58" fmla="*/ 13 w 30"/>
              <a:gd name="T59" fmla="*/ 2 h 30"/>
              <a:gd name="T60" fmla="*/ 15 w 30"/>
              <a:gd name="T61" fmla="*/ 0 h 30"/>
              <a:gd name="T62" fmla="*/ 15 w 30"/>
              <a:gd name="T63" fmla="*/ 4 h 30"/>
              <a:gd name="T64" fmla="*/ 4 w 30"/>
              <a:gd name="T65" fmla="*/ 15 h 30"/>
              <a:gd name="T66" fmla="*/ 15 w 30"/>
              <a:gd name="T67" fmla="*/ 26 h 30"/>
              <a:gd name="T68" fmla="*/ 26 w 30"/>
              <a:gd name="T69" fmla="*/ 15 h 30"/>
              <a:gd name="T70" fmla="*/ 15 w 30"/>
              <a:gd name="T71" fmla="*/ 4 h 30"/>
              <a:gd name="T72" fmla="*/ 15 w 30"/>
              <a:gd name="T73" fmla="*/ 6 h 30"/>
              <a:gd name="T74" fmla="*/ 6 w 30"/>
              <a:gd name="T75" fmla="*/ 15 h 30"/>
              <a:gd name="T76" fmla="*/ 15 w 30"/>
              <a:gd name="T77" fmla="*/ 24 h 30"/>
              <a:gd name="T78" fmla="*/ 24 w 30"/>
              <a:gd name="T79" fmla="*/ 15 h 30"/>
              <a:gd name="T80" fmla="*/ 15 w 30"/>
              <a:gd name="T81" fmla="*/ 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0" h="30">
                <a:moveTo>
                  <a:pt x="15" y="0"/>
                </a:moveTo>
                <a:cubicBezTo>
                  <a:pt x="18" y="2"/>
                  <a:pt x="18" y="2"/>
                  <a:pt x="18" y="2"/>
                </a:cubicBezTo>
                <a:cubicBezTo>
                  <a:pt x="21" y="1"/>
                  <a:pt x="21" y="1"/>
                  <a:pt x="21" y="1"/>
                </a:cubicBezTo>
                <a:cubicBezTo>
                  <a:pt x="23" y="5"/>
                  <a:pt x="23" y="5"/>
                  <a:pt x="23" y="5"/>
                </a:cubicBezTo>
                <a:cubicBezTo>
                  <a:pt x="26" y="5"/>
                  <a:pt x="26" y="5"/>
                  <a:pt x="26" y="5"/>
                </a:cubicBezTo>
                <a:cubicBezTo>
                  <a:pt x="26" y="9"/>
                  <a:pt x="26" y="9"/>
                  <a:pt x="26" y="9"/>
                </a:cubicBezTo>
                <a:cubicBezTo>
                  <a:pt x="30" y="10"/>
                  <a:pt x="30" y="10"/>
                  <a:pt x="30" y="10"/>
                </a:cubicBezTo>
                <a:cubicBezTo>
                  <a:pt x="28" y="14"/>
                  <a:pt x="28" y="14"/>
                  <a:pt x="28" y="14"/>
                </a:cubicBezTo>
                <a:cubicBezTo>
                  <a:pt x="30" y="16"/>
                  <a:pt x="30" y="16"/>
                  <a:pt x="30" y="16"/>
                </a:cubicBezTo>
                <a:cubicBezTo>
                  <a:pt x="27" y="19"/>
                  <a:pt x="27" y="19"/>
                  <a:pt x="27" y="19"/>
                </a:cubicBezTo>
                <a:cubicBezTo>
                  <a:pt x="28" y="22"/>
                  <a:pt x="28" y="22"/>
                  <a:pt x="28" y="22"/>
                </a:cubicBezTo>
                <a:cubicBezTo>
                  <a:pt x="25" y="23"/>
                  <a:pt x="25" y="23"/>
                  <a:pt x="25" y="23"/>
                </a:cubicBezTo>
                <a:cubicBezTo>
                  <a:pt x="24" y="27"/>
                  <a:pt x="24" y="27"/>
                  <a:pt x="24" y="27"/>
                </a:cubicBezTo>
                <a:cubicBezTo>
                  <a:pt x="20" y="27"/>
                  <a:pt x="20" y="27"/>
                  <a:pt x="20" y="27"/>
                </a:cubicBezTo>
                <a:cubicBezTo>
                  <a:pt x="18" y="30"/>
                  <a:pt x="18" y="30"/>
                  <a:pt x="18" y="30"/>
                </a:cubicBezTo>
                <a:cubicBezTo>
                  <a:pt x="15" y="28"/>
                  <a:pt x="15" y="28"/>
                  <a:pt x="15" y="28"/>
                </a:cubicBezTo>
                <a:cubicBezTo>
                  <a:pt x="12" y="30"/>
                  <a:pt x="12" y="30"/>
                  <a:pt x="12" y="30"/>
                </a:cubicBezTo>
                <a:cubicBezTo>
                  <a:pt x="10" y="27"/>
                  <a:pt x="10" y="27"/>
                  <a:pt x="10" y="27"/>
                </a:cubicBezTo>
                <a:cubicBezTo>
                  <a:pt x="6" y="27"/>
                  <a:pt x="6" y="27"/>
                  <a:pt x="6" y="27"/>
                </a:cubicBezTo>
                <a:cubicBezTo>
                  <a:pt x="6" y="23"/>
                  <a:pt x="6" y="23"/>
                  <a:pt x="6" y="23"/>
                </a:cubicBezTo>
                <a:cubicBezTo>
                  <a:pt x="2" y="22"/>
                  <a:pt x="2" y="22"/>
                  <a:pt x="2" y="22"/>
                </a:cubicBezTo>
                <a:cubicBezTo>
                  <a:pt x="3" y="19"/>
                  <a:pt x="3" y="19"/>
                  <a:pt x="3" y="19"/>
                </a:cubicBezTo>
                <a:cubicBezTo>
                  <a:pt x="0" y="16"/>
                  <a:pt x="0" y="16"/>
                  <a:pt x="0" y="16"/>
                </a:cubicBezTo>
                <a:cubicBezTo>
                  <a:pt x="3" y="14"/>
                  <a:pt x="3" y="14"/>
                  <a:pt x="3" y="14"/>
                </a:cubicBezTo>
                <a:cubicBezTo>
                  <a:pt x="1" y="10"/>
                  <a:pt x="1" y="10"/>
                  <a:pt x="1" y="10"/>
                </a:cubicBezTo>
                <a:cubicBezTo>
                  <a:pt x="4" y="9"/>
                  <a:pt x="4" y="9"/>
                  <a:pt x="4" y="9"/>
                </a:cubicBezTo>
                <a:cubicBezTo>
                  <a:pt x="4" y="5"/>
                  <a:pt x="4" y="5"/>
                  <a:pt x="4" y="5"/>
                </a:cubicBezTo>
                <a:cubicBezTo>
                  <a:pt x="8" y="5"/>
                  <a:pt x="8" y="5"/>
                  <a:pt x="8" y="5"/>
                </a:cubicBezTo>
                <a:cubicBezTo>
                  <a:pt x="9" y="1"/>
                  <a:pt x="9" y="1"/>
                  <a:pt x="9" y="1"/>
                </a:cubicBezTo>
                <a:cubicBezTo>
                  <a:pt x="13" y="2"/>
                  <a:pt x="13" y="2"/>
                  <a:pt x="13" y="2"/>
                </a:cubicBezTo>
                <a:cubicBezTo>
                  <a:pt x="15" y="0"/>
                  <a:pt x="15" y="0"/>
                  <a:pt x="15" y="0"/>
                </a:cubicBezTo>
                <a:close/>
                <a:moveTo>
                  <a:pt x="15" y="4"/>
                </a:moveTo>
                <a:cubicBezTo>
                  <a:pt x="9" y="4"/>
                  <a:pt x="4" y="9"/>
                  <a:pt x="4" y="15"/>
                </a:cubicBezTo>
                <a:cubicBezTo>
                  <a:pt x="4" y="21"/>
                  <a:pt x="9" y="26"/>
                  <a:pt x="15" y="26"/>
                </a:cubicBezTo>
                <a:cubicBezTo>
                  <a:pt x="21" y="26"/>
                  <a:pt x="26" y="21"/>
                  <a:pt x="26" y="15"/>
                </a:cubicBezTo>
                <a:cubicBezTo>
                  <a:pt x="26" y="9"/>
                  <a:pt x="21" y="4"/>
                  <a:pt x="15" y="4"/>
                </a:cubicBezTo>
                <a:close/>
                <a:moveTo>
                  <a:pt x="15" y="6"/>
                </a:moveTo>
                <a:cubicBezTo>
                  <a:pt x="10" y="6"/>
                  <a:pt x="6" y="10"/>
                  <a:pt x="6" y="15"/>
                </a:cubicBezTo>
                <a:cubicBezTo>
                  <a:pt x="6" y="20"/>
                  <a:pt x="10" y="24"/>
                  <a:pt x="15" y="24"/>
                </a:cubicBezTo>
                <a:cubicBezTo>
                  <a:pt x="20" y="24"/>
                  <a:pt x="24" y="20"/>
                  <a:pt x="24" y="15"/>
                </a:cubicBezTo>
                <a:cubicBezTo>
                  <a:pt x="24" y="10"/>
                  <a:pt x="20" y="6"/>
                  <a:pt x="15" y="6"/>
                </a:cubicBez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86" name="Freeform 212"/>
          <p:cNvSpPr>
            <a:spLocks noEditPoints="1"/>
          </p:cNvSpPr>
          <p:nvPr/>
        </p:nvSpPr>
        <p:spPr bwMode="auto">
          <a:xfrm>
            <a:off x="8109603" y="4386543"/>
            <a:ext cx="287756" cy="278706"/>
          </a:xfrm>
          <a:custGeom>
            <a:avLst/>
            <a:gdLst>
              <a:gd name="T0" fmla="*/ 10 w 30"/>
              <a:gd name="T1" fmla="*/ 29 h 29"/>
              <a:gd name="T2" fmla="*/ 0 w 30"/>
              <a:gd name="T3" fmla="*/ 20 h 29"/>
              <a:gd name="T4" fmla="*/ 0 w 30"/>
              <a:gd name="T5" fmla="*/ 18 h 29"/>
              <a:gd name="T6" fmla="*/ 1 w 30"/>
              <a:gd name="T7" fmla="*/ 16 h 29"/>
              <a:gd name="T8" fmla="*/ 15 w 30"/>
              <a:gd name="T9" fmla="*/ 2 h 29"/>
              <a:gd name="T10" fmla="*/ 18 w 30"/>
              <a:gd name="T11" fmla="*/ 0 h 29"/>
              <a:gd name="T12" fmla="*/ 22 w 30"/>
              <a:gd name="T13" fmla="*/ 0 h 29"/>
              <a:gd name="T14" fmla="*/ 26 w 30"/>
              <a:gd name="T15" fmla="*/ 1 h 29"/>
              <a:gd name="T16" fmla="*/ 28 w 30"/>
              <a:gd name="T17" fmla="*/ 4 h 29"/>
              <a:gd name="T18" fmla="*/ 29 w 30"/>
              <a:gd name="T19" fmla="*/ 7 h 29"/>
              <a:gd name="T20" fmla="*/ 29 w 30"/>
              <a:gd name="T21" fmla="*/ 11 h 29"/>
              <a:gd name="T22" fmla="*/ 28 w 30"/>
              <a:gd name="T23" fmla="*/ 14 h 29"/>
              <a:gd name="T24" fmla="*/ 13 w 30"/>
              <a:gd name="T25" fmla="*/ 28 h 29"/>
              <a:gd name="T26" fmla="*/ 12 w 30"/>
              <a:gd name="T27" fmla="*/ 29 h 29"/>
              <a:gd name="T28" fmla="*/ 10 w 30"/>
              <a:gd name="T29" fmla="*/ 29 h 29"/>
              <a:gd name="T30" fmla="*/ 23 w 30"/>
              <a:gd name="T31" fmla="*/ 4 h 29"/>
              <a:gd name="T32" fmla="*/ 20 w 30"/>
              <a:gd name="T33" fmla="*/ 6 h 29"/>
              <a:gd name="T34" fmla="*/ 23 w 30"/>
              <a:gd name="T35" fmla="*/ 9 h 29"/>
              <a:gd name="T36" fmla="*/ 26 w 30"/>
              <a:gd name="T37" fmla="*/ 6 h 29"/>
              <a:gd name="T38" fmla="*/ 23 w 30"/>
              <a:gd name="T39" fmla="*/ 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0" h="29">
                <a:moveTo>
                  <a:pt x="10" y="29"/>
                </a:moveTo>
                <a:cubicBezTo>
                  <a:pt x="8" y="28"/>
                  <a:pt x="1" y="21"/>
                  <a:pt x="0" y="20"/>
                </a:cubicBezTo>
                <a:cubicBezTo>
                  <a:pt x="0" y="19"/>
                  <a:pt x="0" y="18"/>
                  <a:pt x="0" y="18"/>
                </a:cubicBezTo>
                <a:cubicBezTo>
                  <a:pt x="0" y="17"/>
                  <a:pt x="0" y="17"/>
                  <a:pt x="1" y="16"/>
                </a:cubicBezTo>
                <a:cubicBezTo>
                  <a:pt x="15" y="2"/>
                  <a:pt x="15" y="2"/>
                  <a:pt x="15" y="2"/>
                </a:cubicBezTo>
                <a:cubicBezTo>
                  <a:pt x="16" y="1"/>
                  <a:pt x="17" y="0"/>
                  <a:pt x="18" y="0"/>
                </a:cubicBezTo>
                <a:cubicBezTo>
                  <a:pt x="22" y="0"/>
                  <a:pt x="22" y="0"/>
                  <a:pt x="22" y="0"/>
                </a:cubicBezTo>
                <a:cubicBezTo>
                  <a:pt x="23" y="0"/>
                  <a:pt x="25" y="0"/>
                  <a:pt x="26" y="1"/>
                </a:cubicBezTo>
                <a:cubicBezTo>
                  <a:pt x="28" y="4"/>
                  <a:pt x="28" y="4"/>
                  <a:pt x="28" y="4"/>
                </a:cubicBezTo>
                <a:cubicBezTo>
                  <a:pt x="29" y="5"/>
                  <a:pt x="30" y="6"/>
                  <a:pt x="29" y="7"/>
                </a:cubicBezTo>
                <a:cubicBezTo>
                  <a:pt x="29" y="11"/>
                  <a:pt x="29" y="11"/>
                  <a:pt x="29" y="11"/>
                </a:cubicBezTo>
                <a:cubicBezTo>
                  <a:pt x="29" y="12"/>
                  <a:pt x="28" y="13"/>
                  <a:pt x="28" y="14"/>
                </a:cubicBezTo>
                <a:cubicBezTo>
                  <a:pt x="13" y="28"/>
                  <a:pt x="13" y="28"/>
                  <a:pt x="13" y="28"/>
                </a:cubicBezTo>
                <a:cubicBezTo>
                  <a:pt x="13" y="29"/>
                  <a:pt x="12" y="29"/>
                  <a:pt x="12" y="29"/>
                </a:cubicBezTo>
                <a:cubicBezTo>
                  <a:pt x="11" y="29"/>
                  <a:pt x="10" y="29"/>
                  <a:pt x="10" y="29"/>
                </a:cubicBezTo>
                <a:close/>
                <a:moveTo>
                  <a:pt x="23" y="4"/>
                </a:moveTo>
                <a:cubicBezTo>
                  <a:pt x="21" y="4"/>
                  <a:pt x="20" y="5"/>
                  <a:pt x="20" y="6"/>
                </a:cubicBezTo>
                <a:cubicBezTo>
                  <a:pt x="20" y="8"/>
                  <a:pt x="21" y="9"/>
                  <a:pt x="23" y="9"/>
                </a:cubicBezTo>
                <a:cubicBezTo>
                  <a:pt x="24" y="9"/>
                  <a:pt x="26" y="8"/>
                  <a:pt x="26" y="6"/>
                </a:cubicBezTo>
                <a:cubicBezTo>
                  <a:pt x="26" y="5"/>
                  <a:pt x="24" y="4"/>
                  <a:pt x="23" y="4"/>
                </a:cubicBez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87" name="Freeform 213"/>
          <p:cNvSpPr>
            <a:spLocks noEditPoints="1"/>
          </p:cNvSpPr>
          <p:nvPr/>
        </p:nvSpPr>
        <p:spPr bwMode="auto">
          <a:xfrm>
            <a:off x="4424892" y="4375684"/>
            <a:ext cx="209935" cy="278706"/>
          </a:xfrm>
          <a:custGeom>
            <a:avLst/>
            <a:gdLst>
              <a:gd name="T0" fmla="*/ 20 w 22"/>
              <a:gd name="T1" fmla="*/ 29 h 29"/>
              <a:gd name="T2" fmla="*/ 0 w 22"/>
              <a:gd name="T3" fmla="*/ 2 h 29"/>
              <a:gd name="T4" fmla="*/ 22 w 22"/>
              <a:gd name="T5" fmla="*/ 2 h 29"/>
              <a:gd name="T6" fmla="*/ 17 w 22"/>
              <a:gd name="T7" fmla="*/ 6 h 29"/>
              <a:gd name="T8" fmla="*/ 16 w 22"/>
              <a:gd name="T9" fmla="*/ 4 h 29"/>
              <a:gd name="T10" fmla="*/ 16 w 22"/>
              <a:gd name="T11" fmla="*/ 6 h 29"/>
              <a:gd name="T12" fmla="*/ 18 w 22"/>
              <a:gd name="T13" fmla="*/ 7 h 29"/>
              <a:gd name="T14" fmla="*/ 18 w 22"/>
              <a:gd name="T15" fmla="*/ 4 h 29"/>
              <a:gd name="T16" fmla="*/ 16 w 22"/>
              <a:gd name="T17" fmla="*/ 4 h 29"/>
              <a:gd name="T18" fmla="*/ 16 w 22"/>
              <a:gd name="T19" fmla="*/ 24 h 29"/>
              <a:gd name="T20" fmla="*/ 15 w 22"/>
              <a:gd name="T21" fmla="*/ 22 h 29"/>
              <a:gd name="T22" fmla="*/ 15 w 22"/>
              <a:gd name="T23" fmla="*/ 23 h 29"/>
              <a:gd name="T24" fmla="*/ 18 w 22"/>
              <a:gd name="T25" fmla="*/ 23 h 29"/>
              <a:gd name="T26" fmla="*/ 16 w 22"/>
              <a:gd name="T27" fmla="*/ 21 h 29"/>
              <a:gd name="T28" fmla="*/ 16 w 22"/>
              <a:gd name="T29" fmla="*/ 21 h 29"/>
              <a:gd name="T30" fmla="*/ 20 w 22"/>
              <a:gd name="T31" fmla="*/ 7 h 29"/>
              <a:gd name="T32" fmla="*/ 20 w 22"/>
              <a:gd name="T33" fmla="*/ 3 h 29"/>
              <a:gd name="T34" fmla="*/ 2 w 22"/>
              <a:gd name="T35" fmla="*/ 7 h 29"/>
              <a:gd name="T36" fmla="*/ 6 w 22"/>
              <a:gd name="T37" fmla="*/ 16 h 29"/>
              <a:gd name="T38" fmla="*/ 7 w 22"/>
              <a:gd name="T39" fmla="*/ 14 h 29"/>
              <a:gd name="T40" fmla="*/ 8 w 22"/>
              <a:gd name="T41" fmla="*/ 14 h 29"/>
              <a:gd name="T42" fmla="*/ 7 w 22"/>
              <a:gd name="T43" fmla="*/ 13 h 29"/>
              <a:gd name="T44" fmla="*/ 6 w 22"/>
              <a:gd name="T45" fmla="*/ 13 h 29"/>
              <a:gd name="T46" fmla="*/ 4 w 22"/>
              <a:gd name="T47" fmla="*/ 14 h 29"/>
              <a:gd name="T48" fmla="*/ 6 w 22"/>
              <a:gd name="T49" fmla="*/ 14 h 29"/>
              <a:gd name="T50" fmla="*/ 5 w 22"/>
              <a:gd name="T51" fmla="*/ 24 h 29"/>
              <a:gd name="T52" fmla="*/ 6 w 22"/>
              <a:gd name="T53" fmla="*/ 23 h 29"/>
              <a:gd name="T54" fmla="*/ 7 w 22"/>
              <a:gd name="T55" fmla="*/ 24 h 29"/>
              <a:gd name="T56" fmla="*/ 7 w 22"/>
              <a:gd name="T57" fmla="*/ 22 h 29"/>
              <a:gd name="T58" fmla="*/ 7 w 22"/>
              <a:gd name="T59" fmla="*/ 22 h 29"/>
              <a:gd name="T60" fmla="*/ 5 w 22"/>
              <a:gd name="T61" fmla="*/ 22 h 29"/>
              <a:gd name="T62" fmla="*/ 6 w 22"/>
              <a:gd name="T63" fmla="*/ 23 h 29"/>
              <a:gd name="T64" fmla="*/ 14 w 22"/>
              <a:gd name="T65" fmla="*/ 14 h 29"/>
              <a:gd name="T66" fmla="*/ 17 w 22"/>
              <a:gd name="T67" fmla="*/ 14 h 29"/>
              <a:gd name="T68" fmla="*/ 17 w 22"/>
              <a:gd name="T69" fmla="*/ 14 h 29"/>
              <a:gd name="T70" fmla="*/ 3 w 22"/>
              <a:gd name="T71" fmla="*/ 11 h 29"/>
              <a:gd name="T72" fmla="*/ 3 w 22"/>
              <a:gd name="T73" fmla="*/ 17 h 29"/>
              <a:gd name="T74" fmla="*/ 10 w 22"/>
              <a:gd name="T75" fmla="*/ 11 h 29"/>
              <a:gd name="T76" fmla="*/ 13 w 22"/>
              <a:gd name="T77" fmla="*/ 11 h 29"/>
              <a:gd name="T78" fmla="*/ 13 w 22"/>
              <a:gd name="T79" fmla="*/ 17 h 29"/>
              <a:gd name="T80" fmla="*/ 20 w 22"/>
              <a:gd name="T81" fmla="*/ 11 h 29"/>
              <a:gd name="T82" fmla="*/ 10 w 22"/>
              <a:gd name="T83" fmla="*/ 26 h 29"/>
              <a:gd name="T84" fmla="*/ 10 w 22"/>
              <a:gd name="T85" fmla="*/ 19 h 29"/>
              <a:gd name="T86" fmla="*/ 2 w 22"/>
              <a:gd name="T87" fmla="*/ 26 h 29"/>
              <a:gd name="T88" fmla="*/ 20 w 22"/>
              <a:gd name="T89" fmla="*/ 26 h 29"/>
              <a:gd name="T90" fmla="*/ 20 w 22"/>
              <a:gd name="T91" fmla="*/ 19 h 29"/>
              <a:gd name="T92" fmla="*/ 12 w 22"/>
              <a:gd name="T93" fmla="*/ 2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 h="29">
                <a:moveTo>
                  <a:pt x="22" y="2"/>
                </a:moveTo>
                <a:cubicBezTo>
                  <a:pt x="22" y="11"/>
                  <a:pt x="22" y="19"/>
                  <a:pt x="22" y="27"/>
                </a:cubicBezTo>
                <a:cubicBezTo>
                  <a:pt x="22" y="28"/>
                  <a:pt x="22" y="29"/>
                  <a:pt x="20" y="29"/>
                </a:cubicBezTo>
                <a:cubicBezTo>
                  <a:pt x="14" y="29"/>
                  <a:pt x="8" y="29"/>
                  <a:pt x="2" y="29"/>
                </a:cubicBezTo>
                <a:cubicBezTo>
                  <a:pt x="1" y="29"/>
                  <a:pt x="0" y="28"/>
                  <a:pt x="0" y="27"/>
                </a:cubicBezTo>
                <a:cubicBezTo>
                  <a:pt x="0" y="19"/>
                  <a:pt x="0" y="11"/>
                  <a:pt x="0" y="2"/>
                </a:cubicBezTo>
                <a:cubicBezTo>
                  <a:pt x="0" y="1"/>
                  <a:pt x="1" y="0"/>
                  <a:pt x="2" y="0"/>
                </a:cubicBezTo>
                <a:cubicBezTo>
                  <a:pt x="8" y="0"/>
                  <a:pt x="14" y="0"/>
                  <a:pt x="20" y="0"/>
                </a:cubicBezTo>
                <a:cubicBezTo>
                  <a:pt x="22" y="0"/>
                  <a:pt x="22" y="1"/>
                  <a:pt x="22" y="2"/>
                </a:cubicBezTo>
                <a:close/>
                <a:moveTo>
                  <a:pt x="18" y="4"/>
                </a:moveTo>
                <a:cubicBezTo>
                  <a:pt x="17" y="4"/>
                  <a:pt x="17" y="4"/>
                  <a:pt x="17" y="4"/>
                </a:cubicBezTo>
                <a:cubicBezTo>
                  <a:pt x="17" y="6"/>
                  <a:pt x="17" y="6"/>
                  <a:pt x="17" y="6"/>
                </a:cubicBezTo>
                <a:cubicBezTo>
                  <a:pt x="18" y="6"/>
                  <a:pt x="18" y="6"/>
                  <a:pt x="18" y="6"/>
                </a:cubicBezTo>
                <a:cubicBezTo>
                  <a:pt x="18" y="4"/>
                  <a:pt x="18" y="4"/>
                  <a:pt x="18" y="4"/>
                </a:cubicBezTo>
                <a:close/>
                <a:moveTo>
                  <a:pt x="16" y="4"/>
                </a:moveTo>
                <a:cubicBezTo>
                  <a:pt x="16" y="4"/>
                  <a:pt x="16" y="4"/>
                  <a:pt x="16" y="4"/>
                </a:cubicBezTo>
                <a:cubicBezTo>
                  <a:pt x="16" y="4"/>
                  <a:pt x="16" y="4"/>
                  <a:pt x="16" y="4"/>
                </a:cubicBezTo>
                <a:cubicBezTo>
                  <a:pt x="16" y="6"/>
                  <a:pt x="16" y="6"/>
                  <a:pt x="16" y="6"/>
                </a:cubicBezTo>
                <a:cubicBezTo>
                  <a:pt x="16" y="7"/>
                  <a:pt x="16" y="7"/>
                  <a:pt x="16" y="7"/>
                </a:cubicBezTo>
                <a:cubicBezTo>
                  <a:pt x="16" y="7"/>
                  <a:pt x="16" y="7"/>
                  <a:pt x="16" y="7"/>
                </a:cubicBezTo>
                <a:cubicBezTo>
                  <a:pt x="18" y="7"/>
                  <a:pt x="18" y="7"/>
                  <a:pt x="18" y="7"/>
                </a:cubicBezTo>
                <a:cubicBezTo>
                  <a:pt x="18" y="7"/>
                  <a:pt x="18" y="7"/>
                  <a:pt x="18" y="6"/>
                </a:cubicBezTo>
                <a:cubicBezTo>
                  <a:pt x="18" y="6"/>
                  <a:pt x="18" y="6"/>
                  <a:pt x="18" y="6"/>
                </a:cubicBezTo>
                <a:cubicBezTo>
                  <a:pt x="18" y="4"/>
                  <a:pt x="18" y="4"/>
                  <a:pt x="18" y="4"/>
                </a:cubicBezTo>
                <a:cubicBezTo>
                  <a:pt x="18" y="4"/>
                  <a:pt x="18" y="4"/>
                  <a:pt x="18" y="4"/>
                </a:cubicBezTo>
                <a:cubicBezTo>
                  <a:pt x="18" y="4"/>
                  <a:pt x="18" y="4"/>
                  <a:pt x="18" y="4"/>
                </a:cubicBezTo>
                <a:cubicBezTo>
                  <a:pt x="16" y="4"/>
                  <a:pt x="16" y="4"/>
                  <a:pt x="16" y="4"/>
                </a:cubicBezTo>
                <a:close/>
                <a:moveTo>
                  <a:pt x="16" y="24"/>
                </a:moveTo>
                <a:cubicBezTo>
                  <a:pt x="16" y="24"/>
                  <a:pt x="16" y="24"/>
                  <a:pt x="16" y="24"/>
                </a:cubicBezTo>
                <a:cubicBezTo>
                  <a:pt x="16" y="24"/>
                  <a:pt x="16" y="24"/>
                  <a:pt x="16" y="24"/>
                </a:cubicBezTo>
                <a:cubicBezTo>
                  <a:pt x="16" y="24"/>
                  <a:pt x="16" y="24"/>
                  <a:pt x="16" y="24"/>
                </a:cubicBezTo>
                <a:cubicBezTo>
                  <a:pt x="16" y="24"/>
                  <a:pt x="16" y="24"/>
                  <a:pt x="16" y="24"/>
                </a:cubicBezTo>
                <a:close/>
                <a:moveTo>
                  <a:pt x="15" y="22"/>
                </a:moveTo>
                <a:cubicBezTo>
                  <a:pt x="14" y="22"/>
                  <a:pt x="14" y="23"/>
                  <a:pt x="14" y="23"/>
                </a:cubicBezTo>
                <a:cubicBezTo>
                  <a:pt x="14" y="23"/>
                  <a:pt x="14" y="23"/>
                  <a:pt x="14" y="23"/>
                </a:cubicBezTo>
                <a:cubicBezTo>
                  <a:pt x="14" y="23"/>
                  <a:pt x="14" y="23"/>
                  <a:pt x="15" y="23"/>
                </a:cubicBezTo>
                <a:cubicBezTo>
                  <a:pt x="17" y="23"/>
                  <a:pt x="17" y="23"/>
                  <a:pt x="17" y="23"/>
                </a:cubicBezTo>
                <a:cubicBezTo>
                  <a:pt x="18" y="23"/>
                  <a:pt x="18" y="23"/>
                  <a:pt x="18" y="23"/>
                </a:cubicBezTo>
                <a:cubicBezTo>
                  <a:pt x="18" y="23"/>
                  <a:pt x="18" y="23"/>
                  <a:pt x="18" y="23"/>
                </a:cubicBezTo>
                <a:cubicBezTo>
                  <a:pt x="18" y="23"/>
                  <a:pt x="18" y="22"/>
                  <a:pt x="17" y="22"/>
                </a:cubicBezTo>
                <a:cubicBezTo>
                  <a:pt x="15" y="22"/>
                  <a:pt x="15" y="22"/>
                  <a:pt x="15" y="22"/>
                </a:cubicBezTo>
                <a:close/>
                <a:moveTo>
                  <a:pt x="16" y="21"/>
                </a:moveTo>
                <a:cubicBezTo>
                  <a:pt x="16" y="21"/>
                  <a:pt x="16" y="21"/>
                  <a:pt x="16" y="21"/>
                </a:cubicBezTo>
                <a:cubicBezTo>
                  <a:pt x="16" y="22"/>
                  <a:pt x="16" y="22"/>
                  <a:pt x="16" y="22"/>
                </a:cubicBezTo>
                <a:cubicBezTo>
                  <a:pt x="16" y="22"/>
                  <a:pt x="16" y="22"/>
                  <a:pt x="16" y="21"/>
                </a:cubicBezTo>
                <a:cubicBezTo>
                  <a:pt x="16" y="21"/>
                  <a:pt x="16" y="21"/>
                  <a:pt x="16" y="21"/>
                </a:cubicBezTo>
                <a:close/>
                <a:moveTo>
                  <a:pt x="3" y="7"/>
                </a:moveTo>
                <a:cubicBezTo>
                  <a:pt x="20" y="7"/>
                  <a:pt x="20" y="7"/>
                  <a:pt x="20" y="7"/>
                </a:cubicBezTo>
                <a:cubicBezTo>
                  <a:pt x="20" y="7"/>
                  <a:pt x="20" y="7"/>
                  <a:pt x="20" y="7"/>
                </a:cubicBezTo>
                <a:cubicBezTo>
                  <a:pt x="20" y="3"/>
                  <a:pt x="20" y="3"/>
                  <a:pt x="20" y="3"/>
                </a:cubicBezTo>
                <a:cubicBezTo>
                  <a:pt x="20" y="3"/>
                  <a:pt x="20" y="3"/>
                  <a:pt x="20" y="3"/>
                </a:cubicBezTo>
                <a:cubicBezTo>
                  <a:pt x="3" y="3"/>
                  <a:pt x="3" y="3"/>
                  <a:pt x="3" y="3"/>
                </a:cubicBezTo>
                <a:cubicBezTo>
                  <a:pt x="2" y="3"/>
                  <a:pt x="2" y="3"/>
                  <a:pt x="2" y="3"/>
                </a:cubicBezTo>
                <a:cubicBezTo>
                  <a:pt x="2" y="7"/>
                  <a:pt x="2" y="7"/>
                  <a:pt x="2" y="7"/>
                </a:cubicBezTo>
                <a:cubicBezTo>
                  <a:pt x="2" y="7"/>
                  <a:pt x="2" y="7"/>
                  <a:pt x="3" y="7"/>
                </a:cubicBezTo>
                <a:close/>
                <a:moveTo>
                  <a:pt x="6" y="15"/>
                </a:moveTo>
                <a:cubicBezTo>
                  <a:pt x="6" y="16"/>
                  <a:pt x="6" y="16"/>
                  <a:pt x="6" y="16"/>
                </a:cubicBezTo>
                <a:cubicBezTo>
                  <a:pt x="6" y="16"/>
                  <a:pt x="6" y="16"/>
                  <a:pt x="6" y="16"/>
                </a:cubicBezTo>
                <a:cubicBezTo>
                  <a:pt x="6" y="16"/>
                  <a:pt x="7" y="16"/>
                  <a:pt x="7" y="15"/>
                </a:cubicBezTo>
                <a:cubicBezTo>
                  <a:pt x="7" y="14"/>
                  <a:pt x="7" y="14"/>
                  <a:pt x="7" y="14"/>
                </a:cubicBezTo>
                <a:cubicBezTo>
                  <a:pt x="8" y="14"/>
                  <a:pt x="8" y="14"/>
                  <a:pt x="8" y="14"/>
                </a:cubicBezTo>
                <a:cubicBezTo>
                  <a:pt x="8" y="14"/>
                  <a:pt x="8" y="14"/>
                  <a:pt x="8" y="14"/>
                </a:cubicBezTo>
                <a:cubicBezTo>
                  <a:pt x="8" y="14"/>
                  <a:pt x="8" y="14"/>
                  <a:pt x="8" y="14"/>
                </a:cubicBezTo>
                <a:cubicBezTo>
                  <a:pt x="8" y="14"/>
                  <a:pt x="8" y="14"/>
                  <a:pt x="8" y="14"/>
                </a:cubicBezTo>
                <a:cubicBezTo>
                  <a:pt x="7" y="14"/>
                  <a:pt x="7" y="14"/>
                  <a:pt x="7" y="14"/>
                </a:cubicBezTo>
                <a:cubicBezTo>
                  <a:pt x="7" y="13"/>
                  <a:pt x="7" y="13"/>
                  <a:pt x="7" y="13"/>
                </a:cubicBezTo>
                <a:cubicBezTo>
                  <a:pt x="7" y="13"/>
                  <a:pt x="6" y="12"/>
                  <a:pt x="6" y="12"/>
                </a:cubicBezTo>
                <a:cubicBezTo>
                  <a:pt x="6" y="12"/>
                  <a:pt x="6" y="12"/>
                  <a:pt x="6" y="12"/>
                </a:cubicBezTo>
                <a:cubicBezTo>
                  <a:pt x="6" y="12"/>
                  <a:pt x="6" y="13"/>
                  <a:pt x="6" y="13"/>
                </a:cubicBezTo>
                <a:cubicBezTo>
                  <a:pt x="6" y="14"/>
                  <a:pt x="6" y="14"/>
                  <a:pt x="6" y="14"/>
                </a:cubicBezTo>
                <a:cubicBezTo>
                  <a:pt x="5" y="14"/>
                  <a:pt x="5" y="14"/>
                  <a:pt x="5" y="14"/>
                </a:cubicBezTo>
                <a:cubicBezTo>
                  <a:pt x="5" y="14"/>
                  <a:pt x="4" y="14"/>
                  <a:pt x="4" y="14"/>
                </a:cubicBezTo>
                <a:cubicBezTo>
                  <a:pt x="4" y="14"/>
                  <a:pt x="4" y="14"/>
                  <a:pt x="4" y="14"/>
                </a:cubicBezTo>
                <a:cubicBezTo>
                  <a:pt x="4" y="14"/>
                  <a:pt x="5" y="14"/>
                  <a:pt x="5" y="14"/>
                </a:cubicBezTo>
                <a:cubicBezTo>
                  <a:pt x="6" y="14"/>
                  <a:pt x="6" y="14"/>
                  <a:pt x="6" y="14"/>
                </a:cubicBezTo>
                <a:cubicBezTo>
                  <a:pt x="6" y="15"/>
                  <a:pt x="6" y="15"/>
                  <a:pt x="6" y="15"/>
                </a:cubicBezTo>
                <a:close/>
                <a:moveTo>
                  <a:pt x="5" y="23"/>
                </a:moveTo>
                <a:cubicBezTo>
                  <a:pt x="5" y="24"/>
                  <a:pt x="5" y="24"/>
                  <a:pt x="5" y="24"/>
                </a:cubicBezTo>
                <a:cubicBezTo>
                  <a:pt x="5" y="24"/>
                  <a:pt x="5" y="24"/>
                  <a:pt x="5" y="24"/>
                </a:cubicBezTo>
                <a:cubicBezTo>
                  <a:pt x="5" y="24"/>
                  <a:pt x="5" y="24"/>
                  <a:pt x="5" y="24"/>
                </a:cubicBezTo>
                <a:cubicBezTo>
                  <a:pt x="6" y="23"/>
                  <a:pt x="6" y="23"/>
                  <a:pt x="6" y="23"/>
                </a:cubicBezTo>
                <a:cubicBezTo>
                  <a:pt x="7" y="24"/>
                  <a:pt x="7" y="24"/>
                  <a:pt x="7" y="24"/>
                </a:cubicBezTo>
                <a:cubicBezTo>
                  <a:pt x="7" y="24"/>
                  <a:pt x="7" y="24"/>
                  <a:pt x="7" y="24"/>
                </a:cubicBezTo>
                <a:cubicBezTo>
                  <a:pt x="7" y="24"/>
                  <a:pt x="7" y="24"/>
                  <a:pt x="7" y="24"/>
                </a:cubicBezTo>
                <a:cubicBezTo>
                  <a:pt x="8" y="24"/>
                  <a:pt x="8" y="24"/>
                  <a:pt x="7" y="24"/>
                </a:cubicBezTo>
                <a:cubicBezTo>
                  <a:pt x="7" y="23"/>
                  <a:pt x="7" y="23"/>
                  <a:pt x="7" y="23"/>
                </a:cubicBezTo>
                <a:cubicBezTo>
                  <a:pt x="7" y="22"/>
                  <a:pt x="7" y="22"/>
                  <a:pt x="7" y="22"/>
                </a:cubicBezTo>
                <a:cubicBezTo>
                  <a:pt x="8" y="22"/>
                  <a:pt x="8" y="22"/>
                  <a:pt x="7" y="22"/>
                </a:cubicBezTo>
                <a:cubicBezTo>
                  <a:pt x="7" y="22"/>
                  <a:pt x="7" y="22"/>
                  <a:pt x="7" y="22"/>
                </a:cubicBezTo>
                <a:cubicBezTo>
                  <a:pt x="7" y="21"/>
                  <a:pt x="7" y="21"/>
                  <a:pt x="7" y="22"/>
                </a:cubicBezTo>
                <a:cubicBezTo>
                  <a:pt x="6" y="22"/>
                  <a:pt x="6" y="22"/>
                  <a:pt x="6" y="22"/>
                </a:cubicBezTo>
                <a:cubicBezTo>
                  <a:pt x="5" y="22"/>
                  <a:pt x="5" y="22"/>
                  <a:pt x="5" y="22"/>
                </a:cubicBezTo>
                <a:cubicBezTo>
                  <a:pt x="5" y="21"/>
                  <a:pt x="5" y="21"/>
                  <a:pt x="5" y="22"/>
                </a:cubicBezTo>
                <a:cubicBezTo>
                  <a:pt x="5" y="22"/>
                  <a:pt x="5" y="22"/>
                  <a:pt x="5" y="22"/>
                </a:cubicBezTo>
                <a:cubicBezTo>
                  <a:pt x="5" y="22"/>
                  <a:pt x="5" y="22"/>
                  <a:pt x="5" y="22"/>
                </a:cubicBezTo>
                <a:cubicBezTo>
                  <a:pt x="6" y="23"/>
                  <a:pt x="6" y="23"/>
                  <a:pt x="6" y="23"/>
                </a:cubicBezTo>
                <a:cubicBezTo>
                  <a:pt x="5" y="23"/>
                  <a:pt x="5" y="23"/>
                  <a:pt x="5" y="23"/>
                </a:cubicBezTo>
                <a:close/>
                <a:moveTo>
                  <a:pt x="15" y="14"/>
                </a:moveTo>
                <a:cubicBezTo>
                  <a:pt x="14" y="14"/>
                  <a:pt x="14" y="14"/>
                  <a:pt x="14" y="14"/>
                </a:cubicBezTo>
                <a:cubicBezTo>
                  <a:pt x="14" y="14"/>
                  <a:pt x="14" y="14"/>
                  <a:pt x="14" y="14"/>
                </a:cubicBezTo>
                <a:cubicBezTo>
                  <a:pt x="14" y="14"/>
                  <a:pt x="14" y="14"/>
                  <a:pt x="15" y="14"/>
                </a:cubicBezTo>
                <a:cubicBezTo>
                  <a:pt x="17" y="14"/>
                  <a:pt x="17" y="14"/>
                  <a:pt x="17" y="14"/>
                </a:cubicBezTo>
                <a:cubicBezTo>
                  <a:pt x="18" y="14"/>
                  <a:pt x="18" y="14"/>
                  <a:pt x="18" y="14"/>
                </a:cubicBezTo>
                <a:cubicBezTo>
                  <a:pt x="18" y="14"/>
                  <a:pt x="18" y="14"/>
                  <a:pt x="18" y="14"/>
                </a:cubicBezTo>
                <a:cubicBezTo>
                  <a:pt x="18" y="14"/>
                  <a:pt x="18" y="14"/>
                  <a:pt x="17" y="14"/>
                </a:cubicBezTo>
                <a:cubicBezTo>
                  <a:pt x="15" y="14"/>
                  <a:pt x="15" y="14"/>
                  <a:pt x="15" y="14"/>
                </a:cubicBezTo>
                <a:close/>
                <a:moveTo>
                  <a:pt x="10" y="11"/>
                </a:moveTo>
                <a:cubicBezTo>
                  <a:pt x="3" y="11"/>
                  <a:pt x="3" y="11"/>
                  <a:pt x="3" y="11"/>
                </a:cubicBezTo>
                <a:cubicBezTo>
                  <a:pt x="2" y="11"/>
                  <a:pt x="2" y="11"/>
                  <a:pt x="2" y="11"/>
                </a:cubicBezTo>
                <a:cubicBezTo>
                  <a:pt x="2" y="17"/>
                  <a:pt x="2" y="17"/>
                  <a:pt x="2" y="17"/>
                </a:cubicBezTo>
                <a:cubicBezTo>
                  <a:pt x="2" y="17"/>
                  <a:pt x="2" y="17"/>
                  <a:pt x="3" y="17"/>
                </a:cubicBezTo>
                <a:cubicBezTo>
                  <a:pt x="10" y="17"/>
                  <a:pt x="10" y="17"/>
                  <a:pt x="10" y="17"/>
                </a:cubicBezTo>
                <a:cubicBezTo>
                  <a:pt x="10" y="17"/>
                  <a:pt x="10" y="17"/>
                  <a:pt x="10" y="17"/>
                </a:cubicBezTo>
                <a:cubicBezTo>
                  <a:pt x="10" y="11"/>
                  <a:pt x="10" y="11"/>
                  <a:pt x="10" y="11"/>
                </a:cubicBezTo>
                <a:cubicBezTo>
                  <a:pt x="10" y="11"/>
                  <a:pt x="10" y="11"/>
                  <a:pt x="10" y="11"/>
                </a:cubicBezTo>
                <a:close/>
                <a:moveTo>
                  <a:pt x="20" y="11"/>
                </a:moveTo>
                <a:cubicBezTo>
                  <a:pt x="13" y="11"/>
                  <a:pt x="13" y="11"/>
                  <a:pt x="13" y="11"/>
                </a:cubicBezTo>
                <a:cubicBezTo>
                  <a:pt x="12" y="11"/>
                  <a:pt x="12" y="11"/>
                  <a:pt x="12" y="11"/>
                </a:cubicBezTo>
                <a:cubicBezTo>
                  <a:pt x="12" y="17"/>
                  <a:pt x="12" y="17"/>
                  <a:pt x="12" y="17"/>
                </a:cubicBezTo>
                <a:cubicBezTo>
                  <a:pt x="12" y="17"/>
                  <a:pt x="12" y="17"/>
                  <a:pt x="13" y="17"/>
                </a:cubicBezTo>
                <a:cubicBezTo>
                  <a:pt x="20" y="17"/>
                  <a:pt x="20" y="17"/>
                  <a:pt x="20" y="17"/>
                </a:cubicBezTo>
                <a:cubicBezTo>
                  <a:pt x="20" y="17"/>
                  <a:pt x="20" y="17"/>
                  <a:pt x="20" y="17"/>
                </a:cubicBezTo>
                <a:cubicBezTo>
                  <a:pt x="20" y="11"/>
                  <a:pt x="20" y="11"/>
                  <a:pt x="20" y="11"/>
                </a:cubicBezTo>
                <a:cubicBezTo>
                  <a:pt x="20" y="11"/>
                  <a:pt x="20" y="11"/>
                  <a:pt x="20" y="11"/>
                </a:cubicBezTo>
                <a:close/>
                <a:moveTo>
                  <a:pt x="3" y="26"/>
                </a:moveTo>
                <a:cubicBezTo>
                  <a:pt x="10" y="26"/>
                  <a:pt x="10" y="26"/>
                  <a:pt x="10" y="26"/>
                </a:cubicBezTo>
                <a:cubicBezTo>
                  <a:pt x="10" y="26"/>
                  <a:pt x="10" y="26"/>
                  <a:pt x="10" y="26"/>
                </a:cubicBezTo>
                <a:cubicBezTo>
                  <a:pt x="10" y="20"/>
                  <a:pt x="10" y="20"/>
                  <a:pt x="10" y="20"/>
                </a:cubicBezTo>
                <a:cubicBezTo>
                  <a:pt x="10" y="19"/>
                  <a:pt x="10" y="19"/>
                  <a:pt x="10" y="19"/>
                </a:cubicBezTo>
                <a:cubicBezTo>
                  <a:pt x="3" y="19"/>
                  <a:pt x="3" y="19"/>
                  <a:pt x="3" y="19"/>
                </a:cubicBezTo>
                <a:cubicBezTo>
                  <a:pt x="2" y="19"/>
                  <a:pt x="2" y="19"/>
                  <a:pt x="2" y="20"/>
                </a:cubicBezTo>
                <a:cubicBezTo>
                  <a:pt x="2" y="26"/>
                  <a:pt x="2" y="26"/>
                  <a:pt x="2" y="26"/>
                </a:cubicBezTo>
                <a:cubicBezTo>
                  <a:pt x="2" y="26"/>
                  <a:pt x="2" y="26"/>
                  <a:pt x="3" y="26"/>
                </a:cubicBezTo>
                <a:close/>
                <a:moveTo>
                  <a:pt x="13" y="26"/>
                </a:moveTo>
                <a:cubicBezTo>
                  <a:pt x="20" y="26"/>
                  <a:pt x="20" y="26"/>
                  <a:pt x="20" y="26"/>
                </a:cubicBezTo>
                <a:cubicBezTo>
                  <a:pt x="20" y="26"/>
                  <a:pt x="20" y="26"/>
                  <a:pt x="20" y="26"/>
                </a:cubicBezTo>
                <a:cubicBezTo>
                  <a:pt x="20" y="20"/>
                  <a:pt x="20" y="20"/>
                  <a:pt x="20" y="20"/>
                </a:cubicBezTo>
                <a:cubicBezTo>
                  <a:pt x="20" y="19"/>
                  <a:pt x="20" y="19"/>
                  <a:pt x="20" y="19"/>
                </a:cubicBezTo>
                <a:cubicBezTo>
                  <a:pt x="13" y="19"/>
                  <a:pt x="13" y="19"/>
                  <a:pt x="13" y="19"/>
                </a:cubicBezTo>
                <a:cubicBezTo>
                  <a:pt x="12" y="19"/>
                  <a:pt x="12" y="19"/>
                  <a:pt x="12" y="20"/>
                </a:cubicBezTo>
                <a:cubicBezTo>
                  <a:pt x="12" y="26"/>
                  <a:pt x="12" y="26"/>
                  <a:pt x="12" y="26"/>
                </a:cubicBezTo>
                <a:cubicBezTo>
                  <a:pt x="12" y="26"/>
                  <a:pt x="12" y="26"/>
                  <a:pt x="13" y="26"/>
                </a:cubicBez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88" name="Freeform 214"/>
          <p:cNvSpPr>
            <a:spLocks noEditPoints="1"/>
          </p:cNvSpPr>
          <p:nvPr/>
        </p:nvSpPr>
        <p:spPr bwMode="auto">
          <a:xfrm>
            <a:off x="6247340" y="4424549"/>
            <a:ext cx="287756" cy="182789"/>
          </a:xfrm>
          <a:custGeom>
            <a:avLst/>
            <a:gdLst>
              <a:gd name="T0" fmla="*/ 2 w 30"/>
              <a:gd name="T1" fmla="*/ 0 h 19"/>
              <a:gd name="T2" fmla="*/ 28 w 30"/>
              <a:gd name="T3" fmla="*/ 0 h 19"/>
              <a:gd name="T4" fmla="*/ 30 w 30"/>
              <a:gd name="T5" fmla="*/ 2 h 19"/>
              <a:gd name="T6" fmla="*/ 30 w 30"/>
              <a:gd name="T7" fmla="*/ 17 h 19"/>
              <a:gd name="T8" fmla="*/ 28 w 30"/>
              <a:gd name="T9" fmla="*/ 19 h 19"/>
              <a:gd name="T10" fmla="*/ 2 w 30"/>
              <a:gd name="T11" fmla="*/ 19 h 19"/>
              <a:gd name="T12" fmla="*/ 0 w 30"/>
              <a:gd name="T13" fmla="*/ 17 h 19"/>
              <a:gd name="T14" fmla="*/ 0 w 30"/>
              <a:gd name="T15" fmla="*/ 2 h 19"/>
              <a:gd name="T16" fmla="*/ 2 w 30"/>
              <a:gd name="T17" fmla="*/ 0 h 19"/>
              <a:gd name="T18" fmla="*/ 27 w 30"/>
              <a:gd name="T19" fmla="*/ 7 h 19"/>
              <a:gd name="T20" fmla="*/ 27 w 30"/>
              <a:gd name="T21" fmla="*/ 4 h 19"/>
              <a:gd name="T22" fmla="*/ 27 w 30"/>
              <a:gd name="T23" fmla="*/ 3 h 19"/>
              <a:gd name="T24" fmla="*/ 20 w 30"/>
              <a:gd name="T25" fmla="*/ 3 h 19"/>
              <a:gd name="T26" fmla="*/ 20 w 30"/>
              <a:gd name="T27" fmla="*/ 4 h 19"/>
              <a:gd name="T28" fmla="*/ 20 w 30"/>
              <a:gd name="T29" fmla="*/ 7 h 19"/>
              <a:gd name="T30" fmla="*/ 20 w 30"/>
              <a:gd name="T31" fmla="*/ 7 h 19"/>
              <a:gd name="T32" fmla="*/ 27 w 30"/>
              <a:gd name="T33" fmla="*/ 7 h 19"/>
              <a:gd name="T34" fmla="*/ 27 w 30"/>
              <a:gd name="T35" fmla="*/ 7 h 19"/>
              <a:gd name="T36" fmla="*/ 22 w 30"/>
              <a:gd name="T37" fmla="*/ 15 h 19"/>
              <a:gd name="T38" fmla="*/ 27 w 30"/>
              <a:gd name="T39" fmla="*/ 15 h 19"/>
              <a:gd name="T40" fmla="*/ 27 w 30"/>
              <a:gd name="T41" fmla="*/ 15 h 19"/>
              <a:gd name="T42" fmla="*/ 27 w 30"/>
              <a:gd name="T43" fmla="*/ 14 h 19"/>
              <a:gd name="T44" fmla="*/ 27 w 30"/>
              <a:gd name="T45" fmla="*/ 14 h 19"/>
              <a:gd name="T46" fmla="*/ 22 w 30"/>
              <a:gd name="T47" fmla="*/ 14 h 19"/>
              <a:gd name="T48" fmla="*/ 22 w 30"/>
              <a:gd name="T49" fmla="*/ 14 h 19"/>
              <a:gd name="T50" fmla="*/ 22 w 30"/>
              <a:gd name="T51" fmla="*/ 15 h 19"/>
              <a:gd name="T52" fmla="*/ 22 w 30"/>
              <a:gd name="T53" fmla="*/ 15 h 19"/>
              <a:gd name="T54" fmla="*/ 16 w 30"/>
              <a:gd name="T55" fmla="*/ 15 h 19"/>
              <a:gd name="T56" fmla="*/ 20 w 30"/>
              <a:gd name="T57" fmla="*/ 15 h 19"/>
              <a:gd name="T58" fmla="*/ 21 w 30"/>
              <a:gd name="T59" fmla="*/ 15 h 19"/>
              <a:gd name="T60" fmla="*/ 21 w 30"/>
              <a:gd name="T61" fmla="*/ 14 h 19"/>
              <a:gd name="T62" fmla="*/ 20 w 30"/>
              <a:gd name="T63" fmla="*/ 14 h 19"/>
              <a:gd name="T64" fmla="*/ 16 w 30"/>
              <a:gd name="T65" fmla="*/ 14 h 19"/>
              <a:gd name="T66" fmla="*/ 16 w 30"/>
              <a:gd name="T67" fmla="*/ 14 h 19"/>
              <a:gd name="T68" fmla="*/ 16 w 30"/>
              <a:gd name="T69" fmla="*/ 15 h 19"/>
              <a:gd name="T70" fmla="*/ 16 w 30"/>
              <a:gd name="T71" fmla="*/ 15 h 19"/>
              <a:gd name="T72" fmla="*/ 10 w 30"/>
              <a:gd name="T73" fmla="*/ 15 h 19"/>
              <a:gd name="T74" fmla="*/ 14 w 30"/>
              <a:gd name="T75" fmla="*/ 15 h 19"/>
              <a:gd name="T76" fmla="*/ 15 w 30"/>
              <a:gd name="T77" fmla="*/ 15 h 19"/>
              <a:gd name="T78" fmla="*/ 15 w 30"/>
              <a:gd name="T79" fmla="*/ 14 h 19"/>
              <a:gd name="T80" fmla="*/ 14 w 30"/>
              <a:gd name="T81" fmla="*/ 14 h 19"/>
              <a:gd name="T82" fmla="*/ 10 w 30"/>
              <a:gd name="T83" fmla="*/ 14 h 19"/>
              <a:gd name="T84" fmla="*/ 10 w 30"/>
              <a:gd name="T85" fmla="*/ 14 h 19"/>
              <a:gd name="T86" fmla="*/ 10 w 30"/>
              <a:gd name="T87" fmla="*/ 15 h 19"/>
              <a:gd name="T88" fmla="*/ 10 w 30"/>
              <a:gd name="T89" fmla="*/ 15 h 19"/>
              <a:gd name="T90" fmla="*/ 4 w 30"/>
              <a:gd name="T91" fmla="*/ 15 h 19"/>
              <a:gd name="T92" fmla="*/ 8 w 30"/>
              <a:gd name="T93" fmla="*/ 15 h 19"/>
              <a:gd name="T94" fmla="*/ 8 w 30"/>
              <a:gd name="T95" fmla="*/ 15 h 19"/>
              <a:gd name="T96" fmla="*/ 8 w 30"/>
              <a:gd name="T97" fmla="*/ 14 h 19"/>
              <a:gd name="T98" fmla="*/ 8 w 30"/>
              <a:gd name="T99" fmla="*/ 14 h 19"/>
              <a:gd name="T100" fmla="*/ 4 w 30"/>
              <a:gd name="T101" fmla="*/ 14 h 19"/>
              <a:gd name="T102" fmla="*/ 3 w 30"/>
              <a:gd name="T103" fmla="*/ 14 h 19"/>
              <a:gd name="T104" fmla="*/ 3 w 30"/>
              <a:gd name="T105" fmla="*/ 15 h 19"/>
              <a:gd name="T106" fmla="*/ 4 w 30"/>
              <a:gd name="T107"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0" h="19">
                <a:moveTo>
                  <a:pt x="2" y="0"/>
                </a:moveTo>
                <a:cubicBezTo>
                  <a:pt x="28" y="0"/>
                  <a:pt x="28" y="0"/>
                  <a:pt x="28" y="0"/>
                </a:cubicBezTo>
                <a:cubicBezTo>
                  <a:pt x="29" y="0"/>
                  <a:pt x="30" y="1"/>
                  <a:pt x="30" y="2"/>
                </a:cubicBezTo>
                <a:cubicBezTo>
                  <a:pt x="30" y="17"/>
                  <a:pt x="30" y="17"/>
                  <a:pt x="30" y="17"/>
                </a:cubicBezTo>
                <a:cubicBezTo>
                  <a:pt x="30" y="18"/>
                  <a:pt x="29" y="19"/>
                  <a:pt x="28" y="19"/>
                </a:cubicBezTo>
                <a:cubicBezTo>
                  <a:pt x="2" y="19"/>
                  <a:pt x="2" y="19"/>
                  <a:pt x="2" y="19"/>
                </a:cubicBezTo>
                <a:cubicBezTo>
                  <a:pt x="1" y="19"/>
                  <a:pt x="0" y="18"/>
                  <a:pt x="0" y="17"/>
                </a:cubicBezTo>
                <a:cubicBezTo>
                  <a:pt x="0" y="2"/>
                  <a:pt x="0" y="2"/>
                  <a:pt x="0" y="2"/>
                </a:cubicBezTo>
                <a:cubicBezTo>
                  <a:pt x="0" y="1"/>
                  <a:pt x="1" y="0"/>
                  <a:pt x="2" y="0"/>
                </a:cubicBezTo>
                <a:close/>
                <a:moveTo>
                  <a:pt x="27" y="7"/>
                </a:moveTo>
                <a:cubicBezTo>
                  <a:pt x="27" y="6"/>
                  <a:pt x="27" y="5"/>
                  <a:pt x="27" y="4"/>
                </a:cubicBezTo>
                <a:cubicBezTo>
                  <a:pt x="27" y="4"/>
                  <a:pt x="27" y="3"/>
                  <a:pt x="27" y="3"/>
                </a:cubicBezTo>
                <a:cubicBezTo>
                  <a:pt x="25" y="3"/>
                  <a:pt x="22" y="3"/>
                  <a:pt x="20" y="3"/>
                </a:cubicBezTo>
                <a:cubicBezTo>
                  <a:pt x="20" y="3"/>
                  <a:pt x="20" y="4"/>
                  <a:pt x="20" y="4"/>
                </a:cubicBezTo>
                <a:cubicBezTo>
                  <a:pt x="20" y="5"/>
                  <a:pt x="20" y="6"/>
                  <a:pt x="20" y="7"/>
                </a:cubicBezTo>
                <a:cubicBezTo>
                  <a:pt x="20" y="7"/>
                  <a:pt x="20" y="7"/>
                  <a:pt x="20" y="7"/>
                </a:cubicBezTo>
                <a:cubicBezTo>
                  <a:pt x="22" y="7"/>
                  <a:pt x="25" y="7"/>
                  <a:pt x="27" y="7"/>
                </a:cubicBezTo>
                <a:cubicBezTo>
                  <a:pt x="27" y="7"/>
                  <a:pt x="27" y="7"/>
                  <a:pt x="27" y="7"/>
                </a:cubicBezTo>
                <a:close/>
                <a:moveTo>
                  <a:pt x="22" y="15"/>
                </a:moveTo>
                <a:cubicBezTo>
                  <a:pt x="27" y="15"/>
                  <a:pt x="27" y="15"/>
                  <a:pt x="27" y="15"/>
                </a:cubicBezTo>
                <a:cubicBezTo>
                  <a:pt x="27" y="15"/>
                  <a:pt x="27" y="15"/>
                  <a:pt x="27" y="15"/>
                </a:cubicBezTo>
                <a:cubicBezTo>
                  <a:pt x="27" y="14"/>
                  <a:pt x="27" y="14"/>
                  <a:pt x="27" y="14"/>
                </a:cubicBezTo>
                <a:cubicBezTo>
                  <a:pt x="27" y="14"/>
                  <a:pt x="27" y="14"/>
                  <a:pt x="27" y="14"/>
                </a:cubicBezTo>
                <a:cubicBezTo>
                  <a:pt x="22" y="14"/>
                  <a:pt x="22" y="14"/>
                  <a:pt x="22" y="14"/>
                </a:cubicBezTo>
                <a:cubicBezTo>
                  <a:pt x="22" y="14"/>
                  <a:pt x="22" y="14"/>
                  <a:pt x="22" y="14"/>
                </a:cubicBezTo>
                <a:cubicBezTo>
                  <a:pt x="22" y="15"/>
                  <a:pt x="22" y="15"/>
                  <a:pt x="22" y="15"/>
                </a:cubicBezTo>
                <a:cubicBezTo>
                  <a:pt x="22" y="15"/>
                  <a:pt x="22" y="15"/>
                  <a:pt x="22" y="15"/>
                </a:cubicBezTo>
                <a:close/>
                <a:moveTo>
                  <a:pt x="16" y="15"/>
                </a:moveTo>
                <a:cubicBezTo>
                  <a:pt x="20" y="15"/>
                  <a:pt x="20" y="15"/>
                  <a:pt x="20" y="15"/>
                </a:cubicBezTo>
                <a:cubicBezTo>
                  <a:pt x="21" y="15"/>
                  <a:pt x="21" y="15"/>
                  <a:pt x="21" y="15"/>
                </a:cubicBezTo>
                <a:cubicBezTo>
                  <a:pt x="21" y="14"/>
                  <a:pt x="21" y="14"/>
                  <a:pt x="21" y="14"/>
                </a:cubicBezTo>
                <a:cubicBezTo>
                  <a:pt x="21" y="14"/>
                  <a:pt x="21" y="14"/>
                  <a:pt x="20" y="14"/>
                </a:cubicBezTo>
                <a:cubicBezTo>
                  <a:pt x="16" y="14"/>
                  <a:pt x="16" y="14"/>
                  <a:pt x="16" y="14"/>
                </a:cubicBezTo>
                <a:cubicBezTo>
                  <a:pt x="16" y="14"/>
                  <a:pt x="16" y="14"/>
                  <a:pt x="16" y="14"/>
                </a:cubicBezTo>
                <a:cubicBezTo>
                  <a:pt x="16" y="15"/>
                  <a:pt x="16" y="15"/>
                  <a:pt x="16" y="15"/>
                </a:cubicBezTo>
                <a:cubicBezTo>
                  <a:pt x="16" y="15"/>
                  <a:pt x="16" y="15"/>
                  <a:pt x="16" y="15"/>
                </a:cubicBezTo>
                <a:close/>
                <a:moveTo>
                  <a:pt x="10" y="15"/>
                </a:moveTo>
                <a:cubicBezTo>
                  <a:pt x="14" y="15"/>
                  <a:pt x="14" y="15"/>
                  <a:pt x="14" y="15"/>
                </a:cubicBezTo>
                <a:cubicBezTo>
                  <a:pt x="14" y="15"/>
                  <a:pt x="15" y="15"/>
                  <a:pt x="15" y="15"/>
                </a:cubicBezTo>
                <a:cubicBezTo>
                  <a:pt x="15" y="14"/>
                  <a:pt x="15" y="14"/>
                  <a:pt x="15" y="14"/>
                </a:cubicBezTo>
                <a:cubicBezTo>
                  <a:pt x="15" y="14"/>
                  <a:pt x="14" y="14"/>
                  <a:pt x="14" y="14"/>
                </a:cubicBezTo>
                <a:cubicBezTo>
                  <a:pt x="10" y="14"/>
                  <a:pt x="10" y="14"/>
                  <a:pt x="10" y="14"/>
                </a:cubicBezTo>
                <a:cubicBezTo>
                  <a:pt x="10" y="14"/>
                  <a:pt x="10" y="14"/>
                  <a:pt x="10" y="14"/>
                </a:cubicBezTo>
                <a:cubicBezTo>
                  <a:pt x="10" y="15"/>
                  <a:pt x="10" y="15"/>
                  <a:pt x="10" y="15"/>
                </a:cubicBezTo>
                <a:cubicBezTo>
                  <a:pt x="10" y="15"/>
                  <a:pt x="10" y="15"/>
                  <a:pt x="10" y="15"/>
                </a:cubicBezTo>
                <a:close/>
                <a:moveTo>
                  <a:pt x="4" y="15"/>
                </a:moveTo>
                <a:cubicBezTo>
                  <a:pt x="8" y="15"/>
                  <a:pt x="8" y="15"/>
                  <a:pt x="8" y="15"/>
                </a:cubicBezTo>
                <a:cubicBezTo>
                  <a:pt x="8" y="15"/>
                  <a:pt x="8" y="15"/>
                  <a:pt x="8" y="15"/>
                </a:cubicBezTo>
                <a:cubicBezTo>
                  <a:pt x="8" y="14"/>
                  <a:pt x="8" y="14"/>
                  <a:pt x="8" y="14"/>
                </a:cubicBezTo>
                <a:cubicBezTo>
                  <a:pt x="8" y="14"/>
                  <a:pt x="8" y="14"/>
                  <a:pt x="8" y="14"/>
                </a:cubicBezTo>
                <a:cubicBezTo>
                  <a:pt x="4" y="14"/>
                  <a:pt x="4" y="14"/>
                  <a:pt x="4" y="14"/>
                </a:cubicBezTo>
                <a:cubicBezTo>
                  <a:pt x="4" y="14"/>
                  <a:pt x="3" y="14"/>
                  <a:pt x="3" y="14"/>
                </a:cubicBezTo>
                <a:cubicBezTo>
                  <a:pt x="3" y="15"/>
                  <a:pt x="3" y="15"/>
                  <a:pt x="3" y="15"/>
                </a:cubicBezTo>
                <a:cubicBezTo>
                  <a:pt x="3" y="15"/>
                  <a:pt x="4" y="15"/>
                  <a:pt x="4" y="15"/>
                </a:cubicBez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89" name="Freeform 215"/>
          <p:cNvSpPr>
            <a:spLocks noEditPoints="1"/>
          </p:cNvSpPr>
          <p:nvPr/>
        </p:nvSpPr>
        <p:spPr bwMode="auto">
          <a:xfrm>
            <a:off x="9942910" y="3782077"/>
            <a:ext cx="345668" cy="238891"/>
          </a:xfrm>
          <a:custGeom>
            <a:avLst/>
            <a:gdLst>
              <a:gd name="T0" fmla="*/ 15 w 36"/>
              <a:gd name="T1" fmla="*/ 25 h 25"/>
              <a:gd name="T2" fmla="*/ 24 w 36"/>
              <a:gd name="T3" fmla="*/ 25 h 25"/>
              <a:gd name="T4" fmla="*/ 29 w 36"/>
              <a:gd name="T5" fmla="*/ 25 h 25"/>
              <a:gd name="T6" fmla="*/ 34 w 36"/>
              <a:gd name="T7" fmla="*/ 5 h 25"/>
              <a:gd name="T8" fmla="*/ 31 w 36"/>
              <a:gd name="T9" fmla="*/ 5 h 25"/>
              <a:gd name="T10" fmla="*/ 12 w 36"/>
              <a:gd name="T11" fmla="*/ 3 h 25"/>
              <a:gd name="T12" fmla="*/ 7 w 36"/>
              <a:gd name="T13" fmla="*/ 5 h 25"/>
              <a:gd name="T14" fmla="*/ 0 w 36"/>
              <a:gd name="T15" fmla="*/ 8 h 25"/>
              <a:gd name="T16" fmla="*/ 9 w 36"/>
              <a:gd name="T17" fmla="*/ 25 h 25"/>
              <a:gd name="T18" fmla="*/ 27 w 36"/>
              <a:gd name="T19" fmla="*/ 12 h 25"/>
              <a:gd name="T20" fmla="*/ 12 w 36"/>
              <a:gd name="T21" fmla="*/ 12 h 25"/>
              <a:gd name="T22" fmla="*/ 19 w 36"/>
              <a:gd name="T23" fmla="*/ 10 h 25"/>
              <a:gd name="T24" fmla="*/ 21 w 36"/>
              <a:gd name="T25" fmla="*/ 12 h 25"/>
              <a:gd name="T26" fmla="*/ 22 w 36"/>
              <a:gd name="T27" fmla="*/ 14 h 25"/>
              <a:gd name="T28" fmla="*/ 21 w 36"/>
              <a:gd name="T29" fmla="*/ 16 h 25"/>
              <a:gd name="T30" fmla="*/ 19 w 36"/>
              <a:gd name="T31" fmla="*/ 16 h 25"/>
              <a:gd name="T32" fmla="*/ 19 w 36"/>
              <a:gd name="T33" fmla="*/ 17 h 25"/>
              <a:gd name="T34" fmla="*/ 18 w 36"/>
              <a:gd name="T35" fmla="*/ 16 h 25"/>
              <a:gd name="T36" fmla="*/ 16 w 36"/>
              <a:gd name="T37" fmla="*/ 15 h 25"/>
              <a:gd name="T38" fmla="*/ 16 w 36"/>
              <a:gd name="T39" fmla="*/ 13 h 25"/>
              <a:gd name="T40" fmla="*/ 17 w 36"/>
              <a:gd name="T41" fmla="*/ 14 h 25"/>
              <a:gd name="T42" fmla="*/ 18 w 36"/>
              <a:gd name="T43" fmla="*/ 15 h 25"/>
              <a:gd name="T44" fmla="*/ 19 w 36"/>
              <a:gd name="T45" fmla="*/ 13 h 25"/>
              <a:gd name="T46" fmla="*/ 17 w 36"/>
              <a:gd name="T47" fmla="*/ 12 h 25"/>
              <a:gd name="T48" fmla="*/ 16 w 36"/>
              <a:gd name="T49" fmla="*/ 10 h 25"/>
              <a:gd name="T50" fmla="*/ 17 w 36"/>
              <a:gd name="T51" fmla="*/ 9 h 25"/>
              <a:gd name="T52" fmla="*/ 19 w 36"/>
              <a:gd name="T53" fmla="*/ 8 h 25"/>
              <a:gd name="T54" fmla="*/ 19 w 36"/>
              <a:gd name="T55" fmla="*/ 8 h 25"/>
              <a:gd name="T56" fmla="*/ 22 w 36"/>
              <a:gd name="T57" fmla="*/ 9 h 25"/>
              <a:gd name="T58" fmla="*/ 21 w 36"/>
              <a:gd name="T59" fmla="*/ 11 h 25"/>
              <a:gd name="T60" fmla="*/ 21 w 36"/>
              <a:gd name="T61" fmla="*/ 10 h 25"/>
              <a:gd name="T62" fmla="*/ 19 w 36"/>
              <a:gd name="T63" fmla="*/ 10 h 25"/>
              <a:gd name="T64" fmla="*/ 19 w 36"/>
              <a:gd name="T65" fmla="*/ 12 h 25"/>
              <a:gd name="T66" fmla="*/ 17 w 36"/>
              <a:gd name="T67" fmla="*/ 10 h 25"/>
              <a:gd name="T68" fmla="*/ 18 w 36"/>
              <a:gd name="T69" fmla="*/ 10 h 25"/>
              <a:gd name="T70" fmla="*/ 19 w 36"/>
              <a:gd name="T71" fmla="*/ 10 h 25"/>
              <a:gd name="T72" fmla="*/ 20 w 36"/>
              <a:gd name="T73" fmla="*/ 13 h 25"/>
              <a:gd name="T74" fmla="*/ 21 w 36"/>
              <a:gd name="T75" fmla="*/ 14 h 25"/>
              <a:gd name="T76" fmla="*/ 20 w 36"/>
              <a:gd name="T77" fmla="*/ 15 h 25"/>
              <a:gd name="T78" fmla="*/ 19 w 36"/>
              <a:gd name="T79" fmla="*/ 13 h 25"/>
              <a:gd name="T80" fmla="*/ 15 w 36"/>
              <a:gd name="T81" fmla="*/ 16 h 25"/>
              <a:gd name="T82" fmla="*/ 15 w 36"/>
              <a:gd name="T83" fmla="*/ 9 h 25"/>
              <a:gd name="T84" fmla="*/ 23 w 36"/>
              <a:gd name="T85" fmla="*/ 9 h 25"/>
              <a:gd name="T86" fmla="*/ 23 w 36"/>
              <a:gd name="T87" fmla="*/ 16 h 25"/>
              <a:gd name="T88" fmla="*/ 23 w 36"/>
              <a:gd name="T89" fmla="*/ 17 h 25"/>
              <a:gd name="T90" fmla="*/ 15 w 36"/>
              <a:gd name="T91" fmla="*/ 17 h 25"/>
              <a:gd name="T92" fmla="*/ 15 w 36"/>
              <a:gd name="T93" fmla="*/ 8 h 25"/>
              <a:gd name="T94" fmla="*/ 23 w 36"/>
              <a:gd name="T95" fmla="*/ 8 h 25"/>
              <a:gd name="T96" fmla="*/ 23 w 36"/>
              <a:gd name="T97" fmla="*/ 17 h 25"/>
              <a:gd name="T98" fmla="*/ 7 w 36"/>
              <a:gd name="T99" fmla="*/ 8 h 25"/>
              <a:gd name="T100" fmla="*/ 5 w 36"/>
              <a:gd name="T101" fmla="*/ 9 h 25"/>
              <a:gd name="T102" fmla="*/ 7 w 36"/>
              <a:gd name="T103" fmla="*/ 8 h 25"/>
              <a:gd name="T104" fmla="*/ 5 w 36"/>
              <a:gd name="T105" fmla="*/ 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 h="25">
                <a:moveTo>
                  <a:pt x="9" y="25"/>
                </a:moveTo>
                <a:cubicBezTo>
                  <a:pt x="15" y="25"/>
                  <a:pt x="15" y="25"/>
                  <a:pt x="15" y="25"/>
                </a:cubicBezTo>
                <a:cubicBezTo>
                  <a:pt x="15" y="25"/>
                  <a:pt x="15" y="25"/>
                  <a:pt x="15" y="25"/>
                </a:cubicBezTo>
                <a:cubicBezTo>
                  <a:pt x="16" y="22"/>
                  <a:pt x="23" y="22"/>
                  <a:pt x="24" y="25"/>
                </a:cubicBezTo>
                <a:cubicBezTo>
                  <a:pt x="24" y="25"/>
                  <a:pt x="24" y="25"/>
                  <a:pt x="25" y="25"/>
                </a:cubicBezTo>
                <a:cubicBezTo>
                  <a:pt x="29" y="25"/>
                  <a:pt x="29" y="25"/>
                  <a:pt x="29" y="25"/>
                </a:cubicBezTo>
                <a:cubicBezTo>
                  <a:pt x="31" y="25"/>
                  <a:pt x="36" y="14"/>
                  <a:pt x="32" y="7"/>
                </a:cubicBezTo>
                <a:cubicBezTo>
                  <a:pt x="33" y="7"/>
                  <a:pt x="34" y="6"/>
                  <a:pt x="34" y="5"/>
                </a:cubicBezTo>
                <a:cubicBezTo>
                  <a:pt x="33" y="4"/>
                  <a:pt x="32" y="4"/>
                  <a:pt x="31" y="5"/>
                </a:cubicBezTo>
                <a:cubicBezTo>
                  <a:pt x="31" y="5"/>
                  <a:pt x="31" y="5"/>
                  <a:pt x="31" y="5"/>
                </a:cubicBezTo>
                <a:cubicBezTo>
                  <a:pt x="28" y="3"/>
                  <a:pt x="24" y="1"/>
                  <a:pt x="18" y="1"/>
                </a:cubicBezTo>
                <a:cubicBezTo>
                  <a:pt x="15" y="1"/>
                  <a:pt x="13" y="2"/>
                  <a:pt x="12" y="3"/>
                </a:cubicBezTo>
                <a:cubicBezTo>
                  <a:pt x="11" y="1"/>
                  <a:pt x="8" y="0"/>
                  <a:pt x="6" y="0"/>
                </a:cubicBezTo>
                <a:cubicBezTo>
                  <a:pt x="7" y="1"/>
                  <a:pt x="7" y="4"/>
                  <a:pt x="7" y="5"/>
                </a:cubicBezTo>
                <a:cubicBezTo>
                  <a:pt x="7" y="5"/>
                  <a:pt x="7" y="5"/>
                  <a:pt x="7" y="5"/>
                </a:cubicBezTo>
                <a:cubicBezTo>
                  <a:pt x="5" y="7"/>
                  <a:pt x="3" y="9"/>
                  <a:pt x="0" y="8"/>
                </a:cubicBezTo>
                <a:cubicBezTo>
                  <a:pt x="1" y="14"/>
                  <a:pt x="1" y="14"/>
                  <a:pt x="1" y="14"/>
                </a:cubicBezTo>
                <a:cubicBezTo>
                  <a:pt x="5" y="16"/>
                  <a:pt x="7" y="25"/>
                  <a:pt x="9" y="25"/>
                </a:cubicBezTo>
                <a:close/>
                <a:moveTo>
                  <a:pt x="19" y="5"/>
                </a:moveTo>
                <a:cubicBezTo>
                  <a:pt x="23" y="5"/>
                  <a:pt x="27" y="8"/>
                  <a:pt x="27" y="12"/>
                </a:cubicBezTo>
                <a:cubicBezTo>
                  <a:pt x="27" y="16"/>
                  <a:pt x="23" y="20"/>
                  <a:pt x="19" y="20"/>
                </a:cubicBezTo>
                <a:cubicBezTo>
                  <a:pt x="15" y="20"/>
                  <a:pt x="12" y="16"/>
                  <a:pt x="12" y="12"/>
                </a:cubicBezTo>
                <a:cubicBezTo>
                  <a:pt x="12" y="8"/>
                  <a:pt x="15" y="5"/>
                  <a:pt x="19" y="5"/>
                </a:cubicBezTo>
                <a:close/>
                <a:moveTo>
                  <a:pt x="19" y="10"/>
                </a:moveTo>
                <a:cubicBezTo>
                  <a:pt x="19" y="12"/>
                  <a:pt x="19" y="12"/>
                  <a:pt x="19" y="12"/>
                </a:cubicBezTo>
                <a:cubicBezTo>
                  <a:pt x="20" y="12"/>
                  <a:pt x="21" y="12"/>
                  <a:pt x="21" y="12"/>
                </a:cubicBezTo>
                <a:cubicBezTo>
                  <a:pt x="21" y="12"/>
                  <a:pt x="22" y="12"/>
                  <a:pt x="22" y="12"/>
                </a:cubicBezTo>
                <a:cubicBezTo>
                  <a:pt x="22" y="13"/>
                  <a:pt x="22" y="13"/>
                  <a:pt x="22" y="14"/>
                </a:cubicBezTo>
                <a:cubicBezTo>
                  <a:pt x="22" y="14"/>
                  <a:pt x="22" y="15"/>
                  <a:pt x="22" y="15"/>
                </a:cubicBezTo>
                <a:cubicBezTo>
                  <a:pt x="22" y="15"/>
                  <a:pt x="21" y="15"/>
                  <a:pt x="21" y="16"/>
                </a:cubicBezTo>
                <a:cubicBezTo>
                  <a:pt x="21" y="16"/>
                  <a:pt x="20" y="16"/>
                  <a:pt x="20" y="16"/>
                </a:cubicBezTo>
                <a:cubicBezTo>
                  <a:pt x="19" y="16"/>
                  <a:pt x="19" y="16"/>
                  <a:pt x="19" y="16"/>
                </a:cubicBezTo>
                <a:cubicBezTo>
                  <a:pt x="19" y="17"/>
                  <a:pt x="19" y="17"/>
                  <a:pt x="19" y="17"/>
                </a:cubicBezTo>
                <a:cubicBezTo>
                  <a:pt x="19" y="17"/>
                  <a:pt x="19" y="17"/>
                  <a:pt x="19" y="17"/>
                </a:cubicBezTo>
                <a:cubicBezTo>
                  <a:pt x="19" y="16"/>
                  <a:pt x="19" y="16"/>
                  <a:pt x="19" y="16"/>
                </a:cubicBezTo>
                <a:cubicBezTo>
                  <a:pt x="18" y="16"/>
                  <a:pt x="18" y="16"/>
                  <a:pt x="18" y="16"/>
                </a:cubicBezTo>
                <a:cubicBezTo>
                  <a:pt x="17" y="16"/>
                  <a:pt x="17" y="16"/>
                  <a:pt x="17" y="15"/>
                </a:cubicBezTo>
                <a:cubicBezTo>
                  <a:pt x="16" y="15"/>
                  <a:pt x="16" y="15"/>
                  <a:pt x="16" y="15"/>
                </a:cubicBezTo>
                <a:cubicBezTo>
                  <a:pt x="16" y="14"/>
                  <a:pt x="16" y="14"/>
                  <a:pt x="16" y="14"/>
                </a:cubicBezTo>
                <a:cubicBezTo>
                  <a:pt x="16" y="13"/>
                  <a:pt x="16" y="13"/>
                  <a:pt x="16" y="13"/>
                </a:cubicBezTo>
                <a:cubicBezTo>
                  <a:pt x="17" y="13"/>
                  <a:pt x="17" y="13"/>
                  <a:pt x="17" y="13"/>
                </a:cubicBezTo>
                <a:cubicBezTo>
                  <a:pt x="17" y="14"/>
                  <a:pt x="17" y="14"/>
                  <a:pt x="17" y="14"/>
                </a:cubicBezTo>
                <a:cubicBezTo>
                  <a:pt x="17" y="14"/>
                  <a:pt x="17" y="14"/>
                  <a:pt x="17" y="15"/>
                </a:cubicBezTo>
                <a:cubicBezTo>
                  <a:pt x="18" y="15"/>
                  <a:pt x="18" y="15"/>
                  <a:pt x="18" y="15"/>
                </a:cubicBezTo>
                <a:cubicBezTo>
                  <a:pt x="18" y="15"/>
                  <a:pt x="18" y="15"/>
                  <a:pt x="19" y="15"/>
                </a:cubicBezTo>
                <a:cubicBezTo>
                  <a:pt x="19" y="13"/>
                  <a:pt x="19" y="13"/>
                  <a:pt x="19" y="13"/>
                </a:cubicBezTo>
                <a:cubicBezTo>
                  <a:pt x="18" y="13"/>
                  <a:pt x="18" y="13"/>
                  <a:pt x="17" y="12"/>
                </a:cubicBezTo>
                <a:cubicBezTo>
                  <a:pt x="17" y="12"/>
                  <a:pt x="17" y="12"/>
                  <a:pt x="17" y="12"/>
                </a:cubicBezTo>
                <a:cubicBezTo>
                  <a:pt x="16" y="12"/>
                  <a:pt x="16" y="12"/>
                  <a:pt x="16" y="12"/>
                </a:cubicBezTo>
                <a:cubicBezTo>
                  <a:pt x="16" y="11"/>
                  <a:pt x="16" y="11"/>
                  <a:pt x="16" y="10"/>
                </a:cubicBezTo>
                <a:cubicBezTo>
                  <a:pt x="16" y="10"/>
                  <a:pt x="16" y="10"/>
                  <a:pt x="16" y="9"/>
                </a:cubicBezTo>
                <a:cubicBezTo>
                  <a:pt x="17" y="9"/>
                  <a:pt x="17" y="9"/>
                  <a:pt x="17" y="9"/>
                </a:cubicBezTo>
                <a:cubicBezTo>
                  <a:pt x="18" y="8"/>
                  <a:pt x="18" y="8"/>
                  <a:pt x="19" y="8"/>
                </a:cubicBezTo>
                <a:cubicBezTo>
                  <a:pt x="19" y="8"/>
                  <a:pt x="19" y="8"/>
                  <a:pt x="19" y="8"/>
                </a:cubicBezTo>
                <a:cubicBezTo>
                  <a:pt x="19" y="8"/>
                  <a:pt x="19" y="8"/>
                  <a:pt x="19" y="8"/>
                </a:cubicBezTo>
                <a:cubicBezTo>
                  <a:pt x="19" y="8"/>
                  <a:pt x="19" y="8"/>
                  <a:pt x="19" y="8"/>
                </a:cubicBezTo>
                <a:cubicBezTo>
                  <a:pt x="20" y="8"/>
                  <a:pt x="21" y="9"/>
                  <a:pt x="21" y="9"/>
                </a:cubicBezTo>
                <a:cubicBezTo>
                  <a:pt x="21" y="9"/>
                  <a:pt x="22" y="9"/>
                  <a:pt x="22" y="9"/>
                </a:cubicBezTo>
                <a:cubicBezTo>
                  <a:pt x="22" y="10"/>
                  <a:pt x="22" y="10"/>
                  <a:pt x="22" y="11"/>
                </a:cubicBezTo>
                <a:cubicBezTo>
                  <a:pt x="21" y="11"/>
                  <a:pt x="21" y="11"/>
                  <a:pt x="21" y="11"/>
                </a:cubicBezTo>
                <a:cubicBezTo>
                  <a:pt x="21" y="11"/>
                  <a:pt x="21" y="11"/>
                  <a:pt x="21" y="10"/>
                </a:cubicBezTo>
                <a:cubicBezTo>
                  <a:pt x="21" y="10"/>
                  <a:pt x="21" y="10"/>
                  <a:pt x="21" y="10"/>
                </a:cubicBezTo>
                <a:cubicBezTo>
                  <a:pt x="20" y="10"/>
                  <a:pt x="20" y="10"/>
                  <a:pt x="20" y="10"/>
                </a:cubicBezTo>
                <a:cubicBezTo>
                  <a:pt x="19" y="10"/>
                  <a:pt x="19" y="10"/>
                  <a:pt x="19" y="10"/>
                </a:cubicBezTo>
                <a:close/>
                <a:moveTo>
                  <a:pt x="19" y="10"/>
                </a:moveTo>
                <a:cubicBezTo>
                  <a:pt x="19" y="12"/>
                  <a:pt x="19" y="12"/>
                  <a:pt x="19" y="12"/>
                </a:cubicBezTo>
                <a:cubicBezTo>
                  <a:pt x="18" y="12"/>
                  <a:pt x="18" y="11"/>
                  <a:pt x="18" y="11"/>
                </a:cubicBezTo>
                <a:cubicBezTo>
                  <a:pt x="17" y="11"/>
                  <a:pt x="17" y="11"/>
                  <a:pt x="17" y="10"/>
                </a:cubicBezTo>
                <a:cubicBezTo>
                  <a:pt x="17" y="10"/>
                  <a:pt x="17" y="10"/>
                  <a:pt x="17" y="10"/>
                </a:cubicBezTo>
                <a:cubicBezTo>
                  <a:pt x="17" y="10"/>
                  <a:pt x="18" y="10"/>
                  <a:pt x="18" y="10"/>
                </a:cubicBezTo>
                <a:cubicBezTo>
                  <a:pt x="18" y="10"/>
                  <a:pt x="18" y="10"/>
                  <a:pt x="18" y="10"/>
                </a:cubicBezTo>
                <a:cubicBezTo>
                  <a:pt x="19" y="10"/>
                  <a:pt x="19" y="10"/>
                  <a:pt x="19" y="10"/>
                </a:cubicBezTo>
                <a:close/>
                <a:moveTo>
                  <a:pt x="19" y="13"/>
                </a:moveTo>
                <a:cubicBezTo>
                  <a:pt x="20" y="13"/>
                  <a:pt x="20" y="13"/>
                  <a:pt x="20" y="13"/>
                </a:cubicBezTo>
                <a:cubicBezTo>
                  <a:pt x="20" y="13"/>
                  <a:pt x="21" y="13"/>
                  <a:pt x="21" y="13"/>
                </a:cubicBezTo>
                <a:cubicBezTo>
                  <a:pt x="21" y="13"/>
                  <a:pt x="21" y="13"/>
                  <a:pt x="21" y="14"/>
                </a:cubicBezTo>
                <a:cubicBezTo>
                  <a:pt x="21" y="14"/>
                  <a:pt x="21" y="14"/>
                  <a:pt x="21" y="15"/>
                </a:cubicBezTo>
                <a:cubicBezTo>
                  <a:pt x="20" y="15"/>
                  <a:pt x="20" y="15"/>
                  <a:pt x="20" y="15"/>
                </a:cubicBezTo>
                <a:cubicBezTo>
                  <a:pt x="19" y="15"/>
                  <a:pt x="19" y="15"/>
                  <a:pt x="19" y="15"/>
                </a:cubicBezTo>
                <a:cubicBezTo>
                  <a:pt x="19" y="13"/>
                  <a:pt x="19" y="13"/>
                  <a:pt x="19" y="13"/>
                </a:cubicBezTo>
                <a:close/>
                <a:moveTo>
                  <a:pt x="19" y="17"/>
                </a:moveTo>
                <a:cubicBezTo>
                  <a:pt x="18" y="17"/>
                  <a:pt x="16" y="17"/>
                  <a:pt x="15" y="16"/>
                </a:cubicBezTo>
                <a:cubicBezTo>
                  <a:pt x="14" y="15"/>
                  <a:pt x="14" y="14"/>
                  <a:pt x="14" y="12"/>
                </a:cubicBezTo>
                <a:cubicBezTo>
                  <a:pt x="14" y="11"/>
                  <a:pt x="14" y="9"/>
                  <a:pt x="15" y="9"/>
                </a:cubicBezTo>
                <a:cubicBezTo>
                  <a:pt x="16" y="8"/>
                  <a:pt x="18" y="7"/>
                  <a:pt x="19" y="7"/>
                </a:cubicBezTo>
                <a:cubicBezTo>
                  <a:pt x="20" y="7"/>
                  <a:pt x="22" y="8"/>
                  <a:pt x="23" y="9"/>
                </a:cubicBezTo>
                <a:cubicBezTo>
                  <a:pt x="24" y="9"/>
                  <a:pt x="24" y="11"/>
                  <a:pt x="24" y="12"/>
                </a:cubicBezTo>
                <a:cubicBezTo>
                  <a:pt x="24" y="14"/>
                  <a:pt x="24" y="15"/>
                  <a:pt x="23" y="16"/>
                </a:cubicBezTo>
                <a:cubicBezTo>
                  <a:pt x="22" y="17"/>
                  <a:pt x="20" y="17"/>
                  <a:pt x="19" y="17"/>
                </a:cubicBezTo>
                <a:close/>
                <a:moveTo>
                  <a:pt x="23" y="17"/>
                </a:moveTo>
                <a:cubicBezTo>
                  <a:pt x="22" y="18"/>
                  <a:pt x="21" y="18"/>
                  <a:pt x="19" y="18"/>
                </a:cubicBezTo>
                <a:cubicBezTo>
                  <a:pt x="17" y="18"/>
                  <a:pt x="16" y="18"/>
                  <a:pt x="15" y="17"/>
                </a:cubicBezTo>
                <a:cubicBezTo>
                  <a:pt x="13" y="15"/>
                  <a:pt x="13" y="14"/>
                  <a:pt x="13" y="12"/>
                </a:cubicBezTo>
                <a:cubicBezTo>
                  <a:pt x="13" y="10"/>
                  <a:pt x="13" y="9"/>
                  <a:pt x="15" y="8"/>
                </a:cubicBezTo>
                <a:cubicBezTo>
                  <a:pt x="16" y="7"/>
                  <a:pt x="17" y="6"/>
                  <a:pt x="19" y="6"/>
                </a:cubicBezTo>
                <a:cubicBezTo>
                  <a:pt x="21" y="6"/>
                  <a:pt x="22" y="7"/>
                  <a:pt x="23" y="8"/>
                </a:cubicBezTo>
                <a:cubicBezTo>
                  <a:pt x="25" y="9"/>
                  <a:pt x="25" y="10"/>
                  <a:pt x="25" y="12"/>
                </a:cubicBezTo>
                <a:cubicBezTo>
                  <a:pt x="25" y="14"/>
                  <a:pt x="25" y="15"/>
                  <a:pt x="23" y="17"/>
                </a:cubicBezTo>
                <a:close/>
                <a:moveTo>
                  <a:pt x="6" y="7"/>
                </a:moveTo>
                <a:cubicBezTo>
                  <a:pt x="7" y="7"/>
                  <a:pt x="7" y="8"/>
                  <a:pt x="7" y="8"/>
                </a:cubicBezTo>
                <a:cubicBezTo>
                  <a:pt x="7" y="9"/>
                  <a:pt x="7" y="10"/>
                  <a:pt x="6" y="10"/>
                </a:cubicBezTo>
                <a:cubicBezTo>
                  <a:pt x="6" y="10"/>
                  <a:pt x="6" y="9"/>
                  <a:pt x="5" y="9"/>
                </a:cubicBezTo>
                <a:cubicBezTo>
                  <a:pt x="6" y="9"/>
                  <a:pt x="6" y="9"/>
                  <a:pt x="6" y="9"/>
                </a:cubicBezTo>
                <a:cubicBezTo>
                  <a:pt x="6" y="9"/>
                  <a:pt x="7" y="9"/>
                  <a:pt x="7" y="8"/>
                </a:cubicBezTo>
                <a:cubicBezTo>
                  <a:pt x="7" y="8"/>
                  <a:pt x="6" y="8"/>
                  <a:pt x="6" y="8"/>
                </a:cubicBezTo>
                <a:cubicBezTo>
                  <a:pt x="6" y="8"/>
                  <a:pt x="6" y="8"/>
                  <a:pt x="5" y="8"/>
                </a:cubicBezTo>
                <a:cubicBezTo>
                  <a:pt x="6" y="8"/>
                  <a:pt x="6" y="7"/>
                  <a:pt x="6" y="7"/>
                </a:cubicBez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90" name="Freeform 216"/>
          <p:cNvSpPr>
            <a:spLocks noEditPoints="1"/>
          </p:cNvSpPr>
          <p:nvPr/>
        </p:nvSpPr>
        <p:spPr bwMode="auto">
          <a:xfrm>
            <a:off x="9347491" y="3782077"/>
            <a:ext cx="278706" cy="238891"/>
          </a:xfrm>
          <a:custGeom>
            <a:avLst/>
            <a:gdLst>
              <a:gd name="T0" fmla="*/ 29 w 29"/>
              <a:gd name="T1" fmla="*/ 21 h 25"/>
              <a:gd name="T2" fmla="*/ 2 w 29"/>
              <a:gd name="T3" fmla="*/ 23 h 25"/>
              <a:gd name="T4" fmla="*/ 0 w 29"/>
              <a:gd name="T5" fmla="*/ 2 h 25"/>
              <a:gd name="T6" fmla="*/ 27 w 29"/>
              <a:gd name="T7" fmla="*/ 0 h 25"/>
              <a:gd name="T8" fmla="*/ 16 w 29"/>
              <a:gd name="T9" fmla="*/ 8 h 25"/>
              <a:gd name="T10" fmla="*/ 16 w 29"/>
              <a:gd name="T11" fmla="*/ 6 h 25"/>
              <a:gd name="T12" fmla="*/ 15 w 29"/>
              <a:gd name="T13" fmla="*/ 6 h 25"/>
              <a:gd name="T14" fmla="*/ 13 w 29"/>
              <a:gd name="T15" fmla="*/ 7 h 25"/>
              <a:gd name="T16" fmla="*/ 13 w 29"/>
              <a:gd name="T17" fmla="*/ 16 h 25"/>
              <a:gd name="T18" fmla="*/ 16 w 29"/>
              <a:gd name="T19" fmla="*/ 8 h 25"/>
              <a:gd name="T20" fmla="*/ 22 w 29"/>
              <a:gd name="T21" fmla="*/ 25 h 25"/>
              <a:gd name="T22" fmla="*/ 24 w 29"/>
              <a:gd name="T23" fmla="*/ 25 h 25"/>
              <a:gd name="T24" fmla="*/ 25 w 29"/>
              <a:gd name="T25" fmla="*/ 24 h 25"/>
              <a:gd name="T26" fmla="*/ 4 w 29"/>
              <a:gd name="T27" fmla="*/ 24 h 25"/>
              <a:gd name="T28" fmla="*/ 5 w 29"/>
              <a:gd name="T29" fmla="*/ 25 h 25"/>
              <a:gd name="T30" fmla="*/ 8 w 29"/>
              <a:gd name="T31" fmla="*/ 25 h 25"/>
              <a:gd name="T32" fmla="*/ 4 w 29"/>
              <a:gd name="T33" fmla="*/ 24 h 25"/>
              <a:gd name="T34" fmla="*/ 27 w 29"/>
              <a:gd name="T35" fmla="*/ 8 h 25"/>
              <a:gd name="T36" fmla="*/ 25 w 29"/>
              <a:gd name="T37" fmla="*/ 7 h 25"/>
              <a:gd name="T38" fmla="*/ 25 w 29"/>
              <a:gd name="T39" fmla="*/ 15 h 25"/>
              <a:gd name="T40" fmla="*/ 26 w 29"/>
              <a:gd name="T41" fmla="*/ 16 h 25"/>
              <a:gd name="T42" fmla="*/ 14 w 29"/>
              <a:gd name="T43" fmla="*/ 5 h 25"/>
              <a:gd name="T44" fmla="*/ 13 w 29"/>
              <a:gd name="T45" fmla="*/ 6 h 25"/>
              <a:gd name="T46" fmla="*/ 13 w 29"/>
              <a:gd name="T47" fmla="*/ 6 h 25"/>
              <a:gd name="T48" fmla="*/ 9 w 29"/>
              <a:gd name="T49" fmla="*/ 7 h 25"/>
              <a:gd name="T50" fmla="*/ 10 w 29"/>
              <a:gd name="T51" fmla="*/ 8 h 25"/>
              <a:gd name="T52" fmla="*/ 9 w 29"/>
              <a:gd name="T53" fmla="*/ 8 h 25"/>
              <a:gd name="T54" fmla="*/ 7 w 29"/>
              <a:gd name="T55" fmla="*/ 11 h 25"/>
              <a:gd name="T56" fmla="*/ 8 w 29"/>
              <a:gd name="T57" fmla="*/ 12 h 25"/>
              <a:gd name="T58" fmla="*/ 8 w 29"/>
              <a:gd name="T59" fmla="*/ 12 h 25"/>
              <a:gd name="T60" fmla="*/ 8 w 29"/>
              <a:gd name="T61" fmla="*/ 16 h 25"/>
              <a:gd name="T62" fmla="*/ 10 w 29"/>
              <a:gd name="T63" fmla="*/ 15 h 25"/>
              <a:gd name="T64" fmla="*/ 10 w 29"/>
              <a:gd name="T65" fmla="*/ 16 h 25"/>
              <a:gd name="T66" fmla="*/ 13 w 29"/>
              <a:gd name="T67" fmla="*/ 18 h 25"/>
              <a:gd name="T68" fmla="*/ 13 w 29"/>
              <a:gd name="T69" fmla="*/ 17 h 25"/>
              <a:gd name="T70" fmla="*/ 14 w 29"/>
              <a:gd name="T71" fmla="*/ 17 h 25"/>
              <a:gd name="T72" fmla="*/ 18 w 29"/>
              <a:gd name="T73" fmla="*/ 17 h 25"/>
              <a:gd name="T74" fmla="*/ 17 w 29"/>
              <a:gd name="T75" fmla="*/ 15 h 25"/>
              <a:gd name="T76" fmla="*/ 18 w 29"/>
              <a:gd name="T77" fmla="*/ 15 h 25"/>
              <a:gd name="T78" fmla="*/ 20 w 29"/>
              <a:gd name="T79" fmla="*/ 12 h 25"/>
              <a:gd name="T80" fmla="*/ 18 w 29"/>
              <a:gd name="T81" fmla="*/ 12 h 25"/>
              <a:gd name="T82" fmla="*/ 19 w 29"/>
              <a:gd name="T83" fmla="*/ 11 h 25"/>
              <a:gd name="T84" fmla="*/ 18 w 29"/>
              <a:gd name="T85" fmla="*/ 7 h 25"/>
              <a:gd name="T86" fmla="*/ 17 w 29"/>
              <a:gd name="T87" fmla="*/ 8 h 25"/>
              <a:gd name="T88" fmla="*/ 17 w 29"/>
              <a:gd name="T89" fmla="*/ 7 h 25"/>
              <a:gd name="T90" fmla="*/ 14 w 29"/>
              <a:gd name="T91" fmla="*/ 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 h="25">
                <a:moveTo>
                  <a:pt x="29" y="2"/>
                </a:moveTo>
                <a:cubicBezTo>
                  <a:pt x="29" y="14"/>
                  <a:pt x="29" y="8"/>
                  <a:pt x="29" y="21"/>
                </a:cubicBezTo>
                <a:cubicBezTo>
                  <a:pt x="29" y="22"/>
                  <a:pt x="28" y="23"/>
                  <a:pt x="27" y="23"/>
                </a:cubicBezTo>
                <a:cubicBezTo>
                  <a:pt x="22" y="23"/>
                  <a:pt x="7" y="23"/>
                  <a:pt x="2" y="23"/>
                </a:cubicBezTo>
                <a:cubicBezTo>
                  <a:pt x="1" y="23"/>
                  <a:pt x="0" y="22"/>
                  <a:pt x="0" y="21"/>
                </a:cubicBezTo>
                <a:cubicBezTo>
                  <a:pt x="0" y="2"/>
                  <a:pt x="0" y="2"/>
                  <a:pt x="0" y="2"/>
                </a:cubicBezTo>
                <a:cubicBezTo>
                  <a:pt x="0" y="1"/>
                  <a:pt x="1" y="0"/>
                  <a:pt x="2" y="0"/>
                </a:cubicBezTo>
                <a:cubicBezTo>
                  <a:pt x="7" y="0"/>
                  <a:pt x="22" y="0"/>
                  <a:pt x="27" y="0"/>
                </a:cubicBezTo>
                <a:cubicBezTo>
                  <a:pt x="28" y="0"/>
                  <a:pt x="29" y="1"/>
                  <a:pt x="29" y="2"/>
                </a:cubicBezTo>
                <a:close/>
                <a:moveTo>
                  <a:pt x="16" y="8"/>
                </a:moveTo>
                <a:cubicBezTo>
                  <a:pt x="16" y="7"/>
                  <a:pt x="16" y="7"/>
                  <a:pt x="16" y="7"/>
                </a:cubicBezTo>
                <a:cubicBezTo>
                  <a:pt x="17" y="7"/>
                  <a:pt x="16" y="6"/>
                  <a:pt x="16" y="6"/>
                </a:cubicBezTo>
                <a:cubicBezTo>
                  <a:pt x="16" y="6"/>
                  <a:pt x="16" y="6"/>
                  <a:pt x="16" y="6"/>
                </a:cubicBezTo>
                <a:cubicBezTo>
                  <a:pt x="16" y="6"/>
                  <a:pt x="15" y="6"/>
                  <a:pt x="15" y="6"/>
                </a:cubicBezTo>
                <a:cubicBezTo>
                  <a:pt x="14" y="7"/>
                  <a:pt x="14" y="7"/>
                  <a:pt x="14" y="7"/>
                </a:cubicBezTo>
                <a:cubicBezTo>
                  <a:pt x="14" y="7"/>
                  <a:pt x="14" y="7"/>
                  <a:pt x="13" y="7"/>
                </a:cubicBezTo>
                <a:cubicBezTo>
                  <a:pt x="11" y="7"/>
                  <a:pt x="9" y="9"/>
                  <a:pt x="9" y="12"/>
                </a:cubicBezTo>
                <a:cubicBezTo>
                  <a:pt x="9" y="14"/>
                  <a:pt x="11" y="16"/>
                  <a:pt x="13" y="16"/>
                </a:cubicBezTo>
                <a:cubicBezTo>
                  <a:pt x="16" y="16"/>
                  <a:pt x="18" y="14"/>
                  <a:pt x="18" y="12"/>
                </a:cubicBezTo>
                <a:cubicBezTo>
                  <a:pt x="18" y="10"/>
                  <a:pt x="17" y="9"/>
                  <a:pt x="16" y="8"/>
                </a:cubicBezTo>
                <a:close/>
                <a:moveTo>
                  <a:pt x="22" y="24"/>
                </a:moveTo>
                <a:cubicBezTo>
                  <a:pt x="22" y="25"/>
                  <a:pt x="22" y="25"/>
                  <a:pt x="22" y="25"/>
                </a:cubicBezTo>
                <a:cubicBezTo>
                  <a:pt x="22" y="25"/>
                  <a:pt x="22" y="25"/>
                  <a:pt x="22" y="25"/>
                </a:cubicBezTo>
                <a:cubicBezTo>
                  <a:pt x="24" y="25"/>
                  <a:pt x="24" y="25"/>
                  <a:pt x="24" y="25"/>
                </a:cubicBezTo>
                <a:cubicBezTo>
                  <a:pt x="25" y="25"/>
                  <a:pt x="25" y="25"/>
                  <a:pt x="25" y="25"/>
                </a:cubicBezTo>
                <a:cubicBezTo>
                  <a:pt x="25" y="24"/>
                  <a:pt x="25" y="24"/>
                  <a:pt x="25" y="24"/>
                </a:cubicBezTo>
                <a:cubicBezTo>
                  <a:pt x="22" y="24"/>
                  <a:pt x="22" y="24"/>
                  <a:pt x="22" y="24"/>
                </a:cubicBezTo>
                <a:close/>
                <a:moveTo>
                  <a:pt x="4" y="24"/>
                </a:moveTo>
                <a:cubicBezTo>
                  <a:pt x="4" y="25"/>
                  <a:pt x="4" y="25"/>
                  <a:pt x="4" y="25"/>
                </a:cubicBezTo>
                <a:cubicBezTo>
                  <a:pt x="4" y="25"/>
                  <a:pt x="5" y="25"/>
                  <a:pt x="5" y="25"/>
                </a:cubicBezTo>
                <a:cubicBezTo>
                  <a:pt x="7" y="25"/>
                  <a:pt x="7" y="25"/>
                  <a:pt x="7" y="25"/>
                </a:cubicBezTo>
                <a:cubicBezTo>
                  <a:pt x="7" y="25"/>
                  <a:pt x="8" y="25"/>
                  <a:pt x="8" y="25"/>
                </a:cubicBezTo>
                <a:cubicBezTo>
                  <a:pt x="8" y="24"/>
                  <a:pt x="8" y="24"/>
                  <a:pt x="8" y="24"/>
                </a:cubicBezTo>
                <a:cubicBezTo>
                  <a:pt x="4" y="24"/>
                  <a:pt x="4" y="24"/>
                  <a:pt x="4" y="24"/>
                </a:cubicBezTo>
                <a:close/>
                <a:moveTo>
                  <a:pt x="27" y="15"/>
                </a:moveTo>
                <a:cubicBezTo>
                  <a:pt x="27" y="8"/>
                  <a:pt x="27" y="8"/>
                  <a:pt x="27" y="8"/>
                </a:cubicBezTo>
                <a:cubicBezTo>
                  <a:pt x="27" y="7"/>
                  <a:pt x="27" y="7"/>
                  <a:pt x="26" y="7"/>
                </a:cubicBezTo>
                <a:cubicBezTo>
                  <a:pt x="26" y="7"/>
                  <a:pt x="25" y="7"/>
                  <a:pt x="25" y="7"/>
                </a:cubicBezTo>
                <a:cubicBezTo>
                  <a:pt x="25" y="7"/>
                  <a:pt x="25" y="7"/>
                  <a:pt x="25" y="8"/>
                </a:cubicBezTo>
                <a:cubicBezTo>
                  <a:pt x="25" y="15"/>
                  <a:pt x="25" y="15"/>
                  <a:pt x="25" y="15"/>
                </a:cubicBezTo>
                <a:cubicBezTo>
                  <a:pt x="25" y="16"/>
                  <a:pt x="25" y="16"/>
                  <a:pt x="25" y="16"/>
                </a:cubicBezTo>
                <a:cubicBezTo>
                  <a:pt x="25" y="16"/>
                  <a:pt x="26" y="16"/>
                  <a:pt x="26" y="16"/>
                </a:cubicBezTo>
                <a:cubicBezTo>
                  <a:pt x="27" y="16"/>
                  <a:pt x="27" y="16"/>
                  <a:pt x="27" y="15"/>
                </a:cubicBezTo>
                <a:close/>
                <a:moveTo>
                  <a:pt x="14" y="5"/>
                </a:moveTo>
                <a:cubicBezTo>
                  <a:pt x="14" y="6"/>
                  <a:pt x="14" y="6"/>
                  <a:pt x="14" y="6"/>
                </a:cubicBezTo>
                <a:cubicBezTo>
                  <a:pt x="14" y="6"/>
                  <a:pt x="14" y="6"/>
                  <a:pt x="13" y="6"/>
                </a:cubicBezTo>
                <a:cubicBezTo>
                  <a:pt x="13" y="6"/>
                  <a:pt x="13" y="6"/>
                  <a:pt x="13" y="6"/>
                </a:cubicBezTo>
                <a:cubicBezTo>
                  <a:pt x="13" y="6"/>
                  <a:pt x="13" y="6"/>
                  <a:pt x="13" y="6"/>
                </a:cubicBezTo>
                <a:cubicBezTo>
                  <a:pt x="13" y="5"/>
                  <a:pt x="13" y="5"/>
                  <a:pt x="13" y="5"/>
                </a:cubicBezTo>
                <a:cubicBezTo>
                  <a:pt x="11" y="5"/>
                  <a:pt x="10" y="6"/>
                  <a:pt x="9" y="7"/>
                </a:cubicBezTo>
                <a:cubicBezTo>
                  <a:pt x="10" y="7"/>
                  <a:pt x="10" y="7"/>
                  <a:pt x="10" y="7"/>
                </a:cubicBezTo>
                <a:cubicBezTo>
                  <a:pt x="10" y="7"/>
                  <a:pt x="10" y="8"/>
                  <a:pt x="10" y="8"/>
                </a:cubicBezTo>
                <a:cubicBezTo>
                  <a:pt x="10" y="8"/>
                  <a:pt x="10" y="8"/>
                  <a:pt x="10" y="8"/>
                </a:cubicBezTo>
                <a:cubicBezTo>
                  <a:pt x="9" y="8"/>
                  <a:pt x="9" y="8"/>
                  <a:pt x="9" y="8"/>
                </a:cubicBezTo>
                <a:cubicBezTo>
                  <a:pt x="8" y="7"/>
                  <a:pt x="8" y="7"/>
                  <a:pt x="8" y="7"/>
                </a:cubicBezTo>
                <a:cubicBezTo>
                  <a:pt x="7" y="8"/>
                  <a:pt x="7" y="10"/>
                  <a:pt x="7" y="11"/>
                </a:cubicBezTo>
                <a:cubicBezTo>
                  <a:pt x="8" y="11"/>
                  <a:pt x="8" y="11"/>
                  <a:pt x="8" y="11"/>
                </a:cubicBezTo>
                <a:cubicBezTo>
                  <a:pt x="8" y="11"/>
                  <a:pt x="8" y="11"/>
                  <a:pt x="8" y="12"/>
                </a:cubicBezTo>
                <a:cubicBezTo>
                  <a:pt x="8" y="12"/>
                  <a:pt x="8" y="12"/>
                  <a:pt x="8" y="12"/>
                </a:cubicBezTo>
                <a:cubicBezTo>
                  <a:pt x="8" y="12"/>
                  <a:pt x="8" y="12"/>
                  <a:pt x="8" y="12"/>
                </a:cubicBezTo>
                <a:cubicBezTo>
                  <a:pt x="7" y="12"/>
                  <a:pt x="7" y="12"/>
                  <a:pt x="7" y="12"/>
                </a:cubicBezTo>
                <a:cubicBezTo>
                  <a:pt x="7" y="13"/>
                  <a:pt x="7" y="15"/>
                  <a:pt x="8" y="16"/>
                </a:cubicBezTo>
                <a:cubicBezTo>
                  <a:pt x="9" y="15"/>
                  <a:pt x="9" y="15"/>
                  <a:pt x="9" y="15"/>
                </a:cubicBezTo>
                <a:cubicBezTo>
                  <a:pt x="9" y="15"/>
                  <a:pt x="9" y="15"/>
                  <a:pt x="10" y="15"/>
                </a:cubicBezTo>
                <a:cubicBezTo>
                  <a:pt x="10" y="15"/>
                  <a:pt x="10" y="15"/>
                  <a:pt x="10" y="15"/>
                </a:cubicBezTo>
                <a:cubicBezTo>
                  <a:pt x="10" y="15"/>
                  <a:pt x="10" y="16"/>
                  <a:pt x="10" y="16"/>
                </a:cubicBezTo>
                <a:cubicBezTo>
                  <a:pt x="9" y="17"/>
                  <a:pt x="9" y="17"/>
                  <a:pt x="9" y="17"/>
                </a:cubicBezTo>
                <a:cubicBezTo>
                  <a:pt x="10" y="17"/>
                  <a:pt x="11" y="18"/>
                  <a:pt x="13" y="18"/>
                </a:cubicBezTo>
                <a:cubicBezTo>
                  <a:pt x="13" y="17"/>
                  <a:pt x="13" y="17"/>
                  <a:pt x="13" y="17"/>
                </a:cubicBezTo>
                <a:cubicBezTo>
                  <a:pt x="13" y="17"/>
                  <a:pt x="13" y="17"/>
                  <a:pt x="13" y="17"/>
                </a:cubicBezTo>
                <a:cubicBezTo>
                  <a:pt x="13" y="17"/>
                  <a:pt x="13" y="17"/>
                  <a:pt x="13" y="17"/>
                </a:cubicBezTo>
                <a:cubicBezTo>
                  <a:pt x="14" y="17"/>
                  <a:pt x="14" y="17"/>
                  <a:pt x="14" y="17"/>
                </a:cubicBezTo>
                <a:cubicBezTo>
                  <a:pt x="14" y="18"/>
                  <a:pt x="14" y="18"/>
                  <a:pt x="14" y="18"/>
                </a:cubicBezTo>
                <a:cubicBezTo>
                  <a:pt x="15" y="18"/>
                  <a:pt x="17" y="17"/>
                  <a:pt x="18" y="17"/>
                </a:cubicBezTo>
                <a:cubicBezTo>
                  <a:pt x="17" y="16"/>
                  <a:pt x="17" y="16"/>
                  <a:pt x="17" y="16"/>
                </a:cubicBezTo>
                <a:cubicBezTo>
                  <a:pt x="17" y="16"/>
                  <a:pt x="17" y="15"/>
                  <a:pt x="17" y="15"/>
                </a:cubicBezTo>
                <a:cubicBezTo>
                  <a:pt x="17" y="15"/>
                  <a:pt x="17" y="15"/>
                  <a:pt x="17" y="15"/>
                </a:cubicBezTo>
                <a:cubicBezTo>
                  <a:pt x="17" y="15"/>
                  <a:pt x="17" y="15"/>
                  <a:pt x="18" y="15"/>
                </a:cubicBezTo>
                <a:cubicBezTo>
                  <a:pt x="18" y="16"/>
                  <a:pt x="18" y="16"/>
                  <a:pt x="18" y="16"/>
                </a:cubicBezTo>
                <a:cubicBezTo>
                  <a:pt x="19" y="15"/>
                  <a:pt x="20" y="13"/>
                  <a:pt x="20" y="12"/>
                </a:cubicBezTo>
                <a:cubicBezTo>
                  <a:pt x="19" y="12"/>
                  <a:pt x="19" y="12"/>
                  <a:pt x="19" y="12"/>
                </a:cubicBezTo>
                <a:cubicBezTo>
                  <a:pt x="19" y="12"/>
                  <a:pt x="18" y="12"/>
                  <a:pt x="18" y="12"/>
                </a:cubicBezTo>
                <a:cubicBezTo>
                  <a:pt x="18" y="12"/>
                  <a:pt x="18" y="12"/>
                  <a:pt x="18" y="12"/>
                </a:cubicBezTo>
                <a:cubicBezTo>
                  <a:pt x="18" y="11"/>
                  <a:pt x="19" y="11"/>
                  <a:pt x="19" y="11"/>
                </a:cubicBezTo>
                <a:cubicBezTo>
                  <a:pt x="20" y="11"/>
                  <a:pt x="20" y="11"/>
                  <a:pt x="20" y="11"/>
                </a:cubicBezTo>
                <a:cubicBezTo>
                  <a:pt x="20" y="10"/>
                  <a:pt x="19" y="8"/>
                  <a:pt x="18" y="7"/>
                </a:cubicBezTo>
                <a:cubicBezTo>
                  <a:pt x="18" y="8"/>
                  <a:pt x="18" y="8"/>
                  <a:pt x="18" y="8"/>
                </a:cubicBezTo>
                <a:cubicBezTo>
                  <a:pt x="17" y="8"/>
                  <a:pt x="17" y="8"/>
                  <a:pt x="17" y="8"/>
                </a:cubicBezTo>
                <a:cubicBezTo>
                  <a:pt x="17" y="8"/>
                  <a:pt x="17" y="8"/>
                  <a:pt x="17" y="8"/>
                </a:cubicBezTo>
                <a:cubicBezTo>
                  <a:pt x="17" y="8"/>
                  <a:pt x="17" y="7"/>
                  <a:pt x="17" y="7"/>
                </a:cubicBezTo>
                <a:cubicBezTo>
                  <a:pt x="18" y="7"/>
                  <a:pt x="18" y="7"/>
                  <a:pt x="18" y="7"/>
                </a:cubicBezTo>
                <a:cubicBezTo>
                  <a:pt x="17" y="6"/>
                  <a:pt x="15" y="5"/>
                  <a:pt x="14" y="5"/>
                </a:cubicBez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91" name="Freeform 217"/>
          <p:cNvSpPr>
            <a:spLocks noEditPoints="1"/>
          </p:cNvSpPr>
          <p:nvPr/>
        </p:nvSpPr>
        <p:spPr bwMode="auto">
          <a:xfrm>
            <a:off x="1295784" y="4386543"/>
            <a:ext cx="278706" cy="278706"/>
          </a:xfrm>
          <a:custGeom>
            <a:avLst/>
            <a:gdLst>
              <a:gd name="T0" fmla="*/ 14 w 29"/>
              <a:gd name="T1" fmla="*/ 0 h 29"/>
              <a:gd name="T2" fmla="*/ 0 w 29"/>
              <a:gd name="T3" fmla="*/ 15 h 29"/>
              <a:gd name="T4" fmla="*/ 14 w 29"/>
              <a:gd name="T5" fmla="*/ 29 h 29"/>
              <a:gd name="T6" fmla="*/ 29 w 29"/>
              <a:gd name="T7" fmla="*/ 15 h 29"/>
              <a:gd name="T8" fmla="*/ 14 w 29"/>
              <a:gd name="T9" fmla="*/ 0 h 29"/>
              <a:gd name="T10" fmla="*/ 15 w 29"/>
              <a:gd name="T11" fmla="*/ 14 h 29"/>
              <a:gd name="T12" fmla="*/ 15 w 29"/>
              <a:gd name="T13" fmla="*/ 16 h 29"/>
              <a:gd name="T14" fmla="*/ 12 w 29"/>
              <a:gd name="T15" fmla="*/ 16 h 29"/>
              <a:gd name="T16" fmla="*/ 12 w 29"/>
              <a:gd name="T17" fmla="*/ 17 h 29"/>
              <a:gd name="T18" fmla="*/ 12 w 29"/>
              <a:gd name="T19" fmla="*/ 18 h 29"/>
              <a:gd name="T20" fmla="*/ 11 w 29"/>
              <a:gd name="T21" fmla="*/ 19 h 29"/>
              <a:gd name="T22" fmla="*/ 19 w 29"/>
              <a:gd name="T23" fmla="*/ 19 h 29"/>
              <a:gd name="T24" fmla="*/ 19 w 29"/>
              <a:gd name="T25" fmla="*/ 21 h 29"/>
              <a:gd name="T26" fmla="*/ 9 w 29"/>
              <a:gd name="T27" fmla="*/ 21 h 29"/>
              <a:gd name="T28" fmla="*/ 9 w 29"/>
              <a:gd name="T29" fmla="*/ 19 h 29"/>
              <a:gd name="T30" fmla="*/ 9 w 29"/>
              <a:gd name="T31" fmla="*/ 18 h 29"/>
              <a:gd name="T32" fmla="*/ 10 w 29"/>
              <a:gd name="T33" fmla="*/ 17 h 29"/>
              <a:gd name="T34" fmla="*/ 10 w 29"/>
              <a:gd name="T35" fmla="*/ 16 h 29"/>
              <a:gd name="T36" fmla="*/ 8 w 29"/>
              <a:gd name="T37" fmla="*/ 16 h 29"/>
              <a:gd name="T38" fmla="*/ 8 w 29"/>
              <a:gd name="T39" fmla="*/ 14 h 29"/>
              <a:gd name="T40" fmla="*/ 10 w 29"/>
              <a:gd name="T41" fmla="*/ 14 h 29"/>
              <a:gd name="T42" fmla="*/ 10 w 29"/>
              <a:gd name="T43" fmla="*/ 12 h 29"/>
              <a:gd name="T44" fmla="*/ 10 w 29"/>
              <a:gd name="T45" fmla="*/ 10 h 29"/>
              <a:gd name="T46" fmla="*/ 11 w 29"/>
              <a:gd name="T47" fmla="*/ 9 h 29"/>
              <a:gd name="T48" fmla="*/ 14 w 29"/>
              <a:gd name="T49" fmla="*/ 8 h 29"/>
              <a:gd name="T50" fmla="*/ 16 w 29"/>
              <a:gd name="T51" fmla="*/ 8 h 29"/>
              <a:gd name="T52" fmla="*/ 17 w 29"/>
              <a:gd name="T53" fmla="*/ 9 h 29"/>
              <a:gd name="T54" fmla="*/ 18 w 29"/>
              <a:gd name="T55" fmla="*/ 10 h 29"/>
              <a:gd name="T56" fmla="*/ 18 w 29"/>
              <a:gd name="T57" fmla="*/ 12 h 29"/>
              <a:gd name="T58" fmla="*/ 16 w 29"/>
              <a:gd name="T59" fmla="*/ 12 h 29"/>
              <a:gd name="T60" fmla="*/ 16 w 29"/>
              <a:gd name="T61" fmla="*/ 11 h 29"/>
              <a:gd name="T62" fmla="*/ 15 w 29"/>
              <a:gd name="T63" fmla="*/ 10 h 29"/>
              <a:gd name="T64" fmla="*/ 14 w 29"/>
              <a:gd name="T65" fmla="*/ 10 h 29"/>
              <a:gd name="T66" fmla="*/ 14 w 29"/>
              <a:gd name="T67" fmla="*/ 10 h 29"/>
              <a:gd name="T68" fmla="*/ 13 w 29"/>
              <a:gd name="T69" fmla="*/ 10 h 29"/>
              <a:gd name="T70" fmla="*/ 12 w 29"/>
              <a:gd name="T71" fmla="*/ 11 h 29"/>
              <a:gd name="T72" fmla="*/ 12 w 29"/>
              <a:gd name="T73" fmla="*/ 12 h 29"/>
              <a:gd name="T74" fmla="*/ 12 w 29"/>
              <a:gd name="T75" fmla="*/ 14 h 29"/>
              <a:gd name="T76" fmla="*/ 15 w 29"/>
              <a:gd name="T77" fmla="*/ 14 h 29"/>
              <a:gd name="T78" fmla="*/ 14 w 29"/>
              <a:gd name="T79" fmla="*/ 4 h 29"/>
              <a:gd name="T80" fmla="*/ 25 w 29"/>
              <a:gd name="T81" fmla="*/ 15 h 29"/>
              <a:gd name="T82" fmla="*/ 14 w 29"/>
              <a:gd name="T83" fmla="*/ 26 h 29"/>
              <a:gd name="T84" fmla="*/ 3 w 29"/>
              <a:gd name="T85" fmla="*/ 15 h 29"/>
              <a:gd name="T86" fmla="*/ 14 w 29"/>
              <a:gd name="T87" fmla="*/ 4 h 29"/>
              <a:gd name="T88" fmla="*/ 14 w 29"/>
              <a:gd name="T89" fmla="*/ 2 h 29"/>
              <a:gd name="T90" fmla="*/ 27 w 29"/>
              <a:gd name="T91" fmla="*/ 15 h 29"/>
              <a:gd name="T92" fmla="*/ 14 w 29"/>
              <a:gd name="T93" fmla="*/ 27 h 29"/>
              <a:gd name="T94" fmla="*/ 2 w 29"/>
              <a:gd name="T95" fmla="*/ 15 h 29"/>
              <a:gd name="T96" fmla="*/ 14 w 29"/>
              <a:gd name="T97"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9" h="29">
                <a:moveTo>
                  <a:pt x="14" y="0"/>
                </a:moveTo>
                <a:cubicBezTo>
                  <a:pt x="6" y="0"/>
                  <a:pt x="0" y="7"/>
                  <a:pt x="0" y="15"/>
                </a:cubicBezTo>
                <a:cubicBezTo>
                  <a:pt x="0" y="23"/>
                  <a:pt x="6" y="29"/>
                  <a:pt x="14" y="29"/>
                </a:cubicBezTo>
                <a:cubicBezTo>
                  <a:pt x="22" y="29"/>
                  <a:pt x="29" y="23"/>
                  <a:pt x="29" y="15"/>
                </a:cubicBezTo>
                <a:cubicBezTo>
                  <a:pt x="29" y="7"/>
                  <a:pt x="22" y="0"/>
                  <a:pt x="14" y="0"/>
                </a:cubicBezTo>
                <a:close/>
                <a:moveTo>
                  <a:pt x="15" y="14"/>
                </a:moveTo>
                <a:cubicBezTo>
                  <a:pt x="15" y="16"/>
                  <a:pt x="15" y="16"/>
                  <a:pt x="15" y="16"/>
                </a:cubicBezTo>
                <a:cubicBezTo>
                  <a:pt x="12" y="16"/>
                  <a:pt x="12" y="16"/>
                  <a:pt x="12" y="16"/>
                </a:cubicBezTo>
                <a:cubicBezTo>
                  <a:pt x="12" y="16"/>
                  <a:pt x="12" y="17"/>
                  <a:pt x="12" y="17"/>
                </a:cubicBezTo>
                <a:cubicBezTo>
                  <a:pt x="12" y="17"/>
                  <a:pt x="12" y="18"/>
                  <a:pt x="12" y="18"/>
                </a:cubicBezTo>
                <a:cubicBezTo>
                  <a:pt x="12" y="18"/>
                  <a:pt x="11" y="18"/>
                  <a:pt x="11" y="19"/>
                </a:cubicBezTo>
                <a:cubicBezTo>
                  <a:pt x="19" y="19"/>
                  <a:pt x="19" y="19"/>
                  <a:pt x="19" y="19"/>
                </a:cubicBezTo>
                <a:cubicBezTo>
                  <a:pt x="19" y="21"/>
                  <a:pt x="19" y="21"/>
                  <a:pt x="19" y="21"/>
                </a:cubicBezTo>
                <a:cubicBezTo>
                  <a:pt x="9" y="21"/>
                  <a:pt x="9" y="21"/>
                  <a:pt x="9" y="21"/>
                </a:cubicBezTo>
                <a:cubicBezTo>
                  <a:pt x="9" y="19"/>
                  <a:pt x="9" y="19"/>
                  <a:pt x="9" y="19"/>
                </a:cubicBezTo>
                <a:cubicBezTo>
                  <a:pt x="9" y="19"/>
                  <a:pt x="9" y="19"/>
                  <a:pt x="9" y="18"/>
                </a:cubicBezTo>
                <a:cubicBezTo>
                  <a:pt x="10" y="18"/>
                  <a:pt x="10" y="17"/>
                  <a:pt x="10" y="17"/>
                </a:cubicBezTo>
                <a:cubicBezTo>
                  <a:pt x="10" y="16"/>
                  <a:pt x="10" y="16"/>
                  <a:pt x="10" y="16"/>
                </a:cubicBezTo>
                <a:cubicBezTo>
                  <a:pt x="8" y="16"/>
                  <a:pt x="8" y="16"/>
                  <a:pt x="8" y="16"/>
                </a:cubicBezTo>
                <a:cubicBezTo>
                  <a:pt x="8" y="14"/>
                  <a:pt x="8" y="14"/>
                  <a:pt x="8" y="14"/>
                </a:cubicBezTo>
                <a:cubicBezTo>
                  <a:pt x="10" y="14"/>
                  <a:pt x="10" y="14"/>
                  <a:pt x="10" y="14"/>
                </a:cubicBezTo>
                <a:cubicBezTo>
                  <a:pt x="10" y="12"/>
                  <a:pt x="10" y="12"/>
                  <a:pt x="10" y="12"/>
                </a:cubicBezTo>
                <a:cubicBezTo>
                  <a:pt x="10" y="11"/>
                  <a:pt x="10" y="10"/>
                  <a:pt x="10" y="10"/>
                </a:cubicBezTo>
                <a:cubicBezTo>
                  <a:pt x="10" y="9"/>
                  <a:pt x="11" y="9"/>
                  <a:pt x="11" y="9"/>
                </a:cubicBezTo>
                <a:cubicBezTo>
                  <a:pt x="12" y="8"/>
                  <a:pt x="13" y="8"/>
                  <a:pt x="14" y="8"/>
                </a:cubicBezTo>
                <a:cubicBezTo>
                  <a:pt x="15" y="8"/>
                  <a:pt x="16" y="8"/>
                  <a:pt x="16" y="8"/>
                </a:cubicBezTo>
                <a:cubicBezTo>
                  <a:pt x="17" y="8"/>
                  <a:pt x="17" y="9"/>
                  <a:pt x="17" y="9"/>
                </a:cubicBezTo>
                <a:cubicBezTo>
                  <a:pt x="18" y="9"/>
                  <a:pt x="18" y="10"/>
                  <a:pt x="18" y="10"/>
                </a:cubicBezTo>
                <a:cubicBezTo>
                  <a:pt x="18" y="11"/>
                  <a:pt x="18" y="11"/>
                  <a:pt x="18" y="12"/>
                </a:cubicBezTo>
                <a:cubicBezTo>
                  <a:pt x="16" y="12"/>
                  <a:pt x="16" y="12"/>
                  <a:pt x="16" y="12"/>
                </a:cubicBezTo>
                <a:cubicBezTo>
                  <a:pt x="16" y="12"/>
                  <a:pt x="16" y="11"/>
                  <a:pt x="16" y="11"/>
                </a:cubicBezTo>
                <a:cubicBezTo>
                  <a:pt x="16" y="11"/>
                  <a:pt x="16" y="10"/>
                  <a:pt x="15" y="10"/>
                </a:cubicBezTo>
                <a:cubicBezTo>
                  <a:pt x="15" y="10"/>
                  <a:pt x="15" y="10"/>
                  <a:pt x="14" y="10"/>
                </a:cubicBezTo>
                <a:cubicBezTo>
                  <a:pt x="14" y="10"/>
                  <a:pt x="14" y="10"/>
                  <a:pt x="14" y="10"/>
                </a:cubicBezTo>
                <a:cubicBezTo>
                  <a:pt x="13" y="10"/>
                  <a:pt x="13" y="10"/>
                  <a:pt x="13" y="10"/>
                </a:cubicBezTo>
                <a:cubicBezTo>
                  <a:pt x="12" y="10"/>
                  <a:pt x="12" y="11"/>
                  <a:pt x="12" y="11"/>
                </a:cubicBezTo>
                <a:cubicBezTo>
                  <a:pt x="12" y="11"/>
                  <a:pt x="12" y="12"/>
                  <a:pt x="12" y="12"/>
                </a:cubicBezTo>
                <a:cubicBezTo>
                  <a:pt x="12" y="14"/>
                  <a:pt x="12" y="14"/>
                  <a:pt x="12" y="14"/>
                </a:cubicBezTo>
                <a:cubicBezTo>
                  <a:pt x="15" y="14"/>
                  <a:pt x="15" y="14"/>
                  <a:pt x="15" y="14"/>
                </a:cubicBezTo>
                <a:close/>
                <a:moveTo>
                  <a:pt x="14" y="4"/>
                </a:moveTo>
                <a:cubicBezTo>
                  <a:pt x="20" y="4"/>
                  <a:pt x="25" y="8"/>
                  <a:pt x="25" y="15"/>
                </a:cubicBezTo>
                <a:cubicBezTo>
                  <a:pt x="25" y="21"/>
                  <a:pt x="20" y="26"/>
                  <a:pt x="14" y="26"/>
                </a:cubicBezTo>
                <a:cubicBezTo>
                  <a:pt x="8" y="26"/>
                  <a:pt x="3" y="21"/>
                  <a:pt x="3" y="15"/>
                </a:cubicBezTo>
                <a:cubicBezTo>
                  <a:pt x="3" y="8"/>
                  <a:pt x="8" y="4"/>
                  <a:pt x="14" y="4"/>
                </a:cubicBezTo>
                <a:close/>
                <a:moveTo>
                  <a:pt x="14" y="2"/>
                </a:moveTo>
                <a:cubicBezTo>
                  <a:pt x="21" y="2"/>
                  <a:pt x="27" y="8"/>
                  <a:pt x="27" y="15"/>
                </a:cubicBezTo>
                <a:cubicBezTo>
                  <a:pt x="27" y="22"/>
                  <a:pt x="21" y="27"/>
                  <a:pt x="14" y="27"/>
                </a:cubicBezTo>
                <a:cubicBezTo>
                  <a:pt x="7" y="27"/>
                  <a:pt x="2" y="22"/>
                  <a:pt x="2" y="15"/>
                </a:cubicBezTo>
                <a:cubicBezTo>
                  <a:pt x="2" y="8"/>
                  <a:pt x="7" y="2"/>
                  <a:pt x="14" y="2"/>
                </a:cubicBez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92" name="Freeform 218"/>
          <p:cNvSpPr>
            <a:spLocks noEditPoints="1"/>
          </p:cNvSpPr>
          <p:nvPr/>
        </p:nvSpPr>
        <p:spPr bwMode="auto">
          <a:xfrm>
            <a:off x="10605289" y="3724164"/>
            <a:ext cx="267848" cy="296804"/>
          </a:xfrm>
          <a:custGeom>
            <a:avLst/>
            <a:gdLst>
              <a:gd name="T0" fmla="*/ 6 w 28"/>
              <a:gd name="T1" fmla="*/ 31 h 31"/>
              <a:gd name="T2" fmla="*/ 16 w 28"/>
              <a:gd name="T3" fmla="*/ 8 h 31"/>
              <a:gd name="T4" fmla="*/ 15 w 28"/>
              <a:gd name="T5" fmla="*/ 6 h 31"/>
              <a:gd name="T6" fmla="*/ 20 w 28"/>
              <a:gd name="T7" fmla="*/ 1 h 31"/>
              <a:gd name="T8" fmla="*/ 9 w 28"/>
              <a:gd name="T9" fmla="*/ 2 h 31"/>
              <a:gd name="T10" fmla="*/ 9 w 28"/>
              <a:gd name="T11" fmla="*/ 2 h 31"/>
              <a:gd name="T12" fmla="*/ 15 w 28"/>
              <a:gd name="T13" fmla="*/ 6 h 31"/>
              <a:gd name="T14" fmla="*/ 16 w 28"/>
              <a:gd name="T15" fmla="*/ 6 h 31"/>
              <a:gd name="T16" fmla="*/ 12 w 28"/>
              <a:gd name="T17" fmla="*/ 7 h 31"/>
              <a:gd name="T18" fmla="*/ 14 w 28"/>
              <a:gd name="T19" fmla="*/ 12 h 31"/>
              <a:gd name="T20" fmla="*/ 14 w 28"/>
              <a:gd name="T21" fmla="*/ 27 h 31"/>
              <a:gd name="T22" fmla="*/ 14 w 28"/>
              <a:gd name="T23" fmla="*/ 12 h 31"/>
              <a:gd name="T24" fmla="*/ 14 w 28"/>
              <a:gd name="T25" fmla="*/ 19 h 31"/>
              <a:gd name="T26" fmla="*/ 17 w 28"/>
              <a:gd name="T27" fmla="*/ 20 h 31"/>
              <a:gd name="T28" fmla="*/ 17 w 28"/>
              <a:gd name="T29" fmla="*/ 23 h 31"/>
              <a:gd name="T30" fmla="*/ 14 w 28"/>
              <a:gd name="T31" fmla="*/ 24 h 31"/>
              <a:gd name="T32" fmla="*/ 14 w 28"/>
              <a:gd name="T33" fmla="*/ 24 h 31"/>
              <a:gd name="T34" fmla="*/ 13 w 28"/>
              <a:gd name="T35" fmla="*/ 24 h 31"/>
              <a:gd name="T36" fmla="*/ 11 w 28"/>
              <a:gd name="T37" fmla="*/ 23 h 31"/>
              <a:gd name="T38" fmla="*/ 11 w 28"/>
              <a:gd name="T39" fmla="*/ 21 h 31"/>
              <a:gd name="T40" fmla="*/ 12 w 28"/>
              <a:gd name="T41" fmla="*/ 21 h 31"/>
              <a:gd name="T42" fmla="*/ 12 w 28"/>
              <a:gd name="T43" fmla="*/ 22 h 31"/>
              <a:gd name="T44" fmla="*/ 13 w 28"/>
              <a:gd name="T45" fmla="*/ 22 h 31"/>
              <a:gd name="T46" fmla="*/ 12 w 28"/>
              <a:gd name="T47" fmla="*/ 20 h 31"/>
              <a:gd name="T48" fmla="*/ 11 w 28"/>
              <a:gd name="T49" fmla="*/ 19 h 31"/>
              <a:gd name="T50" fmla="*/ 11 w 28"/>
              <a:gd name="T51" fmla="*/ 17 h 31"/>
              <a:gd name="T52" fmla="*/ 13 w 28"/>
              <a:gd name="T53" fmla="*/ 16 h 31"/>
              <a:gd name="T54" fmla="*/ 14 w 28"/>
              <a:gd name="T55" fmla="*/ 15 h 31"/>
              <a:gd name="T56" fmla="*/ 16 w 28"/>
              <a:gd name="T57" fmla="*/ 16 h 31"/>
              <a:gd name="T58" fmla="*/ 17 w 28"/>
              <a:gd name="T59" fmla="*/ 18 h 31"/>
              <a:gd name="T60" fmla="*/ 16 w 28"/>
              <a:gd name="T61" fmla="*/ 18 h 31"/>
              <a:gd name="T62" fmla="*/ 15 w 28"/>
              <a:gd name="T63" fmla="*/ 17 h 31"/>
              <a:gd name="T64" fmla="*/ 13 w 28"/>
              <a:gd name="T65" fmla="*/ 17 h 31"/>
              <a:gd name="T66" fmla="*/ 12 w 28"/>
              <a:gd name="T67" fmla="*/ 19 h 31"/>
              <a:gd name="T68" fmla="*/ 12 w 28"/>
              <a:gd name="T69" fmla="*/ 18 h 31"/>
              <a:gd name="T70" fmla="*/ 13 w 28"/>
              <a:gd name="T71" fmla="*/ 17 h 31"/>
              <a:gd name="T72" fmla="*/ 14 w 28"/>
              <a:gd name="T73" fmla="*/ 20 h 31"/>
              <a:gd name="T74" fmla="*/ 16 w 28"/>
              <a:gd name="T75" fmla="*/ 21 h 31"/>
              <a:gd name="T76" fmla="*/ 15 w 28"/>
              <a:gd name="T77" fmla="*/ 22 h 31"/>
              <a:gd name="T78" fmla="*/ 14 w 28"/>
              <a:gd name="T79" fmla="*/ 22 h 31"/>
              <a:gd name="T80" fmla="*/ 14 w 28"/>
              <a:gd name="T81" fmla="*/ 25 h 31"/>
              <a:gd name="T82" fmla="*/ 9 w 28"/>
              <a:gd name="T83" fmla="*/ 20 h 31"/>
              <a:gd name="T84" fmla="*/ 14 w 28"/>
              <a:gd name="T85" fmla="*/ 15 h 31"/>
              <a:gd name="T86" fmla="*/ 19 w 28"/>
              <a:gd name="T87" fmla="*/ 20 h 31"/>
              <a:gd name="T88" fmla="*/ 14 w 28"/>
              <a:gd name="T89" fmla="*/ 25 h 31"/>
              <a:gd name="T90" fmla="*/ 14 w 28"/>
              <a:gd name="T91" fmla="*/ 26 h 31"/>
              <a:gd name="T92" fmla="*/ 8 w 28"/>
              <a:gd name="T93" fmla="*/ 20 h 31"/>
              <a:gd name="T94" fmla="*/ 14 w 28"/>
              <a:gd name="T95" fmla="*/ 14 h 31"/>
              <a:gd name="T96" fmla="*/ 20 w 28"/>
              <a:gd name="T97" fmla="*/ 2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 h="31">
                <a:moveTo>
                  <a:pt x="12" y="8"/>
                </a:moveTo>
                <a:cubicBezTo>
                  <a:pt x="4" y="10"/>
                  <a:pt x="0" y="31"/>
                  <a:pt x="6" y="31"/>
                </a:cubicBezTo>
                <a:cubicBezTo>
                  <a:pt x="21" y="31"/>
                  <a:pt x="21" y="31"/>
                  <a:pt x="21" y="31"/>
                </a:cubicBezTo>
                <a:cubicBezTo>
                  <a:pt x="28" y="30"/>
                  <a:pt x="24" y="10"/>
                  <a:pt x="16" y="8"/>
                </a:cubicBezTo>
                <a:cubicBezTo>
                  <a:pt x="12" y="8"/>
                  <a:pt x="12" y="8"/>
                  <a:pt x="12" y="8"/>
                </a:cubicBezTo>
                <a:close/>
                <a:moveTo>
                  <a:pt x="15" y="6"/>
                </a:moveTo>
                <a:cubicBezTo>
                  <a:pt x="16" y="4"/>
                  <a:pt x="18" y="2"/>
                  <a:pt x="19" y="1"/>
                </a:cubicBezTo>
                <a:cubicBezTo>
                  <a:pt x="20" y="1"/>
                  <a:pt x="20" y="1"/>
                  <a:pt x="20" y="1"/>
                </a:cubicBezTo>
                <a:cubicBezTo>
                  <a:pt x="20" y="1"/>
                  <a:pt x="20" y="1"/>
                  <a:pt x="19" y="1"/>
                </a:cubicBezTo>
                <a:cubicBezTo>
                  <a:pt x="16" y="0"/>
                  <a:pt x="13" y="2"/>
                  <a:pt x="9" y="2"/>
                </a:cubicBezTo>
                <a:cubicBezTo>
                  <a:pt x="9" y="2"/>
                  <a:pt x="9" y="2"/>
                  <a:pt x="9" y="2"/>
                </a:cubicBezTo>
                <a:cubicBezTo>
                  <a:pt x="9" y="2"/>
                  <a:pt x="9" y="2"/>
                  <a:pt x="9" y="2"/>
                </a:cubicBezTo>
                <a:cubicBezTo>
                  <a:pt x="11" y="3"/>
                  <a:pt x="12" y="4"/>
                  <a:pt x="13" y="6"/>
                </a:cubicBezTo>
                <a:cubicBezTo>
                  <a:pt x="15" y="6"/>
                  <a:pt x="15" y="6"/>
                  <a:pt x="15" y="6"/>
                </a:cubicBezTo>
                <a:close/>
                <a:moveTo>
                  <a:pt x="16" y="7"/>
                </a:moveTo>
                <a:cubicBezTo>
                  <a:pt x="16" y="6"/>
                  <a:pt x="16" y="6"/>
                  <a:pt x="16" y="6"/>
                </a:cubicBezTo>
                <a:cubicBezTo>
                  <a:pt x="15" y="6"/>
                  <a:pt x="13" y="6"/>
                  <a:pt x="12" y="6"/>
                </a:cubicBezTo>
                <a:cubicBezTo>
                  <a:pt x="12" y="7"/>
                  <a:pt x="12" y="7"/>
                  <a:pt x="12" y="7"/>
                </a:cubicBezTo>
                <a:cubicBezTo>
                  <a:pt x="13" y="7"/>
                  <a:pt x="15" y="7"/>
                  <a:pt x="16" y="7"/>
                </a:cubicBezTo>
                <a:close/>
                <a:moveTo>
                  <a:pt x="14" y="12"/>
                </a:moveTo>
                <a:cubicBezTo>
                  <a:pt x="18" y="12"/>
                  <a:pt x="21" y="16"/>
                  <a:pt x="21" y="20"/>
                </a:cubicBezTo>
                <a:cubicBezTo>
                  <a:pt x="21" y="24"/>
                  <a:pt x="18" y="27"/>
                  <a:pt x="14" y="27"/>
                </a:cubicBezTo>
                <a:cubicBezTo>
                  <a:pt x="10" y="27"/>
                  <a:pt x="6" y="24"/>
                  <a:pt x="6" y="20"/>
                </a:cubicBezTo>
                <a:cubicBezTo>
                  <a:pt x="6" y="16"/>
                  <a:pt x="10" y="12"/>
                  <a:pt x="14" y="12"/>
                </a:cubicBezTo>
                <a:close/>
                <a:moveTo>
                  <a:pt x="14" y="17"/>
                </a:moveTo>
                <a:cubicBezTo>
                  <a:pt x="14" y="19"/>
                  <a:pt x="14" y="19"/>
                  <a:pt x="14" y="19"/>
                </a:cubicBezTo>
                <a:cubicBezTo>
                  <a:pt x="15" y="19"/>
                  <a:pt x="15" y="19"/>
                  <a:pt x="16" y="19"/>
                </a:cubicBezTo>
                <a:cubicBezTo>
                  <a:pt x="16" y="19"/>
                  <a:pt x="16" y="20"/>
                  <a:pt x="17" y="20"/>
                </a:cubicBezTo>
                <a:cubicBezTo>
                  <a:pt x="17" y="20"/>
                  <a:pt x="17" y="21"/>
                  <a:pt x="17" y="21"/>
                </a:cubicBezTo>
                <a:cubicBezTo>
                  <a:pt x="17" y="22"/>
                  <a:pt x="17" y="22"/>
                  <a:pt x="17" y="23"/>
                </a:cubicBezTo>
                <a:cubicBezTo>
                  <a:pt x="17" y="23"/>
                  <a:pt x="16" y="23"/>
                  <a:pt x="16" y="23"/>
                </a:cubicBezTo>
                <a:cubicBezTo>
                  <a:pt x="16" y="23"/>
                  <a:pt x="15" y="23"/>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3"/>
                  <a:pt x="12" y="23"/>
                </a:cubicBezTo>
                <a:cubicBezTo>
                  <a:pt x="12" y="23"/>
                  <a:pt x="12" y="23"/>
                  <a:pt x="11" y="23"/>
                </a:cubicBezTo>
                <a:cubicBezTo>
                  <a:pt x="11" y="23"/>
                  <a:pt x="11" y="23"/>
                  <a:pt x="11" y="22"/>
                </a:cubicBezTo>
                <a:cubicBezTo>
                  <a:pt x="11" y="22"/>
                  <a:pt x="11" y="22"/>
                  <a:pt x="11" y="21"/>
                </a:cubicBezTo>
                <a:cubicBezTo>
                  <a:pt x="11" y="21"/>
                  <a:pt x="11" y="21"/>
                  <a:pt x="11" y="21"/>
                </a:cubicBezTo>
                <a:cubicBezTo>
                  <a:pt x="12" y="21"/>
                  <a:pt x="12" y="21"/>
                  <a:pt x="12" y="21"/>
                </a:cubicBezTo>
                <a:cubicBezTo>
                  <a:pt x="12" y="21"/>
                  <a:pt x="12" y="22"/>
                  <a:pt x="12" y="22"/>
                </a:cubicBezTo>
                <a:cubicBezTo>
                  <a:pt x="12" y="22"/>
                  <a:pt x="12" y="22"/>
                  <a:pt x="12" y="22"/>
                </a:cubicBezTo>
                <a:cubicBezTo>
                  <a:pt x="12" y="22"/>
                  <a:pt x="13" y="22"/>
                  <a:pt x="13" y="22"/>
                </a:cubicBezTo>
                <a:cubicBezTo>
                  <a:pt x="13" y="22"/>
                  <a:pt x="13" y="22"/>
                  <a:pt x="13" y="22"/>
                </a:cubicBezTo>
                <a:cubicBezTo>
                  <a:pt x="13" y="20"/>
                  <a:pt x="13" y="20"/>
                  <a:pt x="13" y="20"/>
                </a:cubicBezTo>
                <a:cubicBezTo>
                  <a:pt x="13" y="20"/>
                  <a:pt x="13" y="20"/>
                  <a:pt x="12" y="20"/>
                </a:cubicBezTo>
                <a:cubicBezTo>
                  <a:pt x="12" y="20"/>
                  <a:pt x="12" y="20"/>
                  <a:pt x="11" y="20"/>
                </a:cubicBezTo>
                <a:cubicBezTo>
                  <a:pt x="11" y="20"/>
                  <a:pt x="11" y="20"/>
                  <a:pt x="11" y="19"/>
                </a:cubicBezTo>
                <a:cubicBezTo>
                  <a:pt x="11" y="19"/>
                  <a:pt x="11" y="19"/>
                  <a:pt x="11" y="18"/>
                </a:cubicBezTo>
                <a:cubicBezTo>
                  <a:pt x="11" y="18"/>
                  <a:pt x="11" y="17"/>
                  <a:pt x="11" y="17"/>
                </a:cubicBezTo>
                <a:cubicBezTo>
                  <a:pt x="11" y="17"/>
                  <a:pt x="12" y="16"/>
                  <a:pt x="12" y="16"/>
                </a:cubicBezTo>
                <a:cubicBezTo>
                  <a:pt x="12" y="16"/>
                  <a:pt x="13" y="16"/>
                  <a:pt x="13" y="16"/>
                </a:cubicBezTo>
                <a:cubicBezTo>
                  <a:pt x="13" y="15"/>
                  <a:pt x="13" y="15"/>
                  <a:pt x="13" y="15"/>
                </a:cubicBezTo>
                <a:cubicBezTo>
                  <a:pt x="14" y="15"/>
                  <a:pt x="14" y="15"/>
                  <a:pt x="14" y="15"/>
                </a:cubicBezTo>
                <a:cubicBezTo>
                  <a:pt x="14" y="16"/>
                  <a:pt x="14" y="16"/>
                  <a:pt x="14" y="16"/>
                </a:cubicBezTo>
                <a:cubicBezTo>
                  <a:pt x="15" y="16"/>
                  <a:pt x="15" y="16"/>
                  <a:pt x="16" y="16"/>
                </a:cubicBezTo>
                <a:cubicBezTo>
                  <a:pt x="16" y="16"/>
                  <a:pt x="16" y="17"/>
                  <a:pt x="17" y="17"/>
                </a:cubicBezTo>
                <a:cubicBezTo>
                  <a:pt x="17" y="17"/>
                  <a:pt x="17" y="18"/>
                  <a:pt x="17" y="18"/>
                </a:cubicBezTo>
                <a:cubicBezTo>
                  <a:pt x="16" y="18"/>
                  <a:pt x="16" y="18"/>
                  <a:pt x="16" y="18"/>
                </a:cubicBezTo>
                <a:cubicBezTo>
                  <a:pt x="16" y="18"/>
                  <a:pt x="16" y="18"/>
                  <a:pt x="16" y="18"/>
                </a:cubicBezTo>
                <a:cubicBezTo>
                  <a:pt x="16" y="18"/>
                  <a:pt x="15" y="18"/>
                  <a:pt x="15" y="17"/>
                </a:cubicBezTo>
                <a:cubicBezTo>
                  <a:pt x="15" y="17"/>
                  <a:pt x="15" y="17"/>
                  <a:pt x="15" y="17"/>
                </a:cubicBezTo>
                <a:cubicBezTo>
                  <a:pt x="14" y="17"/>
                  <a:pt x="14" y="17"/>
                  <a:pt x="14" y="17"/>
                </a:cubicBezTo>
                <a:close/>
                <a:moveTo>
                  <a:pt x="13" y="17"/>
                </a:moveTo>
                <a:cubicBezTo>
                  <a:pt x="13" y="19"/>
                  <a:pt x="13" y="19"/>
                  <a:pt x="13" y="19"/>
                </a:cubicBezTo>
                <a:cubicBezTo>
                  <a:pt x="13" y="19"/>
                  <a:pt x="13" y="19"/>
                  <a:pt x="12" y="19"/>
                </a:cubicBezTo>
                <a:cubicBezTo>
                  <a:pt x="12" y="19"/>
                  <a:pt x="12" y="19"/>
                  <a:pt x="12" y="18"/>
                </a:cubicBezTo>
                <a:cubicBezTo>
                  <a:pt x="12" y="18"/>
                  <a:pt x="12" y="18"/>
                  <a:pt x="12" y="18"/>
                </a:cubicBezTo>
                <a:cubicBezTo>
                  <a:pt x="12" y="17"/>
                  <a:pt x="12" y="17"/>
                  <a:pt x="13" y="17"/>
                </a:cubicBezTo>
                <a:cubicBezTo>
                  <a:pt x="13" y="17"/>
                  <a:pt x="13" y="17"/>
                  <a:pt x="13" y="17"/>
                </a:cubicBezTo>
                <a:cubicBezTo>
                  <a:pt x="13" y="17"/>
                  <a:pt x="13" y="17"/>
                  <a:pt x="13" y="17"/>
                </a:cubicBezTo>
                <a:close/>
                <a:moveTo>
                  <a:pt x="14" y="20"/>
                </a:moveTo>
                <a:cubicBezTo>
                  <a:pt x="15" y="20"/>
                  <a:pt x="15" y="20"/>
                  <a:pt x="15" y="20"/>
                </a:cubicBezTo>
                <a:cubicBezTo>
                  <a:pt x="15" y="20"/>
                  <a:pt x="15" y="20"/>
                  <a:pt x="16" y="21"/>
                </a:cubicBezTo>
                <a:cubicBezTo>
                  <a:pt x="16" y="21"/>
                  <a:pt x="16" y="21"/>
                  <a:pt x="16" y="21"/>
                </a:cubicBezTo>
                <a:cubicBezTo>
                  <a:pt x="16" y="22"/>
                  <a:pt x="16" y="22"/>
                  <a:pt x="15" y="22"/>
                </a:cubicBezTo>
                <a:cubicBezTo>
                  <a:pt x="15" y="22"/>
                  <a:pt x="15" y="22"/>
                  <a:pt x="14" y="22"/>
                </a:cubicBezTo>
                <a:cubicBezTo>
                  <a:pt x="14" y="22"/>
                  <a:pt x="14" y="22"/>
                  <a:pt x="14" y="22"/>
                </a:cubicBezTo>
                <a:cubicBezTo>
                  <a:pt x="14" y="20"/>
                  <a:pt x="14" y="20"/>
                  <a:pt x="14" y="20"/>
                </a:cubicBezTo>
                <a:close/>
                <a:moveTo>
                  <a:pt x="14" y="25"/>
                </a:moveTo>
                <a:cubicBezTo>
                  <a:pt x="12" y="25"/>
                  <a:pt x="11" y="24"/>
                  <a:pt x="10" y="24"/>
                </a:cubicBezTo>
                <a:cubicBezTo>
                  <a:pt x="9" y="23"/>
                  <a:pt x="9" y="21"/>
                  <a:pt x="9" y="20"/>
                </a:cubicBezTo>
                <a:cubicBezTo>
                  <a:pt x="9" y="18"/>
                  <a:pt x="9" y="17"/>
                  <a:pt x="10" y="16"/>
                </a:cubicBezTo>
                <a:cubicBezTo>
                  <a:pt x="11" y="15"/>
                  <a:pt x="12" y="15"/>
                  <a:pt x="14" y="15"/>
                </a:cubicBezTo>
                <a:cubicBezTo>
                  <a:pt x="15" y="15"/>
                  <a:pt x="17" y="15"/>
                  <a:pt x="17" y="16"/>
                </a:cubicBezTo>
                <a:cubicBezTo>
                  <a:pt x="18" y="17"/>
                  <a:pt x="19" y="18"/>
                  <a:pt x="19" y="20"/>
                </a:cubicBezTo>
                <a:cubicBezTo>
                  <a:pt x="19" y="21"/>
                  <a:pt x="18" y="23"/>
                  <a:pt x="17" y="24"/>
                </a:cubicBezTo>
                <a:cubicBezTo>
                  <a:pt x="17" y="24"/>
                  <a:pt x="15" y="25"/>
                  <a:pt x="14" y="25"/>
                </a:cubicBezTo>
                <a:close/>
                <a:moveTo>
                  <a:pt x="18" y="24"/>
                </a:moveTo>
                <a:cubicBezTo>
                  <a:pt x="17" y="25"/>
                  <a:pt x="16" y="26"/>
                  <a:pt x="14" y="26"/>
                </a:cubicBezTo>
                <a:cubicBezTo>
                  <a:pt x="12" y="26"/>
                  <a:pt x="11" y="25"/>
                  <a:pt x="9" y="24"/>
                </a:cubicBezTo>
                <a:cubicBezTo>
                  <a:pt x="8" y="23"/>
                  <a:pt x="8" y="22"/>
                  <a:pt x="8" y="20"/>
                </a:cubicBezTo>
                <a:cubicBezTo>
                  <a:pt x="8" y="18"/>
                  <a:pt x="8" y="17"/>
                  <a:pt x="9" y="15"/>
                </a:cubicBezTo>
                <a:cubicBezTo>
                  <a:pt x="11" y="14"/>
                  <a:pt x="12" y="14"/>
                  <a:pt x="14" y="14"/>
                </a:cubicBezTo>
                <a:cubicBezTo>
                  <a:pt x="16" y="14"/>
                  <a:pt x="17" y="14"/>
                  <a:pt x="18" y="15"/>
                </a:cubicBezTo>
                <a:cubicBezTo>
                  <a:pt x="19" y="17"/>
                  <a:pt x="20" y="18"/>
                  <a:pt x="20" y="20"/>
                </a:cubicBezTo>
                <a:cubicBezTo>
                  <a:pt x="20" y="22"/>
                  <a:pt x="19" y="23"/>
                  <a:pt x="18" y="24"/>
                </a:cubicBez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93" name="Freeform 219"/>
          <p:cNvSpPr>
            <a:spLocks noEditPoints="1"/>
          </p:cNvSpPr>
          <p:nvPr/>
        </p:nvSpPr>
        <p:spPr bwMode="auto">
          <a:xfrm>
            <a:off x="9961007" y="4366636"/>
            <a:ext cx="298614" cy="298614"/>
          </a:xfrm>
          <a:custGeom>
            <a:avLst/>
            <a:gdLst>
              <a:gd name="T0" fmla="*/ 22 w 31"/>
              <a:gd name="T1" fmla="*/ 11 h 31"/>
              <a:gd name="T2" fmla="*/ 22 w 31"/>
              <a:gd name="T3" fmla="*/ 12 h 31"/>
              <a:gd name="T4" fmla="*/ 22 w 31"/>
              <a:gd name="T5" fmla="*/ 12 h 31"/>
              <a:gd name="T6" fmla="*/ 21 w 31"/>
              <a:gd name="T7" fmla="*/ 14 h 31"/>
              <a:gd name="T8" fmla="*/ 19 w 31"/>
              <a:gd name="T9" fmla="*/ 12 h 31"/>
              <a:gd name="T10" fmla="*/ 19 w 31"/>
              <a:gd name="T11" fmla="*/ 12 h 31"/>
              <a:gd name="T12" fmla="*/ 19 w 31"/>
              <a:gd name="T13" fmla="*/ 11 h 31"/>
              <a:gd name="T14" fmla="*/ 12 w 31"/>
              <a:gd name="T15" fmla="*/ 11 h 31"/>
              <a:gd name="T16" fmla="*/ 12 w 31"/>
              <a:gd name="T17" fmla="*/ 12 h 31"/>
              <a:gd name="T18" fmla="*/ 10 w 31"/>
              <a:gd name="T19" fmla="*/ 14 h 31"/>
              <a:gd name="T20" fmla="*/ 9 w 31"/>
              <a:gd name="T21" fmla="*/ 12 h 31"/>
              <a:gd name="T22" fmla="*/ 9 w 31"/>
              <a:gd name="T23" fmla="*/ 11 h 31"/>
              <a:gd name="T24" fmla="*/ 3 w 31"/>
              <a:gd name="T25" fmla="*/ 11 h 31"/>
              <a:gd name="T26" fmla="*/ 4 w 31"/>
              <a:gd name="T27" fmla="*/ 10 h 31"/>
              <a:gd name="T28" fmla="*/ 4 w 31"/>
              <a:gd name="T29" fmla="*/ 10 h 31"/>
              <a:gd name="T30" fmla="*/ 9 w 31"/>
              <a:gd name="T31" fmla="*/ 10 h 31"/>
              <a:gd name="T32" fmla="*/ 9 w 31"/>
              <a:gd name="T33" fmla="*/ 8 h 31"/>
              <a:gd name="T34" fmla="*/ 3 w 31"/>
              <a:gd name="T35" fmla="*/ 8 h 31"/>
              <a:gd name="T36" fmla="*/ 3 w 31"/>
              <a:gd name="T37" fmla="*/ 9 h 31"/>
              <a:gd name="T38" fmla="*/ 0 w 31"/>
              <a:gd name="T39" fmla="*/ 11 h 31"/>
              <a:gd name="T40" fmla="*/ 0 w 31"/>
              <a:gd name="T41" fmla="*/ 30 h 31"/>
              <a:gd name="T42" fmla="*/ 0 w 31"/>
              <a:gd name="T43" fmla="*/ 31 h 31"/>
              <a:gd name="T44" fmla="*/ 1 w 31"/>
              <a:gd name="T45" fmla="*/ 31 h 31"/>
              <a:gd name="T46" fmla="*/ 30 w 31"/>
              <a:gd name="T47" fmla="*/ 31 h 31"/>
              <a:gd name="T48" fmla="*/ 31 w 31"/>
              <a:gd name="T49" fmla="*/ 31 h 31"/>
              <a:gd name="T50" fmla="*/ 31 w 31"/>
              <a:gd name="T51" fmla="*/ 30 h 31"/>
              <a:gd name="T52" fmla="*/ 31 w 31"/>
              <a:gd name="T53" fmla="*/ 11 h 31"/>
              <a:gd name="T54" fmla="*/ 28 w 31"/>
              <a:gd name="T55" fmla="*/ 9 h 31"/>
              <a:gd name="T56" fmla="*/ 28 w 31"/>
              <a:gd name="T57" fmla="*/ 8 h 31"/>
              <a:gd name="T58" fmla="*/ 22 w 31"/>
              <a:gd name="T59" fmla="*/ 8 h 31"/>
              <a:gd name="T60" fmla="*/ 22 w 31"/>
              <a:gd name="T61" fmla="*/ 10 h 31"/>
              <a:gd name="T62" fmla="*/ 27 w 31"/>
              <a:gd name="T63" fmla="*/ 10 h 31"/>
              <a:gd name="T64" fmla="*/ 27 w 31"/>
              <a:gd name="T65" fmla="*/ 10 h 31"/>
              <a:gd name="T66" fmla="*/ 28 w 31"/>
              <a:gd name="T67" fmla="*/ 11 h 31"/>
              <a:gd name="T68" fmla="*/ 22 w 31"/>
              <a:gd name="T69" fmla="*/ 11 h 31"/>
              <a:gd name="T70" fmla="*/ 10 w 31"/>
              <a:gd name="T71" fmla="*/ 13 h 31"/>
              <a:gd name="T72" fmla="*/ 9 w 31"/>
              <a:gd name="T73" fmla="*/ 12 h 31"/>
              <a:gd name="T74" fmla="*/ 9 w 31"/>
              <a:gd name="T75" fmla="*/ 9 h 31"/>
              <a:gd name="T76" fmla="*/ 9 w 31"/>
              <a:gd name="T77" fmla="*/ 8 h 31"/>
              <a:gd name="T78" fmla="*/ 22 w 31"/>
              <a:gd name="T79" fmla="*/ 8 h 31"/>
              <a:gd name="T80" fmla="*/ 22 w 31"/>
              <a:gd name="T81" fmla="*/ 12 h 31"/>
              <a:gd name="T82" fmla="*/ 21 w 31"/>
              <a:gd name="T83" fmla="*/ 13 h 31"/>
              <a:gd name="T84" fmla="*/ 20 w 31"/>
              <a:gd name="T85" fmla="*/ 12 h 31"/>
              <a:gd name="T86" fmla="*/ 20 w 31"/>
              <a:gd name="T87" fmla="*/ 8 h 31"/>
              <a:gd name="T88" fmla="*/ 11 w 31"/>
              <a:gd name="T89" fmla="*/ 8 h 31"/>
              <a:gd name="T90" fmla="*/ 11 w 31"/>
              <a:gd name="T91" fmla="*/ 9 h 31"/>
              <a:gd name="T92" fmla="*/ 11 w 31"/>
              <a:gd name="T93" fmla="*/ 12 h 31"/>
              <a:gd name="T94" fmla="*/ 10 w 31"/>
              <a:gd name="T95" fmla="*/ 13 h 31"/>
              <a:gd name="T96" fmla="*/ 12 w 31"/>
              <a:gd name="T97" fmla="*/ 10 h 31"/>
              <a:gd name="T98" fmla="*/ 12 w 31"/>
              <a:gd name="T99" fmla="*/ 8 h 31"/>
              <a:gd name="T100" fmla="*/ 19 w 31"/>
              <a:gd name="T101" fmla="*/ 8 h 31"/>
              <a:gd name="T102" fmla="*/ 19 w 31"/>
              <a:gd name="T103" fmla="*/ 10 h 31"/>
              <a:gd name="T104" fmla="*/ 12 w 31"/>
              <a:gd name="T105" fmla="*/ 1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 h="31">
                <a:moveTo>
                  <a:pt x="22" y="11"/>
                </a:moveTo>
                <a:cubicBezTo>
                  <a:pt x="22" y="12"/>
                  <a:pt x="22" y="12"/>
                  <a:pt x="22" y="12"/>
                </a:cubicBezTo>
                <a:cubicBezTo>
                  <a:pt x="22" y="12"/>
                  <a:pt x="22" y="12"/>
                  <a:pt x="22" y="12"/>
                </a:cubicBezTo>
                <a:cubicBezTo>
                  <a:pt x="22" y="13"/>
                  <a:pt x="22" y="14"/>
                  <a:pt x="21" y="14"/>
                </a:cubicBezTo>
                <a:cubicBezTo>
                  <a:pt x="20" y="14"/>
                  <a:pt x="19" y="13"/>
                  <a:pt x="19" y="12"/>
                </a:cubicBezTo>
                <a:cubicBezTo>
                  <a:pt x="19" y="12"/>
                  <a:pt x="19" y="12"/>
                  <a:pt x="19" y="12"/>
                </a:cubicBezTo>
                <a:cubicBezTo>
                  <a:pt x="19" y="11"/>
                  <a:pt x="19" y="11"/>
                  <a:pt x="19" y="11"/>
                </a:cubicBezTo>
                <a:cubicBezTo>
                  <a:pt x="12" y="11"/>
                  <a:pt x="12" y="11"/>
                  <a:pt x="12" y="11"/>
                </a:cubicBezTo>
                <a:cubicBezTo>
                  <a:pt x="12" y="12"/>
                  <a:pt x="12" y="12"/>
                  <a:pt x="12" y="12"/>
                </a:cubicBezTo>
                <a:cubicBezTo>
                  <a:pt x="12" y="13"/>
                  <a:pt x="11" y="14"/>
                  <a:pt x="10" y="14"/>
                </a:cubicBezTo>
                <a:cubicBezTo>
                  <a:pt x="9" y="14"/>
                  <a:pt x="9" y="13"/>
                  <a:pt x="9" y="12"/>
                </a:cubicBezTo>
                <a:cubicBezTo>
                  <a:pt x="9" y="11"/>
                  <a:pt x="9" y="11"/>
                  <a:pt x="9" y="11"/>
                </a:cubicBezTo>
                <a:cubicBezTo>
                  <a:pt x="3" y="11"/>
                  <a:pt x="3" y="11"/>
                  <a:pt x="3" y="11"/>
                </a:cubicBezTo>
                <a:cubicBezTo>
                  <a:pt x="3" y="10"/>
                  <a:pt x="4" y="10"/>
                  <a:pt x="4" y="10"/>
                </a:cubicBezTo>
                <a:cubicBezTo>
                  <a:pt x="4" y="10"/>
                  <a:pt x="4" y="10"/>
                  <a:pt x="4" y="10"/>
                </a:cubicBezTo>
                <a:cubicBezTo>
                  <a:pt x="9" y="10"/>
                  <a:pt x="9" y="10"/>
                  <a:pt x="9" y="10"/>
                </a:cubicBezTo>
                <a:cubicBezTo>
                  <a:pt x="9" y="8"/>
                  <a:pt x="9" y="8"/>
                  <a:pt x="9" y="8"/>
                </a:cubicBezTo>
                <a:cubicBezTo>
                  <a:pt x="3" y="8"/>
                  <a:pt x="3" y="8"/>
                  <a:pt x="3" y="8"/>
                </a:cubicBezTo>
                <a:cubicBezTo>
                  <a:pt x="3" y="9"/>
                  <a:pt x="3" y="9"/>
                  <a:pt x="3" y="9"/>
                </a:cubicBezTo>
                <a:cubicBezTo>
                  <a:pt x="0" y="11"/>
                  <a:pt x="0" y="11"/>
                  <a:pt x="0" y="11"/>
                </a:cubicBezTo>
                <a:cubicBezTo>
                  <a:pt x="0" y="17"/>
                  <a:pt x="0" y="24"/>
                  <a:pt x="0" y="30"/>
                </a:cubicBezTo>
                <a:cubicBezTo>
                  <a:pt x="0" y="31"/>
                  <a:pt x="0" y="31"/>
                  <a:pt x="0" y="31"/>
                </a:cubicBezTo>
                <a:cubicBezTo>
                  <a:pt x="1" y="31"/>
                  <a:pt x="1" y="31"/>
                  <a:pt x="1" y="31"/>
                </a:cubicBezTo>
                <a:cubicBezTo>
                  <a:pt x="30" y="31"/>
                  <a:pt x="30" y="31"/>
                  <a:pt x="30" y="31"/>
                </a:cubicBezTo>
                <a:cubicBezTo>
                  <a:pt x="31" y="31"/>
                  <a:pt x="31" y="31"/>
                  <a:pt x="31" y="31"/>
                </a:cubicBezTo>
                <a:cubicBezTo>
                  <a:pt x="31" y="30"/>
                  <a:pt x="31" y="30"/>
                  <a:pt x="31" y="30"/>
                </a:cubicBezTo>
                <a:cubicBezTo>
                  <a:pt x="31" y="24"/>
                  <a:pt x="31" y="17"/>
                  <a:pt x="31" y="11"/>
                </a:cubicBezTo>
                <a:cubicBezTo>
                  <a:pt x="28" y="9"/>
                  <a:pt x="28" y="9"/>
                  <a:pt x="28" y="9"/>
                </a:cubicBezTo>
                <a:cubicBezTo>
                  <a:pt x="28" y="8"/>
                  <a:pt x="28" y="8"/>
                  <a:pt x="28" y="8"/>
                </a:cubicBezTo>
                <a:cubicBezTo>
                  <a:pt x="26" y="8"/>
                  <a:pt x="24" y="8"/>
                  <a:pt x="22" y="8"/>
                </a:cubicBezTo>
                <a:cubicBezTo>
                  <a:pt x="22" y="10"/>
                  <a:pt x="22" y="10"/>
                  <a:pt x="22" y="10"/>
                </a:cubicBezTo>
                <a:cubicBezTo>
                  <a:pt x="27" y="10"/>
                  <a:pt x="27" y="10"/>
                  <a:pt x="27" y="10"/>
                </a:cubicBezTo>
                <a:cubicBezTo>
                  <a:pt x="27" y="10"/>
                  <a:pt x="27" y="10"/>
                  <a:pt x="27" y="10"/>
                </a:cubicBezTo>
                <a:cubicBezTo>
                  <a:pt x="27" y="10"/>
                  <a:pt x="28" y="10"/>
                  <a:pt x="28" y="11"/>
                </a:cubicBezTo>
                <a:cubicBezTo>
                  <a:pt x="22" y="11"/>
                  <a:pt x="22" y="11"/>
                  <a:pt x="22" y="11"/>
                </a:cubicBezTo>
                <a:close/>
                <a:moveTo>
                  <a:pt x="10" y="13"/>
                </a:moveTo>
                <a:cubicBezTo>
                  <a:pt x="10" y="13"/>
                  <a:pt x="9" y="13"/>
                  <a:pt x="9" y="12"/>
                </a:cubicBezTo>
                <a:cubicBezTo>
                  <a:pt x="9" y="9"/>
                  <a:pt x="9" y="9"/>
                  <a:pt x="9" y="9"/>
                </a:cubicBezTo>
                <a:cubicBezTo>
                  <a:pt x="9" y="8"/>
                  <a:pt x="9" y="8"/>
                  <a:pt x="9" y="8"/>
                </a:cubicBezTo>
                <a:cubicBezTo>
                  <a:pt x="9" y="0"/>
                  <a:pt x="22" y="0"/>
                  <a:pt x="22" y="8"/>
                </a:cubicBezTo>
                <a:cubicBezTo>
                  <a:pt x="22" y="12"/>
                  <a:pt x="22" y="12"/>
                  <a:pt x="22" y="12"/>
                </a:cubicBezTo>
                <a:cubicBezTo>
                  <a:pt x="22" y="13"/>
                  <a:pt x="21" y="13"/>
                  <a:pt x="21" y="13"/>
                </a:cubicBezTo>
                <a:cubicBezTo>
                  <a:pt x="21" y="13"/>
                  <a:pt x="20" y="13"/>
                  <a:pt x="20" y="12"/>
                </a:cubicBezTo>
                <a:cubicBezTo>
                  <a:pt x="20" y="8"/>
                  <a:pt x="20" y="8"/>
                  <a:pt x="20" y="8"/>
                </a:cubicBezTo>
                <a:cubicBezTo>
                  <a:pt x="20" y="2"/>
                  <a:pt x="11" y="2"/>
                  <a:pt x="11" y="8"/>
                </a:cubicBezTo>
                <a:cubicBezTo>
                  <a:pt x="11" y="9"/>
                  <a:pt x="11" y="9"/>
                  <a:pt x="11" y="9"/>
                </a:cubicBezTo>
                <a:cubicBezTo>
                  <a:pt x="11" y="12"/>
                  <a:pt x="11" y="12"/>
                  <a:pt x="11" y="12"/>
                </a:cubicBezTo>
                <a:cubicBezTo>
                  <a:pt x="11" y="13"/>
                  <a:pt x="11" y="13"/>
                  <a:pt x="10" y="13"/>
                </a:cubicBezTo>
                <a:close/>
                <a:moveTo>
                  <a:pt x="12" y="10"/>
                </a:moveTo>
                <a:cubicBezTo>
                  <a:pt x="12" y="8"/>
                  <a:pt x="12" y="8"/>
                  <a:pt x="12" y="8"/>
                </a:cubicBezTo>
                <a:cubicBezTo>
                  <a:pt x="19" y="8"/>
                  <a:pt x="19" y="8"/>
                  <a:pt x="19" y="8"/>
                </a:cubicBezTo>
                <a:cubicBezTo>
                  <a:pt x="19" y="10"/>
                  <a:pt x="19" y="10"/>
                  <a:pt x="19" y="10"/>
                </a:cubicBezTo>
                <a:lnTo>
                  <a:pt x="12" y="10"/>
                </a:ln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94" name="Freeform 220"/>
          <p:cNvSpPr>
            <a:spLocks noEditPoints="1"/>
          </p:cNvSpPr>
          <p:nvPr/>
        </p:nvSpPr>
        <p:spPr bwMode="auto">
          <a:xfrm>
            <a:off x="7505136" y="4386543"/>
            <a:ext cx="258799" cy="258799"/>
          </a:xfrm>
          <a:custGeom>
            <a:avLst/>
            <a:gdLst>
              <a:gd name="T0" fmla="*/ 25 w 27"/>
              <a:gd name="T1" fmla="*/ 25 h 27"/>
              <a:gd name="T2" fmla="*/ 15 w 27"/>
              <a:gd name="T3" fmla="*/ 27 h 27"/>
              <a:gd name="T4" fmla="*/ 25 w 27"/>
              <a:gd name="T5" fmla="*/ 15 h 27"/>
              <a:gd name="T6" fmla="*/ 14 w 27"/>
              <a:gd name="T7" fmla="*/ 3 h 27"/>
              <a:gd name="T8" fmla="*/ 16 w 27"/>
              <a:gd name="T9" fmla="*/ 6 h 27"/>
              <a:gd name="T10" fmla="*/ 12 w 27"/>
              <a:gd name="T11" fmla="*/ 7 h 27"/>
              <a:gd name="T12" fmla="*/ 10 w 27"/>
              <a:gd name="T13" fmla="*/ 5 h 27"/>
              <a:gd name="T14" fmla="*/ 12 w 27"/>
              <a:gd name="T15" fmla="*/ 4 h 27"/>
              <a:gd name="T16" fmla="*/ 11 w 27"/>
              <a:gd name="T17" fmla="*/ 5 h 27"/>
              <a:gd name="T18" fmla="*/ 14 w 27"/>
              <a:gd name="T19" fmla="*/ 5 h 27"/>
              <a:gd name="T20" fmla="*/ 15 w 27"/>
              <a:gd name="T21" fmla="*/ 5 h 27"/>
              <a:gd name="T22" fmla="*/ 12 w 27"/>
              <a:gd name="T23" fmla="*/ 4 h 27"/>
              <a:gd name="T24" fmla="*/ 3 w 27"/>
              <a:gd name="T25" fmla="*/ 7 h 27"/>
              <a:gd name="T26" fmla="*/ 9 w 27"/>
              <a:gd name="T27" fmla="*/ 4 h 27"/>
              <a:gd name="T28" fmla="*/ 3 w 27"/>
              <a:gd name="T29" fmla="*/ 5 h 27"/>
              <a:gd name="T30" fmla="*/ 5 w 27"/>
              <a:gd name="T31" fmla="*/ 3 h 27"/>
              <a:gd name="T32" fmla="*/ 9 w 27"/>
              <a:gd name="T33" fmla="*/ 5 h 27"/>
              <a:gd name="T34" fmla="*/ 4 w 27"/>
              <a:gd name="T35" fmla="*/ 4 h 27"/>
              <a:gd name="T36" fmla="*/ 3 w 27"/>
              <a:gd name="T37" fmla="*/ 5 h 27"/>
              <a:gd name="T38" fmla="*/ 17 w 27"/>
              <a:gd name="T39" fmla="*/ 4 h 27"/>
              <a:gd name="T40" fmla="*/ 23 w 27"/>
              <a:gd name="T41" fmla="*/ 7 h 27"/>
              <a:gd name="T42" fmla="*/ 23 w 27"/>
              <a:gd name="T43" fmla="*/ 5 h 27"/>
              <a:gd name="T44" fmla="*/ 23 w 27"/>
              <a:gd name="T45" fmla="*/ 4 h 27"/>
              <a:gd name="T46" fmla="*/ 17 w 27"/>
              <a:gd name="T47" fmla="*/ 5 h 27"/>
              <a:gd name="T48" fmla="*/ 21 w 27"/>
              <a:gd name="T49" fmla="*/ 3 h 27"/>
              <a:gd name="T50" fmla="*/ 23 w 27"/>
              <a:gd name="T51" fmla="*/ 5 h 27"/>
              <a:gd name="T52" fmla="*/ 11 w 27"/>
              <a:gd name="T53" fmla="*/ 13 h 27"/>
              <a:gd name="T54" fmla="*/ 0 w 27"/>
              <a:gd name="T55" fmla="*/ 13 h 27"/>
              <a:gd name="T56" fmla="*/ 2 w 27"/>
              <a:gd name="T57" fmla="*/ 8 h 27"/>
              <a:gd name="T58" fmla="*/ 27 w 27"/>
              <a:gd name="T59" fmla="*/ 11 h 27"/>
              <a:gd name="T60" fmla="*/ 26 w 27"/>
              <a:gd name="T61" fmla="*/ 13 h 27"/>
              <a:gd name="T62" fmla="*/ 15 w 27"/>
              <a:gd name="T63" fmla="*/ 8 h 27"/>
              <a:gd name="T64" fmla="*/ 27 w 27"/>
              <a:gd name="T65" fmla="*/ 11 h 27"/>
              <a:gd name="T66" fmla="*/ 3 w 27"/>
              <a:gd name="T67" fmla="*/ 27 h 27"/>
              <a:gd name="T68" fmla="*/ 1 w 27"/>
              <a:gd name="T69" fmla="*/ 15 h 27"/>
              <a:gd name="T70" fmla="*/ 11 w 27"/>
              <a:gd name="T71"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7" h="27">
                <a:moveTo>
                  <a:pt x="25" y="15"/>
                </a:moveTo>
                <a:cubicBezTo>
                  <a:pt x="25" y="25"/>
                  <a:pt x="25" y="25"/>
                  <a:pt x="25" y="25"/>
                </a:cubicBezTo>
                <a:cubicBezTo>
                  <a:pt x="25" y="26"/>
                  <a:pt x="24" y="27"/>
                  <a:pt x="23" y="27"/>
                </a:cubicBezTo>
                <a:cubicBezTo>
                  <a:pt x="15" y="27"/>
                  <a:pt x="15" y="27"/>
                  <a:pt x="15" y="27"/>
                </a:cubicBezTo>
                <a:cubicBezTo>
                  <a:pt x="15" y="15"/>
                  <a:pt x="15" y="15"/>
                  <a:pt x="15" y="15"/>
                </a:cubicBezTo>
                <a:cubicBezTo>
                  <a:pt x="25" y="15"/>
                  <a:pt x="25" y="15"/>
                  <a:pt x="25" y="15"/>
                </a:cubicBezTo>
                <a:close/>
                <a:moveTo>
                  <a:pt x="12" y="3"/>
                </a:moveTo>
                <a:cubicBezTo>
                  <a:pt x="14" y="3"/>
                  <a:pt x="14" y="3"/>
                  <a:pt x="14" y="3"/>
                </a:cubicBezTo>
                <a:cubicBezTo>
                  <a:pt x="15" y="3"/>
                  <a:pt x="16" y="4"/>
                  <a:pt x="16" y="5"/>
                </a:cubicBezTo>
                <a:cubicBezTo>
                  <a:pt x="16" y="6"/>
                  <a:pt x="16" y="6"/>
                  <a:pt x="16" y="6"/>
                </a:cubicBezTo>
                <a:cubicBezTo>
                  <a:pt x="16" y="7"/>
                  <a:pt x="15" y="7"/>
                  <a:pt x="14" y="7"/>
                </a:cubicBezTo>
                <a:cubicBezTo>
                  <a:pt x="12" y="7"/>
                  <a:pt x="12" y="7"/>
                  <a:pt x="12" y="7"/>
                </a:cubicBezTo>
                <a:cubicBezTo>
                  <a:pt x="11" y="7"/>
                  <a:pt x="10" y="7"/>
                  <a:pt x="10" y="6"/>
                </a:cubicBezTo>
                <a:cubicBezTo>
                  <a:pt x="10" y="5"/>
                  <a:pt x="10" y="5"/>
                  <a:pt x="10" y="5"/>
                </a:cubicBezTo>
                <a:cubicBezTo>
                  <a:pt x="10" y="4"/>
                  <a:pt x="11" y="3"/>
                  <a:pt x="12" y="3"/>
                </a:cubicBezTo>
                <a:close/>
                <a:moveTo>
                  <a:pt x="12" y="4"/>
                </a:moveTo>
                <a:cubicBezTo>
                  <a:pt x="12" y="4"/>
                  <a:pt x="11" y="4"/>
                  <a:pt x="11" y="5"/>
                </a:cubicBezTo>
                <a:cubicBezTo>
                  <a:pt x="11" y="5"/>
                  <a:pt x="11" y="5"/>
                  <a:pt x="11" y="5"/>
                </a:cubicBezTo>
                <a:cubicBezTo>
                  <a:pt x="11" y="5"/>
                  <a:pt x="12" y="5"/>
                  <a:pt x="12" y="5"/>
                </a:cubicBezTo>
                <a:cubicBezTo>
                  <a:pt x="14" y="5"/>
                  <a:pt x="14" y="5"/>
                  <a:pt x="14" y="5"/>
                </a:cubicBezTo>
                <a:cubicBezTo>
                  <a:pt x="15" y="5"/>
                  <a:pt x="15" y="5"/>
                  <a:pt x="15" y="5"/>
                </a:cubicBezTo>
                <a:cubicBezTo>
                  <a:pt x="15" y="5"/>
                  <a:pt x="15" y="5"/>
                  <a:pt x="15" y="5"/>
                </a:cubicBezTo>
                <a:cubicBezTo>
                  <a:pt x="15" y="4"/>
                  <a:pt x="15" y="4"/>
                  <a:pt x="14" y="4"/>
                </a:cubicBezTo>
                <a:cubicBezTo>
                  <a:pt x="12" y="4"/>
                  <a:pt x="12" y="4"/>
                  <a:pt x="12" y="4"/>
                </a:cubicBezTo>
                <a:close/>
                <a:moveTo>
                  <a:pt x="1" y="5"/>
                </a:moveTo>
                <a:cubicBezTo>
                  <a:pt x="1" y="6"/>
                  <a:pt x="2" y="7"/>
                  <a:pt x="3" y="7"/>
                </a:cubicBezTo>
                <a:cubicBezTo>
                  <a:pt x="8" y="7"/>
                  <a:pt x="8" y="7"/>
                  <a:pt x="8" y="7"/>
                </a:cubicBezTo>
                <a:cubicBezTo>
                  <a:pt x="10" y="7"/>
                  <a:pt x="11" y="5"/>
                  <a:pt x="9" y="4"/>
                </a:cubicBezTo>
                <a:cubicBezTo>
                  <a:pt x="6" y="2"/>
                  <a:pt x="1" y="0"/>
                  <a:pt x="1" y="5"/>
                </a:cubicBezTo>
                <a:close/>
                <a:moveTo>
                  <a:pt x="3" y="5"/>
                </a:moveTo>
                <a:cubicBezTo>
                  <a:pt x="2" y="5"/>
                  <a:pt x="2" y="4"/>
                  <a:pt x="2" y="4"/>
                </a:cubicBezTo>
                <a:cubicBezTo>
                  <a:pt x="2" y="3"/>
                  <a:pt x="4" y="3"/>
                  <a:pt x="5" y="3"/>
                </a:cubicBezTo>
                <a:cubicBezTo>
                  <a:pt x="6" y="3"/>
                  <a:pt x="8" y="4"/>
                  <a:pt x="8" y="4"/>
                </a:cubicBezTo>
                <a:cubicBezTo>
                  <a:pt x="9" y="4"/>
                  <a:pt x="9" y="5"/>
                  <a:pt x="9" y="5"/>
                </a:cubicBezTo>
                <a:cubicBezTo>
                  <a:pt x="8" y="6"/>
                  <a:pt x="6" y="4"/>
                  <a:pt x="5" y="4"/>
                </a:cubicBezTo>
                <a:cubicBezTo>
                  <a:pt x="5" y="4"/>
                  <a:pt x="4" y="4"/>
                  <a:pt x="4" y="4"/>
                </a:cubicBezTo>
                <a:cubicBezTo>
                  <a:pt x="4" y="4"/>
                  <a:pt x="3" y="4"/>
                  <a:pt x="3" y="5"/>
                </a:cubicBezTo>
                <a:cubicBezTo>
                  <a:pt x="3" y="5"/>
                  <a:pt x="3" y="5"/>
                  <a:pt x="3" y="5"/>
                </a:cubicBezTo>
                <a:close/>
                <a:moveTo>
                  <a:pt x="25" y="5"/>
                </a:moveTo>
                <a:cubicBezTo>
                  <a:pt x="25" y="0"/>
                  <a:pt x="20" y="2"/>
                  <a:pt x="17" y="4"/>
                </a:cubicBezTo>
                <a:cubicBezTo>
                  <a:pt x="16" y="5"/>
                  <a:pt x="16" y="7"/>
                  <a:pt x="18" y="7"/>
                </a:cubicBezTo>
                <a:cubicBezTo>
                  <a:pt x="23" y="7"/>
                  <a:pt x="23" y="7"/>
                  <a:pt x="23" y="7"/>
                </a:cubicBezTo>
                <a:cubicBezTo>
                  <a:pt x="24" y="7"/>
                  <a:pt x="25" y="6"/>
                  <a:pt x="25" y="5"/>
                </a:cubicBezTo>
                <a:close/>
                <a:moveTo>
                  <a:pt x="23" y="5"/>
                </a:moveTo>
                <a:cubicBezTo>
                  <a:pt x="23" y="5"/>
                  <a:pt x="23" y="5"/>
                  <a:pt x="23" y="5"/>
                </a:cubicBezTo>
                <a:cubicBezTo>
                  <a:pt x="23" y="4"/>
                  <a:pt x="23" y="4"/>
                  <a:pt x="23" y="4"/>
                </a:cubicBezTo>
                <a:cubicBezTo>
                  <a:pt x="22" y="4"/>
                  <a:pt x="22" y="4"/>
                  <a:pt x="22" y="4"/>
                </a:cubicBezTo>
                <a:cubicBezTo>
                  <a:pt x="21" y="4"/>
                  <a:pt x="18" y="6"/>
                  <a:pt x="17" y="5"/>
                </a:cubicBezTo>
                <a:cubicBezTo>
                  <a:pt x="17" y="5"/>
                  <a:pt x="17" y="4"/>
                  <a:pt x="18" y="4"/>
                </a:cubicBezTo>
                <a:cubicBezTo>
                  <a:pt x="18" y="4"/>
                  <a:pt x="20" y="3"/>
                  <a:pt x="21" y="3"/>
                </a:cubicBezTo>
                <a:cubicBezTo>
                  <a:pt x="23" y="3"/>
                  <a:pt x="24" y="3"/>
                  <a:pt x="24" y="4"/>
                </a:cubicBezTo>
                <a:cubicBezTo>
                  <a:pt x="24" y="4"/>
                  <a:pt x="24" y="5"/>
                  <a:pt x="23" y="5"/>
                </a:cubicBezTo>
                <a:close/>
                <a:moveTo>
                  <a:pt x="11" y="8"/>
                </a:moveTo>
                <a:cubicBezTo>
                  <a:pt x="11" y="13"/>
                  <a:pt x="11" y="13"/>
                  <a:pt x="11" y="13"/>
                </a:cubicBezTo>
                <a:cubicBezTo>
                  <a:pt x="0" y="13"/>
                  <a:pt x="0" y="13"/>
                  <a:pt x="0" y="13"/>
                </a:cubicBezTo>
                <a:cubicBezTo>
                  <a:pt x="0" y="13"/>
                  <a:pt x="0" y="13"/>
                  <a:pt x="0" y="13"/>
                </a:cubicBezTo>
                <a:cubicBezTo>
                  <a:pt x="0" y="12"/>
                  <a:pt x="0" y="11"/>
                  <a:pt x="0" y="11"/>
                </a:cubicBezTo>
                <a:cubicBezTo>
                  <a:pt x="0" y="10"/>
                  <a:pt x="1" y="8"/>
                  <a:pt x="2" y="8"/>
                </a:cubicBezTo>
                <a:cubicBezTo>
                  <a:pt x="5" y="8"/>
                  <a:pt x="8" y="8"/>
                  <a:pt x="11" y="8"/>
                </a:cubicBezTo>
                <a:close/>
                <a:moveTo>
                  <a:pt x="27" y="11"/>
                </a:moveTo>
                <a:cubicBezTo>
                  <a:pt x="27" y="11"/>
                  <a:pt x="27" y="12"/>
                  <a:pt x="27" y="13"/>
                </a:cubicBezTo>
                <a:cubicBezTo>
                  <a:pt x="27" y="13"/>
                  <a:pt x="26" y="13"/>
                  <a:pt x="26" y="13"/>
                </a:cubicBezTo>
                <a:cubicBezTo>
                  <a:pt x="15" y="13"/>
                  <a:pt x="15" y="13"/>
                  <a:pt x="15" y="13"/>
                </a:cubicBezTo>
                <a:cubicBezTo>
                  <a:pt x="15" y="8"/>
                  <a:pt x="15" y="8"/>
                  <a:pt x="15" y="8"/>
                </a:cubicBezTo>
                <a:cubicBezTo>
                  <a:pt x="18" y="8"/>
                  <a:pt x="21" y="8"/>
                  <a:pt x="24" y="8"/>
                </a:cubicBezTo>
                <a:cubicBezTo>
                  <a:pt x="25" y="8"/>
                  <a:pt x="27" y="10"/>
                  <a:pt x="27" y="11"/>
                </a:cubicBezTo>
                <a:close/>
                <a:moveTo>
                  <a:pt x="11" y="27"/>
                </a:moveTo>
                <a:cubicBezTo>
                  <a:pt x="3" y="27"/>
                  <a:pt x="3" y="27"/>
                  <a:pt x="3" y="27"/>
                </a:cubicBezTo>
                <a:cubicBezTo>
                  <a:pt x="2" y="27"/>
                  <a:pt x="1" y="26"/>
                  <a:pt x="1" y="25"/>
                </a:cubicBezTo>
                <a:cubicBezTo>
                  <a:pt x="1" y="15"/>
                  <a:pt x="1" y="15"/>
                  <a:pt x="1" y="15"/>
                </a:cubicBezTo>
                <a:cubicBezTo>
                  <a:pt x="11" y="15"/>
                  <a:pt x="11" y="15"/>
                  <a:pt x="11" y="15"/>
                </a:cubicBezTo>
                <a:lnTo>
                  <a:pt x="11" y="27"/>
                </a:ln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95" name="Freeform 221"/>
          <p:cNvSpPr>
            <a:spLocks noEditPoints="1"/>
          </p:cNvSpPr>
          <p:nvPr/>
        </p:nvSpPr>
        <p:spPr bwMode="auto">
          <a:xfrm>
            <a:off x="8723118" y="4386543"/>
            <a:ext cx="298614" cy="258799"/>
          </a:xfrm>
          <a:custGeom>
            <a:avLst/>
            <a:gdLst>
              <a:gd name="T0" fmla="*/ 3 w 31"/>
              <a:gd name="T1" fmla="*/ 7 h 27"/>
              <a:gd name="T2" fmla="*/ 0 w 31"/>
              <a:gd name="T3" fmla="*/ 23 h 27"/>
              <a:gd name="T4" fmla="*/ 4 w 31"/>
              <a:gd name="T5" fmla="*/ 27 h 27"/>
              <a:gd name="T6" fmla="*/ 26 w 31"/>
              <a:gd name="T7" fmla="*/ 27 h 27"/>
              <a:gd name="T8" fmla="*/ 31 w 31"/>
              <a:gd name="T9" fmla="*/ 23 h 27"/>
              <a:gd name="T10" fmla="*/ 28 w 31"/>
              <a:gd name="T11" fmla="*/ 7 h 27"/>
              <a:gd name="T12" fmla="*/ 27 w 31"/>
              <a:gd name="T13" fmla="*/ 7 h 27"/>
              <a:gd name="T14" fmla="*/ 18 w 31"/>
              <a:gd name="T15" fmla="*/ 6 h 27"/>
              <a:gd name="T16" fmla="*/ 19 w 31"/>
              <a:gd name="T17" fmla="*/ 4 h 27"/>
              <a:gd name="T18" fmla="*/ 19 w 31"/>
              <a:gd name="T19" fmla="*/ 4 h 27"/>
              <a:gd name="T20" fmla="*/ 20 w 31"/>
              <a:gd name="T21" fmla="*/ 4 h 27"/>
              <a:gd name="T22" fmla="*/ 22 w 31"/>
              <a:gd name="T23" fmla="*/ 3 h 27"/>
              <a:gd name="T24" fmla="*/ 22 w 31"/>
              <a:gd name="T25" fmla="*/ 2 h 27"/>
              <a:gd name="T26" fmla="*/ 20 w 31"/>
              <a:gd name="T27" fmla="*/ 0 h 27"/>
              <a:gd name="T28" fmla="*/ 18 w 31"/>
              <a:gd name="T29" fmla="*/ 0 h 27"/>
              <a:gd name="T30" fmla="*/ 16 w 31"/>
              <a:gd name="T31" fmla="*/ 2 h 27"/>
              <a:gd name="T32" fmla="*/ 16 w 31"/>
              <a:gd name="T33" fmla="*/ 3 h 27"/>
              <a:gd name="T34" fmla="*/ 17 w 31"/>
              <a:gd name="T35" fmla="*/ 4 h 27"/>
              <a:gd name="T36" fmla="*/ 16 w 31"/>
              <a:gd name="T37" fmla="*/ 5 h 27"/>
              <a:gd name="T38" fmla="*/ 15 w 31"/>
              <a:gd name="T39" fmla="*/ 4 h 27"/>
              <a:gd name="T40" fmla="*/ 15 w 31"/>
              <a:gd name="T41" fmla="*/ 3 h 27"/>
              <a:gd name="T42" fmla="*/ 15 w 31"/>
              <a:gd name="T43" fmla="*/ 2 h 27"/>
              <a:gd name="T44" fmla="*/ 14 w 31"/>
              <a:gd name="T45" fmla="*/ 0 h 27"/>
              <a:gd name="T46" fmla="*/ 11 w 31"/>
              <a:gd name="T47" fmla="*/ 0 h 27"/>
              <a:gd name="T48" fmla="*/ 10 w 31"/>
              <a:gd name="T49" fmla="*/ 2 h 27"/>
              <a:gd name="T50" fmla="*/ 10 w 31"/>
              <a:gd name="T51" fmla="*/ 3 h 27"/>
              <a:gd name="T52" fmla="*/ 11 w 31"/>
              <a:gd name="T53" fmla="*/ 4 h 27"/>
              <a:gd name="T54" fmla="*/ 12 w 31"/>
              <a:gd name="T55" fmla="*/ 4 h 27"/>
              <a:gd name="T56" fmla="*/ 12 w 31"/>
              <a:gd name="T57" fmla="*/ 4 h 27"/>
              <a:gd name="T58" fmla="*/ 13 w 31"/>
              <a:gd name="T59" fmla="*/ 6 h 27"/>
              <a:gd name="T60" fmla="*/ 3 w 31"/>
              <a:gd name="T61" fmla="*/ 7 h 27"/>
              <a:gd name="T62" fmla="*/ 3 w 31"/>
              <a:gd name="T63" fmla="*/ 7 h 27"/>
              <a:gd name="T64" fmla="*/ 18 w 31"/>
              <a:gd name="T65" fmla="*/ 1 h 27"/>
              <a:gd name="T66" fmla="*/ 20 w 31"/>
              <a:gd name="T67" fmla="*/ 1 h 27"/>
              <a:gd name="T68" fmla="*/ 21 w 31"/>
              <a:gd name="T69" fmla="*/ 2 h 27"/>
              <a:gd name="T70" fmla="*/ 21 w 31"/>
              <a:gd name="T71" fmla="*/ 2 h 27"/>
              <a:gd name="T72" fmla="*/ 20 w 31"/>
              <a:gd name="T73" fmla="*/ 2 h 27"/>
              <a:gd name="T74" fmla="*/ 18 w 31"/>
              <a:gd name="T75" fmla="*/ 2 h 27"/>
              <a:gd name="T76" fmla="*/ 17 w 31"/>
              <a:gd name="T77" fmla="*/ 2 h 27"/>
              <a:gd name="T78" fmla="*/ 17 w 31"/>
              <a:gd name="T79" fmla="*/ 2 h 27"/>
              <a:gd name="T80" fmla="*/ 18 w 31"/>
              <a:gd name="T81" fmla="*/ 1 h 27"/>
              <a:gd name="T82" fmla="*/ 11 w 31"/>
              <a:gd name="T83" fmla="*/ 1 h 27"/>
              <a:gd name="T84" fmla="*/ 14 w 31"/>
              <a:gd name="T85" fmla="*/ 1 h 27"/>
              <a:gd name="T86" fmla="*/ 14 w 31"/>
              <a:gd name="T87" fmla="*/ 2 h 27"/>
              <a:gd name="T88" fmla="*/ 14 w 31"/>
              <a:gd name="T89" fmla="*/ 2 h 27"/>
              <a:gd name="T90" fmla="*/ 14 w 31"/>
              <a:gd name="T91" fmla="*/ 2 h 27"/>
              <a:gd name="T92" fmla="*/ 11 w 31"/>
              <a:gd name="T93" fmla="*/ 2 h 27"/>
              <a:gd name="T94" fmla="*/ 10 w 31"/>
              <a:gd name="T95" fmla="*/ 2 h 27"/>
              <a:gd name="T96" fmla="*/ 10 w 31"/>
              <a:gd name="T97" fmla="*/ 2 h 27"/>
              <a:gd name="T98" fmla="*/ 11 w 31"/>
              <a:gd name="T99" fmla="*/ 1 h 27"/>
              <a:gd name="T100" fmla="*/ 4 w 31"/>
              <a:gd name="T101" fmla="*/ 9 h 27"/>
              <a:gd name="T102" fmla="*/ 5 w 31"/>
              <a:gd name="T103" fmla="*/ 8 h 27"/>
              <a:gd name="T104" fmla="*/ 26 w 31"/>
              <a:gd name="T105" fmla="*/ 8 h 27"/>
              <a:gd name="T106" fmla="*/ 26 w 31"/>
              <a:gd name="T107" fmla="*/ 9 h 27"/>
              <a:gd name="T108" fmla="*/ 27 w 31"/>
              <a:gd name="T109" fmla="*/ 10 h 27"/>
              <a:gd name="T110" fmla="*/ 26 w 31"/>
              <a:gd name="T111" fmla="*/ 10 h 27"/>
              <a:gd name="T112" fmla="*/ 26 w 31"/>
              <a:gd name="T113" fmla="*/ 11 h 27"/>
              <a:gd name="T114" fmla="*/ 5 w 31"/>
              <a:gd name="T115" fmla="*/ 11 h 27"/>
              <a:gd name="T116" fmla="*/ 4 w 31"/>
              <a:gd name="T117" fmla="*/ 10 h 27"/>
              <a:gd name="T118" fmla="*/ 4 w 31"/>
              <a:gd name="T119" fmla="*/ 10 h 27"/>
              <a:gd name="T120" fmla="*/ 4 w 31"/>
              <a:gd name="T121" fmla="*/ 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 h="27">
                <a:moveTo>
                  <a:pt x="3" y="7"/>
                </a:moveTo>
                <a:cubicBezTo>
                  <a:pt x="2" y="13"/>
                  <a:pt x="0" y="18"/>
                  <a:pt x="0" y="23"/>
                </a:cubicBezTo>
                <a:cubicBezTo>
                  <a:pt x="0" y="25"/>
                  <a:pt x="2" y="27"/>
                  <a:pt x="4" y="27"/>
                </a:cubicBezTo>
                <a:cubicBezTo>
                  <a:pt x="26" y="27"/>
                  <a:pt x="26" y="27"/>
                  <a:pt x="26" y="27"/>
                </a:cubicBezTo>
                <a:cubicBezTo>
                  <a:pt x="29" y="27"/>
                  <a:pt x="31" y="25"/>
                  <a:pt x="31" y="23"/>
                </a:cubicBezTo>
                <a:cubicBezTo>
                  <a:pt x="31" y="18"/>
                  <a:pt x="28" y="13"/>
                  <a:pt x="28" y="7"/>
                </a:cubicBezTo>
                <a:cubicBezTo>
                  <a:pt x="28" y="7"/>
                  <a:pt x="28" y="7"/>
                  <a:pt x="27" y="7"/>
                </a:cubicBezTo>
                <a:cubicBezTo>
                  <a:pt x="26" y="6"/>
                  <a:pt x="22" y="6"/>
                  <a:pt x="18" y="6"/>
                </a:cubicBezTo>
                <a:cubicBezTo>
                  <a:pt x="19" y="4"/>
                  <a:pt x="19" y="4"/>
                  <a:pt x="19" y="4"/>
                </a:cubicBezTo>
                <a:cubicBezTo>
                  <a:pt x="19" y="4"/>
                  <a:pt x="19" y="4"/>
                  <a:pt x="19" y="4"/>
                </a:cubicBezTo>
                <a:cubicBezTo>
                  <a:pt x="20" y="4"/>
                  <a:pt x="20" y="4"/>
                  <a:pt x="20" y="4"/>
                </a:cubicBezTo>
                <a:cubicBezTo>
                  <a:pt x="21" y="4"/>
                  <a:pt x="22" y="4"/>
                  <a:pt x="22" y="3"/>
                </a:cubicBezTo>
                <a:cubicBezTo>
                  <a:pt x="22" y="2"/>
                  <a:pt x="22" y="2"/>
                  <a:pt x="22" y="2"/>
                </a:cubicBezTo>
                <a:cubicBezTo>
                  <a:pt x="22" y="1"/>
                  <a:pt x="21" y="0"/>
                  <a:pt x="20" y="0"/>
                </a:cubicBezTo>
                <a:cubicBezTo>
                  <a:pt x="18" y="0"/>
                  <a:pt x="18" y="0"/>
                  <a:pt x="18" y="0"/>
                </a:cubicBezTo>
                <a:cubicBezTo>
                  <a:pt x="17" y="0"/>
                  <a:pt x="16" y="1"/>
                  <a:pt x="16" y="2"/>
                </a:cubicBezTo>
                <a:cubicBezTo>
                  <a:pt x="16" y="3"/>
                  <a:pt x="16" y="3"/>
                  <a:pt x="16" y="3"/>
                </a:cubicBezTo>
                <a:cubicBezTo>
                  <a:pt x="16" y="3"/>
                  <a:pt x="16" y="4"/>
                  <a:pt x="17" y="4"/>
                </a:cubicBezTo>
                <a:cubicBezTo>
                  <a:pt x="16" y="5"/>
                  <a:pt x="16" y="5"/>
                  <a:pt x="16" y="5"/>
                </a:cubicBezTo>
                <a:cubicBezTo>
                  <a:pt x="15" y="4"/>
                  <a:pt x="15" y="4"/>
                  <a:pt x="15" y="4"/>
                </a:cubicBezTo>
                <a:cubicBezTo>
                  <a:pt x="15" y="4"/>
                  <a:pt x="15" y="3"/>
                  <a:pt x="15" y="3"/>
                </a:cubicBezTo>
                <a:cubicBezTo>
                  <a:pt x="15" y="2"/>
                  <a:pt x="15" y="2"/>
                  <a:pt x="15" y="2"/>
                </a:cubicBezTo>
                <a:cubicBezTo>
                  <a:pt x="15" y="1"/>
                  <a:pt x="14" y="0"/>
                  <a:pt x="14" y="0"/>
                </a:cubicBezTo>
                <a:cubicBezTo>
                  <a:pt x="11" y="0"/>
                  <a:pt x="11" y="0"/>
                  <a:pt x="11" y="0"/>
                </a:cubicBezTo>
                <a:cubicBezTo>
                  <a:pt x="10" y="0"/>
                  <a:pt x="10" y="1"/>
                  <a:pt x="10" y="2"/>
                </a:cubicBezTo>
                <a:cubicBezTo>
                  <a:pt x="10" y="3"/>
                  <a:pt x="10" y="3"/>
                  <a:pt x="10" y="3"/>
                </a:cubicBezTo>
                <a:cubicBezTo>
                  <a:pt x="10" y="4"/>
                  <a:pt x="10" y="4"/>
                  <a:pt x="11" y="4"/>
                </a:cubicBezTo>
                <a:cubicBezTo>
                  <a:pt x="12" y="4"/>
                  <a:pt x="12" y="4"/>
                  <a:pt x="12" y="4"/>
                </a:cubicBezTo>
                <a:cubicBezTo>
                  <a:pt x="12" y="4"/>
                  <a:pt x="12" y="4"/>
                  <a:pt x="12" y="4"/>
                </a:cubicBezTo>
                <a:cubicBezTo>
                  <a:pt x="13" y="6"/>
                  <a:pt x="13" y="6"/>
                  <a:pt x="13" y="6"/>
                </a:cubicBezTo>
                <a:cubicBezTo>
                  <a:pt x="9" y="6"/>
                  <a:pt x="5" y="6"/>
                  <a:pt x="3" y="7"/>
                </a:cubicBezTo>
                <a:cubicBezTo>
                  <a:pt x="3" y="7"/>
                  <a:pt x="3" y="7"/>
                  <a:pt x="3" y="7"/>
                </a:cubicBezTo>
                <a:close/>
                <a:moveTo>
                  <a:pt x="18" y="1"/>
                </a:moveTo>
                <a:cubicBezTo>
                  <a:pt x="20" y="1"/>
                  <a:pt x="20" y="1"/>
                  <a:pt x="20" y="1"/>
                </a:cubicBezTo>
                <a:cubicBezTo>
                  <a:pt x="20" y="1"/>
                  <a:pt x="21" y="1"/>
                  <a:pt x="21" y="2"/>
                </a:cubicBezTo>
                <a:cubicBezTo>
                  <a:pt x="21" y="2"/>
                  <a:pt x="21" y="2"/>
                  <a:pt x="21" y="2"/>
                </a:cubicBezTo>
                <a:cubicBezTo>
                  <a:pt x="21" y="2"/>
                  <a:pt x="20" y="2"/>
                  <a:pt x="20" y="2"/>
                </a:cubicBezTo>
                <a:cubicBezTo>
                  <a:pt x="18" y="2"/>
                  <a:pt x="18" y="2"/>
                  <a:pt x="18" y="2"/>
                </a:cubicBezTo>
                <a:cubicBezTo>
                  <a:pt x="17" y="2"/>
                  <a:pt x="17" y="2"/>
                  <a:pt x="17" y="2"/>
                </a:cubicBezTo>
                <a:cubicBezTo>
                  <a:pt x="17" y="2"/>
                  <a:pt x="17" y="2"/>
                  <a:pt x="17" y="2"/>
                </a:cubicBezTo>
                <a:cubicBezTo>
                  <a:pt x="17" y="1"/>
                  <a:pt x="17" y="1"/>
                  <a:pt x="18" y="1"/>
                </a:cubicBezTo>
                <a:close/>
                <a:moveTo>
                  <a:pt x="11" y="1"/>
                </a:moveTo>
                <a:cubicBezTo>
                  <a:pt x="14" y="1"/>
                  <a:pt x="14" y="1"/>
                  <a:pt x="14" y="1"/>
                </a:cubicBezTo>
                <a:cubicBezTo>
                  <a:pt x="14" y="1"/>
                  <a:pt x="14" y="1"/>
                  <a:pt x="14" y="2"/>
                </a:cubicBezTo>
                <a:cubicBezTo>
                  <a:pt x="14" y="2"/>
                  <a:pt x="14" y="2"/>
                  <a:pt x="14" y="2"/>
                </a:cubicBezTo>
                <a:cubicBezTo>
                  <a:pt x="14" y="2"/>
                  <a:pt x="14" y="2"/>
                  <a:pt x="14" y="2"/>
                </a:cubicBezTo>
                <a:cubicBezTo>
                  <a:pt x="11" y="2"/>
                  <a:pt x="11" y="2"/>
                  <a:pt x="11" y="2"/>
                </a:cubicBezTo>
                <a:cubicBezTo>
                  <a:pt x="11" y="2"/>
                  <a:pt x="10" y="2"/>
                  <a:pt x="10" y="2"/>
                </a:cubicBezTo>
                <a:cubicBezTo>
                  <a:pt x="10" y="2"/>
                  <a:pt x="10" y="2"/>
                  <a:pt x="10" y="2"/>
                </a:cubicBezTo>
                <a:cubicBezTo>
                  <a:pt x="10" y="1"/>
                  <a:pt x="11" y="1"/>
                  <a:pt x="11" y="1"/>
                </a:cubicBezTo>
                <a:close/>
                <a:moveTo>
                  <a:pt x="4" y="9"/>
                </a:moveTo>
                <a:cubicBezTo>
                  <a:pt x="4" y="8"/>
                  <a:pt x="4" y="8"/>
                  <a:pt x="5" y="8"/>
                </a:cubicBezTo>
                <a:cubicBezTo>
                  <a:pt x="9" y="7"/>
                  <a:pt x="22" y="7"/>
                  <a:pt x="26" y="8"/>
                </a:cubicBezTo>
                <a:cubicBezTo>
                  <a:pt x="26" y="8"/>
                  <a:pt x="26" y="8"/>
                  <a:pt x="26" y="9"/>
                </a:cubicBezTo>
                <a:cubicBezTo>
                  <a:pt x="27" y="9"/>
                  <a:pt x="27" y="9"/>
                  <a:pt x="27" y="10"/>
                </a:cubicBezTo>
                <a:cubicBezTo>
                  <a:pt x="27" y="10"/>
                  <a:pt x="27" y="10"/>
                  <a:pt x="26" y="10"/>
                </a:cubicBezTo>
                <a:cubicBezTo>
                  <a:pt x="26" y="10"/>
                  <a:pt x="26" y="11"/>
                  <a:pt x="26" y="11"/>
                </a:cubicBezTo>
                <a:cubicBezTo>
                  <a:pt x="5" y="11"/>
                  <a:pt x="5" y="11"/>
                  <a:pt x="5" y="11"/>
                </a:cubicBezTo>
                <a:cubicBezTo>
                  <a:pt x="5" y="11"/>
                  <a:pt x="4" y="10"/>
                  <a:pt x="4" y="10"/>
                </a:cubicBezTo>
                <a:cubicBezTo>
                  <a:pt x="4" y="10"/>
                  <a:pt x="4" y="10"/>
                  <a:pt x="4" y="10"/>
                </a:cubicBezTo>
                <a:cubicBezTo>
                  <a:pt x="4" y="9"/>
                  <a:pt x="4" y="9"/>
                  <a:pt x="4" y="9"/>
                </a:cubicBez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96" name="Freeform 222"/>
          <p:cNvSpPr>
            <a:spLocks noEditPoints="1"/>
          </p:cNvSpPr>
          <p:nvPr/>
        </p:nvSpPr>
        <p:spPr bwMode="auto">
          <a:xfrm>
            <a:off x="3742606" y="4357586"/>
            <a:ext cx="336619" cy="267847"/>
          </a:xfrm>
          <a:custGeom>
            <a:avLst/>
            <a:gdLst>
              <a:gd name="T0" fmla="*/ 26 w 35"/>
              <a:gd name="T1" fmla="*/ 1 h 28"/>
              <a:gd name="T2" fmla="*/ 16 w 35"/>
              <a:gd name="T3" fmla="*/ 9 h 28"/>
              <a:gd name="T4" fmla="*/ 16 w 35"/>
              <a:gd name="T5" fmla="*/ 12 h 28"/>
              <a:gd name="T6" fmla="*/ 26 w 35"/>
              <a:gd name="T7" fmla="*/ 3 h 28"/>
              <a:gd name="T8" fmla="*/ 8 w 35"/>
              <a:gd name="T9" fmla="*/ 16 h 28"/>
              <a:gd name="T10" fmla="*/ 8 w 35"/>
              <a:gd name="T11" fmla="*/ 24 h 28"/>
              <a:gd name="T12" fmla="*/ 10 w 35"/>
              <a:gd name="T13" fmla="*/ 24 h 28"/>
              <a:gd name="T14" fmla="*/ 10 w 35"/>
              <a:gd name="T15" fmla="*/ 16 h 28"/>
              <a:gd name="T16" fmla="*/ 8 w 35"/>
              <a:gd name="T17" fmla="*/ 16 h 28"/>
              <a:gd name="T18" fmla="*/ 14 w 35"/>
              <a:gd name="T19" fmla="*/ 24 h 28"/>
              <a:gd name="T20" fmla="*/ 15 w 35"/>
              <a:gd name="T21" fmla="*/ 24 h 28"/>
              <a:gd name="T22" fmla="*/ 16 w 35"/>
              <a:gd name="T23" fmla="*/ 16 h 28"/>
              <a:gd name="T24" fmla="*/ 14 w 35"/>
              <a:gd name="T25" fmla="*/ 16 h 28"/>
              <a:gd name="T26" fmla="*/ 27 w 35"/>
              <a:gd name="T27" fmla="*/ 16 h 28"/>
              <a:gd name="T28" fmla="*/ 27 w 35"/>
              <a:gd name="T29" fmla="*/ 24 h 28"/>
              <a:gd name="T30" fmla="*/ 25 w 35"/>
              <a:gd name="T31" fmla="*/ 24 h 28"/>
              <a:gd name="T32" fmla="*/ 25 w 35"/>
              <a:gd name="T33" fmla="*/ 16 h 28"/>
              <a:gd name="T34" fmla="*/ 27 w 35"/>
              <a:gd name="T35" fmla="*/ 16 h 28"/>
              <a:gd name="T36" fmla="*/ 21 w 35"/>
              <a:gd name="T37" fmla="*/ 24 h 28"/>
              <a:gd name="T38" fmla="*/ 20 w 35"/>
              <a:gd name="T39" fmla="*/ 24 h 28"/>
              <a:gd name="T40" fmla="*/ 19 w 35"/>
              <a:gd name="T41" fmla="*/ 16 h 28"/>
              <a:gd name="T42" fmla="*/ 21 w 35"/>
              <a:gd name="T43" fmla="*/ 16 h 28"/>
              <a:gd name="T44" fmla="*/ 32 w 35"/>
              <a:gd name="T45" fmla="*/ 26 h 28"/>
              <a:gd name="T46" fmla="*/ 6 w 35"/>
              <a:gd name="T47" fmla="*/ 28 h 28"/>
              <a:gd name="T48" fmla="*/ 2 w 35"/>
              <a:gd name="T49" fmla="*/ 15 h 28"/>
              <a:gd name="T50" fmla="*/ 0 w 35"/>
              <a:gd name="T51" fmla="*/ 12 h 28"/>
              <a:gd name="T52" fmla="*/ 14 w 35"/>
              <a:gd name="T53" fmla="*/ 10 h 28"/>
              <a:gd name="T54" fmla="*/ 15 w 35"/>
              <a:gd name="T55" fmla="*/ 13 h 28"/>
              <a:gd name="T56" fmla="*/ 15 w 35"/>
              <a:gd name="T57" fmla="*/ 13 h 28"/>
              <a:gd name="T58" fmla="*/ 19 w 35"/>
              <a:gd name="T59" fmla="*/ 13 h 28"/>
              <a:gd name="T60" fmla="*/ 22 w 35"/>
              <a:gd name="T61" fmla="*/ 10 h 28"/>
              <a:gd name="T62" fmla="*/ 35 w 35"/>
              <a:gd name="T63" fmla="*/ 12 h 28"/>
              <a:gd name="T64" fmla="*/ 33 w 35"/>
              <a:gd name="T65" fmla="*/ 1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 h="28">
                <a:moveTo>
                  <a:pt x="26" y="1"/>
                </a:moveTo>
                <a:cubicBezTo>
                  <a:pt x="26" y="1"/>
                  <a:pt x="26" y="1"/>
                  <a:pt x="26" y="1"/>
                </a:cubicBezTo>
                <a:cubicBezTo>
                  <a:pt x="26" y="0"/>
                  <a:pt x="25" y="0"/>
                  <a:pt x="24" y="1"/>
                </a:cubicBezTo>
                <a:cubicBezTo>
                  <a:pt x="16" y="9"/>
                  <a:pt x="16" y="9"/>
                  <a:pt x="16" y="9"/>
                </a:cubicBezTo>
                <a:cubicBezTo>
                  <a:pt x="15" y="10"/>
                  <a:pt x="15" y="11"/>
                  <a:pt x="16" y="12"/>
                </a:cubicBezTo>
                <a:cubicBezTo>
                  <a:pt x="16" y="12"/>
                  <a:pt x="16" y="12"/>
                  <a:pt x="16" y="12"/>
                </a:cubicBezTo>
                <a:cubicBezTo>
                  <a:pt x="16" y="12"/>
                  <a:pt x="18" y="12"/>
                  <a:pt x="18" y="12"/>
                </a:cubicBezTo>
                <a:cubicBezTo>
                  <a:pt x="26" y="3"/>
                  <a:pt x="26" y="3"/>
                  <a:pt x="26" y="3"/>
                </a:cubicBezTo>
                <a:cubicBezTo>
                  <a:pt x="27" y="3"/>
                  <a:pt x="27" y="2"/>
                  <a:pt x="26" y="1"/>
                </a:cubicBezTo>
                <a:close/>
                <a:moveTo>
                  <a:pt x="8" y="16"/>
                </a:moveTo>
                <a:cubicBezTo>
                  <a:pt x="8" y="24"/>
                  <a:pt x="8" y="24"/>
                  <a:pt x="8" y="24"/>
                </a:cubicBezTo>
                <a:cubicBezTo>
                  <a:pt x="8" y="24"/>
                  <a:pt x="8" y="24"/>
                  <a:pt x="8" y="24"/>
                </a:cubicBezTo>
                <a:cubicBezTo>
                  <a:pt x="10" y="24"/>
                  <a:pt x="10" y="24"/>
                  <a:pt x="10" y="24"/>
                </a:cubicBezTo>
                <a:cubicBezTo>
                  <a:pt x="10" y="24"/>
                  <a:pt x="10" y="24"/>
                  <a:pt x="10" y="24"/>
                </a:cubicBezTo>
                <a:cubicBezTo>
                  <a:pt x="10" y="16"/>
                  <a:pt x="10" y="16"/>
                  <a:pt x="10" y="16"/>
                </a:cubicBezTo>
                <a:cubicBezTo>
                  <a:pt x="10" y="16"/>
                  <a:pt x="10" y="16"/>
                  <a:pt x="10" y="16"/>
                </a:cubicBezTo>
                <a:cubicBezTo>
                  <a:pt x="8" y="16"/>
                  <a:pt x="8" y="16"/>
                  <a:pt x="8" y="16"/>
                </a:cubicBezTo>
                <a:cubicBezTo>
                  <a:pt x="8" y="16"/>
                  <a:pt x="8" y="16"/>
                  <a:pt x="8" y="16"/>
                </a:cubicBezTo>
                <a:close/>
                <a:moveTo>
                  <a:pt x="14" y="16"/>
                </a:moveTo>
                <a:cubicBezTo>
                  <a:pt x="14" y="24"/>
                  <a:pt x="14" y="24"/>
                  <a:pt x="14" y="24"/>
                </a:cubicBezTo>
                <a:cubicBezTo>
                  <a:pt x="14" y="24"/>
                  <a:pt x="14" y="24"/>
                  <a:pt x="14" y="24"/>
                </a:cubicBezTo>
                <a:cubicBezTo>
                  <a:pt x="15" y="24"/>
                  <a:pt x="15" y="24"/>
                  <a:pt x="15" y="24"/>
                </a:cubicBezTo>
                <a:cubicBezTo>
                  <a:pt x="16" y="24"/>
                  <a:pt x="16" y="24"/>
                  <a:pt x="16" y="24"/>
                </a:cubicBezTo>
                <a:cubicBezTo>
                  <a:pt x="16" y="16"/>
                  <a:pt x="16" y="16"/>
                  <a:pt x="16" y="16"/>
                </a:cubicBezTo>
                <a:cubicBezTo>
                  <a:pt x="16" y="16"/>
                  <a:pt x="16" y="16"/>
                  <a:pt x="15" y="16"/>
                </a:cubicBezTo>
                <a:cubicBezTo>
                  <a:pt x="14" y="16"/>
                  <a:pt x="14" y="16"/>
                  <a:pt x="14" y="16"/>
                </a:cubicBezTo>
                <a:cubicBezTo>
                  <a:pt x="14" y="16"/>
                  <a:pt x="14" y="16"/>
                  <a:pt x="14" y="16"/>
                </a:cubicBezTo>
                <a:close/>
                <a:moveTo>
                  <a:pt x="27" y="16"/>
                </a:moveTo>
                <a:cubicBezTo>
                  <a:pt x="27" y="24"/>
                  <a:pt x="27" y="24"/>
                  <a:pt x="27" y="24"/>
                </a:cubicBezTo>
                <a:cubicBezTo>
                  <a:pt x="27" y="24"/>
                  <a:pt x="27" y="24"/>
                  <a:pt x="27" y="24"/>
                </a:cubicBezTo>
                <a:cubicBezTo>
                  <a:pt x="25" y="24"/>
                  <a:pt x="25" y="24"/>
                  <a:pt x="25" y="24"/>
                </a:cubicBezTo>
                <a:cubicBezTo>
                  <a:pt x="25" y="24"/>
                  <a:pt x="25" y="24"/>
                  <a:pt x="25" y="24"/>
                </a:cubicBezTo>
                <a:cubicBezTo>
                  <a:pt x="25" y="16"/>
                  <a:pt x="25" y="16"/>
                  <a:pt x="25" y="16"/>
                </a:cubicBezTo>
                <a:cubicBezTo>
                  <a:pt x="25" y="16"/>
                  <a:pt x="25" y="16"/>
                  <a:pt x="25" y="16"/>
                </a:cubicBezTo>
                <a:cubicBezTo>
                  <a:pt x="27" y="16"/>
                  <a:pt x="27" y="16"/>
                  <a:pt x="27" y="16"/>
                </a:cubicBezTo>
                <a:cubicBezTo>
                  <a:pt x="27" y="16"/>
                  <a:pt x="27" y="16"/>
                  <a:pt x="27" y="16"/>
                </a:cubicBezTo>
                <a:close/>
                <a:moveTo>
                  <a:pt x="21" y="16"/>
                </a:moveTo>
                <a:cubicBezTo>
                  <a:pt x="21" y="24"/>
                  <a:pt x="21" y="24"/>
                  <a:pt x="21" y="24"/>
                </a:cubicBezTo>
                <a:cubicBezTo>
                  <a:pt x="21" y="24"/>
                  <a:pt x="21" y="24"/>
                  <a:pt x="21" y="24"/>
                </a:cubicBezTo>
                <a:cubicBezTo>
                  <a:pt x="20" y="24"/>
                  <a:pt x="20" y="24"/>
                  <a:pt x="20" y="24"/>
                </a:cubicBezTo>
                <a:cubicBezTo>
                  <a:pt x="19" y="24"/>
                  <a:pt x="19" y="24"/>
                  <a:pt x="19" y="24"/>
                </a:cubicBezTo>
                <a:cubicBezTo>
                  <a:pt x="19" y="16"/>
                  <a:pt x="19" y="16"/>
                  <a:pt x="19" y="16"/>
                </a:cubicBezTo>
                <a:cubicBezTo>
                  <a:pt x="19" y="16"/>
                  <a:pt x="19" y="16"/>
                  <a:pt x="20" y="16"/>
                </a:cubicBezTo>
                <a:cubicBezTo>
                  <a:pt x="21" y="16"/>
                  <a:pt x="21" y="16"/>
                  <a:pt x="21" y="16"/>
                </a:cubicBezTo>
                <a:cubicBezTo>
                  <a:pt x="21" y="16"/>
                  <a:pt x="21" y="16"/>
                  <a:pt x="21" y="16"/>
                </a:cubicBezTo>
                <a:close/>
                <a:moveTo>
                  <a:pt x="32" y="26"/>
                </a:moveTo>
                <a:cubicBezTo>
                  <a:pt x="32" y="27"/>
                  <a:pt x="31" y="28"/>
                  <a:pt x="29" y="28"/>
                </a:cubicBezTo>
                <a:cubicBezTo>
                  <a:pt x="6" y="28"/>
                  <a:pt x="6" y="28"/>
                  <a:pt x="6" y="28"/>
                </a:cubicBezTo>
                <a:cubicBezTo>
                  <a:pt x="5" y="28"/>
                  <a:pt x="4" y="27"/>
                  <a:pt x="3" y="26"/>
                </a:cubicBezTo>
                <a:cubicBezTo>
                  <a:pt x="2" y="15"/>
                  <a:pt x="2" y="15"/>
                  <a:pt x="2" y="15"/>
                </a:cubicBezTo>
                <a:cubicBezTo>
                  <a:pt x="1" y="15"/>
                  <a:pt x="0" y="14"/>
                  <a:pt x="0" y="13"/>
                </a:cubicBezTo>
                <a:cubicBezTo>
                  <a:pt x="0" y="7"/>
                  <a:pt x="0" y="18"/>
                  <a:pt x="0" y="12"/>
                </a:cubicBezTo>
                <a:cubicBezTo>
                  <a:pt x="0" y="11"/>
                  <a:pt x="1" y="10"/>
                  <a:pt x="3" y="10"/>
                </a:cubicBezTo>
                <a:cubicBezTo>
                  <a:pt x="14" y="10"/>
                  <a:pt x="14" y="10"/>
                  <a:pt x="14" y="10"/>
                </a:cubicBezTo>
                <a:cubicBezTo>
                  <a:pt x="14" y="10"/>
                  <a:pt x="14" y="10"/>
                  <a:pt x="14" y="10"/>
                </a:cubicBezTo>
                <a:cubicBezTo>
                  <a:pt x="14" y="11"/>
                  <a:pt x="14" y="12"/>
                  <a:pt x="15" y="13"/>
                </a:cubicBezTo>
                <a:cubicBezTo>
                  <a:pt x="15" y="13"/>
                  <a:pt x="15" y="13"/>
                  <a:pt x="15" y="13"/>
                </a:cubicBezTo>
                <a:cubicBezTo>
                  <a:pt x="15" y="13"/>
                  <a:pt x="15" y="13"/>
                  <a:pt x="15" y="13"/>
                </a:cubicBezTo>
                <a:cubicBezTo>
                  <a:pt x="15" y="13"/>
                  <a:pt x="16" y="13"/>
                  <a:pt x="17" y="13"/>
                </a:cubicBezTo>
                <a:cubicBezTo>
                  <a:pt x="18" y="13"/>
                  <a:pt x="19" y="13"/>
                  <a:pt x="19" y="13"/>
                </a:cubicBezTo>
                <a:cubicBezTo>
                  <a:pt x="19" y="13"/>
                  <a:pt x="19" y="13"/>
                  <a:pt x="19" y="13"/>
                </a:cubicBezTo>
                <a:cubicBezTo>
                  <a:pt x="22" y="10"/>
                  <a:pt x="22" y="10"/>
                  <a:pt x="22" y="10"/>
                </a:cubicBezTo>
                <a:cubicBezTo>
                  <a:pt x="32" y="10"/>
                  <a:pt x="32" y="10"/>
                  <a:pt x="32" y="10"/>
                </a:cubicBezTo>
                <a:cubicBezTo>
                  <a:pt x="34" y="10"/>
                  <a:pt x="35" y="11"/>
                  <a:pt x="35" y="12"/>
                </a:cubicBezTo>
                <a:cubicBezTo>
                  <a:pt x="35" y="13"/>
                  <a:pt x="35" y="13"/>
                  <a:pt x="35" y="13"/>
                </a:cubicBezTo>
                <a:cubicBezTo>
                  <a:pt x="35" y="14"/>
                  <a:pt x="34" y="15"/>
                  <a:pt x="33" y="15"/>
                </a:cubicBezTo>
                <a:lnTo>
                  <a:pt x="32" y="26"/>
                </a:ln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97" name="Freeform 223"/>
          <p:cNvSpPr>
            <a:spLocks noEditPoints="1"/>
          </p:cNvSpPr>
          <p:nvPr/>
        </p:nvSpPr>
        <p:spPr bwMode="auto">
          <a:xfrm>
            <a:off x="1891201" y="4404640"/>
            <a:ext cx="316712" cy="220793"/>
          </a:xfrm>
          <a:custGeom>
            <a:avLst/>
            <a:gdLst>
              <a:gd name="T0" fmla="*/ 11 w 33"/>
              <a:gd name="T1" fmla="*/ 20 h 23"/>
              <a:gd name="T2" fmla="*/ 11 w 33"/>
              <a:gd name="T3" fmla="*/ 23 h 23"/>
              <a:gd name="T4" fmla="*/ 14 w 33"/>
              <a:gd name="T5" fmla="*/ 23 h 23"/>
              <a:gd name="T6" fmla="*/ 14 w 33"/>
              <a:gd name="T7" fmla="*/ 20 h 23"/>
              <a:gd name="T8" fmla="*/ 27 w 33"/>
              <a:gd name="T9" fmla="*/ 14 h 23"/>
              <a:gd name="T10" fmla="*/ 28 w 33"/>
              <a:gd name="T11" fmla="*/ 13 h 23"/>
              <a:gd name="T12" fmla="*/ 26 w 33"/>
              <a:gd name="T13" fmla="*/ 11 h 23"/>
              <a:gd name="T14" fmla="*/ 26 w 33"/>
              <a:gd name="T15" fmla="*/ 15 h 23"/>
              <a:gd name="T16" fmla="*/ 17 w 33"/>
              <a:gd name="T17" fmla="*/ 15 h 23"/>
              <a:gd name="T18" fmla="*/ 13 w 33"/>
              <a:gd name="T19" fmla="*/ 15 h 23"/>
              <a:gd name="T20" fmla="*/ 10 w 33"/>
              <a:gd name="T21" fmla="*/ 13 h 23"/>
              <a:gd name="T22" fmla="*/ 11 w 33"/>
              <a:gd name="T23" fmla="*/ 11 h 23"/>
              <a:gd name="T24" fmla="*/ 8 w 33"/>
              <a:gd name="T25" fmla="*/ 6 h 23"/>
              <a:gd name="T26" fmla="*/ 16 w 33"/>
              <a:gd name="T27" fmla="*/ 10 h 23"/>
              <a:gd name="T28" fmla="*/ 21 w 33"/>
              <a:gd name="T29" fmla="*/ 10 h 23"/>
              <a:gd name="T30" fmla="*/ 26 w 33"/>
              <a:gd name="T31" fmla="*/ 10 h 23"/>
              <a:gd name="T32" fmla="*/ 30 w 33"/>
              <a:gd name="T33" fmla="*/ 10 h 23"/>
              <a:gd name="T34" fmla="*/ 27 w 33"/>
              <a:gd name="T35" fmla="*/ 10 h 23"/>
              <a:gd name="T36" fmla="*/ 22 w 33"/>
              <a:gd name="T37" fmla="*/ 21 h 23"/>
              <a:gd name="T38" fmla="*/ 15 w 33"/>
              <a:gd name="T39" fmla="*/ 19 h 23"/>
              <a:gd name="T40" fmla="*/ 0 w 33"/>
              <a:gd name="T41" fmla="*/ 2 h 23"/>
              <a:gd name="T42" fmla="*/ 0 w 33"/>
              <a:gd name="T43" fmla="*/ 1 h 23"/>
              <a:gd name="T44" fmla="*/ 2 w 33"/>
              <a:gd name="T45" fmla="*/ 0 h 23"/>
              <a:gd name="T46" fmla="*/ 7 w 33"/>
              <a:gd name="T47" fmla="*/ 4 h 23"/>
              <a:gd name="T48" fmla="*/ 33 w 33"/>
              <a:gd name="T49" fmla="*/ 4 h 23"/>
              <a:gd name="T50" fmla="*/ 33 w 33"/>
              <a:gd name="T51" fmla="*/ 4 h 23"/>
              <a:gd name="T52" fmla="*/ 31 w 33"/>
              <a:gd name="T53" fmla="*/ 14 h 23"/>
              <a:gd name="T54" fmla="*/ 27 w 33"/>
              <a:gd name="T55" fmla="*/ 17 h 23"/>
              <a:gd name="T56" fmla="*/ 11 w 33"/>
              <a:gd name="T57" fmla="*/ 17 h 23"/>
              <a:gd name="T58" fmla="*/ 9 w 33"/>
              <a:gd name="T59" fmla="*/ 18 h 23"/>
              <a:gd name="T60" fmla="*/ 10 w 33"/>
              <a:gd name="T61" fmla="*/ 18 h 23"/>
              <a:gd name="T62" fmla="*/ 11 w 33"/>
              <a:gd name="T63" fmla="*/ 19 h 23"/>
              <a:gd name="T64" fmla="*/ 10 w 33"/>
              <a:gd name="T65" fmla="*/ 21 h 23"/>
              <a:gd name="T66" fmla="*/ 10 w 33"/>
              <a:gd name="T67" fmla="*/ 21 h 23"/>
              <a:gd name="T68" fmla="*/ 10 w 33"/>
              <a:gd name="T69" fmla="*/ 21 h 23"/>
              <a:gd name="T70" fmla="*/ 8 w 33"/>
              <a:gd name="T71" fmla="*/ 21 h 23"/>
              <a:gd name="T72" fmla="*/ 7 w 33"/>
              <a:gd name="T73" fmla="*/ 20 h 23"/>
              <a:gd name="T74" fmla="*/ 7 w 33"/>
              <a:gd name="T75" fmla="*/ 17 h 23"/>
              <a:gd name="T76" fmla="*/ 8 w 33"/>
              <a:gd name="T77" fmla="*/ 16 h 23"/>
              <a:gd name="T78" fmla="*/ 6 w 33"/>
              <a:gd name="T79" fmla="*/ 11 h 23"/>
              <a:gd name="T80" fmla="*/ 3 w 33"/>
              <a:gd name="T81" fmla="*/ 4 h 23"/>
              <a:gd name="T82" fmla="*/ 27 w 33"/>
              <a:gd name="T83" fmla="*/ 18 h 23"/>
              <a:gd name="T84" fmla="*/ 27 w 33"/>
              <a:gd name="T85" fmla="*/ 19 h 23"/>
              <a:gd name="T86" fmla="*/ 28 w 33"/>
              <a:gd name="T87" fmla="*/ 21 h 23"/>
              <a:gd name="T88" fmla="*/ 28 w 33"/>
              <a:gd name="T89" fmla="*/ 21 h 23"/>
              <a:gd name="T90" fmla="*/ 28 w 33"/>
              <a:gd name="T91" fmla="*/ 21 h 23"/>
              <a:gd name="T92" fmla="*/ 30 w 33"/>
              <a:gd name="T93" fmla="*/ 19 h 23"/>
              <a:gd name="T94" fmla="*/ 24 w 33"/>
              <a:gd name="T95" fmla="*/ 19 h 23"/>
              <a:gd name="T96" fmla="*/ 23 w 33"/>
              <a:gd name="T97" fmla="*/ 23 h 23"/>
              <a:gd name="T98" fmla="*/ 26 w 33"/>
              <a:gd name="T99" fmla="*/ 23 h 23"/>
              <a:gd name="T100" fmla="*/ 26 w 33"/>
              <a:gd name="T101" fmla="*/ 2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3" h="23">
                <a:moveTo>
                  <a:pt x="13" y="19"/>
                </a:moveTo>
                <a:cubicBezTo>
                  <a:pt x="13" y="19"/>
                  <a:pt x="12" y="19"/>
                  <a:pt x="12" y="19"/>
                </a:cubicBezTo>
                <a:cubicBezTo>
                  <a:pt x="12" y="19"/>
                  <a:pt x="12" y="19"/>
                  <a:pt x="11" y="20"/>
                </a:cubicBezTo>
                <a:cubicBezTo>
                  <a:pt x="11" y="20"/>
                  <a:pt x="11" y="20"/>
                  <a:pt x="11" y="20"/>
                </a:cubicBezTo>
                <a:cubicBezTo>
                  <a:pt x="11" y="20"/>
                  <a:pt x="11" y="20"/>
                  <a:pt x="11" y="20"/>
                </a:cubicBezTo>
                <a:cubicBezTo>
                  <a:pt x="11" y="20"/>
                  <a:pt x="11" y="21"/>
                  <a:pt x="11" y="21"/>
                </a:cubicBezTo>
                <a:cubicBezTo>
                  <a:pt x="11" y="21"/>
                  <a:pt x="11" y="22"/>
                  <a:pt x="11" y="22"/>
                </a:cubicBezTo>
                <a:cubicBezTo>
                  <a:pt x="11" y="22"/>
                  <a:pt x="11" y="22"/>
                  <a:pt x="11" y="22"/>
                </a:cubicBezTo>
                <a:cubicBezTo>
                  <a:pt x="11" y="22"/>
                  <a:pt x="11" y="22"/>
                  <a:pt x="11" y="22"/>
                </a:cubicBezTo>
                <a:cubicBezTo>
                  <a:pt x="11" y="23"/>
                  <a:pt x="11" y="23"/>
                  <a:pt x="11" y="23"/>
                </a:cubicBezTo>
                <a:cubicBezTo>
                  <a:pt x="12" y="23"/>
                  <a:pt x="12" y="23"/>
                  <a:pt x="13" y="23"/>
                </a:cubicBezTo>
                <a:cubicBezTo>
                  <a:pt x="13" y="23"/>
                  <a:pt x="13" y="23"/>
                  <a:pt x="14" y="23"/>
                </a:cubicBezTo>
                <a:cubicBezTo>
                  <a:pt x="14" y="23"/>
                  <a:pt x="14" y="23"/>
                  <a:pt x="14" y="23"/>
                </a:cubicBezTo>
                <a:cubicBezTo>
                  <a:pt x="14" y="23"/>
                  <a:pt x="14" y="23"/>
                  <a:pt x="14" y="23"/>
                </a:cubicBezTo>
                <a:cubicBezTo>
                  <a:pt x="14" y="23"/>
                  <a:pt x="14" y="23"/>
                  <a:pt x="14" y="23"/>
                </a:cubicBezTo>
                <a:cubicBezTo>
                  <a:pt x="15" y="22"/>
                  <a:pt x="15" y="22"/>
                  <a:pt x="15" y="22"/>
                </a:cubicBezTo>
                <a:cubicBezTo>
                  <a:pt x="15" y="22"/>
                  <a:pt x="15" y="21"/>
                  <a:pt x="15" y="21"/>
                </a:cubicBezTo>
                <a:cubicBezTo>
                  <a:pt x="15" y="21"/>
                  <a:pt x="15" y="20"/>
                  <a:pt x="15" y="20"/>
                </a:cubicBezTo>
                <a:cubicBezTo>
                  <a:pt x="15" y="20"/>
                  <a:pt x="15" y="20"/>
                  <a:pt x="14" y="20"/>
                </a:cubicBezTo>
                <a:cubicBezTo>
                  <a:pt x="14" y="20"/>
                  <a:pt x="14" y="20"/>
                  <a:pt x="14" y="20"/>
                </a:cubicBezTo>
                <a:cubicBezTo>
                  <a:pt x="14" y="19"/>
                  <a:pt x="14" y="19"/>
                  <a:pt x="14" y="19"/>
                </a:cubicBezTo>
                <a:cubicBezTo>
                  <a:pt x="13" y="19"/>
                  <a:pt x="13" y="19"/>
                  <a:pt x="13" y="19"/>
                </a:cubicBezTo>
                <a:close/>
                <a:moveTo>
                  <a:pt x="29" y="11"/>
                </a:moveTo>
                <a:cubicBezTo>
                  <a:pt x="27" y="11"/>
                  <a:pt x="27" y="11"/>
                  <a:pt x="27" y="11"/>
                </a:cubicBezTo>
                <a:cubicBezTo>
                  <a:pt x="27" y="14"/>
                  <a:pt x="27" y="14"/>
                  <a:pt x="27" y="14"/>
                </a:cubicBezTo>
                <a:cubicBezTo>
                  <a:pt x="27" y="14"/>
                  <a:pt x="27" y="14"/>
                  <a:pt x="27" y="14"/>
                </a:cubicBezTo>
                <a:cubicBezTo>
                  <a:pt x="27" y="14"/>
                  <a:pt x="27" y="14"/>
                  <a:pt x="27" y="14"/>
                </a:cubicBezTo>
                <a:cubicBezTo>
                  <a:pt x="27" y="14"/>
                  <a:pt x="27" y="14"/>
                  <a:pt x="27" y="14"/>
                </a:cubicBezTo>
                <a:cubicBezTo>
                  <a:pt x="28" y="14"/>
                  <a:pt x="28" y="14"/>
                  <a:pt x="28" y="14"/>
                </a:cubicBezTo>
                <a:cubicBezTo>
                  <a:pt x="28" y="13"/>
                  <a:pt x="28" y="13"/>
                  <a:pt x="28" y="13"/>
                </a:cubicBezTo>
                <a:cubicBezTo>
                  <a:pt x="28" y="13"/>
                  <a:pt x="28" y="13"/>
                  <a:pt x="29" y="13"/>
                </a:cubicBezTo>
                <a:cubicBezTo>
                  <a:pt x="29" y="13"/>
                  <a:pt x="29" y="13"/>
                  <a:pt x="29" y="13"/>
                </a:cubicBezTo>
                <a:cubicBezTo>
                  <a:pt x="29" y="12"/>
                  <a:pt x="29" y="12"/>
                  <a:pt x="29" y="12"/>
                </a:cubicBezTo>
                <a:cubicBezTo>
                  <a:pt x="29" y="11"/>
                  <a:pt x="29" y="11"/>
                  <a:pt x="29" y="11"/>
                </a:cubicBezTo>
                <a:close/>
                <a:moveTo>
                  <a:pt x="26" y="11"/>
                </a:moveTo>
                <a:cubicBezTo>
                  <a:pt x="22" y="11"/>
                  <a:pt x="22" y="11"/>
                  <a:pt x="22" y="11"/>
                </a:cubicBezTo>
                <a:cubicBezTo>
                  <a:pt x="22" y="15"/>
                  <a:pt x="22" y="15"/>
                  <a:pt x="22" y="15"/>
                </a:cubicBezTo>
                <a:cubicBezTo>
                  <a:pt x="23" y="15"/>
                  <a:pt x="23" y="15"/>
                  <a:pt x="23" y="15"/>
                </a:cubicBezTo>
                <a:cubicBezTo>
                  <a:pt x="25" y="15"/>
                  <a:pt x="25" y="15"/>
                  <a:pt x="25" y="15"/>
                </a:cubicBezTo>
                <a:cubicBezTo>
                  <a:pt x="25" y="15"/>
                  <a:pt x="25" y="15"/>
                  <a:pt x="26" y="15"/>
                </a:cubicBezTo>
                <a:cubicBezTo>
                  <a:pt x="26" y="15"/>
                  <a:pt x="26" y="15"/>
                  <a:pt x="26" y="15"/>
                </a:cubicBezTo>
                <a:cubicBezTo>
                  <a:pt x="26" y="11"/>
                  <a:pt x="26" y="11"/>
                  <a:pt x="26" y="11"/>
                </a:cubicBezTo>
                <a:close/>
                <a:moveTo>
                  <a:pt x="21" y="11"/>
                </a:moveTo>
                <a:cubicBezTo>
                  <a:pt x="17" y="11"/>
                  <a:pt x="17" y="11"/>
                  <a:pt x="17" y="11"/>
                </a:cubicBezTo>
                <a:cubicBezTo>
                  <a:pt x="17" y="15"/>
                  <a:pt x="17" y="15"/>
                  <a:pt x="17" y="15"/>
                </a:cubicBezTo>
                <a:cubicBezTo>
                  <a:pt x="21" y="15"/>
                  <a:pt x="21" y="15"/>
                  <a:pt x="21" y="15"/>
                </a:cubicBezTo>
                <a:cubicBezTo>
                  <a:pt x="21" y="11"/>
                  <a:pt x="21" y="11"/>
                  <a:pt x="21" y="11"/>
                </a:cubicBezTo>
                <a:close/>
                <a:moveTo>
                  <a:pt x="16" y="11"/>
                </a:moveTo>
                <a:cubicBezTo>
                  <a:pt x="13" y="11"/>
                  <a:pt x="13" y="11"/>
                  <a:pt x="13" y="11"/>
                </a:cubicBezTo>
                <a:cubicBezTo>
                  <a:pt x="13" y="15"/>
                  <a:pt x="13" y="15"/>
                  <a:pt x="13" y="15"/>
                </a:cubicBezTo>
                <a:cubicBezTo>
                  <a:pt x="16" y="15"/>
                  <a:pt x="16" y="15"/>
                  <a:pt x="16" y="15"/>
                </a:cubicBezTo>
                <a:cubicBezTo>
                  <a:pt x="16" y="11"/>
                  <a:pt x="16" y="11"/>
                  <a:pt x="16" y="11"/>
                </a:cubicBezTo>
                <a:close/>
                <a:moveTo>
                  <a:pt x="11" y="11"/>
                </a:moveTo>
                <a:cubicBezTo>
                  <a:pt x="9" y="11"/>
                  <a:pt x="9" y="11"/>
                  <a:pt x="9" y="11"/>
                </a:cubicBezTo>
                <a:cubicBezTo>
                  <a:pt x="9" y="12"/>
                  <a:pt x="10" y="12"/>
                  <a:pt x="10" y="13"/>
                </a:cubicBezTo>
                <a:cubicBezTo>
                  <a:pt x="10" y="13"/>
                  <a:pt x="10" y="14"/>
                  <a:pt x="10" y="15"/>
                </a:cubicBezTo>
                <a:cubicBezTo>
                  <a:pt x="10" y="15"/>
                  <a:pt x="10" y="15"/>
                  <a:pt x="10" y="15"/>
                </a:cubicBezTo>
                <a:cubicBezTo>
                  <a:pt x="11" y="15"/>
                  <a:pt x="11" y="15"/>
                  <a:pt x="11" y="15"/>
                </a:cubicBezTo>
                <a:cubicBezTo>
                  <a:pt x="11" y="15"/>
                  <a:pt x="11" y="15"/>
                  <a:pt x="11" y="15"/>
                </a:cubicBezTo>
                <a:cubicBezTo>
                  <a:pt x="11" y="11"/>
                  <a:pt x="11" y="11"/>
                  <a:pt x="11" y="11"/>
                </a:cubicBezTo>
                <a:close/>
                <a:moveTo>
                  <a:pt x="9" y="10"/>
                </a:moveTo>
                <a:cubicBezTo>
                  <a:pt x="11" y="10"/>
                  <a:pt x="11" y="10"/>
                  <a:pt x="11" y="10"/>
                </a:cubicBezTo>
                <a:cubicBezTo>
                  <a:pt x="11" y="6"/>
                  <a:pt x="11" y="6"/>
                  <a:pt x="11" y="6"/>
                </a:cubicBezTo>
                <a:cubicBezTo>
                  <a:pt x="8" y="6"/>
                  <a:pt x="8" y="6"/>
                  <a:pt x="8" y="6"/>
                </a:cubicBezTo>
                <a:cubicBezTo>
                  <a:pt x="8" y="6"/>
                  <a:pt x="8" y="6"/>
                  <a:pt x="8" y="6"/>
                </a:cubicBezTo>
                <a:cubicBezTo>
                  <a:pt x="8" y="6"/>
                  <a:pt x="8" y="6"/>
                  <a:pt x="8" y="6"/>
                </a:cubicBezTo>
                <a:cubicBezTo>
                  <a:pt x="8" y="7"/>
                  <a:pt x="8" y="7"/>
                  <a:pt x="8" y="8"/>
                </a:cubicBezTo>
                <a:cubicBezTo>
                  <a:pt x="9" y="8"/>
                  <a:pt x="9" y="9"/>
                  <a:pt x="9" y="10"/>
                </a:cubicBezTo>
                <a:close/>
                <a:moveTo>
                  <a:pt x="13" y="10"/>
                </a:moveTo>
                <a:cubicBezTo>
                  <a:pt x="16" y="10"/>
                  <a:pt x="16" y="10"/>
                  <a:pt x="16" y="10"/>
                </a:cubicBezTo>
                <a:cubicBezTo>
                  <a:pt x="16" y="6"/>
                  <a:pt x="16" y="6"/>
                  <a:pt x="16" y="6"/>
                </a:cubicBezTo>
                <a:cubicBezTo>
                  <a:pt x="13" y="6"/>
                  <a:pt x="13" y="6"/>
                  <a:pt x="13" y="6"/>
                </a:cubicBezTo>
                <a:cubicBezTo>
                  <a:pt x="13" y="10"/>
                  <a:pt x="13" y="10"/>
                  <a:pt x="13" y="10"/>
                </a:cubicBezTo>
                <a:close/>
                <a:moveTo>
                  <a:pt x="17" y="10"/>
                </a:moveTo>
                <a:cubicBezTo>
                  <a:pt x="21" y="10"/>
                  <a:pt x="21" y="10"/>
                  <a:pt x="21" y="10"/>
                </a:cubicBezTo>
                <a:cubicBezTo>
                  <a:pt x="21" y="6"/>
                  <a:pt x="21" y="6"/>
                  <a:pt x="21" y="6"/>
                </a:cubicBezTo>
                <a:cubicBezTo>
                  <a:pt x="17" y="6"/>
                  <a:pt x="17" y="6"/>
                  <a:pt x="17" y="6"/>
                </a:cubicBezTo>
                <a:cubicBezTo>
                  <a:pt x="17" y="10"/>
                  <a:pt x="17" y="10"/>
                  <a:pt x="17" y="10"/>
                </a:cubicBezTo>
                <a:close/>
                <a:moveTo>
                  <a:pt x="22" y="10"/>
                </a:moveTo>
                <a:cubicBezTo>
                  <a:pt x="26" y="10"/>
                  <a:pt x="26" y="10"/>
                  <a:pt x="26" y="10"/>
                </a:cubicBezTo>
                <a:cubicBezTo>
                  <a:pt x="26" y="6"/>
                  <a:pt x="26" y="6"/>
                  <a:pt x="26" y="6"/>
                </a:cubicBezTo>
                <a:cubicBezTo>
                  <a:pt x="22" y="6"/>
                  <a:pt x="22" y="6"/>
                  <a:pt x="22" y="6"/>
                </a:cubicBezTo>
                <a:cubicBezTo>
                  <a:pt x="22" y="10"/>
                  <a:pt x="22" y="10"/>
                  <a:pt x="22" y="10"/>
                </a:cubicBezTo>
                <a:close/>
                <a:moveTo>
                  <a:pt x="27" y="10"/>
                </a:moveTo>
                <a:cubicBezTo>
                  <a:pt x="30" y="10"/>
                  <a:pt x="30" y="10"/>
                  <a:pt x="30" y="10"/>
                </a:cubicBezTo>
                <a:cubicBezTo>
                  <a:pt x="31" y="6"/>
                  <a:pt x="31" y="6"/>
                  <a:pt x="31" y="6"/>
                </a:cubicBezTo>
                <a:cubicBezTo>
                  <a:pt x="31" y="6"/>
                  <a:pt x="31" y="6"/>
                  <a:pt x="31" y="6"/>
                </a:cubicBezTo>
                <a:cubicBezTo>
                  <a:pt x="31" y="6"/>
                  <a:pt x="31" y="6"/>
                  <a:pt x="31" y="6"/>
                </a:cubicBezTo>
                <a:cubicBezTo>
                  <a:pt x="27" y="6"/>
                  <a:pt x="27" y="6"/>
                  <a:pt x="27" y="6"/>
                </a:cubicBezTo>
                <a:cubicBezTo>
                  <a:pt x="27" y="10"/>
                  <a:pt x="27" y="10"/>
                  <a:pt x="27" y="10"/>
                </a:cubicBezTo>
                <a:close/>
                <a:moveTo>
                  <a:pt x="15" y="18"/>
                </a:moveTo>
                <a:cubicBezTo>
                  <a:pt x="23" y="18"/>
                  <a:pt x="23" y="18"/>
                  <a:pt x="23" y="18"/>
                </a:cubicBezTo>
                <a:cubicBezTo>
                  <a:pt x="23" y="18"/>
                  <a:pt x="23" y="18"/>
                  <a:pt x="23" y="19"/>
                </a:cubicBezTo>
                <a:cubicBezTo>
                  <a:pt x="23" y="19"/>
                  <a:pt x="23" y="19"/>
                  <a:pt x="23" y="19"/>
                </a:cubicBezTo>
                <a:cubicBezTo>
                  <a:pt x="22" y="19"/>
                  <a:pt x="22" y="20"/>
                  <a:pt x="22" y="21"/>
                </a:cubicBezTo>
                <a:cubicBezTo>
                  <a:pt x="22" y="21"/>
                  <a:pt x="22" y="21"/>
                  <a:pt x="22" y="21"/>
                </a:cubicBezTo>
                <a:cubicBezTo>
                  <a:pt x="16" y="21"/>
                  <a:pt x="16" y="21"/>
                  <a:pt x="16" y="21"/>
                </a:cubicBezTo>
                <a:cubicBezTo>
                  <a:pt x="16" y="21"/>
                  <a:pt x="16" y="21"/>
                  <a:pt x="16" y="21"/>
                </a:cubicBezTo>
                <a:cubicBezTo>
                  <a:pt x="16" y="20"/>
                  <a:pt x="15" y="20"/>
                  <a:pt x="15" y="19"/>
                </a:cubicBezTo>
                <a:cubicBezTo>
                  <a:pt x="15" y="19"/>
                  <a:pt x="15" y="19"/>
                  <a:pt x="15" y="19"/>
                </a:cubicBezTo>
                <a:cubicBezTo>
                  <a:pt x="15" y="18"/>
                  <a:pt x="15" y="18"/>
                  <a:pt x="15" y="18"/>
                </a:cubicBezTo>
                <a:close/>
                <a:moveTo>
                  <a:pt x="1" y="3"/>
                </a:moveTo>
                <a:cubicBezTo>
                  <a:pt x="1" y="3"/>
                  <a:pt x="0" y="3"/>
                  <a:pt x="0" y="3"/>
                </a:cubicBezTo>
                <a:cubicBezTo>
                  <a:pt x="0" y="3"/>
                  <a:pt x="0" y="3"/>
                  <a:pt x="0" y="2"/>
                </a:cubicBezTo>
                <a:cubicBezTo>
                  <a:pt x="0" y="2"/>
                  <a:pt x="0" y="2"/>
                  <a:pt x="0" y="2"/>
                </a:cubicBezTo>
                <a:cubicBezTo>
                  <a:pt x="0" y="2"/>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1" y="0"/>
                  <a:pt x="1" y="0"/>
                </a:cubicBezTo>
                <a:cubicBezTo>
                  <a:pt x="1" y="0"/>
                  <a:pt x="1" y="0"/>
                  <a:pt x="1" y="0"/>
                </a:cubicBezTo>
                <a:cubicBezTo>
                  <a:pt x="2" y="0"/>
                  <a:pt x="2" y="0"/>
                  <a:pt x="2" y="0"/>
                </a:cubicBezTo>
                <a:cubicBezTo>
                  <a:pt x="2" y="0"/>
                  <a:pt x="2" y="0"/>
                  <a:pt x="2" y="0"/>
                </a:cubicBezTo>
                <a:cubicBezTo>
                  <a:pt x="3" y="1"/>
                  <a:pt x="3" y="1"/>
                  <a:pt x="4" y="1"/>
                </a:cubicBezTo>
                <a:cubicBezTo>
                  <a:pt x="4" y="1"/>
                  <a:pt x="4" y="2"/>
                  <a:pt x="5" y="2"/>
                </a:cubicBezTo>
                <a:cubicBezTo>
                  <a:pt x="5" y="2"/>
                  <a:pt x="5" y="2"/>
                  <a:pt x="6" y="3"/>
                </a:cubicBezTo>
                <a:cubicBezTo>
                  <a:pt x="6" y="3"/>
                  <a:pt x="6" y="3"/>
                  <a:pt x="7" y="4"/>
                </a:cubicBezTo>
                <a:cubicBezTo>
                  <a:pt x="7" y="4"/>
                  <a:pt x="7" y="4"/>
                  <a:pt x="7" y="4"/>
                </a:cubicBezTo>
                <a:cubicBezTo>
                  <a:pt x="7" y="4"/>
                  <a:pt x="7" y="4"/>
                  <a:pt x="7" y="4"/>
                </a:cubicBezTo>
                <a:cubicBezTo>
                  <a:pt x="32" y="4"/>
                  <a:pt x="32" y="4"/>
                  <a:pt x="32" y="4"/>
                </a:cubicBezTo>
                <a:cubicBezTo>
                  <a:pt x="33" y="4"/>
                  <a:pt x="33" y="4"/>
                  <a:pt x="33" y="4"/>
                </a:cubicBezTo>
                <a:cubicBezTo>
                  <a:pt x="33" y="4"/>
                  <a:pt x="33" y="4"/>
                  <a:pt x="33" y="4"/>
                </a:cubicBezTo>
                <a:cubicBezTo>
                  <a:pt x="33" y="4"/>
                  <a:pt x="33" y="4"/>
                  <a:pt x="33" y="4"/>
                </a:cubicBezTo>
                <a:cubicBezTo>
                  <a:pt x="33" y="4"/>
                  <a:pt x="33" y="4"/>
                  <a:pt x="33" y="4"/>
                </a:cubicBezTo>
                <a:cubicBezTo>
                  <a:pt x="33" y="4"/>
                  <a:pt x="33" y="4"/>
                  <a:pt x="33" y="4"/>
                </a:cubicBezTo>
                <a:cubicBezTo>
                  <a:pt x="33" y="4"/>
                  <a:pt x="33" y="4"/>
                  <a:pt x="33" y="4"/>
                </a:cubicBezTo>
                <a:cubicBezTo>
                  <a:pt x="33" y="4"/>
                  <a:pt x="33" y="4"/>
                  <a:pt x="33" y="4"/>
                </a:cubicBezTo>
                <a:cubicBezTo>
                  <a:pt x="33" y="4"/>
                  <a:pt x="33" y="4"/>
                  <a:pt x="33" y="4"/>
                </a:cubicBezTo>
                <a:cubicBezTo>
                  <a:pt x="33" y="4"/>
                  <a:pt x="33" y="5"/>
                  <a:pt x="33" y="5"/>
                </a:cubicBezTo>
                <a:cubicBezTo>
                  <a:pt x="33" y="5"/>
                  <a:pt x="33" y="5"/>
                  <a:pt x="33" y="5"/>
                </a:cubicBezTo>
                <a:cubicBezTo>
                  <a:pt x="31" y="13"/>
                  <a:pt x="31" y="13"/>
                  <a:pt x="31" y="13"/>
                </a:cubicBezTo>
                <a:cubicBezTo>
                  <a:pt x="31" y="13"/>
                  <a:pt x="31" y="13"/>
                  <a:pt x="31" y="14"/>
                </a:cubicBezTo>
                <a:cubicBezTo>
                  <a:pt x="30" y="14"/>
                  <a:pt x="30" y="14"/>
                  <a:pt x="30" y="14"/>
                </a:cubicBezTo>
                <a:cubicBezTo>
                  <a:pt x="30" y="15"/>
                  <a:pt x="30" y="15"/>
                  <a:pt x="29" y="15"/>
                </a:cubicBezTo>
                <a:cubicBezTo>
                  <a:pt x="29" y="15"/>
                  <a:pt x="29" y="16"/>
                  <a:pt x="29" y="16"/>
                </a:cubicBezTo>
                <a:cubicBezTo>
                  <a:pt x="28" y="16"/>
                  <a:pt x="28" y="16"/>
                  <a:pt x="28" y="16"/>
                </a:cubicBezTo>
                <a:cubicBezTo>
                  <a:pt x="28" y="16"/>
                  <a:pt x="27" y="17"/>
                  <a:pt x="27" y="17"/>
                </a:cubicBezTo>
                <a:cubicBezTo>
                  <a:pt x="27" y="17"/>
                  <a:pt x="27" y="17"/>
                  <a:pt x="27" y="17"/>
                </a:cubicBezTo>
                <a:cubicBezTo>
                  <a:pt x="27" y="17"/>
                  <a:pt x="26" y="17"/>
                  <a:pt x="26" y="17"/>
                </a:cubicBezTo>
                <a:cubicBezTo>
                  <a:pt x="26" y="17"/>
                  <a:pt x="25" y="17"/>
                  <a:pt x="25" y="17"/>
                </a:cubicBezTo>
                <a:cubicBezTo>
                  <a:pt x="11" y="17"/>
                  <a:pt x="11" y="17"/>
                  <a:pt x="11" y="17"/>
                </a:cubicBezTo>
                <a:cubicBezTo>
                  <a:pt x="11" y="17"/>
                  <a:pt x="11" y="17"/>
                  <a:pt x="11" y="17"/>
                </a:cubicBezTo>
                <a:cubicBezTo>
                  <a:pt x="10" y="17"/>
                  <a:pt x="10" y="17"/>
                  <a:pt x="10" y="17"/>
                </a:cubicBezTo>
                <a:cubicBezTo>
                  <a:pt x="10" y="17"/>
                  <a:pt x="10" y="17"/>
                  <a:pt x="10" y="17"/>
                </a:cubicBezTo>
                <a:cubicBezTo>
                  <a:pt x="10" y="17"/>
                  <a:pt x="10" y="17"/>
                  <a:pt x="10" y="17"/>
                </a:cubicBezTo>
                <a:cubicBezTo>
                  <a:pt x="10" y="17"/>
                  <a:pt x="10" y="17"/>
                  <a:pt x="10" y="17"/>
                </a:cubicBezTo>
                <a:cubicBezTo>
                  <a:pt x="10" y="18"/>
                  <a:pt x="10" y="18"/>
                  <a:pt x="9" y="18"/>
                </a:cubicBezTo>
                <a:cubicBezTo>
                  <a:pt x="9" y="18"/>
                  <a:pt x="9" y="18"/>
                  <a:pt x="9" y="18"/>
                </a:cubicBezTo>
                <a:cubicBezTo>
                  <a:pt x="9" y="18"/>
                  <a:pt x="9" y="18"/>
                  <a:pt x="9" y="18"/>
                </a:cubicBezTo>
                <a:cubicBezTo>
                  <a:pt x="9" y="18"/>
                  <a:pt x="9" y="18"/>
                  <a:pt x="9" y="18"/>
                </a:cubicBezTo>
                <a:cubicBezTo>
                  <a:pt x="9" y="18"/>
                  <a:pt x="9" y="18"/>
                  <a:pt x="10" y="18"/>
                </a:cubicBezTo>
                <a:cubicBezTo>
                  <a:pt x="10" y="18"/>
                  <a:pt x="10" y="18"/>
                  <a:pt x="10" y="18"/>
                </a:cubicBezTo>
                <a:cubicBezTo>
                  <a:pt x="10" y="18"/>
                  <a:pt x="10" y="18"/>
                  <a:pt x="10" y="18"/>
                </a:cubicBezTo>
                <a:cubicBezTo>
                  <a:pt x="10" y="18"/>
                  <a:pt x="10" y="18"/>
                  <a:pt x="10" y="18"/>
                </a:cubicBezTo>
                <a:cubicBezTo>
                  <a:pt x="11" y="18"/>
                  <a:pt x="11" y="18"/>
                  <a:pt x="11" y="19"/>
                </a:cubicBezTo>
                <a:cubicBezTo>
                  <a:pt x="11" y="19"/>
                  <a:pt x="11" y="19"/>
                  <a:pt x="11" y="19"/>
                </a:cubicBezTo>
                <a:cubicBezTo>
                  <a:pt x="11" y="19"/>
                  <a:pt x="11" y="19"/>
                  <a:pt x="11" y="19"/>
                </a:cubicBezTo>
                <a:cubicBezTo>
                  <a:pt x="11" y="19"/>
                  <a:pt x="11" y="19"/>
                  <a:pt x="11" y="19"/>
                </a:cubicBezTo>
                <a:cubicBezTo>
                  <a:pt x="10" y="19"/>
                  <a:pt x="10" y="20"/>
                  <a:pt x="10" y="20"/>
                </a:cubicBezTo>
                <a:cubicBezTo>
                  <a:pt x="10" y="20"/>
                  <a:pt x="10" y="20"/>
                  <a:pt x="10" y="20"/>
                </a:cubicBezTo>
                <a:cubicBezTo>
                  <a:pt x="10" y="20"/>
                  <a:pt x="10" y="21"/>
                  <a:pt x="10" y="21"/>
                </a:cubicBezTo>
                <a:cubicBezTo>
                  <a:pt x="10" y="21"/>
                  <a:pt x="10" y="21"/>
                  <a:pt x="10" y="21"/>
                </a:cubicBezTo>
                <a:cubicBezTo>
                  <a:pt x="10" y="21"/>
                  <a:pt x="10" y="21"/>
                  <a:pt x="10" y="21"/>
                </a:cubicBezTo>
                <a:cubicBezTo>
                  <a:pt x="10" y="21"/>
                  <a:pt x="10" y="21"/>
                  <a:pt x="10" y="21"/>
                </a:cubicBezTo>
                <a:cubicBezTo>
                  <a:pt x="10" y="21"/>
                  <a:pt x="10" y="21"/>
                  <a:pt x="10" y="21"/>
                </a:cubicBezTo>
                <a:cubicBezTo>
                  <a:pt x="10" y="21"/>
                  <a:pt x="10" y="21"/>
                  <a:pt x="10" y="21"/>
                </a:cubicBezTo>
                <a:cubicBezTo>
                  <a:pt x="10" y="21"/>
                  <a:pt x="10" y="21"/>
                  <a:pt x="10" y="21"/>
                </a:cubicBezTo>
                <a:cubicBezTo>
                  <a:pt x="10" y="21"/>
                  <a:pt x="10" y="21"/>
                  <a:pt x="10" y="21"/>
                </a:cubicBezTo>
                <a:cubicBezTo>
                  <a:pt x="10" y="21"/>
                  <a:pt x="10" y="21"/>
                  <a:pt x="10" y="21"/>
                </a:cubicBezTo>
                <a:cubicBezTo>
                  <a:pt x="10" y="21"/>
                  <a:pt x="10" y="21"/>
                  <a:pt x="10" y="21"/>
                </a:cubicBezTo>
                <a:cubicBezTo>
                  <a:pt x="10" y="21"/>
                  <a:pt x="10" y="21"/>
                  <a:pt x="10" y="21"/>
                </a:cubicBezTo>
                <a:cubicBezTo>
                  <a:pt x="10" y="21"/>
                  <a:pt x="10" y="21"/>
                  <a:pt x="10" y="21"/>
                </a:cubicBezTo>
                <a:cubicBezTo>
                  <a:pt x="10" y="21"/>
                  <a:pt x="9" y="21"/>
                  <a:pt x="9" y="21"/>
                </a:cubicBezTo>
                <a:cubicBezTo>
                  <a:pt x="9" y="21"/>
                  <a:pt x="9" y="21"/>
                  <a:pt x="9" y="21"/>
                </a:cubicBezTo>
                <a:cubicBezTo>
                  <a:pt x="9" y="21"/>
                  <a:pt x="9" y="21"/>
                  <a:pt x="9" y="21"/>
                </a:cubicBezTo>
                <a:cubicBezTo>
                  <a:pt x="9" y="21"/>
                  <a:pt x="9" y="21"/>
                  <a:pt x="9" y="21"/>
                </a:cubicBezTo>
                <a:cubicBezTo>
                  <a:pt x="9" y="21"/>
                  <a:pt x="9" y="21"/>
                  <a:pt x="8" y="21"/>
                </a:cubicBezTo>
                <a:cubicBezTo>
                  <a:pt x="8" y="21"/>
                  <a:pt x="8" y="21"/>
                  <a:pt x="8" y="21"/>
                </a:cubicBezTo>
                <a:cubicBezTo>
                  <a:pt x="8" y="21"/>
                  <a:pt x="8" y="21"/>
                  <a:pt x="8" y="20"/>
                </a:cubicBezTo>
                <a:cubicBezTo>
                  <a:pt x="7" y="20"/>
                  <a:pt x="7" y="20"/>
                  <a:pt x="7" y="20"/>
                </a:cubicBezTo>
                <a:cubicBezTo>
                  <a:pt x="7" y="20"/>
                  <a:pt x="7" y="20"/>
                  <a:pt x="7" y="20"/>
                </a:cubicBezTo>
                <a:cubicBezTo>
                  <a:pt x="7" y="20"/>
                  <a:pt x="7" y="20"/>
                  <a:pt x="7" y="20"/>
                </a:cubicBezTo>
                <a:cubicBezTo>
                  <a:pt x="7" y="19"/>
                  <a:pt x="7" y="19"/>
                  <a:pt x="7" y="19"/>
                </a:cubicBezTo>
                <a:cubicBezTo>
                  <a:pt x="7" y="19"/>
                  <a:pt x="7" y="19"/>
                  <a:pt x="7" y="19"/>
                </a:cubicBezTo>
                <a:cubicBezTo>
                  <a:pt x="7" y="18"/>
                  <a:pt x="7" y="18"/>
                  <a:pt x="7" y="18"/>
                </a:cubicBezTo>
                <a:cubicBezTo>
                  <a:pt x="7" y="18"/>
                  <a:pt x="7" y="18"/>
                  <a:pt x="7" y="18"/>
                </a:cubicBezTo>
                <a:cubicBezTo>
                  <a:pt x="7" y="17"/>
                  <a:pt x="7" y="17"/>
                  <a:pt x="7" y="17"/>
                </a:cubicBezTo>
                <a:cubicBezTo>
                  <a:pt x="7" y="17"/>
                  <a:pt x="7" y="17"/>
                  <a:pt x="7" y="17"/>
                </a:cubicBezTo>
                <a:cubicBezTo>
                  <a:pt x="7" y="17"/>
                  <a:pt x="7" y="16"/>
                  <a:pt x="7" y="16"/>
                </a:cubicBezTo>
                <a:cubicBezTo>
                  <a:pt x="7" y="16"/>
                  <a:pt x="7" y="16"/>
                  <a:pt x="7" y="16"/>
                </a:cubicBezTo>
                <a:cubicBezTo>
                  <a:pt x="7" y="16"/>
                  <a:pt x="7" y="16"/>
                  <a:pt x="7" y="16"/>
                </a:cubicBezTo>
                <a:cubicBezTo>
                  <a:pt x="8" y="16"/>
                  <a:pt x="8" y="16"/>
                  <a:pt x="8" y="16"/>
                </a:cubicBezTo>
                <a:cubicBezTo>
                  <a:pt x="8" y="16"/>
                  <a:pt x="8" y="16"/>
                  <a:pt x="8" y="16"/>
                </a:cubicBezTo>
                <a:cubicBezTo>
                  <a:pt x="7" y="15"/>
                  <a:pt x="7" y="15"/>
                  <a:pt x="7" y="14"/>
                </a:cubicBezTo>
                <a:cubicBezTo>
                  <a:pt x="7" y="14"/>
                  <a:pt x="7" y="13"/>
                  <a:pt x="7" y="13"/>
                </a:cubicBezTo>
                <a:cubicBezTo>
                  <a:pt x="7" y="13"/>
                  <a:pt x="6" y="12"/>
                  <a:pt x="6" y="12"/>
                </a:cubicBezTo>
                <a:cubicBezTo>
                  <a:pt x="6" y="11"/>
                  <a:pt x="6" y="11"/>
                  <a:pt x="6" y="11"/>
                </a:cubicBezTo>
                <a:cubicBezTo>
                  <a:pt x="6" y="11"/>
                  <a:pt x="6" y="11"/>
                  <a:pt x="6" y="11"/>
                </a:cubicBezTo>
                <a:cubicBezTo>
                  <a:pt x="6" y="10"/>
                  <a:pt x="6" y="9"/>
                  <a:pt x="5" y="8"/>
                </a:cubicBezTo>
                <a:cubicBezTo>
                  <a:pt x="5" y="8"/>
                  <a:pt x="5" y="8"/>
                  <a:pt x="5" y="8"/>
                </a:cubicBezTo>
                <a:cubicBezTo>
                  <a:pt x="5" y="7"/>
                  <a:pt x="5" y="7"/>
                  <a:pt x="4" y="6"/>
                </a:cubicBezTo>
                <a:cubicBezTo>
                  <a:pt x="4" y="5"/>
                  <a:pt x="4" y="5"/>
                  <a:pt x="3" y="4"/>
                </a:cubicBezTo>
                <a:cubicBezTo>
                  <a:pt x="2" y="4"/>
                  <a:pt x="2" y="4"/>
                  <a:pt x="1" y="3"/>
                </a:cubicBezTo>
                <a:cubicBezTo>
                  <a:pt x="1" y="3"/>
                  <a:pt x="1" y="3"/>
                  <a:pt x="1" y="3"/>
                </a:cubicBezTo>
                <a:cubicBezTo>
                  <a:pt x="1" y="3"/>
                  <a:pt x="1" y="3"/>
                  <a:pt x="1" y="3"/>
                </a:cubicBezTo>
                <a:close/>
                <a:moveTo>
                  <a:pt x="28" y="18"/>
                </a:moveTo>
                <a:cubicBezTo>
                  <a:pt x="27" y="18"/>
                  <a:pt x="27" y="18"/>
                  <a:pt x="27" y="18"/>
                </a:cubicBezTo>
                <a:cubicBezTo>
                  <a:pt x="27" y="18"/>
                  <a:pt x="27" y="18"/>
                  <a:pt x="27" y="18"/>
                </a:cubicBezTo>
                <a:cubicBezTo>
                  <a:pt x="27" y="19"/>
                  <a:pt x="27" y="19"/>
                  <a:pt x="27" y="19"/>
                </a:cubicBezTo>
                <a:cubicBezTo>
                  <a:pt x="27" y="19"/>
                  <a:pt x="27" y="19"/>
                  <a:pt x="27" y="19"/>
                </a:cubicBezTo>
                <a:cubicBezTo>
                  <a:pt x="27" y="19"/>
                  <a:pt x="27" y="19"/>
                  <a:pt x="27" y="19"/>
                </a:cubicBezTo>
                <a:cubicBezTo>
                  <a:pt x="27" y="19"/>
                  <a:pt x="27" y="19"/>
                  <a:pt x="27" y="19"/>
                </a:cubicBezTo>
                <a:cubicBezTo>
                  <a:pt x="27" y="19"/>
                  <a:pt x="27" y="20"/>
                  <a:pt x="27" y="20"/>
                </a:cubicBezTo>
                <a:cubicBezTo>
                  <a:pt x="27" y="20"/>
                  <a:pt x="27" y="20"/>
                  <a:pt x="27" y="20"/>
                </a:cubicBezTo>
                <a:cubicBezTo>
                  <a:pt x="28" y="20"/>
                  <a:pt x="28" y="20"/>
                  <a:pt x="28" y="21"/>
                </a:cubicBezTo>
                <a:cubicBezTo>
                  <a:pt x="28" y="21"/>
                  <a:pt x="28" y="21"/>
                  <a:pt x="28" y="21"/>
                </a:cubicBezTo>
                <a:cubicBezTo>
                  <a:pt x="28" y="21"/>
                  <a:pt x="28" y="21"/>
                  <a:pt x="28" y="21"/>
                </a:cubicBezTo>
                <a:cubicBezTo>
                  <a:pt x="28" y="21"/>
                  <a:pt x="28" y="21"/>
                  <a:pt x="28" y="21"/>
                </a:cubicBezTo>
                <a:cubicBezTo>
                  <a:pt x="28" y="21"/>
                  <a:pt x="28" y="21"/>
                  <a:pt x="28" y="21"/>
                </a:cubicBezTo>
                <a:cubicBezTo>
                  <a:pt x="28" y="21"/>
                  <a:pt x="28" y="21"/>
                  <a:pt x="28" y="21"/>
                </a:cubicBezTo>
                <a:cubicBezTo>
                  <a:pt x="28" y="21"/>
                  <a:pt x="28" y="21"/>
                  <a:pt x="28" y="21"/>
                </a:cubicBezTo>
                <a:cubicBezTo>
                  <a:pt x="28" y="21"/>
                  <a:pt x="28" y="21"/>
                  <a:pt x="28" y="21"/>
                </a:cubicBezTo>
                <a:cubicBezTo>
                  <a:pt x="28" y="21"/>
                  <a:pt x="28" y="21"/>
                  <a:pt x="28" y="21"/>
                </a:cubicBezTo>
                <a:cubicBezTo>
                  <a:pt x="28" y="21"/>
                  <a:pt x="28" y="21"/>
                  <a:pt x="28" y="21"/>
                </a:cubicBezTo>
                <a:cubicBezTo>
                  <a:pt x="28" y="21"/>
                  <a:pt x="28" y="21"/>
                  <a:pt x="28" y="21"/>
                </a:cubicBezTo>
                <a:cubicBezTo>
                  <a:pt x="28" y="21"/>
                  <a:pt x="28" y="21"/>
                  <a:pt x="28" y="21"/>
                </a:cubicBezTo>
                <a:cubicBezTo>
                  <a:pt x="28" y="21"/>
                  <a:pt x="28" y="21"/>
                  <a:pt x="28" y="21"/>
                </a:cubicBezTo>
                <a:cubicBezTo>
                  <a:pt x="28" y="21"/>
                  <a:pt x="29" y="21"/>
                  <a:pt x="29" y="21"/>
                </a:cubicBezTo>
                <a:cubicBezTo>
                  <a:pt x="29" y="21"/>
                  <a:pt x="29" y="21"/>
                  <a:pt x="29" y="21"/>
                </a:cubicBezTo>
                <a:cubicBezTo>
                  <a:pt x="29" y="21"/>
                  <a:pt x="30" y="21"/>
                  <a:pt x="30" y="21"/>
                </a:cubicBezTo>
                <a:cubicBezTo>
                  <a:pt x="30" y="20"/>
                  <a:pt x="30" y="20"/>
                  <a:pt x="30" y="20"/>
                </a:cubicBezTo>
                <a:cubicBezTo>
                  <a:pt x="30" y="20"/>
                  <a:pt x="30" y="20"/>
                  <a:pt x="30" y="19"/>
                </a:cubicBezTo>
                <a:cubicBezTo>
                  <a:pt x="30" y="19"/>
                  <a:pt x="29" y="19"/>
                  <a:pt x="29" y="19"/>
                </a:cubicBezTo>
                <a:cubicBezTo>
                  <a:pt x="29" y="19"/>
                  <a:pt x="29" y="19"/>
                  <a:pt x="29" y="19"/>
                </a:cubicBezTo>
                <a:cubicBezTo>
                  <a:pt x="29" y="18"/>
                  <a:pt x="28" y="18"/>
                  <a:pt x="28" y="18"/>
                </a:cubicBezTo>
                <a:close/>
                <a:moveTo>
                  <a:pt x="25" y="19"/>
                </a:moveTo>
                <a:cubicBezTo>
                  <a:pt x="24" y="19"/>
                  <a:pt x="24" y="19"/>
                  <a:pt x="24" y="19"/>
                </a:cubicBezTo>
                <a:cubicBezTo>
                  <a:pt x="24" y="19"/>
                  <a:pt x="23" y="19"/>
                  <a:pt x="23" y="20"/>
                </a:cubicBezTo>
                <a:cubicBezTo>
                  <a:pt x="23" y="20"/>
                  <a:pt x="23" y="20"/>
                  <a:pt x="23" y="20"/>
                </a:cubicBezTo>
                <a:cubicBezTo>
                  <a:pt x="23" y="20"/>
                  <a:pt x="23" y="20"/>
                  <a:pt x="23" y="21"/>
                </a:cubicBezTo>
                <a:cubicBezTo>
                  <a:pt x="23" y="21"/>
                  <a:pt x="23" y="22"/>
                  <a:pt x="23" y="22"/>
                </a:cubicBezTo>
                <a:cubicBezTo>
                  <a:pt x="23" y="22"/>
                  <a:pt x="23" y="22"/>
                  <a:pt x="23" y="23"/>
                </a:cubicBezTo>
                <a:cubicBezTo>
                  <a:pt x="23" y="23"/>
                  <a:pt x="23" y="23"/>
                  <a:pt x="23" y="23"/>
                </a:cubicBezTo>
                <a:cubicBezTo>
                  <a:pt x="23" y="23"/>
                  <a:pt x="24" y="23"/>
                  <a:pt x="24" y="23"/>
                </a:cubicBezTo>
                <a:cubicBezTo>
                  <a:pt x="24" y="23"/>
                  <a:pt x="24" y="23"/>
                  <a:pt x="25" y="23"/>
                </a:cubicBezTo>
                <a:cubicBezTo>
                  <a:pt x="25" y="23"/>
                  <a:pt x="25" y="23"/>
                  <a:pt x="26" y="23"/>
                </a:cubicBezTo>
                <a:cubicBezTo>
                  <a:pt x="26" y="23"/>
                  <a:pt x="26" y="23"/>
                  <a:pt x="26" y="23"/>
                </a:cubicBezTo>
                <a:cubicBezTo>
                  <a:pt x="26" y="23"/>
                  <a:pt x="26" y="23"/>
                  <a:pt x="26" y="23"/>
                </a:cubicBezTo>
                <a:cubicBezTo>
                  <a:pt x="26" y="22"/>
                  <a:pt x="27" y="22"/>
                  <a:pt x="27" y="22"/>
                </a:cubicBezTo>
                <a:cubicBezTo>
                  <a:pt x="27" y="22"/>
                  <a:pt x="27" y="21"/>
                  <a:pt x="27" y="21"/>
                </a:cubicBezTo>
                <a:cubicBezTo>
                  <a:pt x="27" y="21"/>
                  <a:pt x="27" y="20"/>
                  <a:pt x="27" y="20"/>
                </a:cubicBezTo>
                <a:cubicBezTo>
                  <a:pt x="27" y="20"/>
                  <a:pt x="26" y="20"/>
                  <a:pt x="26" y="20"/>
                </a:cubicBezTo>
                <a:cubicBezTo>
                  <a:pt x="26" y="20"/>
                  <a:pt x="26" y="20"/>
                  <a:pt x="26" y="20"/>
                </a:cubicBezTo>
                <a:cubicBezTo>
                  <a:pt x="26" y="19"/>
                  <a:pt x="26" y="19"/>
                  <a:pt x="26" y="19"/>
                </a:cubicBezTo>
                <a:cubicBezTo>
                  <a:pt x="25" y="19"/>
                  <a:pt x="25" y="19"/>
                  <a:pt x="25" y="19"/>
                </a:cubicBez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98" name="Freeform 224"/>
          <p:cNvSpPr>
            <a:spLocks noEditPoints="1"/>
          </p:cNvSpPr>
          <p:nvPr/>
        </p:nvSpPr>
        <p:spPr bwMode="auto">
          <a:xfrm>
            <a:off x="2515575" y="4366636"/>
            <a:ext cx="334810" cy="278706"/>
          </a:xfrm>
          <a:custGeom>
            <a:avLst/>
            <a:gdLst>
              <a:gd name="T0" fmla="*/ 11 w 35"/>
              <a:gd name="T1" fmla="*/ 26 h 29"/>
              <a:gd name="T2" fmla="*/ 11 w 35"/>
              <a:gd name="T3" fmla="*/ 28 h 29"/>
              <a:gd name="T4" fmla="*/ 14 w 35"/>
              <a:gd name="T5" fmla="*/ 28 h 29"/>
              <a:gd name="T6" fmla="*/ 14 w 35"/>
              <a:gd name="T7" fmla="*/ 25 h 29"/>
              <a:gd name="T8" fmla="*/ 26 w 35"/>
              <a:gd name="T9" fmla="*/ 0 h 29"/>
              <a:gd name="T10" fmla="*/ 22 w 35"/>
              <a:gd name="T11" fmla="*/ 10 h 29"/>
              <a:gd name="T12" fmla="*/ 25 w 35"/>
              <a:gd name="T13" fmla="*/ 4 h 29"/>
              <a:gd name="T14" fmla="*/ 31 w 35"/>
              <a:gd name="T15" fmla="*/ 7 h 29"/>
              <a:gd name="T16" fmla="*/ 28 w 35"/>
              <a:gd name="T17" fmla="*/ 13 h 29"/>
              <a:gd name="T18" fmla="*/ 27 w 35"/>
              <a:gd name="T19" fmla="*/ 20 h 29"/>
              <a:gd name="T20" fmla="*/ 28 w 35"/>
              <a:gd name="T21" fmla="*/ 19 h 29"/>
              <a:gd name="T22" fmla="*/ 31 w 35"/>
              <a:gd name="T23" fmla="*/ 19 h 29"/>
              <a:gd name="T24" fmla="*/ 27 w 35"/>
              <a:gd name="T25" fmla="*/ 22 h 29"/>
              <a:gd name="T26" fmla="*/ 10 w 35"/>
              <a:gd name="T27" fmla="*/ 23 h 29"/>
              <a:gd name="T28" fmla="*/ 9 w 35"/>
              <a:gd name="T29" fmla="*/ 23 h 29"/>
              <a:gd name="T30" fmla="*/ 9 w 35"/>
              <a:gd name="T31" fmla="*/ 24 h 29"/>
              <a:gd name="T32" fmla="*/ 10 w 35"/>
              <a:gd name="T33" fmla="*/ 25 h 29"/>
              <a:gd name="T34" fmla="*/ 10 w 35"/>
              <a:gd name="T35" fmla="*/ 27 h 29"/>
              <a:gd name="T36" fmla="*/ 10 w 35"/>
              <a:gd name="T37" fmla="*/ 27 h 29"/>
              <a:gd name="T38" fmla="*/ 10 w 35"/>
              <a:gd name="T39" fmla="*/ 27 h 29"/>
              <a:gd name="T40" fmla="*/ 8 w 35"/>
              <a:gd name="T41" fmla="*/ 27 h 29"/>
              <a:gd name="T42" fmla="*/ 7 w 35"/>
              <a:gd name="T43" fmla="*/ 25 h 29"/>
              <a:gd name="T44" fmla="*/ 6 w 35"/>
              <a:gd name="T45" fmla="*/ 23 h 29"/>
              <a:gd name="T46" fmla="*/ 7 w 35"/>
              <a:gd name="T47" fmla="*/ 22 h 29"/>
              <a:gd name="T48" fmla="*/ 6 w 35"/>
              <a:gd name="T49" fmla="*/ 18 h 29"/>
              <a:gd name="T50" fmla="*/ 4 w 35"/>
              <a:gd name="T51" fmla="*/ 12 h 29"/>
              <a:gd name="T52" fmla="*/ 0 w 35"/>
              <a:gd name="T53" fmla="*/ 9 h 29"/>
              <a:gd name="T54" fmla="*/ 0 w 35"/>
              <a:gd name="T55" fmla="*/ 7 h 29"/>
              <a:gd name="T56" fmla="*/ 0 w 35"/>
              <a:gd name="T57" fmla="*/ 6 h 29"/>
              <a:gd name="T58" fmla="*/ 4 w 35"/>
              <a:gd name="T59" fmla="*/ 8 h 29"/>
              <a:gd name="T60" fmla="*/ 17 w 35"/>
              <a:gd name="T61" fmla="*/ 10 h 29"/>
              <a:gd name="T62" fmla="*/ 19 w 35"/>
              <a:gd name="T63" fmla="*/ 16 h 29"/>
              <a:gd name="T64" fmla="*/ 25 w 35"/>
              <a:gd name="T65" fmla="*/ 21 h 29"/>
              <a:gd name="T66" fmla="*/ 21 w 35"/>
              <a:gd name="T67" fmla="*/ 17 h 29"/>
              <a:gd name="T68" fmla="*/ 16 w 35"/>
              <a:gd name="T69" fmla="*/ 17 h 29"/>
              <a:gd name="T70" fmla="*/ 11 w 35"/>
              <a:gd name="T71" fmla="*/ 17 h 29"/>
              <a:gd name="T72" fmla="*/ 10 w 35"/>
              <a:gd name="T73" fmla="*/ 21 h 29"/>
              <a:gd name="T74" fmla="*/ 11 w 35"/>
              <a:gd name="T75" fmla="*/ 12 h 29"/>
              <a:gd name="T76" fmla="*/ 9 w 35"/>
              <a:gd name="T77" fmla="*/ 15 h 29"/>
              <a:gd name="T78" fmla="*/ 12 w 35"/>
              <a:gd name="T79" fmla="*/ 15 h 29"/>
              <a:gd name="T80" fmla="*/ 22 w 35"/>
              <a:gd name="T81" fmla="*/ 27 h 29"/>
              <a:gd name="T82" fmla="*/ 15 w 35"/>
              <a:gd name="T83" fmla="*/ 24 h 29"/>
              <a:gd name="T84" fmla="*/ 26 w 35"/>
              <a:gd name="T85" fmla="*/ 25 h 29"/>
              <a:gd name="T86" fmla="*/ 27 w 35"/>
              <a:gd name="T87" fmla="*/ 26 h 29"/>
              <a:gd name="T88" fmla="*/ 27 w 35"/>
              <a:gd name="T89" fmla="*/ 27 h 29"/>
              <a:gd name="T90" fmla="*/ 27 w 35"/>
              <a:gd name="T91" fmla="*/ 27 h 29"/>
              <a:gd name="T92" fmla="*/ 29 w 35"/>
              <a:gd name="T93" fmla="*/ 27 h 29"/>
              <a:gd name="T94" fmla="*/ 28 w 35"/>
              <a:gd name="T95" fmla="*/ 24 h 29"/>
              <a:gd name="T96" fmla="*/ 23 w 35"/>
              <a:gd name="T97" fmla="*/ 25 h 29"/>
              <a:gd name="T98" fmla="*/ 24 w 35"/>
              <a:gd name="T99" fmla="*/ 29 h 29"/>
              <a:gd name="T100" fmla="*/ 26 w 35"/>
              <a:gd name="T101" fmla="*/ 28 h 29"/>
              <a:gd name="T102" fmla="*/ 25 w 35"/>
              <a:gd name="T103" fmla="*/ 2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 h="29">
                <a:moveTo>
                  <a:pt x="13" y="25"/>
                </a:moveTo>
                <a:cubicBezTo>
                  <a:pt x="12" y="25"/>
                  <a:pt x="12" y="25"/>
                  <a:pt x="12" y="25"/>
                </a:cubicBezTo>
                <a:cubicBezTo>
                  <a:pt x="11" y="25"/>
                  <a:pt x="11" y="25"/>
                  <a:pt x="11" y="25"/>
                </a:cubicBezTo>
                <a:cubicBezTo>
                  <a:pt x="11" y="25"/>
                  <a:pt x="11" y="25"/>
                  <a:pt x="11" y="25"/>
                </a:cubicBezTo>
                <a:cubicBezTo>
                  <a:pt x="11" y="26"/>
                  <a:pt x="11" y="26"/>
                  <a:pt x="11" y="26"/>
                </a:cubicBezTo>
                <a:cubicBezTo>
                  <a:pt x="11" y="26"/>
                  <a:pt x="10" y="27"/>
                  <a:pt x="10" y="27"/>
                </a:cubicBezTo>
                <a:cubicBezTo>
                  <a:pt x="10" y="27"/>
                  <a:pt x="11" y="27"/>
                  <a:pt x="11" y="28"/>
                </a:cubicBezTo>
                <a:cubicBezTo>
                  <a:pt x="11" y="28"/>
                  <a:pt x="11" y="28"/>
                  <a:pt x="11" y="28"/>
                </a:cubicBezTo>
                <a:cubicBezTo>
                  <a:pt x="11" y="28"/>
                  <a:pt x="11" y="28"/>
                  <a:pt x="11" y="28"/>
                </a:cubicBezTo>
                <a:cubicBezTo>
                  <a:pt x="11" y="28"/>
                  <a:pt x="11" y="28"/>
                  <a:pt x="11" y="28"/>
                </a:cubicBezTo>
                <a:cubicBezTo>
                  <a:pt x="11" y="29"/>
                  <a:pt x="12" y="29"/>
                  <a:pt x="13" y="29"/>
                </a:cubicBezTo>
                <a:cubicBezTo>
                  <a:pt x="13" y="29"/>
                  <a:pt x="13" y="29"/>
                  <a:pt x="13" y="29"/>
                </a:cubicBezTo>
                <a:cubicBezTo>
                  <a:pt x="14" y="29"/>
                  <a:pt x="14" y="29"/>
                  <a:pt x="14" y="28"/>
                </a:cubicBezTo>
                <a:cubicBezTo>
                  <a:pt x="14" y="28"/>
                  <a:pt x="14" y="28"/>
                  <a:pt x="14" y="28"/>
                </a:cubicBezTo>
                <a:cubicBezTo>
                  <a:pt x="14" y="28"/>
                  <a:pt x="14" y="28"/>
                  <a:pt x="14" y="28"/>
                </a:cubicBezTo>
                <a:cubicBezTo>
                  <a:pt x="14" y="28"/>
                  <a:pt x="14" y="28"/>
                  <a:pt x="15" y="28"/>
                </a:cubicBezTo>
                <a:cubicBezTo>
                  <a:pt x="15" y="27"/>
                  <a:pt x="15" y="27"/>
                  <a:pt x="15" y="27"/>
                </a:cubicBezTo>
                <a:cubicBezTo>
                  <a:pt x="15" y="27"/>
                  <a:pt x="15" y="26"/>
                  <a:pt x="15" y="26"/>
                </a:cubicBezTo>
                <a:cubicBezTo>
                  <a:pt x="14" y="26"/>
                  <a:pt x="14" y="26"/>
                  <a:pt x="14" y="25"/>
                </a:cubicBezTo>
                <a:cubicBezTo>
                  <a:pt x="14" y="25"/>
                  <a:pt x="14" y="25"/>
                  <a:pt x="14" y="25"/>
                </a:cubicBezTo>
                <a:cubicBezTo>
                  <a:pt x="14" y="25"/>
                  <a:pt x="14" y="25"/>
                  <a:pt x="13" y="25"/>
                </a:cubicBezTo>
                <a:cubicBezTo>
                  <a:pt x="13" y="25"/>
                  <a:pt x="13" y="25"/>
                  <a:pt x="13" y="25"/>
                </a:cubicBezTo>
                <a:close/>
                <a:moveTo>
                  <a:pt x="26" y="17"/>
                </a:moveTo>
                <a:cubicBezTo>
                  <a:pt x="31" y="17"/>
                  <a:pt x="35" y="13"/>
                  <a:pt x="35" y="9"/>
                </a:cubicBezTo>
                <a:cubicBezTo>
                  <a:pt x="35" y="4"/>
                  <a:pt x="31" y="0"/>
                  <a:pt x="26" y="0"/>
                </a:cubicBezTo>
                <a:cubicBezTo>
                  <a:pt x="22" y="0"/>
                  <a:pt x="18" y="4"/>
                  <a:pt x="18" y="9"/>
                </a:cubicBezTo>
                <a:cubicBezTo>
                  <a:pt x="18" y="13"/>
                  <a:pt x="22" y="17"/>
                  <a:pt x="26" y="17"/>
                </a:cubicBezTo>
                <a:close/>
                <a:moveTo>
                  <a:pt x="25" y="13"/>
                </a:moveTo>
                <a:cubicBezTo>
                  <a:pt x="25" y="10"/>
                  <a:pt x="25" y="10"/>
                  <a:pt x="25" y="10"/>
                </a:cubicBezTo>
                <a:cubicBezTo>
                  <a:pt x="22" y="10"/>
                  <a:pt x="22" y="10"/>
                  <a:pt x="22" y="10"/>
                </a:cubicBezTo>
                <a:cubicBezTo>
                  <a:pt x="21" y="10"/>
                  <a:pt x="20" y="9"/>
                  <a:pt x="20" y="9"/>
                </a:cubicBezTo>
                <a:cubicBezTo>
                  <a:pt x="20" y="8"/>
                  <a:pt x="20" y="8"/>
                  <a:pt x="20" y="8"/>
                </a:cubicBezTo>
                <a:cubicBezTo>
                  <a:pt x="20" y="8"/>
                  <a:pt x="21" y="7"/>
                  <a:pt x="22" y="7"/>
                </a:cubicBezTo>
                <a:cubicBezTo>
                  <a:pt x="25" y="7"/>
                  <a:pt x="25" y="7"/>
                  <a:pt x="25" y="7"/>
                </a:cubicBezTo>
                <a:cubicBezTo>
                  <a:pt x="25" y="4"/>
                  <a:pt x="25" y="4"/>
                  <a:pt x="25" y="4"/>
                </a:cubicBezTo>
                <a:cubicBezTo>
                  <a:pt x="25" y="3"/>
                  <a:pt x="26" y="3"/>
                  <a:pt x="26" y="3"/>
                </a:cubicBezTo>
                <a:cubicBezTo>
                  <a:pt x="27" y="3"/>
                  <a:pt x="27" y="3"/>
                  <a:pt x="27" y="3"/>
                </a:cubicBezTo>
                <a:cubicBezTo>
                  <a:pt x="27" y="3"/>
                  <a:pt x="28" y="3"/>
                  <a:pt x="28" y="4"/>
                </a:cubicBezTo>
                <a:cubicBezTo>
                  <a:pt x="28" y="7"/>
                  <a:pt x="28" y="7"/>
                  <a:pt x="28" y="7"/>
                </a:cubicBezTo>
                <a:cubicBezTo>
                  <a:pt x="31" y="7"/>
                  <a:pt x="31" y="7"/>
                  <a:pt x="31" y="7"/>
                </a:cubicBezTo>
                <a:cubicBezTo>
                  <a:pt x="32" y="7"/>
                  <a:pt x="32" y="8"/>
                  <a:pt x="32" y="8"/>
                </a:cubicBezTo>
                <a:cubicBezTo>
                  <a:pt x="32" y="9"/>
                  <a:pt x="32" y="9"/>
                  <a:pt x="32" y="9"/>
                </a:cubicBezTo>
                <a:cubicBezTo>
                  <a:pt x="32" y="9"/>
                  <a:pt x="32" y="10"/>
                  <a:pt x="31" y="10"/>
                </a:cubicBezTo>
                <a:cubicBezTo>
                  <a:pt x="28" y="10"/>
                  <a:pt x="28" y="10"/>
                  <a:pt x="28" y="10"/>
                </a:cubicBezTo>
                <a:cubicBezTo>
                  <a:pt x="28" y="13"/>
                  <a:pt x="28" y="13"/>
                  <a:pt x="28" y="13"/>
                </a:cubicBezTo>
                <a:cubicBezTo>
                  <a:pt x="28" y="14"/>
                  <a:pt x="27" y="15"/>
                  <a:pt x="27" y="15"/>
                </a:cubicBezTo>
                <a:cubicBezTo>
                  <a:pt x="26" y="15"/>
                  <a:pt x="26" y="15"/>
                  <a:pt x="26" y="15"/>
                </a:cubicBezTo>
                <a:cubicBezTo>
                  <a:pt x="26" y="15"/>
                  <a:pt x="25" y="14"/>
                  <a:pt x="25" y="13"/>
                </a:cubicBezTo>
                <a:close/>
                <a:moveTo>
                  <a:pt x="27" y="18"/>
                </a:moveTo>
                <a:cubicBezTo>
                  <a:pt x="27" y="20"/>
                  <a:pt x="27" y="20"/>
                  <a:pt x="27" y="20"/>
                </a:cubicBezTo>
                <a:cubicBezTo>
                  <a:pt x="27" y="20"/>
                  <a:pt x="27" y="20"/>
                  <a:pt x="27" y="20"/>
                </a:cubicBezTo>
                <a:cubicBezTo>
                  <a:pt x="27" y="20"/>
                  <a:pt x="27" y="20"/>
                  <a:pt x="27" y="20"/>
                </a:cubicBezTo>
                <a:cubicBezTo>
                  <a:pt x="27" y="20"/>
                  <a:pt x="27" y="20"/>
                  <a:pt x="27" y="20"/>
                </a:cubicBezTo>
                <a:cubicBezTo>
                  <a:pt x="27" y="20"/>
                  <a:pt x="27" y="20"/>
                  <a:pt x="27" y="19"/>
                </a:cubicBezTo>
                <a:cubicBezTo>
                  <a:pt x="28" y="19"/>
                  <a:pt x="28" y="19"/>
                  <a:pt x="28" y="19"/>
                </a:cubicBezTo>
                <a:cubicBezTo>
                  <a:pt x="28" y="19"/>
                  <a:pt x="28" y="19"/>
                  <a:pt x="28" y="18"/>
                </a:cubicBezTo>
                <a:cubicBezTo>
                  <a:pt x="28" y="18"/>
                  <a:pt x="28" y="18"/>
                  <a:pt x="28" y="18"/>
                </a:cubicBezTo>
                <a:cubicBezTo>
                  <a:pt x="28" y="18"/>
                  <a:pt x="28" y="18"/>
                  <a:pt x="28" y="18"/>
                </a:cubicBezTo>
                <a:cubicBezTo>
                  <a:pt x="29" y="18"/>
                  <a:pt x="30" y="18"/>
                  <a:pt x="31" y="17"/>
                </a:cubicBezTo>
                <a:cubicBezTo>
                  <a:pt x="31" y="19"/>
                  <a:pt x="31" y="19"/>
                  <a:pt x="31" y="19"/>
                </a:cubicBezTo>
                <a:cubicBezTo>
                  <a:pt x="30" y="19"/>
                  <a:pt x="30" y="19"/>
                  <a:pt x="30" y="19"/>
                </a:cubicBezTo>
                <a:cubicBezTo>
                  <a:pt x="30" y="20"/>
                  <a:pt x="30" y="20"/>
                  <a:pt x="30" y="20"/>
                </a:cubicBezTo>
                <a:cubicBezTo>
                  <a:pt x="29" y="21"/>
                  <a:pt x="29" y="21"/>
                  <a:pt x="29" y="21"/>
                </a:cubicBezTo>
                <a:cubicBezTo>
                  <a:pt x="29" y="21"/>
                  <a:pt x="29" y="21"/>
                  <a:pt x="28" y="22"/>
                </a:cubicBezTo>
                <a:cubicBezTo>
                  <a:pt x="28" y="22"/>
                  <a:pt x="28" y="22"/>
                  <a:pt x="27" y="22"/>
                </a:cubicBezTo>
                <a:cubicBezTo>
                  <a:pt x="27" y="22"/>
                  <a:pt x="27" y="22"/>
                  <a:pt x="27" y="22"/>
                </a:cubicBezTo>
                <a:cubicBezTo>
                  <a:pt x="27" y="22"/>
                  <a:pt x="27" y="22"/>
                  <a:pt x="27" y="22"/>
                </a:cubicBezTo>
                <a:cubicBezTo>
                  <a:pt x="26" y="23"/>
                  <a:pt x="26" y="23"/>
                  <a:pt x="26" y="23"/>
                </a:cubicBezTo>
                <a:cubicBezTo>
                  <a:pt x="25" y="23"/>
                  <a:pt x="25" y="23"/>
                  <a:pt x="25" y="23"/>
                </a:cubicBezTo>
                <a:cubicBezTo>
                  <a:pt x="10" y="23"/>
                  <a:pt x="10" y="23"/>
                  <a:pt x="10" y="23"/>
                </a:cubicBezTo>
                <a:cubicBezTo>
                  <a:pt x="10" y="23"/>
                  <a:pt x="10" y="23"/>
                  <a:pt x="10" y="23"/>
                </a:cubicBezTo>
                <a:cubicBezTo>
                  <a:pt x="10" y="23"/>
                  <a:pt x="10" y="23"/>
                  <a:pt x="10" y="23"/>
                </a:cubicBezTo>
                <a:cubicBezTo>
                  <a:pt x="10" y="23"/>
                  <a:pt x="10" y="23"/>
                  <a:pt x="10" y="23"/>
                </a:cubicBezTo>
                <a:cubicBezTo>
                  <a:pt x="9" y="23"/>
                  <a:pt x="9" y="23"/>
                  <a:pt x="9" y="23"/>
                </a:cubicBezTo>
                <a:cubicBezTo>
                  <a:pt x="9" y="23"/>
                  <a:pt x="9" y="23"/>
                  <a:pt x="9" y="23"/>
                </a:cubicBezTo>
                <a:cubicBezTo>
                  <a:pt x="9" y="23"/>
                  <a:pt x="9" y="23"/>
                  <a:pt x="9" y="23"/>
                </a:cubicBezTo>
                <a:cubicBezTo>
                  <a:pt x="9" y="24"/>
                  <a:pt x="9" y="24"/>
                  <a:pt x="9" y="24"/>
                </a:cubicBezTo>
                <a:cubicBezTo>
                  <a:pt x="9" y="24"/>
                  <a:pt x="9" y="24"/>
                  <a:pt x="9" y="24"/>
                </a:cubicBezTo>
                <a:cubicBezTo>
                  <a:pt x="9" y="24"/>
                  <a:pt x="9" y="24"/>
                  <a:pt x="9" y="24"/>
                </a:cubicBezTo>
                <a:cubicBezTo>
                  <a:pt x="9" y="24"/>
                  <a:pt x="9" y="24"/>
                  <a:pt x="9" y="24"/>
                </a:cubicBezTo>
                <a:cubicBezTo>
                  <a:pt x="9" y="24"/>
                  <a:pt x="9" y="24"/>
                  <a:pt x="9" y="24"/>
                </a:cubicBezTo>
                <a:cubicBezTo>
                  <a:pt x="9" y="24"/>
                  <a:pt x="9" y="24"/>
                  <a:pt x="9" y="24"/>
                </a:cubicBezTo>
                <a:cubicBezTo>
                  <a:pt x="10" y="24"/>
                  <a:pt x="10" y="24"/>
                  <a:pt x="10" y="24"/>
                </a:cubicBezTo>
                <a:cubicBezTo>
                  <a:pt x="10" y="24"/>
                  <a:pt x="10" y="24"/>
                  <a:pt x="10" y="24"/>
                </a:cubicBezTo>
                <a:cubicBezTo>
                  <a:pt x="10" y="24"/>
                  <a:pt x="10" y="24"/>
                  <a:pt x="10" y="25"/>
                </a:cubicBezTo>
                <a:cubicBezTo>
                  <a:pt x="10" y="25"/>
                  <a:pt x="10" y="25"/>
                  <a:pt x="10" y="25"/>
                </a:cubicBezTo>
                <a:cubicBezTo>
                  <a:pt x="10" y="25"/>
                  <a:pt x="10" y="25"/>
                  <a:pt x="10" y="25"/>
                </a:cubicBezTo>
                <a:cubicBezTo>
                  <a:pt x="10" y="25"/>
                  <a:pt x="10" y="25"/>
                  <a:pt x="10" y="26"/>
                </a:cubicBezTo>
                <a:cubicBezTo>
                  <a:pt x="10" y="26"/>
                  <a:pt x="10" y="26"/>
                  <a:pt x="10" y="26"/>
                </a:cubicBezTo>
                <a:cubicBezTo>
                  <a:pt x="10" y="26"/>
                  <a:pt x="10" y="26"/>
                  <a:pt x="10" y="27"/>
                </a:cubicBezTo>
                <a:cubicBezTo>
                  <a:pt x="10" y="27"/>
                  <a:pt x="10" y="27"/>
                  <a:pt x="10" y="27"/>
                </a:cubicBezTo>
                <a:cubicBezTo>
                  <a:pt x="10" y="27"/>
                  <a:pt x="10" y="27"/>
                  <a:pt x="10" y="27"/>
                </a:cubicBezTo>
                <a:cubicBezTo>
                  <a:pt x="10" y="27"/>
                  <a:pt x="10" y="27"/>
                  <a:pt x="10" y="27"/>
                </a:cubicBezTo>
                <a:cubicBezTo>
                  <a:pt x="10" y="27"/>
                  <a:pt x="10" y="27"/>
                  <a:pt x="10" y="27"/>
                </a:cubicBezTo>
                <a:cubicBezTo>
                  <a:pt x="10" y="27"/>
                  <a:pt x="10" y="27"/>
                  <a:pt x="10" y="27"/>
                </a:cubicBezTo>
                <a:cubicBezTo>
                  <a:pt x="10" y="27"/>
                  <a:pt x="10" y="27"/>
                  <a:pt x="10" y="27"/>
                </a:cubicBezTo>
                <a:cubicBezTo>
                  <a:pt x="10" y="27"/>
                  <a:pt x="10" y="27"/>
                  <a:pt x="10" y="27"/>
                </a:cubicBezTo>
                <a:cubicBezTo>
                  <a:pt x="10" y="27"/>
                  <a:pt x="10" y="27"/>
                  <a:pt x="10" y="27"/>
                </a:cubicBezTo>
                <a:cubicBezTo>
                  <a:pt x="10" y="27"/>
                  <a:pt x="10" y="27"/>
                  <a:pt x="10" y="27"/>
                </a:cubicBezTo>
                <a:cubicBezTo>
                  <a:pt x="10" y="27"/>
                  <a:pt x="10" y="27"/>
                  <a:pt x="10" y="27"/>
                </a:cubicBezTo>
                <a:cubicBezTo>
                  <a:pt x="9" y="27"/>
                  <a:pt x="9" y="27"/>
                  <a:pt x="9" y="27"/>
                </a:cubicBezTo>
                <a:cubicBezTo>
                  <a:pt x="9" y="27"/>
                  <a:pt x="9" y="27"/>
                  <a:pt x="9" y="27"/>
                </a:cubicBezTo>
                <a:cubicBezTo>
                  <a:pt x="9" y="27"/>
                  <a:pt x="9" y="27"/>
                  <a:pt x="8" y="27"/>
                </a:cubicBezTo>
                <a:cubicBezTo>
                  <a:pt x="8" y="27"/>
                  <a:pt x="8" y="27"/>
                  <a:pt x="8" y="27"/>
                </a:cubicBezTo>
                <a:cubicBezTo>
                  <a:pt x="8" y="27"/>
                  <a:pt x="8" y="27"/>
                  <a:pt x="8" y="27"/>
                </a:cubicBezTo>
                <a:cubicBezTo>
                  <a:pt x="8" y="27"/>
                  <a:pt x="8" y="27"/>
                  <a:pt x="8" y="27"/>
                </a:cubicBezTo>
                <a:cubicBezTo>
                  <a:pt x="8" y="27"/>
                  <a:pt x="8" y="27"/>
                  <a:pt x="8" y="27"/>
                </a:cubicBezTo>
                <a:cubicBezTo>
                  <a:pt x="7" y="27"/>
                  <a:pt x="7" y="26"/>
                  <a:pt x="7" y="26"/>
                </a:cubicBezTo>
                <a:cubicBezTo>
                  <a:pt x="7" y="26"/>
                  <a:pt x="7" y="26"/>
                  <a:pt x="7" y="26"/>
                </a:cubicBezTo>
                <a:cubicBezTo>
                  <a:pt x="7" y="26"/>
                  <a:pt x="7" y="26"/>
                  <a:pt x="7" y="25"/>
                </a:cubicBezTo>
                <a:cubicBezTo>
                  <a:pt x="7" y="25"/>
                  <a:pt x="7" y="25"/>
                  <a:pt x="7" y="25"/>
                </a:cubicBezTo>
                <a:cubicBezTo>
                  <a:pt x="6" y="25"/>
                  <a:pt x="6" y="25"/>
                  <a:pt x="6" y="25"/>
                </a:cubicBezTo>
                <a:cubicBezTo>
                  <a:pt x="6" y="25"/>
                  <a:pt x="6" y="25"/>
                  <a:pt x="6" y="24"/>
                </a:cubicBezTo>
                <a:cubicBezTo>
                  <a:pt x="6" y="24"/>
                  <a:pt x="6" y="24"/>
                  <a:pt x="6" y="24"/>
                </a:cubicBezTo>
                <a:cubicBezTo>
                  <a:pt x="6" y="24"/>
                  <a:pt x="6" y="24"/>
                  <a:pt x="6" y="23"/>
                </a:cubicBezTo>
                <a:cubicBezTo>
                  <a:pt x="6" y="23"/>
                  <a:pt x="6" y="23"/>
                  <a:pt x="6" y="23"/>
                </a:cubicBezTo>
                <a:cubicBezTo>
                  <a:pt x="6" y="23"/>
                  <a:pt x="6" y="23"/>
                  <a:pt x="7" y="23"/>
                </a:cubicBezTo>
                <a:cubicBezTo>
                  <a:pt x="7" y="22"/>
                  <a:pt x="7" y="22"/>
                  <a:pt x="7" y="22"/>
                </a:cubicBezTo>
                <a:cubicBezTo>
                  <a:pt x="7" y="22"/>
                  <a:pt x="7" y="22"/>
                  <a:pt x="7" y="22"/>
                </a:cubicBezTo>
                <a:cubicBezTo>
                  <a:pt x="7" y="22"/>
                  <a:pt x="7" y="22"/>
                  <a:pt x="7" y="22"/>
                </a:cubicBezTo>
                <a:cubicBezTo>
                  <a:pt x="7" y="22"/>
                  <a:pt x="7" y="22"/>
                  <a:pt x="7" y="22"/>
                </a:cubicBezTo>
                <a:cubicBezTo>
                  <a:pt x="7" y="21"/>
                  <a:pt x="7" y="21"/>
                  <a:pt x="7" y="21"/>
                </a:cubicBezTo>
                <a:cubicBezTo>
                  <a:pt x="7" y="21"/>
                  <a:pt x="7" y="21"/>
                  <a:pt x="7" y="20"/>
                </a:cubicBezTo>
                <a:cubicBezTo>
                  <a:pt x="7" y="20"/>
                  <a:pt x="6" y="19"/>
                  <a:pt x="6" y="19"/>
                </a:cubicBezTo>
                <a:cubicBezTo>
                  <a:pt x="6" y="19"/>
                  <a:pt x="6" y="18"/>
                  <a:pt x="6" y="18"/>
                </a:cubicBezTo>
                <a:cubicBezTo>
                  <a:pt x="6" y="17"/>
                  <a:pt x="6" y="17"/>
                  <a:pt x="6" y="17"/>
                </a:cubicBezTo>
                <a:cubicBezTo>
                  <a:pt x="6" y="17"/>
                  <a:pt x="6" y="17"/>
                  <a:pt x="6" y="17"/>
                </a:cubicBezTo>
                <a:cubicBezTo>
                  <a:pt x="5" y="16"/>
                  <a:pt x="5" y="15"/>
                  <a:pt x="5" y="14"/>
                </a:cubicBezTo>
                <a:cubicBezTo>
                  <a:pt x="5" y="14"/>
                  <a:pt x="5" y="14"/>
                  <a:pt x="5" y="14"/>
                </a:cubicBezTo>
                <a:cubicBezTo>
                  <a:pt x="5" y="13"/>
                  <a:pt x="4" y="12"/>
                  <a:pt x="4" y="12"/>
                </a:cubicBezTo>
                <a:cubicBezTo>
                  <a:pt x="4" y="11"/>
                  <a:pt x="3" y="11"/>
                  <a:pt x="3" y="10"/>
                </a:cubicBezTo>
                <a:cubicBezTo>
                  <a:pt x="2" y="10"/>
                  <a:pt x="1" y="9"/>
                  <a:pt x="1" y="9"/>
                </a:cubicBezTo>
                <a:cubicBezTo>
                  <a:pt x="1" y="9"/>
                  <a:pt x="1" y="9"/>
                  <a:pt x="1" y="9"/>
                </a:cubicBezTo>
                <a:cubicBezTo>
                  <a:pt x="0" y="9"/>
                  <a:pt x="0" y="9"/>
                  <a:pt x="0" y="9"/>
                </a:cubicBezTo>
                <a:cubicBezTo>
                  <a:pt x="0" y="9"/>
                  <a:pt x="0" y="9"/>
                  <a:pt x="0" y="9"/>
                </a:cubicBezTo>
                <a:cubicBezTo>
                  <a:pt x="0" y="9"/>
                  <a:pt x="0" y="8"/>
                  <a:pt x="0" y="8"/>
                </a:cubicBezTo>
                <a:cubicBezTo>
                  <a:pt x="0" y="8"/>
                  <a:pt x="0" y="8"/>
                  <a:pt x="0" y="8"/>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6"/>
                  <a:pt x="0" y="6"/>
                  <a:pt x="0" y="6"/>
                </a:cubicBezTo>
                <a:cubicBezTo>
                  <a:pt x="1" y="6"/>
                  <a:pt x="1" y="6"/>
                  <a:pt x="1" y="6"/>
                </a:cubicBezTo>
                <a:cubicBezTo>
                  <a:pt x="1" y="6"/>
                  <a:pt x="1" y="6"/>
                  <a:pt x="2" y="6"/>
                </a:cubicBezTo>
                <a:cubicBezTo>
                  <a:pt x="2" y="6"/>
                  <a:pt x="2" y="6"/>
                  <a:pt x="2" y="6"/>
                </a:cubicBezTo>
                <a:cubicBezTo>
                  <a:pt x="2" y="6"/>
                  <a:pt x="3" y="7"/>
                  <a:pt x="3" y="7"/>
                </a:cubicBezTo>
                <a:cubicBezTo>
                  <a:pt x="4" y="7"/>
                  <a:pt x="4" y="7"/>
                  <a:pt x="4" y="8"/>
                </a:cubicBezTo>
                <a:cubicBezTo>
                  <a:pt x="5" y="8"/>
                  <a:pt x="5" y="8"/>
                  <a:pt x="5" y="9"/>
                </a:cubicBezTo>
                <a:cubicBezTo>
                  <a:pt x="6" y="9"/>
                  <a:pt x="6" y="9"/>
                  <a:pt x="6" y="9"/>
                </a:cubicBezTo>
                <a:cubicBezTo>
                  <a:pt x="6" y="10"/>
                  <a:pt x="6" y="10"/>
                  <a:pt x="6" y="10"/>
                </a:cubicBezTo>
                <a:cubicBezTo>
                  <a:pt x="6" y="10"/>
                  <a:pt x="6" y="10"/>
                  <a:pt x="6" y="10"/>
                </a:cubicBezTo>
                <a:cubicBezTo>
                  <a:pt x="17" y="10"/>
                  <a:pt x="17" y="10"/>
                  <a:pt x="17" y="10"/>
                </a:cubicBezTo>
                <a:cubicBezTo>
                  <a:pt x="17" y="10"/>
                  <a:pt x="17" y="11"/>
                  <a:pt x="17" y="12"/>
                </a:cubicBezTo>
                <a:cubicBezTo>
                  <a:pt x="17" y="12"/>
                  <a:pt x="17" y="12"/>
                  <a:pt x="17" y="12"/>
                </a:cubicBezTo>
                <a:cubicBezTo>
                  <a:pt x="17" y="15"/>
                  <a:pt x="17" y="15"/>
                  <a:pt x="17" y="15"/>
                </a:cubicBezTo>
                <a:cubicBezTo>
                  <a:pt x="19" y="15"/>
                  <a:pt x="19" y="15"/>
                  <a:pt x="19" y="15"/>
                </a:cubicBezTo>
                <a:cubicBezTo>
                  <a:pt x="19" y="16"/>
                  <a:pt x="19" y="16"/>
                  <a:pt x="19" y="16"/>
                </a:cubicBezTo>
                <a:cubicBezTo>
                  <a:pt x="20" y="16"/>
                  <a:pt x="21" y="17"/>
                  <a:pt x="22" y="17"/>
                </a:cubicBezTo>
                <a:cubicBezTo>
                  <a:pt x="22" y="21"/>
                  <a:pt x="22" y="21"/>
                  <a:pt x="22" y="21"/>
                </a:cubicBezTo>
                <a:cubicBezTo>
                  <a:pt x="23" y="21"/>
                  <a:pt x="23" y="21"/>
                  <a:pt x="23" y="21"/>
                </a:cubicBezTo>
                <a:cubicBezTo>
                  <a:pt x="25" y="21"/>
                  <a:pt x="25" y="21"/>
                  <a:pt x="25" y="21"/>
                </a:cubicBezTo>
                <a:cubicBezTo>
                  <a:pt x="25" y="21"/>
                  <a:pt x="25" y="21"/>
                  <a:pt x="25" y="21"/>
                </a:cubicBezTo>
                <a:cubicBezTo>
                  <a:pt x="25" y="21"/>
                  <a:pt x="25" y="21"/>
                  <a:pt x="25" y="21"/>
                </a:cubicBezTo>
                <a:cubicBezTo>
                  <a:pt x="25" y="18"/>
                  <a:pt x="25" y="18"/>
                  <a:pt x="25" y="18"/>
                </a:cubicBezTo>
                <a:cubicBezTo>
                  <a:pt x="26" y="18"/>
                  <a:pt x="26" y="18"/>
                  <a:pt x="26" y="18"/>
                </a:cubicBezTo>
                <a:cubicBezTo>
                  <a:pt x="27" y="18"/>
                  <a:pt x="27" y="18"/>
                  <a:pt x="27" y="18"/>
                </a:cubicBezTo>
                <a:close/>
                <a:moveTo>
                  <a:pt x="21" y="17"/>
                </a:moveTo>
                <a:cubicBezTo>
                  <a:pt x="21" y="21"/>
                  <a:pt x="21" y="21"/>
                  <a:pt x="21" y="21"/>
                </a:cubicBezTo>
                <a:cubicBezTo>
                  <a:pt x="17" y="21"/>
                  <a:pt x="17" y="21"/>
                  <a:pt x="17" y="21"/>
                </a:cubicBezTo>
                <a:cubicBezTo>
                  <a:pt x="17" y="17"/>
                  <a:pt x="17" y="17"/>
                  <a:pt x="17" y="17"/>
                </a:cubicBezTo>
                <a:cubicBezTo>
                  <a:pt x="21" y="17"/>
                  <a:pt x="21" y="17"/>
                  <a:pt x="21" y="17"/>
                </a:cubicBezTo>
                <a:close/>
                <a:moveTo>
                  <a:pt x="16" y="17"/>
                </a:moveTo>
                <a:cubicBezTo>
                  <a:pt x="12" y="17"/>
                  <a:pt x="12" y="17"/>
                  <a:pt x="12" y="17"/>
                </a:cubicBezTo>
                <a:cubicBezTo>
                  <a:pt x="12" y="21"/>
                  <a:pt x="12" y="21"/>
                  <a:pt x="12" y="21"/>
                </a:cubicBezTo>
                <a:cubicBezTo>
                  <a:pt x="16" y="21"/>
                  <a:pt x="16" y="21"/>
                  <a:pt x="16" y="21"/>
                </a:cubicBezTo>
                <a:cubicBezTo>
                  <a:pt x="16" y="17"/>
                  <a:pt x="16" y="17"/>
                  <a:pt x="16" y="17"/>
                </a:cubicBezTo>
                <a:close/>
                <a:moveTo>
                  <a:pt x="11" y="17"/>
                </a:moveTo>
                <a:cubicBezTo>
                  <a:pt x="9" y="17"/>
                  <a:pt x="9" y="17"/>
                  <a:pt x="9" y="17"/>
                </a:cubicBezTo>
                <a:cubicBezTo>
                  <a:pt x="9" y="17"/>
                  <a:pt x="9" y="18"/>
                  <a:pt x="9" y="19"/>
                </a:cubicBezTo>
                <a:cubicBezTo>
                  <a:pt x="10" y="19"/>
                  <a:pt x="10" y="20"/>
                  <a:pt x="10" y="21"/>
                </a:cubicBezTo>
                <a:cubicBezTo>
                  <a:pt x="10" y="21"/>
                  <a:pt x="10" y="21"/>
                  <a:pt x="10" y="21"/>
                </a:cubicBezTo>
                <a:cubicBezTo>
                  <a:pt x="10" y="21"/>
                  <a:pt x="10" y="21"/>
                  <a:pt x="10" y="21"/>
                </a:cubicBezTo>
                <a:cubicBezTo>
                  <a:pt x="11" y="21"/>
                  <a:pt x="11" y="21"/>
                  <a:pt x="11" y="21"/>
                </a:cubicBezTo>
                <a:cubicBezTo>
                  <a:pt x="11" y="17"/>
                  <a:pt x="11" y="17"/>
                  <a:pt x="11" y="17"/>
                </a:cubicBezTo>
                <a:close/>
                <a:moveTo>
                  <a:pt x="9" y="15"/>
                </a:moveTo>
                <a:cubicBezTo>
                  <a:pt x="11" y="15"/>
                  <a:pt x="11" y="15"/>
                  <a:pt x="11" y="15"/>
                </a:cubicBezTo>
                <a:cubicBezTo>
                  <a:pt x="11" y="12"/>
                  <a:pt x="11" y="12"/>
                  <a:pt x="11" y="12"/>
                </a:cubicBezTo>
                <a:cubicBezTo>
                  <a:pt x="7" y="12"/>
                  <a:pt x="7" y="12"/>
                  <a:pt x="7" y="12"/>
                </a:cubicBezTo>
                <a:cubicBezTo>
                  <a:pt x="7" y="12"/>
                  <a:pt x="7" y="12"/>
                  <a:pt x="7" y="12"/>
                </a:cubicBezTo>
                <a:cubicBezTo>
                  <a:pt x="7" y="12"/>
                  <a:pt x="7" y="12"/>
                  <a:pt x="7" y="12"/>
                </a:cubicBezTo>
                <a:cubicBezTo>
                  <a:pt x="8" y="12"/>
                  <a:pt x="8" y="13"/>
                  <a:pt x="8" y="14"/>
                </a:cubicBezTo>
                <a:cubicBezTo>
                  <a:pt x="8" y="14"/>
                  <a:pt x="8" y="15"/>
                  <a:pt x="9" y="15"/>
                </a:cubicBezTo>
                <a:close/>
                <a:moveTo>
                  <a:pt x="12" y="15"/>
                </a:moveTo>
                <a:cubicBezTo>
                  <a:pt x="16" y="15"/>
                  <a:pt x="16" y="15"/>
                  <a:pt x="16" y="15"/>
                </a:cubicBezTo>
                <a:cubicBezTo>
                  <a:pt x="16" y="12"/>
                  <a:pt x="16" y="12"/>
                  <a:pt x="16" y="12"/>
                </a:cubicBezTo>
                <a:cubicBezTo>
                  <a:pt x="12" y="12"/>
                  <a:pt x="12" y="12"/>
                  <a:pt x="12" y="12"/>
                </a:cubicBezTo>
                <a:cubicBezTo>
                  <a:pt x="12" y="15"/>
                  <a:pt x="12" y="15"/>
                  <a:pt x="12" y="15"/>
                </a:cubicBezTo>
                <a:close/>
                <a:moveTo>
                  <a:pt x="15" y="24"/>
                </a:moveTo>
                <a:cubicBezTo>
                  <a:pt x="22" y="24"/>
                  <a:pt x="22" y="24"/>
                  <a:pt x="22" y="24"/>
                </a:cubicBezTo>
                <a:cubicBezTo>
                  <a:pt x="22" y="24"/>
                  <a:pt x="22" y="24"/>
                  <a:pt x="22" y="24"/>
                </a:cubicBezTo>
                <a:cubicBezTo>
                  <a:pt x="22" y="25"/>
                  <a:pt x="22" y="25"/>
                  <a:pt x="22" y="25"/>
                </a:cubicBezTo>
                <a:cubicBezTo>
                  <a:pt x="22" y="25"/>
                  <a:pt x="22" y="26"/>
                  <a:pt x="22" y="27"/>
                </a:cubicBezTo>
                <a:cubicBezTo>
                  <a:pt x="22" y="27"/>
                  <a:pt x="22" y="27"/>
                  <a:pt x="22" y="27"/>
                </a:cubicBezTo>
                <a:cubicBezTo>
                  <a:pt x="15" y="27"/>
                  <a:pt x="15" y="27"/>
                  <a:pt x="15" y="27"/>
                </a:cubicBezTo>
                <a:cubicBezTo>
                  <a:pt x="15" y="27"/>
                  <a:pt x="15" y="27"/>
                  <a:pt x="15" y="27"/>
                </a:cubicBezTo>
                <a:cubicBezTo>
                  <a:pt x="15" y="26"/>
                  <a:pt x="15" y="25"/>
                  <a:pt x="15" y="25"/>
                </a:cubicBezTo>
                <a:cubicBezTo>
                  <a:pt x="15" y="25"/>
                  <a:pt x="14" y="25"/>
                  <a:pt x="15" y="24"/>
                </a:cubicBezTo>
                <a:cubicBezTo>
                  <a:pt x="15" y="24"/>
                  <a:pt x="15" y="24"/>
                  <a:pt x="15" y="24"/>
                </a:cubicBezTo>
                <a:close/>
                <a:moveTo>
                  <a:pt x="28" y="24"/>
                </a:moveTo>
                <a:cubicBezTo>
                  <a:pt x="27" y="24"/>
                  <a:pt x="27" y="24"/>
                  <a:pt x="27" y="24"/>
                </a:cubicBezTo>
                <a:cubicBezTo>
                  <a:pt x="27" y="24"/>
                  <a:pt x="27" y="24"/>
                  <a:pt x="27" y="24"/>
                </a:cubicBezTo>
                <a:cubicBezTo>
                  <a:pt x="26" y="24"/>
                  <a:pt x="26" y="24"/>
                  <a:pt x="26" y="25"/>
                </a:cubicBezTo>
                <a:cubicBezTo>
                  <a:pt x="26" y="25"/>
                  <a:pt x="27" y="25"/>
                  <a:pt x="27" y="25"/>
                </a:cubicBezTo>
                <a:cubicBezTo>
                  <a:pt x="27" y="25"/>
                  <a:pt x="27" y="25"/>
                  <a:pt x="27" y="25"/>
                </a:cubicBezTo>
                <a:cubicBezTo>
                  <a:pt x="27" y="25"/>
                  <a:pt x="27" y="25"/>
                  <a:pt x="27" y="25"/>
                </a:cubicBezTo>
                <a:cubicBezTo>
                  <a:pt x="27" y="25"/>
                  <a:pt x="27" y="25"/>
                  <a:pt x="27" y="26"/>
                </a:cubicBezTo>
                <a:cubicBezTo>
                  <a:pt x="27" y="26"/>
                  <a:pt x="27" y="26"/>
                  <a:pt x="27" y="26"/>
                </a:cubicBezTo>
                <a:cubicBezTo>
                  <a:pt x="27" y="26"/>
                  <a:pt x="27" y="26"/>
                  <a:pt x="27" y="27"/>
                </a:cubicBezTo>
                <a:cubicBezTo>
                  <a:pt x="27" y="27"/>
                  <a:pt x="27" y="27"/>
                  <a:pt x="27" y="27"/>
                </a:cubicBezTo>
                <a:cubicBezTo>
                  <a:pt x="27" y="27"/>
                  <a:pt x="27" y="27"/>
                  <a:pt x="27" y="27"/>
                </a:cubicBezTo>
                <a:cubicBezTo>
                  <a:pt x="27" y="27"/>
                  <a:pt x="27" y="27"/>
                  <a:pt x="27" y="27"/>
                </a:cubicBezTo>
                <a:cubicBezTo>
                  <a:pt x="27" y="27"/>
                  <a:pt x="27" y="27"/>
                  <a:pt x="27" y="27"/>
                </a:cubicBezTo>
                <a:cubicBezTo>
                  <a:pt x="27" y="27"/>
                  <a:pt x="27" y="27"/>
                  <a:pt x="27" y="27"/>
                </a:cubicBezTo>
                <a:cubicBezTo>
                  <a:pt x="27" y="27"/>
                  <a:pt x="27" y="27"/>
                  <a:pt x="27" y="27"/>
                </a:cubicBezTo>
                <a:cubicBezTo>
                  <a:pt x="27" y="27"/>
                  <a:pt x="27" y="27"/>
                  <a:pt x="27" y="27"/>
                </a:cubicBezTo>
                <a:cubicBezTo>
                  <a:pt x="27" y="27"/>
                  <a:pt x="27" y="27"/>
                  <a:pt x="27" y="27"/>
                </a:cubicBezTo>
                <a:cubicBezTo>
                  <a:pt x="27" y="27"/>
                  <a:pt x="27" y="27"/>
                  <a:pt x="27" y="27"/>
                </a:cubicBezTo>
                <a:cubicBezTo>
                  <a:pt x="27" y="27"/>
                  <a:pt x="27" y="27"/>
                  <a:pt x="27" y="27"/>
                </a:cubicBezTo>
                <a:cubicBezTo>
                  <a:pt x="28" y="27"/>
                  <a:pt x="28" y="27"/>
                  <a:pt x="28" y="27"/>
                </a:cubicBezTo>
                <a:cubicBezTo>
                  <a:pt x="28" y="27"/>
                  <a:pt x="28" y="27"/>
                  <a:pt x="28" y="27"/>
                </a:cubicBezTo>
                <a:cubicBezTo>
                  <a:pt x="28" y="27"/>
                  <a:pt x="28" y="27"/>
                  <a:pt x="28" y="27"/>
                </a:cubicBezTo>
                <a:cubicBezTo>
                  <a:pt x="29" y="27"/>
                  <a:pt x="29" y="27"/>
                  <a:pt x="29" y="27"/>
                </a:cubicBezTo>
                <a:cubicBezTo>
                  <a:pt x="29" y="27"/>
                  <a:pt x="29" y="27"/>
                  <a:pt x="29" y="26"/>
                </a:cubicBezTo>
                <a:cubicBezTo>
                  <a:pt x="29" y="26"/>
                  <a:pt x="29" y="26"/>
                  <a:pt x="29" y="26"/>
                </a:cubicBezTo>
                <a:cubicBezTo>
                  <a:pt x="29" y="26"/>
                  <a:pt x="29" y="25"/>
                  <a:pt x="29" y="25"/>
                </a:cubicBezTo>
                <a:cubicBezTo>
                  <a:pt x="29" y="25"/>
                  <a:pt x="29" y="25"/>
                  <a:pt x="29" y="25"/>
                </a:cubicBezTo>
                <a:cubicBezTo>
                  <a:pt x="29" y="25"/>
                  <a:pt x="29" y="24"/>
                  <a:pt x="28" y="24"/>
                </a:cubicBezTo>
                <a:cubicBezTo>
                  <a:pt x="28" y="24"/>
                  <a:pt x="28" y="24"/>
                  <a:pt x="28" y="24"/>
                </a:cubicBezTo>
                <a:close/>
                <a:moveTo>
                  <a:pt x="24" y="25"/>
                </a:moveTo>
                <a:cubicBezTo>
                  <a:pt x="24" y="25"/>
                  <a:pt x="24" y="25"/>
                  <a:pt x="24" y="25"/>
                </a:cubicBezTo>
                <a:cubicBezTo>
                  <a:pt x="23" y="25"/>
                  <a:pt x="23" y="25"/>
                  <a:pt x="23" y="25"/>
                </a:cubicBezTo>
                <a:cubicBezTo>
                  <a:pt x="23" y="25"/>
                  <a:pt x="23" y="25"/>
                  <a:pt x="23" y="25"/>
                </a:cubicBezTo>
                <a:cubicBezTo>
                  <a:pt x="22" y="26"/>
                  <a:pt x="22" y="26"/>
                  <a:pt x="22" y="27"/>
                </a:cubicBezTo>
                <a:cubicBezTo>
                  <a:pt x="22" y="27"/>
                  <a:pt x="22" y="27"/>
                  <a:pt x="22" y="28"/>
                </a:cubicBezTo>
                <a:cubicBezTo>
                  <a:pt x="22" y="28"/>
                  <a:pt x="23" y="28"/>
                  <a:pt x="23" y="28"/>
                </a:cubicBezTo>
                <a:cubicBezTo>
                  <a:pt x="23" y="28"/>
                  <a:pt x="23" y="28"/>
                  <a:pt x="23" y="28"/>
                </a:cubicBezTo>
                <a:cubicBezTo>
                  <a:pt x="23" y="29"/>
                  <a:pt x="23" y="29"/>
                  <a:pt x="24" y="29"/>
                </a:cubicBezTo>
                <a:cubicBezTo>
                  <a:pt x="24" y="29"/>
                  <a:pt x="24" y="29"/>
                  <a:pt x="24" y="29"/>
                </a:cubicBezTo>
                <a:cubicBezTo>
                  <a:pt x="25" y="29"/>
                  <a:pt x="25" y="29"/>
                  <a:pt x="25" y="29"/>
                </a:cubicBezTo>
                <a:cubicBezTo>
                  <a:pt x="25" y="29"/>
                  <a:pt x="26" y="29"/>
                  <a:pt x="26" y="28"/>
                </a:cubicBezTo>
                <a:cubicBezTo>
                  <a:pt x="26" y="28"/>
                  <a:pt x="26" y="28"/>
                  <a:pt x="26" y="28"/>
                </a:cubicBezTo>
                <a:cubicBezTo>
                  <a:pt x="26" y="28"/>
                  <a:pt x="26" y="28"/>
                  <a:pt x="26" y="28"/>
                </a:cubicBezTo>
                <a:cubicBezTo>
                  <a:pt x="26" y="27"/>
                  <a:pt x="26" y="27"/>
                  <a:pt x="26" y="27"/>
                </a:cubicBezTo>
                <a:cubicBezTo>
                  <a:pt x="26" y="27"/>
                  <a:pt x="26" y="26"/>
                  <a:pt x="26" y="26"/>
                </a:cubicBezTo>
                <a:cubicBezTo>
                  <a:pt x="26" y="26"/>
                  <a:pt x="26" y="26"/>
                  <a:pt x="26" y="25"/>
                </a:cubicBezTo>
                <a:cubicBezTo>
                  <a:pt x="26" y="25"/>
                  <a:pt x="26" y="25"/>
                  <a:pt x="26" y="25"/>
                </a:cubicBezTo>
                <a:cubicBezTo>
                  <a:pt x="26" y="25"/>
                  <a:pt x="25" y="25"/>
                  <a:pt x="25" y="25"/>
                </a:cubicBezTo>
                <a:cubicBezTo>
                  <a:pt x="25" y="25"/>
                  <a:pt x="25" y="25"/>
                  <a:pt x="24" y="25"/>
                </a:cubicBez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199" name="Freeform 225"/>
          <p:cNvSpPr>
            <a:spLocks noEditPoints="1"/>
          </p:cNvSpPr>
          <p:nvPr/>
        </p:nvSpPr>
        <p:spPr bwMode="auto">
          <a:xfrm>
            <a:off x="3129090" y="4366636"/>
            <a:ext cx="336619" cy="278706"/>
          </a:xfrm>
          <a:custGeom>
            <a:avLst/>
            <a:gdLst>
              <a:gd name="T0" fmla="*/ 12 w 35"/>
              <a:gd name="T1" fmla="*/ 25 h 29"/>
              <a:gd name="T2" fmla="*/ 12 w 35"/>
              <a:gd name="T3" fmla="*/ 28 h 29"/>
              <a:gd name="T4" fmla="*/ 14 w 35"/>
              <a:gd name="T5" fmla="*/ 29 h 29"/>
              <a:gd name="T6" fmla="*/ 15 w 35"/>
              <a:gd name="T7" fmla="*/ 28 h 29"/>
              <a:gd name="T8" fmla="*/ 15 w 35"/>
              <a:gd name="T9" fmla="*/ 25 h 29"/>
              <a:gd name="T10" fmla="*/ 35 w 35"/>
              <a:gd name="T11" fmla="*/ 9 h 29"/>
              <a:gd name="T12" fmla="*/ 22 w 35"/>
              <a:gd name="T13" fmla="*/ 10 h 29"/>
              <a:gd name="T14" fmla="*/ 32 w 35"/>
              <a:gd name="T15" fmla="*/ 7 h 29"/>
              <a:gd name="T16" fmla="*/ 22 w 35"/>
              <a:gd name="T17" fmla="*/ 10 h 29"/>
              <a:gd name="T18" fmla="*/ 28 w 35"/>
              <a:gd name="T19" fmla="*/ 20 h 29"/>
              <a:gd name="T20" fmla="*/ 29 w 35"/>
              <a:gd name="T21" fmla="*/ 18 h 29"/>
              <a:gd name="T22" fmla="*/ 31 w 35"/>
              <a:gd name="T23" fmla="*/ 19 h 29"/>
              <a:gd name="T24" fmla="*/ 29 w 35"/>
              <a:gd name="T25" fmla="*/ 22 h 29"/>
              <a:gd name="T26" fmla="*/ 26 w 35"/>
              <a:gd name="T27" fmla="*/ 23 h 29"/>
              <a:gd name="T28" fmla="*/ 11 w 35"/>
              <a:gd name="T29" fmla="*/ 23 h 29"/>
              <a:gd name="T30" fmla="*/ 10 w 35"/>
              <a:gd name="T31" fmla="*/ 23 h 29"/>
              <a:gd name="T32" fmla="*/ 10 w 35"/>
              <a:gd name="T33" fmla="*/ 24 h 29"/>
              <a:gd name="T34" fmla="*/ 11 w 35"/>
              <a:gd name="T35" fmla="*/ 24 h 29"/>
              <a:gd name="T36" fmla="*/ 10 w 35"/>
              <a:gd name="T37" fmla="*/ 26 h 29"/>
              <a:gd name="T38" fmla="*/ 10 w 35"/>
              <a:gd name="T39" fmla="*/ 27 h 29"/>
              <a:gd name="T40" fmla="*/ 10 w 35"/>
              <a:gd name="T41" fmla="*/ 27 h 29"/>
              <a:gd name="T42" fmla="*/ 10 w 35"/>
              <a:gd name="T43" fmla="*/ 27 h 29"/>
              <a:gd name="T44" fmla="*/ 9 w 35"/>
              <a:gd name="T45" fmla="*/ 27 h 29"/>
              <a:gd name="T46" fmla="*/ 8 w 35"/>
              <a:gd name="T47" fmla="*/ 26 h 29"/>
              <a:gd name="T48" fmla="*/ 7 w 35"/>
              <a:gd name="T49" fmla="*/ 25 h 29"/>
              <a:gd name="T50" fmla="*/ 7 w 35"/>
              <a:gd name="T51" fmla="*/ 23 h 29"/>
              <a:gd name="T52" fmla="*/ 8 w 35"/>
              <a:gd name="T53" fmla="*/ 22 h 29"/>
              <a:gd name="T54" fmla="*/ 7 w 35"/>
              <a:gd name="T55" fmla="*/ 19 h 29"/>
              <a:gd name="T56" fmla="*/ 5 w 35"/>
              <a:gd name="T57" fmla="*/ 14 h 29"/>
              <a:gd name="T58" fmla="*/ 1 w 35"/>
              <a:gd name="T59" fmla="*/ 9 h 29"/>
              <a:gd name="T60" fmla="*/ 0 w 35"/>
              <a:gd name="T61" fmla="*/ 8 h 29"/>
              <a:gd name="T62" fmla="*/ 0 w 35"/>
              <a:gd name="T63" fmla="*/ 7 h 29"/>
              <a:gd name="T64" fmla="*/ 1 w 35"/>
              <a:gd name="T65" fmla="*/ 7 h 29"/>
              <a:gd name="T66" fmla="*/ 2 w 35"/>
              <a:gd name="T67" fmla="*/ 6 h 29"/>
              <a:gd name="T68" fmla="*/ 7 w 35"/>
              <a:gd name="T69" fmla="*/ 9 h 29"/>
              <a:gd name="T70" fmla="*/ 18 w 35"/>
              <a:gd name="T71" fmla="*/ 12 h 29"/>
              <a:gd name="T72" fmla="*/ 20 w 35"/>
              <a:gd name="T73" fmla="*/ 16 h 29"/>
              <a:gd name="T74" fmla="*/ 25 w 35"/>
              <a:gd name="T75" fmla="*/ 21 h 29"/>
              <a:gd name="T76" fmla="*/ 27 w 35"/>
              <a:gd name="T77" fmla="*/ 18 h 29"/>
              <a:gd name="T78" fmla="*/ 18 w 35"/>
              <a:gd name="T79" fmla="*/ 21 h 29"/>
              <a:gd name="T80" fmla="*/ 13 w 35"/>
              <a:gd name="T81" fmla="*/ 17 h 29"/>
              <a:gd name="T82" fmla="*/ 11 w 35"/>
              <a:gd name="T83" fmla="*/ 17 h 29"/>
              <a:gd name="T84" fmla="*/ 11 w 35"/>
              <a:gd name="T85" fmla="*/ 21 h 29"/>
              <a:gd name="T86" fmla="*/ 9 w 35"/>
              <a:gd name="T87" fmla="*/ 15 h 29"/>
              <a:gd name="T88" fmla="*/ 8 w 35"/>
              <a:gd name="T89" fmla="*/ 12 h 29"/>
              <a:gd name="T90" fmla="*/ 13 w 35"/>
              <a:gd name="T91" fmla="*/ 15 h 29"/>
              <a:gd name="T92" fmla="*/ 13 w 35"/>
              <a:gd name="T93" fmla="*/ 15 h 29"/>
              <a:gd name="T94" fmla="*/ 23 w 35"/>
              <a:gd name="T95" fmla="*/ 25 h 29"/>
              <a:gd name="T96" fmla="*/ 16 w 35"/>
              <a:gd name="T97" fmla="*/ 27 h 29"/>
              <a:gd name="T98" fmla="*/ 28 w 35"/>
              <a:gd name="T99" fmla="*/ 24 h 29"/>
              <a:gd name="T100" fmla="*/ 27 w 35"/>
              <a:gd name="T101" fmla="*/ 25 h 29"/>
              <a:gd name="T102" fmla="*/ 28 w 35"/>
              <a:gd name="T103" fmla="*/ 26 h 29"/>
              <a:gd name="T104" fmla="*/ 28 w 35"/>
              <a:gd name="T105" fmla="*/ 27 h 29"/>
              <a:gd name="T106" fmla="*/ 28 w 35"/>
              <a:gd name="T107" fmla="*/ 27 h 29"/>
              <a:gd name="T108" fmla="*/ 28 w 35"/>
              <a:gd name="T109" fmla="*/ 27 h 29"/>
              <a:gd name="T110" fmla="*/ 30 w 35"/>
              <a:gd name="T111" fmla="*/ 26 h 29"/>
              <a:gd name="T112" fmla="*/ 29 w 35"/>
              <a:gd name="T113" fmla="*/ 24 h 29"/>
              <a:gd name="T114" fmla="*/ 23 w 35"/>
              <a:gd name="T115" fmla="*/ 25 h 29"/>
              <a:gd name="T116" fmla="*/ 23 w 35"/>
              <a:gd name="T117" fmla="*/ 28 h 29"/>
              <a:gd name="T118" fmla="*/ 26 w 35"/>
              <a:gd name="T119" fmla="*/ 29 h 29"/>
              <a:gd name="T120" fmla="*/ 27 w 35"/>
              <a:gd name="T121" fmla="*/ 27 h 29"/>
              <a:gd name="T122" fmla="*/ 26 w 35"/>
              <a:gd name="T123" fmla="*/ 2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5" h="29">
                <a:moveTo>
                  <a:pt x="13" y="25"/>
                </a:moveTo>
                <a:cubicBezTo>
                  <a:pt x="13" y="25"/>
                  <a:pt x="13" y="25"/>
                  <a:pt x="12" y="25"/>
                </a:cubicBezTo>
                <a:cubicBezTo>
                  <a:pt x="12" y="25"/>
                  <a:pt x="12" y="25"/>
                  <a:pt x="12" y="25"/>
                </a:cubicBezTo>
                <a:cubicBezTo>
                  <a:pt x="12" y="25"/>
                  <a:pt x="12" y="25"/>
                  <a:pt x="12" y="25"/>
                </a:cubicBezTo>
                <a:cubicBezTo>
                  <a:pt x="11" y="26"/>
                  <a:pt x="11" y="26"/>
                  <a:pt x="11" y="26"/>
                </a:cubicBezTo>
                <a:cubicBezTo>
                  <a:pt x="11" y="26"/>
                  <a:pt x="11" y="27"/>
                  <a:pt x="11" y="27"/>
                </a:cubicBezTo>
                <a:cubicBezTo>
                  <a:pt x="11" y="27"/>
                  <a:pt x="11" y="27"/>
                  <a:pt x="11" y="28"/>
                </a:cubicBezTo>
                <a:cubicBezTo>
                  <a:pt x="11" y="28"/>
                  <a:pt x="11" y="28"/>
                  <a:pt x="12" y="28"/>
                </a:cubicBezTo>
                <a:cubicBezTo>
                  <a:pt x="12" y="28"/>
                  <a:pt x="12" y="28"/>
                  <a:pt x="12" y="28"/>
                </a:cubicBezTo>
                <a:cubicBezTo>
                  <a:pt x="12" y="28"/>
                  <a:pt x="12" y="28"/>
                  <a:pt x="12" y="28"/>
                </a:cubicBezTo>
                <a:cubicBezTo>
                  <a:pt x="12" y="29"/>
                  <a:pt x="13" y="29"/>
                  <a:pt x="13" y="29"/>
                </a:cubicBezTo>
                <a:cubicBezTo>
                  <a:pt x="13" y="29"/>
                  <a:pt x="14" y="29"/>
                  <a:pt x="14" y="29"/>
                </a:cubicBezTo>
                <a:cubicBezTo>
                  <a:pt x="14" y="29"/>
                  <a:pt x="14" y="29"/>
                  <a:pt x="15" y="28"/>
                </a:cubicBezTo>
                <a:cubicBezTo>
                  <a:pt x="15" y="28"/>
                  <a:pt x="15" y="28"/>
                  <a:pt x="15" y="28"/>
                </a:cubicBezTo>
                <a:cubicBezTo>
                  <a:pt x="15" y="28"/>
                  <a:pt x="15" y="28"/>
                  <a:pt x="15" y="28"/>
                </a:cubicBezTo>
                <a:cubicBezTo>
                  <a:pt x="15" y="28"/>
                  <a:pt x="15" y="28"/>
                  <a:pt x="15" y="28"/>
                </a:cubicBezTo>
                <a:cubicBezTo>
                  <a:pt x="15" y="27"/>
                  <a:pt x="15" y="27"/>
                  <a:pt x="15" y="27"/>
                </a:cubicBezTo>
                <a:cubicBezTo>
                  <a:pt x="15" y="27"/>
                  <a:pt x="15" y="26"/>
                  <a:pt x="15" y="26"/>
                </a:cubicBezTo>
                <a:cubicBezTo>
                  <a:pt x="15" y="26"/>
                  <a:pt x="15" y="26"/>
                  <a:pt x="15" y="25"/>
                </a:cubicBezTo>
                <a:cubicBezTo>
                  <a:pt x="15" y="25"/>
                  <a:pt x="15" y="25"/>
                  <a:pt x="15" y="25"/>
                </a:cubicBezTo>
                <a:cubicBezTo>
                  <a:pt x="14" y="25"/>
                  <a:pt x="14" y="25"/>
                  <a:pt x="14" y="25"/>
                </a:cubicBezTo>
                <a:cubicBezTo>
                  <a:pt x="14" y="25"/>
                  <a:pt x="13" y="25"/>
                  <a:pt x="13" y="25"/>
                </a:cubicBezTo>
                <a:close/>
                <a:moveTo>
                  <a:pt x="27" y="17"/>
                </a:moveTo>
                <a:cubicBezTo>
                  <a:pt x="32" y="17"/>
                  <a:pt x="35" y="13"/>
                  <a:pt x="35" y="9"/>
                </a:cubicBezTo>
                <a:cubicBezTo>
                  <a:pt x="35" y="4"/>
                  <a:pt x="32" y="0"/>
                  <a:pt x="27" y="0"/>
                </a:cubicBezTo>
                <a:cubicBezTo>
                  <a:pt x="22" y="0"/>
                  <a:pt x="19" y="4"/>
                  <a:pt x="19" y="9"/>
                </a:cubicBezTo>
                <a:cubicBezTo>
                  <a:pt x="19" y="13"/>
                  <a:pt x="22" y="17"/>
                  <a:pt x="27" y="17"/>
                </a:cubicBezTo>
                <a:close/>
                <a:moveTo>
                  <a:pt x="22" y="10"/>
                </a:moveTo>
                <a:cubicBezTo>
                  <a:pt x="21" y="10"/>
                  <a:pt x="21" y="9"/>
                  <a:pt x="21" y="9"/>
                </a:cubicBezTo>
                <a:cubicBezTo>
                  <a:pt x="21" y="8"/>
                  <a:pt x="21" y="8"/>
                  <a:pt x="21" y="8"/>
                </a:cubicBezTo>
                <a:cubicBezTo>
                  <a:pt x="21" y="8"/>
                  <a:pt x="21" y="7"/>
                  <a:pt x="22" y="7"/>
                </a:cubicBezTo>
                <a:cubicBezTo>
                  <a:pt x="28" y="7"/>
                  <a:pt x="26" y="7"/>
                  <a:pt x="32" y="7"/>
                </a:cubicBezTo>
                <a:cubicBezTo>
                  <a:pt x="33" y="7"/>
                  <a:pt x="33" y="8"/>
                  <a:pt x="33" y="8"/>
                </a:cubicBezTo>
                <a:cubicBezTo>
                  <a:pt x="33" y="9"/>
                  <a:pt x="33" y="9"/>
                  <a:pt x="33" y="9"/>
                </a:cubicBezTo>
                <a:cubicBezTo>
                  <a:pt x="33" y="9"/>
                  <a:pt x="33" y="10"/>
                  <a:pt x="32" y="10"/>
                </a:cubicBezTo>
                <a:cubicBezTo>
                  <a:pt x="26" y="10"/>
                  <a:pt x="28" y="10"/>
                  <a:pt x="22" y="10"/>
                </a:cubicBezTo>
                <a:close/>
                <a:moveTo>
                  <a:pt x="27" y="18"/>
                </a:moveTo>
                <a:cubicBezTo>
                  <a:pt x="27" y="20"/>
                  <a:pt x="27" y="20"/>
                  <a:pt x="27" y="20"/>
                </a:cubicBezTo>
                <a:cubicBezTo>
                  <a:pt x="27" y="20"/>
                  <a:pt x="28" y="20"/>
                  <a:pt x="28" y="20"/>
                </a:cubicBezTo>
                <a:cubicBezTo>
                  <a:pt x="28" y="20"/>
                  <a:pt x="28" y="20"/>
                  <a:pt x="28" y="20"/>
                </a:cubicBezTo>
                <a:cubicBezTo>
                  <a:pt x="28" y="20"/>
                  <a:pt x="28" y="20"/>
                  <a:pt x="28" y="20"/>
                </a:cubicBezTo>
                <a:cubicBezTo>
                  <a:pt x="28" y="20"/>
                  <a:pt x="28" y="20"/>
                  <a:pt x="28" y="19"/>
                </a:cubicBezTo>
                <a:cubicBezTo>
                  <a:pt x="28" y="19"/>
                  <a:pt x="28" y="19"/>
                  <a:pt x="28" y="19"/>
                </a:cubicBezTo>
                <a:cubicBezTo>
                  <a:pt x="29" y="19"/>
                  <a:pt x="29" y="19"/>
                  <a:pt x="29" y="18"/>
                </a:cubicBezTo>
                <a:cubicBezTo>
                  <a:pt x="29" y="18"/>
                  <a:pt x="29" y="18"/>
                  <a:pt x="29" y="18"/>
                </a:cubicBezTo>
                <a:cubicBezTo>
                  <a:pt x="29" y="18"/>
                  <a:pt x="29" y="18"/>
                  <a:pt x="29" y="18"/>
                </a:cubicBezTo>
                <a:cubicBezTo>
                  <a:pt x="30" y="18"/>
                  <a:pt x="31" y="18"/>
                  <a:pt x="31" y="17"/>
                </a:cubicBezTo>
                <a:cubicBezTo>
                  <a:pt x="31" y="19"/>
                  <a:pt x="31" y="19"/>
                  <a:pt x="31" y="19"/>
                </a:cubicBezTo>
                <a:cubicBezTo>
                  <a:pt x="31" y="19"/>
                  <a:pt x="31" y="19"/>
                  <a:pt x="31" y="19"/>
                </a:cubicBezTo>
                <a:cubicBezTo>
                  <a:pt x="31" y="20"/>
                  <a:pt x="30" y="20"/>
                  <a:pt x="30" y="20"/>
                </a:cubicBezTo>
                <a:cubicBezTo>
                  <a:pt x="30" y="21"/>
                  <a:pt x="30" y="21"/>
                  <a:pt x="30" y="21"/>
                </a:cubicBezTo>
                <a:cubicBezTo>
                  <a:pt x="29" y="21"/>
                  <a:pt x="29" y="21"/>
                  <a:pt x="29" y="22"/>
                </a:cubicBezTo>
                <a:cubicBezTo>
                  <a:pt x="29" y="22"/>
                  <a:pt x="28" y="22"/>
                  <a:pt x="28" y="22"/>
                </a:cubicBezTo>
                <a:cubicBezTo>
                  <a:pt x="28" y="22"/>
                  <a:pt x="27" y="22"/>
                  <a:pt x="27" y="22"/>
                </a:cubicBezTo>
                <a:cubicBezTo>
                  <a:pt x="27" y="22"/>
                  <a:pt x="27" y="22"/>
                  <a:pt x="27" y="22"/>
                </a:cubicBezTo>
                <a:cubicBezTo>
                  <a:pt x="27" y="23"/>
                  <a:pt x="27" y="23"/>
                  <a:pt x="26" y="23"/>
                </a:cubicBezTo>
                <a:cubicBezTo>
                  <a:pt x="26" y="23"/>
                  <a:pt x="26" y="23"/>
                  <a:pt x="25" y="23"/>
                </a:cubicBezTo>
                <a:cubicBezTo>
                  <a:pt x="11" y="23"/>
                  <a:pt x="11" y="23"/>
                  <a:pt x="11" y="23"/>
                </a:cubicBezTo>
                <a:cubicBezTo>
                  <a:pt x="11" y="23"/>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4"/>
                  <a:pt x="10" y="24"/>
                  <a:pt x="10" y="24"/>
                </a:cubicBezTo>
                <a:cubicBezTo>
                  <a:pt x="10" y="24"/>
                  <a:pt x="10" y="24"/>
                  <a:pt x="10" y="24"/>
                </a:cubicBezTo>
                <a:cubicBezTo>
                  <a:pt x="10" y="24"/>
                  <a:pt x="10" y="24"/>
                  <a:pt x="10" y="24"/>
                </a:cubicBezTo>
                <a:cubicBezTo>
                  <a:pt x="10" y="24"/>
                  <a:pt x="10" y="24"/>
                  <a:pt x="10" y="24"/>
                </a:cubicBezTo>
                <a:cubicBezTo>
                  <a:pt x="10" y="24"/>
                  <a:pt x="10" y="24"/>
                  <a:pt x="10" y="24"/>
                </a:cubicBezTo>
                <a:cubicBezTo>
                  <a:pt x="10" y="24"/>
                  <a:pt x="10" y="24"/>
                  <a:pt x="10" y="24"/>
                </a:cubicBezTo>
                <a:cubicBezTo>
                  <a:pt x="10" y="24"/>
                  <a:pt x="10" y="24"/>
                  <a:pt x="11" y="24"/>
                </a:cubicBezTo>
                <a:cubicBezTo>
                  <a:pt x="11" y="24"/>
                  <a:pt x="11" y="24"/>
                  <a:pt x="11" y="24"/>
                </a:cubicBezTo>
                <a:cubicBezTo>
                  <a:pt x="11" y="24"/>
                  <a:pt x="11" y="24"/>
                  <a:pt x="11" y="25"/>
                </a:cubicBezTo>
                <a:cubicBezTo>
                  <a:pt x="11" y="25"/>
                  <a:pt x="11" y="25"/>
                  <a:pt x="11" y="25"/>
                </a:cubicBezTo>
                <a:cubicBezTo>
                  <a:pt x="11" y="25"/>
                  <a:pt x="11" y="25"/>
                  <a:pt x="11" y="25"/>
                </a:cubicBezTo>
                <a:cubicBezTo>
                  <a:pt x="11" y="25"/>
                  <a:pt x="10" y="25"/>
                  <a:pt x="10" y="26"/>
                </a:cubicBezTo>
                <a:cubicBezTo>
                  <a:pt x="10" y="26"/>
                  <a:pt x="10" y="26"/>
                  <a:pt x="10" y="26"/>
                </a:cubicBezTo>
                <a:cubicBezTo>
                  <a:pt x="10" y="26"/>
                  <a:pt x="10" y="26"/>
                  <a:pt x="10" y="27"/>
                </a:cubicBezTo>
                <a:cubicBezTo>
                  <a:pt x="10" y="27"/>
                  <a:pt x="10" y="27"/>
                  <a:pt x="10" y="27"/>
                </a:cubicBezTo>
                <a:cubicBezTo>
                  <a:pt x="10" y="27"/>
                  <a:pt x="10" y="27"/>
                  <a:pt x="10" y="27"/>
                </a:cubicBezTo>
                <a:cubicBezTo>
                  <a:pt x="10" y="27"/>
                  <a:pt x="10" y="27"/>
                  <a:pt x="10" y="27"/>
                </a:cubicBezTo>
                <a:cubicBezTo>
                  <a:pt x="10" y="27"/>
                  <a:pt x="10" y="27"/>
                  <a:pt x="10" y="27"/>
                </a:cubicBezTo>
                <a:cubicBezTo>
                  <a:pt x="10" y="27"/>
                  <a:pt x="10" y="27"/>
                  <a:pt x="10" y="27"/>
                </a:cubicBezTo>
                <a:cubicBezTo>
                  <a:pt x="10" y="27"/>
                  <a:pt x="10" y="27"/>
                  <a:pt x="10" y="27"/>
                </a:cubicBezTo>
                <a:cubicBezTo>
                  <a:pt x="10" y="27"/>
                  <a:pt x="10" y="27"/>
                  <a:pt x="10" y="27"/>
                </a:cubicBezTo>
                <a:cubicBezTo>
                  <a:pt x="10" y="27"/>
                  <a:pt x="10" y="27"/>
                  <a:pt x="10" y="27"/>
                </a:cubicBezTo>
                <a:cubicBezTo>
                  <a:pt x="10" y="27"/>
                  <a:pt x="10" y="27"/>
                  <a:pt x="10" y="27"/>
                </a:cubicBezTo>
                <a:cubicBezTo>
                  <a:pt x="10" y="27"/>
                  <a:pt x="10" y="27"/>
                  <a:pt x="10" y="27"/>
                </a:cubicBezTo>
                <a:cubicBezTo>
                  <a:pt x="10" y="27"/>
                  <a:pt x="10" y="27"/>
                  <a:pt x="10" y="27"/>
                </a:cubicBezTo>
                <a:cubicBezTo>
                  <a:pt x="10" y="27"/>
                  <a:pt x="10" y="27"/>
                  <a:pt x="9" y="27"/>
                </a:cubicBezTo>
                <a:cubicBezTo>
                  <a:pt x="9" y="27"/>
                  <a:pt x="9" y="27"/>
                  <a:pt x="9" y="27"/>
                </a:cubicBezTo>
                <a:cubicBezTo>
                  <a:pt x="9" y="27"/>
                  <a:pt x="9" y="27"/>
                  <a:pt x="9" y="27"/>
                </a:cubicBezTo>
                <a:cubicBezTo>
                  <a:pt x="9" y="27"/>
                  <a:pt x="9" y="27"/>
                  <a:pt x="9" y="27"/>
                </a:cubicBezTo>
                <a:cubicBezTo>
                  <a:pt x="9" y="27"/>
                  <a:pt x="9" y="27"/>
                  <a:pt x="9" y="27"/>
                </a:cubicBezTo>
                <a:cubicBezTo>
                  <a:pt x="8" y="27"/>
                  <a:pt x="8" y="27"/>
                  <a:pt x="8" y="27"/>
                </a:cubicBezTo>
                <a:cubicBezTo>
                  <a:pt x="8" y="27"/>
                  <a:pt x="8" y="26"/>
                  <a:pt x="8" y="26"/>
                </a:cubicBezTo>
                <a:cubicBezTo>
                  <a:pt x="8" y="26"/>
                  <a:pt x="8" y="26"/>
                  <a:pt x="7" y="26"/>
                </a:cubicBezTo>
                <a:cubicBezTo>
                  <a:pt x="7" y="26"/>
                  <a:pt x="7" y="26"/>
                  <a:pt x="7" y="25"/>
                </a:cubicBezTo>
                <a:cubicBezTo>
                  <a:pt x="7" y="25"/>
                  <a:pt x="7" y="25"/>
                  <a:pt x="7" y="25"/>
                </a:cubicBezTo>
                <a:cubicBezTo>
                  <a:pt x="7" y="25"/>
                  <a:pt x="7" y="25"/>
                  <a:pt x="7" y="25"/>
                </a:cubicBezTo>
                <a:cubicBezTo>
                  <a:pt x="7" y="25"/>
                  <a:pt x="7" y="25"/>
                  <a:pt x="7" y="24"/>
                </a:cubicBezTo>
                <a:cubicBezTo>
                  <a:pt x="7" y="24"/>
                  <a:pt x="7" y="24"/>
                  <a:pt x="7" y="24"/>
                </a:cubicBezTo>
                <a:cubicBezTo>
                  <a:pt x="7" y="24"/>
                  <a:pt x="7" y="24"/>
                  <a:pt x="7" y="23"/>
                </a:cubicBezTo>
                <a:cubicBezTo>
                  <a:pt x="7" y="23"/>
                  <a:pt x="7" y="23"/>
                  <a:pt x="7" y="23"/>
                </a:cubicBezTo>
                <a:cubicBezTo>
                  <a:pt x="7" y="23"/>
                  <a:pt x="7" y="23"/>
                  <a:pt x="7" y="23"/>
                </a:cubicBezTo>
                <a:cubicBezTo>
                  <a:pt x="7" y="22"/>
                  <a:pt x="7" y="22"/>
                  <a:pt x="7" y="22"/>
                </a:cubicBezTo>
                <a:cubicBezTo>
                  <a:pt x="7" y="22"/>
                  <a:pt x="7" y="22"/>
                  <a:pt x="7" y="22"/>
                </a:cubicBezTo>
                <a:cubicBezTo>
                  <a:pt x="8" y="22"/>
                  <a:pt x="8" y="22"/>
                  <a:pt x="8" y="22"/>
                </a:cubicBezTo>
                <a:cubicBezTo>
                  <a:pt x="8" y="22"/>
                  <a:pt x="8" y="22"/>
                  <a:pt x="8" y="22"/>
                </a:cubicBezTo>
                <a:cubicBezTo>
                  <a:pt x="8" y="21"/>
                  <a:pt x="8" y="21"/>
                  <a:pt x="8" y="21"/>
                </a:cubicBezTo>
                <a:cubicBezTo>
                  <a:pt x="8" y="21"/>
                  <a:pt x="7" y="21"/>
                  <a:pt x="7" y="20"/>
                </a:cubicBezTo>
                <a:cubicBezTo>
                  <a:pt x="7" y="20"/>
                  <a:pt x="7" y="19"/>
                  <a:pt x="7" y="19"/>
                </a:cubicBezTo>
                <a:cubicBezTo>
                  <a:pt x="7" y="19"/>
                  <a:pt x="7" y="18"/>
                  <a:pt x="7" y="18"/>
                </a:cubicBezTo>
                <a:cubicBezTo>
                  <a:pt x="6" y="17"/>
                  <a:pt x="6" y="17"/>
                  <a:pt x="6" y="17"/>
                </a:cubicBezTo>
                <a:cubicBezTo>
                  <a:pt x="6" y="17"/>
                  <a:pt x="6" y="17"/>
                  <a:pt x="6" y="17"/>
                </a:cubicBezTo>
                <a:cubicBezTo>
                  <a:pt x="6" y="16"/>
                  <a:pt x="6" y="15"/>
                  <a:pt x="5" y="14"/>
                </a:cubicBezTo>
                <a:cubicBezTo>
                  <a:pt x="5" y="14"/>
                  <a:pt x="5" y="14"/>
                  <a:pt x="5" y="14"/>
                </a:cubicBezTo>
                <a:cubicBezTo>
                  <a:pt x="5" y="13"/>
                  <a:pt x="5" y="12"/>
                  <a:pt x="5" y="12"/>
                </a:cubicBezTo>
                <a:cubicBezTo>
                  <a:pt x="4" y="11"/>
                  <a:pt x="4" y="11"/>
                  <a:pt x="3" y="10"/>
                </a:cubicBezTo>
                <a:cubicBezTo>
                  <a:pt x="3" y="10"/>
                  <a:pt x="2" y="9"/>
                  <a:pt x="1" y="9"/>
                </a:cubicBezTo>
                <a:cubicBezTo>
                  <a:pt x="1" y="9"/>
                  <a:pt x="1" y="9"/>
                  <a:pt x="1" y="9"/>
                </a:cubicBezTo>
                <a:cubicBezTo>
                  <a:pt x="1" y="9"/>
                  <a:pt x="1" y="9"/>
                  <a:pt x="1" y="9"/>
                </a:cubicBezTo>
                <a:cubicBezTo>
                  <a:pt x="1" y="9"/>
                  <a:pt x="1" y="9"/>
                  <a:pt x="1" y="9"/>
                </a:cubicBezTo>
                <a:cubicBezTo>
                  <a:pt x="0" y="9"/>
                  <a:pt x="0" y="8"/>
                  <a:pt x="0" y="8"/>
                </a:cubicBezTo>
                <a:cubicBezTo>
                  <a:pt x="0" y="8"/>
                  <a:pt x="0" y="8"/>
                  <a:pt x="0" y="8"/>
                </a:cubicBezTo>
                <a:cubicBezTo>
                  <a:pt x="0" y="7"/>
                  <a:pt x="0" y="7"/>
                  <a:pt x="0" y="7"/>
                </a:cubicBezTo>
                <a:cubicBezTo>
                  <a:pt x="0" y="7"/>
                  <a:pt x="0" y="7"/>
                  <a:pt x="0" y="7"/>
                </a:cubicBezTo>
                <a:cubicBezTo>
                  <a:pt x="0" y="7"/>
                  <a:pt x="0" y="7"/>
                  <a:pt x="0" y="7"/>
                </a:cubicBezTo>
                <a:cubicBezTo>
                  <a:pt x="0" y="7"/>
                  <a:pt x="0" y="7"/>
                  <a:pt x="0" y="7"/>
                </a:cubicBezTo>
                <a:cubicBezTo>
                  <a:pt x="0" y="7"/>
                  <a:pt x="0" y="7"/>
                  <a:pt x="0" y="7"/>
                </a:cubicBezTo>
                <a:cubicBezTo>
                  <a:pt x="0" y="7"/>
                  <a:pt x="0" y="7"/>
                  <a:pt x="1" y="7"/>
                </a:cubicBezTo>
                <a:cubicBezTo>
                  <a:pt x="1" y="7"/>
                  <a:pt x="1" y="7"/>
                  <a:pt x="1" y="7"/>
                </a:cubicBezTo>
                <a:cubicBezTo>
                  <a:pt x="1" y="6"/>
                  <a:pt x="1" y="6"/>
                  <a:pt x="1" y="6"/>
                </a:cubicBezTo>
                <a:cubicBezTo>
                  <a:pt x="1" y="6"/>
                  <a:pt x="1" y="6"/>
                  <a:pt x="2" y="6"/>
                </a:cubicBezTo>
                <a:cubicBezTo>
                  <a:pt x="2" y="6"/>
                  <a:pt x="2" y="6"/>
                  <a:pt x="2" y="6"/>
                </a:cubicBezTo>
                <a:cubicBezTo>
                  <a:pt x="2" y="6"/>
                  <a:pt x="2" y="6"/>
                  <a:pt x="2" y="6"/>
                </a:cubicBezTo>
                <a:cubicBezTo>
                  <a:pt x="3" y="6"/>
                  <a:pt x="3" y="7"/>
                  <a:pt x="4" y="7"/>
                </a:cubicBezTo>
                <a:cubicBezTo>
                  <a:pt x="4" y="7"/>
                  <a:pt x="5" y="7"/>
                  <a:pt x="5" y="8"/>
                </a:cubicBezTo>
                <a:cubicBezTo>
                  <a:pt x="5" y="8"/>
                  <a:pt x="6" y="8"/>
                  <a:pt x="6" y="9"/>
                </a:cubicBezTo>
                <a:cubicBezTo>
                  <a:pt x="6" y="9"/>
                  <a:pt x="6" y="9"/>
                  <a:pt x="7" y="9"/>
                </a:cubicBezTo>
                <a:cubicBezTo>
                  <a:pt x="7" y="10"/>
                  <a:pt x="7" y="10"/>
                  <a:pt x="7" y="10"/>
                </a:cubicBezTo>
                <a:cubicBezTo>
                  <a:pt x="7" y="10"/>
                  <a:pt x="7" y="10"/>
                  <a:pt x="7" y="10"/>
                </a:cubicBezTo>
                <a:cubicBezTo>
                  <a:pt x="17" y="10"/>
                  <a:pt x="17" y="10"/>
                  <a:pt x="17" y="10"/>
                </a:cubicBezTo>
                <a:cubicBezTo>
                  <a:pt x="17" y="10"/>
                  <a:pt x="17" y="11"/>
                  <a:pt x="18" y="12"/>
                </a:cubicBezTo>
                <a:cubicBezTo>
                  <a:pt x="18" y="12"/>
                  <a:pt x="18" y="12"/>
                  <a:pt x="18" y="12"/>
                </a:cubicBezTo>
                <a:cubicBezTo>
                  <a:pt x="18" y="15"/>
                  <a:pt x="18" y="15"/>
                  <a:pt x="18" y="15"/>
                </a:cubicBezTo>
                <a:cubicBezTo>
                  <a:pt x="20" y="15"/>
                  <a:pt x="20" y="15"/>
                  <a:pt x="20" y="15"/>
                </a:cubicBezTo>
                <a:cubicBezTo>
                  <a:pt x="20" y="16"/>
                  <a:pt x="20" y="16"/>
                  <a:pt x="20" y="16"/>
                </a:cubicBezTo>
                <a:cubicBezTo>
                  <a:pt x="21" y="16"/>
                  <a:pt x="22" y="17"/>
                  <a:pt x="22" y="17"/>
                </a:cubicBezTo>
                <a:cubicBezTo>
                  <a:pt x="22" y="21"/>
                  <a:pt x="22" y="21"/>
                  <a:pt x="22" y="21"/>
                </a:cubicBezTo>
                <a:cubicBezTo>
                  <a:pt x="23" y="21"/>
                  <a:pt x="23" y="21"/>
                  <a:pt x="23" y="21"/>
                </a:cubicBezTo>
                <a:cubicBezTo>
                  <a:pt x="25" y="21"/>
                  <a:pt x="25" y="21"/>
                  <a:pt x="25" y="21"/>
                </a:cubicBezTo>
                <a:cubicBezTo>
                  <a:pt x="25" y="21"/>
                  <a:pt x="26" y="21"/>
                  <a:pt x="26" y="21"/>
                </a:cubicBezTo>
                <a:cubicBezTo>
                  <a:pt x="26" y="21"/>
                  <a:pt x="26" y="21"/>
                  <a:pt x="26" y="21"/>
                </a:cubicBezTo>
                <a:cubicBezTo>
                  <a:pt x="26" y="18"/>
                  <a:pt x="26" y="18"/>
                  <a:pt x="26" y="18"/>
                </a:cubicBezTo>
                <a:cubicBezTo>
                  <a:pt x="26" y="18"/>
                  <a:pt x="27" y="18"/>
                  <a:pt x="27" y="18"/>
                </a:cubicBezTo>
                <a:cubicBezTo>
                  <a:pt x="27" y="18"/>
                  <a:pt x="27" y="18"/>
                  <a:pt x="27" y="18"/>
                </a:cubicBezTo>
                <a:close/>
                <a:moveTo>
                  <a:pt x="21" y="17"/>
                </a:moveTo>
                <a:cubicBezTo>
                  <a:pt x="21" y="21"/>
                  <a:pt x="21" y="21"/>
                  <a:pt x="21" y="21"/>
                </a:cubicBezTo>
                <a:cubicBezTo>
                  <a:pt x="18" y="21"/>
                  <a:pt x="18" y="21"/>
                  <a:pt x="18" y="21"/>
                </a:cubicBezTo>
                <a:cubicBezTo>
                  <a:pt x="18" y="17"/>
                  <a:pt x="18" y="17"/>
                  <a:pt x="18" y="17"/>
                </a:cubicBezTo>
                <a:cubicBezTo>
                  <a:pt x="21" y="17"/>
                  <a:pt x="21" y="17"/>
                  <a:pt x="21" y="17"/>
                </a:cubicBezTo>
                <a:close/>
                <a:moveTo>
                  <a:pt x="16" y="17"/>
                </a:moveTo>
                <a:cubicBezTo>
                  <a:pt x="13" y="17"/>
                  <a:pt x="13" y="17"/>
                  <a:pt x="13" y="17"/>
                </a:cubicBezTo>
                <a:cubicBezTo>
                  <a:pt x="13" y="21"/>
                  <a:pt x="13" y="21"/>
                  <a:pt x="13" y="21"/>
                </a:cubicBezTo>
                <a:cubicBezTo>
                  <a:pt x="16" y="21"/>
                  <a:pt x="16" y="21"/>
                  <a:pt x="16" y="21"/>
                </a:cubicBezTo>
                <a:cubicBezTo>
                  <a:pt x="16" y="17"/>
                  <a:pt x="16" y="17"/>
                  <a:pt x="16" y="17"/>
                </a:cubicBezTo>
                <a:close/>
                <a:moveTo>
                  <a:pt x="11" y="17"/>
                </a:moveTo>
                <a:cubicBezTo>
                  <a:pt x="9" y="17"/>
                  <a:pt x="9" y="17"/>
                  <a:pt x="9" y="17"/>
                </a:cubicBezTo>
                <a:cubicBezTo>
                  <a:pt x="10" y="17"/>
                  <a:pt x="10" y="18"/>
                  <a:pt x="10" y="19"/>
                </a:cubicBezTo>
                <a:cubicBezTo>
                  <a:pt x="10" y="19"/>
                  <a:pt x="10" y="20"/>
                  <a:pt x="11" y="21"/>
                </a:cubicBezTo>
                <a:cubicBezTo>
                  <a:pt x="11" y="21"/>
                  <a:pt x="11" y="21"/>
                  <a:pt x="11" y="21"/>
                </a:cubicBezTo>
                <a:cubicBezTo>
                  <a:pt x="11" y="21"/>
                  <a:pt x="11" y="21"/>
                  <a:pt x="11" y="21"/>
                </a:cubicBezTo>
                <a:cubicBezTo>
                  <a:pt x="11" y="21"/>
                  <a:pt x="11" y="21"/>
                  <a:pt x="11" y="21"/>
                </a:cubicBezTo>
                <a:cubicBezTo>
                  <a:pt x="11" y="17"/>
                  <a:pt x="11" y="17"/>
                  <a:pt x="11" y="17"/>
                </a:cubicBezTo>
                <a:close/>
                <a:moveTo>
                  <a:pt x="9" y="15"/>
                </a:moveTo>
                <a:cubicBezTo>
                  <a:pt x="11" y="15"/>
                  <a:pt x="11" y="15"/>
                  <a:pt x="11" y="15"/>
                </a:cubicBezTo>
                <a:cubicBezTo>
                  <a:pt x="11" y="12"/>
                  <a:pt x="11" y="12"/>
                  <a:pt x="11" y="12"/>
                </a:cubicBezTo>
                <a:cubicBezTo>
                  <a:pt x="8" y="12"/>
                  <a:pt x="8" y="12"/>
                  <a:pt x="8" y="12"/>
                </a:cubicBezTo>
                <a:cubicBezTo>
                  <a:pt x="8" y="12"/>
                  <a:pt x="8" y="12"/>
                  <a:pt x="8" y="12"/>
                </a:cubicBezTo>
                <a:cubicBezTo>
                  <a:pt x="8" y="12"/>
                  <a:pt x="8" y="12"/>
                  <a:pt x="8" y="12"/>
                </a:cubicBezTo>
                <a:cubicBezTo>
                  <a:pt x="8" y="12"/>
                  <a:pt x="8" y="13"/>
                  <a:pt x="9" y="14"/>
                </a:cubicBezTo>
                <a:cubicBezTo>
                  <a:pt x="9" y="14"/>
                  <a:pt x="9" y="15"/>
                  <a:pt x="9" y="15"/>
                </a:cubicBezTo>
                <a:close/>
                <a:moveTo>
                  <a:pt x="13" y="15"/>
                </a:moveTo>
                <a:cubicBezTo>
                  <a:pt x="16" y="15"/>
                  <a:pt x="16" y="15"/>
                  <a:pt x="16" y="15"/>
                </a:cubicBezTo>
                <a:cubicBezTo>
                  <a:pt x="16" y="12"/>
                  <a:pt x="16" y="12"/>
                  <a:pt x="16" y="12"/>
                </a:cubicBezTo>
                <a:cubicBezTo>
                  <a:pt x="13" y="12"/>
                  <a:pt x="13" y="12"/>
                  <a:pt x="13" y="12"/>
                </a:cubicBezTo>
                <a:cubicBezTo>
                  <a:pt x="13" y="15"/>
                  <a:pt x="13" y="15"/>
                  <a:pt x="13" y="15"/>
                </a:cubicBezTo>
                <a:close/>
                <a:moveTo>
                  <a:pt x="15" y="24"/>
                </a:moveTo>
                <a:cubicBezTo>
                  <a:pt x="23" y="24"/>
                  <a:pt x="23" y="24"/>
                  <a:pt x="23" y="24"/>
                </a:cubicBezTo>
                <a:cubicBezTo>
                  <a:pt x="23" y="24"/>
                  <a:pt x="23" y="24"/>
                  <a:pt x="23" y="24"/>
                </a:cubicBezTo>
                <a:cubicBezTo>
                  <a:pt x="23" y="25"/>
                  <a:pt x="23" y="25"/>
                  <a:pt x="23" y="25"/>
                </a:cubicBezTo>
                <a:cubicBezTo>
                  <a:pt x="22" y="25"/>
                  <a:pt x="22" y="26"/>
                  <a:pt x="22" y="27"/>
                </a:cubicBezTo>
                <a:cubicBezTo>
                  <a:pt x="22" y="27"/>
                  <a:pt x="22" y="27"/>
                  <a:pt x="22" y="27"/>
                </a:cubicBezTo>
                <a:cubicBezTo>
                  <a:pt x="16" y="27"/>
                  <a:pt x="16" y="27"/>
                  <a:pt x="16" y="27"/>
                </a:cubicBezTo>
                <a:cubicBezTo>
                  <a:pt x="16" y="27"/>
                  <a:pt x="16" y="27"/>
                  <a:pt x="16" y="27"/>
                </a:cubicBezTo>
                <a:cubicBezTo>
                  <a:pt x="16" y="26"/>
                  <a:pt x="16" y="25"/>
                  <a:pt x="15" y="25"/>
                </a:cubicBezTo>
                <a:cubicBezTo>
                  <a:pt x="15" y="25"/>
                  <a:pt x="15" y="25"/>
                  <a:pt x="15" y="24"/>
                </a:cubicBezTo>
                <a:cubicBezTo>
                  <a:pt x="15" y="24"/>
                  <a:pt x="15" y="24"/>
                  <a:pt x="15" y="24"/>
                </a:cubicBezTo>
                <a:close/>
                <a:moveTo>
                  <a:pt x="28" y="24"/>
                </a:moveTo>
                <a:cubicBezTo>
                  <a:pt x="27" y="24"/>
                  <a:pt x="27" y="24"/>
                  <a:pt x="27" y="24"/>
                </a:cubicBezTo>
                <a:cubicBezTo>
                  <a:pt x="27" y="24"/>
                  <a:pt x="27" y="24"/>
                  <a:pt x="27" y="24"/>
                </a:cubicBezTo>
                <a:cubicBezTo>
                  <a:pt x="27" y="24"/>
                  <a:pt x="27" y="24"/>
                  <a:pt x="27" y="25"/>
                </a:cubicBezTo>
                <a:cubicBezTo>
                  <a:pt x="27" y="25"/>
                  <a:pt x="27" y="25"/>
                  <a:pt x="27" y="25"/>
                </a:cubicBezTo>
                <a:cubicBezTo>
                  <a:pt x="27" y="25"/>
                  <a:pt x="27" y="25"/>
                  <a:pt x="27" y="25"/>
                </a:cubicBezTo>
                <a:cubicBezTo>
                  <a:pt x="27" y="25"/>
                  <a:pt x="27" y="25"/>
                  <a:pt x="27" y="25"/>
                </a:cubicBezTo>
                <a:cubicBezTo>
                  <a:pt x="27" y="25"/>
                  <a:pt x="28" y="25"/>
                  <a:pt x="28" y="26"/>
                </a:cubicBezTo>
                <a:cubicBezTo>
                  <a:pt x="28" y="26"/>
                  <a:pt x="28" y="26"/>
                  <a:pt x="28" y="26"/>
                </a:cubicBezTo>
                <a:cubicBezTo>
                  <a:pt x="28" y="26"/>
                  <a:pt x="28" y="26"/>
                  <a:pt x="28" y="27"/>
                </a:cubicBezTo>
                <a:cubicBezTo>
                  <a:pt x="28" y="27"/>
                  <a:pt x="28" y="27"/>
                  <a:pt x="28" y="27"/>
                </a:cubicBezTo>
                <a:cubicBezTo>
                  <a:pt x="28" y="27"/>
                  <a:pt x="28" y="27"/>
                  <a:pt x="28" y="27"/>
                </a:cubicBezTo>
                <a:cubicBezTo>
                  <a:pt x="28" y="27"/>
                  <a:pt x="28" y="27"/>
                  <a:pt x="28" y="27"/>
                </a:cubicBezTo>
                <a:cubicBezTo>
                  <a:pt x="28" y="27"/>
                  <a:pt x="28" y="27"/>
                  <a:pt x="28" y="27"/>
                </a:cubicBezTo>
                <a:cubicBezTo>
                  <a:pt x="28" y="27"/>
                  <a:pt x="28" y="27"/>
                  <a:pt x="28" y="27"/>
                </a:cubicBezTo>
                <a:cubicBezTo>
                  <a:pt x="28" y="27"/>
                  <a:pt x="28" y="27"/>
                  <a:pt x="28" y="27"/>
                </a:cubicBezTo>
                <a:cubicBezTo>
                  <a:pt x="28" y="27"/>
                  <a:pt x="28" y="27"/>
                  <a:pt x="28" y="27"/>
                </a:cubicBezTo>
                <a:cubicBezTo>
                  <a:pt x="28" y="27"/>
                  <a:pt x="28" y="27"/>
                  <a:pt x="28" y="27"/>
                </a:cubicBezTo>
                <a:cubicBezTo>
                  <a:pt x="28" y="27"/>
                  <a:pt x="28" y="27"/>
                  <a:pt x="28" y="27"/>
                </a:cubicBezTo>
                <a:cubicBezTo>
                  <a:pt x="28" y="27"/>
                  <a:pt x="28" y="27"/>
                  <a:pt x="28" y="27"/>
                </a:cubicBezTo>
                <a:cubicBezTo>
                  <a:pt x="28" y="27"/>
                  <a:pt x="28" y="27"/>
                  <a:pt x="28" y="27"/>
                </a:cubicBezTo>
                <a:cubicBezTo>
                  <a:pt x="28" y="27"/>
                  <a:pt x="28" y="27"/>
                  <a:pt x="28" y="27"/>
                </a:cubicBezTo>
                <a:cubicBezTo>
                  <a:pt x="29" y="27"/>
                  <a:pt x="29" y="27"/>
                  <a:pt x="29" y="27"/>
                </a:cubicBezTo>
                <a:cubicBezTo>
                  <a:pt x="29" y="27"/>
                  <a:pt x="29" y="27"/>
                  <a:pt x="30" y="27"/>
                </a:cubicBezTo>
                <a:cubicBezTo>
                  <a:pt x="30" y="27"/>
                  <a:pt x="30" y="27"/>
                  <a:pt x="30" y="26"/>
                </a:cubicBezTo>
                <a:cubicBezTo>
                  <a:pt x="30" y="26"/>
                  <a:pt x="30" y="26"/>
                  <a:pt x="30" y="26"/>
                </a:cubicBezTo>
                <a:cubicBezTo>
                  <a:pt x="30" y="26"/>
                  <a:pt x="30" y="25"/>
                  <a:pt x="30" y="25"/>
                </a:cubicBezTo>
                <a:cubicBezTo>
                  <a:pt x="30" y="25"/>
                  <a:pt x="30" y="25"/>
                  <a:pt x="30" y="25"/>
                </a:cubicBezTo>
                <a:cubicBezTo>
                  <a:pt x="29" y="25"/>
                  <a:pt x="29" y="24"/>
                  <a:pt x="29" y="24"/>
                </a:cubicBezTo>
                <a:cubicBezTo>
                  <a:pt x="29" y="24"/>
                  <a:pt x="29" y="24"/>
                  <a:pt x="28" y="24"/>
                </a:cubicBezTo>
                <a:close/>
                <a:moveTo>
                  <a:pt x="25" y="25"/>
                </a:moveTo>
                <a:cubicBezTo>
                  <a:pt x="25" y="25"/>
                  <a:pt x="24" y="25"/>
                  <a:pt x="24" y="25"/>
                </a:cubicBezTo>
                <a:cubicBezTo>
                  <a:pt x="24" y="25"/>
                  <a:pt x="24" y="25"/>
                  <a:pt x="23" y="25"/>
                </a:cubicBezTo>
                <a:cubicBezTo>
                  <a:pt x="23" y="25"/>
                  <a:pt x="23" y="25"/>
                  <a:pt x="23" y="25"/>
                </a:cubicBezTo>
                <a:cubicBezTo>
                  <a:pt x="23" y="26"/>
                  <a:pt x="23" y="26"/>
                  <a:pt x="23" y="27"/>
                </a:cubicBezTo>
                <a:cubicBezTo>
                  <a:pt x="23" y="27"/>
                  <a:pt x="23" y="27"/>
                  <a:pt x="23" y="28"/>
                </a:cubicBezTo>
                <a:cubicBezTo>
                  <a:pt x="23" y="28"/>
                  <a:pt x="23" y="28"/>
                  <a:pt x="23" y="28"/>
                </a:cubicBezTo>
                <a:cubicBezTo>
                  <a:pt x="23" y="28"/>
                  <a:pt x="23" y="28"/>
                  <a:pt x="23" y="28"/>
                </a:cubicBezTo>
                <a:cubicBezTo>
                  <a:pt x="24" y="29"/>
                  <a:pt x="24" y="29"/>
                  <a:pt x="24" y="29"/>
                </a:cubicBezTo>
                <a:cubicBezTo>
                  <a:pt x="24" y="29"/>
                  <a:pt x="25" y="29"/>
                  <a:pt x="25" y="29"/>
                </a:cubicBezTo>
                <a:cubicBezTo>
                  <a:pt x="25" y="29"/>
                  <a:pt x="25" y="29"/>
                  <a:pt x="26" y="29"/>
                </a:cubicBezTo>
                <a:cubicBezTo>
                  <a:pt x="26" y="29"/>
                  <a:pt x="26" y="29"/>
                  <a:pt x="26" y="28"/>
                </a:cubicBezTo>
                <a:cubicBezTo>
                  <a:pt x="26" y="28"/>
                  <a:pt x="26" y="28"/>
                  <a:pt x="26" y="28"/>
                </a:cubicBezTo>
                <a:cubicBezTo>
                  <a:pt x="27" y="28"/>
                  <a:pt x="27" y="28"/>
                  <a:pt x="27" y="28"/>
                </a:cubicBezTo>
                <a:cubicBezTo>
                  <a:pt x="27" y="27"/>
                  <a:pt x="27" y="27"/>
                  <a:pt x="27" y="27"/>
                </a:cubicBezTo>
                <a:cubicBezTo>
                  <a:pt x="27" y="27"/>
                  <a:pt x="27" y="26"/>
                  <a:pt x="27" y="26"/>
                </a:cubicBezTo>
                <a:cubicBezTo>
                  <a:pt x="27" y="26"/>
                  <a:pt x="27" y="26"/>
                  <a:pt x="26" y="25"/>
                </a:cubicBezTo>
                <a:cubicBezTo>
                  <a:pt x="26" y="25"/>
                  <a:pt x="26" y="25"/>
                  <a:pt x="26" y="25"/>
                </a:cubicBezTo>
                <a:cubicBezTo>
                  <a:pt x="26" y="25"/>
                  <a:pt x="26" y="25"/>
                  <a:pt x="26" y="25"/>
                </a:cubicBezTo>
                <a:cubicBezTo>
                  <a:pt x="25" y="25"/>
                  <a:pt x="25" y="25"/>
                  <a:pt x="25" y="25"/>
                </a:cubicBez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00" name="Freeform 226"/>
          <p:cNvSpPr>
            <a:spLocks noEditPoints="1"/>
          </p:cNvSpPr>
          <p:nvPr/>
        </p:nvSpPr>
        <p:spPr bwMode="auto">
          <a:xfrm>
            <a:off x="4404985" y="5000059"/>
            <a:ext cx="249750" cy="269658"/>
          </a:xfrm>
          <a:custGeom>
            <a:avLst/>
            <a:gdLst>
              <a:gd name="T0" fmla="*/ 24 w 26"/>
              <a:gd name="T1" fmla="*/ 18 h 28"/>
              <a:gd name="T2" fmla="*/ 21 w 26"/>
              <a:gd name="T3" fmla="*/ 17 h 28"/>
              <a:gd name="T4" fmla="*/ 24 w 26"/>
              <a:gd name="T5" fmla="*/ 12 h 28"/>
              <a:gd name="T6" fmla="*/ 24 w 26"/>
              <a:gd name="T7" fmla="*/ 4 h 28"/>
              <a:gd name="T8" fmla="*/ 4 w 26"/>
              <a:gd name="T9" fmla="*/ 2 h 28"/>
              <a:gd name="T10" fmla="*/ 5 w 26"/>
              <a:gd name="T11" fmla="*/ 4 h 28"/>
              <a:gd name="T12" fmla="*/ 6 w 26"/>
              <a:gd name="T13" fmla="*/ 6 h 28"/>
              <a:gd name="T14" fmla="*/ 2 w 26"/>
              <a:gd name="T15" fmla="*/ 7 h 28"/>
              <a:gd name="T16" fmla="*/ 5 w 26"/>
              <a:gd name="T17" fmla="*/ 23 h 28"/>
              <a:gd name="T18" fmla="*/ 6 w 26"/>
              <a:gd name="T19" fmla="*/ 25 h 28"/>
              <a:gd name="T20" fmla="*/ 2 w 26"/>
              <a:gd name="T21" fmla="*/ 26 h 28"/>
              <a:gd name="T22" fmla="*/ 4 w 26"/>
              <a:gd name="T23" fmla="*/ 28 h 28"/>
              <a:gd name="T24" fmla="*/ 24 w 26"/>
              <a:gd name="T25" fmla="*/ 26 h 28"/>
              <a:gd name="T26" fmla="*/ 8 w 26"/>
              <a:gd name="T27" fmla="*/ 9 h 28"/>
              <a:gd name="T28" fmla="*/ 12 w 26"/>
              <a:gd name="T29" fmla="*/ 8 h 28"/>
              <a:gd name="T30" fmla="*/ 13 w 26"/>
              <a:gd name="T31" fmla="*/ 11 h 28"/>
              <a:gd name="T32" fmla="*/ 11 w 26"/>
              <a:gd name="T33" fmla="*/ 12 h 28"/>
              <a:gd name="T34" fmla="*/ 15 w 26"/>
              <a:gd name="T35" fmla="*/ 17 h 28"/>
              <a:gd name="T36" fmla="*/ 16 w 26"/>
              <a:gd name="T37" fmla="*/ 17 h 28"/>
              <a:gd name="T38" fmla="*/ 18 w 26"/>
              <a:gd name="T39" fmla="*/ 20 h 28"/>
              <a:gd name="T40" fmla="*/ 13 w 26"/>
              <a:gd name="T41" fmla="*/ 21 h 28"/>
              <a:gd name="T42" fmla="*/ 5 w 26"/>
              <a:gd name="T43" fmla="*/ 25 h 28"/>
              <a:gd name="T44" fmla="*/ 0 w 26"/>
              <a:gd name="T45" fmla="*/ 24 h 28"/>
              <a:gd name="T46" fmla="*/ 1 w 26"/>
              <a:gd name="T47" fmla="*/ 23 h 28"/>
              <a:gd name="T48" fmla="*/ 5 w 26"/>
              <a:gd name="T49" fmla="*/ 23 h 28"/>
              <a:gd name="T50" fmla="*/ 6 w 26"/>
              <a:gd name="T51" fmla="*/ 24 h 28"/>
              <a:gd name="T52" fmla="*/ 26 w 26"/>
              <a:gd name="T53" fmla="*/ 25 h 28"/>
              <a:gd name="T54" fmla="*/ 25 w 26"/>
              <a:gd name="T55" fmla="*/ 17 h 28"/>
              <a:gd name="T56" fmla="*/ 25 w 26"/>
              <a:gd name="T57" fmla="*/ 27 h 28"/>
              <a:gd name="T58" fmla="*/ 26 w 26"/>
              <a:gd name="T59" fmla="*/ 12 h 28"/>
              <a:gd name="T60" fmla="*/ 25 w 26"/>
              <a:gd name="T61" fmla="*/ 4 h 28"/>
              <a:gd name="T62" fmla="*/ 5 w 26"/>
              <a:gd name="T63" fmla="*/ 1 h 28"/>
              <a:gd name="T64" fmla="*/ 5 w 26"/>
              <a:gd name="T65" fmla="*/ 0 h 28"/>
              <a:gd name="T66" fmla="*/ 26 w 26"/>
              <a:gd name="T67" fmla="*/ 3 h 28"/>
              <a:gd name="T68" fmla="*/ 26 w 26"/>
              <a:gd name="T69" fmla="*/ 12 h 28"/>
              <a:gd name="T70" fmla="*/ 2 w 26"/>
              <a:gd name="T71" fmla="*/ 6 h 28"/>
              <a:gd name="T72" fmla="*/ 0 w 26"/>
              <a:gd name="T73" fmla="*/ 5 h 28"/>
              <a:gd name="T74" fmla="*/ 2 w 26"/>
              <a:gd name="T75" fmla="*/ 5 h 28"/>
              <a:gd name="T76" fmla="*/ 6 w 26"/>
              <a:gd name="T77" fmla="*/ 6 h 28"/>
              <a:gd name="T78" fmla="*/ 5 w 26"/>
              <a:gd name="T79" fmla="*/ 6 h 28"/>
              <a:gd name="T80" fmla="*/ 21 w 26"/>
              <a:gd name="T81" fmla="*/ 16 h 28"/>
              <a:gd name="T82" fmla="*/ 25 w 26"/>
              <a:gd name="T83" fmla="*/ 13 h 28"/>
              <a:gd name="T84" fmla="*/ 26 w 26"/>
              <a:gd name="T85" fmla="*/ 13 h 28"/>
              <a:gd name="T86" fmla="*/ 26 w 26"/>
              <a:gd name="T87" fmla="*/ 15 h 28"/>
              <a:gd name="T88" fmla="*/ 25 w 26"/>
              <a:gd name="T89" fmla="*/ 1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6" h="28">
                <a:moveTo>
                  <a:pt x="24" y="26"/>
                </a:moveTo>
                <a:cubicBezTo>
                  <a:pt x="24" y="23"/>
                  <a:pt x="24" y="20"/>
                  <a:pt x="24" y="18"/>
                </a:cubicBezTo>
                <a:cubicBezTo>
                  <a:pt x="24" y="17"/>
                  <a:pt x="24" y="17"/>
                  <a:pt x="24" y="17"/>
                </a:cubicBezTo>
                <a:cubicBezTo>
                  <a:pt x="21" y="17"/>
                  <a:pt x="21" y="17"/>
                  <a:pt x="21" y="17"/>
                </a:cubicBezTo>
                <a:cubicBezTo>
                  <a:pt x="19" y="17"/>
                  <a:pt x="19" y="12"/>
                  <a:pt x="21" y="12"/>
                </a:cubicBezTo>
                <a:cubicBezTo>
                  <a:pt x="24" y="12"/>
                  <a:pt x="24" y="12"/>
                  <a:pt x="24" y="12"/>
                </a:cubicBezTo>
                <a:cubicBezTo>
                  <a:pt x="24" y="12"/>
                  <a:pt x="24" y="12"/>
                  <a:pt x="24" y="12"/>
                </a:cubicBezTo>
                <a:cubicBezTo>
                  <a:pt x="24" y="9"/>
                  <a:pt x="24" y="7"/>
                  <a:pt x="24" y="4"/>
                </a:cubicBezTo>
                <a:cubicBezTo>
                  <a:pt x="24" y="3"/>
                  <a:pt x="23" y="2"/>
                  <a:pt x="22" y="2"/>
                </a:cubicBezTo>
                <a:cubicBezTo>
                  <a:pt x="16" y="2"/>
                  <a:pt x="10" y="2"/>
                  <a:pt x="4" y="2"/>
                </a:cubicBezTo>
                <a:cubicBezTo>
                  <a:pt x="3" y="2"/>
                  <a:pt x="2" y="3"/>
                  <a:pt x="2" y="4"/>
                </a:cubicBezTo>
                <a:cubicBezTo>
                  <a:pt x="3" y="4"/>
                  <a:pt x="4" y="4"/>
                  <a:pt x="5" y="4"/>
                </a:cubicBezTo>
                <a:cubicBezTo>
                  <a:pt x="6" y="4"/>
                  <a:pt x="6" y="4"/>
                  <a:pt x="6" y="5"/>
                </a:cubicBezTo>
                <a:cubicBezTo>
                  <a:pt x="6" y="6"/>
                  <a:pt x="6" y="6"/>
                  <a:pt x="6" y="6"/>
                </a:cubicBezTo>
                <a:cubicBezTo>
                  <a:pt x="6" y="7"/>
                  <a:pt x="6" y="7"/>
                  <a:pt x="5" y="7"/>
                </a:cubicBezTo>
                <a:cubicBezTo>
                  <a:pt x="4" y="7"/>
                  <a:pt x="3" y="7"/>
                  <a:pt x="2" y="7"/>
                </a:cubicBezTo>
                <a:cubicBezTo>
                  <a:pt x="2" y="23"/>
                  <a:pt x="2" y="23"/>
                  <a:pt x="2" y="23"/>
                </a:cubicBezTo>
                <a:cubicBezTo>
                  <a:pt x="3" y="23"/>
                  <a:pt x="4" y="23"/>
                  <a:pt x="5" y="23"/>
                </a:cubicBezTo>
                <a:cubicBezTo>
                  <a:pt x="6" y="23"/>
                  <a:pt x="6" y="23"/>
                  <a:pt x="6" y="24"/>
                </a:cubicBezTo>
                <a:cubicBezTo>
                  <a:pt x="6" y="25"/>
                  <a:pt x="6" y="25"/>
                  <a:pt x="6" y="25"/>
                </a:cubicBezTo>
                <a:cubicBezTo>
                  <a:pt x="6" y="25"/>
                  <a:pt x="6" y="26"/>
                  <a:pt x="5" y="26"/>
                </a:cubicBezTo>
                <a:cubicBezTo>
                  <a:pt x="4" y="26"/>
                  <a:pt x="3" y="26"/>
                  <a:pt x="2" y="26"/>
                </a:cubicBezTo>
                <a:cubicBezTo>
                  <a:pt x="2" y="26"/>
                  <a:pt x="2" y="26"/>
                  <a:pt x="2" y="26"/>
                </a:cubicBezTo>
                <a:cubicBezTo>
                  <a:pt x="2" y="27"/>
                  <a:pt x="3" y="28"/>
                  <a:pt x="4" y="28"/>
                </a:cubicBezTo>
                <a:cubicBezTo>
                  <a:pt x="10" y="28"/>
                  <a:pt x="16" y="28"/>
                  <a:pt x="22" y="28"/>
                </a:cubicBezTo>
                <a:cubicBezTo>
                  <a:pt x="23" y="28"/>
                  <a:pt x="24" y="27"/>
                  <a:pt x="24" y="26"/>
                </a:cubicBezTo>
                <a:close/>
                <a:moveTo>
                  <a:pt x="8" y="11"/>
                </a:moveTo>
                <a:cubicBezTo>
                  <a:pt x="7" y="10"/>
                  <a:pt x="8" y="9"/>
                  <a:pt x="8" y="9"/>
                </a:cubicBezTo>
                <a:cubicBezTo>
                  <a:pt x="9" y="9"/>
                  <a:pt x="10" y="8"/>
                  <a:pt x="11" y="8"/>
                </a:cubicBezTo>
                <a:cubicBezTo>
                  <a:pt x="11" y="8"/>
                  <a:pt x="12" y="8"/>
                  <a:pt x="12" y="8"/>
                </a:cubicBezTo>
                <a:cubicBezTo>
                  <a:pt x="13" y="11"/>
                  <a:pt x="13" y="11"/>
                  <a:pt x="13" y="11"/>
                </a:cubicBezTo>
                <a:cubicBezTo>
                  <a:pt x="13" y="11"/>
                  <a:pt x="13" y="11"/>
                  <a:pt x="13" y="11"/>
                </a:cubicBezTo>
                <a:cubicBezTo>
                  <a:pt x="12" y="11"/>
                  <a:pt x="12" y="11"/>
                  <a:pt x="12" y="12"/>
                </a:cubicBezTo>
                <a:cubicBezTo>
                  <a:pt x="11" y="12"/>
                  <a:pt x="11" y="12"/>
                  <a:pt x="11" y="12"/>
                </a:cubicBezTo>
                <a:cubicBezTo>
                  <a:pt x="12" y="14"/>
                  <a:pt x="13" y="16"/>
                  <a:pt x="14" y="18"/>
                </a:cubicBezTo>
                <a:cubicBezTo>
                  <a:pt x="15" y="17"/>
                  <a:pt x="15" y="17"/>
                  <a:pt x="15" y="17"/>
                </a:cubicBezTo>
                <a:cubicBezTo>
                  <a:pt x="15" y="17"/>
                  <a:pt x="15" y="17"/>
                  <a:pt x="16" y="17"/>
                </a:cubicBezTo>
                <a:cubicBezTo>
                  <a:pt x="16" y="17"/>
                  <a:pt x="16" y="17"/>
                  <a:pt x="16" y="17"/>
                </a:cubicBezTo>
                <a:cubicBezTo>
                  <a:pt x="18" y="19"/>
                  <a:pt x="18" y="19"/>
                  <a:pt x="18" y="19"/>
                </a:cubicBezTo>
                <a:cubicBezTo>
                  <a:pt x="18" y="19"/>
                  <a:pt x="18" y="20"/>
                  <a:pt x="18" y="20"/>
                </a:cubicBezTo>
                <a:cubicBezTo>
                  <a:pt x="17" y="20"/>
                  <a:pt x="16" y="21"/>
                  <a:pt x="16" y="21"/>
                </a:cubicBezTo>
                <a:cubicBezTo>
                  <a:pt x="15" y="22"/>
                  <a:pt x="14" y="22"/>
                  <a:pt x="13" y="21"/>
                </a:cubicBezTo>
                <a:cubicBezTo>
                  <a:pt x="11" y="18"/>
                  <a:pt x="9" y="14"/>
                  <a:pt x="8" y="11"/>
                </a:cubicBezTo>
                <a:close/>
                <a:moveTo>
                  <a:pt x="5" y="25"/>
                </a:moveTo>
                <a:cubicBezTo>
                  <a:pt x="2" y="25"/>
                  <a:pt x="2" y="25"/>
                  <a:pt x="2" y="25"/>
                </a:cubicBezTo>
                <a:cubicBezTo>
                  <a:pt x="1" y="25"/>
                  <a:pt x="0" y="25"/>
                  <a:pt x="0" y="24"/>
                </a:cubicBezTo>
                <a:cubicBezTo>
                  <a:pt x="0" y="24"/>
                  <a:pt x="0" y="24"/>
                  <a:pt x="0" y="24"/>
                </a:cubicBezTo>
                <a:cubicBezTo>
                  <a:pt x="0" y="23"/>
                  <a:pt x="1" y="23"/>
                  <a:pt x="1" y="23"/>
                </a:cubicBezTo>
                <a:cubicBezTo>
                  <a:pt x="1" y="23"/>
                  <a:pt x="2" y="23"/>
                  <a:pt x="2" y="23"/>
                </a:cubicBezTo>
                <a:cubicBezTo>
                  <a:pt x="5" y="23"/>
                  <a:pt x="5" y="23"/>
                  <a:pt x="5" y="23"/>
                </a:cubicBezTo>
                <a:cubicBezTo>
                  <a:pt x="5" y="23"/>
                  <a:pt x="6" y="24"/>
                  <a:pt x="6" y="24"/>
                </a:cubicBezTo>
                <a:cubicBezTo>
                  <a:pt x="6" y="24"/>
                  <a:pt x="6" y="24"/>
                  <a:pt x="6" y="24"/>
                </a:cubicBezTo>
                <a:cubicBezTo>
                  <a:pt x="6" y="25"/>
                  <a:pt x="5" y="25"/>
                  <a:pt x="5" y="25"/>
                </a:cubicBezTo>
                <a:close/>
                <a:moveTo>
                  <a:pt x="26" y="25"/>
                </a:moveTo>
                <a:cubicBezTo>
                  <a:pt x="26" y="17"/>
                  <a:pt x="26" y="17"/>
                  <a:pt x="26" y="17"/>
                </a:cubicBezTo>
                <a:cubicBezTo>
                  <a:pt x="26" y="17"/>
                  <a:pt x="25" y="17"/>
                  <a:pt x="25" y="17"/>
                </a:cubicBezTo>
                <a:cubicBezTo>
                  <a:pt x="25" y="20"/>
                  <a:pt x="25" y="23"/>
                  <a:pt x="25" y="25"/>
                </a:cubicBezTo>
                <a:cubicBezTo>
                  <a:pt x="25" y="26"/>
                  <a:pt x="25" y="26"/>
                  <a:pt x="25" y="27"/>
                </a:cubicBezTo>
                <a:cubicBezTo>
                  <a:pt x="25" y="26"/>
                  <a:pt x="26" y="26"/>
                  <a:pt x="26" y="25"/>
                </a:cubicBezTo>
                <a:close/>
                <a:moveTo>
                  <a:pt x="26" y="12"/>
                </a:moveTo>
                <a:cubicBezTo>
                  <a:pt x="26" y="12"/>
                  <a:pt x="25" y="12"/>
                  <a:pt x="25" y="12"/>
                </a:cubicBezTo>
                <a:cubicBezTo>
                  <a:pt x="25" y="9"/>
                  <a:pt x="25" y="6"/>
                  <a:pt x="25" y="4"/>
                </a:cubicBezTo>
                <a:cubicBezTo>
                  <a:pt x="25" y="2"/>
                  <a:pt x="24" y="1"/>
                  <a:pt x="23" y="1"/>
                </a:cubicBezTo>
                <a:cubicBezTo>
                  <a:pt x="17" y="1"/>
                  <a:pt x="11" y="1"/>
                  <a:pt x="5" y="1"/>
                </a:cubicBezTo>
                <a:cubicBezTo>
                  <a:pt x="5" y="1"/>
                  <a:pt x="4" y="1"/>
                  <a:pt x="4" y="1"/>
                </a:cubicBezTo>
                <a:cubicBezTo>
                  <a:pt x="4" y="1"/>
                  <a:pt x="5" y="0"/>
                  <a:pt x="5" y="0"/>
                </a:cubicBezTo>
                <a:cubicBezTo>
                  <a:pt x="11" y="0"/>
                  <a:pt x="17" y="0"/>
                  <a:pt x="23" y="0"/>
                </a:cubicBezTo>
                <a:cubicBezTo>
                  <a:pt x="25" y="0"/>
                  <a:pt x="26" y="2"/>
                  <a:pt x="26" y="3"/>
                </a:cubicBezTo>
                <a:cubicBezTo>
                  <a:pt x="26" y="7"/>
                  <a:pt x="26" y="7"/>
                  <a:pt x="26" y="11"/>
                </a:cubicBezTo>
                <a:cubicBezTo>
                  <a:pt x="26" y="12"/>
                  <a:pt x="26" y="12"/>
                  <a:pt x="26" y="12"/>
                </a:cubicBezTo>
                <a:close/>
                <a:moveTo>
                  <a:pt x="5" y="6"/>
                </a:moveTo>
                <a:cubicBezTo>
                  <a:pt x="2" y="6"/>
                  <a:pt x="2" y="6"/>
                  <a:pt x="2" y="6"/>
                </a:cubicBezTo>
                <a:cubicBezTo>
                  <a:pt x="1" y="6"/>
                  <a:pt x="0" y="6"/>
                  <a:pt x="0" y="5"/>
                </a:cubicBezTo>
                <a:cubicBezTo>
                  <a:pt x="0" y="5"/>
                  <a:pt x="0" y="5"/>
                  <a:pt x="0" y="5"/>
                </a:cubicBezTo>
                <a:cubicBezTo>
                  <a:pt x="0" y="4"/>
                  <a:pt x="1" y="4"/>
                  <a:pt x="1" y="4"/>
                </a:cubicBezTo>
                <a:cubicBezTo>
                  <a:pt x="1" y="5"/>
                  <a:pt x="2" y="5"/>
                  <a:pt x="2" y="5"/>
                </a:cubicBezTo>
                <a:cubicBezTo>
                  <a:pt x="5" y="5"/>
                  <a:pt x="5" y="5"/>
                  <a:pt x="5" y="5"/>
                </a:cubicBezTo>
                <a:cubicBezTo>
                  <a:pt x="5" y="5"/>
                  <a:pt x="6" y="5"/>
                  <a:pt x="6" y="6"/>
                </a:cubicBezTo>
                <a:cubicBezTo>
                  <a:pt x="6" y="6"/>
                  <a:pt x="6" y="6"/>
                  <a:pt x="6" y="6"/>
                </a:cubicBezTo>
                <a:cubicBezTo>
                  <a:pt x="6" y="6"/>
                  <a:pt x="5" y="6"/>
                  <a:pt x="5" y="6"/>
                </a:cubicBezTo>
                <a:close/>
                <a:moveTo>
                  <a:pt x="25" y="16"/>
                </a:moveTo>
                <a:cubicBezTo>
                  <a:pt x="21" y="16"/>
                  <a:pt x="21" y="16"/>
                  <a:pt x="21" y="16"/>
                </a:cubicBezTo>
                <a:cubicBezTo>
                  <a:pt x="20" y="16"/>
                  <a:pt x="21" y="13"/>
                  <a:pt x="21" y="13"/>
                </a:cubicBezTo>
                <a:cubicBezTo>
                  <a:pt x="25" y="13"/>
                  <a:pt x="25" y="13"/>
                  <a:pt x="25" y="13"/>
                </a:cubicBezTo>
                <a:cubicBezTo>
                  <a:pt x="25" y="13"/>
                  <a:pt x="26" y="13"/>
                  <a:pt x="26" y="13"/>
                </a:cubicBezTo>
                <a:cubicBezTo>
                  <a:pt x="26" y="13"/>
                  <a:pt x="26" y="13"/>
                  <a:pt x="26" y="13"/>
                </a:cubicBezTo>
                <a:cubicBezTo>
                  <a:pt x="26" y="13"/>
                  <a:pt x="26" y="13"/>
                  <a:pt x="26" y="13"/>
                </a:cubicBezTo>
                <a:cubicBezTo>
                  <a:pt x="26" y="15"/>
                  <a:pt x="26" y="15"/>
                  <a:pt x="26" y="15"/>
                </a:cubicBezTo>
                <a:cubicBezTo>
                  <a:pt x="26" y="16"/>
                  <a:pt x="26" y="16"/>
                  <a:pt x="26" y="16"/>
                </a:cubicBezTo>
                <a:cubicBezTo>
                  <a:pt x="26" y="16"/>
                  <a:pt x="25" y="16"/>
                  <a:pt x="25" y="16"/>
                </a:cubicBez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01" name="Freeform 227"/>
          <p:cNvSpPr>
            <a:spLocks noEditPoints="1"/>
          </p:cNvSpPr>
          <p:nvPr/>
        </p:nvSpPr>
        <p:spPr bwMode="auto">
          <a:xfrm>
            <a:off x="5009451" y="4375684"/>
            <a:ext cx="278706" cy="278706"/>
          </a:xfrm>
          <a:custGeom>
            <a:avLst/>
            <a:gdLst>
              <a:gd name="T0" fmla="*/ 15 w 29"/>
              <a:gd name="T1" fmla="*/ 0 h 29"/>
              <a:gd name="T2" fmla="*/ 13 w 29"/>
              <a:gd name="T3" fmla="*/ 14 h 29"/>
              <a:gd name="T4" fmla="*/ 13 w 29"/>
              <a:gd name="T5" fmla="*/ 15 h 29"/>
              <a:gd name="T6" fmla="*/ 12 w 29"/>
              <a:gd name="T7" fmla="*/ 15 h 29"/>
              <a:gd name="T8" fmla="*/ 10 w 29"/>
              <a:gd name="T9" fmla="*/ 15 h 29"/>
              <a:gd name="T10" fmla="*/ 9 w 29"/>
              <a:gd name="T11" fmla="*/ 15 h 29"/>
              <a:gd name="T12" fmla="*/ 8 w 29"/>
              <a:gd name="T13" fmla="*/ 14 h 29"/>
              <a:gd name="T14" fmla="*/ 8 w 29"/>
              <a:gd name="T15" fmla="*/ 11 h 29"/>
              <a:gd name="T16" fmla="*/ 8 w 29"/>
              <a:gd name="T17" fmla="*/ 10 h 29"/>
              <a:gd name="T18" fmla="*/ 9 w 29"/>
              <a:gd name="T19" fmla="*/ 9 h 29"/>
              <a:gd name="T20" fmla="*/ 9 w 29"/>
              <a:gd name="T21" fmla="*/ 9 h 29"/>
              <a:gd name="T22" fmla="*/ 9 w 29"/>
              <a:gd name="T23" fmla="*/ 9 h 29"/>
              <a:gd name="T24" fmla="*/ 10 w 29"/>
              <a:gd name="T25" fmla="*/ 9 h 29"/>
              <a:gd name="T26" fmla="*/ 12 w 29"/>
              <a:gd name="T27" fmla="*/ 9 h 29"/>
              <a:gd name="T28" fmla="*/ 13 w 29"/>
              <a:gd name="T29" fmla="*/ 10 h 29"/>
              <a:gd name="T30" fmla="*/ 13 w 29"/>
              <a:gd name="T31" fmla="*/ 10 h 29"/>
              <a:gd name="T32" fmla="*/ 10 w 29"/>
              <a:gd name="T33" fmla="*/ 13 h 29"/>
              <a:gd name="T34" fmla="*/ 10 w 29"/>
              <a:gd name="T35" fmla="*/ 13 h 29"/>
              <a:gd name="T36" fmla="*/ 10 w 29"/>
              <a:gd name="T37" fmla="*/ 13 h 29"/>
              <a:gd name="T38" fmla="*/ 10 w 29"/>
              <a:gd name="T39" fmla="*/ 13 h 29"/>
              <a:gd name="T40" fmla="*/ 10 w 29"/>
              <a:gd name="T41" fmla="*/ 13 h 29"/>
              <a:gd name="T42" fmla="*/ 10 w 29"/>
              <a:gd name="T43" fmla="*/ 11 h 29"/>
              <a:gd name="T44" fmla="*/ 10 w 29"/>
              <a:gd name="T45" fmla="*/ 10 h 29"/>
              <a:gd name="T46" fmla="*/ 10 w 29"/>
              <a:gd name="T47" fmla="*/ 10 h 29"/>
              <a:gd name="T48" fmla="*/ 11 w 29"/>
              <a:gd name="T49" fmla="*/ 10 h 29"/>
              <a:gd name="T50" fmla="*/ 12 w 29"/>
              <a:gd name="T51" fmla="*/ 10 h 29"/>
              <a:gd name="T52" fmla="*/ 12 w 29"/>
              <a:gd name="T53" fmla="*/ 11 h 29"/>
              <a:gd name="T54" fmla="*/ 12 w 29"/>
              <a:gd name="T55" fmla="*/ 11 h 29"/>
              <a:gd name="T56" fmla="*/ 12 w 29"/>
              <a:gd name="T57" fmla="*/ 13 h 29"/>
              <a:gd name="T58" fmla="*/ 12 w 29"/>
              <a:gd name="T59" fmla="*/ 13 h 29"/>
              <a:gd name="T60" fmla="*/ 11 w 29"/>
              <a:gd name="T61" fmla="*/ 13 h 29"/>
              <a:gd name="T62" fmla="*/ 19 w 29"/>
              <a:gd name="T63" fmla="*/ 9 h 29"/>
              <a:gd name="T64" fmla="*/ 12 w 29"/>
              <a:gd name="T65" fmla="*/ 21 h 29"/>
              <a:gd name="T66" fmla="*/ 10 w 29"/>
              <a:gd name="T67" fmla="*/ 20 h 29"/>
              <a:gd name="T68" fmla="*/ 18 w 29"/>
              <a:gd name="T69" fmla="*/ 9 h 29"/>
              <a:gd name="T70" fmla="*/ 19 w 29"/>
              <a:gd name="T71" fmla="*/ 9 h 29"/>
              <a:gd name="T72" fmla="*/ 22 w 29"/>
              <a:gd name="T73" fmla="*/ 19 h 29"/>
              <a:gd name="T74" fmla="*/ 21 w 29"/>
              <a:gd name="T75" fmla="*/ 20 h 29"/>
              <a:gd name="T76" fmla="*/ 21 w 29"/>
              <a:gd name="T77" fmla="*/ 20 h 29"/>
              <a:gd name="T78" fmla="*/ 20 w 29"/>
              <a:gd name="T79" fmla="*/ 21 h 29"/>
              <a:gd name="T80" fmla="*/ 18 w 29"/>
              <a:gd name="T81" fmla="*/ 21 h 29"/>
              <a:gd name="T82" fmla="*/ 17 w 29"/>
              <a:gd name="T83" fmla="*/ 20 h 29"/>
              <a:gd name="T84" fmla="*/ 16 w 29"/>
              <a:gd name="T85" fmla="*/ 20 h 29"/>
              <a:gd name="T86" fmla="*/ 16 w 29"/>
              <a:gd name="T87" fmla="*/ 17 h 29"/>
              <a:gd name="T88" fmla="*/ 16 w 29"/>
              <a:gd name="T89" fmla="*/ 15 h 29"/>
              <a:gd name="T90" fmla="*/ 17 w 29"/>
              <a:gd name="T91" fmla="*/ 15 h 29"/>
              <a:gd name="T92" fmla="*/ 19 w 29"/>
              <a:gd name="T93" fmla="*/ 14 h 29"/>
              <a:gd name="T94" fmla="*/ 20 w 29"/>
              <a:gd name="T95" fmla="*/ 14 h 29"/>
              <a:gd name="T96" fmla="*/ 21 w 29"/>
              <a:gd name="T97" fmla="*/ 15 h 29"/>
              <a:gd name="T98" fmla="*/ 22 w 29"/>
              <a:gd name="T99" fmla="*/ 16 h 29"/>
              <a:gd name="T100" fmla="*/ 18 w 29"/>
              <a:gd name="T101" fmla="*/ 19 h 29"/>
              <a:gd name="T102" fmla="*/ 18 w 29"/>
              <a:gd name="T103" fmla="*/ 18 h 29"/>
              <a:gd name="T104" fmla="*/ 18 w 29"/>
              <a:gd name="T105" fmla="*/ 16 h 29"/>
              <a:gd name="T106" fmla="*/ 19 w 29"/>
              <a:gd name="T107" fmla="*/ 16 h 29"/>
              <a:gd name="T108" fmla="*/ 20 w 29"/>
              <a:gd name="T109" fmla="*/ 16 h 29"/>
              <a:gd name="T110" fmla="*/ 20 w 29"/>
              <a:gd name="T111" fmla="*/ 19 h 29"/>
              <a:gd name="T112" fmla="*/ 15 w 29"/>
              <a:gd name="T113" fmla="*/ 4 h 29"/>
              <a:gd name="T114" fmla="*/ 15 w 29"/>
              <a:gd name="T115"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9" h="29">
                <a:moveTo>
                  <a:pt x="15" y="0"/>
                </a:moveTo>
                <a:cubicBezTo>
                  <a:pt x="7" y="0"/>
                  <a:pt x="0" y="7"/>
                  <a:pt x="0" y="15"/>
                </a:cubicBezTo>
                <a:cubicBezTo>
                  <a:pt x="0" y="23"/>
                  <a:pt x="7" y="29"/>
                  <a:pt x="15" y="29"/>
                </a:cubicBezTo>
                <a:cubicBezTo>
                  <a:pt x="23" y="29"/>
                  <a:pt x="29" y="23"/>
                  <a:pt x="29" y="15"/>
                </a:cubicBezTo>
                <a:cubicBezTo>
                  <a:pt x="29" y="7"/>
                  <a:pt x="23" y="0"/>
                  <a:pt x="15" y="0"/>
                </a:cubicBezTo>
                <a:close/>
                <a:moveTo>
                  <a:pt x="14" y="11"/>
                </a:moveTo>
                <a:cubicBezTo>
                  <a:pt x="14" y="12"/>
                  <a:pt x="14" y="12"/>
                  <a:pt x="14" y="12"/>
                </a:cubicBezTo>
                <a:cubicBezTo>
                  <a:pt x="14" y="13"/>
                  <a:pt x="14" y="13"/>
                  <a:pt x="14" y="13"/>
                </a:cubicBezTo>
                <a:cubicBezTo>
                  <a:pt x="13" y="13"/>
                  <a:pt x="13" y="13"/>
                  <a:pt x="13" y="13"/>
                </a:cubicBezTo>
                <a:cubicBezTo>
                  <a:pt x="13" y="14"/>
                  <a:pt x="13" y="14"/>
                  <a:pt x="13" y="14"/>
                </a:cubicBezTo>
                <a:cubicBezTo>
                  <a:pt x="13" y="14"/>
                  <a:pt x="13" y="14"/>
                  <a:pt x="13" y="14"/>
                </a:cubicBezTo>
                <a:cubicBezTo>
                  <a:pt x="13" y="14"/>
                  <a:pt x="13" y="14"/>
                  <a:pt x="13" y="14"/>
                </a:cubicBezTo>
                <a:cubicBezTo>
                  <a:pt x="13" y="14"/>
                  <a:pt x="13" y="14"/>
                  <a:pt x="13" y="14"/>
                </a:cubicBezTo>
                <a:cubicBezTo>
                  <a:pt x="13" y="14"/>
                  <a:pt x="13" y="14"/>
                  <a:pt x="13" y="14"/>
                </a:cubicBezTo>
                <a:cubicBezTo>
                  <a:pt x="13" y="14"/>
                  <a:pt x="13" y="15"/>
                  <a:pt x="13" y="15"/>
                </a:cubicBezTo>
                <a:cubicBezTo>
                  <a:pt x="13" y="15"/>
                  <a:pt x="13" y="15"/>
                  <a:pt x="13" y="15"/>
                </a:cubicBezTo>
                <a:cubicBezTo>
                  <a:pt x="13" y="15"/>
                  <a:pt x="13" y="15"/>
                  <a:pt x="13" y="15"/>
                </a:cubicBezTo>
                <a:cubicBezTo>
                  <a:pt x="12" y="15"/>
                  <a:pt x="12" y="15"/>
                  <a:pt x="12" y="15"/>
                </a:cubicBezTo>
                <a:cubicBezTo>
                  <a:pt x="12" y="15"/>
                  <a:pt x="12" y="15"/>
                  <a:pt x="12" y="15"/>
                </a:cubicBezTo>
                <a:cubicBezTo>
                  <a:pt x="12" y="15"/>
                  <a:pt x="12" y="15"/>
                  <a:pt x="12" y="15"/>
                </a:cubicBezTo>
                <a:cubicBezTo>
                  <a:pt x="12" y="15"/>
                  <a:pt x="12" y="15"/>
                  <a:pt x="12" y="15"/>
                </a:cubicBezTo>
                <a:cubicBezTo>
                  <a:pt x="12" y="15"/>
                  <a:pt x="12" y="15"/>
                  <a:pt x="12" y="15"/>
                </a:cubicBezTo>
                <a:cubicBezTo>
                  <a:pt x="11" y="15"/>
                  <a:pt x="11" y="15"/>
                  <a:pt x="11" y="15"/>
                </a:cubicBezTo>
                <a:cubicBezTo>
                  <a:pt x="11" y="15"/>
                  <a:pt x="11" y="15"/>
                  <a:pt x="11" y="15"/>
                </a:cubicBezTo>
                <a:cubicBezTo>
                  <a:pt x="11" y="15"/>
                  <a:pt x="10" y="15"/>
                  <a:pt x="10" y="15"/>
                </a:cubicBezTo>
                <a:cubicBezTo>
                  <a:pt x="10" y="15"/>
                  <a:pt x="10" y="15"/>
                  <a:pt x="10" y="15"/>
                </a:cubicBezTo>
                <a:cubicBezTo>
                  <a:pt x="10" y="15"/>
                  <a:pt x="10" y="15"/>
                  <a:pt x="10" y="15"/>
                </a:cubicBezTo>
                <a:cubicBezTo>
                  <a:pt x="10" y="15"/>
                  <a:pt x="10" y="15"/>
                  <a:pt x="10" y="15"/>
                </a:cubicBezTo>
                <a:cubicBezTo>
                  <a:pt x="9" y="15"/>
                  <a:pt x="9" y="15"/>
                  <a:pt x="9" y="15"/>
                </a:cubicBezTo>
                <a:cubicBezTo>
                  <a:pt x="9" y="15"/>
                  <a:pt x="9" y="15"/>
                  <a:pt x="9" y="15"/>
                </a:cubicBezTo>
                <a:cubicBezTo>
                  <a:pt x="9" y="15"/>
                  <a:pt x="9" y="15"/>
                  <a:pt x="9" y="15"/>
                </a:cubicBezTo>
                <a:cubicBezTo>
                  <a:pt x="9" y="14"/>
                  <a:pt x="8" y="14"/>
                  <a:pt x="8" y="14"/>
                </a:cubicBezTo>
                <a:cubicBezTo>
                  <a:pt x="8" y="14"/>
                  <a:pt x="8" y="14"/>
                  <a:pt x="8" y="14"/>
                </a:cubicBezTo>
                <a:cubicBezTo>
                  <a:pt x="8" y="14"/>
                  <a:pt x="8" y="14"/>
                  <a:pt x="8" y="14"/>
                </a:cubicBezTo>
                <a:cubicBezTo>
                  <a:pt x="8" y="14"/>
                  <a:pt x="8" y="14"/>
                  <a:pt x="8" y="14"/>
                </a:cubicBezTo>
                <a:cubicBezTo>
                  <a:pt x="8" y="14"/>
                  <a:pt x="8" y="14"/>
                  <a:pt x="8" y="14"/>
                </a:cubicBezTo>
                <a:cubicBezTo>
                  <a:pt x="8" y="14"/>
                  <a:pt x="8" y="13"/>
                  <a:pt x="8" y="13"/>
                </a:cubicBezTo>
                <a:cubicBezTo>
                  <a:pt x="8" y="13"/>
                  <a:pt x="8" y="13"/>
                  <a:pt x="8" y="13"/>
                </a:cubicBezTo>
                <a:cubicBezTo>
                  <a:pt x="8" y="13"/>
                  <a:pt x="8" y="13"/>
                  <a:pt x="8" y="12"/>
                </a:cubicBezTo>
                <a:cubicBezTo>
                  <a:pt x="8" y="11"/>
                  <a:pt x="8" y="11"/>
                  <a:pt x="8" y="11"/>
                </a:cubicBezTo>
                <a:cubicBezTo>
                  <a:pt x="8" y="11"/>
                  <a:pt x="8" y="11"/>
                  <a:pt x="8" y="11"/>
                </a:cubicBezTo>
                <a:cubicBezTo>
                  <a:pt x="8" y="11"/>
                  <a:pt x="8" y="11"/>
                  <a:pt x="8" y="10"/>
                </a:cubicBezTo>
                <a:cubicBezTo>
                  <a:pt x="8" y="10"/>
                  <a:pt x="8" y="10"/>
                  <a:pt x="8" y="10"/>
                </a:cubicBezTo>
                <a:cubicBezTo>
                  <a:pt x="8" y="10"/>
                  <a:pt x="8" y="10"/>
                  <a:pt x="8" y="10"/>
                </a:cubicBezTo>
                <a:cubicBezTo>
                  <a:pt x="8" y="10"/>
                  <a:pt x="8" y="10"/>
                  <a:pt x="8" y="10"/>
                </a:cubicBezTo>
                <a:cubicBezTo>
                  <a:pt x="8" y="10"/>
                  <a:pt x="8" y="10"/>
                  <a:pt x="8" y="10"/>
                </a:cubicBezTo>
                <a:cubicBezTo>
                  <a:pt x="8" y="10"/>
                  <a:pt x="8" y="10"/>
                  <a:pt x="8" y="10"/>
                </a:cubicBezTo>
                <a:cubicBezTo>
                  <a:pt x="8" y="10"/>
                  <a:pt x="8" y="9"/>
                  <a:pt x="8" y="9"/>
                </a:cubicBezTo>
                <a:cubicBezTo>
                  <a:pt x="8" y="9"/>
                  <a:pt x="8" y="9"/>
                  <a:pt x="8" y="9"/>
                </a:cubicBezTo>
                <a:cubicBezTo>
                  <a:pt x="8" y="9"/>
                  <a:pt x="9" y="9"/>
                  <a:pt x="9" y="9"/>
                </a:cubicBezTo>
                <a:cubicBezTo>
                  <a:pt x="9" y="9"/>
                  <a:pt x="9" y="9"/>
                  <a:pt x="9" y="9"/>
                </a:cubicBezTo>
                <a:cubicBezTo>
                  <a:pt x="9" y="9"/>
                  <a:pt x="9" y="9"/>
                  <a:pt x="9" y="9"/>
                </a:cubicBezTo>
                <a:cubicBezTo>
                  <a:pt x="9" y="9"/>
                  <a:pt x="9" y="9"/>
                  <a:pt x="9" y="9"/>
                </a:cubicBezTo>
                <a:cubicBezTo>
                  <a:pt x="9" y="9"/>
                  <a:pt x="9" y="9"/>
                  <a:pt x="9" y="9"/>
                </a:cubicBezTo>
                <a:cubicBezTo>
                  <a:pt x="9" y="9"/>
                  <a:pt x="9" y="9"/>
                  <a:pt x="9" y="9"/>
                </a:cubicBezTo>
                <a:cubicBezTo>
                  <a:pt x="9" y="9"/>
                  <a:pt x="9" y="9"/>
                  <a:pt x="9" y="9"/>
                </a:cubicBezTo>
                <a:cubicBezTo>
                  <a:pt x="9" y="9"/>
                  <a:pt x="9" y="9"/>
                  <a:pt x="9" y="9"/>
                </a:cubicBezTo>
                <a:cubicBezTo>
                  <a:pt x="9" y="9"/>
                  <a:pt x="9" y="9"/>
                  <a:pt x="9" y="9"/>
                </a:cubicBezTo>
                <a:cubicBezTo>
                  <a:pt x="9" y="9"/>
                  <a:pt x="9" y="9"/>
                  <a:pt x="9" y="9"/>
                </a:cubicBezTo>
                <a:cubicBezTo>
                  <a:pt x="9" y="9"/>
                  <a:pt x="9" y="9"/>
                  <a:pt x="9" y="9"/>
                </a:cubicBezTo>
                <a:cubicBezTo>
                  <a:pt x="9" y="9"/>
                  <a:pt x="9" y="9"/>
                  <a:pt x="9" y="9"/>
                </a:cubicBezTo>
                <a:cubicBezTo>
                  <a:pt x="9" y="9"/>
                  <a:pt x="9" y="9"/>
                  <a:pt x="10" y="9"/>
                </a:cubicBezTo>
                <a:cubicBezTo>
                  <a:pt x="10" y="9"/>
                  <a:pt x="10" y="9"/>
                  <a:pt x="10" y="9"/>
                </a:cubicBezTo>
                <a:cubicBezTo>
                  <a:pt x="10" y="9"/>
                  <a:pt x="10" y="9"/>
                  <a:pt x="10" y="9"/>
                </a:cubicBezTo>
                <a:cubicBezTo>
                  <a:pt x="10" y="9"/>
                  <a:pt x="10" y="9"/>
                  <a:pt x="10" y="9"/>
                </a:cubicBezTo>
                <a:cubicBezTo>
                  <a:pt x="10" y="9"/>
                  <a:pt x="11" y="9"/>
                  <a:pt x="11" y="9"/>
                </a:cubicBezTo>
                <a:cubicBezTo>
                  <a:pt x="11" y="9"/>
                  <a:pt x="11" y="9"/>
                  <a:pt x="12" y="9"/>
                </a:cubicBezTo>
                <a:cubicBezTo>
                  <a:pt x="12" y="9"/>
                  <a:pt x="12" y="9"/>
                  <a:pt x="12" y="9"/>
                </a:cubicBezTo>
                <a:cubicBezTo>
                  <a:pt x="12" y="9"/>
                  <a:pt x="12" y="9"/>
                  <a:pt x="12" y="9"/>
                </a:cubicBezTo>
                <a:cubicBezTo>
                  <a:pt x="12" y="9"/>
                  <a:pt x="12" y="9"/>
                  <a:pt x="12" y="9"/>
                </a:cubicBezTo>
                <a:cubicBezTo>
                  <a:pt x="12" y="9"/>
                  <a:pt x="12" y="9"/>
                  <a:pt x="13" y="9"/>
                </a:cubicBezTo>
                <a:cubicBezTo>
                  <a:pt x="13" y="9"/>
                  <a:pt x="13" y="9"/>
                  <a:pt x="13" y="9"/>
                </a:cubicBezTo>
                <a:cubicBezTo>
                  <a:pt x="13" y="9"/>
                  <a:pt x="13" y="9"/>
                  <a:pt x="13" y="9"/>
                </a:cubicBezTo>
                <a:cubicBezTo>
                  <a:pt x="13" y="9"/>
                  <a:pt x="13" y="10"/>
                  <a:pt x="13" y="10"/>
                </a:cubicBezTo>
                <a:cubicBezTo>
                  <a:pt x="13" y="10"/>
                  <a:pt x="13" y="10"/>
                  <a:pt x="13" y="10"/>
                </a:cubicBezTo>
                <a:cubicBezTo>
                  <a:pt x="13" y="10"/>
                  <a:pt x="13" y="10"/>
                  <a:pt x="13" y="10"/>
                </a:cubicBezTo>
                <a:cubicBezTo>
                  <a:pt x="13" y="10"/>
                  <a:pt x="13" y="10"/>
                  <a:pt x="13" y="10"/>
                </a:cubicBezTo>
                <a:cubicBezTo>
                  <a:pt x="13" y="10"/>
                  <a:pt x="13" y="10"/>
                  <a:pt x="13" y="10"/>
                </a:cubicBezTo>
                <a:cubicBezTo>
                  <a:pt x="13" y="10"/>
                  <a:pt x="13" y="10"/>
                  <a:pt x="13" y="10"/>
                </a:cubicBezTo>
                <a:cubicBezTo>
                  <a:pt x="13" y="10"/>
                  <a:pt x="13" y="10"/>
                  <a:pt x="13" y="10"/>
                </a:cubicBezTo>
                <a:cubicBezTo>
                  <a:pt x="13" y="11"/>
                  <a:pt x="13" y="11"/>
                  <a:pt x="14" y="11"/>
                </a:cubicBezTo>
                <a:cubicBezTo>
                  <a:pt x="14" y="11"/>
                  <a:pt x="14" y="11"/>
                  <a:pt x="14" y="11"/>
                </a:cubicBezTo>
                <a:cubicBezTo>
                  <a:pt x="14" y="11"/>
                  <a:pt x="14" y="11"/>
                  <a:pt x="14" y="11"/>
                </a:cubicBezTo>
                <a:close/>
                <a:moveTo>
                  <a:pt x="11" y="13"/>
                </a:moveTo>
                <a:cubicBezTo>
                  <a:pt x="11" y="13"/>
                  <a:pt x="11"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1"/>
                  <a:pt x="10" y="11"/>
                  <a:pt x="10" y="11"/>
                </a:cubicBezTo>
                <a:cubicBezTo>
                  <a:pt x="10" y="11"/>
                  <a:pt x="10" y="11"/>
                  <a:pt x="10" y="11"/>
                </a:cubicBezTo>
                <a:cubicBezTo>
                  <a:pt x="10" y="11"/>
                  <a:pt x="10" y="11"/>
                  <a:pt x="10" y="11"/>
                </a:cubicBezTo>
                <a:cubicBezTo>
                  <a:pt x="10" y="11"/>
                  <a:pt x="10" y="11"/>
                  <a:pt x="10" y="11"/>
                </a:cubicBezTo>
                <a:cubicBezTo>
                  <a:pt x="10" y="11"/>
                  <a:pt x="10" y="11"/>
                  <a:pt x="10" y="11"/>
                </a:cubicBezTo>
                <a:cubicBezTo>
                  <a:pt x="10" y="10"/>
                  <a:pt x="10" y="10"/>
                  <a:pt x="10" y="10"/>
                </a:cubicBezTo>
                <a:cubicBezTo>
                  <a:pt x="10" y="10"/>
                  <a:pt x="10" y="10"/>
                  <a:pt x="10" y="10"/>
                </a:cubicBezTo>
                <a:cubicBezTo>
                  <a:pt x="10" y="10"/>
                  <a:pt x="10" y="10"/>
                  <a:pt x="10" y="10"/>
                </a:cubicBezTo>
                <a:cubicBezTo>
                  <a:pt x="10" y="10"/>
                  <a:pt x="10" y="10"/>
                  <a:pt x="10" y="10"/>
                </a:cubicBezTo>
                <a:cubicBezTo>
                  <a:pt x="10" y="10"/>
                  <a:pt x="10" y="10"/>
                  <a:pt x="10" y="10"/>
                </a:cubicBezTo>
                <a:cubicBezTo>
                  <a:pt x="10" y="10"/>
                  <a:pt x="10" y="10"/>
                  <a:pt x="10" y="10"/>
                </a:cubicBezTo>
                <a:cubicBezTo>
                  <a:pt x="10" y="10"/>
                  <a:pt x="10" y="10"/>
                  <a:pt x="10" y="10"/>
                </a:cubicBezTo>
                <a:cubicBezTo>
                  <a:pt x="10" y="10"/>
                  <a:pt x="10" y="10"/>
                  <a:pt x="10" y="10"/>
                </a:cubicBezTo>
                <a:cubicBezTo>
                  <a:pt x="10" y="10"/>
                  <a:pt x="10" y="10"/>
                  <a:pt x="10" y="10"/>
                </a:cubicBezTo>
                <a:cubicBezTo>
                  <a:pt x="10" y="10"/>
                  <a:pt x="11" y="10"/>
                  <a:pt x="11" y="10"/>
                </a:cubicBezTo>
                <a:cubicBezTo>
                  <a:pt x="11" y="10"/>
                  <a:pt x="11" y="10"/>
                  <a:pt x="11" y="10"/>
                </a:cubicBezTo>
                <a:cubicBezTo>
                  <a:pt x="11" y="10"/>
                  <a:pt x="11" y="10"/>
                  <a:pt x="11" y="10"/>
                </a:cubicBezTo>
                <a:cubicBezTo>
                  <a:pt x="11" y="10"/>
                  <a:pt x="11" y="10"/>
                  <a:pt x="11" y="10"/>
                </a:cubicBezTo>
                <a:cubicBezTo>
                  <a:pt x="11" y="10"/>
                  <a:pt x="11" y="10"/>
                  <a:pt x="11" y="10"/>
                </a:cubicBezTo>
                <a:cubicBezTo>
                  <a:pt x="11" y="10"/>
                  <a:pt x="11" y="10"/>
                  <a:pt x="11" y="10"/>
                </a:cubicBezTo>
                <a:cubicBezTo>
                  <a:pt x="11" y="10"/>
                  <a:pt x="11" y="10"/>
                  <a:pt x="11" y="10"/>
                </a:cubicBezTo>
                <a:cubicBezTo>
                  <a:pt x="11" y="10"/>
                  <a:pt x="11" y="10"/>
                  <a:pt x="11" y="10"/>
                </a:cubicBezTo>
                <a:cubicBezTo>
                  <a:pt x="11" y="10"/>
                  <a:pt x="11" y="10"/>
                  <a:pt x="11" y="10"/>
                </a:cubicBezTo>
                <a:cubicBezTo>
                  <a:pt x="12" y="10"/>
                  <a:pt x="12" y="10"/>
                  <a:pt x="12" y="10"/>
                </a:cubicBezTo>
                <a:cubicBezTo>
                  <a:pt x="12" y="10"/>
                  <a:pt x="12" y="10"/>
                  <a:pt x="12" y="10"/>
                </a:cubicBezTo>
                <a:cubicBezTo>
                  <a:pt x="12" y="10"/>
                  <a:pt x="12" y="10"/>
                  <a:pt x="12" y="10"/>
                </a:cubicBezTo>
                <a:cubicBezTo>
                  <a:pt x="12" y="10"/>
                  <a:pt x="12" y="10"/>
                  <a:pt x="12" y="10"/>
                </a:cubicBezTo>
                <a:cubicBezTo>
                  <a:pt x="12" y="10"/>
                  <a:pt x="12" y="10"/>
                  <a:pt x="12" y="10"/>
                </a:cubicBezTo>
                <a:cubicBezTo>
                  <a:pt x="12" y="10"/>
                  <a:pt x="12" y="11"/>
                  <a:pt x="12" y="11"/>
                </a:cubicBezTo>
                <a:cubicBezTo>
                  <a:pt x="12" y="11"/>
                  <a:pt x="12" y="11"/>
                  <a:pt x="12" y="11"/>
                </a:cubicBezTo>
                <a:cubicBezTo>
                  <a:pt x="12" y="11"/>
                  <a:pt x="12" y="11"/>
                  <a:pt x="12" y="11"/>
                </a:cubicBezTo>
                <a:cubicBezTo>
                  <a:pt x="12" y="11"/>
                  <a:pt x="12" y="11"/>
                  <a:pt x="12" y="11"/>
                </a:cubicBezTo>
                <a:cubicBezTo>
                  <a:pt x="12" y="11"/>
                  <a:pt x="12" y="11"/>
                  <a:pt x="12" y="11"/>
                </a:cubicBezTo>
                <a:cubicBezTo>
                  <a:pt x="12" y="11"/>
                  <a:pt x="12" y="11"/>
                  <a:pt x="12" y="11"/>
                </a:cubicBezTo>
                <a:cubicBezTo>
                  <a:pt x="12" y="13"/>
                  <a:pt x="12" y="13"/>
                  <a:pt x="12" y="13"/>
                </a:cubicBezTo>
                <a:cubicBezTo>
                  <a:pt x="12" y="13"/>
                  <a:pt x="12" y="13"/>
                  <a:pt x="12" y="13"/>
                </a:cubicBezTo>
                <a:cubicBezTo>
                  <a:pt x="12" y="13"/>
                  <a:pt x="12" y="13"/>
                  <a:pt x="12" y="13"/>
                </a:cubicBezTo>
                <a:cubicBezTo>
                  <a:pt x="12" y="13"/>
                  <a:pt x="12" y="13"/>
                  <a:pt x="12" y="13"/>
                </a:cubicBezTo>
                <a:cubicBezTo>
                  <a:pt x="12" y="13"/>
                  <a:pt x="12" y="13"/>
                  <a:pt x="12" y="13"/>
                </a:cubicBezTo>
                <a:cubicBezTo>
                  <a:pt x="12" y="13"/>
                  <a:pt x="12" y="13"/>
                  <a:pt x="12" y="13"/>
                </a:cubicBezTo>
                <a:cubicBezTo>
                  <a:pt x="12" y="13"/>
                  <a:pt x="12" y="13"/>
                  <a:pt x="12" y="13"/>
                </a:cubicBezTo>
                <a:cubicBezTo>
                  <a:pt x="12" y="13"/>
                  <a:pt x="12" y="13"/>
                  <a:pt x="12" y="13"/>
                </a:cubicBezTo>
                <a:cubicBezTo>
                  <a:pt x="12" y="13"/>
                  <a:pt x="12" y="13"/>
                  <a:pt x="12" y="13"/>
                </a:cubicBezTo>
                <a:cubicBezTo>
                  <a:pt x="12" y="13"/>
                  <a:pt x="12" y="13"/>
                  <a:pt x="12" y="13"/>
                </a:cubicBezTo>
                <a:cubicBezTo>
                  <a:pt x="12" y="13"/>
                  <a:pt x="12" y="13"/>
                  <a:pt x="12" y="13"/>
                </a:cubicBezTo>
                <a:cubicBezTo>
                  <a:pt x="12" y="13"/>
                  <a:pt x="12" y="13"/>
                  <a:pt x="12" y="13"/>
                </a:cubicBezTo>
                <a:cubicBezTo>
                  <a:pt x="12" y="13"/>
                  <a:pt x="12" y="13"/>
                  <a:pt x="12" y="13"/>
                </a:cubicBezTo>
                <a:cubicBezTo>
                  <a:pt x="12" y="13"/>
                  <a:pt x="12" y="13"/>
                  <a:pt x="11" y="13"/>
                </a:cubicBezTo>
                <a:cubicBezTo>
                  <a:pt x="11" y="13"/>
                  <a:pt x="11" y="13"/>
                  <a:pt x="11" y="13"/>
                </a:cubicBezTo>
                <a:cubicBezTo>
                  <a:pt x="11" y="13"/>
                  <a:pt x="11" y="13"/>
                  <a:pt x="11" y="13"/>
                </a:cubicBezTo>
                <a:cubicBezTo>
                  <a:pt x="11" y="13"/>
                  <a:pt x="11" y="13"/>
                  <a:pt x="11" y="13"/>
                </a:cubicBezTo>
                <a:cubicBezTo>
                  <a:pt x="11" y="13"/>
                  <a:pt x="11" y="13"/>
                  <a:pt x="11" y="13"/>
                </a:cubicBezTo>
                <a:cubicBezTo>
                  <a:pt x="11" y="13"/>
                  <a:pt x="11" y="13"/>
                  <a:pt x="11" y="13"/>
                </a:cubicBezTo>
                <a:close/>
                <a:moveTo>
                  <a:pt x="19" y="9"/>
                </a:moveTo>
                <a:cubicBezTo>
                  <a:pt x="12" y="21"/>
                  <a:pt x="12" y="21"/>
                  <a:pt x="12" y="21"/>
                </a:cubicBezTo>
                <a:cubicBezTo>
                  <a:pt x="12" y="21"/>
                  <a:pt x="12" y="21"/>
                  <a:pt x="12" y="21"/>
                </a:cubicBezTo>
                <a:cubicBezTo>
                  <a:pt x="12" y="21"/>
                  <a:pt x="12" y="21"/>
                  <a:pt x="12" y="21"/>
                </a:cubicBezTo>
                <a:cubicBezTo>
                  <a:pt x="12" y="21"/>
                  <a:pt x="12" y="21"/>
                  <a:pt x="12" y="21"/>
                </a:cubicBezTo>
                <a:cubicBezTo>
                  <a:pt x="12" y="21"/>
                  <a:pt x="12" y="21"/>
                  <a:pt x="12" y="21"/>
                </a:cubicBezTo>
                <a:cubicBezTo>
                  <a:pt x="12" y="21"/>
                  <a:pt x="12" y="21"/>
                  <a:pt x="12" y="21"/>
                </a:cubicBezTo>
                <a:cubicBezTo>
                  <a:pt x="11" y="21"/>
                  <a:pt x="11" y="21"/>
                  <a:pt x="11" y="21"/>
                </a:cubicBezTo>
                <a:cubicBezTo>
                  <a:pt x="10" y="21"/>
                  <a:pt x="10" y="21"/>
                  <a:pt x="10" y="21"/>
                </a:cubicBezTo>
                <a:cubicBezTo>
                  <a:pt x="10" y="21"/>
                  <a:pt x="10" y="21"/>
                  <a:pt x="10" y="21"/>
                </a:cubicBezTo>
                <a:cubicBezTo>
                  <a:pt x="10" y="20"/>
                  <a:pt x="10" y="20"/>
                  <a:pt x="10" y="20"/>
                </a:cubicBezTo>
                <a:cubicBezTo>
                  <a:pt x="10" y="20"/>
                  <a:pt x="10" y="20"/>
                  <a:pt x="10" y="20"/>
                </a:cubicBezTo>
                <a:cubicBezTo>
                  <a:pt x="17" y="9"/>
                  <a:pt x="17" y="9"/>
                  <a:pt x="17" y="9"/>
                </a:cubicBezTo>
                <a:cubicBezTo>
                  <a:pt x="17" y="9"/>
                  <a:pt x="17" y="9"/>
                  <a:pt x="17" y="9"/>
                </a:cubicBezTo>
                <a:cubicBezTo>
                  <a:pt x="18" y="9"/>
                  <a:pt x="18" y="9"/>
                  <a:pt x="18" y="9"/>
                </a:cubicBezTo>
                <a:cubicBezTo>
                  <a:pt x="18" y="9"/>
                  <a:pt x="18" y="9"/>
                  <a:pt x="18" y="9"/>
                </a:cubicBezTo>
                <a:cubicBezTo>
                  <a:pt x="18" y="9"/>
                  <a:pt x="18" y="9"/>
                  <a:pt x="18" y="9"/>
                </a:cubicBezTo>
                <a:cubicBezTo>
                  <a:pt x="19" y="9"/>
                  <a:pt x="19" y="9"/>
                  <a:pt x="19" y="9"/>
                </a:cubicBezTo>
                <a:cubicBezTo>
                  <a:pt x="19" y="9"/>
                  <a:pt x="19" y="9"/>
                  <a:pt x="19" y="9"/>
                </a:cubicBezTo>
                <a:cubicBezTo>
                  <a:pt x="20" y="9"/>
                  <a:pt x="20" y="9"/>
                  <a:pt x="20" y="9"/>
                </a:cubicBezTo>
                <a:cubicBezTo>
                  <a:pt x="19" y="9"/>
                  <a:pt x="19" y="9"/>
                  <a:pt x="19" y="9"/>
                </a:cubicBezTo>
                <a:cubicBezTo>
                  <a:pt x="19" y="9"/>
                  <a:pt x="19" y="9"/>
                  <a:pt x="19" y="9"/>
                </a:cubicBezTo>
                <a:close/>
                <a:moveTo>
                  <a:pt x="22" y="17"/>
                </a:moveTo>
                <a:cubicBezTo>
                  <a:pt x="22" y="18"/>
                  <a:pt x="22" y="18"/>
                  <a:pt x="22" y="18"/>
                </a:cubicBezTo>
                <a:cubicBezTo>
                  <a:pt x="22" y="18"/>
                  <a:pt x="22" y="18"/>
                  <a:pt x="22" y="19"/>
                </a:cubicBezTo>
                <a:cubicBezTo>
                  <a:pt x="22" y="19"/>
                  <a:pt x="22" y="19"/>
                  <a:pt x="22" y="19"/>
                </a:cubicBezTo>
                <a:cubicBezTo>
                  <a:pt x="21" y="19"/>
                  <a:pt x="21" y="19"/>
                  <a:pt x="21" y="19"/>
                </a:cubicBezTo>
                <a:cubicBezTo>
                  <a:pt x="21" y="19"/>
                  <a:pt x="21" y="19"/>
                  <a:pt x="21" y="19"/>
                </a:cubicBezTo>
                <a:cubicBezTo>
                  <a:pt x="21" y="19"/>
                  <a:pt x="21" y="19"/>
                  <a:pt x="21" y="19"/>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1" y="20"/>
                  <a:pt x="21" y="20"/>
                </a:cubicBezTo>
                <a:cubicBezTo>
                  <a:pt x="21" y="20"/>
                  <a:pt x="20" y="21"/>
                  <a:pt x="20" y="21"/>
                </a:cubicBezTo>
                <a:cubicBezTo>
                  <a:pt x="20" y="21"/>
                  <a:pt x="20" y="21"/>
                  <a:pt x="20" y="21"/>
                </a:cubicBezTo>
                <a:cubicBezTo>
                  <a:pt x="20" y="21"/>
                  <a:pt x="20" y="21"/>
                  <a:pt x="20" y="21"/>
                </a:cubicBezTo>
                <a:cubicBezTo>
                  <a:pt x="20" y="21"/>
                  <a:pt x="20" y="21"/>
                  <a:pt x="20" y="21"/>
                </a:cubicBezTo>
                <a:cubicBezTo>
                  <a:pt x="20" y="21"/>
                  <a:pt x="20" y="21"/>
                  <a:pt x="20" y="21"/>
                </a:cubicBezTo>
                <a:cubicBezTo>
                  <a:pt x="20" y="21"/>
                  <a:pt x="19" y="21"/>
                  <a:pt x="19" y="21"/>
                </a:cubicBezTo>
                <a:cubicBezTo>
                  <a:pt x="19" y="21"/>
                  <a:pt x="19" y="21"/>
                  <a:pt x="19" y="21"/>
                </a:cubicBezTo>
                <a:cubicBezTo>
                  <a:pt x="18" y="21"/>
                  <a:pt x="18" y="21"/>
                  <a:pt x="18" y="21"/>
                </a:cubicBezTo>
                <a:cubicBezTo>
                  <a:pt x="18" y="21"/>
                  <a:pt x="18" y="21"/>
                  <a:pt x="18" y="21"/>
                </a:cubicBezTo>
                <a:cubicBezTo>
                  <a:pt x="18" y="21"/>
                  <a:pt x="18" y="21"/>
                  <a:pt x="18" y="21"/>
                </a:cubicBezTo>
                <a:cubicBezTo>
                  <a:pt x="17" y="21"/>
                  <a:pt x="17" y="21"/>
                  <a:pt x="17" y="21"/>
                </a:cubicBezTo>
                <a:cubicBezTo>
                  <a:pt x="17" y="21"/>
                  <a:pt x="17" y="20"/>
                  <a:pt x="17" y="20"/>
                </a:cubicBezTo>
                <a:cubicBezTo>
                  <a:pt x="17" y="20"/>
                  <a:pt x="17" y="20"/>
                  <a:pt x="17" y="20"/>
                </a:cubicBezTo>
                <a:cubicBezTo>
                  <a:pt x="17" y="20"/>
                  <a:pt x="17" y="20"/>
                  <a:pt x="17" y="20"/>
                </a:cubicBezTo>
                <a:cubicBezTo>
                  <a:pt x="17" y="20"/>
                  <a:pt x="17" y="20"/>
                  <a:pt x="17" y="20"/>
                </a:cubicBezTo>
                <a:cubicBezTo>
                  <a:pt x="17" y="20"/>
                  <a:pt x="17" y="20"/>
                  <a:pt x="16" y="20"/>
                </a:cubicBezTo>
                <a:cubicBezTo>
                  <a:pt x="16" y="20"/>
                  <a:pt x="16" y="20"/>
                  <a:pt x="16" y="20"/>
                </a:cubicBezTo>
                <a:cubicBezTo>
                  <a:pt x="16" y="20"/>
                  <a:pt x="16" y="20"/>
                  <a:pt x="16" y="20"/>
                </a:cubicBezTo>
                <a:cubicBezTo>
                  <a:pt x="16" y="20"/>
                  <a:pt x="16" y="20"/>
                  <a:pt x="16" y="20"/>
                </a:cubicBezTo>
                <a:cubicBezTo>
                  <a:pt x="16" y="20"/>
                  <a:pt x="16" y="20"/>
                  <a:pt x="16" y="20"/>
                </a:cubicBezTo>
                <a:cubicBezTo>
                  <a:pt x="16" y="20"/>
                  <a:pt x="16" y="19"/>
                  <a:pt x="16" y="19"/>
                </a:cubicBezTo>
                <a:cubicBezTo>
                  <a:pt x="16" y="19"/>
                  <a:pt x="16" y="19"/>
                  <a:pt x="16" y="19"/>
                </a:cubicBezTo>
                <a:cubicBezTo>
                  <a:pt x="16" y="19"/>
                  <a:pt x="16" y="19"/>
                  <a:pt x="16" y="19"/>
                </a:cubicBezTo>
                <a:cubicBezTo>
                  <a:pt x="16" y="18"/>
                  <a:pt x="16" y="18"/>
                  <a:pt x="16" y="18"/>
                </a:cubicBezTo>
                <a:cubicBezTo>
                  <a:pt x="16" y="17"/>
                  <a:pt x="16" y="17"/>
                  <a:pt x="16" y="17"/>
                </a:cubicBezTo>
                <a:cubicBezTo>
                  <a:pt x="16" y="17"/>
                  <a:pt x="16" y="17"/>
                  <a:pt x="16" y="16"/>
                </a:cubicBezTo>
                <a:cubicBezTo>
                  <a:pt x="16" y="16"/>
                  <a:pt x="16" y="16"/>
                  <a:pt x="16" y="16"/>
                </a:cubicBezTo>
                <a:cubicBezTo>
                  <a:pt x="16" y="16"/>
                  <a:pt x="16" y="16"/>
                  <a:pt x="16" y="16"/>
                </a:cubicBezTo>
                <a:cubicBezTo>
                  <a:pt x="16" y="16"/>
                  <a:pt x="16" y="15"/>
                  <a:pt x="16" y="15"/>
                </a:cubicBezTo>
                <a:cubicBezTo>
                  <a:pt x="16" y="15"/>
                  <a:pt x="16" y="15"/>
                  <a:pt x="16" y="15"/>
                </a:cubicBezTo>
                <a:cubicBezTo>
                  <a:pt x="16" y="15"/>
                  <a:pt x="16" y="15"/>
                  <a:pt x="16" y="15"/>
                </a:cubicBezTo>
                <a:cubicBezTo>
                  <a:pt x="16" y="15"/>
                  <a:pt x="16" y="15"/>
                  <a:pt x="16" y="15"/>
                </a:cubicBezTo>
                <a:cubicBezTo>
                  <a:pt x="16" y="15"/>
                  <a:pt x="16" y="15"/>
                  <a:pt x="16" y="15"/>
                </a:cubicBezTo>
                <a:cubicBezTo>
                  <a:pt x="16" y="15"/>
                  <a:pt x="16" y="15"/>
                  <a:pt x="16" y="15"/>
                </a:cubicBezTo>
                <a:cubicBezTo>
                  <a:pt x="17" y="15"/>
                  <a:pt x="17" y="15"/>
                  <a:pt x="17" y="15"/>
                </a:cubicBezTo>
                <a:cubicBezTo>
                  <a:pt x="17" y="15"/>
                  <a:pt x="17" y="15"/>
                  <a:pt x="17" y="15"/>
                </a:cubicBezTo>
                <a:cubicBezTo>
                  <a:pt x="17" y="14"/>
                  <a:pt x="18" y="14"/>
                  <a:pt x="18" y="14"/>
                </a:cubicBezTo>
                <a:cubicBezTo>
                  <a:pt x="18" y="14"/>
                  <a:pt x="18" y="14"/>
                  <a:pt x="18" y="14"/>
                </a:cubicBezTo>
                <a:cubicBezTo>
                  <a:pt x="18" y="14"/>
                  <a:pt x="19" y="14"/>
                  <a:pt x="19" y="14"/>
                </a:cubicBezTo>
                <a:cubicBezTo>
                  <a:pt x="19" y="14"/>
                  <a:pt x="19" y="14"/>
                  <a:pt x="19" y="14"/>
                </a:cubicBezTo>
                <a:cubicBezTo>
                  <a:pt x="19" y="14"/>
                  <a:pt x="20" y="14"/>
                  <a:pt x="20" y="14"/>
                </a:cubicBezTo>
                <a:cubicBezTo>
                  <a:pt x="20" y="14"/>
                  <a:pt x="20" y="14"/>
                  <a:pt x="20" y="14"/>
                </a:cubicBezTo>
                <a:cubicBezTo>
                  <a:pt x="20" y="14"/>
                  <a:pt x="20" y="14"/>
                  <a:pt x="20" y="14"/>
                </a:cubicBezTo>
                <a:cubicBezTo>
                  <a:pt x="20" y="14"/>
                  <a:pt x="20" y="14"/>
                  <a:pt x="20" y="14"/>
                </a:cubicBezTo>
                <a:cubicBezTo>
                  <a:pt x="20" y="14"/>
                  <a:pt x="20" y="14"/>
                  <a:pt x="20" y="14"/>
                </a:cubicBezTo>
                <a:cubicBezTo>
                  <a:pt x="20" y="15"/>
                  <a:pt x="21" y="15"/>
                  <a:pt x="21" y="15"/>
                </a:cubicBezTo>
                <a:cubicBezTo>
                  <a:pt x="21" y="15"/>
                  <a:pt x="21" y="15"/>
                  <a:pt x="21" y="15"/>
                </a:cubicBezTo>
                <a:cubicBezTo>
                  <a:pt x="21" y="15"/>
                  <a:pt x="21" y="15"/>
                  <a:pt x="21" y="15"/>
                </a:cubicBezTo>
                <a:cubicBezTo>
                  <a:pt x="21" y="15"/>
                  <a:pt x="21" y="15"/>
                  <a:pt x="21" y="15"/>
                </a:cubicBezTo>
                <a:cubicBezTo>
                  <a:pt x="21" y="15"/>
                  <a:pt x="21" y="15"/>
                  <a:pt x="21" y="15"/>
                </a:cubicBezTo>
                <a:cubicBezTo>
                  <a:pt x="21" y="15"/>
                  <a:pt x="21" y="15"/>
                  <a:pt x="21" y="15"/>
                </a:cubicBezTo>
                <a:cubicBezTo>
                  <a:pt x="21" y="15"/>
                  <a:pt x="21" y="15"/>
                  <a:pt x="21" y="15"/>
                </a:cubicBezTo>
                <a:cubicBezTo>
                  <a:pt x="21" y="15"/>
                  <a:pt x="21" y="16"/>
                  <a:pt x="21" y="16"/>
                </a:cubicBezTo>
                <a:cubicBezTo>
                  <a:pt x="21" y="16"/>
                  <a:pt x="21" y="16"/>
                  <a:pt x="22" y="16"/>
                </a:cubicBezTo>
                <a:cubicBezTo>
                  <a:pt x="22" y="16"/>
                  <a:pt x="22" y="16"/>
                  <a:pt x="22" y="16"/>
                </a:cubicBezTo>
                <a:cubicBezTo>
                  <a:pt x="22" y="16"/>
                  <a:pt x="22" y="16"/>
                  <a:pt x="22" y="16"/>
                </a:cubicBezTo>
                <a:cubicBezTo>
                  <a:pt x="22" y="17"/>
                  <a:pt x="22" y="17"/>
                  <a:pt x="22" y="17"/>
                </a:cubicBezTo>
                <a:close/>
                <a:moveTo>
                  <a:pt x="19" y="19"/>
                </a:moveTo>
                <a:cubicBezTo>
                  <a:pt x="19" y="19"/>
                  <a:pt x="18" y="19"/>
                  <a:pt x="18" y="19"/>
                </a:cubicBezTo>
                <a:cubicBezTo>
                  <a:pt x="18" y="19"/>
                  <a:pt x="18" y="19"/>
                  <a:pt x="18" y="19"/>
                </a:cubicBezTo>
                <a:cubicBezTo>
                  <a:pt x="18" y="19"/>
                  <a:pt x="18" y="19"/>
                  <a:pt x="18" y="19"/>
                </a:cubicBezTo>
                <a:cubicBezTo>
                  <a:pt x="18" y="19"/>
                  <a:pt x="18" y="19"/>
                  <a:pt x="18" y="19"/>
                </a:cubicBezTo>
                <a:cubicBezTo>
                  <a:pt x="18" y="19"/>
                  <a:pt x="18" y="19"/>
                  <a:pt x="18" y="19"/>
                </a:cubicBezTo>
                <a:cubicBezTo>
                  <a:pt x="18" y="19"/>
                  <a:pt x="18" y="19"/>
                  <a:pt x="18" y="18"/>
                </a:cubicBezTo>
                <a:cubicBezTo>
                  <a:pt x="18" y="18"/>
                  <a:pt x="18" y="18"/>
                  <a:pt x="18" y="18"/>
                </a:cubicBezTo>
                <a:cubicBezTo>
                  <a:pt x="18" y="17"/>
                  <a:pt x="18" y="17"/>
                  <a:pt x="18" y="17"/>
                </a:cubicBezTo>
                <a:cubicBezTo>
                  <a:pt x="18" y="17"/>
                  <a:pt x="18" y="16"/>
                  <a:pt x="18" y="16"/>
                </a:cubicBezTo>
                <a:cubicBezTo>
                  <a:pt x="18" y="16"/>
                  <a:pt x="18" y="16"/>
                  <a:pt x="18" y="16"/>
                </a:cubicBezTo>
                <a:cubicBezTo>
                  <a:pt x="18" y="16"/>
                  <a:pt x="18" y="16"/>
                  <a:pt x="18" y="16"/>
                </a:cubicBezTo>
                <a:cubicBezTo>
                  <a:pt x="18" y="16"/>
                  <a:pt x="18" y="16"/>
                  <a:pt x="18" y="16"/>
                </a:cubicBezTo>
                <a:cubicBezTo>
                  <a:pt x="18" y="16"/>
                  <a:pt x="18" y="16"/>
                  <a:pt x="18" y="16"/>
                </a:cubicBezTo>
                <a:cubicBezTo>
                  <a:pt x="18" y="16"/>
                  <a:pt x="18" y="16"/>
                  <a:pt x="18" y="16"/>
                </a:cubicBezTo>
                <a:cubicBezTo>
                  <a:pt x="18" y="16"/>
                  <a:pt x="18" y="16"/>
                  <a:pt x="18" y="16"/>
                </a:cubicBezTo>
                <a:cubicBezTo>
                  <a:pt x="18" y="16"/>
                  <a:pt x="19" y="16"/>
                  <a:pt x="19" y="16"/>
                </a:cubicBezTo>
                <a:cubicBezTo>
                  <a:pt x="19" y="16"/>
                  <a:pt x="19" y="16"/>
                  <a:pt x="19" y="16"/>
                </a:cubicBezTo>
                <a:cubicBezTo>
                  <a:pt x="19" y="16"/>
                  <a:pt x="20" y="16"/>
                  <a:pt x="20" y="16"/>
                </a:cubicBezTo>
                <a:cubicBezTo>
                  <a:pt x="20" y="16"/>
                  <a:pt x="20" y="16"/>
                  <a:pt x="20" y="16"/>
                </a:cubicBezTo>
                <a:cubicBezTo>
                  <a:pt x="20" y="16"/>
                  <a:pt x="20" y="16"/>
                  <a:pt x="20" y="16"/>
                </a:cubicBezTo>
                <a:cubicBezTo>
                  <a:pt x="20" y="16"/>
                  <a:pt x="20" y="16"/>
                  <a:pt x="20" y="16"/>
                </a:cubicBezTo>
                <a:cubicBezTo>
                  <a:pt x="20" y="16"/>
                  <a:pt x="20" y="16"/>
                  <a:pt x="20" y="16"/>
                </a:cubicBezTo>
                <a:cubicBezTo>
                  <a:pt x="20" y="16"/>
                  <a:pt x="20" y="16"/>
                  <a:pt x="20" y="16"/>
                </a:cubicBezTo>
                <a:cubicBezTo>
                  <a:pt x="20" y="16"/>
                  <a:pt x="20" y="17"/>
                  <a:pt x="20" y="17"/>
                </a:cubicBezTo>
                <a:cubicBezTo>
                  <a:pt x="20" y="18"/>
                  <a:pt x="20" y="18"/>
                  <a:pt x="20" y="18"/>
                </a:cubicBezTo>
                <a:cubicBezTo>
                  <a:pt x="20" y="19"/>
                  <a:pt x="20" y="19"/>
                  <a:pt x="20" y="19"/>
                </a:cubicBezTo>
                <a:cubicBezTo>
                  <a:pt x="20" y="19"/>
                  <a:pt x="20" y="19"/>
                  <a:pt x="20" y="19"/>
                </a:cubicBezTo>
                <a:cubicBezTo>
                  <a:pt x="20" y="19"/>
                  <a:pt x="20" y="19"/>
                  <a:pt x="20" y="19"/>
                </a:cubicBezTo>
                <a:cubicBezTo>
                  <a:pt x="20" y="19"/>
                  <a:pt x="20" y="19"/>
                  <a:pt x="20" y="19"/>
                </a:cubicBezTo>
                <a:cubicBezTo>
                  <a:pt x="20" y="19"/>
                  <a:pt x="20" y="19"/>
                  <a:pt x="19" y="19"/>
                </a:cubicBezTo>
                <a:cubicBezTo>
                  <a:pt x="19" y="19"/>
                  <a:pt x="19" y="19"/>
                  <a:pt x="19" y="19"/>
                </a:cubicBezTo>
                <a:close/>
                <a:moveTo>
                  <a:pt x="15" y="4"/>
                </a:moveTo>
                <a:cubicBezTo>
                  <a:pt x="21" y="4"/>
                  <a:pt x="26" y="9"/>
                  <a:pt x="26" y="15"/>
                </a:cubicBezTo>
                <a:cubicBezTo>
                  <a:pt x="26" y="21"/>
                  <a:pt x="21" y="26"/>
                  <a:pt x="15" y="26"/>
                </a:cubicBezTo>
                <a:cubicBezTo>
                  <a:pt x="9" y="26"/>
                  <a:pt x="4" y="21"/>
                  <a:pt x="4" y="15"/>
                </a:cubicBezTo>
                <a:cubicBezTo>
                  <a:pt x="4" y="9"/>
                  <a:pt x="9" y="4"/>
                  <a:pt x="15" y="4"/>
                </a:cubicBezTo>
                <a:close/>
                <a:moveTo>
                  <a:pt x="15" y="2"/>
                </a:moveTo>
                <a:cubicBezTo>
                  <a:pt x="22" y="2"/>
                  <a:pt x="27" y="8"/>
                  <a:pt x="27" y="15"/>
                </a:cubicBezTo>
                <a:cubicBezTo>
                  <a:pt x="27" y="22"/>
                  <a:pt x="22" y="27"/>
                  <a:pt x="15" y="27"/>
                </a:cubicBezTo>
                <a:cubicBezTo>
                  <a:pt x="8" y="27"/>
                  <a:pt x="2" y="22"/>
                  <a:pt x="2" y="15"/>
                </a:cubicBezTo>
                <a:cubicBezTo>
                  <a:pt x="2" y="8"/>
                  <a:pt x="8" y="2"/>
                  <a:pt x="15" y="2"/>
                </a:cubicBez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02" name="Freeform 228"/>
          <p:cNvSpPr>
            <a:spLocks noEditPoints="1"/>
          </p:cNvSpPr>
          <p:nvPr/>
        </p:nvSpPr>
        <p:spPr bwMode="auto">
          <a:xfrm>
            <a:off x="5604868" y="4357586"/>
            <a:ext cx="325761" cy="316712"/>
          </a:xfrm>
          <a:custGeom>
            <a:avLst/>
            <a:gdLst>
              <a:gd name="T0" fmla="*/ 34 w 34"/>
              <a:gd name="T1" fmla="*/ 24 h 33"/>
              <a:gd name="T2" fmla="*/ 16 w 34"/>
              <a:gd name="T3" fmla="*/ 24 h 33"/>
              <a:gd name="T4" fmla="*/ 15 w 34"/>
              <a:gd name="T5" fmla="*/ 13 h 33"/>
              <a:gd name="T6" fmla="*/ 10 w 34"/>
              <a:gd name="T7" fmla="*/ 10 h 33"/>
              <a:gd name="T8" fmla="*/ 9 w 34"/>
              <a:gd name="T9" fmla="*/ 10 h 33"/>
              <a:gd name="T10" fmla="*/ 9 w 34"/>
              <a:gd name="T11" fmla="*/ 11 h 33"/>
              <a:gd name="T12" fmla="*/ 13 w 34"/>
              <a:gd name="T13" fmla="*/ 15 h 33"/>
              <a:gd name="T14" fmla="*/ 13 w 34"/>
              <a:gd name="T15" fmla="*/ 16 h 33"/>
              <a:gd name="T16" fmla="*/ 14 w 34"/>
              <a:gd name="T17" fmla="*/ 16 h 33"/>
              <a:gd name="T18" fmla="*/ 11 w 34"/>
              <a:gd name="T19" fmla="*/ 24 h 33"/>
              <a:gd name="T20" fmla="*/ 12 w 34"/>
              <a:gd name="T21" fmla="*/ 23 h 33"/>
              <a:gd name="T22" fmla="*/ 16 w 34"/>
              <a:gd name="T23" fmla="*/ 16 h 33"/>
              <a:gd name="T24" fmla="*/ 17 w 34"/>
              <a:gd name="T25" fmla="*/ 16 h 33"/>
              <a:gd name="T26" fmla="*/ 17 w 34"/>
              <a:gd name="T27" fmla="*/ 16 h 33"/>
              <a:gd name="T28" fmla="*/ 17 w 34"/>
              <a:gd name="T29" fmla="*/ 15 h 33"/>
              <a:gd name="T30" fmla="*/ 22 w 34"/>
              <a:gd name="T31" fmla="*/ 8 h 33"/>
              <a:gd name="T32" fmla="*/ 22 w 34"/>
              <a:gd name="T33" fmla="*/ 7 h 33"/>
              <a:gd name="T34" fmla="*/ 21 w 34"/>
              <a:gd name="T35" fmla="*/ 7 h 33"/>
              <a:gd name="T36" fmla="*/ 16 w 34"/>
              <a:gd name="T37" fmla="*/ 13 h 33"/>
              <a:gd name="T38" fmla="*/ 15 w 34"/>
              <a:gd name="T39" fmla="*/ 12 h 33"/>
              <a:gd name="T40" fmla="*/ 23 w 34"/>
              <a:gd name="T41" fmla="*/ 7 h 33"/>
              <a:gd name="T42" fmla="*/ 26 w 34"/>
              <a:gd name="T43" fmla="*/ 13 h 33"/>
              <a:gd name="T44" fmla="*/ 25 w 34"/>
              <a:gd name="T45" fmla="*/ 4 h 33"/>
              <a:gd name="T46" fmla="*/ 5 w 34"/>
              <a:gd name="T47" fmla="*/ 4 h 33"/>
              <a:gd name="T48" fmla="*/ 5 w 34"/>
              <a:gd name="T49" fmla="*/ 25 h 33"/>
              <a:gd name="T50" fmla="*/ 14 w 34"/>
              <a:gd name="T51" fmla="*/ 25 h 33"/>
              <a:gd name="T52" fmla="*/ 7 w 34"/>
              <a:gd name="T53" fmla="*/ 22 h 33"/>
              <a:gd name="T54" fmla="*/ 4 w 34"/>
              <a:gd name="T55" fmla="*/ 14 h 33"/>
              <a:gd name="T56" fmla="*/ 7 w 34"/>
              <a:gd name="T57" fmla="*/ 7 h 33"/>
              <a:gd name="T58" fmla="*/ 15 w 34"/>
              <a:gd name="T59" fmla="*/ 3 h 33"/>
              <a:gd name="T60" fmla="*/ 23 w 34"/>
              <a:gd name="T61" fmla="*/ 7 h 33"/>
              <a:gd name="T62" fmla="*/ 9 w 34"/>
              <a:gd name="T63" fmla="*/ 14 h 33"/>
              <a:gd name="T64" fmla="*/ 5 w 34"/>
              <a:gd name="T65" fmla="*/ 15 h 33"/>
              <a:gd name="T66" fmla="*/ 5 w 34"/>
              <a:gd name="T67" fmla="*/ 14 h 33"/>
              <a:gd name="T68" fmla="*/ 16 w 34"/>
              <a:gd name="T69" fmla="*/ 8 h 33"/>
              <a:gd name="T70" fmla="*/ 14 w 34"/>
              <a:gd name="T71" fmla="*/ 8 h 33"/>
              <a:gd name="T72" fmla="*/ 15 w 34"/>
              <a:gd name="T73" fmla="*/ 4 h 33"/>
              <a:gd name="T74" fmla="*/ 16 w 34"/>
              <a:gd name="T75" fmla="*/ 8 h 33"/>
              <a:gd name="T76" fmla="*/ 20 w 34"/>
              <a:gd name="T77" fmla="*/ 27 h 33"/>
              <a:gd name="T78" fmla="*/ 20 w 34"/>
              <a:gd name="T79" fmla="*/ 26 h 33"/>
              <a:gd name="T80" fmla="*/ 24 w 34"/>
              <a:gd name="T81" fmla="*/ 25 h 33"/>
              <a:gd name="T82" fmla="*/ 24 w 34"/>
              <a:gd name="T83" fmla="*/ 21 h 33"/>
              <a:gd name="T84" fmla="*/ 19 w 34"/>
              <a:gd name="T85" fmla="*/ 21 h 33"/>
              <a:gd name="T86" fmla="*/ 18 w 34"/>
              <a:gd name="T87" fmla="*/ 23 h 33"/>
              <a:gd name="T88" fmla="*/ 20 w 34"/>
              <a:gd name="T89" fmla="*/ 23 h 33"/>
              <a:gd name="T90" fmla="*/ 21 w 34"/>
              <a:gd name="T91" fmla="*/ 21 h 33"/>
              <a:gd name="T92" fmla="*/ 23 w 34"/>
              <a:gd name="T93" fmla="*/ 23 h 33"/>
              <a:gd name="T94" fmla="*/ 21 w 34"/>
              <a:gd name="T95" fmla="*/ 24 h 33"/>
              <a:gd name="T96" fmla="*/ 18 w 34"/>
              <a:gd name="T97" fmla="*/ 26 h 33"/>
              <a:gd name="T98" fmla="*/ 24 w 34"/>
              <a:gd name="T99" fmla="*/ 28 h 33"/>
              <a:gd name="T100" fmla="*/ 31 w 34"/>
              <a:gd name="T101" fmla="*/ 20 h 33"/>
              <a:gd name="T102" fmla="*/ 25 w 34"/>
              <a:gd name="T103" fmla="*/ 25 h 33"/>
              <a:gd name="T104" fmla="*/ 29 w 34"/>
              <a:gd name="T105" fmla="*/ 26 h 33"/>
              <a:gd name="T106" fmla="*/ 31 w 34"/>
              <a:gd name="T107" fmla="*/ 28 h 33"/>
              <a:gd name="T108" fmla="*/ 32 w 34"/>
              <a:gd name="T109" fmla="*/ 26 h 33"/>
              <a:gd name="T110" fmla="*/ 31 w 34"/>
              <a:gd name="T111" fmla="*/ 25 h 33"/>
              <a:gd name="T112" fmla="*/ 29 w 34"/>
              <a:gd name="T113" fmla="*/ 25 h 33"/>
              <a:gd name="T114" fmla="*/ 29 w 34"/>
              <a:gd name="T115" fmla="*/ 21 h 33"/>
              <a:gd name="T116" fmla="*/ 29 w 34"/>
              <a:gd name="T117" fmla="*/ 2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4" h="33">
                <a:moveTo>
                  <a:pt x="25" y="15"/>
                </a:moveTo>
                <a:cubicBezTo>
                  <a:pt x="30" y="15"/>
                  <a:pt x="34" y="19"/>
                  <a:pt x="34" y="24"/>
                </a:cubicBezTo>
                <a:cubicBezTo>
                  <a:pt x="34" y="29"/>
                  <a:pt x="30" y="33"/>
                  <a:pt x="25" y="33"/>
                </a:cubicBezTo>
                <a:cubicBezTo>
                  <a:pt x="20" y="33"/>
                  <a:pt x="16" y="29"/>
                  <a:pt x="16" y="24"/>
                </a:cubicBezTo>
                <a:cubicBezTo>
                  <a:pt x="16" y="19"/>
                  <a:pt x="20" y="15"/>
                  <a:pt x="25" y="15"/>
                </a:cubicBezTo>
                <a:close/>
                <a:moveTo>
                  <a:pt x="15" y="13"/>
                </a:moveTo>
                <a:cubicBezTo>
                  <a:pt x="15" y="13"/>
                  <a:pt x="15" y="13"/>
                  <a:pt x="15" y="13"/>
                </a:cubicBezTo>
                <a:cubicBezTo>
                  <a:pt x="10" y="10"/>
                  <a:pt x="10" y="10"/>
                  <a:pt x="10" y="10"/>
                </a:cubicBezTo>
                <a:cubicBezTo>
                  <a:pt x="10" y="9"/>
                  <a:pt x="10" y="9"/>
                  <a:pt x="9" y="9"/>
                </a:cubicBezTo>
                <a:cubicBezTo>
                  <a:pt x="9" y="9"/>
                  <a:pt x="9" y="10"/>
                  <a:pt x="9" y="10"/>
                </a:cubicBezTo>
                <a:cubicBezTo>
                  <a:pt x="9" y="10"/>
                  <a:pt x="9" y="10"/>
                  <a:pt x="9" y="10"/>
                </a:cubicBezTo>
                <a:cubicBezTo>
                  <a:pt x="9" y="11"/>
                  <a:pt x="9" y="11"/>
                  <a:pt x="9" y="11"/>
                </a:cubicBezTo>
                <a:cubicBezTo>
                  <a:pt x="14" y="15"/>
                  <a:pt x="14" y="15"/>
                  <a:pt x="14" y="15"/>
                </a:cubicBezTo>
                <a:cubicBezTo>
                  <a:pt x="13" y="15"/>
                  <a:pt x="13" y="15"/>
                  <a:pt x="13" y="15"/>
                </a:cubicBezTo>
                <a:cubicBezTo>
                  <a:pt x="13" y="15"/>
                  <a:pt x="13" y="16"/>
                  <a:pt x="13" y="16"/>
                </a:cubicBezTo>
                <a:cubicBezTo>
                  <a:pt x="13" y="16"/>
                  <a:pt x="13" y="16"/>
                  <a:pt x="13" y="16"/>
                </a:cubicBezTo>
                <a:cubicBezTo>
                  <a:pt x="13" y="16"/>
                  <a:pt x="14" y="16"/>
                  <a:pt x="14" y="16"/>
                </a:cubicBezTo>
                <a:cubicBezTo>
                  <a:pt x="14" y="16"/>
                  <a:pt x="14" y="16"/>
                  <a:pt x="14" y="16"/>
                </a:cubicBezTo>
                <a:cubicBezTo>
                  <a:pt x="11" y="23"/>
                  <a:pt x="11" y="23"/>
                  <a:pt x="11" y="23"/>
                </a:cubicBezTo>
                <a:cubicBezTo>
                  <a:pt x="11" y="23"/>
                  <a:pt x="11" y="23"/>
                  <a:pt x="11" y="24"/>
                </a:cubicBezTo>
                <a:cubicBezTo>
                  <a:pt x="12" y="24"/>
                  <a:pt x="12" y="24"/>
                  <a:pt x="12" y="24"/>
                </a:cubicBezTo>
                <a:cubicBezTo>
                  <a:pt x="12" y="24"/>
                  <a:pt x="12" y="24"/>
                  <a:pt x="12" y="23"/>
                </a:cubicBezTo>
                <a:cubicBezTo>
                  <a:pt x="15" y="15"/>
                  <a:pt x="15" y="15"/>
                  <a:pt x="15" y="15"/>
                </a:cubicBezTo>
                <a:cubicBezTo>
                  <a:pt x="16" y="16"/>
                  <a:pt x="16" y="16"/>
                  <a:pt x="16" y="16"/>
                </a:cubicBezTo>
                <a:cubicBezTo>
                  <a:pt x="16" y="16"/>
                  <a:pt x="16" y="16"/>
                  <a:pt x="17" y="16"/>
                </a:cubicBezTo>
                <a:cubicBezTo>
                  <a:pt x="17" y="16"/>
                  <a:pt x="17" y="16"/>
                  <a:pt x="17" y="16"/>
                </a:cubicBezTo>
                <a:cubicBezTo>
                  <a:pt x="17" y="16"/>
                  <a:pt x="17" y="16"/>
                  <a:pt x="17" y="16"/>
                </a:cubicBezTo>
                <a:cubicBezTo>
                  <a:pt x="17" y="16"/>
                  <a:pt x="17" y="16"/>
                  <a:pt x="17" y="16"/>
                </a:cubicBezTo>
                <a:cubicBezTo>
                  <a:pt x="17" y="16"/>
                  <a:pt x="17" y="16"/>
                  <a:pt x="17" y="15"/>
                </a:cubicBezTo>
                <a:cubicBezTo>
                  <a:pt x="17" y="15"/>
                  <a:pt x="17" y="15"/>
                  <a:pt x="17" y="15"/>
                </a:cubicBezTo>
                <a:cubicBezTo>
                  <a:pt x="16" y="14"/>
                  <a:pt x="16" y="14"/>
                  <a:pt x="16" y="14"/>
                </a:cubicBezTo>
                <a:cubicBezTo>
                  <a:pt x="22" y="8"/>
                  <a:pt x="22" y="8"/>
                  <a:pt x="22" y="8"/>
                </a:cubicBezTo>
                <a:cubicBezTo>
                  <a:pt x="22" y="8"/>
                  <a:pt x="22" y="8"/>
                  <a:pt x="22" y="8"/>
                </a:cubicBezTo>
                <a:cubicBezTo>
                  <a:pt x="22" y="8"/>
                  <a:pt x="22" y="7"/>
                  <a:pt x="22" y="7"/>
                </a:cubicBezTo>
                <a:cubicBezTo>
                  <a:pt x="22" y="7"/>
                  <a:pt x="22" y="7"/>
                  <a:pt x="22" y="7"/>
                </a:cubicBezTo>
                <a:cubicBezTo>
                  <a:pt x="22" y="7"/>
                  <a:pt x="21" y="7"/>
                  <a:pt x="21" y="7"/>
                </a:cubicBezTo>
                <a:cubicBezTo>
                  <a:pt x="16" y="13"/>
                  <a:pt x="16" y="13"/>
                  <a:pt x="16" y="13"/>
                </a:cubicBezTo>
                <a:cubicBezTo>
                  <a:pt x="16" y="13"/>
                  <a:pt x="16" y="13"/>
                  <a:pt x="16" y="13"/>
                </a:cubicBezTo>
                <a:cubicBezTo>
                  <a:pt x="16" y="12"/>
                  <a:pt x="16" y="12"/>
                  <a:pt x="16" y="12"/>
                </a:cubicBezTo>
                <a:cubicBezTo>
                  <a:pt x="16" y="12"/>
                  <a:pt x="15" y="12"/>
                  <a:pt x="15" y="12"/>
                </a:cubicBezTo>
                <a:cubicBezTo>
                  <a:pt x="15" y="12"/>
                  <a:pt x="15" y="12"/>
                  <a:pt x="15" y="13"/>
                </a:cubicBezTo>
                <a:close/>
                <a:moveTo>
                  <a:pt x="23" y="7"/>
                </a:moveTo>
                <a:cubicBezTo>
                  <a:pt x="24" y="8"/>
                  <a:pt x="25" y="9"/>
                  <a:pt x="25" y="10"/>
                </a:cubicBezTo>
                <a:cubicBezTo>
                  <a:pt x="26" y="11"/>
                  <a:pt x="26" y="12"/>
                  <a:pt x="26" y="13"/>
                </a:cubicBezTo>
                <a:cubicBezTo>
                  <a:pt x="27" y="13"/>
                  <a:pt x="28" y="13"/>
                  <a:pt x="29" y="14"/>
                </a:cubicBezTo>
                <a:cubicBezTo>
                  <a:pt x="29" y="10"/>
                  <a:pt x="28" y="7"/>
                  <a:pt x="25" y="4"/>
                </a:cubicBezTo>
                <a:cubicBezTo>
                  <a:pt x="23" y="2"/>
                  <a:pt x="19" y="0"/>
                  <a:pt x="15" y="0"/>
                </a:cubicBezTo>
                <a:cubicBezTo>
                  <a:pt x="11" y="0"/>
                  <a:pt x="7" y="2"/>
                  <a:pt x="5" y="4"/>
                </a:cubicBezTo>
                <a:cubicBezTo>
                  <a:pt x="2" y="7"/>
                  <a:pt x="0" y="10"/>
                  <a:pt x="0" y="14"/>
                </a:cubicBezTo>
                <a:cubicBezTo>
                  <a:pt x="0" y="18"/>
                  <a:pt x="2" y="22"/>
                  <a:pt x="5" y="25"/>
                </a:cubicBezTo>
                <a:cubicBezTo>
                  <a:pt x="7" y="27"/>
                  <a:pt x="11" y="29"/>
                  <a:pt x="15" y="29"/>
                </a:cubicBezTo>
                <a:cubicBezTo>
                  <a:pt x="14" y="28"/>
                  <a:pt x="14" y="27"/>
                  <a:pt x="14" y="25"/>
                </a:cubicBezTo>
                <a:cubicBezTo>
                  <a:pt x="13" y="25"/>
                  <a:pt x="12" y="25"/>
                  <a:pt x="11" y="25"/>
                </a:cubicBezTo>
                <a:cubicBezTo>
                  <a:pt x="9" y="24"/>
                  <a:pt x="8" y="23"/>
                  <a:pt x="7" y="22"/>
                </a:cubicBezTo>
                <a:cubicBezTo>
                  <a:pt x="6" y="21"/>
                  <a:pt x="5" y="20"/>
                  <a:pt x="5" y="19"/>
                </a:cubicBezTo>
                <a:cubicBezTo>
                  <a:pt x="4" y="17"/>
                  <a:pt x="4" y="16"/>
                  <a:pt x="4" y="14"/>
                </a:cubicBezTo>
                <a:cubicBezTo>
                  <a:pt x="4" y="13"/>
                  <a:pt x="4" y="11"/>
                  <a:pt x="5" y="10"/>
                </a:cubicBezTo>
                <a:cubicBezTo>
                  <a:pt x="5" y="9"/>
                  <a:pt x="6" y="8"/>
                  <a:pt x="7" y="7"/>
                </a:cubicBezTo>
                <a:cubicBezTo>
                  <a:pt x="8" y="6"/>
                  <a:pt x="9" y="5"/>
                  <a:pt x="11" y="4"/>
                </a:cubicBezTo>
                <a:cubicBezTo>
                  <a:pt x="12" y="4"/>
                  <a:pt x="13" y="3"/>
                  <a:pt x="15" y="3"/>
                </a:cubicBezTo>
                <a:cubicBezTo>
                  <a:pt x="16" y="3"/>
                  <a:pt x="18" y="4"/>
                  <a:pt x="19" y="4"/>
                </a:cubicBezTo>
                <a:cubicBezTo>
                  <a:pt x="21" y="5"/>
                  <a:pt x="22" y="6"/>
                  <a:pt x="23" y="7"/>
                </a:cubicBezTo>
                <a:close/>
                <a:moveTo>
                  <a:pt x="9" y="14"/>
                </a:moveTo>
                <a:cubicBezTo>
                  <a:pt x="9" y="14"/>
                  <a:pt x="9" y="14"/>
                  <a:pt x="9" y="14"/>
                </a:cubicBezTo>
                <a:cubicBezTo>
                  <a:pt x="9" y="15"/>
                  <a:pt x="9" y="15"/>
                  <a:pt x="9" y="15"/>
                </a:cubicBezTo>
                <a:cubicBezTo>
                  <a:pt x="5" y="15"/>
                  <a:pt x="5" y="15"/>
                  <a:pt x="5" y="15"/>
                </a:cubicBezTo>
                <a:cubicBezTo>
                  <a:pt x="5" y="15"/>
                  <a:pt x="5" y="15"/>
                  <a:pt x="5" y="14"/>
                </a:cubicBezTo>
                <a:cubicBezTo>
                  <a:pt x="5" y="14"/>
                  <a:pt x="5" y="14"/>
                  <a:pt x="5" y="14"/>
                </a:cubicBezTo>
                <a:cubicBezTo>
                  <a:pt x="9" y="14"/>
                  <a:pt x="9" y="14"/>
                  <a:pt x="9" y="14"/>
                </a:cubicBezTo>
                <a:close/>
                <a:moveTo>
                  <a:pt x="16" y="8"/>
                </a:moveTo>
                <a:cubicBezTo>
                  <a:pt x="16" y="8"/>
                  <a:pt x="15" y="9"/>
                  <a:pt x="15" y="9"/>
                </a:cubicBezTo>
                <a:cubicBezTo>
                  <a:pt x="15" y="9"/>
                  <a:pt x="14" y="8"/>
                  <a:pt x="14" y="8"/>
                </a:cubicBezTo>
                <a:cubicBezTo>
                  <a:pt x="14" y="5"/>
                  <a:pt x="14" y="5"/>
                  <a:pt x="14" y="5"/>
                </a:cubicBezTo>
                <a:cubicBezTo>
                  <a:pt x="14" y="5"/>
                  <a:pt x="15" y="4"/>
                  <a:pt x="15" y="4"/>
                </a:cubicBezTo>
                <a:cubicBezTo>
                  <a:pt x="15" y="4"/>
                  <a:pt x="16" y="5"/>
                  <a:pt x="16" y="5"/>
                </a:cubicBezTo>
                <a:cubicBezTo>
                  <a:pt x="16" y="8"/>
                  <a:pt x="16" y="8"/>
                  <a:pt x="16" y="8"/>
                </a:cubicBezTo>
                <a:close/>
                <a:moveTo>
                  <a:pt x="24" y="27"/>
                </a:moveTo>
                <a:cubicBezTo>
                  <a:pt x="20" y="27"/>
                  <a:pt x="20" y="27"/>
                  <a:pt x="20" y="27"/>
                </a:cubicBezTo>
                <a:cubicBezTo>
                  <a:pt x="20" y="27"/>
                  <a:pt x="20" y="27"/>
                  <a:pt x="20" y="27"/>
                </a:cubicBezTo>
                <a:cubicBezTo>
                  <a:pt x="20" y="26"/>
                  <a:pt x="20" y="26"/>
                  <a:pt x="20" y="26"/>
                </a:cubicBezTo>
                <a:cubicBezTo>
                  <a:pt x="20" y="26"/>
                  <a:pt x="21" y="25"/>
                  <a:pt x="22" y="25"/>
                </a:cubicBezTo>
                <a:cubicBezTo>
                  <a:pt x="23" y="25"/>
                  <a:pt x="23" y="25"/>
                  <a:pt x="24" y="25"/>
                </a:cubicBezTo>
                <a:cubicBezTo>
                  <a:pt x="24" y="24"/>
                  <a:pt x="24" y="24"/>
                  <a:pt x="24" y="23"/>
                </a:cubicBezTo>
                <a:cubicBezTo>
                  <a:pt x="24" y="22"/>
                  <a:pt x="24" y="21"/>
                  <a:pt x="24" y="21"/>
                </a:cubicBezTo>
                <a:cubicBezTo>
                  <a:pt x="23" y="20"/>
                  <a:pt x="22" y="20"/>
                  <a:pt x="21" y="20"/>
                </a:cubicBezTo>
                <a:cubicBezTo>
                  <a:pt x="20" y="20"/>
                  <a:pt x="19" y="20"/>
                  <a:pt x="19" y="21"/>
                </a:cubicBezTo>
                <a:cubicBezTo>
                  <a:pt x="19" y="21"/>
                  <a:pt x="18" y="22"/>
                  <a:pt x="18" y="23"/>
                </a:cubicBezTo>
                <a:cubicBezTo>
                  <a:pt x="18" y="23"/>
                  <a:pt x="18" y="23"/>
                  <a:pt x="18" y="23"/>
                </a:cubicBezTo>
                <a:cubicBezTo>
                  <a:pt x="20" y="23"/>
                  <a:pt x="20" y="23"/>
                  <a:pt x="20" y="23"/>
                </a:cubicBezTo>
                <a:cubicBezTo>
                  <a:pt x="20" y="23"/>
                  <a:pt x="20" y="23"/>
                  <a:pt x="20" y="23"/>
                </a:cubicBezTo>
                <a:cubicBezTo>
                  <a:pt x="20" y="22"/>
                  <a:pt x="20" y="22"/>
                  <a:pt x="20" y="22"/>
                </a:cubicBezTo>
                <a:cubicBezTo>
                  <a:pt x="20" y="22"/>
                  <a:pt x="21" y="21"/>
                  <a:pt x="21" y="21"/>
                </a:cubicBezTo>
                <a:cubicBezTo>
                  <a:pt x="22" y="21"/>
                  <a:pt x="22" y="22"/>
                  <a:pt x="22" y="22"/>
                </a:cubicBezTo>
                <a:cubicBezTo>
                  <a:pt x="23" y="22"/>
                  <a:pt x="23" y="22"/>
                  <a:pt x="23" y="23"/>
                </a:cubicBezTo>
                <a:cubicBezTo>
                  <a:pt x="23" y="23"/>
                  <a:pt x="23" y="24"/>
                  <a:pt x="22" y="24"/>
                </a:cubicBezTo>
                <a:cubicBezTo>
                  <a:pt x="22" y="24"/>
                  <a:pt x="22" y="24"/>
                  <a:pt x="21" y="24"/>
                </a:cubicBezTo>
                <a:cubicBezTo>
                  <a:pt x="20" y="24"/>
                  <a:pt x="19" y="25"/>
                  <a:pt x="19" y="25"/>
                </a:cubicBezTo>
                <a:cubicBezTo>
                  <a:pt x="18" y="25"/>
                  <a:pt x="18" y="26"/>
                  <a:pt x="18" y="26"/>
                </a:cubicBezTo>
                <a:cubicBezTo>
                  <a:pt x="18" y="28"/>
                  <a:pt x="18" y="28"/>
                  <a:pt x="18" y="28"/>
                </a:cubicBezTo>
                <a:cubicBezTo>
                  <a:pt x="24" y="28"/>
                  <a:pt x="24" y="28"/>
                  <a:pt x="24" y="28"/>
                </a:cubicBezTo>
                <a:cubicBezTo>
                  <a:pt x="24" y="27"/>
                  <a:pt x="24" y="27"/>
                  <a:pt x="24" y="27"/>
                </a:cubicBezTo>
                <a:close/>
                <a:moveTo>
                  <a:pt x="31" y="20"/>
                </a:moveTo>
                <a:cubicBezTo>
                  <a:pt x="29" y="20"/>
                  <a:pt x="29" y="20"/>
                  <a:pt x="29" y="20"/>
                </a:cubicBezTo>
                <a:cubicBezTo>
                  <a:pt x="25" y="25"/>
                  <a:pt x="25" y="25"/>
                  <a:pt x="25" y="25"/>
                </a:cubicBezTo>
                <a:cubicBezTo>
                  <a:pt x="25" y="26"/>
                  <a:pt x="25" y="26"/>
                  <a:pt x="25" y="26"/>
                </a:cubicBezTo>
                <a:cubicBezTo>
                  <a:pt x="29" y="26"/>
                  <a:pt x="29" y="26"/>
                  <a:pt x="29" y="26"/>
                </a:cubicBezTo>
                <a:cubicBezTo>
                  <a:pt x="29" y="28"/>
                  <a:pt x="29" y="28"/>
                  <a:pt x="29" y="28"/>
                </a:cubicBezTo>
                <a:cubicBezTo>
                  <a:pt x="31" y="28"/>
                  <a:pt x="31" y="28"/>
                  <a:pt x="31" y="28"/>
                </a:cubicBezTo>
                <a:cubicBezTo>
                  <a:pt x="31" y="26"/>
                  <a:pt x="31" y="26"/>
                  <a:pt x="31" y="26"/>
                </a:cubicBezTo>
                <a:cubicBezTo>
                  <a:pt x="32" y="26"/>
                  <a:pt x="32" y="26"/>
                  <a:pt x="32" y="26"/>
                </a:cubicBezTo>
                <a:cubicBezTo>
                  <a:pt x="32" y="25"/>
                  <a:pt x="32" y="25"/>
                  <a:pt x="32" y="25"/>
                </a:cubicBezTo>
                <a:cubicBezTo>
                  <a:pt x="31" y="25"/>
                  <a:pt x="31" y="25"/>
                  <a:pt x="31" y="25"/>
                </a:cubicBezTo>
                <a:cubicBezTo>
                  <a:pt x="31" y="20"/>
                  <a:pt x="31" y="20"/>
                  <a:pt x="31" y="20"/>
                </a:cubicBezTo>
                <a:close/>
                <a:moveTo>
                  <a:pt x="29" y="25"/>
                </a:moveTo>
                <a:cubicBezTo>
                  <a:pt x="29" y="21"/>
                  <a:pt x="29" y="21"/>
                  <a:pt x="29" y="21"/>
                </a:cubicBezTo>
                <a:cubicBezTo>
                  <a:pt x="29" y="21"/>
                  <a:pt x="29" y="21"/>
                  <a:pt x="29" y="21"/>
                </a:cubicBezTo>
                <a:cubicBezTo>
                  <a:pt x="26" y="25"/>
                  <a:pt x="26" y="25"/>
                  <a:pt x="26" y="25"/>
                </a:cubicBezTo>
                <a:lnTo>
                  <a:pt x="29" y="25"/>
                </a:ln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03" name="Freeform 229"/>
          <p:cNvSpPr>
            <a:spLocks noEditPoints="1"/>
          </p:cNvSpPr>
          <p:nvPr/>
        </p:nvSpPr>
        <p:spPr bwMode="auto">
          <a:xfrm>
            <a:off x="3762513" y="3762170"/>
            <a:ext cx="278706" cy="278706"/>
          </a:xfrm>
          <a:custGeom>
            <a:avLst/>
            <a:gdLst>
              <a:gd name="T0" fmla="*/ 15 w 29"/>
              <a:gd name="T1" fmla="*/ 3 h 29"/>
              <a:gd name="T2" fmla="*/ 4 w 29"/>
              <a:gd name="T3" fmla="*/ 14 h 29"/>
              <a:gd name="T4" fmla="*/ 15 w 29"/>
              <a:gd name="T5" fmla="*/ 25 h 29"/>
              <a:gd name="T6" fmla="*/ 26 w 29"/>
              <a:gd name="T7" fmla="*/ 14 h 29"/>
              <a:gd name="T8" fmla="*/ 15 w 29"/>
              <a:gd name="T9" fmla="*/ 3 h 29"/>
              <a:gd name="T10" fmla="*/ 15 w 29"/>
              <a:gd name="T11" fmla="*/ 9 h 29"/>
              <a:gd name="T12" fmla="*/ 15 w 29"/>
              <a:gd name="T13" fmla="*/ 8 h 29"/>
              <a:gd name="T14" fmla="*/ 16 w 29"/>
              <a:gd name="T15" fmla="*/ 7 h 29"/>
              <a:gd name="T16" fmla="*/ 17 w 29"/>
              <a:gd name="T17" fmla="*/ 7 h 29"/>
              <a:gd name="T18" fmla="*/ 17 w 29"/>
              <a:gd name="T19" fmla="*/ 8 h 29"/>
              <a:gd name="T20" fmla="*/ 17 w 29"/>
              <a:gd name="T21" fmla="*/ 9 h 29"/>
              <a:gd name="T22" fmla="*/ 16 w 29"/>
              <a:gd name="T23" fmla="*/ 10 h 29"/>
              <a:gd name="T24" fmla="*/ 15 w 29"/>
              <a:gd name="T25" fmla="*/ 9 h 29"/>
              <a:gd name="T26" fmla="*/ 15 w 29"/>
              <a:gd name="T27" fmla="*/ 9 h 29"/>
              <a:gd name="T28" fmla="*/ 12 w 29"/>
              <a:gd name="T29" fmla="*/ 14 h 29"/>
              <a:gd name="T30" fmla="*/ 12 w 29"/>
              <a:gd name="T31" fmla="*/ 14 h 29"/>
              <a:gd name="T32" fmla="*/ 15 w 29"/>
              <a:gd name="T33" fmla="*/ 12 h 29"/>
              <a:gd name="T34" fmla="*/ 16 w 29"/>
              <a:gd name="T35" fmla="*/ 11 h 29"/>
              <a:gd name="T36" fmla="*/ 16 w 29"/>
              <a:gd name="T37" fmla="*/ 12 h 29"/>
              <a:gd name="T38" fmla="*/ 16 w 29"/>
              <a:gd name="T39" fmla="*/ 12 h 29"/>
              <a:gd name="T40" fmla="*/ 16 w 29"/>
              <a:gd name="T41" fmla="*/ 15 h 29"/>
              <a:gd name="T42" fmla="*/ 15 w 29"/>
              <a:gd name="T43" fmla="*/ 16 h 29"/>
              <a:gd name="T44" fmla="*/ 15 w 29"/>
              <a:gd name="T45" fmla="*/ 19 h 29"/>
              <a:gd name="T46" fmla="*/ 15 w 29"/>
              <a:gd name="T47" fmla="*/ 19 h 29"/>
              <a:gd name="T48" fmla="*/ 17 w 29"/>
              <a:gd name="T49" fmla="*/ 18 h 29"/>
              <a:gd name="T50" fmla="*/ 17 w 29"/>
              <a:gd name="T51" fmla="*/ 19 h 29"/>
              <a:gd name="T52" fmla="*/ 15 w 29"/>
              <a:gd name="T53" fmla="*/ 20 h 29"/>
              <a:gd name="T54" fmla="*/ 14 w 29"/>
              <a:gd name="T55" fmla="*/ 21 h 29"/>
              <a:gd name="T56" fmla="*/ 13 w 29"/>
              <a:gd name="T57" fmla="*/ 21 h 29"/>
              <a:gd name="T58" fmla="*/ 13 w 29"/>
              <a:gd name="T59" fmla="*/ 20 h 29"/>
              <a:gd name="T60" fmla="*/ 12 w 29"/>
              <a:gd name="T61" fmla="*/ 20 h 29"/>
              <a:gd name="T62" fmla="*/ 13 w 29"/>
              <a:gd name="T63" fmla="*/ 18 h 29"/>
              <a:gd name="T64" fmla="*/ 13 w 29"/>
              <a:gd name="T65" fmla="*/ 16 h 29"/>
              <a:gd name="T66" fmla="*/ 14 w 29"/>
              <a:gd name="T67" fmla="*/ 13 h 29"/>
              <a:gd name="T68" fmla="*/ 14 w 29"/>
              <a:gd name="T69" fmla="*/ 13 h 29"/>
              <a:gd name="T70" fmla="*/ 13 w 29"/>
              <a:gd name="T71" fmla="*/ 13 h 29"/>
              <a:gd name="T72" fmla="*/ 12 w 29"/>
              <a:gd name="T73" fmla="*/ 14 h 29"/>
              <a:gd name="T74" fmla="*/ 15 w 29"/>
              <a:gd name="T75" fmla="*/ 0 h 29"/>
              <a:gd name="T76" fmla="*/ 29 w 29"/>
              <a:gd name="T77" fmla="*/ 14 h 29"/>
              <a:gd name="T78" fmla="*/ 15 w 29"/>
              <a:gd name="T79" fmla="*/ 29 h 29"/>
              <a:gd name="T80" fmla="*/ 0 w 29"/>
              <a:gd name="T81" fmla="*/ 14 h 29"/>
              <a:gd name="T82" fmla="*/ 15 w 29"/>
              <a:gd name="T83" fmla="*/ 0 h 29"/>
              <a:gd name="T84" fmla="*/ 15 w 29"/>
              <a:gd name="T85" fmla="*/ 2 h 29"/>
              <a:gd name="T86" fmla="*/ 27 w 29"/>
              <a:gd name="T87" fmla="*/ 14 h 29"/>
              <a:gd name="T88" fmla="*/ 15 w 29"/>
              <a:gd name="T89" fmla="*/ 27 h 29"/>
              <a:gd name="T90" fmla="*/ 2 w 29"/>
              <a:gd name="T91" fmla="*/ 14 h 29"/>
              <a:gd name="T92" fmla="*/ 15 w 29"/>
              <a:gd name="T93"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9" h="29">
                <a:moveTo>
                  <a:pt x="15" y="3"/>
                </a:moveTo>
                <a:cubicBezTo>
                  <a:pt x="9" y="3"/>
                  <a:pt x="4" y="8"/>
                  <a:pt x="4" y="14"/>
                </a:cubicBezTo>
                <a:cubicBezTo>
                  <a:pt x="4" y="20"/>
                  <a:pt x="9" y="25"/>
                  <a:pt x="15" y="25"/>
                </a:cubicBezTo>
                <a:cubicBezTo>
                  <a:pt x="21" y="25"/>
                  <a:pt x="26" y="20"/>
                  <a:pt x="26" y="14"/>
                </a:cubicBezTo>
                <a:cubicBezTo>
                  <a:pt x="26" y="8"/>
                  <a:pt x="21" y="3"/>
                  <a:pt x="15" y="3"/>
                </a:cubicBezTo>
                <a:close/>
                <a:moveTo>
                  <a:pt x="15" y="9"/>
                </a:moveTo>
                <a:cubicBezTo>
                  <a:pt x="15" y="8"/>
                  <a:pt x="15" y="8"/>
                  <a:pt x="15" y="8"/>
                </a:cubicBezTo>
                <a:cubicBezTo>
                  <a:pt x="15" y="7"/>
                  <a:pt x="16" y="7"/>
                  <a:pt x="16" y="7"/>
                </a:cubicBezTo>
                <a:cubicBezTo>
                  <a:pt x="16" y="7"/>
                  <a:pt x="17" y="7"/>
                  <a:pt x="17" y="7"/>
                </a:cubicBezTo>
                <a:cubicBezTo>
                  <a:pt x="17" y="8"/>
                  <a:pt x="17" y="8"/>
                  <a:pt x="17" y="8"/>
                </a:cubicBezTo>
                <a:cubicBezTo>
                  <a:pt x="17" y="9"/>
                  <a:pt x="17" y="9"/>
                  <a:pt x="17" y="9"/>
                </a:cubicBezTo>
                <a:cubicBezTo>
                  <a:pt x="17" y="9"/>
                  <a:pt x="16" y="10"/>
                  <a:pt x="16" y="10"/>
                </a:cubicBezTo>
                <a:cubicBezTo>
                  <a:pt x="16" y="10"/>
                  <a:pt x="15" y="10"/>
                  <a:pt x="15" y="9"/>
                </a:cubicBezTo>
                <a:cubicBezTo>
                  <a:pt x="15" y="9"/>
                  <a:pt x="15" y="9"/>
                  <a:pt x="15" y="9"/>
                </a:cubicBezTo>
                <a:close/>
                <a:moveTo>
                  <a:pt x="12" y="14"/>
                </a:moveTo>
                <a:cubicBezTo>
                  <a:pt x="12" y="14"/>
                  <a:pt x="12" y="14"/>
                  <a:pt x="12" y="14"/>
                </a:cubicBezTo>
                <a:cubicBezTo>
                  <a:pt x="13" y="13"/>
                  <a:pt x="14" y="12"/>
                  <a:pt x="15" y="12"/>
                </a:cubicBezTo>
                <a:cubicBezTo>
                  <a:pt x="15" y="11"/>
                  <a:pt x="15" y="11"/>
                  <a:pt x="16" y="11"/>
                </a:cubicBezTo>
                <a:cubicBezTo>
                  <a:pt x="16" y="11"/>
                  <a:pt x="16" y="11"/>
                  <a:pt x="16" y="12"/>
                </a:cubicBezTo>
                <a:cubicBezTo>
                  <a:pt x="16" y="12"/>
                  <a:pt x="16" y="12"/>
                  <a:pt x="16" y="12"/>
                </a:cubicBezTo>
                <a:cubicBezTo>
                  <a:pt x="16" y="13"/>
                  <a:pt x="16" y="13"/>
                  <a:pt x="16" y="15"/>
                </a:cubicBezTo>
                <a:cubicBezTo>
                  <a:pt x="15" y="16"/>
                  <a:pt x="15" y="16"/>
                  <a:pt x="15" y="16"/>
                </a:cubicBezTo>
                <a:cubicBezTo>
                  <a:pt x="15" y="17"/>
                  <a:pt x="15" y="18"/>
                  <a:pt x="15" y="19"/>
                </a:cubicBezTo>
                <a:cubicBezTo>
                  <a:pt x="15" y="19"/>
                  <a:pt x="15" y="19"/>
                  <a:pt x="15" y="19"/>
                </a:cubicBezTo>
                <a:cubicBezTo>
                  <a:pt x="15" y="19"/>
                  <a:pt x="16" y="19"/>
                  <a:pt x="17" y="18"/>
                </a:cubicBezTo>
                <a:cubicBezTo>
                  <a:pt x="17" y="19"/>
                  <a:pt x="17" y="19"/>
                  <a:pt x="17" y="19"/>
                </a:cubicBezTo>
                <a:cubicBezTo>
                  <a:pt x="15" y="20"/>
                  <a:pt x="15" y="20"/>
                  <a:pt x="15" y="20"/>
                </a:cubicBezTo>
                <a:cubicBezTo>
                  <a:pt x="14" y="20"/>
                  <a:pt x="14" y="20"/>
                  <a:pt x="14" y="21"/>
                </a:cubicBezTo>
                <a:cubicBezTo>
                  <a:pt x="14" y="21"/>
                  <a:pt x="13" y="21"/>
                  <a:pt x="13" y="21"/>
                </a:cubicBezTo>
                <a:cubicBezTo>
                  <a:pt x="13" y="21"/>
                  <a:pt x="13" y="21"/>
                  <a:pt x="13" y="20"/>
                </a:cubicBezTo>
                <a:cubicBezTo>
                  <a:pt x="13" y="20"/>
                  <a:pt x="12" y="20"/>
                  <a:pt x="12" y="20"/>
                </a:cubicBezTo>
                <a:cubicBezTo>
                  <a:pt x="12" y="19"/>
                  <a:pt x="13" y="19"/>
                  <a:pt x="13" y="18"/>
                </a:cubicBezTo>
                <a:cubicBezTo>
                  <a:pt x="13" y="16"/>
                  <a:pt x="13" y="16"/>
                  <a:pt x="13" y="16"/>
                </a:cubicBezTo>
                <a:cubicBezTo>
                  <a:pt x="14" y="15"/>
                  <a:pt x="14" y="14"/>
                  <a:pt x="14" y="13"/>
                </a:cubicBezTo>
                <a:cubicBezTo>
                  <a:pt x="14" y="13"/>
                  <a:pt x="14" y="13"/>
                  <a:pt x="14" y="13"/>
                </a:cubicBezTo>
                <a:cubicBezTo>
                  <a:pt x="14" y="13"/>
                  <a:pt x="13" y="13"/>
                  <a:pt x="13" y="13"/>
                </a:cubicBezTo>
                <a:cubicBezTo>
                  <a:pt x="13" y="14"/>
                  <a:pt x="12" y="14"/>
                  <a:pt x="12" y="14"/>
                </a:cubicBezTo>
                <a:close/>
                <a:moveTo>
                  <a:pt x="15" y="0"/>
                </a:moveTo>
                <a:cubicBezTo>
                  <a:pt x="23" y="0"/>
                  <a:pt x="29" y="6"/>
                  <a:pt x="29" y="14"/>
                </a:cubicBezTo>
                <a:cubicBezTo>
                  <a:pt x="29" y="22"/>
                  <a:pt x="23" y="29"/>
                  <a:pt x="15" y="29"/>
                </a:cubicBezTo>
                <a:cubicBezTo>
                  <a:pt x="7" y="29"/>
                  <a:pt x="0" y="22"/>
                  <a:pt x="0" y="14"/>
                </a:cubicBezTo>
                <a:cubicBezTo>
                  <a:pt x="0" y="6"/>
                  <a:pt x="7" y="0"/>
                  <a:pt x="15" y="0"/>
                </a:cubicBezTo>
                <a:close/>
                <a:moveTo>
                  <a:pt x="15" y="2"/>
                </a:moveTo>
                <a:cubicBezTo>
                  <a:pt x="22" y="2"/>
                  <a:pt x="27" y="7"/>
                  <a:pt x="27" y="14"/>
                </a:cubicBezTo>
                <a:cubicBezTo>
                  <a:pt x="27" y="21"/>
                  <a:pt x="22" y="27"/>
                  <a:pt x="15" y="27"/>
                </a:cubicBezTo>
                <a:cubicBezTo>
                  <a:pt x="8" y="27"/>
                  <a:pt x="2" y="21"/>
                  <a:pt x="2" y="14"/>
                </a:cubicBezTo>
                <a:cubicBezTo>
                  <a:pt x="2" y="7"/>
                  <a:pt x="8" y="2"/>
                  <a:pt x="15" y="2"/>
                </a:cubicBez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04" name="Freeform 230"/>
          <p:cNvSpPr>
            <a:spLocks noEditPoints="1"/>
          </p:cNvSpPr>
          <p:nvPr/>
        </p:nvSpPr>
        <p:spPr bwMode="auto">
          <a:xfrm>
            <a:off x="2524624" y="3762170"/>
            <a:ext cx="278706" cy="278706"/>
          </a:xfrm>
          <a:custGeom>
            <a:avLst/>
            <a:gdLst>
              <a:gd name="T0" fmla="*/ 15 w 29"/>
              <a:gd name="T1" fmla="*/ 0 h 29"/>
              <a:gd name="T2" fmla="*/ 0 w 29"/>
              <a:gd name="T3" fmla="*/ 14 h 29"/>
              <a:gd name="T4" fmla="*/ 15 w 29"/>
              <a:gd name="T5" fmla="*/ 29 h 29"/>
              <a:gd name="T6" fmla="*/ 29 w 29"/>
              <a:gd name="T7" fmla="*/ 14 h 29"/>
              <a:gd name="T8" fmla="*/ 15 w 29"/>
              <a:gd name="T9" fmla="*/ 0 h 29"/>
              <a:gd name="T10" fmla="*/ 15 w 29"/>
              <a:gd name="T11" fmla="*/ 3 h 29"/>
              <a:gd name="T12" fmla="*/ 26 w 29"/>
              <a:gd name="T13" fmla="*/ 14 h 29"/>
              <a:gd name="T14" fmla="*/ 15 w 29"/>
              <a:gd name="T15" fmla="*/ 25 h 29"/>
              <a:gd name="T16" fmla="*/ 4 w 29"/>
              <a:gd name="T17" fmla="*/ 14 h 29"/>
              <a:gd name="T18" fmla="*/ 15 w 29"/>
              <a:gd name="T19" fmla="*/ 3 h 29"/>
              <a:gd name="T20" fmla="*/ 16 w 29"/>
              <a:gd name="T21" fmla="*/ 19 h 29"/>
              <a:gd name="T22" fmla="*/ 16 w 29"/>
              <a:gd name="T23" fmla="*/ 22 h 29"/>
              <a:gd name="T24" fmla="*/ 14 w 29"/>
              <a:gd name="T25" fmla="*/ 22 h 29"/>
              <a:gd name="T26" fmla="*/ 14 w 29"/>
              <a:gd name="T27" fmla="*/ 19 h 29"/>
              <a:gd name="T28" fmla="*/ 16 w 29"/>
              <a:gd name="T29" fmla="*/ 19 h 29"/>
              <a:gd name="T30" fmla="*/ 16 w 29"/>
              <a:gd name="T31" fmla="*/ 8 h 29"/>
              <a:gd name="T32" fmla="*/ 16 w 29"/>
              <a:gd name="T33" fmla="*/ 17 h 29"/>
              <a:gd name="T34" fmla="*/ 14 w 29"/>
              <a:gd name="T35" fmla="*/ 17 h 29"/>
              <a:gd name="T36" fmla="*/ 13 w 29"/>
              <a:gd name="T37" fmla="*/ 8 h 29"/>
              <a:gd name="T38" fmla="*/ 16 w 29"/>
              <a:gd name="T39" fmla="*/ 8 h 29"/>
              <a:gd name="T40" fmla="*/ 15 w 29"/>
              <a:gd name="T41" fmla="*/ 2 h 29"/>
              <a:gd name="T42" fmla="*/ 27 w 29"/>
              <a:gd name="T43" fmla="*/ 14 h 29"/>
              <a:gd name="T44" fmla="*/ 15 w 29"/>
              <a:gd name="T45" fmla="*/ 27 h 29"/>
              <a:gd name="T46" fmla="*/ 2 w 29"/>
              <a:gd name="T47" fmla="*/ 14 h 29"/>
              <a:gd name="T48" fmla="*/ 15 w 29"/>
              <a:gd name="T4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9" h="29">
                <a:moveTo>
                  <a:pt x="15" y="0"/>
                </a:moveTo>
                <a:cubicBezTo>
                  <a:pt x="7" y="0"/>
                  <a:pt x="0" y="6"/>
                  <a:pt x="0" y="14"/>
                </a:cubicBezTo>
                <a:cubicBezTo>
                  <a:pt x="0" y="22"/>
                  <a:pt x="7" y="29"/>
                  <a:pt x="15" y="29"/>
                </a:cubicBezTo>
                <a:cubicBezTo>
                  <a:pt x="23" y="29"/>
                  <a:pt x="29" y="22"/>
                  <a:pt x="29" y="14"/>
                </a:cubicBezTo>
                <a:cubicBezTo>
                  <a:pt x="29" y="6"/>
                  <a:pt x="23" y="0"/>
                  <a:pt x="15" y="0"/>
                </a:cubicBezTo>
                <a:close/>
                <a:moveTo>
                  <a:pt x="15" y="3"/>
                </a:moveTo>
                <a:cubicBezTo>
                  <a:pt x="21" y="3"/>
                  <a:pt x="26" y="8"/>
                  <a:pt x="26" y="14"/>
                </a:cubicBezTo>
                <a:cubicBezTo>
                  <a:pt x="26" y="20"/>
                  <a:pt x="21" y="25"/>
                  <a:pt x="15" y="25"/>
                </a:cubicBezTo>
                <a:cubicBezTo>
                  <a:pt x="9" y="25"/>
                  <a:pt x="4" y="20"/>
                  <a:pt x="4" y="14"/>
                </a:cubicBezTo>
                <a:cubicBezTo>
                  <a:pt x="4" y="8"/>
                  <a:pt x="9" y="3"/>
                  <a:pt x="15" y="3"/>
                </a:cubicBezTo>
                <a:close/>
                <a:moveTo>
                  <a:pt x="16" y="19"/>
                </a:moveTo>
                <a:cubicBezTo>
                  <a:pt x="16" y="22"/>
                  <a:pt x="16" y="22"/>
                  <a:pt x="16" y="22"/>
                </a:cubicBezTo>
                <a:cubicBezTo>
                  <a:pt x="14" y="22"/>
                  <a:pt x="14" y="22"/>
                  <a:pt x="14" y="22"/>
                </a:cubicBezTo>
                <a:cubicBezTo>
                  <a:pt x="14" y="19"/>
                  <a:pt x="14" y="19"/>
                  <a:pt x="14" y="19"/>
                </a:cubicBezTo>
                <a:cubicBezTo>
                  <a:pt x="16" y="19"/>
                  <a:pt x="16" y="19"/>
                  <a:pt x="16" y="19"/>
                </a:cubicBezTo>
                <a:close/>
                <a:moveTo>
                  <a:pt x="16" y="8"/>
                </a:moveTo>
                <a:cubicBezTo>
                  <a:pt x="16" y="17"/>
                  <a:pt x="16" y="17"/>
                  <a:pt x="16" y="17"/>
                </a:cubicBezTo>
                <a:cubicBezTo>
                  <a:pt x="14" y="17"/>
                  <a:pt x="14" y="17"/>
                  <a:pt x="14" y="17"/>
                </a:cubicBezTo>
                <a:cubicBezTo>
                  <a:pt x="13" y="8"/>
                  <a:pt x="13" y="8"/>
                  <a:pt x="13" y="8"/>
                </a:cubicBezTo>
                <a:cubicBezTo>
                  <a:pt x="16" y="8"/>
                  <a:pt x="16" y="8"/>
                  <a:pt x="16" y="8"/>
                </a:cubicBezTo>
                <a:close/>
                <a:moveTo>
                  <a:pt x="15" y="2"/>
                </a:moveTo>
                <a:cubicBezTo>
                  <a:pt x="22" y="2"/>
                  <a:pt x="27" y="7"/>
                  <a:pt x="27" y="14"/>
                </a:cubicBezTo>
                <a:cubicBezTo>
                  <a:pt x="27" y="21"/>
                  <a:pt x="22" y="27"/>
                  <a:pt x="15" y="27"/>
                </a:cubicBezTo>
                <a:cubicBezTo>
                  <a:pt x="8" y="27"/>
                  <a:pt x="2" y="21"/>
                  <a:pt x="2" y="14"/>
                </a:cubicBezTo>
                <a:cubicBezTo>
                  <a:pt x="2" y="7"/>
                  <a:pt x="8" y="2"/>
                  <a:pt x="15" y="2"/>
                </a:cubicBez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05" name="Freeform 231"/>
          <p:cNvSpPr>
            <a:spLocks noEditPoints="1"/>
          </p:cNvSpPr>
          <p:nvPr/>
        </p:nvSpPr>
        <p:spPr bwMode="auto">
          <a:xfrm>
            <a:off x="1900251" y="3762170"/>
            <a:ext cx="278706" cy="278706"/>
          </a:xfrm>
          <a:custGeom>
            <a:avLst/>
            <a:gdLst>
              <a:gd name="T0" fmla="*/ 15 w 29"/>
              <a:gd name="T1" fmla="*/ 3 h 29"/>
              <a:gd name="T2" fmla="*/ 4 w 29"/>
              <a:gd name="T3" fmla="*/ 14 h 29"/>
              <a:gd name="T4" fmla="*/ 15 w 29"/>
              <a:gd name="T5" fmla="*/ 25 h 29"/>
              <a:gd name="T6" fmla="*/ 26 w 29"/>
              <a:gd name="T7" fmla="*/ 14 h 29"/>
              <a:gd name="T8" fmla="*/ 15 w 29"/>
              <a:gd name="T9" fmla="*/ 3 h 29"/>
              <a:gd name="T10" fmla="*/ 15 w 29"/>
              <a:gd name="T11" fmla="*/ 0 h 29"/>
              <a:gd name="T12" fmla="*/ 29 w 29"/>
              <a:gd name="T13" fmla="*/ 14 h 29"/>
              <a:gd name="T14" fmla="*/ 15 w 29"/>
              <a:gd name="T15" fmla="*/ 29 h 29"/>
              <a:gd name="T16" fmla="*/ 0 w 29"/>
              <a:gd name="T17" fmla="*/ 14 h 29"/>
              <a:gd name="T18" fmla="*/ 15 w 29"/>
              <a:gd name="T19" fmla="*/ 0 h 29"/>
              <a:gd name="T20" fmla="*/ 15 w 29"/>
              <a:gd name="T21" fmla="*/ 2 h 29"/>
              <a:gd name="T22" fmla="*/ 27 w 29"/>
              <a:gd name="T23" fmla="*/ 14 h 29"/>
              <a:gd name="T24" fmla="*/ 15 w 29"/>
              <a:gd name="T25" fmla="*/ 27 h 29"/>
              <a:gd name="T26" fmla="*/ 2 w 29"/>
              <a:gd name="T27" fmla="*/ 14 h 29"/>
              <a:gd name="T28" fmla="*/ 15 w 29"/>
              <a:gd name="T29" fmla="*/ 2 h 29"/>
              <a:gd name="T30" fmla="*/ 15 w 29"/>
              <a:gd name="T31" fmla="*/ 19 h 29"/>
              <a:gd name="T32" fmla="*/ 15 w 29"/>
              <a:gd name="T33" fmla="*/ 22 h 29"/>
              <a:gd name="T34" fmla="*/ 13 w 29"/>
              <a:gd name="T35" fmla="*/ 22 h 29"/>
              <a:gd name="T36" fmla="*/ 13 w 29"/>
              <a:gd name="T37" fmla="*/ 19 h 29"/>
              <a:gd name="T38" fmla="*/ 15 w 29"/>
              <a:gd name="T39" fmla="*/ 19 h 29"/>
              <a:gd name="T40" fmla="*/ 15 w 29"/>
              <a:gd name="T41" fmla="*/ 17 h 29"/>
              <a:gd name="T42" fmla="*/ 13 w 29"/>
              <a:gd name="T43" fmla="*/ 17 h 29"/>
              <a:gd name="T44" fmla="*/ 13 w 29"/>
              <a:gd name="T45" fmla="*/ 16 h 29"/>
              <a:gd name="T46" fmla="*/ 14 w 29"/>
              <a:gd name="T47" fmla="*/ 15 h 29"/>
              <a:gd name="T48" fmla="*/ 15 w 29"/>
              <a:gd name="T49" fmla="*/ 14 h 29"/>
              <a:gd name="T50" fmla="*/ 16 w 29"/>
              <a:gd name="T51" fmla="*/ 14 h 29"/>
              <a:gd name="T52" fmla="*/ 17 w 29"/>
              <a:gd name="T53" fmla="*/ 13 h 29"/>
              <a:gd name="T54" fmla="*/ 17 w 29"/>
              <a:gd name="T55" fmla="*/ 12 h 29"/>
              <a:gd name="T56" fmla="*/ 17 w 29"/>
              <a:gd name="T57" fmla="*/ 11 h 29"/>
              <a:gd name="T58" fmla="*/ 16 w 29"/>
              <a:gd name="T59" fmla="*/ 10 h 29"/>
              <a:gd name="T60" fmla="*/ 15 w 29"/>
              <a:gd name="T61" fmla="*/ 10 h 29"/>
              <a:gd name="T62" fmla="*/ 13 w 29"/>
              <a:gd name="T63" fmla="*/ 10 h 29"/>
              <a:gd name="T64" fmla="*/ 13 w 29"/>
              <a:gd name="T65" fmla="*/ 11 h 29"/>
              <a:gd name="T66" fmla="*/ 13 w 29"/>
              <a:gd name="T67" fmla="*/ 12 h 29"/>
              <a:gd name="T68" fmla="*/ 13 w 29"/>
              <a:gd name="T69" fmla="*/ 12 h 29"/>
              <a:gd name="T70" fmla="*/ 10 w 29"/>
              <a:gd name="T71" fmla="*/ 12 h 29"/>
              <a:gd name="T72" fmla="*/ 10 w 29"/>
              <a:gd name="T73" fmla="*/ 12 h 29"/>
              <a:gd name="T74" fmla="*/ 11 w 29"/>
              <a:gd name="T75" fmla="*/ 10 h 29"/>
              <a:gd name="T76" fmla="*/ 12 w 29"/>
              <a:gd name="T77" fmla="*/ 8 h 29"/>
              <a:gd name="T78" fmla="*/ 15 w 29"/>
              <a:gd name="T79" fmla="*/ 8 h 29"/>
              <a:gd name="T80" fmla="*/ 17 w 29"/>
              <a:gd name="T81" fmla="*/ 8 h 29"/>
              <a:gd name="T82" fmla="*/ 19 w 29"/>
              <a:gd name="T83" fmla="*/ 9 h 29"/>
              <a:gd name="T84" fmla="*/ 19 w 29"/>
              <a:gd name="T85" fmla="*/ 12 h 29"/>
              <a:gd name="T86" fmla="*/ 19 w 29"/>
              <a:gd name="T87" fmla="*/ 13 h 29"/>
              <a:gd name="T88" fmla="*/ 18 w 29"/>
              <a:gd name="T89" fmla="*/ 14 h 29"/>
              <a:gd name="T90" fmla="*/ 17 w 29"/>
              <a:gd name="T91" fmla="*/ 15 h 29"/>
              <a:gd name="T92" fmla="*/ 16 w 29"/>
              <a:gd name="T93" fmla="*/ 16 h 29"/>
              <a:gd name="T94" fmla="*/ 16 w 29"/>
              <a:gd name="T95" fmla="*/ 16 h 29"/>
              <a:gd name="T96" fmla="*/ 16 w 29"/>
              <a:gd name="T97" fmla="*/ 16 h 29"/>
              <a:gd name="T98" fmla="*/ 15 w 29"/>
              <a:gd name="T99" fmla="*/ 17 h 29"/>
              <a:gd name="T100" fmla="*/ 15 w 29"/>
              <a:gd name="T101" fmla="*/ 17 h 29"/>
              <a:gd name="T102" fmla="*/ 15 w 29"/>
              <a:gd name="T103" fmla="*/ 1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9" h="29">
                <a:moveTo>
                  <a:pt x="15" y="3"/>
                </a:moveTo>
                <a:cubicBezTo>
                  <a:pt x="9" y="3"/>
                  <a:pt x="4" y="8"/>
                  <a:pt x="4" y="14"/>
                </a:cubicBezTo>
                <a:cubicBezTo>
                  <a:pt x="4" y="20"/>
                  <a:pt x="9" y="25"/>
                  <a:pt x="15" y="25"/>
                </a:cubicBezTo>
                <a:cubicBezTo>
                  <a:pt x="21" y="25"/>
                  <a:pt x="26" y="20"/>
                  <a:pt x="26" y="14"/>
                </a:cubicBezTo>
                <a:cubicBezTo>
                  <a:pt x="26" y="8"/>
                  <a:pt x="21" y="3"/>
                  <a:pt x="15" y="3"/>
                </a:cubicBezTo>
                <a:close/>
                <a:moveTo>
                  <a:pt x="15" y="0"/>
                </a:moveTo>
                <a:cubicBezTo>
                  <a:pt x="23" y="0"/>
                  <a:pt x="29" y="6"/>
                  <a:pt x="29" y="14"/>
                </a:cubicBezTo>
                <a:cubicBezTo>
                  <a:pt x="29" y="22"/>
                  <a:pt x="23" y="29"/>
                  <a:pt x="15" y="29"/>
                </a:cubicBezTo>
                <a:cubicBezTo>
                  <a:pt x="7" y="29"/>
                  <a:pt x="0" y="22"/>
                  <a:pt x="0" y="14"/>
                </a:cubicBezTo>
                <a:cubicBezTo>
                  <a:pt x="0" y="6"/>
                  <a:pt x="7" y="0"/>
                  <a:pt x="15" y="0"/>
                </a:cubicBezTo>
                <a:close/>
                <a:moveTo>
                  <a:pt x="15" y="2"/>
                </a:moveTo>
                <a:cubicBezTo>
                  <a:pt x="22" y="2"/>
                  <a:pt x="27" y="7"/>
                  <a:pt x="27" y="14"/>
                </a:cubicBezTo>
                <a:cubicBezTo>
                  <a:pt x="27" y="21"/>
                  <a:pt x="22" y="27"/>
                  <a:pt x="15" y="27"/>
                </a:cubicBezTo>
                <a:cubicBezTo>
                  <a:pt x="8" y="27"/>
                  <a:pt x="2" y="21"/>
                  <a:pt x="2" y="14"/>
                </a:cubicBezTo>
                <a:cubicBezTo>
                  <a:pt x="2" y="7"/>
                  <a:pt x="8" y="2"/>
                  <a:pt x="15" y="2"/>
                </a:cubicBezTo>
                <a:close/>
                <a:moveTo>
                  <a:pt x="15" y="19"/>
                </a:moveTo>
                <a:cubicBezTo>
                  <a:pt x="15" y="22"/>
                  <a:pt x="15" y="22"/>
                  <a:pt x="15" y="22"/>
                </a:cubicBezTo>
                <a:cubicBezTo>
                  <a:pt x="13" y="22"/>
                  <a:pt x="13" y="22"/>
                  <a:pt x="13" y="22"/>
                </a:cubicBezTo>
                <a:cubicBezTo>
                  <a:pt x="13" y="19"/>
                  <a:pt x="13" y="19"/>
                  <a:pt x="13" y="19"/>
                </a:cubicBezTo>
                <a:cubicBezTo>
                  <a:pt x="15" y="19"/>
                  <a:pt x="15" y="19"/>
                  <a:pt x="15" y="19"/>
                </a:cubicBezTo>
                <a:close/>
                <a:moveTo>
                  <a:pt x="15" y="17"/>
                </a:moveTo>
                <a:cubicBezTo>
                  <a:pt x="13" y="17"/>
                  <a:pt x="13" y="17"/>
                  <a:pt x="13" y="17"/>
                </a:cubicBezTo>
                <a:cubicBezTo>
                  <a:pt x="13" y="17"/>
                  <a:pt x="13" y="16"/>
                  <a:pt x="13" y="16"/>
                </a:cubicBezTo>
                <a:cubicBezTo>
                  <a:pt x="13" y="15"/>
                  <a:pt x="13" y="15"/>
                  <a:pt x="14" y="15"/>
                </a:cubicBezTo>
                <a:cubicBezTo>
                  <a:pt x="14" y="15"/>
                  <a:pt x="14" y="14"/>
                  <a:pt x="15" y="14"/>
                </a:cubicBezTo>
                <a:cubicBezTo>
                  <a:pt x="16" y="14"/>
                  <a:pt x="16" y="14"/>
                  <a:pt x="16" y="14"/>
                </a:cubicBezTo>
                <a:cubicBezTo>
                  <a:pt x="16" y="13"/>
                  <a:pt x="17" y="13"/>
                  <a:pt x="17" y="13"/>
                </a:cubicBezTo>
                <a:cubicBezTo>
                  <a:pt x="17" y="13"/>
                  <a:pt x="17" y="12"/>
                  <a:pt x="17" y="12"/>
                </a:cubicBezTo>
                <a:cubicBezTo>
                  <a:pt x="17" y="11"/>
                  <a:pt x="17" y="11"/>
                  <a:pt x="17" y="11"/>
                </a:cubicBezTo>
                <a:cubicBezTo>
                  <a:pt x="17" y="10"/>
                  <a:pt x="16" y="10"/>
                  <a:pt x="16" y="10"/>
                </a:cubicBezTo>
                <a:cubicBezTo>
                  <a:pt x="16" y="10"/>
                  <a:pt x="15" y="10"/>
                  <a:pt x="15" y="10"/>
                </a:cubicBezTo>
                <a:cubicBezTo>
                  <a:pt x="14" y="10"/>
                  <a:pt x="14" y="10"/>
                  <a:pt x="13" y="10"/>
                </a:cubicBezTo>
                <a:cubicBezTo>
                  <a:pt x="13" y="10"/>
                  <a:pt x="13" y="10"/>
                  <a:pt x="13" y="11"/>
                </a:cubicBezTo>
                <a:cubicBezTo>
                  <a:pt x="13" y="11"/>
                  <a:pt x="13" y="11"/>
                  <a:pt x="13" y="12"/>
                </a:cubicBezTo>
                <a:cubicBezTo>
                  <a:pt x="13" y="12"/>
                  <a:pt x="13" y="12"/>
                  <a:pt x="13" y="12"/>
                </a:cubicBezTo>
                <a:cubicBezTo>
                  <a:pt x="10" y="12"/>
                  <a:pt x="10" y="12"/>
                  <a:pt x="10" y="12"/>
                </a:cubicBezTo>
                <a:cubicBezTo>
                  <a:pt x="10" y="12"/>
                  <a:pt x="10" y="12"/>
                  <a:pt x="10" y="12"/>
                </a:cubicBezTo>
                <a:cubicBezTo>
                  <a:pt x="10" y="11"/>
                  <a:pt x="11" y="10"/>
                  <a:pt x="11" y="10"/>
                </a:cubicBezTo>
                <a:cubicBezTo>
                  <a:pt x="11" y="9"/>
                  <a:pt x="12" y="9"/>
                  <a:pt x="12" y="8"/>
                </a:cubicBezTo>
                <a:cubicBezTo>
                  <a:pt x="13" y="8"/>
                  <a:pt x="14" y="8"/>
                  <a:pt x="15" y="8"/>
                </a:cubicBezTo>
                <a:cubicBezTo>
                  <a:pt x="16" y="8"/>
                  <a:pt x="16" y="8"/>
                  <a:pt x="17" y="8"/>
                </a:cubicBezTo>
                <a:cubicBezTo>
                  <a:pt x="18" y="9"/>
                  <a:pt x="18" y="9"/>
                  <a:pt x="19" y="9"/>
                </a:cubicBezTo>
                <a:cubicBezTo>
                  <a:pt x="19" y="10"/>
                  <a:pt x="19" y="11"/>
                  <a:pt x="19" y="12"/>
                </a:cubicBezTo>
                <a:cubicBezTo>
                  <a:pt x="19" y="12"/>
                  <a:pt x="19" y="13"/>
                  <a:pt x="19" y="13"/>
                </a:cubicBezTo>
                <a:cubicBezTo>
                  <a:pt x="19" y="14"/>
                  <a:pt x="19" y="14"/>
                  <a:pt x="18" y="14"/>
                </a:cubicBezTo>
                <a:cubicBezTo>
                  <a:pt x="18" y="15"/>
                  <a:pt x="18" y="15"/>
                  <a:pt x="17" y="15"/>
                </a:cubicBezTo>
                <a:cubicBezTo>
                  <a:pt x="17" y="15"/>
                  <a:pt x="17" y="15"/>
                  <a:pt x="16" y="16"/>
                </a:cubicBezTo>
                <a:cubicBezTo>
                  <a:pt x="16" y="16"/>
                  <a:pt x="16" y="16"/>
                  <a:pt x="16" y="16"/>
                </a:cubicBezTo>
                <a:cubicBezTo>
                  <a:pt x="16" y="16"/>
                  <a:pt x="16" y="16"/>
                  <a:pt x="16" y="16"/>
                </a:cubicBezTo>
                <a:cubicBezTo>
                  <a:pt x="15" y="17"/>
                  <a:pt x="15" y="17"/>
                  <a:pt x="15" y="17"/>
                </a:cubicBezTo>
                <a:cubicBezTo>
                  <a:pt x="15" y="17"/>
                  <a:pt x="15" y="17"/>
                  <a:pt x="15" y="17"/>
                </a:cubicBezTo>
                <a:cubicBezTo>
                  <a:pt x="15" y="17"/>
                  <a:pt x="15" y="17"/>
                  <a:pt x="15" y="17"/>
                </a:cubicBez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06" name="Freeform 232"/>
          <p:cNvSpPr>
            <a:spLocks noEditPoints="1"/>
          </p:cNvSpPr>
          <p:nvPr/>
        </p:nvSpPr>
        <p:spPr bwMode="auto">
          <a:xfrm>
            <a:off x="3129090" y="3762170"/>
            <a:ext cx="316712" cy="269658"/>
          </a:xfrm>
          <a:custGeom>
            <a:avLst/>
            <a:gdLst>
              <a:gd name="T0" fmla="*/ 16 w 33"/>
              <a:gd name="T1" fmla="*/ 5 h 28"/>
              <a:gd name="T2" fmla="*/ 22 w 33"/>
              <a:gd name="T3" fmla="*/ 15 h 28"/>
              <a:gd name="T4" fmla="*/ 28 w 33"/>
              <a:gd name="T5" fmla="*/ 25 h 28"/>
              <a:gd name="T6" fmla="*/ 16 w 33"/>
              <a:gd name="T7" fmla="*/ 25 h 28"/>
              <a:gd name="T8" fmla="*/ 5 w 33"/>
              <a:gd name="T9" fmla="*/ 25 h 28"/>
              <a:gd name="T10" fmla="*/ 11 w 33"/>
              <a:gd name="T11" fmla="*/ 15 h 28"/>
              <a:gd name="T12" fmla="*/ 16 w 33"/>
              <a:gd name="T13" fmla="*/ 5 h 28"/>
              <a:gd name="T14" fmla="*/ 17 w 33"/>
              <a:gd name="T15" fmla="*/ 0 h 28"/>
              <a:gd name="T16" fmla="*/ 17 w 33"/>
              <a:gd name="T17" fmla="*/ 0 h 28"/>
              <a:gd name="T18" fmla="*/ 15 w 33"/>
              <a:gd name="T19" fmla="*/ 0 h 28"/>
              <a:gd name="T20" fmla="*/ 8 w 33"/>
              <a:gd name="T21" fmla="*/ 14 h 28"/>
              <a:gd name="T22" fmla="*/ 8 w 33"/>
              <a:gd name="T23" fmla="*/ 14 h 28"/>
              <a:gd name="T24" fmla="*/ 8 w 33"/>
              <a:gd name="T25" fmla="*/ 14 h 28"/>
              <a:gd name="T26" fmla="*/ 0 w 33"/>
              <a:gd name="T27" fmla="*/ 27 h 28"/>
              <a:gd name="T28" fmla="*/ 0 w 33"/>
              <a:gd name="T29" fmla="*/ 28 h 28"/>
              <a:gd name="T30" fmla="*/ 1 w 33"/>
              <a:gd name="T31" fmla="*/ 28 h 28"/>
              <a:gd name="T32" fmla="*/ 16 w 33"/>
              <a:gd name="T33" fmla="*/ 28 h 28"/>
              <a:gd name="T34" fmla="*/ 32 w 33"/>
              <a:gd name="T35" fmla="*/ 28 h 28"/>
              <a:gd name="T36" fmla="*/ 32 w 33"/>
              <a:gd name="T37" fmla="*/ 28 h 28"/>
              <a:gd name="T38" fmla="*/ 32 w 33"/>
              <a:gd name="T39" fmla="*/ 28 h 28"/>
              <a:gd name="T40" fmla="*/ 33 w 33"/>
              <a:gd name="T41" fmla="*/ 27 h 28"/>
              <a:gd name="T42" fmla="*/ 25 w 33"/>
              <a:gd name="T43" fmla="*/ 14 h 28"/>
              <a:gd name="T44" fmla="*/ 17 w 33"/>
              <a:gd name="T45" fmla="*/ 0 h 28"/>
              <a:gd name="T46" fmla="*/ 23 w 33"/>
              <a:gd name="T47" fmla="*/ 15 h 28"/>
              <a:gd name="T48" fmla="*/ 16 w 33"/>
              <a:gd name="T49" fmla="*/ 3 h 28"/>
              <a:gd name="T50" fmla="*/ 9 w 33"/>
              <a:gd name="T51" fmla="*/ 15 h 28"/>
              <a:gd name="T52" fmla="*/ 9 w 33"/>
              <a:gd name="T53" fmla="*/ 15 h 28"/>
              <a:gd name="T54" fmla="*/ 2 w 33"/>
              <a:gd name="T55" fmla="*/ 27 h 28"/>
              <a:gd name="T56" fmla="*/ 16 w 33"/>
              <a:gd name="T57" fmla="*/ 27 h 28"/>
              <a:gd name="T58" fmla="*/ 30 w 33"/>
              <a:gd name="T59" fmla="*/ 27 h 28"/>
              <a:gd name="T60" fmla="*/ 23 w 33"/>
              <a:gd name="T61" fmla="*/ 15 h 28"/>
              <a:gd name="T62" fmla="*/ 17 w 33"/>
              <a:gd name="T63" fmla="*/ 21 h 28"/>
              <a:gd name="T64" fmla="*/ 15 w 33"/>
              <a:gd name="T65" fmla="*/ 21 h 28"/>
              <a:gd name="T66" fmla="*/ 15 w 33"/>
              <a:gd name="T67" fmla="*/ 24 h 28"/>
              <a:gd name="T68" fmla="*/ 17 w 33"/>
              <a:gd name="T69" fmla="*/ 24 h 28"/>
              <a:gd name="T70" fmla="*/ 17 w 33"/>
              <a:gd name="T71" fmla="*/ 21 h 28"/>
              <a:gd name="T72" fmla="*/ 18 w 33"/>
              <a:gd name="T73" fmla="*/ 10 h 28"/>
              <a:gd name="T74" fmla="*/ 15 w 33"/>
              <a:gd name="T75" fmla="*/ 10 h 28"/>
              <a:gd name="T76" fmla="*/ 15 w 33"/>
              <a:gd name="T77" fmla="*/ 19 h 28"/>
              <a:gd name="T78" fmla="*/ 17 w 33"/>
              <a:gd name="T79" fmla="*/ 19 h 28"/>
              <a:gd name="T80" fmla="*/ 18 w 33"/>
              <a:gd name="T81"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28">
                <a:moveTo>
                  <a:pt x="16" y="5"/>
                </a:moveTo>
                <a:cubicBezTo>
                  <a:pt x="22" y="15"/>
                  <a:pt x="22" y="15"/>
                  <a:pt x="22" y="15"/>
                </a:cubicBezTo>
                <a:cubicBezTo>
                  <a:pt x="28" y="25"/>
                  <a:pt x="28" y="25"/>
                  <a:pt x="28" y="25"/>
                </a:cubicBezTo>
                <a:cubicBezTo>
                  <a:pt x="16" y="25"/>
                  <a:pt x="16" y="25"/>
                  <a:pt x="16" y="25"/>
                </a:cubicBezTo>
                <a:cubicBezTo>
                  <a:pt x="5" y="25"/>
                  <a:pt x="5" y="25"/>
                  <a:pt x="5" y="25"/>
                </a:cubicBezTo>
                <a:cubicBezTo>
                  <a:pt x="11" y="15"/>
                  <a:pt x="11" y="15"/>
                  <a:pt x="11" y="15"/>
                </a:cubicBezTo>
                <a:cubicBezTo>
                  <a:pt x="16" y="5"/>
                  <a:pt x="16" y="5"/>
                  <a:pt x="16" y="5"/>
                </a:cubicBezTo>
                <a:close/>
                <a:moveTo>
                  <a:pt x="17" y="0"/>
                </a:moveTo>
                <a:cubicBezTo>
                  <a:pt x="17" y="0"/>
                  <a:pt x="17" y="0"/>
                  <a:pt x="17" y="0"/>
                </a:cubicBezTo>
                <a:cubicBezTo>
                  <a:pt x="16" y="0"/>
                  <a:pt x="16" y="0"/>
                  <a:pt x="15" y="0"/>
                </a:cubicBezTo>
                <a:cubicBezTo>
                  <a:pt x="8" y="14"/>
                  <a:pt x="8" y="14"/>
                  <a:pt x="8" y="14"/>
                </a:cubicBezTo>
                <a:cubicBezTo>
                  <a:pt x="8" y="14"/>
                  <a:pt x="8" y="14"/>
                  <a:pt x="8" y="14"/>
                </a:cubicBezTo>
                <a:cubicBezTo>
                  <a:pt x="8" y="14"/>
                  <a:pt x="8" y="14"/>
                  <a:pt x="8" y="14"/>
                </a:cubicBezTo>
                <a:cubicBezTo>
                  <a:pt x="0" y="27"/>
                  <a:pt x="0" y="27"/>
                  <a:pt x="0" y="27"/>
                </a:cubicBezTo>
                <a:cubicBezTo>
                  <a:pt x="0" y="27"/>
                  <a:pt x="0" y="27"/>
                  <a:pt x="0" y="28"/>
                </a:cubicBezTo>
                <a:cubicBezTo>
                  <a:pt x="0" y="28"/>
                  <a:pt x="0" y="28"/>
                  <a:pt x="1" y="28"/>
                </a:cubicBezTo>
                <a:cubicBezTo>
                  <a:pt x="16" y="28"/>
                  <a:pt x="16" y="28"/>
                  <a:pt x="16" y="28"/>
                </a:cubicBezTo>
                <a:cubicBezTo>
                  <a:pt x="32" y="28"/>
                  <a:pt x="32" y="28"/>
                  <a:pt x="32" y="28"/>
                </a:cubicBezTo>
                <a:cubicBezTo>
                  <a:pt x="32" y="28"/>
                  <a:pt x="32" y="28"/>
                  <a:pt x="32" y="28"/>
                </a:cubicBezTo>
                <a:cubicBezTo>
                  <a:pt x="32" y="28"/>
                  <a:pt x="32" y="28"/>
                  <a:pt x="32" y="28"/>
                </a:cubicBezTo>
                <a:cubicBezTo>
                  <a:pt x="33" y="28"/>
                  <a:pt x="33" y="27"/>
                  <a:pt x="33" y="27"/>
                </a:cubicBezTo>
                <a:cubicBezTo>
                  <a:pt x="25" y="14"/>
                  <a:pt x="25" y="14"/>
                  <a:pt x="25" y="14"/>
                </a:cubicBezTo>
                <a:cubicBezTo>
                  <a:pt x="17" y="0"/>
                  <a:pt x="17" y="0"/>
                  <a:pt x="17" y="0"/>
                </a:cubicBezTo>
                <a:close/>
                <a:moveTo>
                  <a:pt x="23" y="15"/>
                </a:moveTo>
                <a:cubicBezTo>
                  <a:pt x="16" y="3"/>
                  <a:pt x="16" y="3"/>
                  <a:pt x="16" y="3"/>
                </a:cubicBezTo>
                <a:cubicBezTo>
                  <a:pt x="9" y="15"/>
                  <a:pt x="9" y="15"/>
                  <a:pt x="9" y="15"/>
                </a:cubicBezTo>
                <a:cubicBezTo>
                  <a:pt x="9" y="15"/>
                  <a:pt x="9" y="15"/>
                  <a:pt x="9" y="15"/>
                </a:cubicBezTo>
                <a:cubicBezTo>
                  <a:pt x="2" y="27"/>
                  <a:pt x="2" y="27"/>
                  <a:pt x="2" y="27"/>
                </a:cubicBezTo>
                <a:cubicBezTo>
                  <a:pt x="16" y="27"/>
                  <a:pt x="16" y="27"/>
                  <a:pt x="16" y="27"/>
                </a:cubicBezTo>
                <a:cubicBezTo>
                  <a:pt x="30" y="27"/>
                  <a:pt x="30" y="27"/>
                  <a:pt x="30" y="27"/>
                </a:cubicBezTo>
                <a:cubicBezTo>
                  <a:pt x="23" y="15"/>
                  <a:pt x="23" y="15"/>
                  <a:pt x="23" y="15"/>
                </a:cubicBezTo>
                <a:close/>
                <a:moveTo>
                  <a:pt x="17" y="21"/>
                </a:moveTo>
                <a:cubicBezTo>
                  <a:pt x="15" y="21"/>
                  <a:pt x="15" y="21"/>
                  <a:pt x="15" y="21"/>
                </a:cubicBezTo>
                <a:cubicBezTo>
                  <a:pt x="15" y="24"/>
                  <a:pt x="15" y="24"/>
                  <a:pt x="15" y="24"/>
                </a:cubicBezTo>
                <a:cubicBezTo>
                  <a:pt x="17" y="24"/>
                  <a:pt x="17" y="24"/>
                  <a:pt x="17" y="24"/>
                </a:cubicBezTo>
                <a:cubicBezTo>
                  <a:pt x="17" y="21"/>
                  <a:pt x="17" y="21"/>
                  <a:pt x="17" y="21"/>
                </a:cubicBezTo>
                <a:close/>
                <a:moveTo>
                  <a:pt x="18" y="10"/>
                </a:moveTo>
                <a:cubicBezTo>
                  <a:pt x="15" y="10"/>
                  <a:pt x="15" y="10"/>
                  <a:pt x="15" y="10"/>
                </a:cubicBezTo>
                <a:cubicBezTo>
                  <a:pt x="15" y="19"/>
                  <a:pt x="15" y="19"/>
                  <a:pt x="15" y="19"/>
                </a:cubicBezTo>
                <a:cubicBezTo>
                  <a:pt x="17" y="19"/>
                  <a:pt x="17" y="19"/>
                  <a:pt x="17" y="19"/>
                </a:cubicBezTo>
                <a:lnTo>
                  <a:pt x="18" y="10"/>
                </a:ln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07" name="Freeform 233"/>
          <p:cNvSpPr>
            <a:spLocks noEditPoints="1"/>
          </p:cNvSpPr>
          <p:nvPr/>
        </p:nvSpPr>
        <p:spPr bwMode="auto">
          <a:xfrm>
            <a:off x="4971445" y="3744072"/>
            <a:ext cx="345668" cy="305853"/>
          </a:xfrm>
          <a:custGeom>
            <a:avLst/>
            <a:gdLst>
              <a:gd name="T0" fmla="*/ 28 w 36"/>
              <a:gd name="T1" fmla="*/ 4 h 32"/>
              <a:gd name="T2" fmla="*/ 27 w 36"/>
              <a:gd name="T3" fmla="*/ 2 h 32"/>
              <a:gd name="T4" fmla="*/ 2 w 36"/>
              <a:gd name="T5" fmla="*/ 8 h 32"/>
              <a:gd name="T6" fmla="*/ 2 w 36"/>
              <a:gd name="T7" fmla="*/ 6 h 32"/>
              <a:gd name="T8" fmla="*/ 29 w 36"/>
              <a:gd name="T9" fmla="*/ 2 h 32"/>
              <a:gd name="T10" fmla="*/ 30 w 36"/>
              <a:gd name="T11" fmla="*/ 13 h 32"/>
              <a:gd name="T12" fmla="*/ 3 w 36"/>
              <a:gd name="T13" fmla="*/ 14 h 32"/>
              <a:gd name="T14" fmla="*/ 5 w 36"/>
              <a:gd name="T15" fmla="*/ 22 h 32"/>
              <a:gd name="T16" fmla="*/ 6 w 36"/>
              <a:gd name="T17" fmla="*/ 22 h 32"/>
              <a:gd name="T18" fmla="*/ 6 w 36"/>
              <a:gd name="T19" fmla="*/ 23 h 32"/>
              <a:gd name="T20" fmla="*/ 0 w 36"/>
              <a:gd name="T21" fmla="*/ 8 h 32"/>
              <a:gd name="T22" fmla="*/ 2 w 36"/>
              <a:gd name="T23" fmla="*/ 6 h 32"/>
              <a:gd name="T24" fmla="*/ 6 w 36"/>
              <a:gd name="T25" fmla="*/ 16 h 32"/>
              <a:gd name="T26" fmla="*/ 9 w 36"/>
              <a:gd name="T27" fmla="*/ 32 h 32"/>
              <a:gd name="T28" fmla="*/ 36 w 36"/>
              <a:gd name="T29" fmla="*/ 30 h 32"/>
              <a:gd name="T30" fmla="*/ 34 w 36"/>
              <a:gd name="T31" fmla="*/ 14 h 32"/>
              <a:gd name="T32" fmla="*/ 33 w 36"/>
              <a:gd name="T33" fmla="*/ 20 h 32"/>
              <a:gd name="T34" fmla="*/ 33 w 36"/>
              <a:gd name="T35" fmla="*/ 17 h 32"/>
              <a:gd name="T36" fmla="*/ 26 w 36"/>
              <a:gd name="T37" fmla="*/ 17 h 32"/>
              <a:gd name="T38" fmla="*/ 26 w 36"/>
              <a:gd name="T39" fmla="*/ 20 h 32"/>
              <a:gd name="T40" fmla="*/ 33 w 36"/>
              <a:gd name="T41" fmla="*/ 20 h 32"/>
              <a:gd name="T42" fmla="*/ 28 w 36"/>
              <a:gd name="T43" fmla="*/ 28 h 32"/>
              <a:gd name="T44" fmla="*/ 28 w 36"/>
              <a:gd name="T45" fmla="*/ 27 h 32"/>
              <a:gd name="T46" fmla="*/ 33 w 36"/>
              <a:gd name="T47" fmla="*/ 28 h 32"/>
              <a:gd name="T48" fmla="*/ 33 w 36"/>
              <a:gd name="T49" fmla="*/ 29 h 32"/>
              <a:gd name="T50" fmla="*/ 22 w 36"/>
              <a:gd name="T51" fmla="*/ 29 h 32"/>
              <a:gd name="T52" fmla="*/ 22 w 36"/>
              <a:gd name="T53" fmla="*/ 28 h 32"/>
              <a:gd name="T54" fmla="*/ 27 w 36"/>
              <a:gd name="T55" fmla="*/ 27 h 32"/>
              <a:gd name="T56" fmla="*/ 27 w 36"/>
              <a:gd name="T57" fmla="*/ 28 h 32"/>
              <a:gd name="T58" fmla="*/ 22 w 36"/>
              <a:gd name="T59" fmla="*/ 29 h 32"/>
              <a:gd name="T60" fmla="*/ 16 w 36"/>
              <a:gd name="T61" fmla="*/ 28 h 32"/>
              <a:gd name="T62" fmla="*/ 16 w 36"/>
              <a:gd name="T63" fmla="*/ 27 h 32"/>
              <a:gd name="T64" fmla="*/ 21 w 36"/>
              <a:gd name="T65" fmla="*/ 28 h 32"/>
              <a:gd name="T66" fmla="*/ 21 w 36"/>
              <a:gd name="T67" fmla="*/ 29 h 32"/>
              <a:gd name="T68" fmla="*/ 10 w 36"/>
              <a:gd name="T69" fmla="*/ 29 h 32"/>
              <a:gd name="T70" fmla="*/ 10 w 36"/>
              <a:gd name="T71" fmla="*/ 28 h 32"/>
              <a:gd name="T72" fmla="*/ 14 w 36"/>
              <a:gd name="T73" fmla="*/ 27 h 32"/>
              <a:gd name="T74" fmla="*/ 15 w 36"/>
              <a:gd name="T75" fmla="*/ 28 h 32"/>
              <a:gd name="T76" fmla="*/ 10 w 36"/>
              <a:gd name="T77" fmla="*/ 2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6" h="32">
                <a:moveTo>
                  <a:pt x="2" y="10"/>
                </a:moveTo>
                <a:cubicBezTo>
                  <a:pt x="28" y="4"/>
                  <a:pt x="28" y="4"/>
                  <a:pt x="28" y="4"/>
                </a:cubicBezTo>
                <a:cubicBezTo>
                  <a:pt x="28" y="2"/>
                  <a:pt x="28" y="2"/>
                  <a:pt x="28" y="2"/>
                </a:cubicBezTo>
                <a:cubicBezTo>
                  <a:pt x="28" y="2"/>
                  <a:pt x="27" y="1"/>
                  <a:pt x="27" y="2"/>
                </a:cubicBezTo>
                <a:cubicBezTo>
                  <a:pt x="3" y="7"/>
                  <a:pt x="3" y="7"/>
                  <a:pt x="3" y="7"/>
                </a:cubicBezTo>
                <a:cubicBezTo>
                  <a:pt x="2" y="7"/>
                  <a:pt x="2" y="8"/>
                  <a:pt x="2" y="8"/>
                </a:cubicBezTo>
                <a:cubicBezTo>
                  <a:pt x="2" y="9"/>
                  <a:pt x="2" y="9"/>
                  <a:pt x="2" y="10"/>
                </a:cubicBezTo>
                <a:close/>
                <a:moveTo>
                  <a:pt x="2" y="6"/>
                </a:moveTo>
                <a:cubicBezTo>
                  <a:pt x="27" y="0"/>
                  <a:pt x="27" y="0"/>
                  <a:pt x="27" y="0"/>
                </a:cubicBezTo>
                <a:cubicBezTo>
                  <a:pt x="28" y="0"/>
                  <a:pt x="29" y="1"/>
                  <a:pt x="29" y="2"/>
                </a:cubicBezTo>
                <a:cubicBezTo>
                  <a:pt x="32" y="13"/>
                  <a:pt x="32" y="13"/>
                  <a:pt x="32" y="13"/>
                </a:cubicBezTo>
                <a:cubicBezTo>
                  <a:pt x="30" y="13"/>
                  <a:pt x="30" y="13"/>
                  <a:pt x="30" y="13"/>
                </a:cubicBezTo>
                <a:cubicBezTo>
                  <a:pt x="29" y="8"/>
                  <a:pt x="29" y="8"/>
                  <a:pt x="29" y="8"/>
                </a:cubicBezTo>
                <a:cubicBezTo>
                  <a:pt x="3" y="14"/>
                  <a:pt x="3" y="14"/>
                  <a:pt x="3" y="14"/>
                </a:cubicBezTo>
                <a:cubicBezTo>
                  <a:pt x="5" y="21"/>
                  <a:pt x="5" y="21"/>
                  <a:pt x="5" y="21"/>
                </a:cubicBezTo>
                <a:cubicBezTo>
                  <a:pt x="5" y="22"/>
                  <a:pt x="5" y="22"/>
                  <a:pt x="5" y="22"/>
                </a:cubicBezTo>
                <a:cubicBezTo>
                  <a:pt x="5" y="22"/>
                  <a:pt x="5" y="22"/>
                  <a:pt x="6" y="22"/>
                </a:cubicBezTo>
                <a:cubicBezTo>
                  <a:pt x="6" y="22"/>
                  <a:pt x="6" y="22"/>
                  <a:pt x="6" y="22"/>
                </a:cubicBezTo>
                <a:cubicBezTo>
                  <a:pt x="6" y="23"/>
                  <a:pt x="6" y="23"/>
                  <a:pt x="6" y="23"/>
                </a:cubicBezTo>
                <a:cubicBezTo>
                  <a:pt x="6" y="23"/>
                  <a:pt x="6" y="23"/>
                  <a:pt x="6" y="23"/>
                </a:cubicBezTo>
                <a:cubicBezTo>
                  <a:pt x="5" y="24"/>
                  <a:pt x="4" y="23"/>
                  <a:pt x="4" y="22"/>
                </a:cubicBezTo>
                <a:cubicBezTo>
                  <a:pt x="0" y="8"/>
                  <a:pt x="0" y="8"/>
                  <a:pt x="0" y="8"/>
                </a:cubicBezTo>
                <a:cubicBezTo>
                  <a:pt x="0" y="8"/>
                  <a:pt x="0" y="7"/>
                  <a:pt x="1" y="7"/>
                </a:cubicBezTo>
                <a:cubicBezTo>
                  <a:pt x="1" y="6"/>
                  <a:pt x="2" y="6"/>
                  <a:pt x="2" y="6"/>
                </a:cubicBezTo>
                <a:close/>
                <a:moveTo>
                  <a:pt x="9" y="14"/>
                </a:moveTo>
                <a:cubicBezTo>
                  <a:pt x="7" y="14"/>
                  <a:pt x="6" y="15"/>
                  <a:pt x="6" y="16"/>
                </a:cubicBezTo>
                <a:cubicBezTo>
                  <a:pt x="6" y="30"/>
                  <a:pt x="6" y="30"/>
                  <a:pt x="6" y="30"/>
                </a:cubicBezTo>
                <a:cubicBezTo>
                  <a:pt x="6" y="31"/>
                  <a:pt x="7" y="32"/>
                  <a:pt x="9" y="32"/>
                </a:cubicBezTo>
                <a:cubicBezTo>
                  <a:pt x="34" y="32"/>
                  <a:pt x="34" y="32"/>
                  <a:pt x="34" y="32"/>
                </a:cubicBezTo>
                <a:cubicBezTo>
                  <a:pt x="35" y="32"/>
                  <a:pt x="36" y="31"/>
                  <a:pt x="36" y="30"/>
                </a:cubicBezTo>
                <a:cubicBezTo>
                  <a:pt x="36" y="16"/>
                  <a:pt x="36" y="16"/>
                  <a:pt x="36" y="16"/>
                </a:cubicBezTo>
                <a:cubicBezTo>
                  <a:pt x="36" y="15"/>
                  <a:pt x="35" y="14"/>
                  <a:pt x="34" y="14"/>
                </a:cubicBezTo>
                <a:cubicBezTo>
                  <a:pt x="9" y="14"/>
                  <a:pt x="9" y="14"/>
                  <a:pt x="9" y="14"/>
                </a:cubicBezTo>
                <a:close/>
                <a:moveTo>
                  <a:pt x="33" y="20"/>
                </a:moveTo>
                <a:cubicBezTo>
                  <a:pt x="33" y="19"/>
                  <a:pt x="33" y="18"/>
                  <a:pt x="33" y="17"/>
                </a:cubicBezTo>
                <a:cubicBezTo>
                  <a:pt x="33" y="17"/>
                  <a:pt x="33" y="17"/>
                  <a:pt x="33" y="17"/>
                </a:cubicBezTo>
                <a:cubicBezTo>
                  <a:pt x="31" y="17"/>
                  <a:pt x="29" y="17"/>
                  <a:pt x="26" y="17"/>
                </a:cubicBezTo>
                <a:cubicBezTo>
                  <a:pt x="26" y="17"/>
                  <a:pt x="26" y="17"/>
                  <a:pt x="26" y="17"/>
                </a:cubicBezTo>
                <a:cubicBezTo>
                  <a:pt x="26" y="18"/>
                  <a:pt x="26" y="19"/>
                  <a:pt x="26" y="20"/>
                </a:cubicBezTo>
                <a:cubicBezTo>
                  <a:pt x="26" y="20"/>
                  <a:pt x="26" y="20"/>
                  <a:pt x="26" y="20"/>
                </a:cubicBezTo>
                <a:cubicBezTo>
                  <a:pt x="29" y="20"/>
                  <a:pt x="31" y="20"/>
                  <a:pt x="33" y="20"/>
                </a:cubicBezTo>
                <a:cubicBezTo>
                  <a:pt x="33" y="20"/>
                  <a:pt x="33" y="20"/>
                  <a:pt x="33" y="20"/>
                </a:cubicBezTo>
                <a:close/>
                <a:moveTo>
                  <a:pt x="28" y="29"/>
                </a:moveTo>
                <a:cubicBezTo>
                  <a:pt x="28" y="29"/>
                  <a:pt x="28" y="29"/>
                  <a:pt x="28" y="28"/>
                </a:cubicBezTo>
                <a:cubicBezTo>
                  <a:pt x="28" y="28"/>
                  <a:pt x="28" y="28"/>
                  <a:pt x="28" y="28"/>
                </a:cubicBezTo>
                <a:cubicBezTo>
                  <a:pt x="28" y="27"/>
                  <a:pt x="28" y="27"/>
                  <a:pt x="28" y="27"/>
                </a:cubicBezTo>
                <a:cubicBezTo>
                  <a:pt x="33" y="27"/>
                  <a:pt x="33" y="27"/>
                  <a:pt x="33" y="27"/>
                </a:cubicBezTo>
                <a:cubicBezTo>
                  <a:pt x="33" y="27"/>
                  <a:pt x="33" y="27"/>
                  <a:pt x="33" y="28"/>
                </a:cubicBezTo>
                <a:cubicBezTo>
                  <a:pt x="33" y="28"/>
                  <a:pt x="33" y="28"/>
                  <a:pt x="33" y="28"/>
                </a:cubicBezTo>
                <a:cubicBezTo>
                  <a:pt x="33" y="29"/>
                  <a:pt x="33" y="29"/>
                  <a:pt x="33" y="29"/>
                </a:cubicBezTo>
                <a:cubicBezTo>
                  <a:pt x="28" y="29"/>
                  <a:pt x="28" y="29"/>
                  <a:pt x="28" y="29"/>
                </a:cubicBezTo>
                <a:close/>
                <a:moveTo>
                  <a:pt x="22" y="29"/>
                </a:moveTo>
                <a:cubicBezTo>
                  <a:pt x="22" y="29"/>
                  <a:pt x="22" y="29"/>
                  <a:pt x="22" y="28"/>
                </a:cubicBezTo>
                <a:cubicBezTo>
                  <a:pt x="22" y="28"/>
                  <a:pt x="22" y="28"/>
                  <a:pt x="22" y="28"/>
                </a:cubicBezTo>
                <a:cubicBezTo>
                  <a:pt x="22" y="27"/>
                  <a:pt x="22" y="27"/>
                  <a:pt x="22" y="27"/>
                </a:cubicBezTo>
                <a:cubicBezTo>
                  <a:pt x="27" y="27"/>
                  <a:pt x="27" y="27"/>
                  <a:pt x="27" y="27"/>
                </a:cubicBezTo>
                <a:cubicBezTo>
                  <a:pt x="27" y="27"/>
                  <a:pt x="27" y="27"/>
                  <a:pt x="27" y="28"/>
                </a:cubicBezTo>
                <a:cubicBezTo>
                  <a:pt x="27" y="28"/>
                  <a:pt x="27" y="28"/>
                  <a:pt x="27" y="28"/>
                </a:cubicBezTo>
                <a:cubicBezTo>
                  <a:pt x="27" y="29"/>
                  <a:pt x="27" y="29"/>
                  <a:pt x="27" y="29"/>
                </a:cubicBezTo>
                <a:cubicBezTo>
                  <a:pt x="22" y="29"/>
                  <a:pt x="22" y="29"/>
                  <a:pt x="22" y="29"/>
                </a:cubicBezTo>
                <a:close/>
                <a:moveTo>
                  <a:pt x="16" y="29"/>
                </a:moveTo>
                <a:cubicBezTo>
                  <a:pt x="16" y="29"/>
                  <a:pt x="16" y="29"/>
                  <a:pt x="16" y="28"/>
                </a:cubicBezTo>
                <a:cubicBezTo>
                  <a:pt x="16" y="28"/>
                  <a:pt x="16" y="28"/>
                  <a:pt x="16" y="28"/>
                </a:cubicBezTo>
                <a:cubicBezTo>
                  <a:pt x="16" y="27"/>
                  <a:pt x="16" y="27"/>
                  <a:pt x="16" y="27"/>
                </a:cubicBezTo>
                <a:cubicBezTo>
                  <a:pt x="21" y="27"/>
                  <a:pt x="21" y="27"/>
                  <a:pt x="21" y="27"/>
                </a:cubicBezTo>
                <a:cubicBezTo>
                  <a:pt x="21" y="27"/>
                  <a:pt x="21" y="27"/>
                  <a:pt x="21" y="28"/>
                </a:cubicBezTo>
                <a:cubicBezTo>
                  <a:pt x="21" y="28"/>
                  <a:pt x="21" y="28"/>
                  <a:pt x="21" y="28"/>
                </a:cubicBezTo>
                <a:cubicBezTo>
                  <a:pt x="21" y="29"/>
                  <a:pt x="21" y="29"/>
                  <a:pt x="21" y="29"/>
                </a:cubicBezTo>
                <a:cubicBezTo>
                  <a:pt x="16" y="29"/>
                  <a:pt x="16" y="29"/>
                  <a:pt x="16" y="29"/>
                </a:cubicBezTo>
                <a:close/>
                <a:moveTo>
                  <a:pt x="10" y="29"/>
                </a:moveTo>
                <a:cubicBezTo>
                  <a:pt x="10" y="29"/>
                  <a:pt x="10" y="29"/>
                  <a:pt x="10" y="28"/>
                </a:cubicBezTo>
                <a:cubicBezTo>
                  <a:pt x="10" y="28"/>
                  <a:pt x="10" y="28"/>
                  <a:pt x="10" y="28"/>
                </a:cubicBezTo>
                <a:cubicBezTo>
                  <a:pt x="10" y="27"/>
                  <a:pt x="10" y="27"/>
                  <a:pt x="10" y="27"/>
                </a:cubicBezTo>
                <a:cubicBezTo>
                  <a:pt x="14" y="27"/>
                  <a:pt x="14" y="27"/>
                  <a:pt x="14" y="27"/>
                </a:cubicBezTo>
                <a:cubicBezTo>
                  <a:pt x="15" y="27"/>
                  <a:pt x="15" y="27"/>
                  <a:pt x="15" y="28"/>
                </a:cubicBezTo>
                <a:cubicBezTo>
                  <a:pt x="15" y="28"/>
                  <a:pt x="15" y="28"/>
                  <a:pt x="15" y="28"/>
                </a:cubicBezTo>
                <a:cubicBezTo>
                  <a:pt x="15" y="29"/>
                  <a:pt x="15" y="29"/>
                  <a:pt x="14" y="29"/>
                </a:cubicBezTo>
                <a:lnTo>
                  <a:pt x="10" y="29"/>
                </a:ln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08" name="Freeform 234"/>
          <p:cNvSpPr>
            <a:spLocks noEditPoints="1"/>
          </p:cNvSpPr>
          <p:nvPr/>
        </p:nvSpPr>
        <p:spPr bwMode="auto">
          <a:xfrm>
            <a:off x="6229243" y="3791126"/>
            <a:ext cx="316712" cy="211745"/>
          </a:xfrm>
          <a:custGeom>
            <a:avLst/>
            <a:gdLst>
              <a:gd name="T0" fmla="*/ 13 w 33"/>
              <a:gd name="T1" fmla="*/ 21 h 22"/>
              <a:gd name="T2" fmla="*/ 2 w 33"/>
              <a:gd name="T3" fmla="*/ 21 h 22"/>
              <a:gd name="T4" fmla="*/ 13 w 33"/>
              <a:gd name="T5" fmla="*/ 19 h 22"/>
              <a:gd name="T6" fmla="*/ 2 w 33"/>
              <a:gd name="T7" fmla="*/ 19 h 22"/>
              <a:gd name="T8" fmla="*/ 13 w 33"/>
              <a:gd name="T9" fmla="*/ 16 h 22"/>
              <a:gd name="T10" fmla="*/ 2 w 33"/>
              <a:gd name="T11" fmla="*/ 3 h 22"/>
              <a:gd name="T12" fmla="*/ 13 w 33"/>
              <a:gd name="T13" fmla="*/ 0 h 22"/>
              <a:gd name="T14" fmla="*/ 0 w 33"/>
              <a:gd name="T15" fmla="*/ 19 h 22"/>
              <a:gd name="T16" fmla="*/ 19 w 33"/>
              <a:gd name="T17" fmla="*/ 22 h 22"/>
              <a:gd name="T18" fmla="*/ 19 w 33"/>
              <a:gd name="T19" fmla="*/ 21 h 22"/>
              <a:gd name="T20" fmla="*/ 19 w 33"/>
              <a:gd name="T21" fmla="*/ 19 h 22"/>
              <a:gd name="T22" fmla="*/ 19 w 33"/>
              <a:gd name="T23" fmla="*/ 16 h 22"/>
              <a:gd name="T24" fmla="*/ 19 w 33"/>
              <a:gd name="T25" fmla="*/ 14 h 22"/>
              <a:gd name="T26" fmla="*/ 19 w 33"/>
              <a:gd name="T27" fmla="*/ 3 h 22"/>
              <a:gd name="T28" fmla="*/ 14 w 33"/>
              <a:gd name="T29" fmla="*/ 0 h 22"/>
              <a:gd name="T30" fmla="*/ 14 w 33"/>
              <a:gd name="T31" fmla="*/ 5 h 22"/>
              <a:gd name="T32" fmla="*/ 14 w 33"/>
              <a:gd name="T33" fmla="*/ 16 h 22"/>
              <a:gd name="T34" fmla="*/ 14 w 33"/>
              <a:gd name="T35" fmla="*/ 19 h 22"/>
              <a:gd name="T36" fmla="*/ 14 w 33"/>
              <a:gd name="T37" fmla="*/ 21 h 22"/>
              <a:gd name="T38" fmla="*/ 14 w 33"/>
              <a:gd name="T39" fmla="*/ 21 h 22"/>
              <a:gd name="T40" fmla="*/ 31 w 33"/>
              <a:gd name="T41" fmla="*/ 22 h 22"/>
              <a:gd name="T42" fmla="*/ 31 w 33"/>
              <a:gd name="T43" fmla="*/ 0 h 22"/>
              <a:gd name="T44" fmla="*/ 31 w 33"/>
              <a:gd name="T45" fmla="*/ 2 h 22"/>
              <a:gd name="T46" fmla="*/ 31 w 33"/>
              <a:gd name="T47" fmla="*/ 16 h 22"/>
              <a:gd name="T48" fmla="*/ 31 w 33"/>
              <a:gd name="T49" fmla="*/ 19 h 22"/>
              <a:gd name="T50" fmla="*/ 31 w 33"/>
              <a:gd name="T51" fmla="*/ 19 h 22"/>
              <a:gd name="T52" fmla="*/ 31 w 33"/>
              <a:gd name="T53" fmla="*/ 20 h 22"/>
              <a:gd name="T54" fmla="*/ 31 w 33"/>
              <a:gd name="T55" fmla="*/ 21 h 22"/>
              <a:gd name="T56" fmla="*/ 13 w 33"/>
              <a:gd name="T57" fmla="*/ 4 h 22"/>
              <a:gd name="T58" fmla="*/ 13 w 33"/>
              <a:gd name="T59" fmla="*/ 12 h 22"/>
              <a:gd name="T60" fmla="*/ 13 w 33"/>
              <a:gd name="T61" fmla="*/ 4 h 22"/>
              <a:gd name="T62" fmla="*/ 21 w 33"/>
              <a:gd name="T63" fmla="*/ 6 h 22"/>
              <a:gd name="T64" fmla="*/ 21 w 33"/>
              <a:gd name="T65" fmla="*/ 15 h 22"/>
              <a:gd name="T66" fmla="*/ 30 w 33"/>
              <a:gd name="T67" fmla="*/ 9 h 22"/>
              <a:gd name="T68" fmla="*/ 29 w 33"/>
              <a:gd name="T69" fmla="*/ 8 h 22"/>
              <a:gd name="T70" fmla="*/ 31 w 33"/>
              <a:gd name="T71" fmla="*/ 15 h 22"/>
              <a:gd name="T72" fmla="*/ 27 w 33"/>
              <a:gd name="T73" fmla="*/ 16 h 22"/>
              <a:gd name="T74" fmla="*/ 27 w 33"/>
              <a:gd name="T75" fmla="*/ 15 h 22"/>
              <a:gd name="T76" fmla="*/ 31 w 33"/>
              <a:gd name="T77" fmla="*/ 3 h 22"/>
              <a:gd name="T78" fmla="*/ 27 w 33"/>
              <a:gd name="T79" fmla="*/ 4 h 22"/>
              <a:gd name="T80" fmla="*/ 27 w 33"/>
              <a:gd name="T81" fmla="*/ 3 h 22"/>
              <a:gd name="T82" fmla="*/ 5 w 33"/>
              <a:gd name="T83" fmla="*/ 8 h 22"/>
              <a:gd name="T84" fmla="*/ 3 w 33"/>
              <a:gd name="T85" fmla="*/ 9 h 22"/>
              <a:gd name="T86" fmla="*/ 7 w 33"/>
              <a:gd name="T87" fmla="*/ 15 h 22"/>
              <a:gd name="T88" fmla="*/ 3 w 33"/>
              <a:gd name="T89" fmla="*/ 16 h 22"/>
              <a:gd name="T90" fmla="*/ 3 w 33"/>
              <a:gd name="T91" fmla="*/ 15 h 22"/>
              <a:gd name="T92" fmla="*/ 7 w 33"/>
              <a:gd name="T93" fmla="*/ 3 h 22"/>
              <a:gd name="T94" fmla="*/ 3 w 33"/>
              <a:gd name="T95" fmla="*/ 4 h 22"/>
              <a:gd name="T96" fmla="*/ 3 w 33"/>
              <a:gd name="T97" fmla="*/ 3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 h="22">
                <a:moveTo>
                  <a:pt x="3" y="22"/>
                </a:moveTo>
                <a:cubicBezTo>
                  <a:pt x="13" y="22"/>
                  <a:pt x="13" y="22"/>
                  <a:pt x="13" y="22"/>
                </a:cubicBezTo>
                <a:cubicBezTo>
                  <a:pt x="13" y="21"/>
                  <a:pt x="13" y="21"/>
                  <a:pt x="13" y="21"/>
                </a:cubicBezTo>
                <a:cubicBezTo>
                  <a:pt x="2" y="21"/>
                  <a:pt x="2" y="21"/>
                  <a:pt x="2" y="21"/>
                </a:cubicBezTo>
                <a:cubicBezTo>
                  <a:pt x="2" y="21"/>
                  <a:pt x="2" y="21"/>
                  <a:pt x="2" y="21"/>
                </a:cubicBezTo>
                <a:cubicBezTo>
                  <a:pt x="2" y="21"/>
                  <a:pt x="2" y="21"/>
                  <a:pt x="2" y="21"/>
                </a:cubicBezTo>
                <a:cubicBezTo>
                  <a:pt x="2" y="20"/>
                  <a:pt x="2" y="20"/>
                  <a:pt x="2" y="20"/>
                </a:cubicBezTo>
                <a:cubicBezTo>
                  <a:pt x="13" y="20"/>
                  <a:pt x="13" y="20"/>
                  <a:pt x="13" y="20"/>
                </a:cubicBezTo>
                <a:cubicBezTo>
                  <a:pt x="13" y="19"/>
                  <a:pt x="13" y="19"/>
                  <a:pt x="13" y="19"/>
                </a:cubicBezTo>
                <a:cubicBezTo>
                  <a:pt x="2" y="19"/>
                  <a:pt x="2" y="19"/>
                  <a:pt x="2" y="19"/>
                </a:cubicBezTo>
                <a:cubicBezTo>
                  <a:pt x="2" y="19"/>
                  <a:pt x="2" y="19"/>
                  <a:pt x="2" y="19"/>
                </a:cubicBezTo>
                <a:cubicBezTo>
                  <a:pt x="2" y="19"/>
                  <a:pt x="2" y="19"/>
                  <a:pt x="2" y="19"/>
                </a:cubicBezTo>
                <a:cubicBezTo>
                  <a:pt x="2" y="19"/>
                  <a:pt x="2" y="19"/>
                  <a:pt x="2" y="19"/>
                </a:cubicBezTo>
                <a:cubicBezTo>
                  <a:pt x="13" y="19"/>
                  <a:pt x="13" y="19"/>
                  <a:pt x="13" y="19"/>
                </a:cubicBezTo>
                <a:cubicBezTo>
                  <a:pt x="13" y="16"/>
                  <a:pt x="13" y="16"/>
                  <a:pt x="13" y="16"/>
                </a:cubicBezTo>
                <a:cubicBezTo>
                  <a:pt x="3" y="16"/>
                  <a:pt x="3" y="16"/>
                  <a:pt x="3" y="16"/>
                </a:cubicBezTo>
                <a:cubicBezTo>
                  <a:pt x="2" y="16"/>
                  <a:pt x="2" y="16"/>
                  <a:pt x="2" y="15"/>
                </a:cubicBezTo>
                <a:cubicBezTo>
                  <a:pt x="2" y="11"/>
                  <a:pt x="2" y="7"/>
                  <a:pt x="2" y="3"/>
                </a:cubicBezTo>
                <a:cubicBezTo>
                  <a:pt x="2" y="3"/>
                  <a:pt x="2" y="2"/>
                  <a:pt x="3" y="2"/>
                </a:cubicBezTo>
                <a:cubicBezTo>
                  <a:pt x="13" y="2"/>
                  <a:pt x="13" y="2"/>
                  <a:pt x="13" y="2"/>
                </a:cubicBezTo>
                <a:cubicBezTo>
                  <a:pt x="13" y="0"/>
                  <a:pt x="13" y="0"/>
                  <a:pt x="13" y="0"/>
                </a:cubicBezTo>
                <a:cubicBezTo>
                  <a:pt x="3" y="0"/>
                  <a:pt x="3" y="0"/>
                  <a:pt x="3" y="0"/>
                </a:cubicBezTo>
                <a:cubicBezTo>
                  <a:pt x="1" y="0"/>
                  <a:pt x="0" y="1"/>
                  <a:pt x="0" y="3"/>
                </a:cubicBezTo>
                <a:cubicBezTo>
                  <a:pt x="0" y="19"/>
                  <a:pt x="0" y="19"/>
                  <a:pt x="0" y="19"/>
                </a:cubicBezTo>
                <a:cubicBezTo>
                  <a:pt x="0" y="21"/>
                  <a:pt x="1" y="22"/>
                  <a:pt x="3" y="22"/>
                </a:cubicBezTo>
                <a:close/>
                <a:moveTo>
                  <a:pt x="14" y="22"/>
                </a:moveTo>
                <a:cubicBezTo>
                  <a:pt x="19" y="22"/>
                  <a:pt x="19" y="22"/>
                  <a:pt x="19" y="22"/>
                </a:cubicBezTo>
                <a:cubicBezTo>
                  <a:pt x="19" y="21"/>
                  <a:pt x="19" y="21"/>
                  <a:pt x="19" y="21"/>
                </a:cubicBezTo>
                <a:cubicBezTo>
                  <a:pt x="19" y="21"/>
                  <a:pt x="19" y="21"/>
                  <a:pt x="19" y="21"/>
                </a:cubicBezTo>
                <a:cubicBezTo>
                  <a:pt x="19" y="21"/>
                  <a:pt x="19" y="21"/>
                  <a:pt x="19" y="21"/>
                </a:cubicBezTo>
                <a:cubicBezTo>
                  <a:pt x="19" y="21"/>
                  <a:pt x="19" y="21"/>
                  <a:pt x="19" y="21"/>
                </a:cubicBezTo>
                <a:cubicBezTo>
                  <a:pt x="19" y="19"/>
                  <a:pt x="19" y="19"/>
                  <a:pt x="19" y="19"/>
                </a:cubicBezTo>
                <a:cubicBezTo>
                  <a:pt x="19" y="19"/>
                  <a:pt x="19" y="19"/>
                  <a:pt x="19" y="19"/>
                </a:cubicBezTo>
                <a:cubicBezTo>
                  <a:pt x="19" y="19"/>
                  <a:pt x="19" y="19"/>
                  <a:pt x="19" y="19"/>
                </a:cubicBezTo>
                <a:cubicBezTo>
                  <a:pt x="19" y="19"/>
                  <a:pt x="19" y="19"/>
                  <a:pt x="19" y="19"/>
                </a:cubicBezTo>
                <a:cubicBezTo>
                  <a:pt x="19" y="16"/>
                  <a:pt x="19" y="16"/>
                  <a:pt x="19" y="16"/>
                </a:cubicBezTo>
                <a:cubicBezTo>
                  <a:pt x="19" y="16"/>
                  <a:pt x="19" y="16"/>
                  <a:pt x="19" y="16"/>
                </a:cubicBezTo>
                <a:cubicBezTo>
                  <a:pt x="19" y="14"/>
                  <a:pt x="19" y="14"/>
                  <a:pt x="19" y="14"/>
                </a:cubicBezTo>
                <a:cubicBezTo>
                  <a:pt x="19" y="14"/>
                  <a:pt x="19" y="14"/>
                  <a:pt x="19" y="14"/>
                </a:cubicBezTo>
                <a:cubicBezTo>
                  <a:pt x="19" y="5"/>
                  <a:pt x="19" y="5"/>
                  <a:pt x="19" y="5"/>
                </a:cubicBezTo>
                <a:cubicBezTo>
                  <a:pt x="19" y="5"/>
                  <a:pt x="19" y="5"/>
                  <a:pt x="19" y="5"/>
                </a:cubicBezTo>
                <a:cubicBezTo>
                  <a:pt x="19" y="3"/>
                  <a:pt x="19" y="3"/>
                  <a:pt x="19" y="3"/>
                </a:cubicBezTo>
                <a:cubicBezTo>
                  <a:pt x="19" y="2"/>
                  <a:pt x="19" y="2"/>
                  <a:pt x="19" y="2"/>
                </a:cubicBezTo>
                <a:cubicBezTo>
                  <a:pt x="19" y="0"/>
                  <a:pt x="19" y="0"/>
                  <a:pt x="19" y="0"/>
                </a:cubicBezTo>
                <a:cubicBezTo>
                  <a:pt x="14" y="0"/>
                  <a:pt x="14" y="0"/>
                  <a:pt x="14" y="0"/>
                </a:cubicBezTo>
                <a:cubicBezTo>
                  <a:pt x="14" y="2"/>
                  <a:pt x="14" y="2"/>
                  <a:pt x="14" y="2"/>
                </a:cubicBezTo>
                <a:cubicBezTo>
                  <a:pt x="14" y="3"/>
                  <a:pt x="14" y="3"/>
                  <a:pt x="14" y="3"/>
                </a:cubicBezTo>
                <a:cubicBezTo>
                  <a:pt x="14" y="5"/>
                  <a:pt x="14" y="5"/>
                  <a:pt x="14" y="5"/>
                </a:cubicBezTo>
                <a:cubicBezTo>
                  <a:pt x="14" y="5"/>
                  <a:pt x="14" y="5"/>
                  <a:pt x="14" y="5"/>
                </a:cubicBezTo>
                <a:cubicBezTo>
                  <a:pt x="14" y="14"/>
                  <a:pt x="14" y="14"/>
                  <a:pt x="14" y="14"/>
                </a:cubicBezTo>
                <a:cubicBezTo>
                  <a:pt x="14" y="16"/>
                  <a:pt x="14" y="16"/>
                  <a:pt x="14" y="16"/>
                </a:cubicBezTo>
                <a:cubicBezTo>
                  <a:pt x="14" y="16"/>
                  <a:pt x="14" y="16"/>
                  <a:pt x="14" y="16"/>
                </a:cubicBezTo>
                <a:cubicBezTo>
                  <a:pt x="14" y="19"/>
                  <a:pt x="14" y="19"/>
                  <a:pt x="14" y="19"/>
                </a:cubicBezTo>
                <a:cubicBezTo>
                  <a:pt x="14" y="19"/>
                  <a:pt x="14" y="19"/>
                  <a:pt x="14" y="19"/>
                </a:cubicBezTo>
                <a:cubicBezTo>
                  <a:pt x="14" y="19"/>
                  <a:pt x="14" y="19"/>
                  <a:pt x="14" y="19"/>
                </a:cubicBezTo>
                <a:cubicBezTo>
                  <a:pt x="14" y="19"/>
                  <a:pt x="14" y="19"/>
                  <a:pt x="14" y="19"/>
                </a:cubicBezTo>
                <a:cubicBezTo>
                  <a:pt x="14" y="21"/>
                  <a:pt x="14" y="21"/>
                  <a:pt x="14" y="21"/>
                </a:cubicBezTo>
                <a:cubicBezTo>
                  <a:pt x="14" y="21"/>
                  <a:pt x="14" y="21"/>
                  <a:pt x="14" y="21"/>
                </a:cubicBezTo>
                <a:cubicBezTo>
                  <a:pt x="14" y="21"/>
                  <a:pt x="14" y="21"/>
                  <a:pt x="14" y="21"/>
                </a:cubicBezTo>
                <a:cubicBezTo>
                  <a:pt x="14" y="21"/>
                  <a:pt x="14" y="21"/>
                  <a:pt x="14" y="21"/>
                </a:cubicBezTo>
                <a:cubicBezTo>
                  <a:pt x="14" y="22"/>
                  <a:pt x="14" y="22"/>
                  <a:pt x="14" y="22"/>
                </a:cubicBezTo>
                <a:close/>
                <a:moveTo>
                  <a:pt x="21" y="22"/>
                </a:moveTo>
                <a:cubicBezTo>
                  <a:pt x="31" y="22"/>
                  <a:pt x="31" y="22"/>
                  <a:pt x="31" y="22"/>
                </a:cubicBezTo>
                <a:cubicBezTo>
                  <a:pt x="32" y="22"/>
                  <a:pt x="33" y="21"/>
                  <a:pt x="33" y="19"/>
                </a:cubicBezTo>
                <a:cubicBezTo>
                  <a:pt x="33" y="3"/>
                  <a:pt x="33" y="3"/>
                  <a:pt x="33" y="3"/>
                </a:cubicBezTo>
                <a:cubicBezTo>
                  <a:pt x="33" y="1"/>
                  <a:pt x="32" y="0"/>
                  <a:pt x="31" y="0"/>
                </a:cubicBezTo>
                <a:cubicBezTo>
                  <a:pt x="21" y="0"/>
                  <a:pt x="21" y="0"/>
                  <a:pt x="21" y="0"/>
                </a:cubicBezTo>
                <a:cubicBezTo>
                  <a:pt x="21" y="2"/>
                  <a:pt x="21" y="2"/>
                  <a:pt x="21" y="2"/>
                </a:cubicBezTo>
                <a:cubicBezTo>
                  <a:pt x="31" y="2"/>
                  <a:pt x="31" y="2"/>
                  <a:pt x="31" y="2"/>
                </a:cubicBezTo>
                <a:cubicBezTo>
                  <a:pt x="31" y="2"/>
                  <a:pt x="32" y="3"/>
                  <a:pt x="32" y="3"/>
                </a:cubicBezTo>
                <a:cubicBezTo>
                  <a:pt x="32" y="7"/>
                  <a:pt x="32" y="11"/>
                  <a:pt x="32" y="15"/>
                </a:cubicBezTo>
                <a:cubicBezTo>
                  <a:pt x="32" y="16"/>
                  <a:pt x="31" y="16"/>
                  <a:pt x="31" y="16"/>
                </a:cubicBezTo>
                <a:cubicBezTo>
                  <a:pt x="21" y="16"/>
                  <a:pt x="21" y="16"/>
                  <a:pt x="21" y="16"/>
                </a:cubicBezTo>
                <a:cubicBezTo>
                  <a:pt x="21" y="19"/>
                  <a:pt x="21" y="19"/>
                  <a:pt x="21" y="19"/>
                </a:cubicBezTo>
                <a:cubicBezTo>
                  <a:pt x="31" y="19"/>
                  <a:pt x="31" y="19"/>
                  <a:pt x="31" y="19"/>
                </a:cubicBezTo>
                <a:cubicBezTo>
                  <a:pt x="32" y="19"/>
                  <a:pt x="32" y="19"/>
                  <a:pt x="32" y="19"/>
                </a:cubicBezTo>
                <a:cubicBezTo>
                  <a:pt x="32" y="19"/>
                  <a:pt x="32" y="19"/>
                  <a:pt x="32" y="19"/>
                </a:cubicBezTo>
                <a:cubicBezTo>
                  <a:pt x="32" y="19"/>
                  <a:pt x="32" y="19"/>
                  <a:pt x="31" y="19"/>
                </a:cubicBezTo>
                <a:cubicBezTo>
                  <a:pt x="21" y="19"/>
                  <a:pt x="21" y="19"/>
                  <a:pt x="21" y="19"/>
                </a:cubicBezTo>
                <a:cubicBezTo>
                  <a:pt x="21" y="20"/>
                  <a:pt x="21" y="20"/>
                  <a:pt x="21" y="20"/>
                </a:cubicBezTo>
                <a:cubicBezTo>
                  <a:pt x="31" y="20"/>
                  <a:pt x="31" y="20"/>
                  <a:pt x="31" y="20"/>
                </a:cubicBezTo>
                <a:cubicBezTo>
                  <a:pt x="32" y="20"/>
                  <a:pt x="32" y="20"/>
                  <a:pt x="32" y="21"/>
                </a:cubicBezTo>
                <a:cubicBezTo>
                  <a:pt x="32" y="21"/>
                  <a:pt x="32" y="21"/>
                  <a:pt x="32" y="21"/>
                </a:cubicBezTo>
                <a:cubicBezTo>
                  <a:pt x="32" y="21"/>
                  <a:pt x="32" y="21"/>
                  <a:pt x="31" y="21"/>
                </a:cubicBezTo>
                <a:cubicBezTo>
                  <a:pt x="21" y="21"/>
                  <a:pt x="21" y="21"/>
                  <a:pt x="21" y="21"/>
                </a:cubicBezTo>
                <a:cubicBezTo>
                  <a:pt x="21" y="22"/>
                  <a:pt x="21" y="22"/>
                  <a:pt x="21" y="22"/>
                </a:cubicBezTo>
                <a:close/>
                <a:moveTo>
                  <a:pt x="13" y="4"/>
                </a:moveTo>
                <a:cubicBezTo>
                  <a:pt x="13" y="6"/>
                  <a:pt x="13" y="6"/>
                  <a:pt x="13" y="6"/>
                </a:cubicBezTo>
                <a:cubicBezTo>
                  <a:pt x="13" y="7"/>
                  <a:pt x="12" y="8"/>
                  <a:pt x="12" y="9"/>
                </a:cubicBezTo>
                <a:cubicBezTo>
                  <a:pt x="12" y="10"/>
                  <a:pt x="13" y="11"/>
                  <a:pt x="13" y="12"/>
                </a:cubicBezTo>
                <a:cubicBezTo>
                  <a:pt x="13" y="15"/>
                  <a:pt x="13" y="15"/>
                  <a:pt x="13" y="15"/>
                </a:cubicBezTo>
                <a:cubicBezTo>
                  <a:pt x="12" y="14"/>
                  <a:pt x="11" y="12"/>
                  <a:pt x="11" y="9"/>
                </a:cubicBezTo>
                <a:cubicBezTo>
                  <a:pt x="11" y="7"/>
                  <a:pt x="12" y="5"/>
                  <a:pt x="13" y="4"/>
                </a:cubicBezTo>
                <a:close/>
                <a:moveTo>
                  <a:pt x="21" y="12"/>
                </a:moveTo>
                <a:cubicBezTo>
                  <a:pt x="21" y="11"/>
                  <a:pt x="21" y="10"/>
                  <a:pt x="21" y="9"/>
                </a:cubicBezTo>
                <a:cubicBezTo>
                  <a:pt x="21" y="8"/>
                  <a:pt x="21" y="7"/>
                  <a:pt x="21" y="6"/>
                </a:cubicBezTo>
                <a:cubicBezTo>
                  <a:pt x="21" y="4"/>
                  <a:pt x="21" y="4"/>
                  <a:pt x="21" y="4"/>
                </a:cubicBezTo>
                <a:cubicBezTo>
                  <a:pt x="22" y="5"/>
                  <a:pt x="23" y="7"/>
                  <a:pt x="23" y="9"/>
                </a:cubicBezTo>
                <a:cubicBezTo>
                  <a:pt x="23" y="12"/>
                  <a:pt x="22" y="14"/>
                  <a:pt x="21" y="15"/>
                </a:cubicBezTo>
                <a:cubicBezTo>
                  <a:pt x="21" y="12"/>
                  <a:pt x="21" y="12"/>
                  <a:pt x="21" y="12"/>
                </a:cubicBezTo>
                <a:close/>
                <a:moveTo>
                  <a:pt x="29" y="8"/>
                </a:moveTo>
                <a:cubicBezTo>
                  <a:pt x="30" y="8"/>
                  <a:pt x="30" y="9"/>
                  <a:pt x="30" y="9"/>
                </a:cubicBezTo>
                <a:cubicBezTo>
                  <a:pt x="30" y="10"/>
                  <a:pt x="30" y="11"/>
                  <a:pt x="29" y="11"/>
                </a:cubicBezTo>
                <a:cubicBezTo>
                  <a:pt x="28" y="11"/>
                  <a:pt x="28" y="10"/>
                  <a:pt x="28" y="9"/>
                </a:cubicBezTo>
                <a:cubicBezTo>
                  <a:pt x="28" y="9"/>
                  <a:pt x="28" y="8"/>
                  <a:pt x="29" y="8"/>
                </a:cubicBezTo>
                <a:close/>
                <a:moveTo>
                  <a:pt x="27" y="15"/>
                </a:moveTo>
                <a:cubicBezTo>
                  <a:pt x="31" y="15"/>
                  <a:pt x="31" y="15"/>
                  <a:pt x="31" y="15"/>
                </a:cubicBezTo>
                <a:cubicBezTo>
                  <a:pt x="31" y="15"/>
                  <a:pt x="31" y="15"/>
                  <a:pt x="31" y="15"/>
                </a:cubicBezTo>
                <a:cubicBezTo>
                  <a:pt x="31" y="15"/>
                  <a:pt x="31" y="15"/>
                  <a:pt x="31" y="15"/>
                </a:cubicBezTo>
                <a:cubicBezTo>
                  <a:pt x="31" y="16"/>
                  <a:pt x="31" y="16"/>
                  <a:pt x="31" y="16"/>
                </a:cubicBezTo>
                <a:cubicBezTo>
                  <a:pt x="27" y="16"/>
                  <a:pt x="27" y="16"/>
                  <a:pt x="27" y="16"/>
                </a:cubicBezTo>
                <a:cubicBezTo>
                  <a:pt x="27" y="16"/>
                  <a:pt x="27" y="16"/>
                  <a:pt x="27" y="15"/>
                </a:cubicBezTo>
                <a:cubicBezTo>
                  <a:pt x="27" y="15"/>
                  <a:pt x="27" y="15"/>
                  <a:pt x="27" y="15"/>
                </a:cubicBezTo>
                <a:cubicBezTo>
                  <a:pt x="27" y="15"/>
                  <a:pt x="27" y="15"/>
                  <a:pt x="27" y="15"/>
                </a:cubicBezTo>
                <a:close/>
                <a:moveTo>
                  <a:pt x="27" y="3"/>
                </a:moveTo>
                <a:cubicBezTo>
                  <a:pt x="31" y="3"/>
                  <a:pt x="31" y="3"/>
                  <a:pt x="31" y="3"/>
                </a:cubicBezTo>
                <a:cubicBezTo>
                  <a:pt x="31" y="3"/>
                  <a:pt x="31" y="3"/>
                  <a:pt x="31" y="3"/>
                </a:cubicBezTo>
                <a:cubicBezTo>
                  <a:pt x="31" y="4"/>
                  <a:pt x="31" y="4"/>
                  <a:pt x="31" y="4"/>
                </a:cubicBezTo>
                <a:cubicBezTo>
                  <a:pt x="31" y="4"/>
                  <a:pt x="31" y="4"/>
                  <a:pt x="31" y="4"/>
                </a:cubicBezTo>
                <a:cubicBezTo>
                  <a:pt x="27" y="4"/>
                  <a:pt x="27" y="4"/>
                  <a:pt x="27" y="4"/>
                </a:cubicBezTo>
                <a:cubicBezTo>
                  <a:pt x="27" y="4"/>
                  <a:pt x="27" y="4"/>
                  <a:pt x="27" y="4"/>
                </a:cubicBezTo>
                <a:cubicBezTo>
                  <a:pt x="27" y="3"/>
                  <a:pt x="27" y="3"/>
                  <a:pt x="27" y="3"/>
                </a:cubicBezTo>
                <a:cubicBezTo>
                  <a:pt x="27" y="3"/>
                  <a:pt x="27" y="3"/>
                  <a:pt x="27" y="3"/>
                </a:cubicBezTo>
                <a:close/>
                <a:moveTo>
                  <a:pt x="14" y="14"/>
                </a:moveTo>
                <a:cubicBezTo>
                  <a:pt x="14" y="14"/>
                  <a:pt x="14" y="14"/>
                  <a:pt x="14" y="14"/>
                </a:cubicBezTo>
                <a:close/>
                <a:moveTo>
                  <a:pt x="5" y="8"/>
                </a:moveTo>
                <a:cubicBezTo>
                  <a:pt x="5" y="8"/>
                  <a:pt x="6" y="9"/>
                  <a:pt x="6" y="9"/>
                </a:cubicBezTo>
                <a:cubicBezTo>
                  <a:pt x="6" y="10"/>
                  <a:pt x="5" y="11"/>
                  <a:pt x="5" y="11"/>
                </a:cubicBezTo>
                <a:cubicBezTo>
                  <a:pt x="4" y="11"/>
                  <a:pt x="3" y="10"/>
                  <a:pt x="3" y="9"/>
                </a:cubicBezTo>
                <a:cubicBezTo>
                  <a:pt x="3" y="9"/>
                  <a:pt x="4" y="8"/>
                  <a:pt x="5" y="8"/>
                </a:cubicBezTo>
                <a:close/>
                <a:moveTo>
                  <a:pt x="7" y="15"/>
                </a:moveTo>
                <a:cubicBezTo>
                  <a:pt x="7" y="15"/>
                  <a:pt x="7" y="15"/>
                  <a:pt x="7" y="15"/>
                </a:cubicBezTo>
                <a:cubicBezTo>
                  <a:pt x="7" y="15"/>
                  <a:pt x="7" y="15"/>
                  <a:pt x="7" y="15"/>
                </a:cubicBezTo>
                <a:cubicBezTo>
                  <a:pt x="7" y="16"/>
                  <a:pt x="7" y="16"/>
                  <a:pt x="7" y="16"/>
                </a:cubicBezTo>
                <a:cubicBezTo>
                  <a:pt x="3" y="16"/>
                  <a:pt x="3" y="16"/>
                  <a:pt x="3" y="16"/>
                </a:cubicBezTo>
                <a:cubicBezTo>
                  <a:pt x="3" y="16"/>
                  <a:pt x="3" y="16"/>
                  <a:pt x="3" y="15"/>
                </a:cubicBezTo>
                <a:cubicBezTo>
                  <a:pt x="3" y="15"/>
                  <a:pt x="3" y="15"/>
                  <a:pt x="3" y="15"/>
                </a:cubicBezTo>
                <a:cubicBezTo>
                  <a:pt x="3" y="15"/>
                  <a:pt x="3" y="15"/>
                  <a:pt x="3" y="15"/>
                </a:cubicBezTo>
                <a:cubicBezTo>
                  <a:pt x="7" y="15"/>
                  <a:pt x="7" y="15"/>
                  <a:pt x="7" y="15"/>
                </a:cubicBezTo>
                <a:close/>
                <a:moveTo>
                  <a:pt x="7" y="3"/>
                </a:moveTo>
                <a:cubicBezTo>
                  <a:pt x="7" y="3"/>
                  <a:pt x="7" y="3"/>
                  <a:pt x="7" y="3"/>
                </a:cubicBezTo>
                <a:cubicBezTo>
                  <a:pt x="7" y="4"/>
                  <a:pt x="7" y="4"/>
                  <a:pt x="7" y="4"/>
                </a:cubicBezTo>
                <a:cubicBezTo>
                  <a:pt x="7" y="4"/>
                  <a:pt x="7" y="4"/>
                  <a:pt x="7" y="4"/>
                </a:cubicBezTo>
                <a:cubicBezTo>
                  <a:pt x="3" y="4"/>
                  <a:pt x="3" y="4"/>
                  <a:pt x="3" y="4"/>
                </a:cubicBezTo>
                <a:cubicBezTo>
                  <a:pt x="3" y="4"/>
                  <a:pt x="3" y="4"/>
                  <a:pt x="3" y="4"/>
                </a:cubicBezTo>
                <a:cubicBezTo>
                  <a:pt x="3" y="3"/>
                  <a:pt x="3" y="3"/>
                  <a:pt x="3" y="3"/>
                </a:cubicBezTo>
                <a:cubicBezTo>
                  <a:pt x="3" y="3"/>
                  <a:pt x="3" y="3"/>
                  <a:pt x="3" y="3"/>
                </a:cubicBezTo>
                <a:lnTo>
                  <a:pt x="7" y="3"/>
                </a:ln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09" name="Freeform 235"/>
          <p:cNvSpPr>
            <a:spLocks noEditPoints="1"/>
          </p:cNvSpPr>
          <p:nvPr/>
        </p:nvSpPr>
        <p:spPr bwMode="auto">
          <a:xfrm>
            <a:off x="6851806" y="3753120"/>
            <a:ext cx="327571" cy="325761"/>
          </a:xfrm>
          <a:custGeom>
            <a:avLst/>
            <a:gdLst>
              <a:gd name="T0" fmla="*/ 21 w 34"/>
              <a:gd name="T1" fmla="*/ 26 h 34"/>
              <a:gd name="T2" fmla="*/ 21 w 34"/>
              <a:gd name="T3" fmla="*/ 20 h 34"/>
              <a:gd name="T4" fmla="*/ 31 w 34"/>
              <a:gd name="T5" fmla="*/ 19 h 34"/>
              <a:gd name="T6" fmla="*/ 34 w 34"/>
              <a:gd name="T7" fmla="*/ 24 h 34"/>
              <a:gd name="T8" fmla="*/ 31 w 34"/>
              <a:gd name="T9" fmla="*/ 20 h 34"/>
              <a:gd name="T10" fmla="*/ 22 w 34"/>
              <a:gd name="T11" fmla="*/ 20 h 34"/>
              <a:gd name="T12" fmla="*/ 29 w 34"/>
              <a:gd name="T13" fmla="*/ 32 h 34"/>
              <a:gd name="T14" fmla="*/ 27 w 34"/>
              <a:gd name="T15" fmla="*/ 29 h 34"/>
              <a:gd name="T16" fmla="*/ 23 w 34"/>
              <a:gd name="T17" fmla="*/ 32 h 34"/>
              <a:gd name="T18" fmla="*/ 23 w 34"/>
              <a:gd name="T19" fmla="*/ 30 h 34"/>
              <a:gd name="T20" fmla="*/ 24 w 34"/>
              <a:gd name="T21" fmla="*/ 29 h 34"/>
              <a:gd name="T22" fmla="*/ 23 w 34"/>
              <a:gd name="T23" fmla="*/ 27 h 34"/>
              <a:gd name="T24" fmla="*/ 24 w 34"/>
              <a:gd name="T25" fmla="*/ 26 h 34"/>
              <a:gd name="T26" fmla="*/ 23 w 34"/>
              <a:gd name="T27" fmla="*/ 21 h 34"/>
              <a:gd name="T28" fmla="*/ 24 w 34"/>
              <a:gd name="T29" fmla="*/ 23 h 34"/>
              <a:gd name="T30" fmla="*/ 17 w 34"/>
              <a:gd name="T31" fmla="*/ 12 h 34"/>
              <a:gd name="T32" fmla="*/ 11 w 34"/>
              <a:gd name="T33" fmla="*/ 11 h 34"/>
              <a:gd name="T34" fmla="*/ 12 w 34"/>
              <a:gd name="T35" fmla="*/ 15 h 34"/>
              <a:gd name="T36" fmla="*/ 10 w 34"/>
              <a:gd name="T37" fmla="*/ 15 h 34"/>
              <a:gd name="T38" fmla="*/ 8 w 34"/>
              <a:gd name="T39" fmla="*/ 13 h 34"/>
              <a:gd name="T40" fmla="*/ 10 w 34"/>
              <a:gd name="T41" fmla="*/ 14 h 34"/>
              <a:gd name="T42" fmla="*/ 8 w 34"/>
              <a:gd name="T43" fmla="*/ 10 h 34"/>
              <a:gd name="T44" fmla="*/ 11 w 34"/>
              <a:gd name="T45" fmla="*/ 8 h 34"/>
              <a:gd name="T46" fmla="*/ 12 w 34"/>
              <a:gd name="T47" fmla="*/ 10 h 34"/>
              <a:gd name="T48" fmla="*/ 10 w 34"/>
              <a:gd name="T49" fmla="*/ 10 h 34"/>
              <a:gd name="T50" fmla="*/ 10 w 34"/>
              <a:gd name="T51" fmla="*/ 10 h 34"/>
              <a:gd name="T52" fmla="*/ 12 w 34"/>
              <a:gd name="T53" fmla="*/ 12 h 34"/>
              <a:gd name="T54" fmla="*/ 11 w 34"/>
              <a:gd name="T55" fmla="*/ 12 h 34"/>
              <a:gd name="T56" fmla="*/ 11 w 34"/>
              <a:gd name="T57" fmla="*/ 7 h 34"/>
              <a:gd name="T58" fmla="*/ 14 w 34"/>
              <a:gd name="T59" fmla="*/ 16 h 34"/>
              <a:gd name="T60" fmla="*/ 11 w 34"/>
              <a:gd name="T61" fmla="*/ 6 h 34"/>
              <a:gd name="T62" fmla="*/ 3 w 34"/>
              <a:gd name="T63" fmla="*/ 4 h 34"/>
              <a:gd name="T64" fmla="*/ 3 w 34"/>
              <a:gd name="T65" fmla="*/ 19 h 34"/>
              <a:gd name="T66" fmla="*/ 31 w 34"/>
              <a:gd name="T67" fmla="*/ 17 h 34"/>
              <a:gd name="T68" fmla="*/ 21 w 34"/>
              <a:gd name="T69" fmla="*/ 17 h 34"/>
              <a:gd name="T70" fmla="*/ 30 w 34"/>
              <a:gd name="T71" fmla="*/ 7 h 34"/>
              <a:gd name="T72" fmla="*/ 30 w 34"/>
              <a:gd name="T73" fmla="*/ 4 h 34"/>
              <a:gd name="T74" fmla="*/ 21 w 34"/>
              <a:gd name="T75" fmla="*/ 13 h 34"/>
              <a:gd name="T76" fmla="*/ 27 w 34"/>
              <a:gd name="T77" fmla="*/ 11 h 34"/>
              <a:gd name="T78" fmla="*/ 24 w 34"/>
              <a:gd name="T79" fmla="*/ 13 h 34"/>
              <a:gd name="T80" fmla="*/ 31 w 34"/>
              <a:gd name="T81" fmla="*/ 11 h 34"/>
              <a:gd name="T82" fmla="*/ 28 w 34"/>
              <a:gd name="T83" fmla="*/ 11 h 34"/>
              <a:gd name="T84" fmla="*/ 24 w 34"/>
              <a:gd name="T85" fmla="*/ 10 h 34"/>
              <a:gd name="T86" fmla="*/ 21 w 34"/>
              <a:gd name="T87" fmla="*/ 8 h 34"/>
              <a:gd name="T88" fmla="*/ 27 w 34"/>
              <a:gd name="T89" fmla="*/ 10 h 34"/>
              <a:gd name="T90" fmla="*/ 27 w 34"/>
              <a:gd name="T91" fmla="*/ 8 h 34"/>
              <a:gd name="T92" fmla="*/ 28 w 34"/>
              <a:gd name="T93" fmla="*/ 10 h 34"/>
              <a:gd name="T94" fmla="*/ 24 w 34"/>
              <a:gd name="T95" fmla="*/ 4 h 34"/>
              <a:gd name="T96" fmla="*/ 21 w 34"/>
              <a:gd name="T97" fmla="*/ 7 h 34"/>
              <a:gd name="T98" fmla="*/ 27 w 34"/>
              <a:gd name="T99" fmla="*/ 5 h 34"/>
              <a:gd name="T100" fmla="*/ 24 w 34"/>
              <a:gd name="T101" fmla="*/ 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4" h="34">
                <a:moveTo>
                  <a:pt x="2" y="0"/>
                </a:moveTo>
                <a:cubicBezTo>
                  <a:pt x="1" y="0"/>
                  <a:pt x="0" y="1"/>
                  <a:pt x="0" y="2"/>
                </a:cubicBezTo>
                <a:cubicBezTo>
                  <a:pt x="0" y="11"/>
                  <a:pt x="0" y="15"/>
                  <a:pt x="0" y="24"/>
                </a:cubicBezTo>
                <a:cubicBezTo>
                  <a:pt x="0" y="25"/>
                  <a:pt x="1" y="26"/>
                  <a:pt x="2" y="26"/>
                </a:cubicBezTo>
                <a:cubicBezTo>
                  <a:pt x="21" y="26"/>
                  <a:pt x="21" y="26"/>
                  <a:pt x="21" y="26"/>
                </a:cubicBezTo>
                <a:cubicBezTo>
                  <a:pt x="21" y="24"/>
                  <a:pt x="21" y="24"/>
                  <a:pt x="21" y="24"/>
                </a:cubicBezTo>
                <a:cubicBezTo>
                  <a:pt x="7" y="24"/>
                  <a:pt x="7" y="24"/>
                  <a:pt x="7" y="24"/>
                </a:cubicBezTo>
                <a:cubicBezTo>
                  <a:pt x="7" y="23"/>
                  <a:pt x="7" y="23"/>
                  <a:pt x="7" y="23"/>
                </a:cubicBezTo>
                <a:cubicBezTo>
                  <a:pt x="21" y="23"/>
                  <a:pt x="21" y="23"/>
                  <a:pt x="21" y="23"/>
                </a:cubicBezTo>
                <a:cubicBezTo>
                  <a:pt x="21" y="20"/>
                  <a:pt x="21" y="20"/>
                  <a:pt x="21" y="20"/>
                </a:cubicBezTo>
                <a:cubicBezTo>
                  <a:pt x="21" y="20"/>
                  <a:pt x="21" y="19"/>
                  <a:pt x="21" y="19"/>
                </a:cubicBezTo>
                <a:cubicBezTo>
                  <a:pt x="21" y="19"/>
                  <a:pt x="21" y="19"/>
                  <a:pt x="21" y="19"/>
                </a:cubicBezTo>
                <a:cubicBezTo>
                  <a:pt x="22" y="19"/>
                  <a:pt x="22" y="18"/>
                  <a:pt x="23" y="18"/>
                </a:cubicBezTo>
                <a:cubicBezTo>
                  <a:pt x="29" y="18"/>
                  <a:pt x="29" y="18"/>
                  <a:pt x="29" y="18"/>
                </a:cubicBezTo>
                <a:cubicBezTo>
                  <a:pt x="30" y="18"/>
                  <a:pt x="31" y="19"/>
                  <a:pt x="31" y="19"/>
                </a:cubicBezTo>
                <a:cubicBezTo>
                  <a:pt x="31" y="19"/>
                  <a:pt x="31" y="19"/>
                  <a:pt x="31" y="19"/>
                </a:cubicBezTo>
                <a:cubicBezTo>
                  <a:pt x="31" y="19"/>
                  <a:pt x="32" y="20"/>
                  <a:pt x="32" y="20"/>
                </a:cubicBezTo>
                <a:cubicBezTo>
                  <a:pt x="32" y="20"/>
                  <a:pt x="32" y="20"/>
                  <a:pt x="32" y="20"/>
                </a:cubicBezTo>
                <a:cubicBezTo>
                  <a:pt x="32" y="26"/>
                  <a:pt x="32" y="26"/>
                  <a:pt x="32" y="26"/>
                </a:cubicBezTo>
                <a:cubicBezTo>
                  <a:pt x="33" y="26"/>
                  <a:pt x="34" y="25"/>
                  <a:pt x="34" y="24"/>
                </a:cubicBezTo>
                <a:cubicBezTo>
                  <a:pt x="34" y="15"/>
                  <a:pt x="34" y="11"/>
                  <a:pt x="34" y="2"/>
                </a:cubicBezTo>
                <a:cubicBezTo>
                  <a:pt x="34" y="1"/>
                  <a:pt x="32" y="0"/>
                  <a:pt x="31" y="0"/>
                </a:cubicBezTo>
                <a:cubicBezTo>
                  <a:pt x="30" y="0"/>
                  <a:pt x="30" y="0"/>
                  <a:pt x="30" y="0"/>
                </a:cubicBezTo>
                <a:cubicBezTo>
                  <a:pt x="2" y="0"/>
                  <a:pt x="2" y="0"/>
                  <a:pt x="2" y="0"/>
                </a:cubicBezTo>
                <a:close/>
                <a:moveTo>
                  <a:pt x="31" y="20"/>
                </a:moveTo>
                <a:cubicBezTo>
                  <a:pt x="31" y="33"/>
                  <a:pt x="31" y="33"/>
                  <a:pt x="31" y="33"/>
                </a:cubicBezTo>
                <a:cubicBezTo>
                  <a:pt x="31" y="33"/>
                  <a:pt x="30" y="34"/>
                  <a:pt x="29" y="34"/>
                </a:cubicBezTo>
                <a:cubicBezTo>
                  <a:pt x="23" y="34"/>
                  <a:pt x="23" y="34"/>
                  <a:pt x="23" y="34"/>
                </a:cubicBezTo>
                <a:cubicBezTo>
                  <a:pt x="22" y="34"/>
                  <a:pt x="22" y="33"/>
                  <a:pt x="22" y="33"/>
                </a:cubicBezTo>
                <a:cubicBezTo>
                  <a:pt x="22" y="20"/>
                  <a:pt x="22" y="20"/>
                  <a:pt x="22" y="20"/>
                </a:cubicBezTo>
                <a:cubicBezTo>
                  <a:pt x="22" y="20"/>
                  <a:pt x="22" y="19"/>
                  <a:pt x="23" y="19"/>
                </a:cubicBezTo>
                <a:cubicBezTo>
                  <a:pt x="29" y="19"/>
                  <a:pt x="29" y="19"/>
                  <a:pt x="29" y="19"/>
                </a:cubicBezTo>
                <a:cubicBezTo>
                  <a:pt x="30" y="19"/>
                  <a:pt x="31" y="20"/>
                  <a:pt x="31" y="20"/>
                </a:cubicBezTo>
                <a:close/>
                <a:moveTo>
                  <a:pt x="27" y="32"/>
                </a:moveTo>
                <a:cubicBezTo>
                  <a:pt x="28" y="32"/>
                  <a:pt x="28" y="32"/>
                  <a:pt x="29" y="32"/>
                </a:cubicBezTo>
                <a:cubicBezTo>
                  <a:pt x="29" y="32"/>
                  <a:pt x="29" y="32"/>
                  <a:pt x="29" y="32"/>
                </a:cubicBezTo>
                <a:cubicBezTo>
                  <a:pt x="29" y="31"/>
                  <a:pt x="29" y="30"/>
                  <a:pt x="29" y="29"/>
                </a:cubicBezTo>
                <a:cubicBezTo>
                  <a:pt x="29" y="29"/>
                  <a:pt x="29" y="29"/>
                  <a:pt x="29" y="29"/>
                </a:cubicBezTo>
                <a:cubicBezTo>
                  <a:pt x="28" y="29"/>
                  <a:pt x="28" y="29"/>
                  <a:pt x="27" y="29"/>
                </a:cubicBezTo>
                <a:cubicBezTo>
                  <a:pt x="27" y="29"/>
                  <a:pt x="27" y="29"/>
                  <a:pt x="27" y="29"/>
                </a:cubicBezTo>
                <a:cubicBezTo>
                  <a:pt x="27" y="30"/>
                  <a:pt x="27" y="31"/>
                  <a:pt x="27" y="32"/>
                </a:cubicBezTo>
                <a:cubicBezTo>
                  <a:pt x="27" y="32"/>
                  <a:pt x="27" y="32"/>
                  <a:pt x="27" y="32"/>
                </a:cubicBezTo>
                <a:close/>
                <a:moveTo>
                  <a:pt x="23" y="30"/>
                </a:moveTo>
                <a:cubicBezTo>
                  <a:pt x="23" y="32"/>
                  <a:pt x="23" y="32"/>
                  <a:pt x="23" y="32"/>
                </a:cubicBezTo>
                <a:cubicBezTo>
                  <a:pt x="23" y="32"/>
                  <a:pt x="23" y="32"/>
                  <a:pt x="23" y="32"/>
                </a:cubicBezTo>
                <a:cubicBezTo>
                  <a:pt x="24" y="32"/>
                  <a:pt x="24" y="32"/>
                  <a:pt x="24" y="32"/>
                </a:cubicBezTo>
                <a:cubicBezTo>
                  <a:pt x="24" y="32"/>
                  <a:pt x="24" y="32"/>
                  <a:pt x="24" y="32"/>
                </a:cubicBezTo>
                <a:cubicBezTo>
                  <a:pt x="24" y="30"/>
                  <a:pt x="24" y="30"/>
                  <a:pt x="24" y="30"/>
                </a:cubicBezTo>
                <a:cubicBezTo>
                  <a:pt x="24" y="30"/>
                  <a:pt x="24" y="30"/>
                  <a:pt x="24" y="30"/>
                </a:cubicBezTo>
                <a:cubicBezTo>
                  <a:pt x="23" y="30"/>
                  <a:pt x="23" y="30"/>
                  <a:pt x="23" y="30"/>
                </a:cubicBezTo>
                <a:cubicBezTo>
                  <a:pt x="23" y="30"/>
                  <a:pt x="23" y="30"/>
                  <a:pt x="23" y="30"/>
                </a:cubicBezTo>
                <a:close/>
                <a:moveTo>
                  <a:pt x="23" y="27"/>
                </a:moveTo>
                <a:cubicBezTo>
                  <a:pt x="23" y="29"/>
                  <a:pt x="23" y="29"/>
                  <a:pt x="23" y="29"/>
                </a:cubicBezTo>
                <a:cubicBezTo>
                  <a:pt x="23" y="29"/>
                  <a:pt x="23" y="29"/>
                  <a:pt x="23" y="29"/>
                </a:cubicBezTo>
                <a:cubicBezTo>
                  <a:pt x="24" y="29"/>
                  <a:pt x="24" y="29"/>
                  <a:pt x="24" y="29"/>
                </a:cubicBezTo>
                <a:cubicBezTo>
                  <a:pt x="24" y="29"/>
                  <a:pt x="24" y="29"/>
                  <a:pt x="24" y="29"/>
                </a:cubicBezTo>
                <a:cubicBezTo>
                  <a:pt x="24" y="27"/>
                  <a:pt x="24" y="27"/>
                  <a:pt x="24" y="27"/>
                </a:cubicBezTo>
                <a:cubicBezTo>
                  <a:pt x="24" y="27"/>
                  <a:pt x="24" y="27"/>
                  <a:pt x="24" y="27"/>
                </a:cubicBezTo>
                <a:cubicBezTo>
                  <a:pt x="23" y="27"/>
                  <a:pt x="23" y="27"/>
                  <a:pt x="23" y="27"/>
                </a:cubicBezTo>
                <a:cubicBezTo>
                  <a:pt x="23" y="27"/>
                  <a:pt x="23" y="27"/>
                  <a:pt x="23" y="27"/>
                </a:cubicBezTo>
                <a:close/>
                <a:moveTo>
                  <a:pt x="23" y="24"/>
                </a:moveTo>
                <a:cubicBezTo>
                  <a:pt x="23" y="24"/>
                  <a:pt x="23" y="24"/>
                  <a:pt x="23" y="24"/>
                </a:cubicBezTo>
                <a:cubicBezTo>
                  <a:pt x="24" y="24"/>
                  <a:pt x="24" y="24"/>
                  <a:pt x="24" y="24"/>
                </a:cubicBezTo>
                <a:cubicBezTo>
                  <a:pt x="24" y="24"/>
                  <a:pt x="24" y="24"/>
                  <a:pt x="24" y="24"/>
                </a:cubicBezTo>
                <a:cubicBezTo>
                  <a:pt x="24" y="26"/>
                  <a:pt x="24" y="26"/>
                  <a:pt x="24" y="26"/>
                </a:cubicBezTo>
                <a:cubicBezTo>
                  <a:pt x="24" y="26"/>
                  <a:pt x="24" y="26"/>
                  <a:pt x="24" y="26"/>
                </a:cubicBezTo>
                <a:cubicBezTo>
                  <a:pt x="23" y="26"/>
                  <a:pt x="23" y="26"/>
                  <a:pt x="23" y="26"/>
                </a:cubicBezTo>
                <a:cubicBezTo>
                  <a:pt x="23" y="26"/>
                  <a:pt x="23" y="26"/>
                  <a:pt x="23" y="26"/>
                </a:cubicBezTo>
                <a:cubicBezTo>
                  <a:pt x="23" y="24"/>
                  <a:pt x="23" y="24"/>
                  <a:pt x="23" y="24"/>
                </a:cubicBezTo>
                <a:close/>
                <a:moveTo>
                  <a:pt x="23" y="21"/>
                </a:moveTo>
                <a:cubicBezTo>
                  <a:pt x="23" y="21"/>
                  <a:pt x="23" y="21"/>
                  <a:pt x="23" y="21"/>
                </a:cubicBezTo>
                <a:cubicBezTo>
                  <a:pt x="24" y="21"/>
                  <a:pt x="24" y="21"/>
                  <a:pt x="24" y="21"/>
                </a:cubicBezTo>
                <a:cubicBezTo>
                  <a:pt x="24" y="21"/>
                  <a:pt x="24" y="21"/>
                  <a:pt x="24" y="21"/>
                </a:cubicBezTo>
                <a:cubicBezTo>
                  <a:pt x="24" y="23"/>
                  <a:pt x="24" y="23"/>
                  <a:pt x="24" y="23"/>
                </a:cubicBezTo>
                <a:cubicBezTo>
                  <a:pt x="24" y="23"/>
                  <a:pt x="24" y="23"/>
                  <a:pt x="24" y="23"/>
                </a:cubicBezTo>
                <a:cubicBezTo>
                  <a:pt x="23" y="23"/>
                  <a:pt x="23" y="23"/>
                  <a:pt x="23" y="23"/>
                </a:cubicBezTo>
                <a:cubicBezTo>
                  <a:pt x="23" y="23"/>
                  <a:pt x="23" y="23"/>
                  <a:pt x="23" y="23"/>
                </a:cubicBezTo>
                <a:cubicBezTo>
                  <a:pt x="23" y="21"/>
                  <a:pt x="23" y="21"/>
                  <a:pt x="23" y="21"/>
                </a:cubicBezTo>
                <a:close/>
                <a:moveTo>
                  <a:pt x="11" y="5"/>
                </a:moveTo>
                <a:cubicBezTo>
                  <a:pt x="14" y="5"/>
                  <a:pt x="17" y="8"/>
                  <a:pt x="17" y="12"/>
                </a:cubicBezTo>
                <a:cubicBezTo>
                  <a:pt x="17" y="15"/>
                  <a:pt x="14" y="18"/>
                  <a:pt x="11" y="18"/>
                </a:cubicBezTo>
                <a:cubicBezTo>
                  <a:pt x="7" y="18"/>
                  <a:pt x="4" y="15"/>
                  <a:pt x="4" y="12"/>
                </a:cubicBezTo>
                <a:cubicBezTo>
                  <a:pt x="4" y="8"/>
                  <a:pt x="7" y="5"/>
                  <a:pt x="11" y="5"/>
                </a:cubicBezTo>
                <a:close/>
                <a:moveTo>
                  <a:pt x="11" y="10"/>
                </a:moveTo>
                <a:cubicBezTo>
                  <a:pt x="11" y="11"/>
                  <a:pt x="11" y="11"/>
                  <a:pt x="11" y="11"/>
                </a:cubicBezTo>
                <a:cubicBezTo>
                  <a:pt x="11" y="11"/>
                  <a:pt x="12" y="11"/>
                  <a:pt x="12" y="11"/>
                </a:cubicBezTo>
                <a:cubicBezTo>
                  <a:pt x="13" y="11"/>
                  <a:pt x="13" y="12"/>
                  <a:pt x="13" y="12"/>
                </a:cubicBezTo>
                <a:cubicBezTo>
                  <a:pt x="13" y="12"/>
                  <a:pt x="13" y="12"/>
                  <a:pt x="13" y="13"/>
                </a:cubicBezTo>
                <a:cubicBezTo>
                  <a:pt x="13" y="13"/>
                  <a:pt x="13" y="14"/>
                  <a:pt x="13" y="14"/>
                </a:cubicBezTo>
                <a:cubicBezTo>
                  <a:pt x="13" y="14"/>
                  <a:pt x="13" y="15"/>
                  <a:pt x="12" y="15"/>
                </a:cubicBezTo>
                <a:cubicBezTo>
                  <a:pt x="12" y="15"/>
                  <a:pt x="12" y="15"/>
                  <a:pt x="11" y="15"/>
                </a:cubicBezTo>
                <a:cubicBezTo>
                  <a:pt x="11" y="15"/>
                  <a:pt x="11" y="15"/>
                  <a:pt x="11" y="15"/>
                </a:cubicBezTo>
                <a:cubicBezTo>
                  <a:pt x="11" y="16"/>
                  <a:pt x="11" y="16"/>
                  <a:pt x="11" y="16"/>
                </a:cubicBezTo>
                <a:cubicBezTo>
                  <a:pt x="10" y="16"/>
                  <a:pt x="10" y="16"/>
                  <a:pt x="10" y="16"/>
                </a:cubicBezTo>
                <a:cubicBezTo>
                  <a:pt x="10" y="15"/>
                  <a:pt x="10" y="15"/>
                  <a:pt x="10" y="15"/>
                </a:cubicBezTo>
                <a:cubicBezTo>
                  <a:pt x="10" y="15"/>
                  <a:pt x="10" y="15"/>
                  <a:pt x="9" y="15"/>
                </a:cubicBezTo>
                <a:cubicBezTo>
                  <a:pt x="9" y="15"/>
                  <a:pt x="9" y="15"/>
                  <a:pt x="9" y="15"/>
                </a:cubicBezTo>
                <a:cubicBezTo>
                  <a:pt x="8" y="14"/>
                  <a:pt x="8" y="14"/>
                  <a:pt x="8" y="14"/>
                </a:cubicBezTo>
                <a:cubicBezTo>
                  <a:pt x="8" y="14"/>
                  <a:pt x="8" y="13"/>
                  <a:pt x="8" y="13"/>
                </a:cubicBezTo>
                <a:cubicBezTo>
                  <a:pt x="8" y="13"/>
                  <a:pt x="8" y="13"/>
                  <a:pt x="8" y="13"/>
                </a:cubicBezTo>
                <a:cubicBezTo>
                  <a:pt x="9" y="13"/>
                  <a:pt x="9" y="13"/>
                  <a:pt x="9" y="13"/>
                </a:cubicBezTo>
                <a:cubicBezTo>
                  <a:pt x="9" y="13"/>
                  <a:pt x="9" y="13"/>
                  <a:pt x="9" y="13"/>
                </a:cubicBezTo>
                <a:cubicBezTo>
                  <a:pt x="9" y="14"/>
                  <a:pt x="9" y="14"/>
                  <a:pt x="9" y="14"/>
                </a:cubicBezTo>
                <a:cubicBezTo>
                  <a:pt x="9" y="14"/>
                  <a:pt x="9" y="14"/>
                  <a:pt x="10" y="14"/>
                </a:cubicBezTo>
                <a:cubicBezTo>
                  <a:pt x="10" y="14"/>
                  <a:pt x="10" y="14"/>
                  <a:pt x="10" y="14"/>
                </a:cubicBezTo>
                <a:cubicBezTo>
                  <a:pt x="10" y="12"/>
                  <a:pt x="10" y="12"/>
                  <a:pt x="10" y="12"/>
                </a:cubicBezTo>
                <a:cubicBezTo>
                  <a:pt x="10" y="12"/>
                  <a:pt x="9" y="12"/>
                  <a:pt x="9" y="12"/>
                </a:cubicBezTo>
                <a:cubicBezTo>
                  <a:pt x="9" y="12"/>
                  <a:pt x="9" y="12"/>
                  <a:pt x="9" y="12"/>
                </a:cubicBezTo>
                <a:cubicBezTo>
                  <a:pt x="8" y="12"/>
                  <a:pt x="8" y="11"/>
                  <a:pt x="8" y="11"/>
                </a:cubicBezTo>
                <a:cubicBezTo>
                  <a:pt x="8" y="11"/>
                  <a:pt x="8" y="11"/>
                  <a:pt x="8" y="10"/>
                </a:cubicBezTo>
                <a:cubicBezTo>
                  <a:pt x="8" y="10"/>
                  <a:pt x="8" y="9"/>
                  <a:pt x="8" y="9"/>
                </a:cubicBezTo>
                <a:cubicBezTo>
                  <a:pt x="8" y="9"/>
                  <a:pt x="9" y="9"/>
                  <a:pt x="9" y="9"/>
                </a:cubicBezTo>
                <a:cubicBezTo>
                  <a:pt x="9" y="9"/>
                  <a:pt x="10" y="9"/>
                  <a:pt x="10" y="9"/>
                </a:cubicBezTo>
                <a:cubicBezTo>
                  <a:pt x="10" y="8"/>
                  <a:pt x="10" y="8"/>
                  <a:pt x="10" y="8"/>
                </a:cubicBezTo>
                <a:cubicBezTo>
                  <a:pt x="11" y="8"/>
                  <a:pt x="11" y="8"/>
                  <a:pt x="11" y="8"/>
                </a:cubicBezTo>
                <a:cubicBezTo>
                  <a:pt x="11" y="9"/>
                  <a:pt x="11" y="9"/>
                  <a:pt x="11" y="9"/>
                </a:cubicBezTo>
                <a:cubicBezTo>
                  <a:pt x="11" y="9"/>
                  <a:pt x="12" y="9"/>
                  <a:pt x="12" y="9"/>
                </a:cubicBezTo>
                <a:cubicBezTo>
                  <a:pt x="12" y="9"/>
                  <a:pt x="13" y="9"/>
                  <a:pt x="13" y="9"/>
                </a:cubicBezTo>
                <a:cubicBezTo>
                  <a:pt x="13" y="10"/>
                  <a:pt x="13" y="10"/>
                  <a:pt x="13" y="10"/>
                </a:cubicBezTo>
                <a:cubicBezTo>
                  <a:pt x="12" y="10"/>
                  <a:pt x="12" y="10"/>
                  <a:pt x="12" y="10"/>
                </a:cubicBezTo>
                <a:cubicBezTo>
                  <a:pt x="12" y="10"/>
                  <a:pt x="12" y="10"/>
                  <a:pt x="12" y="10"/>
                </a:cubicBezTo>
                <a:cubicBezTo>
                  <a:pt x="12" y="10"/>
                  <a:pt x="12" y="10"/>
                  <a:pt x="12" y="10"/>
                </a:cubicBezTo>
                <a:cubicBezTo>
                  <a:pt x="12" y="10"/>
                  <a:pt x="12" y="10"/>
                  <a:pt x="11" y="10"/>
                </a:cubicBezTo>
                <a:cubicBezTo>
                  <a:pt x="11" y="10"/>
                  <a:pt x="11" y="10"/>
                  <a:pt x="11" y="10"/>
                </a:cubicBezTo>
                <a:close/>
                <a:moveTo>
                  <a:pt x="10" y="10"/>
                </a:moveTo>
                <a:cubicBezTo>
                  <a:pt x="10" y="11"/>
                  <a:pt x="10" y="11"/>
                  <a:pt x="10" y="11"/>
                </a:cubicBezTo>
                <a:cubicBezTo>
                  <a:pt x="10" y="11"/>
                  <a:pt x="10" y="11"/>
                  <a:pt x="9" y="11"/>
                </a:cubicBezTo>
                <a:cubicBezTo>
                  <a:pt x="9" y="11"/>
                  <a:pt x="9" y="11"/>
                  <a:pt x="9" y="10"/>
                </a:cubicBezTo>
                <a:cubicBezTo>
                  <a:pt x="9" y="10"/>
                  <a:pt x="9" y="10"/>
                  <a:pt x="9" y="10"/>
                </a:cubicBezTo>
                <a:cubicBezTo>
                  <a:pt x="9" y="10"/>
                  <a:pt x="9" y="10"/>
                  <a:pt x="10" y="10"/>
                </a:cubicBezTo>
                <a:cubicBezTo>
                  <a:pt x="10" y="10"/>
                  <a:pt x="10" y="10"/>
                  <a:pt x="10" y="10"/>
                </a:cubicBezTo>
                <a:cubicBezTo>
                  <a:pt x="10" y="10"/>
                  <a:pt x="10" y="10"/>
                  <a:pt x="10" y="10"/>
                </a:cubicBezTo>
                <a:close/>
                <a:moveTo>
                  <a:pt x="11" y="12"/>
                </a:moveTo>
                <a:cubicBezTo>
                  <a:pt x="11" y="12"/>
                  <a:pt x="12" y="12"/>
                  <a:pt x="12" y="12"/>
                </a:cubicBezTo>
                <a:cubicBezTo>
                  <a:pt x="12" y="12"/>
                  <a:pt x="12" y="12"/>
                  <a:pt x="12" y="12"/>
                </a:cubicBezTo>
                <a:cubicBezTo>
                  <a:pt x="12" y="13"/>
                  <a:pt x="12" y="13"/>
                  <a:pt x="12" y="13"/>
                </a:cubicBezTo>
                <a:cubicBezTo>
                  <a:pt x="12" y="13"/>
                  <a:pt x="12" y="14"/>
                  <a:pt x="12" y="14"/>
                </a:cubicBezTo>
                <a:cubicBezTo>
                  <a:pt x="12" y="14"/>
                  <a:pt x="11" y="14"/>
                  <a:pt x="11" y="14"/>
                </a:cubicBezTo>
                <a:cubicBezTo>
                  <a:pt x="11" y="14"/>
                  <a:pt x="11" y="14"/>
                  <a:pt x="11" y="14"/>
                </a:cubicBezTo>
                <a:cubicBezTo>
                  <a:pt x="11" y="12"/>
                  <a:pt x="11" y="12"/>
                  <a:pt x="11" y="12"/>
                </a:cubicBezTo>
                <a:close/>
                <a:moveTo>
                  <a:pt x="11" y="16"/>
                </a:moveTo>
                <a:cubicBezTo>
                  <a:pt x="9" y="16"/>
                  <a:pt x="8" y="16"/>
                  <a:pt x="7" y="15"/>
                </a:cubicBezTo>
                <a:cubicBezTo>
                  <a:pt x="7" y="14"/>
                  <a:pt x="6" y="13"/>
                  <a:pt x="6" y="12"/>
                </a:cubicBezTo>
                <a:cubicBezTo>
                  <a:pt x="6" y="11"/>
                  <a:pt x="7" y="9"/>
                  <a:pt x="7" y="9"/>
                </a:cubicBezTo>
                <a:cubicBezTo>
                  <a:pt x="8" y="8"/>
                  <a:pt x="9" y="7"/>
                  <a:pt x="11" y="7"/>
                </a:cubicBezTo>
                <a:cubicBezTo>
                  <a:pt x="12" y="7"/>
                  <a:pt x="13" y="8"/>
                  <a:pt x="14" y="9"/>
                </a:cubicBezTo>
                <a:cubicBezTo>
                  <a:pt x="15" y="9"/>
                  <a:pt x="15" y="11"/>
                  <a:pt x="15" y="12"/>
                </a:cubicBezTo>
                <a:cubicBezTo>
                  <a:pt x="15" y="13"/>
                  <a:pt x="15" y="14"/>
                  <a:pt x="14" y="15"/>
                </a:cubicBezTo>
                <a:cubicBezTo>
                  <a:pt x="13" y="16"/>
                  <a:pt x="12" y="16"/>
                  <a:pt x="11" y="16"/>
                </a:cubicBezTo>
                <a:close/>
                <a:moveTo>
                  <a:pt x="14" y="16"/>
                </a:moveTo>
                <a:cubicBezTo>
                  <a:pt x="13" y="17"/>
                  <a:pt x="12" y="17"/>
                  <a:pt x="11" y="17"/>
                </a:cubicBezTo>
                <a:cubicBezTo>
                  <a:pt x="9" y="17"/>
                  <a:pt x="8" y="17"/>
                  <a:pt x="7" y="16"/>
                </a:cubicBezTo>
                <a:cubicBezTo>
                  <a:pt x="6" y="15"/>
                  <a:pt x="5" y="13"/>
                  <a:pt x="5" y="12"/>
                </a:cubicBezTo>
                <a:cubicBezTo>
                  <a:pt x="5" y="10"/>
                  <a:pt x="6" y="9"/>
                  <a:pt x="7" y="8"/>
                </a:cubicBezTo>
                <a:cubicBezTo>
                  <a:pt x="8" y="7"/>
                  <a:pt x="9" y="6"/>
                  <a:pt x="11" y="6"/>
                </a:cubicBezTo>
                <a:cubicBezTo>
                  <a:pt x="12" y="6"/>
                  <a:pt x="13" y="7"/>
                  <a:pt x="14" y="8"/>
                </a:cubicBezTo>
                <a:cubicBezTo>
                  <a:pt x="15" y="9"/>
                  <a:pt x="16" y="10"/>
                  <a:pt x="16" y="12"/>
                </a:cubicBezTo>
                <a:cubicBezTo>
                  <a:pt x="16" y="13"/>
                  <a:pt x="15" y="15"/>
                  <a:pt x="14" y="16"/>
                </a:cubicBezTo>
                <a:close/>
                <a:moveTo>
                  <a:pt x="3" y="5"/>
                </a:moveTo>
                <a:cubicBezTo>
                  <a:pt x="3" y="5"/>
                  <a:pt x="3" y="4"/>
                  <a:pt x="3" y="4"/>
                </a:cubicBezTo>
                <a:cubicBezTo>
                  <a:pt x="18" y="4"/>
                  <a:pt x="18" y="4"/>
                  <a:pt x="18" y="4"/>
                </a:cubicBezTo>
                <a:cubicBezTo>
                  <a:pt x="18" y="4"/>
                  <a:pt x="18" y="5"/>
                  <a:pt x="18" y="5"/>
                </a:cubicBezTo>
                <a:cubicBezTo>
                  <a:pt x="18" y="19"/>
                  <a:pt x="18" y="19"/>
                  <a:pt x="18" y="19"/>
                </a:cubicBezTo>
                <a:cubicBezTo>
                  <a:pt x="18" y="19"/>
                  <a:pt x="18" y="19"/>
                  <a:pt x="18" y="19"/>
                </a:cubicBezTo>
                <a:cubicBezTo>
                  <a:pt x="3" y="19"/>
                  <a:pt x="3" y="19"/>
                  <a:pt x="3" y="19"/>
                </a:cubicBezTo>
                <a:cubicBezTo>
                  <a:pt x="3" y="19"/>
                  <a:pt x="3" y="19"/>
                  <a:pt x="3" y="19"/>
                </a:cubicBezTo>
                <a:cubicBezTo>
                  <a:pt x="3" y="17"/>
                  <a:pt x="3" y="6"/>
                  <a:pt x="3" y="5"/>
                </a:cubicBezTo>
                <a:close/>
                <a:moveTo>
                  <a:pt x="21" y="15"/>
                </a:moveTo>
                <a:cubicBezTo>
                  <a:pt x="31" y="15"/>
                  <a:pt x="31" y="15"/>
                  <a:pt x="31" y="15"/>
                </a:cubicBezTo>
                <a:cubicBezTo>
                  <a:pt x="31" y="17"/>
                  <a:pt x="31" y="17"/>
                  <a:pt x="31" y="17"/>
                </a:cubicBezTo>
                <a:cubicBezTo>
                  <a:pt x="29" y="17"/>
                  <a:pt x="29" y="17"/>
                  <a:pt x="29" y="17"/>
                </a:cubicBezTo>
                <a:cubicBezTo>
                  <a:pt x="29" y="17"/>
                  <a:pt x="29" y="17"/>
                  <a:pt x="29" y="17"/>
                </a:cubicBezTo>
                <a:cubicBezTo>
                  <a:pt x="23" y="17"/>
                  <a:pt x="23" y="17"/>
                  <a:pt x="23" y="17"/>
                </a:cubicBezTo>
                <a:cubicBezTo>
                  <a:pt x="23" y="17"/>
                  <a:pt x="23" y="17"/>
                  <a:pt x="23" y="17"/>
                </a:cubicBezTo>
                <a:cubicBezTo>
                  <a:pt x="21" y="17"/>
                  <a:pt x="21" y="17"/>
                  <a:pt x="21" y="17"/>
                </a:cubicBezTo>
                <a:cubicBezTo>
                  <a:pt x="21" y="15"/>
                  <a:pt x="21" y="15"/>
                  <a:pt x="21" y="15"/>
                </a:cubicBezTo>
                <a:close/>
                <a:moveTo>
                  <a:pt x="30" y="4"/>
                </a:moveTo>
                <a:cubicBezTo>
                  <a:pt x="30" y="4"/>
                  <a:pt x="31" y="5"/>
                  <a:pt x="31" y="5"/>
                </a:cubicBezTo>
                <a:cubicBezTo>
                  <a:pt x="31" y="7"/>
                  <a:pt x="31" y="7"/>
                  <a:pt x="31" y="7"/>
                </a:cubicBezTo>
                <a:cubicBezTo>
                  <a:pt x="31" y="7"/>
                  <a:pt x="30" y="7"/>
                  <a:pt x="30" y="7"/>
                </a:cubicBezTo>
                <a:cubicBezTo>
                  <a:pt x="28" y="7"/>
                  <a:pt x="28" y="7"/>
                  <a:pt x="28" y="7"/>
                </a:cubicBezTo>
                <a:cubicBezTo>
                  <a:pt x="28" y="7"/>
                  <a:pt x="28" y="7"/>
                  <a:pt x="28" y="7"/>
                </a:cubicBezTo>
                <a:cubicBezTo>
                  <a:pt x="28" y="5"/>
                  <a:pt x="28" y="5"/>
                  <a:pt x="28" y="5"/>
                </a:cubicBezTo>
                <a:cubicBezTo>
                  <a:pt x="28" y="5"/>
                  <a:pt x="28" y="4"/>
                  <a:pt x="28" y="4"/>
                </a:cubicBezTo>
                <a:cubicBezTo>
                  <a:pt x="30" y="4"/>
                  <a:pt x="30" y="4"/>
                  <a:pt x="30" y="4"/>
                </a:cubicBezTo>
                <a:close/>
                <a:moveTo>
                  <a:pt x="24" y="11"/>
                </a:moveTo>
                <a:cubicBezTo>
                  <a:pt x="24" y="11"/>
                  <a:pt x="24" y="11"/>
                  <a:pt x="24" y="11"/>
                </a:cubicBezTo>
                <a:cubicBezTo>
                  <a:pt x="24" y="13"/>
                  <a:pt x="24" y="13"/>
                  <a:pt x="24" y="13"/>
                </a:cubicBezTo>
                <a:cubicBezTo>
                  <a:pt x="24" y="13"/>
                  <a:pt x="24" y="13"/>
                  <a:pt x="24" y="13"/>
                </a:cubicBezTo>
                <a:cubicBezTo>
                  <a:pt x="21" y="13"/>
                  <a:pt x="21" y="13"/>
                  <a:pt x="21" y="13"/>
                </a:cubicBezTo>
                <a:cubicBezTo>
                  <a:pt x="21" y="13"/>
                  <a:pt x="21" y="13"/>
                  <a:pt x="21" y="13"/>
                </a:cubicBezTo>
                <a:cubicBezTo>
                  <a:pt x="21" y="11"/>
                  <a:pt x="21" y="11"/>
                  <a:pt x="21" y="11"/>
                </a:cubicBezTo>
                <a:cubicBezTo>
                  <a:pt x="21" y="11"/>
                  <a:pt x="21" y="11"/>
                  <a:pt x="21" y="11"/>
                </a:cubicBezTo>
                <a:cubicBezTo>
                  <a:pt x="24" y="11"/>
                  <a:pt x="24" y="11"/>
                  <a:pt x="24" y="11"/>
                </a:cubicBezTo>
                <a:close/>
                <a:moveTo>
                  <a:pt x="27" y="11"/>
                </a:moveTo>
                <a:cubicBezTo>
                  <a:pt x="27" y="11"/>
                  <a:pt x="27" y="11"/>
                  <a:pt x="27" y="11"/>
                </a:cubicBezTo>
                <a:cubicBezTo>
                  <a:pt x="27" y="13"/>
                  <a:pt x="27" y="13"/>
                  <a:pt x="27" y="13"/>
                </a:cubicBezTo>
                <a:cubicBezTo>
                  <a:pt x="27" y="13"/>
                  <a:pt x="27" y="13"/>
                  <a:pt x="27" y="13"/>
                </a:cubicBezTo>
                <a:cubicBezTo>
                  <a:pt x="25" y="13"/>
                  <a:pt x="25" y="13"/>
                  <a:pt x="25" y="13"/>
                </a:cubicBezTo>
                <a:cubicBezTo>
                  <a:pt x="25" y="13"/>
                  <a:pt x="24" y="13"/>
                  <a:pt x="24" y="13"/>
                </a:cubicBezTo>
                <a:cubicBezTo>
                  <a:pt x="24" y="11"/>
                  <a:pt x="24" y="11"/>
                  <a:pt x="24" y="11"/>
                </a:cubicBezTo>
                <a:cubicBezTo>
                  <a:pt x="24" y="11"/>
                  <a:pt x="25" y="11"/>
                  <a:pt x="25" y="11"/>
                </a:cubicBezTo>
                <a:cubicBezTo>
                  <a:pt x="27" y="11"/>
                  <a:pt x="27" y="11"/>
                  <a:pt x="27" y="11"/>
                </a:cubicBezTo>
                <a:close/>
                <a:moveTo>
                  <a:pt x="30" y="11"/>
                </a:moveTo>
                <a:cubicBezTo>
                  <a:pt x="30" y="11"/>
                  <a:pt x="31" y="11"/>
                  <a:pt x="31" y="11"/>
                </a:cubicBezTo>
                <a:cubicBezTo>
                  <a:pt x="31" y="13"/>
                  <a:pt x="31" y="13"/>
                  <a:pt x="31" y="13"/>
                </a:cubicBezTo>
                <a:cubicBezTo>
                  <a:pt x="31" y="13"/>
                  <a:pt x="30" y="13"/>
                  <a:pt x="30" y="13"/>
                </a:cubicBezTo>
                <a:cubicBezTo>
                  <a:pt x="28" y="13"/>
                  <a:pt x="28" y="13"/>
                  <a:pt x="28" y="13"/>
                </a:cubicBezTo>
                <a:cubicBezTo>
                  <a:pt x="28" y="13"/>
                  <a:pt x="28" y="13"/>
                  <a:pt x="28" y="13"/>
                </a:cubicBezTo>
                <a:cubicBezTo>
                  <a:pt x="28" y="11"/>
                  <a:pt x="28" y="11"/>
                  <a:pt x="28" y="11"/>
                </a:cubicBezTo>
                <a:cubicBezTo>
                  <a:pt x="28" y="11"/>
                  <a:pt x="28" y="11"/>
                  <a:pt x="28" y="11"/>
                </a:cubicBezTo>
                <a:cubicBezTo>
                  <a:pt x="30" y="11"/>
                  <a:pt x="30" y="11"/>
                  <a:pt x="30" y="11"/>
                </a:cubicBezTo>
                <a:close/>
                <a:moveTo>
                  <a:pt x="24" y="8"/>
                </a:moveTo>
                <a:cubicBezTo>
                  <a:pt x="24" y="8"/>
                  <a:pt x="24" y="8"/>
                  <a:pt x="24" y="8"/>
                </a:cubicBezTo>
                <a:cubicBezTo>
                  <a:pt x="24" y="10"/>
                  <a:pt x="24" y="10"/>
                  <a:pt x="24" y="10"/>
                </a:cubicBezTo>
                <a:cubicBezTo>
                  <a:pt x="24" y="10"/>
                  <a:pt x="24" y="10"/>
                  <a:pt x="24" y="10"/>
                </a:cubicBezTo>
                <a:cubicBezTo>
                  <a:pt x="21" y="10"/>
                  <a:pt x="21" y="10"/>
                  <a:pt x="21" y="10"/>
                </a:cubicBezTo>
                <a:cubicBezTo>
                  <a:pt x="21" y="10"/>
                  <a:pt x="21" y="10"/>
                  <a:pt x="21" y="10"/>
                </a:cubicBezTo>
                <a:cubicBezTo>
                  <a:pt x="21" y="8"/>
                  <a:pt x="21" y="8"/>
                  <a:pt x="21" y="8"/>
                </a:cubicBezTo>
                <a:cubicBezTo>
                  <a:pt x="21" y="8"/>
                  <a:pt x="21" y="8"/>
                  <a:pt x="21" y="8"/>
                </a:cubicBezTo>
                <a:cubicBezTo>
                  <a:pt x="24" y="8"/>
                  <a:pt x="24" y="8"/>
                  <a:pt x="24" y="8"/>
                </a:cubicBezTo>
                <a:close/>
                <a:moveTo>
                  <a:pt x="27" y="8"/>
                </a:moveTo>
                <a:cubicBezTo>
                  <a:pt x="27" y="8"/>
                  <a:pt x="27" y="8"/>
                  <a:pt x="27" y="8"/>
                </a:cubicBezTo>
                <a:cubicBezTo>
                  <a:pt x="27" y="10"/>
                  <a:pt x="27" y="10"/>
                  <a:pt x="27" y="10"/>
                </a:cubicBezTo>
                <a:cubicBezTo>
                  <a:pt x="27" y="10"/>
                  <a:pt x="27" y="10"/>
                  <a:pt x="27" y="10"/>
                </a:cubicBezTo>
                <a:cubicBezTo>
                  <a:pt x="25" y="10"/>
                  <a:pt x="25" y="10"/>
                  <a:pt x="25" y="10"/>
                </a:cubicBezTo>
                <a:cubicBezTo>
                  <a:pt x="25" y="10"/>
                  <a:pt x="24" y="10"/>
                  <a:pt x="24" y="10"/>
                </a:cubicBezTo>
                <a:cubicBezTo>
                  <a:pt x="24" y="8"/>
                  <a:pt x="24" y="8"/>
                  <a:pt x="24" y="8"/>
                </a:cubicBezTo>
                <a:cubicBezTo>
                  <a:pt x="24" y="8"/>
                  <a:pt x="25" y="8"/>
                  <a:pt x="25" y="8"/>
                </a:cubicBezTo>
                <a:cubicBezTo>
                  <a:pt x="27" y="8"/>
                  <a:pt x="27" y="8"/>
                  <a:pt x="27" y="8"/>
                </a:cubicBezTo>
                <a:close/>
                <a:moveTo>
                  <a:pt x="30" y="8"/>
                </a:moveTo>
                <a:cubicBezTo>
                  <a:pt x="30" y="8"/>
                  <a:pt x="31" y="8"/>
                  <a:pt x="31" y="8"/>
                </a:cubicBezTo>
                <a:cubicBezTo>
                  <a:pt x="31" y="10"/>
                  <a:pt x="31" y="10"/>
                  <a:pt x="31" y="10"/>
                </a:cubicBezTo>
                <a:cubicBezTo>
                  <a:pt x="31" y="10"/>
                  <a:pt x="30" y="10"/>
                  <a:pt x="30" y="10"/>
                </a:cubicBezTo>
                <a:cubicBezTo>
                  <a:pt x="28" y="10"/>
                  <a:pt x="28" y="10"/>
                  <a:pt x="28" y="10"/>
                </a:cubicBezTo>
                <a:cubicBezTo>
                  <a:pt x="28" y="10"/>
                  <a:pt x="28" y="10"/>
                  <a:pt x="28" y="10"/>
                </a:cubicBezTo>
                <a:cubicBezTo>
                  <a:pt x="28" y="8"/>
                  <a:pt x="28" y="8"/>
                  <a:pt x="28" y="8"/>
                </a:cubicBezTo>
                <a:cubicBezTo>
                  <a:pt x="28" y="8"/>
                  <a:pt x="28" y="8"/>
                  <a:pt x="28" y="8"/>
                </a:cubicBezTo>
                <a:cubicBezTo>
                  <a:pt x="30" y="8"/>
                  <a:pt x="30" y="8"/>
                  <a:pt x="30" y="8"/>
                </a:cubicBezTo>
                <a:close/>
                <a:moveTo>
                  <a:pt x="24" y="4"/>
                </a:moveTo>
                <a:cubicBezTo>
                  <a:pt x="24" y="4"/>
                  <a:pt x="24" y="5"/>
                  <a:pt x="24" y="5"/>
                </a:cubicBezTo>
                <a:cubicBezTo>
                  <a:pt x="24" y="7"/>
                  <a:pt x="24" y="7"/>
                  <a:pt x="24" y="7"/>
                </a:cubicBezTo>
                <a:cubicBezTo>
                  <a:pt x="24" y="7"/>
                  <a:pt x="24" y="7"/>
                  <a:pt x="24" y="7"/>
                </a:cubicBezTo>
                <a:cubicBezTo>
                  <a:pt x="21" y="7"/>
                  <a:pt x="21" y="7"/>
                  <a:pt x="21" y="7"/>
                </a:cubicBezTo>
                <a:cubicBezTo>
                  <a:pt x="21" y="7"/>
                  <a:pt x="21" y="7"/>
                  <a:pt x="21" y="7"/>
                </a:cubicBezTo>
                <a:cubicBezTo>
                  <a:pt x="21" y="5"/>
                  <a:pt x="21" y="5"/>
                  <a:pt x="21" y="5"/>
                </a:cubicBezTo>
                <a:cubicBezTo>
                  <a:pt x="21" y="5"/>
                  <a:pt x="21" y="4"/>
                  <a:pt x="21" y="4"/>
                </a:cubicBezTo>
                <a:cubicBezTo>
                  <a:pt x="24" y="4"/>
                  <a:pt x="24" y="4"/>
                  <a:pt x="24" y="4"/>
                </a:cubicBezTo>
                <a:close/>
                <a:moveTo>
                  <a:pt x="27" y="4"/>
                </a:moveTo>
                <a:cubicBezTo>
                  <a:pt x="27" y="4"/>
                  <a:pt x="27" y="5"/>
                  <a:pt x="27" y="5"/>
                </a:cubicBezTo>
                <a:cubicBezTo>
                  <a:pt x="27" y="7"/>
                  <a:pt x="27" y="7"/>
                  <a:pt x="27" y="7"/>
                </a:cubicBezTo>
                <a:cubicBezTo>
                  <a:pt x="27" y="7"/>
                  <a:pt x="27" y="7"/>
                  <a:pt x="27" y="7"/>
                </a:cubicBezTo>
                <a:cubicBezTo>
                  <a:pt x="25" y="7"/>
                  <a:pt x="25" y="7"/>
                  <a:pt x="25" y="7"/>
                </a:cubicBezTo>
                <a:cubicBezTo>
                  <a:pt x="25" y="7"/>
                  <a:pt x="24" y="7"/>
                  <a:pt x="24" y="7"/>
                </a:cubicBezTo>
                <a:cubicBezTo>
                  <a:pt x="24" y="5"/>
                  <a:pt x="24" y="5"/>
                  <a:pt x="24" y="5"/>
                </a:cubicBezTo>
                <a:cubicBezTo>
                  <a:pt x="24" y="5"/>
                  <a:pt x="25" y="4"/>
                  <a:pt x="25" y="4"/>
                </a:cubicBezTo>
                <a:lnTo>
                  <a:pt x="27" y="4"/>
                </a:ln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10" name="Freeform 236"/>
          <p:cNvSpPr>
            <a:spLocks noEditPoints="1"/>
          </p:cNvSpPr>
          <p:nvPr/>
        </p:nvSpPr>
        <p:spPr bwMode="auto">
          <a:xfrm>
            <a:off x="5624776" y="3762170"/>
            <a:ext cx="276897" cy="269658"/>
          </a:xfrm>
          <a:custGeom>
            <a:avLst/>
            <a:gdLst>
              <a:gd name="T0" fmla="*/ 20 w 29"/>
              <a:gd name="T1" fmla="*/ 21 h 28"/>
              <a:gd name="T2" fmla="*/ 27 w 29"/>
              <a:gd name="T3" fmla="*/ 15 h 28"/>
              <a:gd name="T4" fmla="*/ 29 w 29"/>
              <a:gd name="T5" fmla="*/ 15 h 28"/>
              <a:gd name="T6" fmla="*/ 29 w 29"/>
              <a:gd name="T7" fmla="*/ 15 h 28"/>
              <a:gd name="T8" fmla="*/ 29 w 29"/>
              <a:gd name="T9" fmla="*/ 20 h 28"/>
              <a:gd name="T10" fmla="*/ 26 w 29"/>
              <a:gd name="T11" fmla="*/ 21 h 28"/>
              <a:gd name="T12" fmla="*/ 27 w 29"/>
              <a:gd name="T13" fmla="*/ 7 h 28"/>
              <a:gd name="T14" fmla="*/ 24 w 29"/>
              <a:gd name="T15" fmla="*/ 4 h 28"/>
              <a:gd name="T16" fmla="*/ 16 w 29"/>
              <a:gd name="T17" fmla="*/ 4 h 28"/>
              <a:gd name="T18" fmla="*/ 10 w 29"/>
              <a:gd name="T19" fmla="*/ 1 h 28"/>
              <a:gd name="T20" fmla="*/ 3 w 29"/>
              <a:gd name="T21" fmla="*/ 6 h 28"/>
              <a:gd name="T22" fmla="*/ 0 w 29"/>
              <a:gd name="T23" fmla="*/ 11 h 28"/>
              <a:gd name="T24" fmla="*/ 2 w 29"/>
              <a:gd name="T25" fmla="*/ 28 h 28"/>
              <a:gd name="T26" fmla="*/ 28 w 29"/>
              <a:gd name="T27" fmla="*/ 26 h 28"/>
              <a:gd name="T28" fmla="*/ 20 w 29"/>
              <a:gd name="T29" fmla="*/ 21 h 28"/>
              <a:gd name="T30" fmla="*/ 28 w 29"/>
              <a:gd name="T31" fmla="*/ 15 h 28"/>
              <a:gd name="T32" fmla="*/ 25 w 29"/>
              <a:gd name="T33" fmla="*/ 8 h 28"/>
              <a:gd name="T34" fmla="*/ 2 w 29"/>
              <a:gd name="T35" fmla="*/ 8 h 28"/>
              <a:gd name="T36" fmla="*/ 2 w 29"/>
              <a:gd name="T37" fmla="*/ 7 h 28"/>
              <a:gd name="T38" fmla="*/ 2 w 29"/>
              <a:gd name="T39" fmla="*/ 8 h 28"/>
              <a:gd name="T40" fmla="*/ 6 w 29"/>
              <a:gd name="T41" fmla="*/ 8 h 28"/>
              <a:gd name="T42" fmla="*/ 22 w 29"/>
              <a:gd name="T43" fmla="*/ 5 h 28"/>
              <a:gd name="T44" fmla="*/ 24 w 29"/>
              <a:gd name="T45" fmla="*/ 8 h 28"/>
              <a:gd name="T46" fmla="*/ 25 w 29"/>
              <a:gd name="T47" fmla="*/ 7 h 28"/>
              <a:gd name="T48" fmla="*/ 28 w 29"/>
              <a:gd name="T49" fmla="*/ 10 h 28"/>
              <a:gd name="T50" fmla="*/ 29 w 29"/>
              <a:gd name="T51" fmla="*/ 14 h 28"/>
              <a:gd name="T52" fmla="*/ 6 w 29"/>
              <a:gd name="T53" fmla="*/ 7 h 28"/>
              <a:gd name="T54" fmla="*/ 13 w 29"/>
              <a:gd name="T55" fmla="*/ 3 h 28"/>
              <a:gd name="T56" fmla="*/ 11 w 29"/>
              <a:gd name="T57" fmla="*/ 6 h 28"/>
              <a:gd name="T58" fmla="*/ 13 w 29"/>
              <a:gd name="T59" fmla="*/ 4 h 28"/>
              <a:gd name="T60" fmla="*/ 12 w 29"/>
              <a:gd name="T61" fmla="*/ 4 h 28"/>
              <a:gd name="T62" fmla="*/ 9 w 29"/>
              <a:gd name="T63" fmla="*/ 7 h 28"/>
              <a:gd name="T64" fmla="*/ 18 w 29"/>
              <a:gd name="T65" fmla="*/ 7 h 28"/>
              <a:gd name="T66" fmla="*/ 22 w 29"/>
              <a:gd name="T67" fmla="*/ 6 h 28"/>
              <a:gd name="T68" fmla="*/ 22 w 29"/>
              <a:gd name="T69" fmla="*/ 7 h 28"/>
              <a:gd name="T70" fmla="*/ 18 w 29"/>
              <a:gd name="T71" fmla="*/ 8 h 28"/>
              <a:gd name="T72" fmla="*/ 18 w 29"/>
              <a:gd name="T73" fmla="*/ 7 h 28"/>
              <a:gd name="T74" fmla="*/ 28 w 29"/>
              <a:gd name="T75" fmla="*/ 21 h 28"/>
              <a:gd name="T76" fmla="*/ 29 w 29"/>
              <a:gd name="T77" fmla="*/ 2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28">
                <a:moveTo>
                  <a:pt x="26" y="21"/>
                </a:moveTo>
                <a:cubicBezTo>
                  <a:pt x="20" y="21"/>
                  <a:pt x="20" y="21"/>
                  <a:pt x="20" y="21"/>
                </a:cubicBezTo>
                <a:cubicBezTo>
                  <a:pt x="19" y="21"/>
                  <a:pt x="19" y="15"/>
                  <a:pt x="20" y="15"/>
                </a:cubicBezTo>
                <a:cubicBezTo>
                  <a:pt x="27" y="15"/>
                  <a:pt x="27" y="15"/>
                  <a:pt x="27" y="15"/>
                </a:cubicBezTo>
                <a:cubicBezTo>
                  <a:pt x="27" y="15"/>
                  <a:pt x="27" y="15"/>
                  <a:pt x="28" y="15"/>
                </a:cubicBezTo>
                <a:cubicBezTo>
                  <a:pt x="29" y="15"/>
                  <a:pt x="29" y="15"/>
                  <a:pt x="29" y="15"/>
                </a:cubicBezTo>
                <a:cubicBezTo>
                  <a:pt x="29" y="15"/>
                  <a:pt x="29" y="15"/>
                  <a:pt x="29" y="15"/>
                </a:cubicBezTo>
                <a:cubicBezTo>
                  <a:pt x="29" y="15"/>
                  <a:pt x="29" y="15"/>
                  <a:pt x="29" y="15"/>
                </a:cubicBezTo>
                <a:cubicBezTo>
                  <a:pt x="29" y="19"/>
                  <a:pt x="29" y="19"/>
                  <a:pt x="29" y="19"/>
                </a:cubicBezTo>
                <a:cubicBezTo>
                  <a:pt x="29" y="19"/>
                  <a:pt x="29" y="20"/>
                  <a:pt x="29" y="20"/>
                </a:cubicBezTo>
                <a:cubicBezTo>
                  <a:pt x="28" y="20"/>
                  <a:pt x="28" y="20"/>
                  <a:pt x="28" y="20"/>
                </a:cubicBezTo>
                <a:cubicBezTo>
                  <a:pt x="27" y="20"/>
                  <a:pt x="27" y="21"/>
                  <a:pt x="26" y="21"/>
                </a:cubicBezTo>
                <a:close/>
                <a:moveTo>
                  <a:pt x="29" y="9"/>
                </a:moveTo>
                <a:cubicBezTo>
                  <a:pt x="29" y="8"/>
                  <a:pt x="28" y="7"/>
                  <a:pt x="27" y="7"/>
                </a:cubicBezTo>
                <a:cubicBezTo>
                  <a:pt x="25" y="7"/>
                  <a:pt x="25" y="7"/>
                  <a:pt x="25" y="7"/>
                </a:cubicBezTo>
                <a:cubicBezTo>
                  <a:pt x="24" y="4"/>
                  <a:pt x="24" y="4"/>
                  <a:pt x="24" y="4"/>
                </a:cubicBezTo>
                <a:cubicBezTo>
                  <a:pt x="24" y="3"/>
                  <a:pt x="22" y="2"/>
                  <a:pt x="21" y="2"/>
                </a:cubicBezTo>
                <a:cubicBezTo>
                  <a:pt x="16" y="4"/>
                  <a:pt x="16" y="4"/>
                  <a:pt x="16" y="4"/>
                </a:cubicBezTo>
                <a:cubicBezTo>
                  <a:pt x="14" y="1"/>
                  <a:pt x="14" y="1"/>
                  <a:pt x="14" y="1"/>
                </a:cubicBezTo>
                <a:cubicBezTo>
                  <a:pt x="13" y="0"/>
                  <a:pt x="11" y="0"/>
                  <a:pt x="10" y="1"/>
                </a:cubicBezTo>
                <a:cubicBezTo>
                  <a:pt x="4" y="6"/>
                  <a:pt x="4" y="6"/>
                  <a:pt x="4" y="6"/>
                </a:cubicBezTo>
                <a:cubicBezTo>
                  <a:pt x="3" y="6"/>
                  <a:pt x="3" y="6"/>
                  <a:pt x="3" y="6"/>
                </a:cubicBezTo>
                <a:cubicBezTo>
                  <a:pt x="1" y="6"/>
                  <a:pt x="0" y="7"/>
                  <a:pt x="0" y="8"/>
                </a:cubicBezTo>
                <a:cubicBezTo>
                  <a:pt x="0" y="11"/>
                  <a:pt x="0" y="11"/>
                  <a:pt x="0" y="11"/>
                </a:cubicBezTo>
                <a:cubicBezTo>
                  <a:pt x="0" y="15"/>
                  <a:pt x="0" y="19"/>
                  <a:pt x="0" y="26"/>
                </a:cubicBezTo>
                <a:cubicBezTo>
                  <a:pt x="0" y="27"/>
                  <a:pt x="1" y="28"/>
                  <a:pt x="2" y="28"/>
                </a:cubicBezTo>
                <a:cubicBezTo>
                  <a:pt x="8" y="28"/>
                  <a:pt x="20" y="28"/>
                  <a:pt x="25" y="28"/>
                </a:cubicBezTo>
                <a:cubicBezTo>
                  <a:pt x="27" y="28"/>
                  <a:pt x="28" y="27"/>
                  <a:pt x="28" y="26"/>
                </a:cubicBezTo>
                <a:cubicBezTo>
                  <a:pt x="28" y="21"/>
                  <a:pt x="28" y="21"/>
                  <a:pt x="28" y="21"/>
                </a:cubicBezTo>
                <a:cubicBezTo>
                  <a:pt x="20" y="21"/>
                  <a:pt x="20" y="21"/>
                  <a:pt x="20" y="21"/>
                </a:cubicBezTo>
                <a:cubicBezTo>
                  <a:pt x="17" y="21"/>
                  <a:pt x="17" y="15"/>
                  <a:pt x="20" y="15"/>
                </a:cubicBezTo>
                <a:cubicBezTo>
                  <a:pt x="28" y="15"/>
                  <a:pt x="28" y="15"/>
                  <a:pt x="28" y="15"/>
                </a:cubicBezTo>
                <a:cubicBezTo>
                  <a:pt x="28" y="10"/>
                  <a:pt x="28" y="10"/>
                  <a:pt x="28" y="10"/>
                </a:cubicBezTo>
                <a:cubicBezTo>
                  <a:pt x="28" y="9"/>
                  <a:pt x="27" y="8"/>
                  <a:pt x="25" y="8"/>
                </a:cubicBezTo>
                <a:cubicBezTo>
                  <a:pt x="18" y="8"/>
                  <a:pt x="10" y="8"/>
                  <a:pt x="2" y="8"/>
                </a:cubicBezTo>
                <a:cubicBezTo>
                  <a:pt x="2" y="8"/>
                  <a:pt x="2" y="8"/>
                  <a:pt x="2" y="8"/>
                </a:cubicBezTo>
                <a:cubicBezTo>
                  <a:pt x="2" y="8"/>
                  <a:pt x="2" y="8"/>
                  <a:pt x="2" y="8"/>
                </a:cubicBezTo>
                <a:cubicBezTo>
                  <a:pt x="2" y="7"/>
                  <a:pt x="2" y="7"/>
                  <a:pt x="2" y="7"/>
                </a:cubicBezTo>
                <a:cubicBezTo>
                  <a:pt x="3" y="7"/>
                  <a:pt x="3" y="7"/>
                  <a:pt x="3" y="7"/>
                </a:cubicBezTo>
                <a:cubicBezTo>
                  <a:pt x="2" y="8"/>
                  <a:pt x="2" y="8"/>
                  <a:pt x="2" y="8"/>
                </a:cubicBezTo>
                <a:cubicBezTo>
                  <a:pt x="6" y="8"/>
                  <a:pt x="6" y="8"/>
                  <a:pt x="6" y="8"/>
                </a:cubicBezTo>
                <a:cubicBezTo>
                  <a:pt x="6" y="8"/>
                  <a:pt x="6" y="8"/>
                  <a:pt x="6" y="8"/>
                </a:cubicBezTo>
                <a:cubicBezTo>
                  <a:pt x="13" y="8"/>
                  <a:pt x="13" y="8"/>
                  <a:pt x="13" y="8"/>
                </a:cubicBezTo>
                <a:cubicBezTo>
                  <a:pt x="22" y="5"/>
                  <a:pt x="22" y="5"/>
                  <a:pt x="22" y="5"/>
                </a:cubicBezTo>
                <a:cubicBezTo>
                  <a:pt x="22" y="5"/>
                  <a:pt x="23" y="5"/>
                  <a:pt x="23" y="5"/>
                </a:cubicBezTo>
                <a:cubicBezTo>
                  <a:pt x="24" y="8"/>
                  <a:pt x="24" y="8"/>
                  <a:pt x="24" y="8"/>
                </a:cubicBezTo>
                <a:cubicBezTo>
                  <a:pt x="26" y="8"/>
                  <a:pt x="26" y="8"/>
                  <a:pt x="26" y="8"/>
                </a:cubicBezTo>
                <a:cubicBezTo>
                  <a:pt x="25" y="7"/>
                  <a:pt x="25" y="7"/>
                  <a:pt x="25" y="7"/>
                </a:cubicBezTo>
                <a:cubicBezTo>
                  <a:pt x="26" y="7"/>
                  <a:pt x="26" y="7"/>
                  <a:pt x="26" y="7"/>
                </a:cubicBezTo>
                <a:cubicBezTo>
                  <a:pt x="27" y="7"/>
                  <a:pt x="28" y="8"/>
                  <a:pt x="28" y="10"/>
                </a:cubicBezTo>
                <a:cubicBezTo>
                  <a:pt x="28" y="14"/>
                  <a:pt x="28" y="14"/>
                  <a:pt x="28" y="14"/>
                </a:cubicBezTo>
                <a:cubicBezTo>
                  <a:pt x="29" y="14"/>
                  <a:pt x="29" y="14"/>
                  <a:pt x="29" y="14"/>
                </a:cubicBezTo>
                <a:cubicBezTo>
                  <a:pt x="29" y="9"/>
                  <a:pt x="29" y="9"/>
                  <a:pt x="29" y="9"/>
                </a:cubicBezTo>
                <a:close/>
                <a:moveTo>
                  <a:pt x="6" y="7"/>
                </a:moveTo>
                <a:cubicBezTo>
                  <a:pt x="12" y="3"/>
                  <a:pt x="12" y="3"/>
                  <a:pt x="12" y="3"/>
                </a:cubicBezTo>
                <a:cubicBezTo>
                  <a:pt x="12" y="3"/>
                  <a:pt x="13" y="3"/>
                  <a:pt x="13" y="3"/>
                </a:cubicBezTo>
                <a:cubicBezTo>
                  <a:pt x="15" y="5"/>
                  <a:pt x="15" y="5"/>
                  <a:pt x="15" y="5"/>
                </a:cubicBezTo>
                <a:cubicBezTo>
                  <a:pt x="11" y="6"/>
                  <a:pt x="11" y="6"/>
                  <a:pt x="11" y="6"/>
                </a:cubicBezTo>
                <a:cubicBezTo>
                  <a:pt x="13" y="5"/>
                  <a:pt x="13" y="5"/>
                  <a:pt x="13" y="5"/>
                </a:cubicBezTo>
                <a:cubicBezTo>
                  <a:pt x="13" y="4"/>
                  <a:pt x="13" y="4"/>
                  <a:pt x="13" y="4"/>
                </a:cubicBezTo>
                <a:cubicBezTo>
                  <a:pt x="12" y="4"/>
                  <a:pt x="12" y="4"/>
                  <a:pt x="12" y="4"/>
                </a:cubicBezTo>
                <a:cubicBezTo>
                  <a:pt x="12" y="4"/>
                  <a:pt x="12" y="4"/>
                  <a:pt x="12" y="4"/>
                </a:cubicBezTo>
                <a:cubicBezTo>
                  <a:pt x="9" y="6"/>
                  <a:pt x="9" y="6"/>
                  <a:pt x="9" y="6"/>
                </a:cubicBezTo>
                <a:cubicBezTo>
                  <a:pt x="9" y="6"/>
                  <a:pt x="9" y="6"/>
                  <a:pt x="9" y="7"/>
                </a:cubicBezTo>
                <a:cubicBezTo>
                  <a:pt x="6" y="7"/>
                  <a:pt x="6" y="7"/>
                  <a:pt x="6" y="7"/>
                </a:cubicBezTo>
                <a:close/>
                <a:moveTo>
                  <a:pt x="18" y="7"/>
                </a:moveTo>
                <a:cubicBezTo>
                  <a:pt x="22" y="6"/>
                  <a:pt x="22" y="6"/>
                  <a:pt x="22" y="6"/>
                </a:cubicBezTo>
                <a:cubicBezTo>
                  <a:pt x="22" y="6"/>
                  <a:pt x="22" y="6"/>
                  <a:pt x="22" y="6"/>
                </a:cubicBezTo>
                <a:cubicBezTo>
                  <a:pt x="22" y="6"/>
                  <a:pt x="22" y="6"/>
                  <a:pt x="22" y="6"/>
                </a:cubicBezTo>
                <a:cubicBezTo>
                  <a:pt x="22" y="6"/>
                  <a:pt x="22" y="7"/>
                  <a:pt x="22" y="7"/>
                </a:cubicBezTo>
                <a:cubicBezTo>
                  <a:pt x="19" y="8"/>
                  <a:pt x="19" y="8"/>
                  <a:pt x="19" y="8"/>
                </a:cubicBezTo>
                <a:cubicBezTo>
                  <a:pt x="18" y="8"/>
                  <a:pt x="18" y="8"/>
                  <a:pt x="18" y="8"/>
                </a:cubicBezTo>
                <a:cubicBezTo>
                  <a:pt x="18" y="7"/>
                  <a:pt x="18" y="7"/>
                  <a:pt x="18" y="7"/>
                </a:cubicBezTo>
                <a:cubicBezTo>
                  <a:pt x="18" y="7"/>
                  <a:pt x="18" y="7"/>
                  <a:pt x="18" y="7"/>
                </a:cubicBezTo>
                <a:close/>
                <a:moveTo>
                  <a:pt x="29" y="21"/>
                </a:moveTo>
                <a:cubicBezTo>
                  <a:pt x="28" y="21"/>
                  <a:pt x="28" y="21"/>
                  <a:pt x="28" y="21"/>
                </a:cubicBezTo>
                <a:cubicBezTo>
                  <a:pt x="28" y="26"/>
                  <a:pt x="28" y="26"/>
                  <a:pt x="28" y="26"/>
                </a:cubicBezTo>
                <a:cubicBezTo>
                  <a:pt x="29" y="26"/>
                  <a:pt x="29" y="25"/>
                  <a:pt x="29" y="25"/>
                </a:cubicBezTo>
                <a:lnTo>
                  <a:pt x="29" y="21"/>
                </a:ln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11" name="Freeform 237"/>
          <p:cNvSpPr>
            <a:spLocks noEditPoints="1"/>
          </p:cNvSpPr>
          <p:nvPr/>
        </p:nvSpPr>
        <p:spPr bwMode="auto">
          <a:xfrm>
            <a:off x="8752075" y="3753120"/>
            <a:ext cx="229843" cy="287756"/>
          </a:xfrm>
          <a:custGeom>
            <a:avLst/>
            <a:gdLst>
              <a:gd name="T0" fmla="*/ 24 w 24"/>
              <a:gd name="T1" fmla="*/ 2 h 30"/>
              <a:gd name="T2" fmla="*/ 2 w 24"/>
              <a:gd name="T3" fmla="*/ 30 h 30"/>
              <a:gd name="T4" fmla="*/ 2 w 24"/>
              <a:gd name="T5" fmla="*/ 0 h 30"/>
              <a:gd name="T6" fmla="*/ 2 w 24"/>
              <a:gd name="T7" fmla="*/ 28 h 30"/>
              <a:gd name="T8" fmla="*/ 22 w 24"/>
              <a:gd name="T9" fmla="*/ 24 h 30"/>
              <a:gd name="T10" fmla="*/ 20 w 24"/>
              <a:gd name="T11" fmla="*/ 25 h 30"/>
              <a:gd name="T12" fmla="*/ 19 w 24"/>
              <a:gd name="T13" fmla="*/ 24 h 30"/>
              <a:gd name="T14" fmla="*/ 18 w 24"/>
              <a:gd name="T15" fmla="*/ 25 h 30"/>
              <a:gd name="T16" fmla="*/ 17 w 24"/>
              <a:gd name="T17" fmla="*/ 24 h 30"/>
              <a:gd name="T18" fmla="*/ 9 w 24"/>
              <a:gd name="T19" fmla="*/ 25 h 30"/>
              <a:gd name="T20" fmla="*/ 8 w 24"/>
              <a:gd name="T21" fmla="*/ 24 h 30"/>
              <a:gd name="T22" fmla="*/ 6 w 24"/>
              <a:gd name="T23" fmla="*/ 25 h 30"/>
              <a:gd name="T24" fmla="*/ 5 w 24"/>
              <a:gd name="T25" fmla="*/ 24 h 30"/>
              <a:gd name="T26" fmla="*/ 22 w 24"/>
              <a:gd name="T27" fmla="*/ 16 h 30"/>
              <a:gd name="T28" fmla="*/ 20 w 24"/>
              <a:gd name="T29" fmla="*/ 17 h 30"/>
              <a:gd name="T30" fmla="*/ 19 w 24"/>
              <a:gd name="T31" fmla="*/ 16 h 30"/>
              <a:gd name="T32" fmla="*/ 18 w 24"/>
              <a:gd name="T33" fmla="*/ 17 h 30"/>
              <a:gd name="T34" fmla="*/ 17 w 24"/>
              <a:gd name="T35" fmla="*/ 16 h 30"/>
              <a:gd name="T36" fmla="*/ 15 w 24"/>
              <a:gd name="T37" fmla="*/ 17 h 30"/>
              <a:gd name="T38" fmla="*/ 14 w 24"/>
              <a:gd name="T39" fmla="*/ 16 h 30"/>
              <a:gd name="T40" fmla="*/ 13 w 24"/>
              <a:gd name="T41" fmla="*/ 17 h 30"/>
              <a:gd name="T42" fmla="*/ 12 w 24"/>
              <a:gd name="T43" fmla="*/ 16 h 30"/>
              <a:gd name="T44" fmla="*/ 5 w 24"/>
              <a:gd name="T45" fmla="*/ 22 h 30"/>
              <a:gd name="T46" fmla="*/ 6 w 24"/>
              <a:gd name="T47" fmla="*/ 21 h 30"/>
              <a:gd name="T48" fmla="*/ 8 w 24"/>
              <a:gd name="T49" fmla="*/ 22 h 30"/>
              <a:gd name="T50" fmla="*/ 9 w 24"/>
              <a:gd name="T51" fmla="*/ 21 h 30"/>
              <a:gd name="T52" fmla="*/ 17 w 24"/>
              <a:gd name="T53" fmla="*/ 22 h 30"/>
              <a:gd name="T54" fmla="*/ 18 w 24"/>
              <a:gd name="T55" fmla="*/ 21 h 30"/>
              <a:gd name="T56" fmla="*/ 19 w 24"/>
              <a:gd name="T57" fmla="*/ 22 h 30"/>
              <a:gd name="T58" fmla="*/ 20 w 24"/>
              <a:gd name="T59" fmla="*/ 21 h 30"/>
              <a:gd name="T60" fmla="*/ 22 w 24"/>
              <a:gd name="T61" fmla="*/ 22 h 30"/>
              <a:gd name="T62" fmla="*/ 21 w 24"/>
              <a:gd name="T63" fmla="*/ 8 h 30"/>
              <a:gd name="T64" fmla="*/ 20 w 24"/>
              <a:gd name="T65" fmla="*/ 9 h 30"/>
              <a:gd name="T66" fmla="*/ 19 w 24"/>
              <a:gd name="T67" fmla="*/ 8 h 30"/>
              <a:gd name="T68" fmla="*/ 18 w 24"/>
              <a:gd name="T69" fmla="*/ 9 h 30"/>
              <a:gd name="T70" fmla="*/ 16 w 24"/>
              <a:gd name="T71" fmla="*/ 8 h 30"/>
              <a:gd name="T72" fmla="*/ 15 w 24"/>
              <a:gd name="T73" fmla="*/ 9 h 30"/>
              <a:gd name="T74" fmla="*/ 13 w 24"/>
              <a:gd name="T75" fmla="*/ 8 h 30"/>
              <a:gd name="T76" fmla="*/ 13 w 24"/>
              <a:gd name="T77" fmla="*/ 9 h 30"/>
              <a:gd name="T78" fmla="*/ 2 w 24"/>
              <a:gd name="T79" fmla="*/ 8 h 30"/>
              <a:gd name="T80" fmla="*/ 12 w 24"/>
              <a:gd name="T81" fmla="*/ 14 h 30"/>
              <a:gd name="T82" fmla="*/ 13 w 24"/>
              <a:gd name="T83" fmla="*/ 14 h 30"/>
              <a:gd name="T84" fmla="*/ 14 w 24"/>
              <a:gd name="T85" fmla="*/ 14 h 30"/>
              <a:gd name="T86" fmla="*/ 16 w 24"/>
              <a:gd name="T87" fmla="*/ 14 h 30"/>
              <a:gd name="T88" fmla="*/ 17 w 24"/>
              <a:gd name="T89" fmla="*/ 14 h 30"/>
              <a:gd name="T90" fmla="*/ 19 w 24"/>
              <a:gd name="T91" fmla="*/ 14 h 30"/>
              <a:gd name="T92" fmla="*/ 19 w 24"/>
              <a:gd name="T93" fmla="*/ 14 h 30"/>
              <a:gd name="T94" fmla="*/ 21 w 24"/>
              <a:gd name="T95" fmla="*/ 14 h 30"/>
              <a:gd name="T96" fmla="*/ 22 w 24"/>
              <a:gd name="T97" fmla="*/ 7 h 30"/>
              <a:gd name="T98" fmla="*/ 2 w 24"/>
              <a:gd name="T99" fmla="*/ 2 h 30"/>
              <a:gd name="T100" fmla="*/ 12 w 24"/>
              <a:gd name="T101" fmla="*/ 7 h 30"/>
              <a:gd name="T102" fmla="*/ 13 w 24"/>
              <a:gd name="T103" fmla="*/ 5 h 30"/>
              <a:gd name="T104" fmla="*/ 14 w 24"/>
              <a:gd name="T105" fmla="*/ 7 h 30"/>
              <a:gd name="T106" fmla="*/ 15 w 24"/>
              <a:gd name="T107" fmla="*/ 5 h 30"/>
              <a:gd name="T108" fmla="*/ 17 w 24"/>
              <a:gd name="T109" fmla="*/ 7 h 30"/>
              <a:gd name="T110" fmla="*/ 18 w 24"/>
              <a:gd name="T111" fmla="*/ 5 h 30"/>
              <a:gd name="T112" fmla="*/ 19 w 24"/>
              <a:gd name="T113" fmla="*/ 7 h 30"/>
              <a:gd name="T114" fmla="*/ 20 w 24"/>
              <a:gd name="T115" fmla="*/ 5 h 30"/>
              <a:gd name="T116" fmla="*/ 22 w 24"/>
              <a:gd name="T117" fmla="*/ 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4" h="30">
                <a:moveTo>
                  <a:pt x="2" y="0"/>
                </a:moveTo>
                <a:cubicBezTo>
                  <a:pt x="22" y="0"/>
                  <a:pt x="22" y="0"/>
                  <a:pt x="22" y="0"/>
                </a:cubicBezTo>
                <a:cubicBezTo>
                  <a:pt x="23" y="0"/>
                  <a:pt x="24" y="1"/>
                  <a:pt x="24" y="2"/>
                </a:cubicBezTo>
                <a:cubicBezTo>
                  <a:pt x="24" y="29"/>
                  <a:pt x="24" y="29"/>
                  <a:pt x="24" y="29"/>
                </a:cubicBezTo>
                <a:cubicBezTo>
                  <a:pt x="24" y="30"/>
                  <a:pt x="23" y="30"/>
                  <a:pt x="22" y="30"/>
                </a:cubicBezTo>
                <a:cubicBezTo>
                  <a:pt x="2" y="30"/>
                  <a:pt x="2" y="30"/>
                  <a:pt x="2" y="30"/>
                </a:cubicBezTo>
                <a:cubicBezTo>
                  <a:pt x="1" y="30"/>
                  <a:pt x="0" y="30"/>
                  <a:pt x="0" y="29"/>
                </a:cubicBezTo>
                <a:cubicBezTo>
                  <a:pt x="0" y="2"/>
                  <a:pt x="0" y="2"/>
                  <a:pt x="0" y="2"/>
                </a:cubicBezTo>
                <a:cubicBezTo>
                  <a:pt x="0" y="1"/>
                  <a:pt x="1" y="0"/>
                  <a:pt x="2" y="0"/>
                </a:cubicBezTo>
                <a:close/>
                <a:moveTo>
                  <a:pt x="2" y="24"/>
                </a:moveTo>
                <a:cubicBezTo>
                  <a:pt x="2" y="28"/>
                  <a:pt x="2" y="28"/>
                  <a:pt x="2" y="28"/>
                </a:cubicBezTo>
                <a:cubicBezTo>
                  <a:pt x="2" y="28"/>
                  <a:pt x="2" y="28"/>
                  <a:pt x="2" y="28"/>
                </a:cubicBezTo>
                <a:cubicBezTo>
                  <a:pt x="22" y="28"/>
                  <a:pt x="22" y="28"/>
                  <a:pt x="22" y="28"/>
                </a:cubicBezTo>
                <a:cubicBezTo>
                  <a:pt x="22" y="28"/>
                  <a:pt x="22" y="28"/>
                  <a:pt x="22" y="28"/>
                </a:cubicBezTo>
                <a:cubicBezTo>
                  <a:pt x="22" y="24"/>
                  <a:pt x="22" y="24"/>
                  <a:pt x="22" y="24"/>
                </a:cubicBezTo>
                <a:cubicBezTo>
                  <a:pt x="21" y="24"/>
                  <a:pt x="21" y="24"/>
                  <a:pt x="21" y="24"/>
                </a:cubicBezTo>
                <a:cubicBezTo>
                  <a:pt x="21" y="24"/>
                  <a:pt x="21" y="24"/>
                  <a:pt x="21" y="24"/>
                </a:cubicBezTo>
                <a:cubicBezTo>
                  <a:pt x="21" y="25"/>
                  <a:pt x="21" y="25"/>
                  <a:pt x="20" y="25"/>
                </a:cubicBezTo>
                <a:cubicBezTo>
                  <a:pt x="20" y="25"/>
                  <a:pt x="20" y="25"/>
                  <a:pt x="20" y="25"/>
                </a:cubicBezTo>
                <a:cubicBezTo>
                  <a:pt x="20" y="25"/>
                  <a:pt x="19" y="25"/>
                  <a:pt x="19" y="24"/>
                </a:cubicBezTo>
                <a:cubicBezTo>
                  <a:pt x="19" y="24"/>
                  <a:pt x="19" y="24"/>
                  <a:pt x="19" y="24"/>
                </a:cubicBezTo>
                <a:cubicBezTo>
                  <a:pt x="19" y="24"/>
                  <a:pt x="19" y="24"/>
                  <a:pt x="19" y="24"/>
                </a:cubicBezTo>
                <a:cubicBezTo>
                  <a:pt x="19" y="24"/>
                  <a:pt x="19" y="24"/>
                  <a:pt x="19" y="24"/>
                </a:cubicBezTo>
                <a:cubicBezTo>
                  <a:pt x="19" y="25"/>
                  <a:pt x="18" y="25"/>
                  <a:pt x="18" y="25"/>
                </a:cubicBezTo>
                <a:cubicBezTo>
                  <a:pt x="18" y="25"/>
                  <a:pt x="18" y="25"/>
                  <a:pt x="18" y="25"/>
                </a:cubicBezTo>
                <a:cubicBezTo>
                  <a:pt x="17" y="25"/>
                  <a:pt x="17" y="25"/>
                  <a:pt x="17" y="24"/>
                </a:cubicBezTo>
                <a:cubicBezTo>
                  <a:pt x="17" y="24"/>
                  <a:pt x="17" y="24"/>
                  <a:pt x="17" y="24"/>
                </a:cubicBezTo>
                <a:cubicBezTo>
                  <a:pt x="10" y="24"/>
                  <a:pt x="10" y="24"/>
                  <a:pt x="10" y="24"/>
                </a:cubicBezTo>
                <a:cubicBezTo>
                  <a:pt x="10" y="24"/>
                  <a:pt x="10" y="24"/>
                  <a:pt x="10" y="24"/>
                </a:cubicBezTo>
                <a:cubicBezTo>
                  <a:pt x="10" y="25"/>
                  <a:pt x="9" y="25"/>
                  <a:pt x="9" y="25"/>
                </a:cubicBezTo>
                <a:cubicBezTo>
                  <a:pt x="9" y="25"/>
                  <a:pt x="9" y="25"/>
                  <a:pt x="9" y="25"/>
                </a:cubicBezTo>
                <a:cubicBezTo>
                  <a:pt x="8" y="25"/>
                  <a:pt x="8" y="25"/>
                  <a:pt x="8" y="24"/>
                </a:cubicBezTo>
                <a:cubicBezTo>
                  <a:pt x="8" y="24"/>
                  <a:pt x="8" y="24"/>
                  <a:pt x="8" y="24"/>
                </a:cubicBezTo>
                <a:cubicBezTo>
                  <a:pt x="7" y="24"/>
                  <a:pt x="7" y="24"/>
                  <a:pt x="7" y="24"/>
                </a:cubicBezTo>
                <a:cubicBezTo>
                  <a:pt x="7" y="24"/>
                  <a:pt x="7" y="24"/>
                  <a:pt x="7" y="24"/>
                </a:cubicBezTo>
                <a:cubicBezTo>
                  <a:pt x="7" y="25"/>
                  <a:pt x="7" y="25"/>
                  <a:pt x="6" y="25"/>
                </a:cubicBezTo>
                <a:cubicBezTo>
                  <a:pt x="6" y="25"/>
                  <a:pt x="6" y="25"/>
                  <a:pt x="6" y="25"/>
                </a:cubicBezTo>
                <a:cubicBezTo>
                  <a:pt x="6" y="25"/>
                  <a:pt x="5" y="25"/>
                  <a:pt x="5" y="24"/>
                </a:cubicBezTo>
                <a:cubicBezTo>
                  <a:pt x="5" y="24"/>
                  <a:pt x="5" y="24"/>
                  <a:pt x="5" y="24"/>
                </a:cubicBezTo>
                <a:cubicBezTo>
                  <a:pt x="2" y="24"/>
                  <a:pt x="2" y="24"/>
                  <a:pt x="2" y="24"/>
                </a:cubicBezTo>
                <a:close/>
                <a:moveTo>
                  <a:pt x="22" y="22"/>
                </a:moveTo>
                <a:cubicBezTo>
                  <a:pt x="22" y="16"/>
                  <a:pt x="22" y="16"/>
                  <a:pt x="22" y="16"/>
                </a:cubicBezTo>
                <a:cubicBezTo>
                  <a:pt x="21" y="16"/>
                  <a:pt x="21" y="16"/>
                  <a:pt x="21" y="16"/>
                </a:cubicBezTo>
                <a:cubicBezTo>
                  <a:pt x="21" y="16"/>
                  <a:pt x="21" y="16"/>
                  <a:pt x="21" y="16"/>
                </a:cubicBezTo>
                <a:cubicBezTo>
                  <a:pt x="21" y="17"/>
                  <a:pt x="21" y="17"/>
                  <a:pt x="20" y="17"/>
                </a:cubicBezTo>
                <a:cubicBezTo>
                  <a:pt x="20" y="17"/>
                  <a:pt x="20" y="17"/>
                  <a:pt x="20" y="17"/>
                </a:cubicBezTo>
                <a:cubicBezTo>
                  <a:pt x="20" y="17"/>
                  <a:pt x="19" y="17"/>
                  <a:pt x="19" y="16"/>
                </a:cubicBezTo>
                <a:cubicBezTo>
                  <a:pt x="19" y="16"/>
                  <a:pt x="19" y="16"/>
                  <a:pt x="19" y="16"/>
                </a:cubicBezTo>
                <a:cubicBezTo>
                  <a:pt x="19" y="16"/>
                  <a:pt x="19" y="16"/>
                  <a:pt x="19" y="16"/>
                </a:cubicBezTo>
                <a:cubicBezTo>
                  <a:pt x="19" y="16"/>
                  <a:pt x="19" y="16"/>
                  <a:pt x="19" y="16"/>
                </a:cubicBezTo>
                <a:cubicBezTo>
                  <a:pt x="19" y="17"/>
                  <a:pt x="18" y="17"/>
                  <a:pt x="18" y="17"/>
                </a:cubicBezTo>
                <a:cubicBezTo>
                  <a:pt x="18" y="17"/>
                  <a:pt x="18" y="17"/>
                  <a:pt x="18" y="17"/>
                </a:cubicBezTo>
                <a:cubicBezTo>
                  <a:pt x="17" y="17"/>
                  <a:pt x="17" y="17"/>
                  <a:pt x="17" y="16"/>
                </a:cubicBezTo>
                <a:cubicBezTo>
                  <a:pt x="17" y="16"/>
                  <a:pt x="17" y="16"/>
                  <a:pt x="17" y="16"/>
                </a:cubicBezTo>
                <a:cubicBezTo>
                  <a:pt x="16" y="16"/>
                  <a:pt x="16" y="16"/>
                  <a:pt x="16" y="16"/>
                </a:cubicBezTo>
                <a:cubicBezTo>
                  <a:pt x="16" y="16"/>
                  <a:pt x="16" y="16"/>
                  <a:pt x="16" y="16"/>
                </a:cubicBezTo>
                <a:cubicBezTo>
                  <a:pt x="16" y="17"/>
                  <a:pt x="16" y="17"/>
                  <a:pt x="15" y="17"/>
                </a:cubicBezTo>
                <a:cubicBezTo>
                  <a:pt x="15" y="17"/>
                  <a:pt x="15" y="17"/>
                  <a:pt x="15" y="17"/>
                </a:cubicBezTo>
                <a:cubicBezTo>
                  <a:pt x="15" y="17"/>
                  <a:pt x="14" y="17"/>
                  <a:pt x="14" y="16"/>
                </a:cubicBezTo>
                <a:cubicBezTo>
                  <a:pt x="14" y="16"/>
                  <a:pt x="14" y="16"/>
                  <a:pt x="14" y="16"/>
                </a:cubicBezTo>
                <a:cubicBezTo>
                  <a:pt x="13" y="16"/>
                  <a:pt x="13" y="16"/>
                  <a:pt x="13" y="16"/>
                </a:cubicBezTo>
                <a:cubicBezTo>
                  <a:pt x="13" y="16"/>
                  <a:pt x="13" y="16"/>
                  <a:pt x="13" y="16"/>
                </a:cubicBezTo>
                <a:cubicBezTo>
                  <a:pt x="13" y="17"/>
                  <a:pt x="13" y="17"/>
                  <a:pt x="13" y="17"/>
                </a:cubicBezTo>
                <a:cubicBezTo>
                  <a:pt x="13" y="17"/>
                  <a:pt x="13" y="17"/>
                  <a:pt x="13" y="17"/>
                </a:cubicBezTo>
                <a:cubicBezTo>
                  <a:pt x="12" y="17"/>
                  <a:pt x="12" y="17"/>
                  <a:pt x="12" y="16"/>
                </a:cubicBezTo>
                <a:cubicBezTo>
                  <a:pt x="12" y="16"/>
                  <a:pt x="12" y="16"/>
                  <a:pt x="12" y="16"/>
                </a:cubicBezTo>
                <a:cubicBezTo>
                  <a:pt x="2" y="16"/>
                  <a:pt x="2" y="16"/>
                  <a:pt x="2" y="16"/>
                </a:cubicBezTo>
                <a:cubicBezTo>
                  <a:pt x="2" y="22"/>
                  <a:pt x="2" y="22"/>
                  <a:pt x="2" y="22"/>
                </a:cubicBezTo>
                <a:cubicBezTo>
                  <a:pt x="5" y="22"/>
                  <a:pt x="5" y="22"/>
                  <a:pt x="5" y="22"/>
                </a:cubicBezTo>
                <a:cubicBezTo>
                  <a:pt x="5" y="22"/>
                  <a:pt x="5" y="22"/>
                  <a:pt x="5" y="22"/>
                </a:cubicBezTo>
                <a:cubicBezTo>
                  <a:pt x="5" y="21"/>
                  <a:pt x="6" y="21"/>
                  <a:pt x="6" y="21"/>
                </a:cubicBezTo>
                <a:cubicBezTo>
                  <a:pt x="6" y="21"/>
                  <a:pt x="6" y="21"/>
                  <a:pt x="6" y="21"/>
                </a:cubicBezTo>
                <a:cubicBezTo>
                  <a:pt x="7" y="21"/>
                  <a:pt x="7" y="21"/>
                  <a:pt x="7" y="22"/>
                </a:cubicBezTo>
                <a:cubicBezTo>
                  <a:pt x="7" y="22"/>
                  <a:pt x="7" y="22"/>
                  <a:pt x="7" y="22"/>
                </a:cubicBezTo>
                <a:cubicBezTo>
                  <a:pt x="8" y="22"/>
                  <a:pt x="8" y="22"/>
                  <a:pt x="8" y="22"/>
                </a:cubicBezTo>
                <a:cubicBezTo>
                  <a:pt x="8" y="22"/>
                  <a:pt x="8" y="22"/>
                  <a:pt x="8" y="22"/>
                </a:cubicBezTo>
                <a:cubicBezTo>
                  <a:pt x="8" y="21"/>
                  <a:pt x="8" y="21"/>
                  <a:pt x="9" y="21"/>
                </a:cubicBezTo>
                <a:cubicBezTo>
                  <a:pt x="9" y="21"/>
                  <a:pt x="9" y="21"/>
                  <a:pt x="9" y="21"/>
                </a:cubicBezTo>
                <a:cubicBezTo>
                  <a:pt x="9" y="21"/>
                  <a:pt x="10" y="21"/>
                  <a:pt x="10" y="22"/>
                </a:cubicBezTo>
                <a:cubicBezTo>
                  <a:pt x="10" y="22"/>
                  <a:pt x="10" y="22"/>
                  <a:pt x="10" y="22"/>
                </a:cubicBezTo>
                <a:cubicBezTo>
                  <a:pt x="17" y="22"/>
                  <a:pt x="17" y="22"/>
                  <a:pt x="17" y="22"/>
                </a:cubicBezTo>
                <a:cubicBezTo>
                  <a:pt x="17" y="22"/>
                  <a:pt x="17" y="22"/>
                  <a:pt x="17" y="22"/>
                </a:cubicBezTo>
                <a:cubicBezTo>
                  <a:pt x="17" y="21"/>
                  <a:pt x="17" y="21"/>
                  <a:pt x="18" y="21"/>
                </a:cubicBezTo>
                <a:cubicBezTo>
                  <a:pt x="18" y="21"/>
                  <a:pt x="18" y="21"/>
                  <a:pt x="18" y="21"/>
                </a:cubicBezTo>
                <a:cubicBezTo>
                  <a:pt x="18" y="21"/>
                  <a:pt x="19" y="21"/>
                  <a:pt x="19" y="22"/>
                </a:cubicBezTo>
                <a:cubicBezTo>
                  <a:pt x="19" y="22"/>
                  <a:pt x="19" y="22"/>
                  <a:pt x="19" y="22"/>
                </a:cubicBezTo>
                <a:cubicBezTo>
                  <a:pt x="19" y="22"/>
                  <a:pt x="19" y="22"/>
                  <a:pt x="19" y="22"/>
                </a:cubicBezTo>
                <a:cubicBezTo>
                  <a:pt x="19" y="22"/>
                  <a:pt x="19" y="22"/>
                  <a:pt x="19" y="22"/>
                </a:cubicBezTo>
                <a:cubicBezTo>
                  <a:pt x="19" y="21"/>
                  <a:pt x="20" y="21"/>
                  <a:pt x="20" y="21"/>
                </a:cubicBezTo>
                <a:cubicBezTo>
                  <a:pt x="20" y="21"/>
                  <a:pt x="20" y="21"/>
                  <a:pt x="20" y="21"/>
                </a:cubicBezTo>
                <a:cubicBezTo>
                  <a:pt x="21" y="21"/>
                  <a:pt x="21" y="21"/>
                  <a:pt x="21" y="22"/>
                </a:cubicBezTo>
                <a:cubicBezTo>
                  <a:pt x="21" y="22"/>
                  <a:pt x="21" y="22"/>
                  <a:pt x="21" y="22"/>
                </a:cubicBezTo>
                <a:cubicBezTo>
                  <a:pt x="22" y="22"/>
                  <a:pt x="22" y="22"/>
                  <a:pt x="22" y="22"/>
                </a:cubicBezTo>
                <a:close/>
                <a:moveTo>
                  <a:pt x="22" y="14"/>
                </a:moveTo>
                <a:cubicBezTo>
                  <a:pt x="22" y="8"/>
                  <a:pt x="22" y="8"/>
                  <a:pt x="22" y="8"/>
                </a:cubicBezTo>
                <a:cubicBezTo>
                  <a:pt x="21" y="8"/>
                  <a:pt x="21" y="8"/>
                  <a:pt x="21" y="8"/>
                </a:cubicBezTo>
                <a:cubicBezTo>
                  <a:pt x="21" y="9"/>
                  <a:pt x="21" y="9"/>
                  <a:pt x="21" y="9"/>
                </a:cubicBezTo>
                <a:cubicBezTo>
                  <a:pt x="21" y="9"/>
                  <a:pt x="21" y="9"/>
                  <a:pt x="20" y="9"/>
                </a:cubicBezTo>
                <a:cubicBezTo>
                  <a:pt x="20" y="9"/>
                  <a:pt x="20" y="9"/>
                  <a:pt x="20" y="9"/>
                </a:cubicBezTo>
                <a:cubicBezTo>
                  <a:pt x="20" y="9"/>
                  <a:pt x="19" y="9"/>
                  <a:pt x="19" y="9"/>
                </a:cubicBezTo>
                <a:cubicBezTo>
                  <a:pt x="19" y="8"/>
                  <a:pt x="19" y="8"/>
                  <a:pt x="19" y="8"/>
                </a:cubicBezTo>
                <a:cubicBezTo>
                  <a:pt x="19" y="8"/>
                  <a:pt x="19" y="8"/>
                  <a:pt x="19" y="8"/>
                </a:cubicBezTo>
                <a:cubicBezTo>
                  <a:pt x="19" y="9"/>
                  <a:pt x="19" y="9"/>
                  <a:pt x="19" y="9"/>
                </a:cubicBezTo>
                <a:cubicBezTo>
                  <a:pt x="19" y="9"/>
                  <a:pt x="18" y="9"/>
                  <a:pt x="18" y="9"/>
                </a:cubicBezTo>
                <a:cubicBezTo>
                  <a:pt x="18" y="9"/>
                  <a:pt x="18" y="9"/>
                  <a:pt x="18" y="9"/>
                </a:cubicBezTo>
                <a:cubicBezTo>
                  <a:pt x="17" y="9"/>
                  <a:pt x="17" y="9"/>
                  <a:pt x="17" y="9"/>
                </a:cubicBezTo>
                <a:cubicBezTo>
                  <a:pt x="17" y="8"/>
                  <a:pt x="17" y="8"/>
                  <a:pt x="17" y="8"/>
                </a:cubicBezTo>
                <a:cubicBezTo>
                  <a:pt x="16" y="8"/>
                  <a:pt x="16" y="8"/>
                  <a:pt x="16" y="8"/>
                </a:cubicBezTo>
                <a:cubicBezTo>
                  <a:pt x="16" y="9"/>
                  <a:pt x="16" y="9"/>
                  <a:pt x="16" y="9"/>
                </a:cubicBezTo>
                <a:cubicBezTo>
                  <a:pt x="16" y="9"/>
                  <a:pt x="16" y="9"/>
                  <a:pt x="15" y="9"/>
                </a:cubicBezTo>
                <a:cubicBezTo>
                  <a:pt x="15" y="9"/>
                  <a:pt x="15" y="9"/>
                  <a:pt x="15" y="9"/>
                </a:cubicBezTo>
                <a:cubicBezTo>
                  <a:pt x="15" y="9"/>
                  <a:pt x="14" y="9"/>
                  <a:pt x="14" y="9"/>
                </a:cubicBezTo>
                <a:cubicBezTo>
                  <a:pt x="14" y="8"/>
                  <a:pt x="14" y="8"/>
                  <a:pt x="14" y="8"/>
                </a:cubicBezTo>
                <a:cubicBezTo>
                  <a:pt x="13" y="8"/>
                  <a:pt x="13" y="8"/>
                  <a:pt x="13" y="8"/>
                </a:cubicBezTo>
                <a:cubicBezTo>
                  <a:pt x="13" y="9"/>
                  <a:pt x="13" y="9"/>
                  <a:pt x="13" y="9"/>
                </a:cubicBezTo>
                <a:cubicBezTo>
                  <a:pt x="13" y="9"/>
                  <a:pt x="13" y="9"/>
                  <a:pt x="13" y="9"/>
                </a:cubicBezTo>
                <a:cubicBezTo>
                  <a:pt x="13" y="9"/>
                  <a:pt x="13" y="9"/>
                  <a:pt x="13" y="9"/>
                </a:cubicBezTo>
                <a:cubicBezTo>
                  <a:pt x="12" y="9"/>
                  <a:pt x="12" y="9"/>
                  <a:pt x="12" y="9"/>
                </a:cubicBezTo>
                <a:cubicBezTo>
                  <a:pt x="12" y="8"/>
                  <a:pt x="12" y="8"/>
                  <a:pt x="12" y="8"/>
                </a:cubicBezTo>
                <a:cubicBezTo>
                  <a:pt x="2" y="8"/>
                  <a:pt x="2" y="8"/>
                  <a:pt x="2" y="8"/>
                </a:cubicBezTo>
                <a:cubicBezTo>
                  <a:pt x="2" y="14"/>
                  <a:pt x="2" y="14"/>
                  <a:pt x="2" y="14"/>
                </a:cubicBezTo>
                <a:cubicBezTo>
                  <a:pt x="12" y="14"/>
                  <a:pt x="12" y="14"/>
                  <a:pt x="12" y="14"/>
                </a:cubicBezTo>
                <a:cubicBezTo>
                  <a:pt x="12" y="14"/>
                  <a:pt x="12" y="14"/>
                  <a:pt x="12" y="14"/>
                </a:cubicBezTo>
                <a:cubicBezTo>
                  <a:pt x="12" y="13"/>
                  <a:pt x="12" y="13"/>
                  <a:pt x="13" y="13"/>
                </a:cubicBezTo>
                <a:cubicBezTo>
                  <a:pt x="13" y="13"/>
                  <a:pt x="13" y="13"/>
                  <a:pt x="13" y="13"/>
                </a:cubicBezTo>
                <a:cubicBezTo>
                  <a:pt x="13" y="13"/>
                  <a:pt x="13" y="13"/>
                  <a:pt x="13" y="14"/>
                </a:cubicBezTo>
                <a:cubicBezTo>
                  <a:pt x="13" y="14"/>
                  <a:pt x="13" y="14"/>
                  <a:pt x="13" y="14"/>
                </a:cubicBezTo>
                <a:cubicBezTo>
                  <a:pt x="14" y="14"/>
                  <a:pt x="14" y="14"/>
                  <a:pt x="14" y="14"/>
                </a:cubicBezTo>
                <a:cubicBezTo>
                  <a:pt x="14" y="14"/>
                  <a:pt x="14" y="14"/>
                  <a:pt x="14" y="14"/>
                </a:cubicBezTo>
                <a:cubicBezTo>
                  <a:pt x="14" y="13"/>
                  <a:pt x="15" y="13"/>
                  <a:pt x="15" y="13"/>
                </a:cubicBezTo>
                <a:cubicBezTo>
                  <a:pt x="15" y="13"/>
                  <a:pt x="15" y="13"/>
                  <a:pt x="15" y="13"/>
                </a:cubicBezTo>
                <a:cubicBezTo>
                  <a:pt x="16" y="13"/>
                  <a:pt x="16" y="13"/>
                  <a:pt x="16" y="14"/>
                </a:cubicBezTo>
                <a:cubicBezTo>
                  <a:pt x="16" y="14"/>
                  <a:pt x="16" y="14"/>
                  <a:pt x="16" y="14"/>
                </a:cubicBezTo>
                <a:cubicBezTo>
                  <a:pt x="17" y="14"/>
                  <a:pt x="17" y="14"/>
                  <a:pt x="17" y="14"/>
                </a:cubicBezTo>
                <a:cubicBezTo>
                  <a:pt x="17" y="14"/>
                  <a:pt x="17" y="14"/>
                  <a:pt x="17" y="14"/>
                </a:cubicBezTo>
                <a:cubicBezTo>
                  <a:pt x="17" y="13"/>
                  <a:pt x="17" y="13"/>
                  <a:pt x="18" y="13"/>
                </a:cubicBezTo>
                <a:cubicBezTo>
                  <a:pt x="18" y="13"/>
                  <a:pt x="18" y="13"/>
                  <a:pt x="18" y="13"/>
                </a:cubicBezTo>
                <a:cubicBezTo>
                  <a:pt x="18" y="13"/>
                  <a:pt x="19" y="13"/>
                  <a:pt x="19" y="14"/>
                </a:cubicBezTo>
                <a:cubicBezTo>
                  <a:pt x="19" y="14"/>
                  <a:pt x="19" y="14"/>
                  <a:pt x="19" y="14"/>
                </a:cubicBezTo>
                <a:cubicBezTo>
                  <a:pt x="19" y="14"/>
                  <a:pt x="19" y="14"/>
                  <a:pt x="19" y="14"/>
                </a:cubicBezTo>
                <a:cubicBezTo>
                  <a:pt x="19" y="14"/>
                  <a:pt x="19" y="14"/>
                  <a:pt x="19" y="14"/>
                </a:cubicBezTo>
                <a:cubicBezTo>
                  <a:pt x="19" y="13"/>
                  <a:pt x="20" y="13"/>
                  <a:pt x="20" y="13"/>
                </a:cubicBezTo>
                <a:cubicBezTo>
                  <a:pt x="20" y="13"/>
                  <a:pt x="20" y="13"/>
                  <a:pt x="20" y="13"/>
                </a:cubicBezTo>
                <a:cubicBezTo>
                  <a:pt x="21" y="13"/>
                  <a:pt x="21" y="13"/>
                  <a:pt x="21" y="14"/>
                </a:cubicBezTo>
                <a:cubicBezTo>
                  <a:pt x="21" y="14"/>
                  <a:pt x="21" y="14"/>
                  <a:pt x="21" y="14"/>
                </a:cubicBezTo>
                <a:cubicBezTo>
                  <a:pt x="22" y="14"/>
                  <a:pt x="22" y="14"/>
                  <a:pt x="22" y="14"/>
                </a:cubicBezTo>
                <a:close/>
                <a:moveTo>
                  <a:pt x="22" y="7"/>
                </a:moveTo>
                <a:cubicBezTo>
                  <a:pt x="22" y="2"/>
                  <a:pt x="22" y="2"/>
                  <a:pt x="22" y="2"/>
                </a:cubicBezTo>
                <a:cubicBezTo>
                  <a:pt x="22" y="2"/>
                  <a:pt x="22" y="2"/>
                  <a:pt x="22" y="2"/>
                </a:cubicBezTo>
                <a:cubicBezTo>
                  <a:pt x="2" y="2"/>
                  <a:pt x="2" y="2"/>
                  <a:pt x="2" y="2"/>
                </a:cubicBezTo>
                <a:cubicBezTo>
                  <a:pt x="2" y="2"/>
                  <a:pt x="2" y="2"/>
                  <a:pt x="2" y="2"/>
                </a:cubicBezTo>
                <a:cubicBezTo>
                  <a:pt x="2" y="7"/>
                  <a:pt x="2" y="7"/>
                  <a:pt x="2" y="7"/>
                </a:cubicBezTo>
                <a:cubicBezTo>
                  <a:pt x="12" y="7"/>
                  <a:pt x="12" y="7"/>
                  <a:pt x="12" y="7"/>
                </a:cubicBezTo>
                <a:cubicBezTo>
                  <a:pt x="12" y="6"/>
                  <a:pt x="12" y="6"/>
                  <a:pt x="12" y="6"/>
                </a:cubicBezTo>
                <a:cubicBezTo>
                  <a:pt x="12" y="5"/>
                  <a:pt x="12" y="5"/>
                  <a:pt x="13" y="5"/>
                </a:cubicBezTo>
                <a:cubicBezTo>
                  <a:pt x="13" y="5"/>
                  <a:pt x="13" y="5"/>
                  <a:pt x="13" y="5"/>
                </a:cubicBezTo>
                <a:cubicBezTo>
                  <a:pt x="13" y="5"/>
                  <a:pt x="13" y="5"/>
                  <a:pt x="13" y="6"/>
                </a:cubicBezTo>
                <a:cubicBezTo>
                  <a:pt x="13" y="7"/>
                  <a:pt x="13" y="7"/>
                  <a:pt x="13" y="7"/>
                </a:cubicBezTo>
                <a:cubicBezTo>
                  <a:pt x="14" y="7"/>
                  <a:pt x="14" y="7"/>
                  <a:pt x="14" y="7"/>
                </a:cubicBezTo>
                <a:cubicBezTo>
                  <a:pt x="14" y="6"/>
                  <a:pt x="14" y="6"/>
                  <a:pt x="14" y="6"/>
                </a:cubicBezTo>
                <a:cubicBezTo>
                  <a:pt x="14" y="5"/>
                  <a:pt x="15" y="5"/>
                  <a:pt x="15" y="5"/>
                </a:cubicBezTo>
                <a:cubicBezTo>
                  <a:pt x="15" y="5"/>
                  <a:pt x="15" y="5"/>
                  <a:pt x="15" y="5"/>
                </a:cubicBezTo>
                <a:cubicBezTo>
                  <a:pt x="16" y="5"/>
                  <a:pt x="16" y="5"/>
                  <a:pt x="16" y="6"/>
                </a:cubicBezTo>
                <a:cubicBezTo>
                  <a:pt x="16" y="7"/>
                  <a:pt x="16" y="7"/>
                  <a:pt x="16" y="7"/>
                </a:cubicBezTo>
                <a:cubicBezTo>
                  <a:pt x="17" y="7"/>
                  <a:pt x="17" y="7"/>
                  <a:pt x="17" y="7"/>
                </a:cubicBezTo>
                <a:cubicBezTo>
                  <a:pt x="17" y="6"/>
                  <a:pt x="17" y="6"/>
                  <a:pt x="17" y="6"/>
                </a:cubicBezTo>
                <a:cubicBezTo>
                  <a:pt x="17" y="5"/>
                  <a:pt x="17" y="5"/>
                  <a:pt x="18" y="5"/>
                </a:cubicBezTo>
                <a:cubicBezTo>
                  <a:pt x="18" y="5"/>
                  <a:pt x="18" y="5"/>
                  <a:pt x="18" y="5"/>
                </a:cubicBezTo>
                <a:cubicBezTo>
                  <a:pt x="18" y="5"/>
                  <a:pt x="19" y="5"/>
                  <a:pt x="19" y="6"/>
                </a:cubicBezTo>
                <a:cubicBezTo>
                  <a:pt x="19" y="7"/>
                  <a:pt x="19" y="7"/>
                  <a:pt x="19" y="7"/>
                </a:cubicBezTo>
                <a:cubicBezTo>
                  <a:pt x="19" y="7"/>
                  <a:pt x="19" y="7"/>
                  <a:pt x="19" y="7"/>
                </a:cubicBezTo>
                <a:cubicBezTo>
                  <a:pt x="19" y="6"/>
                  <a:pt x="19" y="6"/>
                  <a:pt x="19" y="6"/>
                </a:cubicBezTo>
                <a:cubicBezTo>
                  <a:pt x="19" y="5"/>
                  <a:pt x="20" y="5"/>
                  <a:pt x="20" y="5"/>
                </a:cubicBezTo>
                <a:cubicBezTo>
                  <a:pt x="20" y="5"/>
                  <a:pt x="20" y="5"/>
                  <a:pt x="20" y="5"/>
                </a:cubicBezTo>
                <a:cubicBezTo>
                  <a:pt x="21" y="5"/>
                  <a:pt x="21" y="5"/>
                  <a:pt x="21" y="6"/>
                </a:cubicBezTo>
                <a:cubicBezTo>
                  <a:pt x="21" y="7"/>
                  <a:pt x="21" y="7"/>
                  <a:pt x="21" y="7"/>
                </a:cubicBezTo>
                <a:lnTo>
                  <a:pt x="22" y="7"/>
                </a:ln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12" name="Freeform 238"/>
          <p:cNvSpPr>
            <a:spLocks noEditPoints="1"/>
          </p:cNvSpPr>
          <p:nvPr/>
        </p:nvSpPr>
        <p:spPr bwMode="auto">
          <a:xfrm>
            <a:off x="7427316" y="3724164"/>
            <a:ext cx="394532" cy="325761"/>
          </a:xfrm>
          <a:custGeom>
            <a:avLst/>
            <a:gdLst>
              <a:gd name="T0" fmla="*/ 6 w 41"/>
              <a:gd name="T1" fmla="*/ 13 h 34"/>
              <a:gd name="T2" fmla="*/ 0 w 41"/>
              <a:gd name="T3" fmla="*/ 2 h 34"/>
              <a:gd name="T4" fmla="*/ 16 w 41"/>
              <a:gd name="T5" fmla="*/ 31 h 34"/>
              <a:gd name="T6" fmla="*/ 27 w 41"/>
              <a:gd name="T7" fmla="*/ 32 h 34"/>
              <a:gd name="T8" fmla="*/ 35 w 41"/>
              <a:gd name="T9" fmla="*/ 31 h 34"/>
              <a:gd name="T10" fmla="*/ 36 w 41"/>
              <a:gd name="T11" fmla="*/ 29 h 34"/>
              <a:gd name="T12" fmla="*/ 36 w 41"/>
              <a:gd name="T13" fmla="*/ 12 h 34"/>
              <a:gd name="T14" fmla="*/ 39 w 41"/>
              <a:gd name="T15" fmla="*/ 6 h 34"/>
              <a:gd name="T16" fmla="*/ 27 w 41"/>
              <a:gd name="T17" fmla="*/ 2 h 34"/>
              <a:gd name="T18" fmla="*/ 22 w 41"/>
              <a:gd name="T19" fmla="*/ 29 h 34"/>
              <a:gd name="T20" fmla="*/ 21 w 41"/>
              <a:gd name="T21" fmla="*/ 28 h 34"/>
              <a:gd name="T22" fmla="*/ 22 w 41"/>
              <a:gd name="T23" fmla="*/ 28 h 34"/>
              <a:gd name="T24" fmla="*/ 29 w 41"/>
              <a:gd name="T25" fmla="*/ 23 h 34"/>
              <a:gd name="T26" fmla="*/ 29 w 41"/>
              <a:gd name="T27" fmla="*/ 28 h 34"/>
              <a:gd name="T28" fmla="*/ 34 w 41"/>
              <a:gd name="T29" fmla="*/ 24 h 34"/>
              <a:gd name="T30" fmla="*/ 33 w 41"/>
              <a:gd name="T31" fmla="*/ 27 h 34"/>
              <a:gd name="T32" fmla="*/ 33 w 41"/>
              <a:gd name="T33" fmla="*/ 22 h 34"/>
              <a:gd name="T34" fmla="*/ 34 w 41"/>
              <a:gd name="T35" fmla="*/ 22 h 34"/>
              <a:gd name="T36" fmla="*/ 27 w 41"/>
              <a:gd name="T37" fmla="*/ 27 h 34"/>
              <a:gd name="T38" fmla="*/ 22 w 41"/>
              <a:gd name="T39" fmla="*/ 27 h 34"/>
              <a:gd name="T40" fmla="*/ 24 w 41"/>
              <a:gd name="T41" fmla="*/ 27 h 34"/>
              <a:gd name="T42" fmla="*/ 24 w 41"/>
              <a:gd name="T43" fmla="*/ 22 h 34"/>
              <a:gd name="T44" fmla="*/ 19 w 41"/>
              <a:gd name="T45" fmla="*/ 21 h 34"/>
              <a:gd name="T46" fmla="*/ 7 w 41"/>
              <a:gd name="T47" fmla="*/ 22 h 34"/>
              <a:gd name="T48" fmla="*/ 12 w 41"/>
              <a:gd name="T49" fmla="*/ 22 h 34"/>
              <a:gd name="T50" fmla="*/ 14 w 41"/>
              <a:gd name="T51" fmla="*/ 22 h 34"/>
              <a:gd name="T52" fmla="*/ 19 w 41"/>
              <a:gd name="T53" fmla="*/ 22 h 34"/>
              <a:gd name="T54" fmla="*/ 19 w 41"/>
              <a:gd name="T55" fmla="*/ 24 h 34"/>
              <a:gd name="T56" fmla="*/ 19 w 41"/>
              <a:gd name="T57" fmla="*/ 27 h 34"/>
              <a:gd name="T58" fmla="*/ 19 w 41"/>
              <a:gd name="T59" fmla="*/ 22 h 34"/>
              <a:gd name="T60" fmla="*/ 12 w 41"/>
              <a:gd name="T61" fmla="*/ 23 h 34"/>
              <a:gd name="T62" fmla="*/ 9 w 41"/>
              <a:gd name="T63" fmla="*/ 25 h 34"/>
              <a:gd name="T64" fmla="*/ 9 w 41"/>
              <a:gd name="T65" fmla="*/ 27 h 34"/>
              <a:gd name="T66" fmla="*/ 7 w 41"/>
              <a:gd name="T67" fmla="*/ 22 h 34"/>
              <a:gd name="T68" fmla="*/ 34 w 41"/>
              <a:gd name="T69" fmla="*/ 20 h 34"/>
              <a:gd name="T70" fmla="*/ 22 w 41"/>
              <a:gd name="T71" fmla="*/ 20 h 34"/>
              <a:gd name="T72" fmla="*/ 27 w 41"/>
              <a:gd name="T73" fmla="*/ 19 h 34"/>
              <a:gd name="T74" fmla="*/ 29 w 41"/>
              <a:gd name="T75" fmla="*/ 14 h 34"/>
              <a:gd name="T76" fmla="*/ 34 w 41"/>
              <a:gd name="T77" fmla="*/ 19 h 34"/>
              <a:gd name="T78" fmla="*/ 33 w 41"/>
              <a:gd name="T79" fmla="*/ 16 h 34"/>
              <a:gd name="T80" fmla="*/ 33 w 41"/>
              <a:gd name="T81" fmla="*/ 19 h 34"/>
              <a:gd name="T82" fmla="*/ 33 w 41"/>
              <a:gd name="T83" fmla="*/ 13 h 34"/>
              <a:gd name="T84" fmla="*/ 33 w 41"/>
              <a:gd name="T85" fmla="*/ 13 h 34"/>
              <a:gd name="T86" fmla="*/ 23 w 41"/>
              <a:gd name="T87" fmla="*/ 15 h 34"/>
              <a:gd name="T88" fmla="*/ 22 w 41"/>
              <a:gd name="T89" fmla="*/ 18 h 34"/>
              <a:gd name="T90" fmla="*/ 24 w 41"/>
              <a:gd name="T91" fmla="*/ 13 h 34"/>
              <a:gd name="T92" fmla="*/ 24 w 41"/>
              <a:gd name="T93" fmla="*/ 13 h 34"/>
              <a:gd name="T94" fmla="*/ 7 w 41"/>
              <a:gd name="T95" fmla="*/ 18 h 34"/>
              <a:gd name="T96" fmla="*/ 14 w 41"/>
              <a:gd name="T97" fmla="*/ 14 h 34"/>
              <a:gd name="T98" fmla="*/ 20 w 41"/>
              <a:gd name="T99" fmla="*/ 13 h 34"/>
              <a:gd name="T100" fmla="*/ 19 w 41"/>
              <a:gd name="T101" fmla="*/ 15 h 34"/>
              <a:gd name="T102" fmla="*/ 19 w 41"/>
              <a:gd name="T103" fmla="*/ 18 h 34"/>
              <a:gd name="T104" fmla="*/ 18 w 41"/>
              <a:gd name="T105" fmla="*/ 13 h 34"/>
              <a:gd name="T106" fmla="*/ 18 w 41"/>
              <a:gd name="T107" fmla="*/ 13 h 34"/>
              <a:gd name="T108" fmla="*/ 12 w 41"/>
              <a:gd name="T109" fmla="*/ 18 h 34"/>
              <a:gd name="T110" fmla="*/ 9 w 41"/>
              <a:gd name="T111" fmla="*/ 18 h 34"/>
              <a:gd name="T112" fmla="*/ 9 w 41"/>
              <a:gd name="T113" fmla="*/ 18 h 34"/>
              <a:gd name="T114" fmla="*/ 7 w 41"/>
              <a:gd name="T115" fmla="*/ 1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1" h="34">
                <a:moveTo>
                  <a:pt x="7" y="20"/>
                </a:moveTo>
                <a:cubicBezTo>
                  <a:pt x="19" y="20"/>
                  <a:pt x="19" y="20"/>
                  <a:pt x="19" y="20"/>
                </a:cubicBezTo>
                <a:cubicBezTo>
                  <a:pt x="20" y="20"/>
                  <a:pt x="20" y="19"/>
                  <a:pt x="20" y="19"/>
                </a:cubicBezTo>
                <a:cubicBezTo>
                  <a:pt x="20" y="13"/>
                  <a:pt x="20" y="13"/>
                  <a:pt x="20" y="13"/>
                </a:cubicBezTo>
                <a:cubicBezTo>
                  <a:pt x="20" y="12"/>
                  <a:pt x="20" y="12"/>
                  <a:pt x="19" y="12"/>
                </a:cubicBezTo>
                <a:cubicBezTo>
                  <a:pt x="7" y="12"/>
                  <a:pt x="7" y="12"/>
                  <a:pt x="7" y="12"/>
                </a:cubicBezTo>
                <a:cubicBezTo>
                  <a:pt x="6" y="12"/>
                  <a:pt x="6" y="12"/>
                  <a:pt x="6" y="13"/>
                </a:cubicBezTo>
                <a:cubicBezTo>
                  <a:pt x="6" y="19"/>
                  <a:pt x="6" y="19"/>
                  <a:pt x="6" y="19"/>
                </a:cubicBezTo>
                <a:cubicBezTo>
                  <a:pt x="6" y="19"/>
                  <a:pt x="6" y="20"/>
                  <a:pt x="7" y="20"/>
                </a:cubicBezTo>
                <a:close/>
                <a:moveTo>
                  <a:pt x="41" y="3"/>
                </a:moveTo>
                <a:cubicBezTo>
                  <a:pt x="41" y="3"/>
                  <a:pt x="41" y="2"/>
                  <a:pt x="41" y="2"/>
                </a:cubicBezTo>
                <a:cubicBezTo>
                  <a:pt x="41" y="1"/>
                  <a:pt x="40" y="0"/>
                  <a:pt x="39" y="0"/>
                </a:cubicBezTo>
                <a:cubicBezTo>
                  <a:pt x="26" y="0"/>
                  <a:pt x="15" y="0"/>
                  <a:pt x="2" y="0"/>
                </a:cubicBezTo>
                <a:cubicBezTo>
                  <a:pt x="1" y="0"/>
                  <a:pt x="0" y="1"/>
                  <a:pt x="0" y="2"/>
                </a:cubicBezTo>
                <a:cubicBezTo>
                  <a:pt x="0" y="2"/>
                  <a:pt x="0" y="3"/>
                  <a:pt x="0" y="3"/>
                </a:cubicBezTo>
                <a:cubicBezTo>
                  <a:pt x="0" y="4"/>
                  <a:pt x="1" y="5"/>
                  <a:pt x="2" y="5"/>
                </a:cubicBezTo>
                <a:cubicBezTo>
                  <a:pt x="15" y="5"/>
                  <a:pt x="26" y="5"/>
                  <a:pt x="39" y="5"/>
                </a:cubicBezTo>
                <a:cubicBezTo>
                  <a:pt x="40" y="5"/>
                  <a:pt x="41" y="4"/>
                  <a:pt x="41" y="3"/>
                </a:cubicBezTo>
                <a:close/>
                <a:moveTo>
                  <a:pt x="14" y="32"/>
                </a:moveTo>
                <a:cubicBezTo>
                  <a:pt x="14" y="32"/>
                  <a:pt x="14" y="31"/>
                  <a:pt x="14" y="31"/>
                </a:cubicBezTo>
                <a:cubicBezTo>
                  <a:pt x="16" y="31"/>
                  <a:pt x="16" y="31"/>
                  <a:pt x="16" y="31"/>
                </a:cubicBezTo>
                <a:cubicBezTo>
                  <a:pt x="16" y="32"/>
                  <a:pt x="16" y="32"/>
                  <a:pt x="16" y="32"/>
                </a:cubicBezTo>
                <a:cubicBezTo>
                  <a:pt x="16" y="33"/>
                  <a:pt x="16" y="33"/>
                  <a:pt x="16" y="33"/>
                </a:cubicBezTo>
                <a:cubicBezTo>
                  <a:pt x="19" y="33"/>
                  <a:pt x="22" y="33"/>
                  <a:pt x="25" y="33"/>
                </a:cubicBezTo>
                <a:cubicBezTo>
                  <a:pt x="25" y="33"/>
                  <a:pt x="26" y="33"/>
                  <a:pt x="26" y="32"/>
                </a:cubicBezTo>
                <a:cubicBezTo>
                  <a:pt x="26" y="31"/>
                  <a:pt x="26" y="31"/>
                  <a:pt x="26" y="31"/>
                </a:cubicBezTo>
                <a:cubicBezTo>
                  <a:pt x="27" y="31"/>
                  <a:pt x="27" y="31"/>
                  <a:pt x="27" y="31"/>
                </a:cubicBezTo>
                <a:cubicBezTo>
                  <a:pt x="27" y="32"/>
                  <a:pt x="27" y="32"/>
                  <a:pt x="27" y="32"/>
                </a:cubicBezTo>
                <a:cubicBezTo>
                  <a:pt x="27" y="33"/>
                  <a:pt x="26" y="34"/>
                  <a:pt x="25" y="34"/>
                </a:cubicBezTo>
                <a:cubicBezTo>
                  <a:pt x="22" y="34"/>
                  <a:pt x="19" y="34"/>
                  <a:pt x="16" y="34"/>
                </a:cubicBezTo>
                <a:cubicBezTo>
                  <a:pt x="15" y="34"/>
                  <a:pt x="14" y="33"/>
                  <a:pt x="14" y="32"/>
                </a:cubicBezTo>
                <a:close/>
                <a:moveTo>
                  <a:pt x="35" y="10"/>
                </a:moveTo>
                <a:cubicBezTo>
                  <a:pt x="36" y="10"/>
                  <a:pt x="37" y="11"/>
                  <a:pt x="37" y="12"/>
                </a:cubicBezTo>
                <a:cubicBezTo>
                  <a:pt x="37" y="28"/>
                  <a:pt x="37" y="28"/>
                  <a:pt x="37" y="28"/>
                </a:cubicBezTo>
                <a:cubicBezTo>
                  <a:pt x="37" y="30"/>
                  <a:pt x="36" y="31"/>
                  <a:pt x="35" y="31"/>
                </a:cubicBezTo>
                <a:cubicBezTo>
                  <a:pt x="6" y="31"/>
                  <a:pt x="6" y="31"/>
                  <a:pt x="6" y="31"/>
                </a:cubicBezTo>
                <a:cubicBezTo>
                  <a:pt x="5" y="31"/>
                  <a:pt x="4" y="30"/>
                  <a:pt x="4" y="28"/>
                </a:cubicBezTo>
                <a:cubicBezTo>
                  <a:pt x="4" y="12"/>
                  <a:pt x="4" y="12"/>
                  <a:pt x="4" y="12"/>
                </a:cubicBezTo>
                <a:cubicBezTo>
                  <a:pt x="4" y="11"/>
                  <a:pt x="5" y="10"/>
                  <a:pt x="6" y="10"/>
                </a:cubicBezTo>
                <a:cubicBezTo>
                  <a:pt x="35" y="10"/>
                  <a:pt x="35" y="10"/>
                  <a:pt x="35" y="10"/>
                </a:cubicBezTo>
                <a:close/>
                <a:moveTo>
                  <a:pt x="36" y="12"/>
                </a:moveTo>
                <a:cubicBezTo>
                  <a:pt x="36" y="29"/>
                  <a:pt x="36" y="29"/>
                  <a:pt x="36" y="29"/>
                </a:cubicBezTo>
                <a:cubicBezTo>
                  <a:pt x="36" y="29"/>
                  <a:pt x="36" y="30"/>
                  <a:pt x="35" y="30"/>
                </a:cubicBezTo>
                <a:cubicBezTo>
                  <a:pt x="6" y="30"/>
                  <a:pt x="6" y="30"/>
                  <a:pt x="6" y="30"/>
                </a:cubicBezTo>
                <a:cubicBezTo>
                  <a:pt x="6" y="30"/>
                  <a:pt x="5" y="29"/>
                  <a:pt x="5" y="29"/>
                </a:cubicBezTo>
                <a:cubicBezTo>
                  <a:pt x="5" y="12"/>
                  <a:pt x="5" y="12"/>
                  <a:pt x="5" y="12"/>
                </a:cubicBezTo>
                <a:cubicBezTo>
                  <a:pt x="5" y="11"/>
                  <a:pt x="6" y="11"/>
                  <a:pt x="6" y="11"/>
                </a:cubicBezTo>
                <a:cubicBezTo>
                  <a:pt x="35" y="11"/>
                  <a:pt x="35" y="11"/>
                  <a:pt x="35" y="11"/>
                </a:cubicBezTo>
                <a:cubicBezTo>
                  <a:pt x="36" y="11"/>
                  <a:pt x="36" y="11"/>
                  <a:pt x="36" y="12"/>
                </a:cubicBezTo>
                <a:close/>
                <a:moveTo>
                  <a:pt x="6" y="9"/>
                </a:moveTo>
                <a:cubicBezTo>
                  <a:pt x="2" y="6"/>
                  <a:pt x="2" y="6"/>
                  <a:pt x="2" y="6"/>
                </a:cubicBezTo>
                <a:cubicBezTo>
                  <a:pt x="2" y="6"/>
                  <a:pt x="2" y="6"/>
                  <a:pt x="2" y="6"/>
                </a:cubicBezTo>
                <a:cubicBezTo>
                  <a:pt x="2" y="6"/>
                  <a:pt x="2" y="6"/>
                  <a:pt x="2" y="6"/>
                </a:cubicBezTo>
                <a:cubicBezTo>
                  <a:pt x="39" y="6"/>
                  <a:pt x="39" y="6"/>
                  <a:pt x="39" y="6"/>
                </a:cubicBezTo>
                <a:cubicBezTo>
                  <a:pt x="39" y="6"/>
                  <a:pt x="39" y="6"/>
                  <a:pt x="39" y="6"/>
                </a:cubicBezTo>
                <a:cubicBezTo>
                  <a:pt x="39" y="6"/>
                  <a:pt x="39" y="6"/>
                  <a:pt x="39" y="6"/>
                </a:cubicBezTo>
                <a:cubicBezTo>
                  <a:pt x="35" y="9"/>
                  <a:pt x="35" y="9"/>
                  <a:pt x="35" y="9"/>
                </a:cubicBezTo>
                <a:cubicBezTo>
                  <a:pt x="35" y="9"/>
                  <a:pt x="35" y="9"/>
                  <a:pt x="35" y="9"/>
                </a:cubicBezTo>
                <a:cubicBezTo>
                  <a:pt x="7" y="9"/>
                  <a:pt x="7" y="9"/>
                  <a:pt x="7" y="9"/>
                </a:cubicBezTo>
                <a:cubicBezTo>
                  <a:pt x="7" y="9"/>
                  <a:pt x="6" y="9"/>
                  <a:pt x="6" y="9"/>
                </a:cubicBezTo>
                <a:close/>
                <a:moveTo>
                  <a:pt x="15" y="2"/>
                </a:moveTo>
                <a:cubicBezTo>
                  <a:pt x="26" y="2"/>
                  <a:pt x="26" y="2"/>
                  <a:pt x="26" y="2"/>
                </a:cubicBezTo>
                <a:cubicBezTo>
                  <a:pt x="27" y="2"/>
                  <a:pt x="27" y="2"/>
                  <a:pt x="27" y="2"/>
                </a:cubicBezTo>
                <a:cubicBezTo>
                  <a:pt x="27" y="3"/>
                  <a:pt x="27" y="3"/>
                  <a:pt x="27" y="3"/>
                </a:cubicBezTo>
                <a:cubicBezTo>
                  <a:pt x="27" y="3"/>
                  <a:pt x="27" y="3"/>
                  <a:pt x="26" y="3"/>
                </a:cubicBezTo>
                <a:cubicBezTo>
                  <a:pt x="15" y="3"/>
                  <a:pt x="15" y="3"/>
                  <a:pt x="15" y="3"/>
                </a:cubicBezTo>
                <a:cubicBezTo>
                  <a:pt x="15" y="3"/>
                  <a:pt x="14" y="3"/>
                  <a:pt x="14" y="3"/>
                </a:cubicBezTo>
                <a:cubicBezTo>
                  <a:pt x="14" y="2"/>
                  <a:pt x="14" y="2"/>
                  <a:pt x="14" y="2"/>
                </a:cubicBezTo>
                <a:cubicBezTo>
                  <a:pt x="14" y="2"/>
                  <a:pt x="15" y="2"/>
                  <a:pt x="15" y="2"/>
                </a:cubicBezTo>
                <a:close/>
                <a:moveTo>
                  <a:pt x="22" y="29"/>
                </a:moveTo>
                <a:cubicBezTo>
                  <a:pt x="34" y="29"/>
                  <a:pt x="34" y="29"/>
                  <a:pt x="34" y="29"/>
                </a:cubicBezTo>
                <a:cubicBezTo>
                  <a:pt x="35" y="29"/>
                  <a:pt x="36" y="28"/>
                  <a:pt x="36" y="28"/>
                </a:cubicBezTo>
                <a:cubicBezTo>
                  <a:pt x="36" y="22"/>
                  <a:pt x="36" y="22"/>
                  <a:pt x="36" y="22"/>
                </a:cubicBezTo>
                <a:cubicBezTo>
                  <a:pt x="36" y="21"/>
                  <a:pt x="35" y="21"/>
                  <a:pt x="34" y="21"/>
                </a:cubicBezTo>
                <a:cubicBezTo>
                  <a:pt x="22" y="21"/>
                  <a:pt x="22" y="21"/>
                  <a:pt x="22" y="21"/>
                </a:cubicBezTo>
                <a:cubicBezTo>
                  <a:pt x="22" y="21"/>
                  <a:pt x="21" y="21"/>
                  <a:pt x="21" y="22"/>
                </a:cubicBezTo>
                <a:cubicBezTo>
                  <a:pt x="21" y="28"/>
                  <a:pt x="21" y="28"/>
                  <a:pt x="21" y="28"/>
                </a:cubicBezTo>
                <a:cubicBezTo>
                  <a:pt x="21" y="28"/>
                  <a:pt x="22" y="29"/>
                  <a:pt x="22" y="29"/>
                </a:cubicBezTo>
                <a:close/>
                <a:moveTo>
                  <a:pt x="27" y="22"/>
                </a:moveTo>
                <a:cubicBezTo>
                  <a:pt x="27" y="22"/>
                  <a:pt x="27" y="22"/>
                  <a:pt x="27" y="22"/>
                </a:cubicBezTo>
                <a:cubicBezTo>
                  <a:pt x="25" y="22"/>
                  <a:pt x="24" y="22"/>
                  <a:pt x="22" y="22"/>
                </a:cubicBezTo>
                <a:cubicBezTo>
                  <a:pt x="22" y="22"/>
                  <a:pt x="22" y="22"/>
                  <a:pt x="22" y="22"/>
                </a:cubicBezTo>
                <a:cubicBezTo>
                  <a:pt x="22" y="24"/>
                  <a:pt x="22" y="26"/>
                  <a:pt x="22" y="27"/>
                </a:cubicBezTo>
                <a:cubicBezTo>
                  <a:pt x="22" y="27"/>
                  <a:pt x="22" y="28"/>
                  <a:pt x="22" y="28"/>
                </a:cubicBezTo>
                <a:cubicBezTo>
                  <a:pt x="24" y="28"/>
                  <a:pt x="25" y="28"/>
                  <a:pt x="27" y="28"/>
                </a:cubicBezTo>
                <a:cubicBezTo>
                  <a:pt x="27" y="27"/>
                  <a:pt x="27" y="27"/>
                  <a:pt x="27" y="27"/>
                </a:cubicBezTo>
                <a:cubicBezTo>
                  <a:pt x="26" y="27"/>
                  <a:pt x="26" y="26"/>
                  <a:pt x="26" y="25"/>
                </a:cubicBezTo>
                <a:cubicBezTo>
                  <a:pt x="26" y="23"/>
                  <a:pt x="26" y="22"/>
                  <a:pt x="27" y="22"/>
                </a:cubicBezTo>
                <a:close/>
                <a:moveTo>
                  <a:pt x="29" y="27"/>
                </a:moveTo>
                <a:cubicBezTo>
                  <a:pt x="30" y="26"/>
                  <a:pt x="30" y="25"/>
                  <a:pt x="30" y="25"/>
                </a:cubicBezTo>
                <a:cubicBezTo>
                  <a:pt x="30" y="24"/>
                  <a:pt x="30" y="23"/>
                  <a:pt x="29" y="23"/>
                </a:cubicBezTo>
                <a:cubicBezTo>
                  <a:pt x="29" y="23"/>
                  <a:pt x="29" y="23"/>
                  <a:pt x="29" y="23"/>
                </a:cubicBezTo>
                <a:cubicBezTo>
                  <a:pt x="29" y="27"/>
                  <a:pt x="29" y="27"/>
                  <a:pt x="29" y="27"/>
                </a:cubicBezTo>
                <a:cubicBezTo>
                  <a:pt x="29" y="27"/>
                  <a:pt x="29" y="27"/>
                  <a:pt x="29" y="27"/>
                </a:cubicBezTo>
                <a:close/>
                <a:moveTo>
                  <a:pt x="29" y="22"/>
                </a:moveTo>
                <a:cubicBezTo>
                  <a:pt x="30" y="22"/>
                  <a:pt x="31" y="23"/>
                  <a:pt x="31" y="25"/>
                </a:cubicBezTo>
                <a:cubicBezTo>
                  <a:pt x="31" y="26"/>
                  <a:pt x="30" y="27"/>
                  <a:pt x="29" y="27"/>
                </a:cubicBezTo>
                <a:cubicBezTo>
                  <a:pt x="29" y="28"/>
                  <a:pt x="29" y="28"/>
                  <a:pt x="29" y="28"/>
                </a:cubicBezTo>
                <a:cubicBezTo>
                  <a:pt x="31" y="28"/>
                  <a:pt x="33" y="28"/>
                  <a:pt x="34" y="28"/>
                </a:cubicBezTo>
                <a:cubicBezTo>
                  <a:pt x="35" y="28"/>
                  <a:pt x="35" y="27"/>
                  <a:pt x="35" y="27"/>
                </a:cubicBezTo>
                <a:cubicBezTo>
                  <a:pt x="35" y="26"/>
                  <a:pt x="35" y="24"/>
                  <a:pt x="35" y="22"/>
                </a:cubicBezTo>
                <a:cubicBezTo>
                  <a:pt x="35" y="22"/>
                  <a:pt x="35" y="22"/>
                  <a:pt x="34" y="22"/>
                </a:cubicBezTo>
                <a:cubicBezTo>
                  <a:pt x="33" y="22"/>
                  <a:pt x="31" y="22"/>
                  <a:pt x="29" y="22"/>
                </a:cubicBezTo>
                <a:cubicBezTo>
                  <a:pt x="29" y="22"/>
                  <a:pt x="29" y="22"/>
                  <a:pt x="29" y="22"/>
                </a:cubicBezTo>
                <a:close/>
                <a:moveTo>
                  <a:pt x="34" y="24"/>
                </a:moveTo>
                <a:cubicBezTo>
                  <a:pt x="33" y="24"/>
                  <a:pt x="33" y="24"/>
                  <a:pt x="33" y="25"/>
                </a:cubicBezTo>
                <a:cubicBezTo>
                  <a:pt x="33" y="25"/>
                  <a:pt x="33" y="25"/>
                  <a:pt x="34" y="25"/>
                </a:cubicBezTo>
                <a:cubicBezTo>
                  <a:pt x="34" y="25"/>
                  <a:pt x="34" y="25"/>
                  <a:pt x="34" y="25"/>
                </a:cubicBezTo>
                <a:cubicBezTo>
                  <a:pt x="34" y="24"/>
                  <a:pt x="34" y="24"/>
                  <a:pt x="34" y="24"/>
                </a:cubicBezTo>
                <a:close/>
                <a:moveTo>
                  <a:pt x="33" y="27"/>
                </a:moveTo>
                <a:cubicBezTo>
                  <a:pt x="33" y="27"/>
                  <a:pt x="33" y="27"/>
                  <a:pt x="33" y="27"/>
                </a:cubicBezTo>
                <a:cubicBezTo>
                  <a:pt x="33" y="27"/>
                  <a:pt x="33" y="27"/>
                  <a:pt x="33" y="27"/>
                </a:cubicBezTo>
                <a:cubicBezTo>
                  <a:pt x="33" y="27"/>
                  <a:pt x="33" y="27"/>
                  <a:pt x="33" y="27"/>
                </a:cubicBezTo>
                <a:cubicBezTo>
                  <a:pt x="34" y="27"/>
                  <a:pt x="34" y="27"/>
                  <a:pt x="34" y="27"/>
                </a:cubicBezTo>
                <a:cubicBezTo>
                  <a:pt x="34" y="27"/>
                  <a:pt x="34" y="27"/>
                  <a:pt x="34" y="27"/>
                </a:cubicBezTo>
                <a:cubicBezTo>
                  <a:pt x="34" y="27"/>
                  <a:pt x="34" y="27"/>
                  <a:pt x="34" y="27"/>
                </a:cubicBezTo>
                <a:cubicBezTo>
                  <a:pt x="34" y="27"/>
                  <a:pt x="34" y="27"/>
                  <a:pt x="34" y="27"/>
                </a:cubicBezTo>
                <a:cubicBezTo>
                  <a:pt x="33" y="27"/>
                  <a:pt x="33" y="27"/>
                  <a:pt x="33" y="27"/>
                </a:cubicBezTo>
                <a:close/>
                <a:moveTo>
                  <a:pt x="33" y="22"/>
                </a:moveTo>
                <a:cubicBezTo>
                  <a:pt x="33" y="22"/>
                  <a:pt x="33" y="22"/>
                  <a:pt x="33" y="22"/>
                </a:cubicBezTo>
                <a:cubicBezTo>
                  <a:pt x="33" y="22"/>
                  <a:pt x="33" y="22"/>
                  <a:pt x="33" y="22"/>
                </a:cubicBezTo>
                <a:cubicBezTo>
                  <a:pt x="33" y="22"/>
                  <a:pt x="33" y="22"/>
                  <a:pt x="33" y="22"/>
                </a:cubicBezTo>
                <a:cubicBezTo>
                  <a:pt x="34" y="22"/>
                  <a:pt x="34" y="22"/>
                  <a:pt x="34" y="22"/>
                </a:cubicBezTo>
                <a:cubicBezTo>
                  <a:pt x="34" y="22"/>
                  <a:pt x="34" y="22"/>
                  <a:pt x="34" y="22"/>
                </a:cubicBezTo>
                <a:cubicBezTo>
                  <a:pt x="34" y="22"/>
                  <a:pt x="34" y="22"/>
                  <a:pt x="34" y="22"/>
                </a:cubicBezTo>
                <a:cubicBezTo>
                  <a:pt x="34" y="22"/>
                  <a:pt x="34" y="22"/>
                  <a:pt x="34" y="22"/>
                </a:cubicBezTo>
                <a:cubicBezTo>
                  <a:pt x="33" y="22"/>
                  <a:pt x="33" y="22"/>
                  <a:pt x="33" y="22"/>
                </a:cubicBezTo>
                <a:close/>
                <a:moveTo>
                  <a:pt x="27" y="27"/>
                </a:moveTo>
                <a:cubicBezTo>
                  <a:pt x="27" y="27"/>
                  <a:pt x="27" y="27"/>
                  <a:pt x="27" y="27"/>
                </a:cubicBezTo>
                <a:cubicBezTo>
                  <a:pt x="27" y="23"/>
                  <a:pt x="27" y="23"/>
                  <a:pt x="27" y="23"/>
                </a:cubicBezTo>
                <a:cubicBezTo>
                  <a:pt x="27" y="23"/>
                  <a:pt x="27" y="23"/>
                  <a:pt x="27" y="23"/>
                </a:cubicBezTo>
                <a:cubicBezTo>
                  <a:pt x="27" y="23"/>
                  <a:pt x="26" y="24"/>
                  <a:pt x="26" y="25"/>
                </a:cubicBezTo>
                <a:cubicBezTo>
                  <a:pt x="26" y="25"/>
                  <a:pt x="27" y="26"/>
                  <a:pt x="27" y="27"/>
                </a:cubicBezTo>
                <a:close/>
                <a:moveTo>
                  <a:pt x="23" y="24"/>
                </a:moveTo>
                <a:cubicBezTo>
                  <a:pt x="23" y="24"/>
                  <a:pt x="22" y="24"/>
                  <a:pt x="22" y="25"/>
                </a:cubicBezTo>
                <a:cubicBezTo>
                  <a:pt x="22" y="25"/>
                  <a:pt x="23" y="25"/>
                  <a:pt x="23" y="25"/>
                </a:cubicBezTo>
                <a:cubicBezTo>
                  <a:pt x="23" y="25"/>
                  <a:pt x="24" y="25"/>
                  <a:pt x="24" y="25"/>
                </a:cubicBezTo>
                <a:cubicBezTo>
                  <a:pt x="24" y="24"/>
                  <a:pt x="23" y="24"/>
                  <a:pt x="23" y="24"/>
                </a:cubicBezTo>
                <a:close/>
                <a:moveTo>
                  <a:pt x="24" y="27"/>
                </a:moveTo>
                <a:cubicBezTo>
                  <a:pt x="22" y="27"/>
                  <a:pt x="22" y="27"/>
                  <a:pt x="22" y="27"/>
                </a:cubicBezTo>
                <a:cubicBezTo>
                  <a:pt x="22" y="27"/>
                  <a:pt x="22" y="27"/>
                  <a:pt x="22" y="27"/>
                </a:cubicBezTo>
                <a:cubicBezTo>
                  <a:pt x="22" y="27"/>
                  <a:pt x="22" y="27"/>
                  <a:pt x="22" y="27"/>
                </a:cubicBezTo>
                <a:cubicBezTo>
                  <a:pt x="22" y="27"/>
                  <a:pt x="22" y="27"/>
                  <a:pt x="22" y="27"/>
                </a:cubicBezTo>
                <a:cubicBezTo>
                  <a:pt x="24" y="27"/>
                  <a:pt x="24" y="27"/>
                  <a:pt x="24" y="27"/>
                </a:cubicBezTo>
                <a:cubicBezTo>
                  <a:pt x="24" y="27"/>
                  <a:pt x="24" y="27"/>
                  <a:pt x="24" y="27"/>
                </a:cubicBezTo>
                <a:cubicBezTo>
                  <a:pt x="24" y="27"/>
                  <a:pt x="24" y="27"/>
                  <a:pt x="24" y="27"/>
                </a:cubicBezTo>
                <a:cubicBezTo>
                  <a:pt x="24" y="27"/>
                  <a:pt x="24" y="27"/>
                  <a:pt x="24" y="27"/>
                </a:cubicBezTo>
                <a:close/>
                <a:moveTo>
                  <a:pt x="24" y="22"/>
                </a:moveTo>
                <a:cubicBezTo>
                  <a:pt x="22" y="22"/>
                  <a:pt x="22" y="22"/>
                  <a:pt x="22" y="22"/>
                </a:cubicBezTo>
                <a:cubicBezTo>
                  <a:pt x="22" y="22"/>
                  <a:pt x="22" y="22"/>
                  <a:pt x="22" y="22"/>
                </a:cubicBezTo>
                <a:cubicBezTo>
                  <a:pt x="22" y="22"/>
                  <a:pt x="22" y="22"/>
                  <a:pt x="22" y="22"/>
                </a:cubicBezTo>
                <a:cubicBezTo>
                  <a:pt x="22" y="22"/>
                  <a:pt x="22" y="22"/>
                  <a:pt x="22" y="22"/>
                </a:cubicBezTo>
                <a:cubicBezTo>
                  <a:pt x="24" y="22"/>
                  <a:pt x="24" y="22"/>
                  <a:pt x="24" y="22"/>
                </a:cubicBezTo>
                <a:cubicBezTo>
                  <a:pt x="24" y="22"/>
                  <a:pt x="24" y="22"/>
                  <a:pt x="24" y="22"/>
                </a:cubicBezTo>
                <a:cubicBezTo>
                  <a:pt x="24" y="22"/>
                  <a:pt x="24" y="22"/>
                  <a:pt x="24" y="22"/>
                </a:cubicBezTo>
                <a:cubicBezTo>
                  <a:pt x="24" y="22"/>
                  <a:pt x="24" y="22"/>
                  <a:pt x="24" y="22"/>
                </a:cubicBezTo>
                <a:close/>
                <a:moveTo>
                  <a:pt x="7" y="29"/>
                </a:moveTo>
                <a:cubicBezTo>
                  <a:pt x="19" y="29"/>
                  <a:pt x="19" y="29"/>
                  <a:pt x="19" y="29"/>
                </a:cubicBezTo>
                <a:cubicBezTo>
                  <a:pt x="20" y="29"/>
                  <a:pt x="20" y="28"/>
                  <a:pt x="20" y="28"/>
                </a:cubicBezTo>
                <a:cubicBezTo>
                  <a:pt x="20" y="22"/>
                  <a:pt x="20" y="22"/>
                  <a:pt x="20" y="22"/>
                </a:cubicBezTo>
                <a:cubicBezTo>
                  <a:pt x="20" y="21"/>
                  <a:pt x="20" y="21"/>
                  <a:pt x="19" y="21"/>
                </a:cubicBezTo>
                <a:cubicBezTo>
                  <a:pt x="7" y="21"/>
                  <a:pt x="7" y="21"/>
                  <a:pt x="7" y="21"/>
                </a:cubicBezTo>
                <a:cubicBezTo>
                  <a:pt x="6" y="21"/>
                  <a:pt x="6" y="21"/>
                  <a:pt x="6" y="22"/>
                </a:cubicBezTo>
                <a:cubicBezTo>
                  <a:pt x="6" y="28"/>
                  <a:pt x="6" y="28"/>
                  <a:pt x="6" y="28"/>
                </a:cubicBezTo>
                <a:cubicBezTo>
                  <a:pt x="6" y="28"/>
                  <a:pt x="6" y="29"/>
                  <a:pt x="7" y="29"/>
                </a:cubicBezTo>
                <a:close/>
                <a:moveTo>
                  <a:pt x="12" y="22"/>
                </a:moveTo>
                <a:cubicBezTo>
                  <a:pt x="12" y="22"/>
                  <a:pt x="12" y="22"/>
                  <a:pt x="12" y="22"/>
                </a:cubicBezTo>
                <a:cubicBezTo>
                  <a:pt x="10" y="22"/>
                  <a:pt x="9" y="22"/>
                  <a:pt x="7" y="22"/>
                </a:cubicBezTo>
                <a:cubicBezTo>
                  <a:pt x="7" y="22"/>
                  <a:pt x="7" y="22"/>
                  <a:pt x="7" y="22"/>
                </a:cubicBezTo>
                <a:cubicBezTo>
                  <a:pt x="7" y="24"/>
                  <a:pt x="7" y="26"/>
                  <a:pt x="7" y="27"/>
                </a:cubicBezTo>
                <a:cubicBezTo>
                  <a:pt x="7" y="27"/>
                  <a:pt x="7" y="28"/>
                  <a:pt x="7" y="28"/>
                </a:cubicBezTo>
                <a:cubicBezTo>
                  <a:pt x="9" y="28"/>
                  <a:pt x="10" y="28"/>
                  <a:pt x="12" y="28"/>
                </a:cubicBezTo>
                <a:cubicBezTo>
                  <a:pt x="12" y="27"/>
                  <a:pt x="12" y="27"/>
                  <a:pt x="12" y="27"/>
                </a:cubicBezTo>
                <a:cubicBezTo>
                  <a:pt x="11" y="27"/>
                  <a:pt x="11" y="26"/>
                  <a:pt x="11" y="25"/>
                </a:cubicBezTo>
                <a:cubicBezTo>
                  <a:pt x="11" y="23"/>
                  <a:pt x="11" y="22"/>
                  <a:pt x="12" y="22"/>
                </a:cubicBezTo>
                <a:close/>
                <a:moveTo>
                  <a:pt x="14" y="27"/>
                </a:moveTo>
                <a:cubicBezTo>
                  <a:pt x="15" y="26"/>
                  <a:pt x="15" y="25"/>
                  <a:pt x="15" y="25"/>
                </a:cubicBezTo>
                <a:cubicBezTo>
                  <a:pt x="15" y="24"/>
                  <a:pt x="15" y="23"/>
                  <a:pt x="14" y="23"/>
                </a:cubicBezTo>
                <a:cubicBezTo>
                  <a:pt x="14" y="23"/>
                  <a:pt x="14" y="23"/>
                  <a:pt x="14" y="23"/>
                </a:cubicBezTo>
                <a:cubicBezTo>
                  <a:pt x="14" y="27"/>
                  <a:pt x="14" y="27"/>
                  <a:pt x="14" y="27"/>
                </a:cubicBezTo>
                <a:cubicBezTo>
                  <a:pt x="14" y="27"/>
                  <a:pt x="14" y="27"/>
                  <a:pt x="14" y="27"/>
                </a:cubicBezTo>
                <a:close/>
                <a:moveTo>
                  <a:pt x="14" y="22"/>
                </a:moveTo>
                <a:cubicBezTo>
                  <a:pt x="15" y="22"/>
                  <a:pt x="16" y="23"/>
                  <a:pt x="16" y="25"/>
                </a:cubicBezTo>
                <a:cubicBezTo>
                  <a:pt x="16" y="26"/>
                  <a:pt x="15" y="27"/>
                  <a:pt x="14" y="27"/>
                </a:cubicBezTo>
                <a:cubicBezTo>
                  <a:pt x="14" y="28"/>
                  <a:pt x="14" y="28"/>
                  <a:pt x="14" y="28"/>
                </a:cubicBezTo>
                <a:cubicBezTo>
                  <a:pt x="16" y="28"/>
                  <a:pt x="18" y="28"/>
                  <a:pt x="19" y="28"/>
                </a:cubicBezTo>
                <a:cubicBezTo>
                  <a:pt x="20" y="28"/>
                  <a:pt x="20" y="27"/>
                  <a:pt x="20" y="27"/>
                </a:cubicBezTo>
                <a:cubicBezTo>
                  <a:pt x="20" y="26"/>
                  <a:pt x="20" y="24"/>
                  <a:pt x="20" y="22"/>
                </a:cubicBezTo>
                <a:cubicBezTo>
                  <a:pt x="20" y="22"/>
                  <a:pt x="20" y="22"/>
                  <a:pt x="19" y="22"/>
                </a:cubicBezTo>
                <a:cubicBezTo>
                  <a:pt x="18" y="22"/>
                  <a:pt x="16" y="22"/>
                  <a:pt x="14" y="22"/>
                </a:cubicBezTo>
                <a:cubicBezTo>
                  <a:pt x="14" y="22"/>
                  <a:pt x="14" y="22"/>
                  <a:pt x="14" y="22"/>
                </a:cubicBezTo>
                <a:close/>
                <a:moveTo>
                  <a:pt x="19" y="24"/>
                </a:moveTo>
                <a:cubicBezTo>
                  <a:pt x="18" y="24"/>
                  <a:pt x="18" y="24"/>
                  <a:pt x="18" y="25"/>
                </a:cubicBezTo>
                <a:cubicBezTo>
                  <a:pt x="18" y="25"/>
                  <a:pt x="18" y="25"/>
                  <a:pt x="19" y="25"/>
                </a:cubicBezTo>
                <a:cubicBezTo>
                  <a:pt x="19" y="25"/>
                  <a:pt x="19" y="25"/>
                  <a:pt x="19" y="25"/>
                </a:cubicBezTo>
                <a:cubicBezTo>
                  <a:pt x="19" y="24"/>
                  <a:pt x="19" y="24"/>
                  <a:pt x="19" y="24"/>
                </a:cubicBezTo>
                <a:close/>
                <a:moveTo>
                  <a:pt x="18" y="27"/>
                </a:moveTo>
                <a:cubicBezTo>
                  <a:pt x="18" y="27"/>
                  <a:pt x="18" y="27"/>
                  <a:pt x="18" y="27"/>
                </a:cubicBezTo>
                <a:cubicBezTo>
                  <a:pt x="18" y="27"/>
                  <a:pt x="18" y="27"/>
                  <a:pt x="18" y="27"/>
                </a:cubicBezTo>
                <a:cubicBezTo>
                  <a:pt x="18" y="27"/>
                  <a:pt x="18" y="27"/>
                  <a:pt x="18" y="27"/>
                </a:cubicBezTo>
                <a:cubicBezTo>
                  <a:pt x="19" y="27"/>
                  <a:pt x="19" y="27"/>
                  <a:pt x="19" y="27"/>
                </a:cubicBezTo>
                <a:cubicBezTo>
                  <a:pt x="19" y="27"/>
                  <a:pt x="19" y="27"/>
                  <a:pt x="19" y="27"/>
                </a:cubicBezTo>
                <a:cubicBezTo>
                  <a:pt x="19" y="27"/>
                  <a:pt x="19" y="27"/>
                  <a:pt x="19" y="27"/>
                </a:cubicBezTo>
                <a:cubicBezTo>
                  <a:pt x="19" y="27"/>
                  <a:pt x="19" y="27"/>
                  <a:pt x="19" y="27"/>
                </a:cubicBezTo>
                <a:cubicBezTo>
                  <a:pt x="18" y="27"/>
                  <a:pt x="18" y="27"/>
                  <a:pt x="18" y="27"/>
                </a:cubicBezTo>
                <a:close/>
                <a:moveTo>
                  <a:pt x="18" y="22"/>
                </a:moveTo>
                <a:cubicBezTo>
                  <a:pt x="18" y="22"/>
                  <a:pt x="18" y="22"/>
                  <a:pt x="18" y="22"/>
                </a:cubicBezTo>
                <a:cubicBezTo>
                  <a:pt x="18" y="22"/>
                  <a:pt x="18" y="22"/>
                  <a:pt x="18" y="22"/>
                </a:cubicBezTo>
                <a:cubicBezTo>
                  <a:pt x="18" y="22"/>
                  <a:pt x="18" y="22"/>
                  <a:pt x="18" y="22"/>
                </a:cubicBezTo>
                <a:cubicBezTo>
                  <a:pt x="19" y="22"/>
                  <a:pt x="19" y="22"/>
                  <a:pt x="19" y="22"/>
                </a:cubicBezTo>
                <a:cubicBezTo>
                  <a:pt x="19" y="22"/>
                  <a:pt x="19" y="22"/>
                  <a:pt x="19" y="22"/>
                </a:cubicBezTo>
                <a:cubicBezTo>
                  <a:pt x="19" y="22"/>
                  <a:pt x="19" y="22"/>
                  <a:pt x="19" y="22"/>
                </a:cubicBezTo>
                <a:cubicBezTo>
                  <a:pt x="19" y="22"/>
                  <a:pt x="19" y="22"/>
                  <a:pt x="19" y="22"/>
                </a:cubicBezTo>
                <a:cubicBezTo>
                  <a:pt x="18" y="22"/>
                  <a:pt x="18" y="22"/>
                  <a:pt x="18" y="22"/>
                </a:cubicBezTo>
                <a:close/>
                <a:moveTo>
                  <a:pt x="12" y="27"/>
                </a:moveTo>
                <a:cubicBezTo>
                  <a:pt x="12" y="27"/>
                  <a:pt x="12" y="27"/>
                  <a:pt x="12" y="27"/>
                </a:cubicBezTo>
                <a:cubicBezTo>
                  <a:pt x="12" y="23"/>
                  <a:pt x="12" y="23"/>
                  <a:pt x="12" y="23"/>
                </a:cubicBezTo>
                <a:cubicBezTo>
                  <a:pt x="12" y="23"/>
                  <a:pt x="12" y="23"/>
                  <a:pt x="12" y="23"/>
                </a:cubicBezTo>
                <a:cubicBezTo>
                  <a:pt x="12" y="23"/>
                  <a:pt x="11" y="24"/>
                  <a:pt x="11" y="25"/>
                </a:cubicBezTo>
                <a:cubicBezTo>
                  <a:pt x="11" y="25"/>
                  <a:pt x="12" y="26"/>
                  <a:pt x="12" y="27"/>
                </a:cubicBezTo>
                <a:close/>
                <a:moveTo>
                  <a:pt x="8" y="24"/>
                </a:moveTo>
                <a:cubicBezTo>
                  <a:pt x="8" y="24"/>
                  <a:pt x="7" y="24"/>
                  <a:pt x="7" y="25"/>
                </a:cubicBezTo>
                <a:cubicBezTo>
                  <a:pt x="7" y="25"/>
                  <a:pt x="8" y="25"/>
                  <a:pt x="8" y="25"/>
                </a:cubicBezTo>
                <a:cubicBezTo>
                  <a:pt x="8" y="25"/>
                  <a:pt x="9" y="25"/>
                  <a:pt x="9" y="25"/>
                </a:cubicBezTo>
                <a:cubicBezTo>
                  <a:pt x="9" y="24"/>
                  <a:pt x="8" y="24"/>
                  <a:pt x="8" y="24"/>
                </a:cubicBezTo>
                <a:close/>
                <a:moveTo>
                  <a:pt x="9" y="27"/>
                </a:moveTo>
                <a:cubicBezTo>
                  <a:pt x="7" y="27"/>
                  <a:pt x="7" y="27"/>
                  <a:pt x="7" y="27"/>
                </a:cubicBezTo>
                <a:cubicBezTo>
                  <a:pt x="7" y="27"/>
                  <a:pt x="7" y="27"/>
                  <a:pt x="7" y="27"/>
                </a:cubicBezTo>
                <a:cubicBezTo>
                  <a:pt x="7" y="27"/>
                  <a:pt x="7" y="27"/>
                  <a:pt x="7" y="27"/>
                </a:cubicBezTo>
                <a:cubicBezTo>
                  <a:pt x="7" y="27"/>
                  <a:pt x="7" y="27"/>
                  <a:pt x="7" y="27"/>
                </a:cubicBezTo>
                <a:cubicBezTo>
                  <a:pt x="9" y="27"/>
                  <a:pt x="9" y="27"/>
                  <a:pt x="9" y="27"/>
                </a:cubicBezTo>
                <a:cubicBezTo>
                  <a:pt x="9" y="27"/>
                  <a:pt x="9" y="27"/>
                  <a:pt x="9" y="27"/>
                </a:cubicBezTo>
                <a:cubicBezTo>
                  <a:pt x="9" y="27"/>
                  <a:pt x="9" y="27"/>
                  <a:pt x="9" y="27"/>
                </a:cubicBezTo>
                <a:cubicBezTo>
                  <a:pt x="9" y="27"/>
                  <a:pt x="9" y="27"/>
                  <a:pt x="9" y="27"/>
                </a:cubicBezTo>
                <a:close/>
                <a:moveTo>
                  <a:pt x="9" y="22"/>
                </a:moveTo>
                <a:cubicBezTo>
                  <a:pt x="7" y="22"/>
                  <a:pt x="7" y="22"/>
                  <a:pt x="7" y="22"/>
                </a:cubicBezTo>
                <a:cubicBezTo>
                  <a:pt x="7" y="22"/>
                  <a:pt x="7" y="22"/>
                  <a:pt x="7" y="22"/>
                </a:cubicBezTo>
                <a:cubicBezTo>
                  <a:pt x="7" y="22"/>
                  <a:pt x="7" y="22"/>
                  <a:pt x="7" y="22"/>
                </a:cubicBezTo>
                <a:cubicBezTo>
                  <a:pt x="7" y="22"/>
                  <a:pt x="7" y="22"/>
                  <a:pt x="7" y="22"/>
                </a:cubicBezTo>
                <a:cubicBezTo>
                  <a:pt x="9" y="22"/>
                  <a:pt x="9" y="22"/>
                  <a:pt x="9" y="22"/>
                </a:cubicBezTo>
                <a:cubicBezTo>
                  <a:pt x="9" y="22"/>
                  <a:pt x="9" y="22"/>
                  <a:pt x="9" y="22"/>
                </a:cubicBezTo>
                <a:cubicBezTo>
                  <a:pt x="9" y="22"/>
                  <a:pt x="9" y="22"/>
                  <a:pt x="9" y="22"/>
                </a:cubicBezTo>
                <a:cubicBezTo>
                  <a:pt x="9" y="22"/>
                  <a:pt x="9" y="22"/>
                  <a:pt x="9" y="22"/>
                </a:cubicBezTo>
                <a:close/>
                <a:moveTo>
                  <a:pt x="22" y="20"/>
                </a:moveTo>
                <a:cubicBezTo>
                  <a:pt x="34" y="20"/>
                  <a:pt x="34" y="20"/>
                  <a:pt x="34" y="20"/>
                </a:cubicBezTo>
                <a:cubicBezTo>
                  <a:pt x="35" y="20"/>
                  <a:pt x="36" y="19"/>
                  <a:pt x="36" y="19"/>
                </a:cubicBezTo>
                <a:cubicBezTo>
                  <a:pt x="36" y="13"/>
                  <a:pt x="36" y="13"/>
                  <a:pt x="36" y="13"/>
                </a:cubicBezTo>
                <a:cubicBezTo>
                  <a:pt x="36" y="12"/>
                  <a:pt x="35" y="12"/>
                  <a:pt x="34" y="12"/>
                </a:cubicBezTo>
                <a:cubicBezTo>
                  <a:pt x="22" y="12"/>
                  <a:pt x="22" y="12"/>
                  <a:pt x="22" y="12"/>
                </a:cubicBezTo>
                <a:cubicBezTo>
                  <a:pt x="22" y="12"/>
                  <a:pt x="21" y="12"/>
                  <a:pt x="21" y="13"/>
                </a:cubicBezTo>
                <a:cubicBezTo>
                  <a:pt x="21" y="19"/>
                  <a:pt x="21" y="19"/>
                  <a:pt x="21" y="19"/>
                </a:cubicBezTo>
                <a:cubicBezTo>
                  <a:pt x="21" y="19"/>
                  <a:pt x="22" y="20"/>
                  <a:pt x="22" y="20"/>
                </a:cubicBezTo>
                <a:close/>
                <a:moveTo>
                  <a:pt x="27" y="13"/>
                </a:moveTo>
                <a:cubicBezTo>
                  <a:pt x="27" y="13"/>
                  <a:pt x="27" y="13"/>
                  <a:pt x="27" y="13"/>
                </a:cubicBezTo>
                <a:cubicBezTo>
                  <a:pt x="25" y="13"/>
                  <a:pt x="24" y="13"/>
                  <a:pt x="22" y="13"/>
                </a:cubicBezTo>
                <a:cubicBezTo>
                  <a:pt x="22" y="13"/>
                  <a:pt x="22" y="13"/>
                  <a:pt x="22" y="13"/>
                </a:cubicBezTo>
                <a:cubicBezTo>
                  <a:pt x="22" y="15"/>
                  <a:pt x="22" y="17"/>
                  <a:pt x="22" y="18"/>
                </a:cubicBezTo>
                <a:cubicBezTo>
                  <a:pt x="22" y="19"/>
                  <a:pt x="22" y="19"/>
                  <a:pt x="22" y="19"/>
                </a:cubicBezTo>
                <a:cubicBezTo>
                  <a:pt x="24" y="19"/>
                  <a:pt x="25" y="19"/>
                  <a:pt x="27" y="19"/>
                </a:cubicBezTo>
                <a:cubicBezTo>
                  <a:pt x="27" y="19"/>
                  <a:pt x="27" y="19"/>
                  <a:pt x="27" y="19"/>
                </a:cubicBezTo>
                <a:cubicBezTo>
                  <a:pt x="26" y="18"/>
                  <a:pt x="26" y="17"/>
                  <a:pt x="26" y="16"/>
                </a:cubicBezTo>
                <a:cubicBezTo>
                  <a:pt x="26" y="15"/>
                  <a:pt x="26" y="14"/>
                  <a:pt x="27" y="13"/>
                </a:cubicBezTo>
                <a:close/>
                <a:moveTo>
                  <a:pt x="29" y="18"/>
                </a:moveTo>
                <a:cubicBezTo>
                  <a:pt x="30" y="17"/>
                  <a:pt x="30" y="17"/>
                  <a:pt x="30" y="16"/>
                </a:cubicBezTo>
                <a:cubicBezTo>
                  <a:pt x="30" y="15"/>
                  <a:pt x="30" y="14"/>
                  <a:pt x="29" y="14"/>
                </a:cubicBezTo>
                <a:cubicBezTo>
                  <a:pt x="29" y="14"/>
                  <a:pt x="29" y="14"/>
                  <a:pt x="29" y="14"/>
                </a:cubicBezTo>
                <a:cubicBezTo>
                  <a:pt x="29" y="18"/>
                  <a:pt x="29" y="18"/>
                  <a:pt x="29" y="18"/>
                </a:cubicBezTo>
                <a:cubicBezTo>
                  <a:pt x="29" y="18"/>
                  <a:pt x="29" y="18"/>
                  <a:pt x="29" y="18"/>
                </a:cubicBezTo>
                <a:close/>
                <a:moveTo>
                  <a:pt x="29" y="13"/>
                </a:moveTo>
                <a:cubicBezTo>
                  <a:pt x="30" y="14"/>
                  <a:pt x="31" y="15"/>
                  <a:pt x="31" y="16"/>
                </a:cubicBezTo>
                <a:cubicBezTo>
                  <a:pt x="31" y="17"/>
                  <a:pt x="30" y="18"/>
                  <a:pt x="29" y="19"/>
                </a:cubicBezTo>
                <a:cubicBezTo>
                  <a:pt x="29" y="19"/>
                  <a:pt x="29" y="19"/>
                  <a:pt x="29" y="19"/>
                </a:cubicBezTo>
                <a:cubicBezTo>
                  <a:pt x="31" y="19"/>
                  <a:pt x="33" y="19"/>
                  <a:pt x="34" y="19"/>
                </a:cubicBezTo>
                <a:cubicBezTo>
                  <a:pt x="35" y="19"/>
                  <a:pt x="35" y="19"/>
                  <a:pt x="35" y="18"/>
                </a:cubicBezTo>
                <a:cubicBezTo>
                  <a:pt x="35" y="17"/>
                  <a:pt x="35" y="15"/>
                  <a:pt x="35" y="13"/>
                </a:cubicBezTo>
                <a:cubicBezTo>
                  <a:pt x="35" y="13"/>
                  <a:pt x="35" y="13"/>
                  <a:pt x="34" y="13"/>
                </a:cubicBezTo>
                <a:cubicBezTo>
                  <a:pt x="33" y="13"/>
                  <a:pt x="31" y="13"/>
                  <a:pt x="29" y="13"/>
                </a:cubicBezTo>
                <a:cubicBezTo>
                  <a:pt x="29" y="13"/>
                  <a:pt x="29" y="13"/>
                  <a:pt x="29" y="13"/>
                </a:cubicBezTo>
                <a:close/>
                <a:moveTo>
                  <a:pt x="34" y="15"/>
                </a:moveTo>
                <a:cubicBezTo>
                  <a:pt x="33" y="15"/>
                  <a:pt x="33" y="16"/>
                  <a:pt x="33" y="16"/>
                </a:cubicBezTo>
                <a:cubicBezTo>
                  <a:pt x="33" y="16"/>
                  <a:pt x="33" y="16"/>
                  <a:pt x="34" y="16"/>
                </a:cubicBezTo>
                <a:cubicBezTo>
                  <a:pt x="34" y="16"/>
                  <a:pt x="34" y="16"/>
                  <a:pt x="34" y="16"/>
                </a:cubicBezTo>
                <a:cubicBezTo>
                  <a:pt x="34" y="16"/>
                  <a:pt x="34" y="15"/>
                  <a:pt x="34" y="15"/>
                </a:cubicBezTo>
                <a:close/>
                <a:moveTo>
                  <a:pt x="33" y="18"/>
                </a:moveTo>
                <a:cubicBezTo>
                  <a:pt x="33" y="18"/>
                  <a:pt x="33" y="18"/>
                  <a:pt x="33" y="18"/>
                </a:cubicBezTo>
                <a:cubicBezTo>
                  <a:pt x="33" y="18"/>
                  <a:pt x="33" y="18"/>
                  <a:pt x="33" y="18"/>
                </a:cubicBezTo>
                <a:cubicBezTo>
                  <a:pt x="33" y="19"/>
                  <a:pt x="33" y="19"/>
                  <a:pt x="33" y="19"/>
                </a:cubicBezTo>
                <a:cubicBezTo>
                  <a:pt x="34" y="19"/>
                  <a:pt x="34" y="19"/>
                  <a:pt x="34" y="19"/>
                </a:cubicBezTo>
                <a:cubicBezTo>
                  <a:pt x="34" y="19"/>
                  <a:pt x="34" y="19"/>
                  <a:pt x="34" y="18"/>
                </a:cubicBezTo>
                <a:cubicBezTo>
                  <a:pt x="34" y="18"/>
                  <a:pt x="34" y="18"/>
                  <a:pt x="34" y="18"/>
                </a:cubicBezTo>
                <a:cubicBezTo>
                  <a:pt x="34" y="18"/>
                  <a:pt x="34" y="18"/>
                  <a:pt x="34" y="18"/>
                </a:cubicBezTo>
                <a:cubicBezTo>
                  <a:pt x="33" y="18"/>
                  <a:pt x="33" y="18"/>
                  <a:pt x="33" y="18"/>
                </a:cubicBezTo>
                <a:close/>
                <a:moveTo>
                  <a:pt x="33" y="13"/>
                </a:moveTo>
                <a:cubicBezTo>
                  <a:pt x="33" y="13"/>
                  <a:pt x="33" y="13"/>
                  <a:pt x="33" y="13"/>
                </a:cubicBezTo>
                <a:cubicBezTo>
                  <a:pt x="33" y="13"/>
                  <a:pt x="33" y="13"/>
                  <a:pt x="33" y="13"/>
                </a:cubicBezTo>
                <a:cubicBezTo>
                  <a:pt x="33" y="14"/>
                  <a:pt x="33" y="14"/>
                  <a:pt x="33" y="14"/>
                </a:cubicBezTo>
                <a:cubicBezTo>
                  <a:pt x="34" y="14"/>
                  <a:pt x="34" y="14"/>
                  <a:pt x="34" y="14"/>
                </a:cubicBezTo>
                <a:cubicBezTo>
                  <a:pt x="34" y="14"/>
                  <a:pt x="34" y="14"/>
                  <a:pt x="34" y="13"/>
                </a:cubicBezTo>
                <a:cubicBezTo>
                  <a:pt x="34" y="13"/>
                  <a:pt x="34" y="13"/>
                  <a:pt x="34" y="13"/>
                </a:cubicBezTo>
                <a:cubicBezTo>
                  <a:pt x="34" y="13"/>
                  <a:pt x="34" y="13"/>
                  <a:pt x="34" y="13"/>
                </a:cubicBezTo>
                <a:cubicBezTo>
                  <a:pt x="33" y="13"/>
                  <a:pt x="33" y="13"/>
                  <a:pt x="33" y="13"/>
                </a:cubicBezTo>
                <a:close/>
                <a:moveTo>
                  <a:pt x="27" y="18"/>
                </a:moveTo>
                <a:cubicBezTo>
                  <a:pt x="27" y="18"/>
                  <a:pt x="27" y="18"/>
                  <a:pt x="27" y="18"/>
                </a:cubicBezTo>
                <a:cubicBezTo>
                  <a:pt x="27" y="14"/>
                  <a:pt x="27" y="14"/>
                  <a:pt x="27" y="14"/>
                </a:cubicBezTo>
                <a:cubicBezTo>
                  <a:pt x="27" y="14"/>
                  <a:pt x="27" y="14"/>
                  <a:pt x="27" y="14"/>
                </a:cubicBezTo>
                <a:cubicBezTo>
                  <a:pt x="27" y="14"/>
                  <a:pt x="26" y="15"/>
                  <a:pt x="26" y="16"/>
                </a:cubicBezTo>
                <a:cubicBezTo>
                  <a:pt x="26" y="17"/>
                  <a:pt x="27" y="17"/>
                  <a:pt x="27" y="18"/>
                </a:cubicBezTo>
                <a:close/>
                <a:moveTo>
                  <a:pt x="23" y="15"/>
                </a:moveTo>
                <a:cubicBezTo>
                  <a:pt x="23" y="15"/>
                  <a:pt x="22" y="16"/>
                  <a:pt x="22" y="16"/>
                </a:cubicBezTo>
                <a:cubicBezTo>
                  <a:pt x="22" y="16"/>
                  <a:pt x="23" y="16"/>
                  <a:pt x="23" y="16"/>
                </a:cubicBezTo>
                <a:cubicBezTo>
                  <a:pt x="23" y="16"/>
                  <a:pt x="24" y="16"/>
                  <a:pt x="24" y="16"/>
                </a:cubicBezTo>
                <a:cubicBezTo>
                  <a:pt x="24" y="16"/>
                  <a:pt x="23" y="15"/>
                  <a:pt x="23" y="15"/>
                </a:cubicBezTo>
                <a:close/>
                <a:moveTo>
                  <a:pt x="24" y="18"/>
                </a:moveTo>
                <a:cubicBezTo>
                  <a:pt x="22" y="18"/>
                  <a:pt x="22" y="18"/>
                  <a:pt x="22" y="18"/>
                </a:cubicBezTo>
                <a:cubicBezTo>
                  <a:pt x="22" y="18"/>
                  <a:pt x="22" y="18"/>
                  <a:pt x="22" y="18"/>
                </a:cubicBezTo>
                <a:cubicBezTo>
                  <a:pt x="22" y="18"/>
                  <a:pt x="22" y="18"/>
                  <a:pt x="22" y="18"/>
                </a:cubicBezTo>
                <a:cubicBezTo>
                  <a:pt x="22" y="19"/>
                  <a:pt x="22" y="19"/>
                  <a:pt x="22" y="19"/>
                </a:cubicBezTo>
                <a:cubicBezTo>
                  <a:pt x="24" y="19"/>
                  <a:pt x="24" y="19"/>
                  <a:pt x="24" y="19"/>
                </a:cubicBezTo>
                <a:cubicBezTo>
                  <a:pt x="24" y="19"/>
                  <a:pt x="24" y="19"/>
                  <a:pt x="24" y="18"/>
                </a:cubicBezTo>
                <a:cubicBezTo>
                  <a:pt x="24" y="18"/>
                  <a:pt x="24" y="18"/>
                  <a:pt x="24" y="18"/>
                </a:cubicBezTo>
                <a:cubicBezTo>
                  <a:pt x="24" y="18"/>
                  <a:pt x="24" y="18"/>
                  <a:pt x="24" y="18"/>
                </a:cubicBezTo>
                <a:close/>
                <a:moveTo>
                  <a:pt x="24" y="13"/>
                </a:moveTo>
                <a:cubicBezTo>
                  <a:pt x="22" y="13"/>
                  <a:pt x="22" y="13"/>
                  <a:pt x="22" y="13"/>
                </a:cubicBezTo>
                <a:cubicBezTo>
                  <a:pt x="22" y="13"/>
                  <a:pt x="22" y="13"/>
                  <a:pt x="22" y="13"/>
                </a:cubicBezTo>
                <a:cubicBezTo>
                  <a:pt x="22" y="13"/>
                  <a:pt x="22" y="13"/>
                  <a:pt x="22" y="13"/>
                </a:cubicBezTo>
                <a:cubicBezTo>
                  <a:pt x="22" y="14"/>
                  <a:pt x="22" y="14"/>
                  <a:pt x="22" y="14"/>
                </a:cubicBezTo>
                <a:cubicBezTo>
                  <a:pt x="24" y="14"/>
                  <a:pt x="24" y="14"/>
                  <a:pt x="24" y="14"/>
                </a:cubicBezTo>
                <a:cubicBezTo>
                  <a:pt x="24" y="14"/>
                  <a:pt x="24" y="14"/>
                  <a:pt x="24" y="13"/>
                </a:cubicBezTo>
                <a:cubicBezTo>
                  <a:pt x="24" y="13"/>
                  <a:pt x="24" y="13"/>
                  <a:pt x="24" y="13"/>
                </a:cubicBezTo>
                <a:cubicBezTo>
                  <a:pt x="24" y="13"/>
                  <a:pt x="24" y="13"/>
                  <a:pt x="24" y="13"/>
                </a:cubicBezTo>
                <a:close/>
                <a:moveTo>
                  <a:pt x="12" y="13"/>
                </a:moveTo>
                <a:cubicBezTo>
                  <a:pt x="11" y="14"/>
                  <a:pt x="11" y="15"/>
                  <a:pt x="11" y="16"/>
                </a:cubicBezTo>
                <a:cubicBezTo>
                  <a:pt x="11" y="17"/>
                  <a:pt x="11" y="18"/>
                  <a:pt x="12" y="19"/>
                </a:cubicBezTo>
                <a:cubicBezTo>
                  <a:pt x="12" y="19"/>
                  <a:pt x="12" y="19"/>
                  <a:pt x="12" y="19"/>
                </a:cubicBezTo>
                <a:cubicBezTo>
                  <a:pt x="10" y="19"/>
                  <a:pt x="9" y="19"/>
                  <a:pt x="7" y="19"/>
                </a:cubicBezTo>
                <a:cubicBezTo>
                  <a:pt x="7" y="19"/>
                  <a:pt x="7" y="19"/>
                  <a:pt x="7" y="18"/>
                </a:cubicBezTo>
                <a:cubicBezTo>
                  <a:pt x="7" y="17"/>
                  <a:pt x="7" y="15"/>
                  <a:pt x="7" y="13"/>
                </a:cubicBezTo>
                <a:cubicBezTo>
                  <a:pt x="7" y="13"/>
                  <a:pt x="7" y="13"/>
                  <a:pt x="7" y="13"/>
                </a:cubicBezTo>
                <a:cubicBezTo>
                  <a:pt x="9" y="13"/>
                  <a:pt x="10" y="13"/>
                  <a:pt x="12" y="13"/>
                </a:cubicBezTo>
                <a:cubicBezTo>
                  <a:pt x="12" y="13"/>
                  <a:pt x="12" y="13"/>
                  <a:pt x="12" y="13"/>
                </a:cubicBezTo>
                <a:close/>
                <a:moveTo>
                  <a:pt x="14" y="18"/>
                </a:moveTo>
                <a:cubicBezTo>
                  <a:pt x="14" y="18"/>
                  <a:pt x="14" y="18"/>
                  <a:pt x="14" y="18"/>
                </a:cubicBezTo>
                <a:cubicBezTo>
                  <a:pt x="14" y="14"/>
                  <a:pt x="14" y="14"/>
                  <a:pt x="14" y="14"/>
                </a:cubicBezTo>
                <a:cubicBezTo>
                  <a:pt x="14" y="14"/>
                  <a:pt x="14" y="14"/>
                  <a:pt x="14" y="14"/>
                </a:cubicBezTo>
                <a:cubicBezTo>
                  <a:pt x="15" y="14"/>
                  <a:pt x="15" y="15"/>
                  <a:pt x="15" y="16"/>
                </a:cubicBezTo>
                <a:cubicBezTo>
                  <a:pt x="15" y="17"/>
                  <a:pt x="15" y="17"/>
                  <a:pt x="14" y="18"/>
                </a:cubicBezTo>
                <a:close/>
                <a:moveTo>
                  <a:pt x="14" y="13"/>
                </a:moveTo>
                <a:cubicBezTo>
                  <a:pt x="14" y="13"/>
                  <a:pt x="14" y="13"/>
                  <a:pt x="14" y="13"/>
                </a:cubicBezTo>
                <a:cubicBezTo>
                  <a:pt x="16" y="13"/>
                  <a:pt x="18" y="13"/>
                  <a:pt x="19" y="13"/>
                </a:cubicBezTo>
                <a:cubicBezTo>
                  <a:pt x="20" y="13"/>
                  <a:pt x="20" y="13"/>
                  <a:pt x="20" y="13"/>
                </a:cubicBezTo>
                <a:cubicBezTo>
                  <a:pt x="20" y="15"/>
                  <a:pt x="20" y="17"/>
                  <a:pt x="20" y="18"/>
                </a:cubicBezTo>
                <a:cubicBezTo>
                  <a:pt x="20" y="19"/>
                  <a:pt x="20" y="19"/>
                  <a:pt x="19" y="19"/>
                </a:cubicBezTo>
                <a:cubicBezTo>
                  <a:pt x="18" y="19"/>
                  <a:pt x="16" y="19"/>
                  <a:pt x="14" y="19"/>
                </a:cubicBezTo>
                <a:cubicBezTo>
                  <a:pt x="14" y="19"/>
                  <a:pt x="14" y="19"/>
                  <a:pt x="14" y="19"/>
                </a:cubicBezTo>
                <a:cubicBezTo>
                  <a:pt x="15" y="18"/>
                  <a:pt x="16" y="17"/>
                  <a:pt x="16" y="16"/>
                </a:cubicBezTo>
                <a:cubicBezTo>
                  <a:pt x="16" y="15"/>
                  <a:pt x="15" y="14"/>
                  <a:pt x="14" y="13"/>
                </a:cubicBezTo>
                <a:close/>
                <a:moveTo>
                  <a:pt x="19" y="15"/>
                </a:moveTo>
                <a:cubicBezTo>
                  <a:pt x="19" y="15"/>
                  <a:pt x="19" y="16"/>
                  <a:pt x="19" y="16"/>
                </a:cubicBezTo>
                <a:cubicBezTo>
                  <a:pt x="19" y="16"/>
                  <a:pt x="19" y="16"/>
                  <a:pt x="19" y="16"/>
                </a:cubicBezTo>
                <a:cubicBezTo>
                  <a:pt x="18" y="16"/>
                  <a:pt x="18" y="16"/>
                  <a:pt x="18" y="16"/>
                </a:cubicBezTo>
                <a:cubicBezTo>
                  <a:pt x="18" y="16"/>
                  <a:pt x="18" y="15"/>
                  <a:pt x="19" y="15"/>
                </a:cubicBezTo>
                <a:close/>
                <a:moveTo>
                  <a:pt x="18" y="18"/>
                </a:moveTo>
                <a:cubicBezTo>
                  <a:pt x="19" y="18"/>
                  <a:pt x="19" y="18"/>
                  <a:pt x="19" y="18"/>
                </a:cubicBezTo>
                <a:cubicBezTo>
                  <a:pt x="19" y="18"/>
                  <a:pt x="19" y="18"/>
                  <a:pt x="19" y="18"/>
                </a:cubicBezTo>
                <a:cubicBezTo>
                  <a:pt x="19" y="18"/>
                  <a:pt x="19" y="18"/>
                  <a:pt x="19" y="18"/>
                </a:cubicBezTo>
                <a:cubicBezTo>
                  <a:pt x="19" y="19"/>
                  <a:pt x="19" y="19"/>
                  <a:pt x="19" y="19"/>
                </a:cubicBezTo>
                <a:cubicBezTo>
                  <a:pt x="18" y="19"/>
                  <a:pt x="18" y="19"/>
                  <a:pt x="18" y="19"/>
                </a:cubicBezTo>
                <a:cubicBezTo>
                  <a:pt x="18" y="19"/>
                  <a:pt x="18" y="19"/>
                  <a:pt x="18" y="18"/>
                </a:cubicBezTo>
                <a:cubicBezTo>
                  <a:pt x="18" y="18"/>
                  <a:pt x="18" y="18"/>
                  <a:pt x="18" y="18"/>
                </a:cubicBezTo>
                <a:cubicBezTo>
                  <a:pt x="18" y="18"/>
                  <a:pt x="18" y="18"/>
                  <a:pt x="18" y="18"/>
                </a:cubicBezTo>
                <a:close/>
                <a:moveTo>
                  <a:pt x="18" y="13"/>
                </a:moveTo>
                <a:cubicBezTo>
                  <a:pt x="19" y="13"/>
                  <a:pt x="19" y="13"/>
                  <a:pt x="19" y="13"/>
                </a:cubicBezTo>
                <a:cubicBezTo>
                  <a:pt x="19" y="13"/>
                  <a:pt x="19" y="13"/>
                  <a:pt x="19" y="13"/>
                </a:cubicBezTo>
                <a:cubicBezTo>
                  <a:pt x="19" y="13"/>
                  <a:pt x="19" y="13"/>
                  <a:pt x="19" y="13"/>
                </a:cubicBezTo>
                <a:cubicBezTo>
                  <a:pt x="19" y="14"/>
                  <a:pt x="19" y="14"/>
                  <a:pt x="19" y="14"/>
                </a:cubicBezTo>
                <a:cubicBezTo>
                  <a:pt x="18" y="14"/>
                  <a:pt x="18" y="14"/>
                  <a:pt x="18" y="14"/>
                </a:cubicBezTo>
                <a:cubicBezTo>
                  <a:pt x="18" y="14"/>
                  <a:pt x="18" y="14"/>
                  <a:pt x="18" y="13"/>
                </a:cubicBezTo>
                <a:cubicBezTo>
                  <a:pt x="18" y="13"/>
                  <a:pt x="18" y="13"/>
                  <a:pt x="18" y="13"/>
                </a:cubicBezTo>
                <a:cubicBezTo>
                  <a:pt x="18" y="13"/>
                  <a:pt x="18" y="13"/>
                  <a:pt x="18" y="13"/>
                </a:cubicBezTo>
                <a:close/>
                <a:moveTo>
                  <a:pt x="12" y="18"/>
                </a:moveTo>
                <a:cubicBezTo>
                  <a:pt x="12" y="17"/>
                  <a:pt x="11" y="17"/>
                  <a:pt x="11" y="16"/>
                </a:cubicBezTo>
                <a:cubicBezTo>
                  <a:pt x="11" y="15"/>
                  <a:pt x="12" y="14"/>
                  <a:pt x="12" y="14"/>
                </a:cubicBezTo>
                <a:cubicBezTo>
                  <a:pt x="12" y="14"/>
                  <a:pt x="12" y="14"/>
                  <a:pt x="12" y="14"/>
                </a:cubicBezTo>
                <a:cubicBezTo>
                  <a:pt x="12" y="18"/>
                  <a:pt x="12" y="18"/>
                  <a:pt x="12" y="18"/>
                </a:cubicBezTo>
                <a:cubicBezTo>
                  <a:pt x="12" y="18"/>
                  <a:pt x="12" y="18"/>
                  <a:pt x="12" y="18"/>
                </a:cubicBezTo>
                <a:close/>
                <a:moveTo>
                  <a:pt x="8" y="15"/>
                </a:moveTo>
                <a:cubicBezTo>
                  <a:pt x="8" y="15"/>
                  <a:pt x="9" y="16"/>
                  <a:pt x="9" y="16"/>
                </a:cubicBezTo>
                <a:cubicBezTo>
                  <a:pt x="9" y="16"/>
                  <a:pt x="8" y="16"/>
                  <a:pt x="8" y="16"/>
                </a:cubicBezTo>
                <a:cubicBezTo>
                  <a:pt x="8" y="16"/>
                  <a:pt x="7" y="16"/>
                  <a:pt x="7" y="16"/>
                </a:cubicBezTo>
                <a:cubicBezTo>
                  <a:pt x="7" y="16"/>
                  <a:pt x="8" y="15"/>
                  <a:pt x="8" y="15"/>
                </a:cubicBezTo>
                <a:close/>
                <a:moveTo>
                  <a:pt x="9" y="18"/>
                </a:moveTo>
                <a:cubicBezTo>
                  <a:pt x="9" y="18"/>
                  <a:pt x="9" y="18"/>
                  <a:pt x="9" y="18"/>
                </a:cubicBezTo>
                <a:cubicBezTo>
                  <a:pt x="9" y="18"/>
                  <a:pt x="9" y="18"/>
                  <a:pt x="9" y="18"/>
                </a:cubicBezTo>
                <a:cubicBezTo>
                  <a:pt x="9" y="19"/>
                  <a:pt x="9" y="19"/>
                  <a:pt x="9" y="19"/>
                </a:cubicBezTo>
                <a:cubicBezTo>
                  <a:pt x="7" y="19"/>
                  <a:pt x="7" y="19"/>
                  <a:pt x="7" y="19"/>
                </a:cubicBezTo>
                <a:cubicBezTo>
                  <a:pt x="7" y="19"/>
                  <a:pt x="7" y="19"/>
                  <a:pt x="7" y="18"/>
                </a:cubicBezTo>
                <a:cubicBezTo>
                  <a:pt x="7" y="18"/>
                  <a:pt x="7" y="18"/>
                  <a:pt x="7" y="18"/>
                </a:cubicBezTo>
                <a:cubicBezTo>
                  <a:pt x="7" y="18"/>
                  <a:pt x="7" y="18"/>
                  <a:pt x="7" y="18"/>
                </a:cubicBezTo>
                <a:cubicBezTo>
                  <a:pt x="9" y="18"/>
                  <a:pt x="9" y="18"/>
                  <a:pt x="9" y="18"/>
                </a:cubicBezTo>
                <a:close/>
                <a:moveTo>
                  <a:pt x="9" y="13"/>
                </a:moveTo>
                <a:cubicBezTo>
                  <a:pt x="9" y="13"/>
                  <a:pt x="9" y="13"/>
                  <a:pt x="9" y="13"/>
                </a:cubicBezTo>
                <a:cubicBezTo>
                  <a:pt x="9" y="13"/>
                  <a:pt x="9" y="13"/>
                  <a:pt x="9" y="13"/>
                </a:cubicBezTo>
                <a:cubicBezTo>
                  <a:pt x="9" y="14"/>
                  <a:pt x="9" y="14"/>
                  <a:pt x="9" y="14"/>
                </a:cubicBezTo>
                <a:cubicBezTo>
                  <a:pt x="7" y="14"/>
                  <a:pt x="7" y="14"/>
                  <a:pt x="7" y="14"/>
                </a:cubicBezTo>
                <a:cubicBezTo>
                  <a:pt x="7" y="14"/>
                  <a:pt x="7" y="14"/>
                  <a:pt x="7" y="13"/>
                </a:cubicBezTo>
                <a:cubicBezTo>
                  <a:pt x="7" y="13"/>
                  <a:pt x="7" y="13"/>
                  <a:pt x="7" y="13"/>
                </a:cubicBezTo>
                <a:cubicBezTo>
                  <a:pt x="7" y="13"/>
                  <a:pt x="7" y="13"/>
                  <a:pt x="7" y="13"/>
                </a:cubicBezTo>
                <a:lnTo>
                  <a:pt x="9" y="13"/>
                </a:ln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13" name="Freeform 239"/>
          <p:cNvSpPr>
            <a:spLocks noEditPoints="1"/>
          </p:cNvSpPr>
          <p:nvPr/>
        </p:nvSpPr>
        <p:spPr bwMode="auto">
          <a:xfrm>
            <a:off x="4366979" y="3782077"/>
            <a:ext cx="316712" cy="258799"/>
          </a:xfrm>
          <a:custGeom>
            <a:avLst/>
            <a:gdLst>
              <a:gd name="T0" fmla="*/ 2 w 33"/>
              <a:gd name="T1" fmla="*/ 22 h 27"/>
              <a:gd name="T2" fmla="*/ 0 w 33"/>
              <a:gd name="T3" fmla="*/ 19 h 27"/>
              <a:gd name="T4" fmla="*/ 10 w 33"/>
              <a:gd name="T5" fmla="*/ 18 h 27"/>
              <a:gd name="T6" fmla="*/ 23 w 33"/>
              <a:gd name="T7" fmla="*/ 10 h 27"/>
              <a:gd name="T8" fmla="*/ 26 w 33"/>
              <a:gd name="T9" fmla="*/ 14 h 27"/>
              <a:gd name="T10" fmla="*/ 28 w 33"/>
              <a:gd name="T11" fmla="*/ 18 h 27"/>
              <a:gd name="T12" fmla="*/ 26 w 33"/>
              <a:gd name="T13" fmla="*/ 21 h 27"/>
              <a:gd name="T14" fmla="*/ 23 w 33"/>
              <a:gd name="T15" fmla="*/ 22 h 27"/>
              <a:gd name="T16" fmla="*/ 21 w 33"/>
              <a:gd name="T17" fmla="*/ 23 h 27"/>
              <a:gd name="T18" fmla="*/ 19 w 33"/>
              <a:gd name="T19" fmla="*/ 22 h 27"/>
              <a:gd name="T20" fmla="*/ 17 w 33"/>
              <a:gd name="T21" fmla="*/ 20 h 27"/>
              <a:gd name="T22" fmla="*/ 16 w 33"/>
              <a:gd name="T23" fmla="*/ 17 h 27"/>
              <a:gd name="T24" fmla="*/ 19 w 33"/>
              <a:gd name="T25" fmla="*/ 19 h 27"/>
              <a:gd name="T26" fmla="*/ 20 w 33"/>
              <a:gd name="T27" fmla="*/ 20 h 27"/>
              <a:gd name="T28" fmla="*/ 21 w 33"/>
              <a:gd name="T29" fmla="*/ 16 h 27"/>
              <a:gd name="T30" fmla="*/ 18 w 33"/>
              <a:gd name="T31" fmla="*/ 15 h 27"/>
              <a:gd name="T32" fmla="*/ 17 w 33"/>
              <a:gd name="T33" fmla="*/ 12 h 27"/>
              <a:gd name="T34" fmla="*/ 19 w 33"/>
              <a:gd name="T35" fmla="*/ 9 h 27"/>
              <a:gd name="T36" fmla="*/ 21 w 33"/>
              <a:gd name="T37" fmla="*/ 7 h 27"/>
              <a:gd name="T38" fmla="*/ 23 w 33"/>
              <a:gd name="T39" fmla="*/ 8 h 27"/>
              <a:gd name="T40" fmla="*/ 27 w 33"/>
              <a:gd name="T41" fmla="*/ 10 h 27"/>
              <a:gd name="T42" fmla="*/ 25 w 33"/>
              <a:gd name="T43" fmla="*/ 12 h 27"/>
              <a:gd name="T44" fmla="*/ 25 w 33"/>
              <a:gd name="T45" fmla="*/ 11 h 27"/>
              <a:gd name="T46" fmla="*/ 23 w 33"/>
              <a:gd name="T47" fmla="*/ 10 h 27"/>
              <a:gd name="T48" fmla="*/ 21 w 33"/>
              <a:gd name="T49" fmla="*/ 10 h 27"/>
              <a:gd name="T50" fmla="*/ 19 w 33"/>
              <a:gd name="T51" fmla="*/ 11 h 27"/>
              <a:gd name="T52" fmla="*/ 19 w 33"/>
              <a:gd name="T53" fmla="*/ 14 h 27"/>
              <a:gd name="T54" fmla="*/ 21 w 33"/>
              <a:gd name="T55" fmla="*/ 10 h 27"/>
              <a:gd name="T56" fmla="*/ 23 w 33"/>
              <a:gd name="T57" fmla="*/ 20 h 27"/>
              <a:gd name="T58" fmla="*/ 25 w 33"/>
              <a:gd name="T59" fmla="*/ 19 h 27"/>
              <a:gd name="T60" fmla="*/ 25 w 33"/>
              <a:gd name="T61" fmla="*/ 17 h 27"/>
              <a:gd name="T62" fmla="*/ 23 w 33"/>
              <a:gd name="T63" fmla="*/ 16 h 27"/>
              <a:gd name="T64" fmla="*/ 29 w 33"/>
              <a:gd name="T65" fmla="*/ 22 h 27"/>
              <a:gd name="T66" fmla="*/ 29 w 33"/>
              <a:gd name="T67" fmla="*/ 9 h 27"/>
              <a:gd name="T68" fmla="*/ 15 w 33"/>
              <a:gd name="T69" fmla="*/ 9 h 27"/>
              <a:gd name="T70" fmla="*/ 15 w 33"/>
              <a:gd name="T71" fmla="*/ 22 h 27"/>
              <a:gd name="T72" fmla="*/ 30 w 33"/>
              <a:gd name="T73" fmla="*/ 23 h 27"/>
              <a:gd name="T74" fmla="*/ 30 w 33"/>
              <a:gd name="T75" fmla="*/ 7 h 27"/>
              <a:gd name="T76" fmla="*/ 14 w 33"/>
              <a:gd name="T77" fmla="*/ 7 h 27"/>
              <a:gd name="T78" fmla="*/ 14 w 33"/>
              <a:gd name="T79" fmla="*/ 23 h 27"/>
              <a:gd name="T80" fmla="*/ 30 w 33"/>
              <a:gd name="T81" fmla="*/ 23 h 27"/>
              <a:gd name="T82" fmla="*/ 2 w 33"/>
              <a:gd name="T83" fmla="*/ 5 h 27"/>
              <a:gd name="T84" fmla="*/ 0 w 33"/>
              <a:gd name="T85" fmla="*/ 1 h 27"/>
              <a:gd name="T86" fmla="*/ 21 w 33"/>
              <a:gd name="T87" fmla="*/ 0 h 27"/>
              <a:gd name="T88" fmla="*/ 22 w 33"/>
              <a:gd name="T89" fmla="*/ 2 h 27"/>
              <a:gd name="T90" fmla="*/ 14 w 33"/>
              <a:gd name="T91" fmla="*/ 5 h 27"/>
              <a:gd name="T92" fmla="*/ 2 w 33"/>
              <a:gd name="T93" fmla="*/ 11 h 27"/>
              <a:gd name="T94" fmla="*/ 0 w 33"/>
              <a:gd name="T95" fmla="*/ 7 h 27"/>
              <a:gd name="T96" fmla="*/ 13 w 33"/>
              <a:gd name="T97" fmla="*/ 6 h 27"/>
              <a:gd name="T98" fmla="*/ 9 w 33"/>
              <a:gd name="T99" fmla="*/ 17 h 27"/>
              <a:gd name="T100" fmla="*/ 0 w 33"/>
              <a:gd name="T101" fmla="*/ 15 h 27"/>
              <a:gd name="T102" fmla="*/ 2 w 33"/>
              <a:gd name="T103" fmla="*/ 12 h 27"/>
              <a:gd name="T104" fmla="*/ 9 w 33"/>
              <a:gd name="T105" fmla="*/ 1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3" h="27">
                <a:moveTo>
                  <a:pt x="11" y="22"/>
                </a:moveTo>
                <a:cubicBezTo>
                  <a:pt x="2" y="22"/>
                  <a:pt x="2" y="22"/>
                  <a:pt x="2" y="22"/>
                </a:cubicBezTo>
                <a:cubicBezTo>
                  <a:pt x="1" y="22"/>
                  <a:pt x="0" y="22"/>
                  <a:pt x="0" y="21"/>
                </a:cubicBezTo>
                <a:cubicBezTo>
                  <a:pt x="0" y="19"/>
                  <a:pt x="0" y="19"/>
                  <a:pt x="0" y="19"/>
                </a:cubicBezTo>
                <a:cubicBezTo>
                  <a:pt x="0" y="18"/>
                  <a:pt x="1" y="18"/>
                  <a:pt x="2" y="18"/>
                </a:cubicBezTo>
                <a:cubicBezTo>
                  <a:pt x="10" y="18"/>
                  <a:pt x="10" y="18"/>
                  <a:pt x="10" y="18"/>
                </a:cubicBezTo>
                <a:cubicBezTo>
                  <a:pt x="10" y="19"/>
                  <a:pt x="11" y="21"/>
                  <a:pt x="11" y="22"/>
                </a:cubicBezTo>
                <a:close/>
                <a:moveTo>
                  <a:pt x="23" y="10"/>
                </a:moveTo>
                <a:cubicBezTo>
                  <a:pt x="23" y="14"/>
                  <a:pt x="23" y="14"/>
                  <a:pt x="23" y="14"/>
                </a:cubicBezTo>
                <a:cubicBezTo>
                  <a:pt x="24" y="14"/>
                  <a:pt x="25" y="14"/>
                  <a:pt x="26" y="14"/>
                </a:cubicBezTo>
                <a:cubicBezTo>
                  <a:pt x="26" y="14"/>
                  <a:pt x="27" y="15"/>
                  <a:pt x="27" y="15"/>
                </a:cubicBezTo>
                <a:cubicBezTo>
                  <a:pt x="28" y="16"/>
                  <a:pt x="28" y="17"/>
                  <a:pt x="28" y="18"/>
                </a:cubicBezTo>
                <a:cubicBezTo>
                  <a:pt x="28" y="19"/>
                  <a:pt x="28" y="19"/>
                  <a:pt x="27" y="20"/>
                </a:cubicBezTo>
                <a:cubicBezTo>
                  <a:pt x="27" y="21"/>
                  <a:pt x="27" y="21"/>
                  <a:pt x="26" y="21"/>
                </a:cubicBezTo>
                <a:cubicBezTo>
                  <a:pt x="25" y="22"/>
                  <a:pt x="24" y="22"/>
                  <a:pt x="23" y="22"/>
                </a:cubicBezTo>
                <a:cubicBezTo>
                  <a:pt x="23" y="22"/>
                  <a:pt x="23" y="22"/>
                  <a:pt x="23" y="22"/>
                </a:cubicBezTo>
                <a:cubicBezTo>
                  <a:pt x="23" y="23"/>
                  <a:pt x="23" y="23"/>
                  <a:pt x="23" y="23"/>
                </a:cubicBezTo>
                <a:cubicBezTo>
                  <a:pt x="21" y="23"/>
                  <a:pt x="21" y="23"/>
                  <a:pt x="21" y="23"/>
                </a:cubicBezTo>
                <a:cubicBezTo>
                  <a:pt x="21" y="22"/>
                  <a:pt x="21" y="22"/>
                  <a:pt x="21" y="22"/>
                </a:cubicBezTo>
                <a:cubicBezTo>
                  <a:pt x="21" y="22"/>
                  <a:pt x="20" y="22"/>
                  <a:pt x="19" y="22"/>
                </a:cubicBezTo>
                <a:cubicBezTo>
                  <a:pt x="19" y="22"/>
                  <a:pt x="18" y="21"/>
                  <a:pt x="18" y="21"/>
                </a:cubicBezTo>
                <a:cubicBezTo>
                  <a:pt x="17" y="21"/>
                  <a:pt x="17" y="20"/>
                  <a:pt x="17" y="20"/>
                </a:cubicBezTo>
                <a:cubicBezTo>
                  <a:pt x="17" y="19"/>
                  <a:pt x="16" y="19"/>
                  <a:pt x="16" y="18"/>
                </a:cubicBezTo>
                <a:cubicBezTo>
                  <a:pt x="16" y="17"/>
                  <a:pt x="16" y="17"/>
                  <a:pt x="16" y="17"/>
                </a:cubicBezTo>
                <a:cubicBezTo>
                  <a:pt x="19" y="17"/>
                  <a:pt x="19" y="17"/>
                  <a:pt x="19" y="17"/>
                </a:cubicBezTo>
                <a:cubicBezTo>
                  <a:pt x="19" y="18"/>
                  <a:pt x="19" y="18"/>
                  <a:pt x="19" y="19"/>
                </a:cubicBezTo>
                <a:cubicBezTo>
                  <a:pt x="19" y="19"/>
                  <a:pt x="19" y="19"/>
                  <a:pt x="19" y="19"/>
                </a:cubicBezTo>
                <a:cubicBezTo>
                  <a:pt x="19" y="20"/>
                  <a:pt x="20" y="20"/>
                  <a:pt x="20" y="20"/>
                </a:cubicBezTo>
                <a:cubicBezTo>
                  <a:pt x="20" y="20"/>
                  <a:pt x="21" y="20"/>
                  <a:pt x="21" y="20"/>
                </a:cubicBezTo>
                <a:cubicBezTo>
                  <a:pt x="21" y="16"/>
                  <a:pt x="21" y="16"/>
                  <a:pt x="21" y="16"/>
                </a:cubicBezTo>
                <a:cubicBezTo>
                  <a:pt x="21" y="16"/>
                  <a:pt x="20" y="16"/>
                  <a:pt x="19" y="16"/>
                </a:cubicBezTo>
                <a:cubicBezTo>
                  <a:pt x="19" y="16"/>
                  <a:pt x="18" y="15"/>
                  <a:pt x="18" y="15"/>
                </a:cubicBezTo>
                <a:cubicBezTo>
                  <a:pt x="17" y="15"/>
                  <a:pt x="17" y="15"/>
                  <a:pt x="17" y="14"/>
                </a:cubicBezTo>
                <a:cubicBezTo>
                  <a:pt x="17" y="14"/>
                  <a:pt x="17" y="13"/>
                  <a:pt x="17" y="12"/>
                </a:cubicBezTo>
                <a:cubicBezTo>
                  <a:pt x="17" y="11"/>
                  <a:pt x="17" y="10"/>
                  <a:pt x="17" y="10"/>
                </a:cubicBezTo>
                <a:cubicBezTo>
                  <a:pt x="18" y="9"/>
                  <a:pt x="18" y="9"/>
                  <a:pt x="19" y="9"/>
                </a:cubicBezTo>
                <a:cubicBezTo>
                  <a:pt x="19" y="8"/>
                  <a:pt x="20" y="8"/>
                  <a:pt x="21" y="8"/>
                </a:cubicBezTo>
                <a:cubicBezTo>
                  <a:pt x="21" y="7"/>
                  <a:pt x="21" y="7"/>
                  <a:pt x="21" y="7"/>
                </a:cubicBezTo>
                <a:cubicBezTo>
                  <a:pt x="23" y="7"/>
                  <a:pt x="23" y="7"/>
                  <a:pt x="23" y="7"/>
                </a:cubicBezTo>
                <a:cubicBezTo>
                  <a:pt x="23" y="8"/>
                  <a:pt x="23" y="8"/>
                  <a:pt x="23" y="8"/>
                </a:cubicBezTo>
                <a:cubicBezTo>
                  <a:pt x="24" y="8"/>
                  <a:pt x="25" y="9"/>
                  <a:pt x="26" y="9"/>
                </a:cubicBezTo>
                <a:cubicBezTo>
                  <a:pt x="26" y="9"/>
                  <a:pt x="27" y="9"/>
                  <a:pt x="27" y="10"/>
                </a:cubicBezTo>
                <a:cubicBezTo>
                  <a:pt x="27" y="10"/>
                  <a:pt x="28" y="11"/>
                  <a:pt x="28" y="12"/>
                </a:cubicBezTo>
                <a:cubicBezTo>
                  <a:pt x="25" y="12"/>
                  <a:pt x="25" y="12"/>
                  <a:pt x="25" y="12"/>
                </a:cubicBezTo>
                <a:cubicBezTo>
                  <a:pt x="25" y="12"/>
                  <a:pt x="25" y="12"/>
                  <a:pt x="25" y="12"/>
                </a:cubicBezTo>
                <a:cubicBezTo>
                  <a:pt x="25" y="11"/>
                  <a:pt x="25" y="11"/>
                  <a:pt x="25" y="11"/>
                </a:cubicBezTo>
                <a:cubicBezTo>
                  <a:pt x="25" y="10"/>
                  <a:pt x="24" y="10"/>
                  <a:pt x="23" y="10"/>
                </a:cubicBezTo>
                <a:cubicBezTo>
                  <a:pt x="23" y="10"/>
                  <a:pt x="23" y="10"/>
                  <a:pt x="23" y="10"/>
                </a:cubicBezTo>
                <a:close/>
                <a:moveTo>
                  <a:pt x="21" y="10"/>
                </a:moveTo>
                <a:cubicBezTo>
                  <a:pt x="21" y="10"/>
                  <a:pt x="21" y="10"/>
                  <a:pt x="21" y="10"/>
                </a:cubicBezTo>
                <a:cubicBezTo>
                  <a:pt x="21" y="10"/>
                  <a:pt x="20" y="10"/>
                  <a:pt x="20" y="10"/>
                </a:cubicBezTo>
                <a:cubicBezTo>
                  <a:pt x="20" y="11"/>
                  <a:pt x="19" y="11"/>
                  <a:pt x="19" y="11"/>
                </a:cubicBezTo>
                <a:cubicBezTo>
                  <a:pt x="19" y="11"/>
                  <a:pt x="19" y="12"/>
                  <a:pt x="19" y="12"/>
                </a:cubicBezTo>
                <a:cubicBezTo>
                  <a:pt x="19" y="13"/>
                  <a:pt x="19" y="13"/>
                  <a:pt x="19" y="14"/>
                </a:cubicBezTo>
                <a:cubicBezTo>
                  <a:pt x="20" y="14"/>
                  <a:pt x="21" y="14"/>
                  <a:pt x="21" y="14"/>
                </a:cubicBezTo>
                <a:cubicBezTo>
                  <a:pt x="21" y="10"/>
                  <a:pt x="21" y="10"/>
                  <a:pt x="21" y="10"/>
                </a:cubicBezTo>
                <a:close/>
                <a:moveTo>
                  <a:pt x="23" y="16"/>
                </a:moveTo>
                <a:cubicBezTo>
                  <a:pt x="23" y="20"/>
                  <a:pt x="23" y="20"/>
                  <a:pt x="23" y="20"/>
                </a:cubicBezTo>
                <a:cubicBezTo>
                  <a:pt x="23" y="20"/>
                  <a:pt x="23" y="20"/>
                  <a:pt x="23" y="20"/>
                </a:cubicBezTo>
                <a:cubicBezTo>
                  <a:pt x="24" y="20"/>
                  <a:pt x="25" y="20"/>
                  <a:pt x="25" y="19"/>
                </a:cubicBezTo>
                <a:cubicBezTo>
                  <a:pt x="25" y="19"/>
                  <a:pt x="26" y="19"/>
                  <a:pt x="26" y="18"/>
                </a:cubicBezTo>
                <a:cubicBezTo>
                  <a:pt x="26" y="17"/>
                  <a:pt x="25" y="17"/>
                  <a:pt x="25" y="17"/>
                </a:cubicBezTo>
                <a:cubicBezTo>
                  <a:pt x="25" y="16"/>
                  <a:pt x="25" y="16"/>
                  <a:pt x="24" y="16"/>
                </a:cubicBezTo>
                <a:cubicBezTo>
                  <a:pt x="24" y="16"/>
                  <a:pt x="24" y="16"/>
                  <a:pt x="23" y="16"/>
                </a:cubicBezTo>
                <a:close/>
                <a:moveTo>
                  <a:pt x="22" y="25"/>
                </a:moveTo>
                <a:cubicBezTo>
                  <a:pt x="25" y="25"/>
                  <a:pt x="27" y="24"/>
                  <a:pt x="29" y="22"/>
                </a:cubicBezTo>
                <a:cubicBezTo>
                  <a:pt x="30" y="20"/>
                  <a:pt x="32" y="18"/>
                  <a:pt x="32" y="15"/>
                </a:cubicBezTo>
                <a:cubicBezTo>
                  <a:pt x="32" y="13"/>
                  <a:pt x="30" y="10"/>
                  <a:pt x="29" y="9"/>
                </a:cubicBezTo>
                <a:cubicBezTo>
                  <a:pt x="27" y="7"/>
                  <a:pt x="25" y="6"/>
                  <a:pt x="22" y="6"/>
                </a:cubicBezTo>
                <a:cubicBezTo>
                  <a:pt x="20" y="6"/>
                  <a:pt x="17" y="7"/>
                  <a:pt x="15" y="9"/>
                </a:cubicBezTo>
                <a:cubicBezTo>
                  <a:pt x="14" y="10"/>
                  <a:pt x="13" y="13"/>
                  <a:pt x="13" y="15"/>
                </a:cubicBezTo>
                <a:cubicBezTo>
                  <a:pt x="13" y="18"/>
                  <a:pt x="14" y="20"/>
                  <a:pt x="15" y="22"/>
                </a:cubicBezTo>
                <a:cubicBezTo>
                  <a:pt x="17" y="24"/>
                  <a:pt x="20" y="25"/>
                  <a:pt x="22" y="25"/>
                </a:cubicBezTo>
                <a:close/>
                <a:moveTo>
                  <a:pt x="30" y="23"/>
                </a:moveTo>
                <a:cubicBezTo>
                  <a:pt x="32" y="21"/>
                  <a:pt x="33" y="18"/>
                  <a:pt x="33" y="15"/>
                </a:cubicBezTo>
                <a:cubicBezTo>
                  <a:pt x="33" y="12"/>
                  <a:pt x="32" y="9"/>
                  <a:pt x="30" y="7"/>
                </a:cubicBezTo>
                <a:cubicBezTo>
                  <a:pt x="28" y="5"/>
                  <a:pt x="25" y="4"/>
                  <a:pt x="22" y="4"/>
                </a:cubicBezTo>
                <a:cubicBezTo>
                  <a:pt x="19" y="4"/>
                  <a:pt x="16" y="5"/>
                  <a:pt x="14" y="7"/>
                </a:cubicBezTo>
                <a:cubicBezTo>
                  <a:pt x="12" y="9"/>
                  <a:pt x="11" y="12"/>
                  <a:pt x="11" y="15"/>
                </a:cubicBezTo>
                <a:cubicBezTo>
                  <a:pt x="11" y="18"/>
                  <a:pt x="12" y="21"/>
                  <a:pt x="14" y="23"/>
                </a:cubicBezTo>
                <a:cubicBezTo>
                  <a:pt x="16" y="25"/>
                  <a:pt x="19" y="27"/>
                  <a:pt x="22" y="27"/>
                </a:cubicBezTo>
                <a:cubicBezTo>
                  <a:pt x="25" y="27"/>
                  <a:pt x="28" y="25"/>
                  <a:pt x="30" y="23"/>
                </a:cubicBezTo>
                <a:close/>
                <a:moveTo>
                  <a:pt x="14" y="5"/>
                </a:moveTo>
                <a:cubicBezTo>
                  <a:pt x="2" y="5"/>
                  <a:pt x="2" y="5"/>
                  <a:pt x="2" y="5"/>
                </a:cubicBezTo>
                <a:cubicBezTo>
                  <a:pt x="1" y="5"/>
                  <a:pt x="0" y="4"/>
                  <a:pt x="0" y="3"/>
                </a:cubicBezTo>
                <a:cubicBezTo>
                  <a:pt x="0" y="1"/>
                  <a:pt x="0" y="1"/>
                  <a:pt x="0" y="1"/>
                </a:cubicBezTo>
                <a:cubicBezTo>
                  <a:pt x="0" y="1"/>
                  <a:pt x="1" y="0"/>
                  <a:pt x="2" y="0"/>
                </a:cubicBezTo>
                <a:cubicBezTo>
                  <a:pt x="21" y="0"/>
                  <a:pt x="21" y="0"/>
                  <a:pt x="21" y="0"/>
                </a:cubicBezTo>
                <a:cubicBezTo>
                  <a:pt x="22" y="0"/>
                  <a:pt x="22" y="1"/>
                  <a:pt x="22" y="1"/>
                </a:cubicBezTo>
                <a:cubicBezTo>
                  <a:pt x="22" y="2"/>
                  <a:pt x="22" y="2"/>
                  <a:pt x="22" y="2"/>
                </a:cubicBezTo>
                <a:cubicBezTo>
                  <a:pt x="22" y="2"/>
                  <a:pt x="22" y="2"/>
                  <a:pt x="22" y="2"/>
                </a:cubicBezTo>
                <a:cubicBezTo>
                  <a:pt x="19" y="2"/>
                  <a:pt x="17" y="3"/>
                  <a:pt x="14" y="5"/>
                </a:cubicBezTo>
                <a:close/>
                <a:moveTo>
                  <a:pt x="10" y="11"/>
                </a:moveTo>
                <a:cubicBezTo>
                  <a:pt x="2" y="11"/>
                  <a:pt x="2" y="11"/>
                  <a:pt x="2" y="11"/>
                </a:cubicBezTo>
                <a:cubicBezTo>
                  <a:pt x="1" y="11"/>
                  <a:pt x="0" y="10"/>
                  <a:pt x="0" y="9"/>
                </a:cubicBezTo>
                <a:cubicBezTo>
                  <a:pt x="0" y="7"/>
                  <a:pt x="0" y="7"/>
                  <a:pt x="0" y="7"/>
                </a:cubicBezTo>
                <a:cubicBezTo>
                  <a:pt x="0" y="7"/>
                  <a:pt x="1" y="6"/>
                  <a:pt x="2" y="6"/>
                </a:cubicBezTo>
                <a:cubicBezTo>
                  <a:pt x="13" y="6"/>
                  <a:pt x="13" y="6"/>
                  <a:pt x="13" y="6"/>
                </a:cubicBezTo>
                <a:cubicBezTo>
                  <a:pt x="12" y="7"/>
                  <a:pt x="11" y="9"/>
                  <a:pt x="10" y="11"/>
                </a:cubicBezTo>
                <a:close/>
                <a:moveTo>
                  <a:pt x="9" y="17"/>
                </a:moveTo>
                <a:cubicBezTo>
                  <a:pt x="2" y="17"/>
                  <a:pt x="2" y="17"/>
                  <a:pt x="2" y="17"/>
                </a:cubicBezTo>
                <a:cubicBezTo>
                  <a:pt x="1" y="17"/>
                  <a:pt x="0" y="16"/>
                  <a:pt x="0" y="15"/>
                </a:cubicBezTo>
                <a:cubicBezTo>
                  <a:pt x="0" y="13"/>
                  <a:pt x="0" y="13"/>
                  <a:pt x="0" y="13"/>
                </a:cubicBezTo>
                <a:cubicBezTo>
                  <a:pt x="0" y="12"/>
                  <a:pt x="1" y="12"/>
                  <a:pt x="2" y="12"/>
                </a:cubicBezTo>
                <a:cubicBezTo>
                  <a:pt x="10" y="12"/>
                  <a:pt x="10" y="12"/>
                  <a:pt x="10" y="12"/>
                </a:cubicBezTo>
                <a:cubicBezTo>
                  <a:pt x="9" y="13"/>
                  <a:pt x="9" y="14"/>
                  <a:pt x="9" y="15"/>
                </a:cubicBezTo>
                <a:cubicBezTo>
                  <a:pt x="9" y="16"/>
                  <a:pt x="9" y="16"/>
                  <a:pt x="9" y="17"/>
                </a:cubicBez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14" name="Freeform 240"/>
          <p:cNvSpPr>
            <a:spLocks noEditPoints="1"/>
          </p:cNvSpPr>
          <p:nvPr/>
        </p:nvSpPr>
        <p:spPr bwMode="auto">
          <a:xfrm>
            <a:off x="8109603" y="3744072"/>
            <a:ext cx="278706" cy="305853"/>
          </a:xfrm>
          <a:custGeom>
            <a:avLst/>
            <a:gdLst>
              <a:gd name="T0" fmla="*/ 3 w 29"/>
              <a:gd name="T1" fmla="*/ 32 h 32"/>
              <a:gd name="T2" fmla="*/ 17 w 29"/>
              <a:gd name="T3" fmla="*/ 7 h 32"/>
              <a:gd name="T4" fmla="*/ 13 w 29"/>
              <a:gd name="T5" fmla="*/ 0 h 32"/>
              <a:gd name="T6" fmla="*/ 11 w 29"/>
              <a:gd name="T7" fmla="*/ 0 h 32"/>
              <a:gd name="T8" fmla="*/ 9 w 29"/>
              <a:gd name="T9" fmla="*/ 0 h 32"/>
              <a:gd name="T10" fmla="*/ 7 w 29"/>
              <a:gd name="T11" fmla="*/ 0 h 32"/>
              <a:gd name="T12" fmla="*/ 5 w 29"/>
              <a:gd name="T13" fmla="*/ 0 h 32"/>
              <a:gd name="T14" fmla="*/ 3 w 29"/>
              <a:gd name="T15" fmla="*/ 4 h 32"/>
              <a:gd name="T16" fmla="*/ 20 w 29"/>
              <a:gd name="T17" fmla="*/ 28 h 32"/>
              <a:gd name="T18" fmla="*/ 28 w 29"/>
              <a:gd name="T19" fmla="*/ 11 h 32"/>
              <a:gd name="T20" fmla="*/ 20 w 29"/>
              <a:gd name="T21" fmla="*/ 16 h 32"/>
              <a:gd name="T22" fmla="*/ 21 w 29"/>
              <a:gd name="T23" fmla="*/ 13 h 32"/>
              <a:gd name="T24" fmla="*/ 27 w 29"/>
              <a:gd name="T25" fmla="*/ 26 h 32"/>
              <a:gd name="T26" fmla="*/ 25 w 29"/>
              <a:gd name="T27" fmla="*/ 22 h 32"/>
              <a:gd name="T28" fmla="*/ 20 w 29"/>
              <a:gd name="T29" fmla="*/ 24 h 32"/>
              <a:gd name="T30" fmla="*/ 21 w 29"/>
              <a:gd name="T31" fmla="*/ 26 h 32"/>
              <a:gd name="T32" fmla="*/ 20 w 29"/>
              <a:gd name="T33" fmla="*/ 24 h 32"/>
              <a:gd name="T34" fmla="*/ 21 w 29"/>
              <a:gd name="T35" fmla="*/ 23 h 32"/>
              <a:gd name="T36" fmla="*/ 20 w 29"/>
              <a:gd name="T37" fmla="*/ 20 h 32"/>
              <a:gd name="T38" fmla="*/ 20 w 29"/>
              <a:gd name="T39" fmla="*/ 19 h 32"/>
              <a:gd name="T40" fmla="*/ 21 w 29"/>
              <a:gd name="T41" fmla="*/ 16 h 32"/>
              <a:gd name="T42" fmla="*/ 10 w 29"/>
              <a:gd name="T43" fmla="*/ 19 h 32"/>
              <a:gd name="T44" fmla="*/ 7 w 29"/>
              <a:gd name="T45" fmla="*/ 22 h 32"/>
              <a:gd name="T46" fmla="*/ 13 w 29"/>
              <a:gd name="T47" fmla="*/ 19 h 32"/>
              <a:gd name="T48" fmla="*/ 11 w 29"/>
              <a:gd name="T49" fmla="*/ 22 h 32"/>
              <a:gd name="T50" fmla="*/ 13 w 29"/>
              <a:gd name="T51" fmla="*/ 19 h 32"/>
              <a:gd name="T52" fmla="*/ 6 w 29"/>
              <a:gd name="T53" fmla="*/ 29 h 32"/>
              <a:gd name="T54" fmla="*/ 3 w 29"/>
              <a:gd name="T55" fmla="*/ 26 h 32"/>
              <a:gd name="T56" fmla="*/ 10 w 29"/>
              <a:gd name="T57" fmla="*/ 29 h 32"/>
              <a:gd name="T58" fmla="*/ 7 w 29"/>
              <a:gd name="T59" fmla="*/ 27 h 32"/>
              <a:gd name="T60" fmla="*/ 14 w 29"/>
              <a:gd name="T61" fmla="*/ 27 h 32"/>
              <a:gd name="T62" fmla="*/ 11 w 29"/>
              <a:gd name="T63" fmla="*/ 29 h 32"/>
              <a:gd name="T64" fmla="*/ 6 w 29"/>
              <a:gd name="T65" fmla="*/ 23 h 32"/>
              <a:gd name="T66" fmla="*/ 3 w 29"/>
              <a:gd name="T67" fmla="*/ 26 h 32"/>
              <a:gd name="T68" fmla="*/ 6 w 29"/>
              <a:gd name="T69" fmla="*/ 23 h 32"/>
              <a:gd name="T70" fmla="*/ 10 w 29"/>
              <a:gd name="T71" fmla="*/ 26 h 32"/>
              <a:gd name="T72" fmla="*/ 7 w 29"/>
              <a:gd name="T73" fmla="*/ 23 h 32"/>
              <a:gd name="T74" fmla="*/ 14 w 29"/>
              <a:gd name="T75" fmla="*/ 25 h 32"/>
              <a:gd name="T76" fmla="*/ 11 w 29"/>
              <a:gd name="T77" fmla="*/ 23 h 32"/>
              <a:gd name="T78" fmla="*/ 6 w 29"/>
              <a:gd name="T79" fmla="*/ 19 h 32"/>
              <a:gd name="T80" fmla="*/ 3 w 29"/>
              <a:gd name="T81" fmla="*/ 22 h 32"/>
              <a:gd name="T82" fmla="*/ 3 w 29"/>
              <a:gd name="T83" fmla="*/ 11 h 32"/>
              <a:gd name="T84" fmla="*/ 14 w 29"/>
              <a:gd name="T85" fmla="*/ 16 h 32"/>
              <a:gd name="T86" fmla="*/ 3 w 29"/>
              <a:gd name="T87" fmla="*/ 11 h 32"/>
              <a:gd name="T88" fmla="*/ 4 w 29"/>
              <a:gd name="T89" fmla="*/ 6 h 32"/>
              <a:gd name="T90" fmla="*/ 5 w 29"/>
              <a:gd name="T91" fmla="*/ 1 h 32"/>
              <a:gd name="T92" fmla="*/ 7 w 29"/>
              <a:gd name="T93" fmla="*/ 1 h 32"/>
              <a:gd name="T94" fmla="*/ 8 w 29"/>
              <a:gd name="T95" fmla="*/ 1 h 32"/>
              <a:gd name="T96" fmla="*/ 10 w 29"/>
              <a:gd name="T97" fmla="*/ 1 h 32"/>
              <a:gd name="T98" fmla="*/ 12 w 29"/>
              <a:gd name="T99" fmla="*/ 1 h 32"/>
              <a:gd name="T100" fmla="*/ 15 w 29"/>
              <a:gd name="T101" fmla="*/ 7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9" h="32">
                <a:moveTo>
                  <a:pt x="3" y="4"/>
                </a:moveTo>
                <a:cubicBezTo>
                  <a:pt x="1" y="4"/>
                  <a:pt x="0" y="5"/>
                  <a:pt x="0" y="7"/>
                </a:cubicBezTo>
                <a:cubicBezTo>
                  <a:pt x="0" y="17"/>
                  <a:pt x="0" y="19"/>
                  <a:pt x="0" y="29"/>
                </a:cubicBezTo>
                <a:cubicBezTo>
                  <a:pt x="0" y="31"/>
                  <a:pt x="1" y="32"/>
                  <a:pt x="3" y="32"/>
                </a:cubicBezTo>
                <a:cubicBezTo>
                  <a:pt x="4" y="32"/>
                  <a:pt x="4" y="32"/>
                  <a:pt x="4" y="32"/>
                </a:cubicBezTo>
                <a:cubicBezTo>
                  <a:pt x="14" y="32"/>
                  <a:pt x="14" y="32"/>
                  <a:pt x="14" y="32"/>
                </a:cubicBezTo>
                <a:cubicBezTo>
                  <a:pt x="15" y="32"/>
                  <a:pt x="17" y="31"/>
                  <a:pt x="17" y="30"/>
                </a:cubicBezTo>
                <a:cubicBezTo>
                  <a:pt x="17" y="7"/>
                  <a:pt x="17" y="7"/>
                  <a:pt x="17" y="7"/>
                </a:cubicBezTo>
                <a:cubicBezTo>
                  <a:pt x="17" y="5"/>
                  <a:pt x="15" y="4"/>
                  <a:pt x="14" y="4"/>
                </a:cubicBezTo>
                <a:cubicBezTo>
                  <a:pt x="13" y="4"/>
                  <a:pt x="13" y="4"/>
                  <a:pt x="13" y="4"/>
                </a:cubicBezTo>
                <a:cubicBezTo>
                  <a:pt x="13" y="0"/>
                  <a:pt x="13" y="0"/>
                  <a:pt x="13" y="0"/>
                </a:cubicBezTo>
                <a:cubicBezTo>
                  <a:pt x="13" y="0"/>
                  <a:pt x="13" y="0"/>
                  <a:pt x="13" y="0"/>
                </a:cubicBezTo>
                <a:cubicBezTo>
                  <a:pt x="12" y="0"/>
                  <a:pt x="12" y="0"/>
                  <a:pt x="12" y="0"/>
                </a:cubicBezTo>
                <a:cubicBezTo>
                  <a:pt x="12" y="0"/>
                  <a:pt x="12" y="0"/>
                  <a:pt x="12" y="0"/>
                </a:cubicBezTo>
                <a:cubicBezTo>
                  <a:pt x="11" y="0"/>
                  <a:pt x="11" y="0"/>
                  <a:pt x="11" y="0"/>
                </a:cubicBezTo>
                <a:cubicBezTo>
                  <a:pt x="11" y="0"/>
                  <a:pt x="11" y="0"/>
                  <a:pt x="11" y="0"/>
                </a:cubicBezTo>
                <a:cubicBezTo>
                  <a:pt x="10" y="0"/>
                  <a:pt x="10" y="0"/>
                  <a:pt x="10" y="0"/>
                </a:cubicBezTo>
                <a:cubicBezTo>
                  <a:pt x="10" y="0"/>
                  <a:pt x="10" y="0"/>
                  <a:pt x="10" y="0"/>
                </a:cubicBezTo>
                <a:cubicBezTo>
                  <a:pt x="9" y="0"/>
                  <a:pt x="9" y="0"/>
                  <a:pt x="9" y="0"/>
                </a:cubicBezTo>
                <a:cubicBezTo>
                  <a:pt x="9" y="0"/>
                  <a:pt x="9" y="0"/>
                  <a:pt x="9" y="0"/>
                </a:cubicBezTo>
                <a:cubicBezTo>
                  <a:pt x="8" y="0"/>
                  <a:pt x="8" y="0"/>
                  <a:pt x="8" y="0"/>
                </a:cubicBezTo>
                <a:cubicBezTo>
                  <a:pt x="8" y="0"/>
                  <a:pt x="8" y="0"/>
                  <a:pt x="8" y="0"/>
                </a:cubicBezTo>
                <a:cubicBezTo>
                  <a:pt x="7" y="0"/>
                  <a:pt x="7" y="0"/>
                  <a:pt x="7" y="0"/>
                </a:cubicBezTo>
                <a:cubicBezTo>
                  <a:pt x="7" y="0"/>
                  <a:pt x="7" y="0"/>
                  <a:pt x="7" y="0"/>
                </a:cubicBezTo>
                <a:cubicBezTo>
                  <a:pt x="6" y="0"/>
                  <a:pt x="6" y="0"/>
                  <a:pt x="6" y="0"/>
                </a:cubicBezTo>
                <a:cubicBezTo>
                  <a:pt x="6" y="0"/>
                  <a:pt x="6" y="0"/>
                  <a:pt x="6" y="0"/>
                </a:cubicBezTo>
                <a:cubicBezTo>
                  <a:pt x="5" y="0"/>
                  <a:pt x="5" y="0"/>
                  <a:pt x="5" y="0"/>
                </a:cubicBezTo>
                <a:cubicBezTo>
                  <a:pt x="5" y="0"/>
                  <a:pt x="5" y="0"/>
                  <a:pt x="5" y="0"/>
                </a:cubicBezTo>
                <a:cubicBezTo>
                  <a:pt x="4" y="0"/>
                  <a:pt x="4" y="0"/>
                  <a:pt x="4" y="0"/>
                </a:cubicBezTo>
                <a:cubicBezTo>
                  <a:pt x="4" y="0"/>
                  <a:pt x="4" y="0"/>
                  <a:pt x="4" y="0"/>
                </a:cubicBezTo>
                <a:cubicBezTo>
                  <a:pt x="4" y="4"/>
                  <a:pt x="4" y="4"/>
                  <a:pt x="4" y="4"/>
                </a:cubicBezTo>
                <a:cubicBezTo>
                  <a:pt x="3" y="4"/>
                  <a:pt x="3" y="4"/>
                  <a:pt x="3" y="4"/>
                </a:cubicBezTo>
                <a:close/>
                <a:moveTo>
                  <a:pt x="29" y="12"/>
                </a:moveTo>
                <a:cubicBezTo>
                  <a:pt x="29" y="27"/>
                  <a:pt x="29" y="27"/>
                  <a:pt x="29" y="27"/>
                </a:cubicBezTo>
                <a:cubicBezTo>
                  <a:pt x="29" y="27"/>
                  <a:pt x="28" y="28"/>
                  <a:pt x="28" y="28"/>
                </a:cubicBezTo>
                <a:cubicBezTo>
                  <a:pt x="20" y="28"/>
                  <a:pt x="20" y="28"/>
                  <a:pt x="20" y="28"/>
                </a:cubicBezTo>
                <a:cubicBezTo>
                  <a:pt x="19" y="28"/>
                  <a:pt x="18" y="27"/>
                  <a:pt x="18" y="27"/>
                </a:cubicBezTo>
                <a:cubicBezTo>
                  <a:pt x="18" y="12"/>
                  <a:pt x="18" y="12"/>
                  <a:pt x="18" y="12"/>
                </a:cubicBezTo>
                <a:cubicBezTo>
                  <a:pt x="18" y="12"/>
                  <a:pt x="19" y="11"/>
                  <a:pt x="20" y="11"/>
                </a:cubicBezTo>
                <a:cubicBezTo>
                  <a:pt x="28" y="11"/>
                  <a:pt x="28" y="11"/>
                  <a:pt x="28" y="11"/>
                </a:cubicBezTo>
                <a:cubicBezTo>
                  <a:pt x="28" y="11"/>
                  <a:pt x="29" y="12"/>
                  <a:pt x="29" y="12"/>
                </a:cubicBezTo>
                <a:close/>
                <a:moveTo>
                  <a:pt x="20" y="13"/>
                </a:moveTo>
                <a:cubicBezTo>
                  <a:pt x="20" y="16"/>
                  <a:pt x="20" y="16"/>
                  <a:pt x="20" y="16"/>
                </a:cubicBezTo>
                <a:cubicBezTo>
                  <a:pt x="20" y="16"/>
                  <a:pt x="20" y="16"/>
                  <a:pt x="20" y="16"/>
                </a:cubicBezTo>
                <a:cubicBezTo>
                  <a:pt x="21" y="16"/>
                  <a:pt x="21" y="16"/>
                  <a:pt x="21" y="16"/>
                </a:cubicBezTo>
                <a:cubicBezTo>
                  <a:pt x="21" y="16"/>
                  <a:pt x="21" y="16"/>
                  <a:pt x="21" y="16"/>
                </a:cubicBezTo>
                <a:cubicBezTo>
                  <a:pt x="21" y="13"/>
                  <a:pt x="21" y="13"/>
                  <a:pt x="21" y="13"/>
                </a:cubicBezTo>
                <a:cubicBezTo>
                  <a:pt x="21" y="13"/>
                  <a:pt x="21" y="13"/>
                  <a:pt x="21" y="13"/>
                </a:cubicBezTo>
                <a:cubicBezTo>
                  <a:pt x="20" y="13"/>
                  <a:pt x="20" y="13"/>
                  <a:pt x="20" y="13"/>
                </a:cubicBezTo>
                <a:cubicBezTo>
                  <a:pt x="20" y="13"/>
                  <a:pt x="20" y="13"/>
                  <a:pt x="20" y="13"/>
                </a:cubicBezTo>
                <a:close/>
                <a:moveTo>
                  <a:pt x="25" y="26"/>
                </a:moveTo>
                <a:cubicBezTo>
                  <a:pt x="26" y="26"/>
                  <a:pt x="26" y="26"/>
                  <a:pt x="27" y="26"/>
                </a:cubicBezTo>
                <a:cubicBezTo>
                  <a:pt x="27" y="26"/>
                  <a:pt x="27" y="26"/>
                  <a:pt x="27" y="26"/>
                </a:cubicBezTo>
                <a:cubicBezTo>
                  <a:pt x="27" y="25"/>
                  <a:pt x="27" y="24"/>
                  <a:pt x="27" y="23"/>
                </a:cubicBezTo>
                <a:cubicBezTo>
                  <a:pt x="27" y="22"/>
                  <a:pt x="27" y="22"/>
                  <a:pt x="27" y="22"/>
                </a:cubicBezTo>
                <a:cubicBezTo>
                  <a:pt x="26" y="22"/>
                  <a:pt x="26" y="22"/>
                  <a:pt x="25" y="22"/>
                </a:cubicBezTo>
                <a:cubicBezTo>
                  <a:pt x="25" y="22"/>
                  <a:pt x="25" y="22"/>
                  <a:pt x="25" y="23"/>
                </a:cubicBezTo>
                <a:cubicBezTo>
                  <a:pt x="25" y="24"/>
                  <a:pt x="25" y="25"/>
                  <a:pt x="25" y="26"/>
                </a:cubicBezTo>
                <a:cubicBezTo>
                  <a:pt x="25" y="26"/>
                  <a:pt x="25" y="26"/>
                  <a:pt x="25" y="26"/>
                </a:cubicBezTo>
                <a:close/>
                <a:moveTo>
                  <a:pt x="20" y="24"/>
                </a:moveTo>
                <a:cubicBezTo>
                  <a:pt x="20" y="26"/>
                  <a:pt x="20" y="26"/>
                  <a:pt x="20" y="26"/>
                </a:cubicBezTo>
                <a:cubicBezTo>
                  <a:pt x="20" y="26"/>
                  <a:pt x="20" y="26"/>
                  <a:pt x="20" y="26"/>
                </a:cubicBezTo>
                <a:cubicBezTo>
                  <a:pt x="21" y="26"/>
                  <a:pt x="21" y="26"/>
                  <a:pt x="21" y="26"/>
                </a:cubicBezTo>
                <a:cubicBezTo>
                  <a:pt x="21" y="26"/>
                  <a:pt x="21" y="26"/>
                  <a:pt x="21" y="26"/>
                </a:cubicBezTo>
                <a:cubicBezTo>
                  <a:pt x="21" y="24"/>
                  <a:pt x="21" y="24"/>
                  <a:pt x="21" y="24"/>
                </a:cubicBezTo>
                <a:cubicBezTo>
                  <a:pt x="21" y="24"/>
                  <a:pt x="21" y="24"/>
                  <a:pt x="21" y="24"/>
                </a:cubicBezTo>
                <a:cubicBezTo>
                  <a:pt x="20" y="24"/>
                  <a:pt x="20" y="24"/>
                  <a:pt x="20" y="24"/>
                </a:cubicBezTo>
                <a:cubicBezTo>
                  <a:pt x="20" y="24"/>
                  <a:pt x="20" y="24"/>
                  <a:pt x="20" y="24"/>
                </a:cubicBezTo>
                <a:close/>
                <a:moveTo>
                  <a:pt x="20" y="20"/>
                </a:moveTo>
                <a:cubicBezTo>
                  <a:pt x="20" y="23"/>
                  <a:pt x="20" y="23"/>
                  <a:pt x="20" y="23"/>
                </a:cubicBezTo>
                <a:cubicBezTo>
                  <a:pt x="20" y="23"/>
                  <a:pt x="20" y="23"/>
                  <a:pt x="20" y="23"/>
                </a:cubicBezTo>
                <a:cubicBezTo>
                  <a:pt x="21" y="23"/>
                  <a:pt x="21" y="23"/>
                  <a:pt x="21" y="23"/>
                </a:cubicBezTo>
                <a:cubicBezTo>
                  <a:pt x="21" y="23"/>
                  <a:pt x="21" y="23"/>
                  <a:pt x="21" y="23"/>
                </a:cubicBezTo>
                <a:cubicBezTo>
                  <a:pt x="21" y="20"/>
                  <a:pt x="21" y="20"/>
                  <a:pt x="21" y="20"/>
                </a:cubicBezTo>
                <a:cubicBezTo>
                  <a:pt x="21" y="20"/>
                  <a:pt x="21" y="20"/>
                  <a:pt x="21" y="20"/>
                </a:cubicBezTo>
                <a:cubicBezTo>
                  <a:pt x="20" y="20"/>
                  <a:pt x="20" y="20"/>
                  <a:pt x="20" y="20"/>
                </a:cubicBezTo>
                <a:cubicBezTo>
                  <a:pt x="20" y="20"/>
                  <a:pt x="20" y="20"/>
                  <a:pt x="20" y="20"/>
                </a:cubicBezTo>
                <a:close/>
                <a:moveTo>
                  <a:pt x="20" y="17"/>
                </a:moveTo>
                <a:cubicBezTo>
                  <a:pt x="20" y="19"/>
                  <a:pt x="20" y="19"/>
                  <a:pt x="20" y="19"/>
                </a:cubicBezTo>
                <a:cubicBezTo>
                  <a:pt x="20" y="19"/>
                  <a:pt x="20" y="19"/>
                  <a:pt x="20" y="19"/>
                </a:cubicBezTo>
                <a:cubicBezTo>
                  <a:pt x="21" y="19"/>
                  <a:pt x="21" y="19"/>
                  <a:pt x="21" y="19"/>
                </a:cubicBezTo>
                <a:cubicBezTo>
                  <a:pt x="21" y="19"/>
                  <a:pt x="21" y="19"/>
                  <a:pt x="21" y="19"/>
                </a:cubicBezTo>
                <a:cubicBezTo>
                  <a:pt x="21" y="17"/>
                  <a:pt x="21" y="17"/>
                  <a:pt x="21" y="17"/>
                </a:cubicBezTo>
                <a:cubicBezTo>
                  <a:pt x="21" y="17"/>
                  <a:pt x="21" y="16"/>
                  <a:pt x="21" y="16"/>
                </a:cubicBezTo>
                <a:cubicBezTo>
                  <a:pt x="20" y="16"/>
                  <a:pt x="20" y="16"/>
                  <a:pt x="20" y="16"/>
                </a:cubicBezTo>
                <a:cubicBezTo>
                  <a:pt x="20" y="16"/>
                  <a:pt x="20" y="17"/>
                  <a:pt x="20" y="17"/>
                </a:cubicBezTo>
                <a:close/>
                <a:moveTo>
                  <a:pt x="10" y="19"/>
                </a:moveTo>
                <a:cubicBezTo>
                  <a:pt x="10" y="19"/>
                  <a:pt x="10" y="19"/>
                  <a:pt x="10" y="19"/>
                </a:cubicBezTo>
                <a:cubicBezTo>
                  <a:pt x="10" y="22"/>
                  <a:pt x="10" y="22"/>
                  <a:pt x="10" y="22"/>
                </a:cubicBezTo>
                <a:cubicBezTo>
                  <a:pt x="10" y="22"/>
                  <a:pt x="10" y="22"/>
                  <a:pt x="10" y="22"/>
                </a:cubicBezTo>
                <a:cubicBezTo>
                  <a:pt x="7" y="22"/>
                  <a:pt x="7" y="22"/>
                  <a:pt x="7" y="22"/>
                </a:cubicBezTo>
                <a:cubicBezTo>
                  <a:pt x="7" y="22"/>
                  <a:pt x="7" y="22"/>
                  <a:pt x="7" y="22"/>
                </a:cubicBezTo>
                <a:cubicBezTo>
                  <a:pt x="7" y="19"/>
                  <a:pt x="7" y="19"/>
                  <a:pt x="7" y="19"/>
                </a:cubicBezTo>
                <a:cubicBezTo>
                  <a:pt x="7" y="19"/>
                  <a:pt x="7" y="19"/>
                  <a:pt x="7" y="19"/>
                </a:cubicBezTo>
                <a:cubicBezTo>
                  <a:pt x="10" y="19"/>
                  <a:pt x="10" y="19"/>
                  <a:pt x="10" y="19"/>
                </a:cubicBezTo>
                <a:close/>
                <a:moveTo>
                  <a:pt x="13" y="19"/>
                </a:moveTo>
                <a:cubicBezTo>
                  <a:pt x="14" y="19"/>
                  <a:pt x="14" y="19"/>
                  <a:pt x="14" y="19"/>
                </a:cubicBezTo>
                <a:cubicBezTo>
                  <a:pt x="14" y="22"/>
                  <a:pt x="14" y="22"/>
                  <a:pt x="14" y="22"/>
                </a:cubicBezTo>
                <a:cubicBezTo>
                  <a:pt x="14" y="22"/>
                  <a:pt x="14" y="22"/>
                  <a:pt x="13" y="22"/>
                </a:cubicBezTo>
                <a:cubicBezTo>
                  <a:pt x="11" y="22"/>
                  <a:pt x="11" y="22"/>
                  <a:pt x="11" y="22"/>
                </a:cubicBezTo>
                <a:cubicBezTo>
                  <a:pt x="11" y="22"/>
                  <a:pt x="11" y="22"/>
                  <a:pt x="11" y="22"/>
                </a:cubicBezTo>
                <a:cubicBezTo>
                  <a:pt x="11" y="19"/>
                  <a:pt x="11" y="19"/>
                  <a:pt x="11" y="19"/>
                </a:cubicBezTo>
                <a:cubicBezTo>
                  <a:pt x="11" y="19"/>
                  <a:pt x="11" y="19"/>
                  <a:pt x="11" y="19"/>
                </a:cubicBezTo>
                <a:cubicBezTo>
                  <a:pt x="13" y="19"/>
                  <a:pt x="13" y="19"/>
                  <a:pt x="13" y="19"/>
                </a:cubicBezTo>
                <a:close/>
                <a:moveTo>
                  <a:pt x="6" y="26"/>
                </a:moveTo>
                <a:cubicBezTo>
                  <a:pt x="6" y="26"/>
                  <a:pt x="6" y="26"/>
                  <a:pt x="6" y="27"/>
                </a:cubicBezTo>
                <a:cubicBezTo>
                  <a:pt x="6" y="29"/>
                  <a:pt x="6" y="29"/>
                  <a:pt x="6" y="29"/>
                </a:cubicBezTo>
                <a:cubicBezTo>
                  <a:pt x="6" y="29"/>
                  <a:pt x="6" y="29"/>
                  <a:pt x="6" y="29"/>
                </a:cubicBezTo>
                <a:cubicBezTo>
                  <a:pt x="3" y="29"/>
                  <a:pt x="3" y="29"/>
                  <a:pt x="3" y="29"/>
                </a:cubicBezTo>
                <a:cubicBezTo>
                  <a:pt x="3" y="29"/>
                  <a:pt x="3" y="29"/>
                  <a:pt x="3" y="29"/>
                </a:cubicBezTo>
                <a:cubicBezTo>
                  <a:pt x="3" y="27"/>
                  <a:pt x="3" y="27"/>
                  <a:pt x="3" y="27"/>
                </a:cubicBezTo>
                <a:cubicBezTo>
                  <a:pt x="3" y="26"/>
                  <a:pt x="3" y="26"/>
                  <a:pt x="3" y="26"/>
                </a:cubicBezTo>
                <a:cubicBezTo>
                  <a:pt x="6" y="26"/>
                  <a:pt x="6" y="26"/>
                  <a:pt x="6" y="26"/>
                </a:cubicBezTo>
                <a:close/>
                <a:moveTo>
                  <a:pt x="10" y="26"/>
                </a:moveTo>
                <a:cubicBezTo>
                  <a:pt x="10" y="26"/>
                  <a:pt x="10" y="26"/>
                  <a:pt x="10" y="27"/>
                </a:cubicBezTo>
                <a:cubicBezTo>
                  <a:pt x="10" y="29"/>
                  <a:pt x="10" y="29"/>
                  <a:pt x="10" y="29"/>
                </a:cubicBezTo>
                <a:cubicBezTo>
                  <a:pt x="10" y="29"/>
                  <a:pt x="10" y="29"/>
                  <a:pt x="10" y="29"/>
                </a:cubicBezTo>
                <a:cubicBezTo>
                  <a:pt x="7" y="29"/>
                  <a:pt x="7" y="29"/>
                  <a:pt x="7" y="29"/>
                </a:cubicBezTo>
                <a:cubicBezTo>
                  <a:pt x="7" y="29"/>
                  <a:pt x="7" y="29"/>
                  <a:pt x="7" y="29"/>
                </a:cubicBezTo>
                <a:cubicBezTo>
                  <a:pt x="7" y="27"/>
                  <a:pt x="7" y="27"/>
                  <a:pt x="7" y="27"/>
                </a:cubicBezTo>
                <a:cubicBezTo>
                  <a:pt x="7" y="26"/>
                  <a:pt x="7" y="26"/>
                  <a:pt x="7" y="26"/>
                </a:cubicBezTo>
                <a:cubicBezTo>
                  <a:pt x="10" y="26"/>
                  <a:pt x="10" y="26"/>
                  <a:pt x="10" y="26"/>
                </a:cubicBezTo>
                <a:close/>
                <a:moveTo>
                  <a:pt x="13" y="26"/>
                </a:moveTo>
                <a:cubicBezTo>
                  <a:pt x="14" y="26"/>
                  <a:pt x="14" y="26"/>
                  <a:pt x="14" y="27"/>
                </a:cubicBezTo>
                <a:cubicBezTo>
                  <a:pt x="14" y="29"/>
                  <a:pt x="14" y="29"/>
                  <a:pt x="14" y="29"/>
                </a:cubicBezTo>
                <a:cubicBezTo>
                  <a:pt x="14" y="29"/>
                  <a:pt x="14" y="29"/>
                  <a:pt x="13" y="29"/>
                </a:cubicBezTo>
                <a:cubicBezTo>
                  <a:pt x="11" y="29"/>
                  <a:pt x="11" y="29"/>
                  <a:pt x="11" y="29"/>
                </a:cubicBezTo>
                <a:cubicBezTo>
                  <a:pt x="11" y="29"/>
                  <a:pt x="11" y="29"/>
                  <a:pt x="11" y="29"/>
                </a:cubicBezTo>
                <a:cubicBezTo>
                  <a:pt x="11" y="27"/>
                  <a:pt x="11" y="27"/>
                  <a:pt x="11" y="27"/>
                </a:cubicBezTo>
                <a:cubicBezTo>
                  <a:pt x="11" y="26"/>
                  <a:pt x="11" y="26"/>
                  <a:pt x="11" y="26"/>
                </a:cubicBezTo>
                <a:cubicBezTo>
                  <a:pt x="13" y="26"/>
                  <a:pt x="13" y="26"/>
                  <a:pt x="13" y="26"/>
                </a:cubicBezTo>
                <a:close/>
                <a:moveTo>
                  <a:pt x="6" y="23"/>
                </a:moveTo>
                <a:cubicBezTo>
                  <a:pt x="6" y="23"/>
                  <a:pt x="6" y="23"/>
                  <a:pt x="6" y="23"/>
                </a:cubicBezTo>
                <a:cubicBezTo>
                  <a:pt x="6" y="25"/>
                  <a:pt x="6" y="25"/>
                  <a:pt x="6" y="25"/>
                </a:cubicBezTo>
                <a:cubicBezTo>
                  <a:pt x="6" y="25"/>
                  <a:pt x="6" y="26"/>
                  <a:pt x="6" y="26"/>
                </a:cubicBezTo>
                <a:cubicBezTo>
                  <a:pt x="3" y="26"/>
                  <a:pt x="3" y="26"/>
                  <a:pt x="3" y="26"/>
                </a:cubicBezTo>
                <a:cubicBezTo>
                  <a:pt x="3" y="26"/>
                  <a:pt x="3" y="25"/>
                  <a:pt x="3" y="25"/>
                </a:cubicBezTo>
                <a:cubicBezTo>
                  <a:pt x="3" y="23"/>
                  <a:pt x="3" y="23"/>
                  <a:pt x="3" y="23"/>
                </a:cubicBezTo>
                <a:cubicBezTo>
                  <a:pt x="3" y="23"/>
                  <a:pt x="3" y="23"/>
                  <a:pt x="3" y="23"/>
                </a:cubicBezTo>
                <a:cubicBezTo>
                  <a:pt x="6" y="23"/>
                  <a:pt x="6" y="23"/>
                  <a:pt x="6" y="23"/>
                </a:cubicBezTo>
                <a:close/>
                <a:moveTo>
                  <a:pt x="10" y="23"/>
                </a:moveTo>
                <a:cubicBezTo>
                  <a:pt x="10" y="23"/>
                  <a:pt x="10" y="23"/>
                  <a:pt x="10" y="23"/>
                </a:cubicBezTo>
                <a:cubicBezTo>
                  <a:pt x="10" y="25"/>
                  <a:pt x="10" y="25"/>
                  <a:pt x="10" y="25"/>
                </a:cubicBezTo>
                <a:cubicBezTo>
                  <a:pt x="10" y="25"/>
                  <a:pt x="10" y="26"/>
                  <a:pt x="10" y="26"/>
                </a:cubicBezTo>
                <a:cubicBezTo>
                  <a:pt x="7" y="26"/>
                  <a:pt x="7" y="26"/>
                  <a:pt x="7" y="26"/>
                </a:cubicBezTo>
                <a:cubicBezTo>
                  <a:pt x="7" y="26"/>
                  <a:pt x="7" y="25"/>
                  <a:pt x="7" y="25"/>
                </a:cubicBezTo>
                <a:cubicBezTo>
                  <a:pt x="7" y="23"/>
                  <a:pt x="7" y="23"/>
                  <a:pt x="7" y="23"/>
                </a:cubicBezTo>
                <a:cubicBezTo>
                  <a:pt x="7" y="23"/>
                  <a:pt x="7" y="23"/>
                  <a:pt x="7" y="23"/>
                </a:cubicBezTo>
                <a:cubicBezTo>
                  <a:pt x="10" y="23"/>
                  <a:pt x="10" y="23"/>
                  <a:pt x="10" y="23"/>
                </a:cubicBezTo>
                <a:close/>
                <a:moveTo>
                  <a:pt x="13" y="23"/>
                </a:moveTo>
                <a:cubicBezTo>
                  <a:pt x="14" y="23"/>
                  <a:pt x="14" y="23"/>
                  <a:pt x="14" y="23"/>
                </a:cubicBezTo>
                <a:cubicBezTo>
                  <a:pt x="14" y="25"/>
                  <a:pt x="14" y="25"/>
                  <a:pt x="14" y="25"/>
                </a:cubicBezTo>
                <a:cubicBezTo>
                  <a:pt x="14" y="25"/>
                  <a:pt x="14" y="26"/>
                  <a:pt x="13" y="26"/>
                </a:cubicBezTo>
                <a:cubicBezTo>
                  <a:pt x="11" y="26"/>
                  <a:pt x="11" y="26"/>
                  <a:pt x="11" y="26"/>
                </a:cubicBezTo>
                <a:cubicBezTo>
                  <a:pt x="11" y="26"/>
                  <a:pt x="11" y="25"/>
                  <a:pt x="11" y="25"/>
                </a:cubicBezTo>
                <a:cubicBezTo>
                  <a:pt x="11" y="23"/>
                  <a:pt x="11" y="23"/>
                  <a:pt x="11" y="23"/>
                </a:cubicBezTo>
                <a:cubicBezTo>
                  <a:pt x="11" y="23"/>
                  <a:pt x="11" y="23"/>
                  <a:pt x="11" y="23"/>
                </a:cubicBezTo>
                <a:cubicBezTo>
                  <a:pt x="13" y="23"/>
                  <a:pt x="13" y="23"/>
                  <a:pt x="13" y="23"/>
                </a:cubicBezTo>
                <a:close/>
                <a:moveTo>
                  <a:pt x="6" y="19"/>
                </a:moveTo>
                <a:cubicBezTo>
                  <a:pt x="6" y="19"/>
                  <a:pt x="6" y="19"/>
                  <a:pt x="6" y="19"/>
                </a:cubicBezTo>
                <a:cubicBezTo>
                  <a:pt x="6" y="22"/>
                  <a:pt x="6" y="22"/>
                  <a:pt x="6" y="22"/>
                </a:cubicBezTo>
                <a:cubicBezTo>
                  <a:pt x="6" y="22"/>
                  <a:pt x="6" y="22"/>
                  <a:pt x="6" y="22"/>
                </a:cubicBezTo>
                <a:cubicBezTo>
                  <a:pt x="3" y="22"/>
                  <a:pt x="3" y="22"/>
                  <a:pt x="3" y="22"/>
                </a:cubicBezTo>
                <a:cubicBezTo>
                  <a:pt x="3" y="22"/>
                  <a:pt x="3" y="22"/>
                  <a:pt x="3" y="22"/>
                </a:cubicBezTo>
                <a:cubicBezTo>
                  <a:pt x="3" y="19"/>
                  <a:pt x="3" y="19"/>
                  <a:pt x="3" y="19"/>
                </a:cubicBezTo>
                <a:cubicBezTo>
                  <a:pt x="3" y="19"/>
                  <a:pt x="3" y="19"/>
                  <a:pt x="3" y="19"/>
                </a:cubicBezTo>
                <a:cubicBezTo>
                  <a:pt x="6" y="19"/>
                  <a:pt x="6" y="19"/>
                  <a:pt x="6" y="19"/>
                </a:cubicBezTo>
                <a:close/>
                <a:moveTo>
                  <a:pt x="3" y="11"/>
                </a:moveTo>
                <a:cubicBezTo>
                  <a:pt x="3" y="11"/>
                  <a:pt x="3" y="11"/>
                  <a:pt x="3" y="11"/>
                </a:cubicBezTo>
                <a:cubicBezTo>
                  <a:pt x="13" y="11"/>
                  <a:pt x="13" y="11"/>
                  <a:pt x="13" y="11"/>
                </a:cubicBezTo>
                <a:cubicBezTo>
                  <a:pt x="14" y="11"/>
                  <a:pt x="14" y="11"/>
                  <a:pt x="14" y="11"/>
                </a:cubicBezTo>
                <a:cubicBezTo>
                  <a:pt x="14" y="16"/>
                  <a:pt x="14" y="16"/>
                  <a:pt x="14" y="16"/>
                </a:cubicBezTo>
                <a:cubicBezTo>
                  <a:pt x="14" y="17"/>
                  <a:pt x="14" y="17"/>
                  <a:pt x="13" y="17"/>
                </a:cubicBezTo>
                <a:cubicBezTo>
                  <a:pt x="3" y="17"/>
                  <a:pt x="3" y="17"/>
                  <a:pt x="3" y="17"/>
                </a:cubicBezTo>
                <a:cubicBezTo>
                  <a:pt x="3" y="17"/>
                  <a:pt x="3" y="17"/>
                  <a:pt x="3" y="16"/>
                </a:cubicBezTo>
                <a:cubicBezTo>
                  <a:pt x="3" y="15"/>
                  <a:pt x="3" y="13"/>
                  <a:pt x="3" y="11"/>
                </a:cubicBezTo>
                <a:close/>
                <a:moveTo>
                  <a:pt x="13" y="4"/>
                </a:moveTo>
                <a:cubicBezTo>
                  <a:pt x="13" y="5"/>
                  <a:pt x="13" y="5"/>
                  <a:pt x="13" y="5"/>
                </a:cubicBezTo>
                <a:cubicBezTo>
                  <a:pt x="13" y="6"/>
                  <a:pt x="13" y="6"/>
                  <a:pt x="13" y="6"/>
                </a:cubicBezTo>
                <a:cubicBezTo>
                  <a:pt x="4" y="6"/>
                  <a:pt x="4" y="6"/>
                  <a:pt x="4" y="6"/>
                </a:cubicBezTo>
                <a:cubicBezTo>
                  <a:pt x="4" y="5"/>
                  <a:pt x="4" y="5"/>
                  <a:pt x="4" y="5"/>
                </a:cubicBezTo>
                <a:cubicBezTo>
                  <a:pt x="4" y="4"/>
                  <a:pt x="4" y="4"/>
                  <a:pt x="4" y="4"/>
                </a:cubicBezTo>
                <a:cubicBezTo>
                  <a:pt x="4" y="1"/>
                  <a:pt x="4" y="1"/>
                  <a:pt x="4" y="1"/>
                </a:cubicBezTo>
                <a:cubicBezTo>
                  <a:pt x="5" y="1"/>
                  <a:pt x="5" y="1"/>
                  <a:pt x="5" y="1"/>
                </a:cubicBezTo>
                <a:cubicBezTo>
                  <a:pt x="5" y="1"/>
                  <a:pt x="5" y="1"/>
                  <a:pt x="5" y="1"/>
                </a:cubicBezTo>
                <a:cubicBezTo>
                  <a:pt x="5" y="1"/>
                  <a:pt x="5" y="1"/>
                  <a:pt x="5" y="1"/>
                </a:cubicBezTo>
                <a:cubicBezTo>
                  <a:pt x="6" y="1"/>
                  <a:pt x="6" y="1"/>
                  <a:pt x="6" y="1"/>
                </a:cubicBezTo>
                <a:cubicBezTo>
                  <a:pt x="7" y="1"/>
                  <a:pt x="7" y="1"/>
                  <a:pt x="7" y="1"/>
                </a:cubicBezTo>
                <a:cubicBezTo>
                  <a:pt x="7" y="1"/>
                  <a:pt x="7" y="1"/>
                  <a:pt x="7" y="1"/>
                </a:cubicBezTo>
                <a:cubicBezTo>
                  <a:pt x="7" y="1"/>
                  <a:pt x="7" y="1"/>
                  <a:pt x="7" y="1"/>
                </a:cubicBezTo>
                <a:cubicBezTo>
                  <a:pt x="8" y="1"/>
                  <a:pt x="8" y="1"/>
                  <a:pt x="8" y="1"/>
                </a:cubicBezTo>
                <a:cubicBezTo>
                  <a:pt x="8" y="1"/>
                  <a:pt x="8" y="1"/>
                  <a:pt x="8" y="1"/>
                </a:cubicBezTo>
                <a:cubicBezTo>
                  <a:pt x="9" y="1"/>
                  <a:pt x="9" y="1"/>
                  <a:pt x="9" y="1"/>
                </a:cubicBezTo>
                <a:cubicBezTo>
                  <a:pt x="10" y="1"/>
                  <a:pt x="10" y="1"/>
                  <a:pt x="10" y="1"/>
                </a:cubicBezTo>
                <a:cubicBezTo>
                  <a:pt x="10" y="1"/>
                  <a:pt x="10" y="1"/>
                  <a:pt x="10" y="1"/>
                </a:cubicBezTo>
                <a:cubicBezTo>
                  <a:pt x="10" y="1"/>
                  <a:pt x="10" y="1"/>
                  <a:pt x="10" y="1"/>
                </a:cubicBezTo>
                <a:cubicBezTo>
                  <a:pt x="11" y="1"/>
                  <a:pt x="11" y="1"/>
                  <a:pt x="11" y="1"/>
                </a:cubicBezTo>
                <a:cubicBezTo>
                  <a:pt x="11" y="1"/>
                  <a:pt x="11" y="1"/>
                  <a:pt x="11" y="1"/>
                </a:cubicBezTo>
                <a:cubicBezTo>
                  <a:pt x="12" y="1"/>
                  <a:pt x="12" y="1"/>
                  <a:pt x="12" y="1"/>
                </a:cubicBezTo>
                <a:cubicBezTo>
                  <a:pt x="12" y="1"/>
                  <a:pt x="12" y="1"/>
                  <a:pt x="12" y="1"/>
                </a:cubicBezTo>
                <a:cubicBezTo>
                  <a:pt x="13" y="1"/>
                  <a:pt x="13" y="1"/>
                  <a:pt x="13" y="1"/>
                </a:cubicBezTo>
                <a:cubicBezTo>
                  <a:pt x="13" y="4"/>
                  <a:pt x="13" y="4"/>
                  <a:pt x="13" y="4"/>
                </a:cubicBezTo>
                <a:close/>
                <a:moveTo>
                  <a:pt x="2" y="7"/>
                </a:moveTo>
                <a:cubicBezTo>
                  <a:pt x="15" y="7"/>
                  <a:pt x="15" y="7"/>
                  <a:pt x="15" y="7"/>
                </a:cubicBezTo>
                <a:cubicBezTo>
                  <a:pt x="15" y="9"/>
                  <a:pt x="15" y="9"/>
                  <a:pt x="15" y="9"/>
                </a:cubicBezTo>
                <a:cubicBezTo>
                  <a:pt x="2" y="9"/>
                  <a:pt x="2" y="9"/>
                  <a:pt x="2" y="9"/>
                </a:cubicBezTo>
                <a:lnTo>
                  <a:pt x="2" y="7"/>
                </a:ln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15" name="Freeform 241"/>
          <p:cNvSpPr>
            <a:spLocks noEditPoints="1"/>
          </p:cNvSpPr>
          <p:nvPr/>
        </p:nvSpPr>
        <p:spPr bwMode="auto">
          <a:xfrm>
            <a:off x="1266828" y="3744072"/>
            <a:ext cx="327571" cy="314902"/>
          </a:xfrm>
          <a:custGeom>
            <a:avLst/>
            <a:gdLst>
              <a:gd name="T0" fmla="*/ 34 w 34"/>
              <a:gd name="T1" fmla="*/ 24 h 33"/>
              <a:gd name="T2" fmla="*/ 16 w 34"/>
              <a:gd name="T3" fmla="*/ 24 h 33"/>
              <a:gd name="T4" fmla="*/ 23 w 34"/>
              <a:gd name="T5" fmla="*/ 20 h 33"/>
              <a:gd name="T6" fmla="*/ 18 w 34"/>
              <a:gd name="T7" fmla="*/ 22 h 33"/>
              <a:gd name="T8" fmla="*/ 21 w 34"/>
              <a:gd name="T9" fmla="*/ 21 h 33"/>
              <a:gd name="T10" fmla="*/ 23 w 34"/>
              <a:gd name="T11" fmla="*/ 28 h 33"/>
              <a:gd name="T12" fmla="*/ 31 w 34"/>
              <a:gd name="T13" fmla="*/ 27 h 33"/>
              <a:gd name="T14" fmla="*/ 27 w 34"/>
              <a:gd name="T15" fmla="*/ 26 h 33"/>
              <a:gd name="T16" fmla="*/ 29 w 34"/>
              <a:gd name="T17" fmla="*/ 25 h 33"/>
              <a:gd name="T18" fmla="*/ 31 w 34"/>
              <a:gd name="T19" fmla="*/ 22 h 33"/>
              <a:gd name="T20" fmla="*/ 28 w 34"/>
              <a:gd name="T21" fmla="*/ 20 h 33"/>
              <a:gd name="T22" fmla="*/ 25 w 34"/>
              <a:gd name="T23" fmla="*/ 22 h 33"/>
              <a:gd name="T24" fmla="*/ 27 w 34"/>
              <a:gd name="T25" fmla="*/ 23 h 33"/>
              <a:gd name="T26" fmla="*/ 27 w 34"/>
              <a:gd name="T27" fmla="*/ 21 h 33"/>
              <a:gd name="T28" fmla="*/ 30 w 34"/>
              <a:gd name="T29" fmla="*/ 21 h 33"/>
              <a:gd name="T30" fmla="*/ 30 w 34"/>
              <a:gd name="T31" fmla="*/ 23 h 33"/>
              <a:gd name="T32" fmla="*/ 26 w 34"/>
              <a:gd name="T33" fmla="*/ 25 h 33"/>
              <a:gd name="T34" fmla="*/ 25 w 34"/>
              <a:gd name="T35" fmla="*/ 28 h 33"/>
              <a:gd name="T36" fmla="*/ 31 w 34"/>
              <a:gd name="T37" fmla="*/ 27 h 33"/>
              <a:gd name="T38" fmla="*/ 15 w 34"/>
              <a:gd name="T39" fmla="*/ 13 h 33"/>
              <a:gd name="T40" fmla="*/ 9 w 34"/>
              <a:gd name="T41" fmla="*/ 9 h 33"/>
              <a:gd name="T42" fmla="*/ 9 w 34"/>
              <a:gd name="T43" fmla="*/ 10 h 33"/>
              <a:gd name="T44" fmla="*/ 14 w 34"/>
              <a:gd name="T45" fmla="*/ 14 h 33"/>
              <a:gd name="T46" fmla="*/ 13 w 34"/>
              <a:gd name="T47" fmla="*/ 15 h 33"/>
              <a:gd name="T48" fmla="*/ 14 w 34"/>
              <a:gd name="T49" fmla="*/ 16 h 33"/>
              <a:gd name="T50" fmla="*/ 11 w 34"/>
              <a:gd name="T51" fmla="*/ 23 h 33"/>
              <a:gd name="T52" fmla="*/ 12 w 34"/>
              <a:gd name="T53" fmla="*/ 23 h 33"/>
              <a:gd name="T54" fmla="*/ 15 w 34"/>
              <a:gd name="T55" fmla="*/ 15 h 33"/>
              <a:gd name="T56" fmla="*/ 16 w 34"/>
              <a:gd name="T57" fmla="*/ 16 h 33"/>
              <a:gd name="T58" fmla="*/ 17 w 34"/>
              <a:gd name="T59" fmla="*/ 16 h 33"/>
              <a:gd name="T60" fmla="*/ 17 w 34"/>
              <a:gd name="T61" fmla="*/ 15 h 33"/>
              <a:gd name="T62" fmla="*/ 16 w 34"/>
              <a:gd name="T63" fmla="*/ 14 h 33"/>
              <a:gd name="T64" fmla="*/ 22 w 34"/>
              <a:gd name="T65" fmla="*/ 7 h 33"/>
              <a:gd name="T66" fmla="*/ 22 w 34"/>
              <a:gd name="T67" fmla="*/ 7 h 33"/>
              <a:gd name="T68" fmla="*/ 16 w 34"/>
              <a:gd name="T69" fmla="*/ 12 h 33"/>
              <a:gd name="T70" fmla="*/ 16 w 34"/>
              <a:gd name="T71" fmla="*/ 12 h 33"/>
              <a:gd name="T72" fmla="*/ 15 w 34"/>
              <a:gd name="T73" fmla="*/ 12 h 33"/>
              <a:gd name="T74" fmla="*/ 25 w 34"/>
              <a:gd name="T75" fmla="*/ 10 h 33"/>
              <a:gd name="T76" fmla="*/ 29 w 34"/>
              <a:gd name="T77" fmla="*/ 13 h 33"/>
              <a:gd name="T78" fmla="*/ 15 w 34"/>
              <a:gd name="T79" fmla="*/ 0 h 33"/>
              <a:gd name="T80" fmla="*/ 0 w 34"/>
              <a:gd name="T81" fmla="*/ 14 h 33"/>
              <a:gd name="T82" fmla="*/ 15 w 34"/>
              <a:gd name="T83" fmla="*/ 29 h 33"/>
              <a:gd name="T84" fmla="*/ 11 w 34"/>
              <a:gd name="T85" fmla="*/ 24 h 33"/>
              <a:gd name="T86" fmla="*/ 5 w 34"/>
              <a:gd name="T87" fmla="*/ 18 h 33"/>
              <a:gd name="T88" fmla="*/ 5 w 34"/>
              <a:gd name="T89" fmla="*/ 10 h 33"/>
              <a:gd name="T90" fmla="*/ 11 w 34"/>
              <a:gd name="T91" fmla="*/ 4 h 33"/>
              <a:gd name="T92" fmla="*/ 19 w 34"/>
              <a:gd name="T93" fmla="*/ 4 h 33"/>
              <a:gd name="T94" fmla="*/ 9 w 34"/>
              <a:gd name="T95" fmla="*/ 14 h 33"/>
              <a:gd name="T96" fmla="*/ 9 w 34"/>
              <a:gd name="T97" fmla="*/ 15 h 33"/>
              <a:gd name="T98" fmla="*/ 5 w 34"/>
              <a:gd name="T99" fmla="*/ 14 h 33"/>
              <a:gd name="T100" fmla="*/ 9 w 34"/>
              <a:gd name="T101" fmla="*/ 14 h 33"/>
              <a:gd name="T102" fmla="*/ 15 w 34"/>
              <a:gd name="T103" fmla="*/ 8 h 33"/>
              <a:gd name="T104" fmla="*/ 14 w 34"/>
              <a:gd name="T105" fmla="*/ 5 h 33"/>
              <a:gd name="T106" fmla="*/ 15 w 34"/>
              <a:gd name="T107" fmla="*/ 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 h="33">
                <a:moveTo>
                  <a:pt x="25" y="15"/>
                </a:moveTo>
                <a:cubicBezTo>
                  <a:pt x="30" y="15"/>
                  <a:pt x="34" y="19"/>
                  <a:pt x="34" y="24"/>
                </a:cubicBezTo>
                <a:cubicBezTo>
                  <a:pt x="34" y="29"/>
                  <a:pt x="30" y="33"/>
                  <a:pt x="25" y="33"/>
                </a:cubicBezTo>
                <a:cubicBezTo>
                  <a:pt x="20" y="33"/>
                  <a:pt x="16" y="29"/>
                  <a:pt x="16" y="24"/>
                </a:cubicBezTo>
                <a:cubicBezTo>
                  <a:pt x="16" y="19"/>
                  <a:pt x="20" y="15"/>
                  <a:pt x="25" y="15"/>
                </a:cubicBezTo>
                <a:close/>
                <a:moveTo>
                  <a:pt x="23" y="20"/>
                </a:moveTo>
                <a:cubicBezTo>
                  <a:pt x="21" y="20"/>
                  <a:pt x="21" y="20"/>
                  <a:pt x="21" y="20"/>
                </a:cubicBezTo>
                <a:cubicBezTo>
                  <a:pt x="18" y="22"/>
                  <a:pt x="18" y="22"/>
                  <a:pt x="18" y="22"/>
                </a:cubicBezTo>
                <a:cubicBezTo>
                  <a:pt x="19" y="23"/>
                  <a:pt x="19" y="23"/>
                  <a:pt x="19" y="23"/>
                </a:cubicBezTo>
                <a:cubicBezTo>
                  <a:pt x="21" y="21"/>
                  <a:pt x="21" y="21"/>
                  <a:pt x="21" y="21"/>
                </a:cubicBezTo>
                <a:cubicBezTo>
                  <a:pt x="21" y="28"/>
                  <a:pt x="21" y="28"/>
                  <a:pt x="21" y="28"/>
                </a:cubicBezTo>
                <a:cubicBezTo>
                  <a:pt x="23" y="28"/>
                  <a:pt x="23" y="28"/>
                  <a:pt x="23" y="28"/>
                </a:cubicBezTo>
                <a:cubicBezTo>
                  <a:pt x="23" y="20"/>
                  <a:pt x="23" y="20"/>
                  <a:pt x="23" y="20"/>
                </a:cubicBezTo>
                <a:close/>
                <a:moveTo>
                  <a:pt x="31" y="27"/>
                </a:moveTo>
                <a:cubicBezTo>
                  <a:pt x="27" y="27"/>
                  <a:pt x="27" y="27"/>
                  <a:pt x="27" y="27"/>
                </a:cubicBezTo>
                <a:cubicBezTo>
                  <a:pt x="27" y="26"/>
                  <a:pt x="27" y="26"/>
                  <a:pt x="27" y="26"/>
                </a:cubicBezTo>
                <a:cubicBezTo>
                  <a:pt x="27" y="26"/>
                  <a:pt x="27" y="26"/>
                  <a:pt x="27" y="25"/>
                </a:cubicBezTo>
                <a:cubicBezTo>
                  <a:pt x="27" y="25"/>
                  <a:pt x="28" y="25"/>
                  <a:pt x="29" y="25"/>
                </a:cubicBezTo>
                <a:cubicBezTo>
                  <a:pt x="30" y="25"/>
                  <a:pt x="30" y="25"/>
                  <a:pt x="31" y="24"/>
                </a:cubicBezTo>
                <a:cubicBezTo>
                  <a:pt x="31" y="24"/>
                  <a:pt x="31" y="23"/>
                  <a:pt x="31" y="22"/>
                </a:cubicBezTo>
                <a:cubicBezTo>
                  <a:pt x="31" y="21"/>
                  <a:pt x="31" y="21"/>
                  <a:pt x="31" y="20"/>
                </a:cubicBezTo>
                <a:cubicBezTo>
                  <a:pt x="30" y="20"/>
                  <a:pt x="29" y="20"/>
                  <a:pt x="28" y="20"/>
                </a:cubicBezTo>
                <a:cubicBezTo>
                  <a:pt x="27" y="20"/>
                  <a:pt x="26" y="20"/>
                  <a:pt x="26" y="20"/>
                </a:cubicBezTo>
                <a:cubicBezTo>
                  <a:pt x="26" y="21"/>
                  <a:pt x="25" y="21"/>
                  <a:pt x="25" y="22"/>
                </a:cubicBezTo>
                <a:cubicBezTo>
                  <a:pt x="25" y="23"/>
                  <a:pt x="25" y="23"/>
                  <a:pt x="25" y="23"/>
                </a:cubicBezTo>
                <a:cubicBezTo>
                  <a:pt x="27" y="23"/>
                  <a:pt x="27" y="23"/>
                  <a:pt x="27" y="23"/>
                </a:cubicBezTo>
                <a:cubicBezTo>
                  <a:pt x="27" y="22"/>
                  <a:pt x="27" y="22"/>
                  <a:pt x="27" y="22"/>
                </a:cubicBezTo>
                <a:cubicBezTo>
                  <a:pt x="27" y="22"/>
                  <a:pt x="27" y="22"/>
                  <a:pt x="27" y="21"/>
                </a:cubicBezTo>
                <a:cubicBezTo>
                  <a:pt x="27" y="21"/>
                  <a:pt x="28" y="21"/>
                  <a:pt x="28" y="21"/>
                </a:cubicBezTo>
                <a:cubicBezTo>
                  <a:pt x="29" y="21"/>
                  <a:pt x="29" y="21"/>
                  <a:pt x="30" y="21"/>
                </a:cubicBezTo>
                <a:cubicBezTo>
                  <a:pt x="30" y="22"/>
                  <a:pt x="30" y="22"/>
                  <a:pt x="30" y="22"/>
                </a:cubicBezTo>
                <a:cubicBezTo>
                  <a:pt x="30" y="23"/>
                  <a:pt x="30" y="23"/>
                  <a:pt x="30" y="23"/>
                </a:cubicBezTo>
                <a:cubicBezTo>
                  <a:pt x="29" y="24"/>
                  <a:pt x="29" y="24"/>
                  <a:pt x="28" y="24"/>
                </a:cubicBezTo>
                <a:cubicBezTo>
                  <a:pt x="27" y="24"/>
                  <a:pt x="26" y="24"/>
                  <a:pt x="26" y="25"/>
                </a:cubicBezTo>
                <a:cubicBezTo>
                  <a:pt x="25" y="25"/>
                  <a:pt x="25" y="25"/>
                  <a:pt x="25" y="26"/>
                </a:cubicBezTo>
                <a:cubicBezTo>
                  <a:pt x="25" y="28"/>
                  <a:pt x="25" y="28"/>
                  <a:pt x="25" y="28"/>
                </a:cubicBezTo>
                <a:cubicBezTo>
                  <a:pt x="31" y="28"/>
                  <a:pt x="31" y="28"/>
                  <a:pt x="31" y="28"/>
                </a:cubicBezTo>
                <a:cubicBezTo>
                  <a:pt x="31" y="27"/>
                  <a:pt x="31" y="27"/>
                  <a:pt x="31" y="27"/>
                </a:cubicBezTo>
                <a:close/>
                <a:moveTo>
                  <a:pt x="15" y="12"/>
                </a:moveTo>
                <a:cubicBezTo>
                  <a:pt x="15" y="13"/>
                  <a:pt x="15" y="13"/>
                  <a:pt x="15" y="13"/>
                </a:cubicBezTo>
                <a:cubicBezTo>
                  <a:pt x="10" y="9"/>
                  <a:pt x="10" y="9"/>
                  <a:pt x="10" y="9"/>
                </a:cubicBezTo>
                <a:cubicBezTo>
                  <a:pt x="10" y="9"/>
                  <a:pt x="9" y="9"/>
                  <a:pt x="9" y="9"/>
                </a:cubicBezTo>
                <a:cubicBezTo>
                  <a:pt x="9" y="9"/>
                  <a:pt x="9" y="9"/>
                  <a:pt x="9" y="10"/>
                </a:cubicBezTo>
                <a:cubicBezTo>
                  <a:pt x="9" y="10"/>
                  <a:pt x="8" y="10"/>
                  <a:pt x="9" y="10"/>
                </a:cubicBezTo>
                <a:cubicBezTo>
                  <a:pt x="9" y="10"/>
                  <a:pt x="9" y="11"/>
                  <a:pt x="9" y="11"/>
                </a:cubicBezTo>
                <a:cubicBezTo>
                  <a:pt x="14" y="14"/>
                  <a:pt x="14" y="14"/>
                  <a:pt x="14" y="14"/>
                </a:cubicBezTo>
                <a:cubicBezTo>
                  <a:pt x="13" y="15"/>
                  <a:pt x="13" y="15"/>
                  <a:pt x="13" y="15"/>
                </a:cubicBezTo>
                <a:cubicBezTo>
                  <a:pt x="13" y="15"/>
                  <a:pt x="13" y="15"/>
                  <a:pt x="13" y="15"/>
                </a:cubicBezTo>
                <a:cubicBezTo>
                  <a:pt x="13" y="16"/>
                  <a:pt x="13" y="16"/>
                  <a:pt x="13" y="16"/>
                </a:cubicBezTo>
                <a:cubicBezTo>
                  <a:pt x="13" y="16"/>
                  <a:pt x="13" y="16"/>
                  <a:pt x="14" y="16"/>
                </a:cubicBezTo>
                <a:cubicBezTo>
                  <a:pt x="14" y="16"/>
                  <a:pt x="14" y="16"/>
                  <a:pt x="14" y="16"/>
                </a:cubicBezTo>
                <a:cubicBezTo>
                  <a:pt x="11" y="23"/>
                  <a:pt x="11" y="23"/>
                  <a:pt x="11" y="23"/>
                </a:cubicBezTo>
                <a:cubicBezTo>
                  <a:pt x="11" y="23"/>
                  <a:pt x="11" y="23"/>
                  <a:pt x="11" y="23"/>
                </a:cubicBezTo>
                <a:cubicBezTo>
                  <a:pt x="11" y="23"/>
                  <a:pt x="12" y="24"/>
                  <a:pt x="12" y="23"/>
                </a:cubicBezTo>
                <a:cubicBezTo>
                  <a:pt x="12" y="23"/>
                  <a:pt x="12" y="23"/>
                  <a:pt x="12" y="23"/>
                </a:cubicBezTo>
                <a:cubicBezTo>
                  <a:pt x="15" y="15"/>
                  <a:pt x="15" y="15"/>
                  <a:pt x="15" y="15"/>
                </a:cubicBezTo>
                <a:cubicBezTo>
                  <a:pt x="16" y="16"/>
                  <a:pt x="16" y="16"/>
                  <a:pt x="16" y="16"/>
                </a:cubicBezTo>
                <a:cubicBezTo>
                  <a:pt x="16" y="16"/>
                  <a:pt x="16" y="16"/>
                  <a:pt x="16" y="16"/>
                </a:cubicBezTo>
                <a:cubicBezTo>
                  <a:pt x="17" y="16"/>
                  <a:pt x="17" y="16"/>
                  <a:pt x="17" y="16"/>
                </a:cubicBezTo>
                <a:cubicBezTo>
                  <a:pt x="17" y="16"/>
                  <a:pt x="17" y="16"/>
                  <a:pt x="17" y="16"/>
                </a:cubicBezTo>
                <a:cubicBezTo>
                  <a:pt x="17" y="16"/>
                  <a:pt x="17" y="16"/>
                  <a:pt x="17" y="16"/>
                </a:cubicBezTo>
                <a:cubicBezTo>
                  <a:pt x="17" y="16"/>
                  <a:pt x="17" y="15"/>
                  <a:pt x="17" y="15"/>
                </a:cubicBezTo>
                <a:cubicBezTo>
                  <a:pt x="17" y="15"/>
                  <a:pt x="17" y="15"/>
                  <a:pt x="17" y="15"/>
                </a:cubicBezTo>
                <a:cubicBezTo>
                  <a:pt x="16" y="14"/>
                  <a:pt x="16" y="14"/>
                  <a:pt x="16" y="14"/>
                </a:cubicBezTo>
                <a:cubicBezTo>
                  <a:pt x="22" y="8"/>
                  <a:pt x="22" y="8"/>
                  <a:pt x="22" y="8"/>
                </a:cubicBezTo>
                <a:cubicBezTo>
                  <a:pt x="22" y="8"/>
                  <a:pt x="22" y="8"/>
                  <a:pt x="22" y="7"/>
                </a:cubicBezTo>
                <a:cubicBezTo>
                  <a:pt x="22" y="7"/>
                  <a:pt x="22" y="7"/>
                  <a:pt x="22" y="7"/>
                </a:cubicBezTo>
                <a:cubicBezTo>
                  <a:pt x="22" y="7"/>
                  <a:pt x="22" y="7"/>
                  <a:pt x="22" y="7"/>
                </a:cubicBezTo>
                <a:cubicBezTo>
                  <a:pt x="21" y="7"/>
                  <a:pt x="21" y="7"/>
                  <a:pt x="21" y="7"/>
                </a:cubicBezTo>
                <a:cubicBezTo>
                  <a:pt x="16" y="12"/>
                  <a:pt x="16" y="12"/>
                  <a:pt x="16" y="12"/>
                </a:cubicBezTo>
                <a:cubicBezTo>
                  <a:pt x="16" y="12"/>
                  <a:pt x="16" y="12"/>
                  <a:pt x="16" y="12"/>
                </a:cubicBezTo>
                <a:cubicBezTo>
                  <a:pt x="16" y="12"/>
                  <a:pt x="16" y="12"/>
                  <a:pt x="16" y="12"/>
                </a:cubicBezTo>
                <a:cubicBezTo>
                  <a:pt x="15" y="12"/>
                  <a:pt x="15" y="12"/>
                  <a:pt x="15" y="12"/>
                </a:cubicBezTo>
                <a:cubicBezTo>
                  <a:pt x="15" y="12"/>
                  <a:pt x="15" y="12"/>
                  <a:pt x="15" y="12"/>
                </a:cubicBezTo>
                <a:close/>
                <a:moveTo>
                  <a:pt x="23" y="6"/>
                </a:moveTo>
                <a:cubicBezTo>
                  <a:pt x="24" y="7"/>
                  <a:pt x="25" y="9"/>
                  <a:pt x="25" y="10"/>
                </a:cubicBezTo>
                <a:cubicBezTo>
                  <a:pt x="25" y="11"/>
                  <a:pt x="26" y="12"/>
                  <a:pt x="26" y="13"/>
                </a:cubicBezTo>
                <a:cubicBezTo>
                  <a:pt x="27" y="13"/>
                  <a:pt x="28" y="13"/>
                  <a:pt x="29" y="13"/>
                </a:cubicBezTo>
                <a:cubicBezTo>
                  <a:pt x="29" y="10"/>
                  <a:pt x="28" y="6"/>
                  <a:pt x="25" y="4"/>
                </a:cubicBezTo>
                <a:cubicBezTo>
                  <a:pt x="22" y="1"/>
                  <a:pt x="19" y="0"/>
                  <a:pt x="15" y="0"/>
                </a:cubicBezTo>
                <a:cubicBezTo>
                  <a:pt x="11" y="0"/>
                  <a:pt x="7" y="1"/>
                  <a:pt x="5" y="4"/>
                </a:cubicBezTo>
                <a:cubicBezTo>
                  <a:pt x="2" y="7"/>
                  <a:pt x="0" y="10"/>
                  <a:pt x="0" y="14"/>
                </a:cubicBezTo>
                <a:cubicBezTo>
                  <a:pt x="0" y="18"/>
                  <a:pt x="2" y="22"/>
                  <a:pt x="5" y="24"/>
                </a:cubicBezTo>
                <a:cubicBezTo>
                  <a:pt x="7" y="27"/>
                  <a:pt x="11" y="29"/>
                  <a:pt x="15" y="29"/>
                </a:cubicBezTo>
                <a:cubicBezTo>
                  <a:pt x="14" y="28"/>
                  <a:pt x="14" y="26"/>
                  <a:pt x="14" y="25"/>
                </a:cubicBezTo>
                <a:cubicBezTo>
                  <a:pt x="13" y="25"/>
                  <a:pt x="12" y="25"/>
                  <a:pt x="11" y="24"/>
                </a:cubicBezTo>
                <a:cubicBezTo>
                  <a:pt x="9" y="24"/>
                  <a:pt x="8" y="23"/>
                  <a:pt x="7" y="22"/>
                </a:cubicBezTo>
                <a:cubicBezTo>
                  <a:pt x="6" y="21"/>
                  <a:pt x="5" y="20"/>
                  <a:pt x="5" y="18"/>
                </a:cubicBezTo>
                <a:cubicBezTo>
                  <a:pt x="4" y="17"/>
                  <a:pt x="4" y="16"/>
                  <a:pt x="4" y="14"/>
                </a:cubicBezTo>
                <a:cubicBezTo>
                  <a:pt x="4" y="13"/>
                  <a:pt x="4" y="11"/>
                  <a:pt x="5" y="10"/>
                </a:cubicBezTo>
                <a:cubicBezTo>
                  <a:pt x="5" y="9"/>
                  <a:pt x="6" y="7"/>
                  <a:pt x="7" y="6"/>
                </a:cubicBezTo>
                <a:cubicBezTo>
                  <a:pt x="8" y="5"/>
                  <a:pt x="9" y="4"/>
                  <a:pt x="11" y="4"/>
                </a:cubicBezTo>
                <a:cubicBezTo>
                  <a:pt x="12" y="3"/>
                  <a:pt x="13" y="3"/>
                  <a:pt x="15" y="3"/>
                </a:cubicBezTo>
                <a:cubicBezTo>
                  <a:pt x="16" y="3"/>
                  <a:pt x="18" y="3"/>
                  <a:pt x="19" y="4"/>
                </a:cubicBezTo>
                <a:cubicBezTo>
                  <a:pt x="20" y="4"/>
                  <a:pt x="22" y="5"/>
                  <a:pt x="23" y="6"/>
                </a:cubicBezTo>
                <a:close/>
                <a:moveTo>
                  <a:pt x="9" y="14"/>
                </a:moveTo>
                <a:cubicBezTo>
                  <a:pt x="9" y="14"/>
                  <a:pt x="9" y="14"/>
                  <a:pt x="9" y="14"/>
                </a:cubicBezTo>
                <a:cubicBezTo>
                  <a:pt x="9" y="14"/>
                  <a:pt x="9" y="15"/>
                  <a:pt x="9" y="15"/>
                </a:cubicBezTo>
                <a:cubicBezTo>
                  <a:pt x="5" y="15"/>
                  <a:pt x="5" y="15"/>
                  <a:pt x="5" y="15"/>
                </a:cubicBezTo>
                <a:cubicBezTo>
                  <a:pt x="5" y="15"/>
                  <a:pt x="5" y="14"/>
                  <a:pt x="5" y="14"/>
                </a:cubicBezTo>
                <a:cubicBezTo>
                  <a:pt x="5" y="14"/>
                  <a:pt x="5" y="14"/>
                  <a:pt x="5" y="14"/>
                </a:cubicBezTo>
                <a:cubicBezTo>
                  <a:pt x="9" y="14"/>
                  <a:pt x="9" y="14"/>
                  <a:pt x="9" y="14"/>
                </a:cubicBezTo>
                <a:close/>
                <a:moveTo>
                  <a:pt x="15" y="8"/>
                </a:moveTo>
                <a:cubicBezTo>
                  <a:pt x="15" y="8"/>
                  <a:pt x="15" y="8"/>
                  <a:pt x="15" y="8"/>
                </a:cubicBezTo>
                <a:cubicBezTo>
                  <a:pt x="14" y="8"/>
                  <a:pt x="14" y="8"/>
                  <a:pt x="14" y="8"/>
                </a:cubicBezTo>
                <a:cubicBezTo>
                  <a:pt x="14" y="5"/>
                  <a:pt x="14" y="5"/>
                  <a:pt x="14" y="5"/>
                </a:cubicBezTo>
                <a:cubicBezTo>
                  <a:pt x="14" y="4"/>
                  <a:pt x="14" y="4"/>
                  <a:pt x="15" y="4"/>
                </a:cubicBezTo>
                <a:cubicBezTo>
                  <a:pt x="15" y="4"/>
                  <a:pt x="15" y="4"/>
                  <a:pt x="15" y="5"/>
                </a:cubicBezTo>
                <a:lnTo>
                  <a:pt x="15" y="8"/>
                </a:ln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16" name="Freeform 242"/>
          <p:cNvSpPr>
            <a:spLocks noEditPoints="1"/>
          </p:cNvSpPr>
          <p:nvPr/>
        </p:nvSpPr>
        <p:spPr bwMode="auto">
          <a:xfrm>
            <a:off x="1882152" y="2533329"/>
            <a:ext cx="325761" cy="249750"/>
          </a:xfrm>
          <a:custGeom>
            <a:avLst/>
            <a:gdLst>
              <a:gd name="T0" fmla="*/ 12 w 34"/>
              <a:gd name="T1" fmla="*/ 2 h 26"/>
              <a:gd name="T2" fmla="*/ 12 w 34"/>
              <a:gd name="T3" fmla="*/ 3 h 26"/>
              <a:gd name="T4" fmla="*/ 11 w 34"/>
              <a:gd name="T5" fmla="*/ 3 h 26"/>
              <a:gd name="T6" fmla="*/ 11 w 34"/>
              <a:gd name="T7" fmla="*/ 2 h 26"/>
              <a:gd name="T8" fmla="*/ 13 w 34"/>
              <a:gd name="T9" fmla="*/ 0 h 26"/>
              <a:gd name="T10" fmla="*/ 21 w 34"/>
              <a:gd name="T11" fmla="*/ 0 h 26"/>
              <a:gd name="T12" fmla="*/ 23 w 34"/>
              <a:gd name="T13" fmla="*/ 2 h 26"/>
              <a:gd name="T14" fmla="*/ 23 w 34"/>
              <a:gd name="T15" fmla="*/ 3 h 26"/>
              <a:gd name="T16" fmla="*/ 22 w 34"/>
              <a:gd name="T17" fmla="*/ 3 h 26"/>
              <a:gd name="T18" fmla="*/ 22 w 34"/>
              <a:gd name="T19" fmla="*/ 2 h 26"/>
              <a:gd name="T20" fmla="*/ 21 w 34"/>
              <a:gd name="T21" fmla="*/ 1 h 26"/>
              <a:gd name="T22" fmla="*/ 13 w 34"/>
              <a:gd name="T23" fmla="*/ 1 h 26"/>
              <a:gd name="T24" fmla="*/ 12 w 34"/>
              <a:gd name="T25" fmla="*/ 2 h 26"/>
              <a:gd name="T26" fmla="*/ 34 w 34"/>
              <a:gd name="T27" fmla="*/ 19 h 26"/>
              <a:gd name="T28" fmla="*/ 34 w 34"/>
              <a:gd name="T29" fmla="*/ 6 h 26"/>
              <a:gd name="T30" fmla="*/ 31 w 34"/>
              <a:gd name="T31" fmla="*/ 4 h 26"/>
              <a:gd name="T32" fmla="*/ 3 w 34"/>
              <a:gd name="T33" fmla="*/ 4 h 26"/>
              <a:gd name="T34" fmla="*/ 0 w 34"/>
              <a:gd name="T35" fmla="*/ 6 h 26"/>
              <a:gd name="T36" fmla="*/ 0 w 34"/>
              <a:gd name="T37" fmla="*/ 19 h 26"/>
              <a:gd name="T38" fmla="*/ 1 w 34"/>
              <a:gd name="T39" fmla="*/ 19 h 26"/>
              <a:gd name="T40" fmla="*/ 14 w 34"/>
              <a:gd name="T41" fmla="*/ 19 h 26"/>
              <a:gd name="T42" fmla="*/ 14 w 34"/>
              <a:gd name="T43" fmla="*/ 18 h 26"/>
              <a:gd name="T44" fmla="*/ 15 w 34"/>
              <a:gd name="T45" fmla="*/ 18 h 26"/>
              <a:gd name="T46" fmla="*/ 19 w 34"/>
              <a:gd name="T47" fmla="*/ 18 h 26"/>
              <a:gd name="T48" fmla="*/ 20 w 34"/>
              <a:gd name="T49" fmla="*/ 18 h 26"/>
              <a:gd name="T50" fmla="*/ 20 w 34"/>
              <a:gd name="T51" fmla="*/ 19 h 26"/>
              <a:gd name="T52" fmla="*/ 33 w 34"/>
              <a:gd name="T53" fmla="*/ 19 h 26"/>
              <a:gd name="T54" fmla="*/ 34 w 34"/>
              <a:gd name="T55" fmla="*/ 19 h 26"/>
              <a:gd name="T56" fmla="*/ 20 w 34"/>
              <a:gd name="T57" fmla="*/ 20 h 26"/>
              <a:gd name="T58" fmla="*/ 20 w 34"/>
              <a:gd name="T59" fmla="*/ 21 h 26"/>
              <a:gd name="T60" fmla="*/ 19 w 34"/>
              <a:gd name="T61" fmla="*/ 21 h 26"/>
              <a:gd name="T62" fmla="*/ 15 w 34"/>
              <a:gd name="T63" fmla="*/ 21 h 26"/>
              <a:gd name="T64" fmla="*/ 14 w 34"/>
              <a:gd name="T65" fmla="*/ 21 h 26"/>
              <a:gd name="T66" fmla="*/ 14 w 34"/>
              <a:gd name="T67" fmla="*/ 20 h 26"/>
              <a:gd name="T68" fmla="*/ 1 w 34"/>
              <a:gd name="T69" fmla="*/ 20 h 26"/>
              <a:gd name="T70" fmla="*/ 0 w 34"/>
              <a:gd name="T71" fmla="*/ 20 h 26"/>
              <a:gd name="T72" fmla="*/ 0 w 34"/>
              <a:gd name="T73" fmla="*/ 24 h 26"/>
              <a:gd name="T74" fmla="*/ 3 w 34"/>
              <a:gd name="T75" fmla="*/ 26 h 26"/>
              <a:gd name="T76" fmla="*/ 31 w 34"/>
              <a:gd name="T77" fmla="*/ 26 h 26"/>
              <a:gd name="T78" fmla="*/ 34 w 34"/>
              <a:gd name="T79" fmla="*/ 24 h 26"/>
              <a:gd name="T80" fmla="*/ 34 w 34"/>
              <a:gd name="T81" fmla="*/ 20 h 26"/>
              <a:gd name="T82" fmla="*/ 33 w 34"/>
              <a:gd name="T83" fmla="*/ 20 h 26"/>
              <a:gd name="T84" fmla="*/ 20 w 34"/>
              <a:gd name="T85" fmla="*/ 2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4" h="26">
                <a:moveTo>
                  <a:pt x="12" y="2"/>
                </a:moveTo>
                <a:cubicBezTo>
                  <a:pt x="12" y="3"/>
                  <a:pt x="12" y="3"/>
                  <a:pt x="12" y="3"/>
                </a:cubicBezTo>
                <a:cubicBezTo>
                  <a:pt x="11" y="3"/>
                  <a:pt x="11" y="3"/>
                  <a:pt x="11" y="3"/>
                </a:cubicBezTo>
                <a:cubicBezTo>
                  <a:pt x="11" y="2"/>
                  <a:pt x="11" y="2"/>
                  <a:pt x="11" y="2"/>
                </a:cubicBezTo>
                <a:cubicBezTo>
                  <a:pt x="11" y="1"/>
                  <a:pt x="12" y="0"/>
                  <a:pt x="13" y="0"/>
                </a:cubicBezTo>
                <a:cubicBezTo>
                  <a:pt x="21" y="0"/>
                  <a:pt x="21" y="0"/>
                  <a:pt x="21" y="0"/>
                </a:cubicBezTo>
                <a:cubicBezTo>
                  <a:pt x="22" y="0"/>
                  <a:pt x="23" y="1"/>
                  <a:pt x="23" y="2"/>
                </a:cubicBezTo>
                <a:cubicBezTo>
                  <a:pt x="23" y="3"/>
                  <a:pt x="23" y="3"/>
                  <a:pt x="23" y="3"/>
                </a:cubicBezTo>
                <a:cubicBezTo>
                  <a:pt x="22" y="3"/>
                  <a:pt x="22" y="3"/>
                  <a:pt x="22" y="3"/>
                </a:cubicBezTo>
                <a:cubicBezTo>
                  <a:pt x="22" y="2"/>
                  <a:pt x="22" y="2"/>
                  <a:pt x="22" y="2"/>
                </a:cubicBezTo>
                <a:cubicBezTo>
                  <a:pt x="22" y="2"/>
                  <a:pt x="21" y="1"/>
                  <a:pt x="21" y="1"/>
                </a:cubicBezTo>
                <a:cubicBezTo>
                  <a:pt x="13" y="1"/>
                  <a:pt x="13" y="1"/>
                  <a:pt x="13" y="1"/>
                </a:cubicBezTo>
                <a:cubicBezTo>
                  <a:pt x="13" y="1"/>
                  <a:pt x="12" y="2"/>
                  <a:pt x="12" y="2"/>
                </a:cubicBezTo>
                <a:close/>
                <a:moveTo>
                  <a:pt x="34" y="19"/>
                </a:moveTo>
                <a:cubicBezTo>
                  <a:pt x="34" y="6"/>
                  <a:pt x="34" y="6"/>
                  <a:pt x="34" y="6"/>
                </a:cubicBezTo>
                <a:cubicBezTo>
                  <a:pt x="34" y="5"/>
                  <a:pt x="33" y="4"/>
                  <a:pt x="31" y="4"/>
                </a:cubicBezTo>
                <a:cubicBezTo>
                  <a:pt x="3" y="4"/>
                  <a:pt x="3" y="4"/>
                  <a:pt x="3" y="4"/>
                </a:cubicBezTo>
                <a:cubicBezTo>
                  <a:pt x="1" y="4"/>
                  <a:pt x="0" y="5"/>
                  <a:pt x="0" y="6"/>
                </a:cubicBezTo>
                <a:cubicBezTo>
                  <a:pt x="0" y="19"/>
                  <a:pt x="0" y="19"/>
                  <a:pt x="0" y="19"/>
                </a:cubicBezTo>
                <a:cubicBezTo>
                  <a:pt x="0" y="19"/>
                  <a:pt x="1" y="19"/>
                  <a:pt x="1" y="19"/>
                </a:cubicBezTo>
                <a:cubicBezTo>
                  <a:pt x="14" y="19"/>
                  <a:pt x="14" y="19"/>
                  <a:pt x="14" y="19"/>
                </a:cubicBezTo>
                <a:cubicBezTo>
                  <a:pt x="14" y="18"/>
                  <a:pt x="14" y="18"/>
                  <a:pt x="14" y="18"/>
                </a:cubicBezTo>
                <a:cubicBezTo>
                  <a:pt x="14" y="18"/>
                  <a:pt x="15" y="18"/>
                  <a:pt x="15" y="18"/>
                </a:cubicBezTo>
                <a:cubicBezTo>
                  <a:pt x="19" y="18"/>
                  <a:pt x="19" y="18"/>
                  <a:pt x="19" y="18"/>
                </a:cubicBezTo>
                <a:cubicBezTo>
                  <a:pt x="19" y="18"/>
                  <a:pt x="20" y="18"/>
                  <a:pt x="20" y="18"/>
                </a:cubicBezTo>
                <a:cubicBezTo>
                  <a:pt x="20" y="19"/>
                  <a:pt x="20" y="19"/>
                  <a:pt x="20" y="19"/>
                </a:cubicBezTo>
                <a:cubicBezTo>
                  <a:pt x="33" y="19"/>
                  <a:pt x="33" y="19"/>
                  <a:pt x="33" y="19"/>
                </a:cubicBezTo>
                <a:cubicBezTo>
                  <a:pt x="33" y="19"/>
                  <a:pt x="34" y="19"/>
                  <a:pt x="34" y="19"/>
                </a:cubicBezTo>
                <a:close/>
                <a:moveTo>
                  <a:pt x="20" y="20"/>
                </a:moveTo>
                <a:cubicBezTo>
                  <a:pt x="20" y="21"/>
                  <a:pt x="20" y="21"/>
                  <a:pt x="20" y="21"/>
                </a:cubicBezTo>
                <a:cubicBezTo>
                  <a:pt x="20" y="21"/>
                  <a:pt x="19" y="21"/>
                  <a:pt x="19" y="21"/>
                </a:cubicBezTo>
                <a:cubicBezTo>
                  <a:pt x="15" y="21"/>
                  <a:pt x="15" y="21"/>
                  <a:pt x="15" y="21"/>
                </a:cubicBezTo>
                <a:cubicBezTo>
                  <a:pt x="15" y="21"/>
                  <a:pt x="14" y="21"/>
                  <a:pt x="14" y="21"/>
                </a:cubicBezTo>
                <a:cubicBezTo>
                  <a:pt x="14" y="20"/>
                  <a:pt x="14" y="20"/>
                  <a:pt x="14" y="20"/>
                </a:cubicBezTo>
                <a:cubicBezTo>
                  <a:pt x="1" y="20"/>
                  <a:pt x="1" y="20"/>
                  <a:pt x="1" y="20"/>
                </a:cubicBezTo>
                <a:cubicBezTo>
                  <a:pt x="1" y="20"/>
                  <a:pt x="0" y="20"/>
                  <a:pt x="0" y="20"/>
                </a:cubicBezTo>
                <a:cubicBezTo>
                  <a:pt x="0" y="24"/>
                  <a:pt x="0" y="24"/>
                  <a:pt x="0" y="24"/>
                </a:cubicBezTo>
                <a:cubicBezTo>
                  <a:pt x="0" y="25"/>
                  <a:pt x="1" y="26"/>
                  <a:pt x="3" y="26"/>
                </a:cubicBezTo>
                <a:cubicBezTo>
                  <a:pt x="31" y="26"/>
                  <a:pt x="31" y="26"/>
                  <a:pt x="31" y="26"/>
                </a:cubicBezTo>
                <a:cubicBezTo>
                  <a:pt x="33" y="26"/>
                  <a:pt x="34" y="25"/>
                  <a:pt x="34" y="24"/>
                </a:cubicBezTo>
                <a:cubicBezTo>
                  <a:pt x="34" y="20"/>
                  <a:pt x="34" y="20"/>
                  <a:pt x="34" y="20"/>
                </a:cubicBezTo>
                <a:cubicBezTo>
                  <a:pt x="34" y="20"/>
                  <a:pt x="33" y="20"/>
                  <a:pt x="33" y="20"/>
                </a:cubicBezTo>
                <a:lnTo>
                  <a:pt x="20" y="20"/>
                </a:ln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17" name="Freeform 243"/>
          <p:cNvSpPr>
            <a:spLocks noEditPoints="1"/>
          </p:cNvSpPr>
          <p:nvPr/>
        </p:nvSpPr>
        <p:spPr bwMode="auto">
          <a:xfrm>
            <a:off x="3158047" y="2533329"/>
            <a:ext cx="258799" cy="260608"/>
          </a:xfrm>
          <a:custGeom>
            <a:avLst/>
            <a:gdLst>
              <a:gd name="T0" fmla="*/ 1 w 27"/>
              <a:gd name="T1" fmla="*/ 27 h 27"/>
              <a:gd name="T2" fmla="*/ 0 w 27"/>
              <a:gd name="T3" fmla="*/ 27 h 27"/>
              <a:gd name="T4" fmla="*/ 0 w 27"/>
              <a:gd name="T5" fmla="*/ 26 h 27"/>
              <a:gd name="T6" fmla="*/ 0 w 27"/>
              <a:gd name="T7" fmla="*/ 1 h 27"/>
              <a:gd name="T8" fmla="*/ 0 w 27"/>
              <a:gd name="T9" fmla="*/ 1 h 27"/>
              <a:gd name="T10" fmla="*/ 1 w 27"/>
              <a:gd name="T11" fmla="*/ 1 h 27"/>
              <a:gd name="T12" fmla="*/ 2 w 27"/>
              <a:gd name="T13" fmla="*/ 1 h 27"/>
              <a:gd name="T14" fmla="*/ 2 w 27"/>
              <a:gd name="T15" fmla="*/ 25 h 27"/>
              <a:gd name="T16" fmla="*/ 26 w 27"/>
              <a:gd name="T17" fmla="*/ 25 h 27"/>
              <a:gd name="T18" fmla="*/ 26 w 27"/>
              <a:gd name="T19" fmla="*/ 26 h 27"/>
              <a:gd name="T20" fmla="*/ 26 w 27"/>
              <a:gd name="T21" fmla="*/ 27 h 27"/>
              <a:gd name="T22" fmla="*/ 26 w 27"/>
              <a:gd name="T23" fmla="*/ 27 h 27"/>
              <a:gd name="T24" fmla="*/ 1 w 27"/>
              <a:gd name="T25" fmla="*/ 27 h 27"/>
              <a:gd name="T26" fmla="*/ 3 w 27"/>
              <a:gd name="T27" fmla="*/ 21 h 27"/>
              <a:gd name="T28" fmla="*/ 3 w 27"/>
              <a:gd name="T29" fmla="*/ 23 h 27"/>
              <a:gd name="T30" fmla="*/ 4 w 27"/>
              <a:gd name="T31" fmla="*/ 23 h 27"/>
              <a:gd name="T32" fmla="*/ 6 w 27"/>
              <a:gd name="T33" fmla="*/ 23 h 27"/>
              <a:gd name="T34" fmla="*/ 12 w 27"/>
              <a:gd name="T35" fmla="*/ 16 h 27"/>
              <a:gd name="T36" fmla="*/ 19 w 27"/>
              <a:gd name="T37" fmla="*/ 16 h 27"/>
              <a:gd name="T38" fmla="*/ 19 w 27"/>
              <a:gd name="T39" fmla="*/ 15 h 27"/>
              <a:gd name="T40" fmla="*/ 20 w 27"/>
              <a:gd name="T41" fmla="*/ 15 h 27"/>
              <a:gd name="T42" fmla="*/ 24 w 27"/>
              <a:gd name="T43" fmla="*/ 9 h 27"/>
              <a:gd name="T44" fmla="*/ 24 w 27"/>
              <a:gd name="T45" fmla="*/ 11 h 27"/>
              <a:gd name="T46" fmla="*/ 25 w 27"/>
              <a:gd name="T47" fmla="*/ 12 h 27"/>
              <a:gd name="T48" fmla="*/ 26 w 27"/>
              <a:gd name="T49" fmla="*/ 12 h 27"/>
              <a:gd name="T50" fmla="*/ 27 w 27"/>
              <a:gd name="T51" fmla="*/ 11 h 27"/>
              <a:gd name="T52" fmla="*/ 27 w 27"/>
              <a:gd name="T53" fmla="*/ 0 h 27"/>
              <a:gd name="T54" fmla="*/ 17 w 27"/>
              <a:gd name="T55" fmla="*/ 5 h 27"/>
              <a:gd name="T56" fmla="*/ 17 w 27"/>
              <a:gd name="T57" fmla="*/ 6 h 27"/>
              <a:gd name="T58" fmla="*/ 17 w 27"/>
              <a:gd name="T59" fmla="*/ 7 h 27"/>
              <a:gd name="T60" fmla="*/ 19 w 27"/>
              <a:gd name="T61" fmla="*/ 8 h 27"/>
              <a:gd name="T62" fmla="*/ 21 w 27"/>
              <a:gd name="T63" fmla="*/ 7 h 27"/>
              <a:gd name="T64" fmla="*/ 18 w 27"/>
              <a:gd name="T65" fmla="*/ 12 h 27"/>
              <a:gd name="T66" fmla="*/ 11 w 27"/>
              <a:gd name="T67" fmla="*/ 12 h 27"/>
              <a:gd name="T68" fmla="*/ 10 w 27"/>
              <a:gd name="T69" fmla="*/ 12 h 27"/>
              <a:gd name="T70" fmla="*/ 10 w 27"/>
              <a:gd name="T71" fmla="*/ 13 h 27"/>
              <a:gd name="T72" fmla="*/ 3 w 27"/>
              <a:gd name="T73"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7" h="27">
                <a:moveTo>
                  <a:pt x="1" y="27"/>
                </a:moveTo>
                <a:cubicBezTo>
                  <a:pt x="0" y="27"/>
                  <a:pt x="0" y="27"/>
                  <a:pt x="0" y="27"/>
                </a:cubicBezTo>
                <a:cubicBezTo>
                  <a:pt x="0" y="27"/>
                  <a:pt x="0" y="27"/>
                  <a:pt x="0" y="26"/>
                </a:cubicBezTo>
                <a:cubicBezTo>
                  <a:pt x="0" y="1"/>
                  <a:pt x="0" y="1"/>
                  <a:pt x="0" y="1"/>
                </a:cubicBezTo>
                <a:cubicBezTo>
                  <a:pt x="0" y="1"/>
                  <a:pt x="0" y="1"/>
                  <a:pt x="0" y="1"/>
                </a:cubicBezTo>
                <a:cubicBezTo>
                  <a:pt x="0" y="1"/>
                  <a:pt x="1" y="1"/>
                  <a:pt x="1" y="1"/>
                </a:cubicBezTo>
                <a:cubicBezTo>
                  <a:pt x="1" y="1"/>
                  <a:pt x="2" y="1"/>
                  <a:pt x="2" y="1"/>
                </a:cubicBezTo>
                <a:cubicBezTo>
                  <a:pt x="2" y="25"/>
                  <a:pt x="2" y="25"/>
                  <a:pt x="2" y="25"/>
                </a:cubicBezTo>
                <a:cubicBezTo>
                  <a:pt x="26" y="25"/>
                  <a:pt x="26" y="25"/>
                  <a:pt x="26" y="25"/>
                </a:cubicBezTo>
                <a:cubicBezTo>
                  <a:pt x="26" y="25"/>
                  <a:pt x="26" y="25"/>
                  <a:pt x="26" y="26"/>
                </a:cubicBezTo>
                <a:cubicBezTo>
                  <a:pt x="26" y="26"/>
                  <a:pt x="26" y="26"/>
                  <a:pt x="26" y="27"/>
                </a:cubicBezTo>
                <a:cubicBezTo>
                  <a:pt x="26" y="27"/>
                  <a:pt x="26" y="27"/>
                  <a:pt x="26" y="27"/>
                </a:cubicBezTo>
                <a:cubicBezTo>
                  <a:pt x="1" y="27"/>
                  <a:pt x="1" y="27"/>
                  <a:pt x="1" y="27"/>
                </a:cubicBezTo>
                <a:close/>
                <a:moveTo>
                  <a:pt x="3" y="21"/>
                </a:moveTo>
                <a:cubicBezTo>
                  <a:pt x="3" y="21"/>
                  <a:pt x="3" y="22"/>
                  <a:pt x="3" y="23"/>
                </a:cubicBezTo>
                <a:cubicBezTo>
                  <a:pt x="4" y="23"/>
                  <a:pt x="4" y="23"/>
                  <a:pt x="4" y="23"/>
                </a:cubicBezTo>
                <a:cubicBezTo>
                  <a:pt x="5" y="24"/>
                  <a:pt x="6" y="24"/>
                  <a:pt x="6" y="23"/>
                </a:cubicBezTo>
                <a:cubicBezTo>
                  <a:pt x="12" y="16"/>
                  <a:pt x="12" y="16"/>
                  <a:pt x="12" y="16"/>
                </a:cubicBezTo>
                <a:cubicBezTo>
                  <a:pt x="19" y="16"/>
                  <a:pt x="19" y="16"/>
                  <a:pt x="19" y="16"/>
                </a:cubicBezTo>
                <a:cubicBezTo>
                  <a:pt x="19" y="16"/>
                  <a:pt x="19" y="15"/>
                  <a:pt x="19" y="15"/>
                </a:cubicBezTo>
                <a:cubicBezTo>
                  <a:pt x="20" y="15"/>
                  <a:pt x="20" y="15"/>
                  <a:pt x="20" y="15"/>
                </a:cubicBezTo>
                <a:cubicBezTo>
                  <a:pt x="24" y="9"/>
                  <a:pt x="24" y="9"/>
                  <a:pt x="24" y="9"/>
                </a:cubicBezTo>
                <a:cubicBezTo>
                  <a:pt x="24" y="11"/>
                  <a:pt x="24" y="11"/>
                  <a:pt x="24" y="11"/>
                </a:cubicBezTo>
                <a:cubicBezTo>
                  <a:pt x="24" y="11"/>
                  <a:pt x="24" y="12"/>
                  <a:pt x="25" y="12"/>
                </a:cubicBezTo>
                <a:cubicBezTo>
                  <a:pt x="26" y="12"/>
                  <a:pt x="26" y="12"/>
                  <a:pt x="26" y="12"/>
                </a:cubicBezTo>
                <a:cubicBezTo>
                  <a:pt x="27" y="12"/>
                  <a:pt x="27" y="11"/>
                  <a:pt x="27" y="11"/>
                </a:cubicBezTo>
                <a:cubicBezTo>
                  <a:pt x="27" y="7"/>
                  <a:pt x="27" y="4"/>
                  <a:pt x="27" y="0"/>
                </a:cubicBezTo>
                <a:cubicBezTo>
                  <a:pt x="23" y="2"/>
                  <a:pt x="20" y="3"/>
                  <a:pt x="17" y="5"/>
                </a:cubicBezTo>
                <a:cubicBezTo>
                  <a:pt x="17" y="5"/>
                  <a:pt x="16" y="6"/>
                  <a:pt x="17" y="6"/>
                </a:cubicBezTo>
                <a:cubicBezTo>
                  <a:pt x="17" y="7"/>
                  <a:pt x="17" y="7"/>
                  <a:pt x="17" y="7"/>
                </a:cubicBezTo>
                <a:cubicBezTo>
                  <a:pt x="17" y="8"/>
                  <a:pt x="18" y="8"/>
                  <a:pt x="19" y="8"/>
                </a:cubicBezTo>
                <a:cubicBezTo>
                  <a:pt x="21" y="7"/>
                  <a:pt x="21" y="7"/>
                  <a:pt x="21" y="7"/>
                </a:cubicBezTo>
                <a:cubicBezTo>
                  <a:pt x="18" y="12"/>
                  <a:pt x="18" y="12"/>
                  <a:pt x="18" y="12"/>
                </a:cubicBezTo>
                <a:cubicBezTo>
                  <a:pt x="11" y="12"/>
                  <a:pt x="11" y="12"/>
                  <a:pt x="11" y="12"/>
                </a:cubicBezTo>
                <a:cubicBezTo>
                  <a:pt x="11" y="12"/>
                  <a:pt x="10" y="12"/>
                  <a:pt x="10" y="12"/>
                </a:cubicBezTo>
                <a:cubicBezTo>
                  <a:pt x="10" y="12"/>
                  <a:pt x="10" y="13"/>
                  <a:pt x="10" y="13"/>
                </a:cubicBezTo>
                <a:lnTo>
                  <a:pt x="3" y="21"/>
                </a:ln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18" name="Freeform 244"/>
          <p:cNvSpPr>
            <a:spLocks noEditPoints="1"/>
          </p:cNvSpPr>
          <p:nvPr/>
        </p:nvSpPr>
        <p:spPr bwMode="auto">
          <a:xfrm>
            <a:off x="3771562" y="2544188"/>
            <a:ext cx="258799" cy="249750"/>
          </a:xfrm>
          <a:custGeom>
            <a:avLst/>
            <a:gdLst>
              <a:gd name="T0" fmla="*/ 6 w 27"/>
              <a:gd name="T1" fmla="*/ 1 h 26"/>
              <a:gd name="T2" fmla="*/ 12 w 27"/>
              <a:gd name="T3" fmla="*/ 8 h 26"/>
              <a:gd name="T4" fmla="*/ 19 w 27"/>
              <a:gd name="T5" fmla="*/ 8 h 26"/>
              <a:gd name="T6" fmla="*/ 20 w 27"/>
              <a:gd name="T7" fmla="*/ 8 h 26"/>
              <a:gd name="T8" fmla="*/ 20 w 27"/>
              <a:gd name="T9" fmla="*/ 9 h 26"/>
              <a:gd name="T10" fmla="*/ 24 w 27"/>
              <a:gd name="T11" fmla="*/ 15 h 26"/>
              <a:gd name="T12" fmla="*/ 24 w 27"/>
              <a:gd name="T13" fmla="*/ 13 h 26"/>
              <a:gd name="T14" fmla="*/ 25 w 27"/>
              <a:gd name="T15" fmla="*/ 12 h 26"/>
              <a:gd name="T16" fmla="*/ 26 w 27"/>
              <a:gd name="T17" fmla="*/ 12 h 26"/>
              <a:gd name="T18" fmla="*/ 27 w 27"/>
              <a:gd name="T19" fmla="*/ 13 h 26"/>
              <a:gd name="T20" fmla="*/ 27 w 27"/>
              <a:gd name="T21" fmla="*/ 24 h 26"/>
              <a:gd name="T22" fmla="*/ 18 w 27"/>
              <a:gd name="T23" fmla="*/ 19 h 26"/>
              <a:gd name="T24" fmla="*/ 17 w 27"/>
              <a:gd name="T25" fmla="*/ 17 h 26"/>
              <a:gd name="T26" fmla="*/ 18 w 27"/>
              <a:gd name="T27" fmla="*/ 16 h 26"/>
              <a:gd name="T28" fmla="*/ 19 w 27"/>
              <a:gd name="T29" fmla="*/ 16 h 26"/>
              <a:gd name="T30" fmla="*/ 21 w 27"/>
              <a:gd name="T31" fmla="*/ 17 h 26"/>
              <a:gd name="T32" fmla="*/ 18 w 27"/>
              <a:gd name="T33" fmla="*/ 12 h 26"/>
              <a:gd name="T34" fmla="*/ 11 w 27"/>
              <a:gd name="T35" fmla="*/ 12 h 26"/>
              <a:gd name="T36" fmla="*/ 11 w 27"/>
              <a:gd name="T37" fmla="*/ 11 h 26"/>
              <a:gd name="T38" fmla="*/ 10 w 27"/>
              <a:gd name="T39" fmla="*/ 11 h 26"/>
              <a:gd name="T40" fmla="*/ 6 w 27"/>
              <a:gd name="T41" fmla="*/ 5 h 26"/>
              <a:gd name="T42" fmla="*/ 4 w 27"/>
              <a:gd name="T43" fmla="*/ 3 h 26"/>
              <a:gd name="T44" fmla="*/ 4 w 27"/>
              <a:gd name="T45" fmla="*/ 1 h 26"/>
              <a:gd name="T46" fmla="*/ 5 w 27"/>
              <a:gd name="T47" fmla="*/ 0 h 26"/>
              <a:gd name="T48" fmla="*/ 6 w 27"/>
              <a:gd name="T49" fmla="*/ 1 h 26"/>
              <a:gd name="T50" fmla="*/ 1 w 27"/>
              <a:gd name="T51" fmla="*/ 26 h 26"/>
              <a:gd name="T52" fmla="*/ 26 w 27"/>
              <a:gd name="T53" fmla="*/ 26 h 26"/>
              <a:gd name="T54" fmla="*/ 27 w 27"/>
              <a:gd name="T55" fmla="*/ 26 h 26"/>
              <a:gd name="T56" fmla="*/ 27 w 27"/>
              <a:gd name="T57" fmla="*/ 25 h 26"/>
              <a:gd name="T58" fmla="*/ 26 w 27"/>
              <a:gd name="T59" fmla="*/ 24 h 26"/>
              <a:gd name="T60" fmla="*/ 2 w 27"/>
              <a:gd name="T61" fmla="*/ 24 h 26"/>
              <a:gd name="T62" fmla="*/ 2 w 27"/>
              <a:gd name="T63" fmla="*/ 0 h 26"/>
              <a:gd name="T64" fmla="*/ 2 w 27"/>
              <a:gd name="T65" fmla="*/ 0 h 26"/>
              <a:gd name="T66" fmla="*/ 0 w 27"/>
              <a:gd name="T67" fmla="*/ 0 h 26"/>
              <a:gd name="T68" fmla="*/ 0 w 27"/>
              <a:gd name="T69" fmla="*/ 0 h 26"/>
              <a:gd name="T70" fmla="*/ 0 w 27"/>
              <a:gd name="T71" fmla="*/ 25 h 26"/>
              <a:gd name="T72" fmla="*/ 1 w 27"/>
              <a:gd name="T73"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7" h="26">
                <a:moveTo>
                  <a:pt x="6" y="1"/>
                </a:moveTo>
                <a:cubicBezTo>
                  <a:pt x="12" y="8"/>
                  <a:pt x="12" y="8"/>
                  <a:pt x="12" y="8"/>
                </a:cubicBezTo>
                <a:cubicBezTo>
                  <a:pt x="19" y="8"/>
                  <a:pt x="19" y="8"/>
                  <a:pt x="19" y="8"/>
                </a:cubicBezTo>
                <a:cubicBezTo>
                  <a:pt x="19" y="8"/>
                  <a:pt x="20" y="8"/>
                  <a:pt x="20" y="8"/>
                </a:cubicBezTo>
                <a:cubicBezTo>
                  <a:pt x="20" y="8"/>
                  <a:pt x="20" y="9"/>
                  <a:pt x="20" y="9"/>
                </a:cubicBezTo>
                <a:cubicBezTo>
                  <a:pt x="24" y="15"/>
                  <a:pt x="24" y="15"/>
                  <a:pt x="24" y="15"/>
                </a:cubicBezTo>
                <a:cubicBezTo>
                  <a:pt x="24" y="13"/>
                  <a:pt x="24" y="13"/>
                  <a:pt x="24" y="13"/>
                </a:cubicBezTo>
                <a:cubicBezTo>
                  <a:pt x="24" y="12"/>
                  <a:pt x="25" y="12"/>
                  <a:pt x="25" y="12"/>
                </a:cubicBezTo>
                <a:cubicBezTo>
                  <a:pt x="26" y="12"/>
                  <a:pt x="26" y="12"/>
                  <a:pt x="26" y="12"/>
                </a:cubicBezTo>
                <a:cubicBezTo>
                  <a:pt x="27" y="12"/>
                  <a:pt x="27" y="12"/>
                  <a:pt x="27" y="13"/>
                </a:cubicBezTo>
                <a:cubicBezTo>
                  <a:pt x="27" y="24"/>
                  <a:pt x="27" y="24"/>
                  <a:pt x="27" y="24"/>
                </a:cubicBezTo>
                <a:cubicBezTo>
                  <a:pt x="18" y="19"/>
                  <a:pt x="18" y="19"/>
                  <a:pt x="18" y="19"/>
                </a:cubicBezTo>
                <a:cubicBezTo>
                  <a:pt x="17" y="19"/>
                  <a:pt x="17" y="18"/>
                  <a:pt x="17" y="17"/>
                </a:cubicBezTo>
                <a:cubicBezTo>
                  <a:pt x="18" y="16"/>
                  <a:pt x="18" y="16"/>
                  <a:pt x="18" y="16"/>
                </a:cubicBezTo>
                <a:cubicBezTo>
                  <a:pt x="18" y="16"/>
                  <a:pt x="19" y="16"/>
                  <a:pt x="19" y="16"/>
                </a:cubicBezTo>
                <a:cubicBezTo>
                  <a:pt x="21" y="17"/>
                  <a:pt x="21" y="17"/>
                  <a:pt x="21" y="17"/>
                </a:cubicBezTo>
                <a:cubicBezTo>
                  <a:pt x="18" y="12"/>
                  <a:pt x="18" y="12"/>
                  <a:pt x="18" y="12"/>
                </a:cubicBezTo>
                <a:cubicBezTo>
                  <a:pt x="11" y="12"/>
                  <a:pt x="11" y="12"/>
                  <a:pt x="11" y="12"/>
                </a:cubicBezTo>
                <a:cubicBezTo>
                  <a:pt x="11" y="12"/>
                  <a:pt x="11" y="11"/>
                  <a:pt x="11" y="11"/>
                </a:cubicBezTo>
                <a:cubicBezTo>
                  <a:pt x="10" y="11"/>
                  <a:pt x="10" y="11"/>
                  <a:pt x="10" y="11"/>
                </a:cubicBezTo>
                <a:cubicBezTo>
                  <a:pt x="6" y="5"/>
                  <a:pt x="6" y="5"/>
                  <a:pt x="6" y="5"/>
                </a:cubicBezTo>
                <a:cubicBezTo>
                  <a:pt x="4" y="3"/>
                  <a:pt x="4" y="3"/>
                  <a:pt x="4" y="3"/>
                </a:cubicBezTo>
                <a:cubicBezTo>
                  <a:pt x="3" y="2"/>
                  <a:pt x="3" y="1"/>
                  <a:pt x="4" y="1"/>
                </a:cubicBezTo>
                <a:cubicBezTo>
                  <a:pt x="5" y="0"/>
                  <a:pt x="5" y="0"/>
                  <a:pt x="5" y="0"/>
                </a:cubicBezTo>
                <a:cubicBezTo>
                  <a:pt x="5" y="0"/>
                  <a:pt x="6" y="0"/>
                  <a:pt x="6" y="1"/>
                </a:cubicBezTo>
                <a:close/>
                <a:moveTo>
                  <a:pt x="1" y="26"/>
                </a:moveTo>
                <a:cubicBezTo>
                  <a:pt x="26" y="26"/>
                  <a:pt x="26" y="26"/>
                  <a:pt x="26" y="26"/>
                </a:cubicBezTo>
                <a:cubicBezTo>
                  <a:pt x="27" y="26"/>
                  <a:pt x="27" y="26"/>
                  <a:pt x="27" y="26"/>
                </a:cubicBezTo>
                <a:cubicBezTo>
                  <a:pt x="27" y="25"/>
                  <a:pt x="27" y="25"/>
                  <a:pt x="27" y="25"/>
                </a:cubicBezTo>
                <a:cubicBezTo>
                  <a:pt x="27" y="24"/>
                  <a:pt x="27" y="24"/>
                  <a:pt x="26" y="24"/>
                </a:cubicBezTo>
                <a:cubicBezTo>
                  <a:pt x="2" y="24"/>
                  <a:pt x="2" y="24"/>
                  <a:pt x="2" y="24"/>
                </a:cubicBezTo>
                <a:cubicBezTo>
                  <a:pt x="2" y="0"/>
                  <a:pt x="2" y="0"/>
                  <a:pt x="2" y="0"/>
                </a:cubicBezTo>
                <a:cubicBezTo>
                  <a:pt x="2" y="0"/>
                  <a:pt x="2" y="0"/>
                  <a:pt x="2" y="0"/>
                </a:cubicBezTo>
                <a:cubicBezTo>
                  <a:pt x="1" y="0"/>
                  <a:pt x="1" y="0"/>
                  <a:pt x="0" y="0"/>
                </a:cubicBezTo>
                <a:cubicBezTo>
                  <a:pt x="0" y="0"/>
                  <a:pt x="0" y="0"/>
                  <a:pt x="0" y="0"/>
                </a:cubicBezTo>
                <a:cubicBezTo>
                  <a:pt x="0" y="25"/>
                  <a:pt x="0" y="25"/>
                  <a:pt x="0" y="25"/>
                </a:cubicBezTo>
                <a:cubicBezTo>
                  <a:pt x="0" y="26"/>
                  <a:pt x="1" y="26"/>
                  <a:pt x="1" y="26"/>
                </a:cubicBez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19" name="Freeform 245"/>
          <p:cNvSpPr>
            <a:spLocks noEditPoints="1"/>
          </p:cNvSpPr>
          <p:nvPr/>
        </p:nvSpPr>
        <p:spPr bwMode="auto">
          <a:xfrm>
            <a:off x="6247340" y="2515231"/>
            <a:ext cx="278706" cy="278706"/>
          </a:xfrm>
          <a:custGeom>
            <a:avLst/>
            <a:gdLst>
              <a:gd name="T0" fmla="*/ 0 w 29"/>
              <a:gd name="T1" fmla="*/ 15 h 29"/>
              <a:gd name="T2" fmla="*/ 29 w 29"/>
              <a:gd name="T3" fmla="*/ 15 h 29"/>
              <a:gd name="T4" fmla="*/ 15 w 29"/>
              <a:gd name="T5" fmla="*/ 15 h 29"/>
              <a:gd name="T6" fmla="*/ 26 w 29"/>
              <a:gd name="T7" fmla="*/ 15 h 29"/>
              <a:gd name="T8" fmla="*/ 25 w 29"/>
              <a:gd name="T9" fmla="*/ 19 h 29"/>
              <a:gd name="T10" fmla="*/ 19 w 29"/>
              <a:gd name="T11" fmla="*/ 26 h 29"/>
              <a:gd name="T12" fmla="*/ 10 w 29"/>
              <a:gd name="T13" fmla="*/ 26 h 29"/>
              <a:gd name="T14" fmla="*/ 7 w 29"/>
              <a:gd name="T15" fmla="*/ 23 h 29"/>
              <a:gd name="T16" fmla="*/ 15 w 29"/>
              <a:gd name="T17" fmla="*/ 15 h 29"/>
              <a:gd name="T18" fmla="*/ 8 w 29"/>
              <a:gd name="T19" fmla="*/ 23 h 29"/>
              <a:gd name="T20" fmla="*/ 25 w 29"/>
              <a:gd name="T21" fmla="*/ 17 h 29"/>
              <a:gd name="T22" fmla="*/ 22 w 29"/>
              <a:gd name="T23" fmla="*/ 22 h 29"/>
              <a:gd name="T24" fmla="*/ 14 w 29"/>
              <a:gd name="T25" fmla="*/ 25 h 29"/>
              <a:gd name="T26" fmla="*/ 8 w 29"/>
              <a:gd name="T27" fmla="*/ 23 h 29"/>
              <a:gd name="T28" fmla="*/ 14 w 29"/>
              <a:gd name="T29" fmla="*/ 3 h 29"/>
              <a:gd name="T30" fmla="*/ 14 w 29"/>
              <a:gd name="T31" fmla="*/ 14 h 29"/>
              <a:gd name="T32" fmla="*/ 6 w 29"/>
              <a:gd name="T33" fmla="*/ 23 h 29"/>
              <a:gd name="T34" fmla="*/ 6 w 29"/>
              <a:gd name="T35" fmla="*/ 23 h 29"/>
              <a:gd name="T36" fmla="*/ 4 w 29"/>
              <a:gd name="T37" fmla="*/ 10 h 29"/>
              <a:gd name="T38" fmla="*/ 14 w 29"/>
              <a:gd name="T39" fmla="*/ 3 h 29"/>
              <a:gd name="T40" fmla="*/ 15 w 29"/>
              <a:gd name="T41" fmla="*/ 14 h 29"/>
              <a:gd name="T42" fmla="*/ 15 w 29"/>
              <a:gd name="T43" fmla="*/ 13 h 29"/>
              <a:gd name="T44" fmla="*/ 20 w 29"/>
              <a:gd name="T45" fmla="*/ 14 h 29"/>
              <a:gd name="T46" fmla="*/ 15 w 29"/>
              <a:gd name="T47" fmla="*/ 12 h 29"/>
              <a:gd name="T48" fmla="*/ 20 w 29"/>
              <a:gd name="T49" fmla="*/ 14 h 29"/>
              <a:gd name="T50" fmla="*/ 21 w 29"/>
              <a:gd name="T51" fmla="*/ 14 h 29"/>
              <a:gd name="T52" fmla="*/ 15 w 29"/>
              <a:gd name="T53" fmla="*/ 6 h 29"/>
              <a:gd name="T54" fmla="*/ 26 w 29"/>
              <a:gd name="T55" fmla="*/ 13 h 29"/>
              <a:gd name="T56" fmla="*/ 26 w 29"/>
              <a:gd name="T57" fmla="*/ 14 h 29"/>
              <a:gd name="T58" fmla="*/ 25 w 29"/>
              <a:gd name="T59" fmla="*/ 14 h 29"/>
              <a:gd name="T60" fmla="*/ 15 w 29"/>
              <a:gd name="T61" fmla="*/ 3 h 29"/>
              <a:gd name="T62" fmla="*/ 15 w 29"/>
              <a:gd name="T63" fmla="*/ 3 h 29"/>
              <a:gd name="T64" fmla="*/ 26 w 29"/>
              <a:gd name="T65" fmla="*/ 13 h 29"/>
              <a:gd name="T66" fmla="*/ 19 w 29"/>
              <a:gd name="T67" fmla="*/ 4 h 29"/>
              <a:gd name="T68" fmla="*/ 25 w 29"/>
              <a:gd name="T69" fmla="*/ 10 h 29"/>
              <a:gd name="T70" fmla="*/ 18 w 29"/>
              <a:gd name="T71" fmla="*/ 4 h 29"/>
              <a:gd name="T72" fmla="*/ 27 w 29"/>
              <a:gd name="T73" fmla="*/ 15 h 29"/>
              <a:gd name="T74" fmla="*/ 2 w 29"/>
              <a:gd name="T75" fmla="*/ 1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9" h="29">
                <a:moveTo>
                  <a:pt x="14" y="0"/>
                </a:moveTo>
                <a:cubicBezTo>
                  <a:pt x="6" y="0"/>
                  <a:pt x="0" y="7"/>
                  <a:pt x="0" y="15"/>
                </a:cubicBezTo>
                <a:cubicBezTo>
                  <a:pt x="0" y="23"/>
                  <a:pt x="6" y="29"/>
                  <a:pt x="14" y="29"/>
                </a:cubicBezTo>
                <a:cubicBezTo>
                  <a:pt x="22" y="29"/>
                  <a:pt x="29" y="23"/>
                  <a:pt x="29" y="15"/>
                </a:cubicBezTo>
                <a:cubicBezTo>
                  <a:pt x="29" y="7"/>
                  <a:pt x="22" y="0"/>
                  <a:pt x="14" y="0"/>
                </a:cubicBezTo>
                <a:close/>
                <a:moveTo>
                  <a:pt x="15" y="15"/>
                </a:moveTo>
                <a:cubicBezTo>
                  <a:pt x="26" y="15"/>
                  <a:pt x="26" y="15"/>
                  <a:pt x="26" y="15"/>
                </a:cubicBezTo>
                <a:cubicBezTo>
                  <a:pt x="26" y="15"/>
                  <a:pt x="26" y="15"/>
                  <a:pt x="26" y="15"/>
                </a:cubicBezTo>
                <a:cubicBezTo>
                  <a:pt x="26" y="15"/>
                  <a:pt x="26" y="16"/>
                  <a:pt x="26" y="16"/>
                </a:cubicBezTo>
                <a:cubicBezTo>
                  <a:pt x="26" y="17"/>
                  <a:pt x="26" y="18"/>
                  <a:pt x="25" y="19"/>
                </a:cubicBezTo>
                <a:cubicBezTo>
                  <a:pt x="25" y="21"/>
                  <a:pt x="24" y="22"/>
                  <a:pt x="23" y="23"/>
                </a:cubicBezTo>
                <a:cubicBezTo>
                  <a:pt x="22" y="24"/>
                  <a:pt x="20" y="25"/>
                  <a:pt x="19" y="26"/>
                </a:cubicBezTo>
                <a:cubicBezTo>
                  <a:pt x="18" y="26"/>
                  <a:pt x="16" y="27"/>
                  <a:pt x="14" y="27"/>
                </a:cubicBezTo>
                <a:cubicBezTo>
                  <a:pt x="13" y="27"/>
                  <a:pt x="11" y="26"/>
                  <a:pt x="10" y="26"/>
                </a:cubicBezTo>
                <a:cubicBezTo>
                  <a:pt x="9" y="25"/>
                  <a:pt x="8" y="24"/>
                  <a:pt x="7" y="24"/>
                </a:cubicBezTo>
                <a:cubicBezTo>
                  <a:pt x="7" y="24"/>
                  <a:pt x="7" y="23"/>
                  <a:pt x="7" y="23"/>
                </a:cubicBezTo>
                <a:cubicBezTo>
                  <a:pt x="7" y="23"/>
                  <a:pt x="7" y="23"/>
                  <a:pt x="7" y="23"/>
                </a:cubicBezTo>
                <a:cubicBezTo>
                  <a:pt x="15" y="15"/>
                  <a:pt x="15" y="15"/>
                  <a:pt x="15" y="15"/>
                </a:cubicBezTo>
                <a:cubicBezTo>
                  <a:pt x="15" y="15"/>
                  <a:pt x="15" y="15"/>
                  <a:pt x="15" y="15"/>
                </a:cubicBezTo>
                <a:close/>
                <a:moveTo>
                  <a:pt x="8" y="23"/>
                </a:moveTo>
                <a:cubicBezTo>
                  <a:pt x="15" y="17"/>
                  <a:pt x="15" y="17"/>
                  <a:pt x="15" y="17"/>
                </a:cubicBezTo>
                <a:cubicBezTo>
                  <a:pt x="25" y="17"/>
                  <a:pt x="25" y="17"/>
                  <a:pt x="25" y="17"/>
                </a:cubicBezTo>
                <a:cubicBezTo>
                  <a:pt x="25" y="17"/>
                  <a:pt x="24" y="18"/>
                  <a:pt x="24" y="19"/>
                </a:cubicBezTo>
                <a:cubicBezTo>
                  <a:pt x="24" y="20"/>
                  <a:pt x="23" y="21"/>
                  <a:pt x="22" y="22"/>
                </a:cubicBezTo>
                <a:cubicBezTo>
                  <a:pt x="21" y="23"/>
                  <a:pt x="20" y="24"/>
                  <a:pt x="18" y="24"/>
                </a:cubicBezTo>
                <a:cubicBezTo>
                  <a:pt x="17" y="25"/>
                  <a:pt x="16" y="25"/>
                  <a:pt x="14" y="25"/>
                </a:cubicBezTo>
                <a:cubicBezTo>
                  <a:pt x="13" y="25"/>
                  <a:pt x="12" y="25"/>
                  <a:pt x="10" y="24"/>
                </a:cubicBezTo>
                <a:cubicBezTo>
                  <a:pt x="10" y="24"/>
                  <a:pt x="9" y="24"/>
                  <a:pt x="8" y="23"/>
                </a:cubicBezTo>
                <a:close/>
                <a:moveTo>
                  <a:pt x="14" y="3"/>
                </a:moveTo>
                <a:cubicBezTo>
                  <a:pt x="14" y="3"/>
                  <a:pt x="14" y="3"/>
                  <a:pt x="14" y="3"/>
                </a:cubicBezTo>
                <a:cubicBezTo>
                  <a:pt x="14" y="3"/>
                  <a:pt x="14" y="3"/>
                  <a:pt x="14" y="3"/>
                </a:cubicBezTo>
                <a:cubicBezTo>
                  <a:pt x="14" y="14"/>
                  <a:pt x="14" y="14"/>
                  <a:pt x="14" y="14"/>
                </a:cubicBezTo>
                <a:cubicBezTo>
                  <a:pt x="14" y="15"/>
                  <a:pt x="14" y="15"/>
                  <a:pt x="14" y="15"/>
                </a:cubicBezTo>
                <a:cubicBezTo>
                  <a:pt x="6" y="23"/>
                  <a:pt x="6" y="23"/>
                  <a:pt x="6" y="23"/>
                </a:cubicBezTo>
                <a:cubicBezTo>
                  <a:pt x="6" y="23"/>
                  <a:pt x="6" y="23"/>
                  <a:pt x="6" y="23"/>
                </a:cubicBezTo>
                <a:cubicBezTo>
                  <a:pt x="6" y="23"/>
                  <a:pt x="6" y="23"/>
                  <a:pt x="6" y="23"/>
                </a:cubicBezTo>
                <a:cubicBezTo>
                  <a:pt x="5" y="22"/>
                  <a:pt x="4" y="20"/>
                  <a:pt x="4" y="19"/>
                </a:cubicBezTo>
                <a:cubicBezTo>
                  <a:pt x="2" y="16"/>
                  <a:pt x="2" y="13"/>
                  <a:pt x="4" y="10"/>
                </a:cubicBezTo>
                <a:cubicBezTo>
                  <a:pt x="4" y="9"/>
                  <a:pt x="5" y="8"/>
                  <a:pt x="6" y="7"/>
                </a:cubicBezTo>
                <a:cubicBezTo>
                  <a:pt x="8" y="4"/>
                  <a:pt x="11" y="3"/>
                  <a:pt x="14" y="3"/>
                </a:cubicBezTo>
                <a:close/>
                <a:moveTo>
                  <a:pt x="16" y="14"/>
                </a:moveTo>
                <a:cubicBezTo>
                  <a:pt x="15" y="14"/>
                  <a:pt x="15" y="14"/>
                  <a:pt x="15" y="14"/>
                </a:cubicBezTo>
                <a:cubicBezTo>
                  <a:pt x="15" y="14"/>
                  <a:pt x="15" y="14"/>
                  <a:pt x="15" y="14"/>
                </a:cubicBezTo>
                <a:cubicBezTo>
                  <a:pt x="15" y="13"/>
                  <a:pt x="15" y="13"/>
                  <a:pt x="15" y="13"/>
                </a:cubicBezTo>
                <a:cubicBezTo>
                  <a:pt x="16" y="14"/>
                  <a:pt x="16" y="14"/>
                  <a:pt x="16" y="14"/>
                </a:cubicBezTo>
                <a:close/>
                <a:moveTo>
                  <a:pt x="20" y="14"/>
                </a:moveTo>
                <a:cubicBezTo>
                  <a:pt x="18" y="14"/>
                  <a:pt x="18" y="14"/>
                  <a:pt x="18" y="14"/>
                </a:cubicBezTo>
                <a:cubicBezTo>
                  <a:pt x="15" y="12"/>
                  <a:pt x="15" y="12"/>
                  <a:pt x="15" y="12"/>
                </a:cubicBezTo>
                <a:cubicBezTo>
                  <a:pt x="15" y="9"/>
                  <a:pt x="15" y="9"/>
                  <a:pt x="15" y="9"/>
                </a:cubicBezTo>
                <a:cubicBezTo>
                  <a:pt x="20" y="14"/>
                  <a:pt x="20" y="14"/>
                  <a:pt x="20" y="14"/>
                </a:cubicBezTo>
                <a:close/>
                <a:moveTo>
                  <a:pt x="24" y="14"/>
                </a:moveTo>
                <a:cubicBezTo>
                  <a:pt x="21" y="14"/>
                  <a:pt x="21" y="14"/>
                  <a:pt x="21" y="14"/>
                </a:cubicBezTo>
                <a:cubicBezTo>
                  <a:pt x="15" y="8"/>
                  <a:pt x="15" y="8"/>
                  <a:pt x="15" y="8"/>
                </a:cubicBezTo>
                <a:cubicBezTo>
                  <a:pt x="15" y="6"/>
                  <a:pt x="15" y="6"/>
                  <a:pt x="15" y="6"/>
                </a:cubicBezTo>
                <a:cubicBezTo>
                  <a:pt x="24" y="14"/>
                  <a:pt x="24" y="14"/>
                  <a:pt x="24" y="14"/>
                </a:cubicBezTo>
                <a:close/>
                <a:moveTo>
                  <a:pt x="26" y="13"/>
                </a:moveTo>
                <a:cubicBezTo>
                  <a:pt x="26" y="13"/>
                  <a:pt x="26" y="14"/>
                  <a:pt x="26" y="14"/>
                </a:cubicBezTo>
                <a:cubicBezTo>
                  <a:pt x="26" y="14"/>
                  <a:pt x="26" y="14"/>
                  <a:pt x="26" y="14"/>
                </a:cubicBezTo>
                <a:cubicBezTo>
                  <a:pt x="26" y="14"/>
                  <a:pt x="26" y="14"/>
                  <a:pt x="26" y="14"/>
                </a:cubicBezTo>
                <a:cubicBezTo>
                  <a:pt x="25" y="14"/>
                  <a:pt x="25" y="14"/>
                  <a:pt x="25" y="14"/>
                </a:cubicBezTo>
                <a:cubicBezTo>
                  <a:pt x="15" y="4"/>
                  <a:pt x="15" y="4"/>
                  <a:pt x="15" y="4"/>
                </a:cubicBezTo>
                <a:cubicBezTo>
                  <a:pt x="15" y="3"/>
                  <a:pt x="15" y="3"/>
                  <a:pt x="15" y="3"/>
                </a:cubicBezTo>
                <a:cubicBezTo>
                  <a:pt x="15" y="3"/>
                  <a:pt x="15" y="3"/>
                  <a:pt x="15" y="3"/>
                </a:cubicBezTo>
                <a:cubicBezTo>
                  <a:pt x="15" y="3"/>
                  <a:pt x="15" y="3"/>
                  <a:pt x="15" y="3"/>
                </a:cubicBezTo>
                <a:cubicBezTo>
                  <a:pt x="16" y="3"/>
                  <a:pt x="16" y="3"/>
                  <a:pt x="16" y="3"/>
                </a:cubicBezTo>
                <a:cubicBezTo>
                  <a:pt x="26" y="13"/>
                  <a:pt x="26" y="13"/>
                  <a:pt x="26" y="13"/>
                </a:cubicBezTo>
                <a:close/>
                <a:moveTo>
                  <a:pt x="18" y="4"/>
                </a:moveTo>
                <a:cubicBezTo>
                  <a:pt x="18" y="4"/>
                  <a:pt x="19" y="4"/>
                  <a:pt x="19" y="4"/>
                </a:cubicBezTo>
                <a:cubicBezTo>
                  <a:pt x="20" y="5"/>
                  <a:pt x="22" y="5"/>
                  <a:pt x="23" y="7"/>
                </a:cubicBezTo>
                <a:cubicBezTo>
                  <a:pt x="24" y="8"/>
                  <a:pt x="25" y="9"/>
                  <a:pt x="25" y="10"/>
                </a:cubicBezTo>
                <a:cubicBezTo>
                  <a:pt x="25" y="11"/>
                  <a:pt x="26" y="11"/>
                  <a:pt x="26" y="12"/>
                </a:cubicBezTo>
                <a:cubicBezTo>
                  <a:pt x="18" y="4"/>
                  <a:pt x="18" y="4"/>
                  <a:pt x="18" y="4"/>
                </a:cubicBezTo>
                <a:close/>
                <a:moveTo>
                  <a:pt x="14" y="2"/>
                </a:moveTo>
                <a:cubicBezTo>
                  <a:pt x="21" y="2"/>
                  <a:pt x="27" y="8"/>
                  <a:pt x="27" y="15"/>
                </a:cubicBezTo>
                <a:cubicBezTo>
                  <a:pt x="27" y="22"/>
                  <a:pt x="21" y="27"/>
                  <a:pt x="14" y="27"/>
                </a:cubicBezTo>
                <a:cubicBezTo>
                  <a:pt x="8" y="27"/>
                  <a:pt x="2" y="22"/>
                  <a:pt x="2" y="15"/>
                </a:cubicBezTo>
                <a:cubicBezTo>
                  <a:pt x="2" y="8"/>
                  <a:pt x="8" y="2"/>
                  <a:pt x="14" y="2"/>
                </a:cubicBez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20" name="Freeform 246"/>
          <p:cNvSpPr>
            <a:spLocks noEditPoints="1"/>
          </p:cNvSpPr>
          <p:nvPr/>
        </p:nvSpPr>
        <p:spPr bwMode="auto">
          <a:xfrm>
            <a:off x="2515575" y="2495324"/>
            <a:ext cx="296804" cy="325761"/>
          </a:xfrm>
          <a:custGeom>
            <a:avLst/>
            <a:gdLst>
              <a:gd name="T0" fmla="*/ 18 w 31"/>
              <a:gd name="T1" fmla="*/ 16 h 34"/>
              <a:gd name="T2" fmla="*/ 24 w 31"/>
              <a:gd name="T3" fmla="*/ 10 h 34"/>
              <a:gd name="T4" fmla="*/ 25 w 31"/>
              <a:gd name="T5" fmla="*/ 11 h 34"/>
              <a:gd name="T6" fmla="*/ 18 w 31"/>
              <a:gd name="T7" fmla="*/ 19 h 34"/>
              <a:gd name="T8" fmla="*/ 14 w 31"/>
              <a:gd name="T9" fmla="*/ 15 h 34"/>
              <a:gd name="T10" fmla="*/ 7 w 31"/>
              <a:gd name="T11" fmla="*/ 21 h 34"/>
              <a:gd name="T12" fmla="*/ 6 w 31"/>
              <a:gd name="T13" fmla="*/ 20 h 34"/>
              <a:gd name="T14" fmla="*/ 14 w 31"/>
              <a:gd name="T15" fmla="*/ 12 h 34"/>
              <a:gd name="T16" fmla="*/ 18 w 31"/>
              <a:gd name="T17" fmla="*/ 16 h 34"/>
              <a:gd name="T18" fmla="*/ 11 w 31"/>
              <a:gd name="T19" fmla="*/ 28 h 34"/>
              <a:gd name="T20" fmla="*/ 7 w 31"/>
              <a:gd name="T21" fmla="*/ 32 h 34"/>
              <a:gd name="T22" fmla="*/ 9 w 31"/>
              <a:gd name="T23" fmla="*/ 33 h 34"/>
              <a:gd name="T24" fmla="*/ 14 w 31"/>
              <a:gd name="T25" fmla="*/ 28 h 34"/>
              <a:gd name="T26" fmla="*/ 11 w 31"/>
              <a:gd name="T27" fmla="*/ 28 h 34"/>
              <a:gd name="T28" fmla="*/ 20 w 31"/>
              <a:gd name="T29" fmla="*/ 28 h 34"/>
              <a:gd name="T30" fmla="*/ 24 w 31"/>
              <a:gd name="T31" fmla="*/ 32 h 34"/>
              <a:gd name="T32" fmla="*/ 23 w 31"/>
              <a:gd name="T33" fmla="*/ 33 h 34"/>
              <a:gd name="T34" fmla="*/ 17 w 31"/>
              <a:gd name="T35" fmla="*/ 28 h 34"/>
              <a:gd name="T36" fmla="*/ 20 w 31"/>
              <a:gd name="T37" fmla="*/ 28 h 34"/>
              <a:gd name="T38" fmla="*/ 15 w 31"/>
              <a:gd name="T39" fmla="*/ 28 h 34"/>
              <a:gd name="T40" fmla="*/ 15 w 31"/>
              <a:gd name="T41" fmla="*/ 33 h 34"/>
              <a:gd name="T42" fmla="*/ 17 w 31"/>
              <a:gd name="T43" fmla="*/ 33 h 34"/>
              <a:gd name="T44" fmla="*/ 17 w 31"/>
              <a:gd name="T45" fmla="*/ 28 h 34"/>
              <a:gd name="T46" fmla="*/ 15 w 31"/>
              <a:gd name="T47" fmla="*/ 28 h 34"/>
              <a:gd name="T48" fmla="*/ 15 w 31"/>
              <a:gd name="T49" fmla="*/ 3 h 34"/>
              <a:gd name="T50" fmla="*/ 15 w 31"/>
              <a:gd name="T51" fmla="*/ 1 h 34"/>
              <a:gd name="T52" fmla="*/ 17 w 31"/>
              <a:gd name="T53" fmla="*/ 1 h 34"/>
              <a:gd name="T54" fmla="*/ 17 w 31"/>
              <a:gd name="T55" fmla="*/ 3 h 34"/>
              <a:gd name="T56" fmla="*/ 15 w 31"/>
              <a:gd name="T57" fmla="*/ 3 h 34"/>
              <a:gd name="T58" fmla="*/ 1 w 31"/>
              <a:gd name="T59" fmla="*/ 7 h 34"/>
              <a:gd name="T60" fmla="*/ 1 w 31"/>
              <a:gd name="T61" fmla="*/ 24 h 34"/>
              <a:gd name="T62" fmla="*/ 2 w 31"/>
              <a:gd name="T63" fmla="*/ 26 h 34"/>
              <a:gd name="T64" fmla="*/ 4 w 31"/>
              <a:gd name="T65" fmla="*/ 27 h 34"/>
              <a:gd name="T66" fmla="*/ 28 w 31"/>
              <a:gd name="T67" fmla="*/ 27 h 34"/>
              <a:gd name="T68" fmla="*/ 30 w 31"/>
              <a:gd name="T69" fmla="*/ 26 h 34"/>
              <a:gd name="T70" fmla="*/ 30 w 31"/>
              <a:gd name="T71" fmla="*/ 24 h 34"/>
              <a:gd name="T72" fmla="*/ 30 w 31"/>
              <a:gd name="T73" fmla="*/ 7 h 34"/>
              <a:gd name="T74" fmla="*/ 31 w 31"/>
              <a:gd name="T75" fmla="*/ 6 h 34"/>
              <a:gd name="T76" fmla="*/ 31 w 31"/>
              <a:gd name="T77" fmla="*/ 4 h 34"/>
              <a:gd name="T78" fmla="*/ 31 w 31"/>
              <a:gd name="T79" fmla="*/ 4 h 34"/>
              <a:gd name="T80" fmla="*/ 1 w 31"/>
              <a:gd name="T81" fmla="*/ 4 h 34"/>
              <a:gd name="T82" fmla="*/ 0 w 31"/>
              <a:gd name="T83" fmla="*/ 4 h 34"/>
              <a:gd name="T84" fmla="*/ 0 w 31"/>
              <a:gd name="T85" fmla="*/ 6 h 34"/>
              <a:gd name="T86" fmla="*/ 1 w 31"/>
              <a:gd name="T87" fmla="*/ 7 h 34"/>
              <a:gd name="T88" fmla="*/ 27 w 31"/>
              <a:gd name="T89" fmla="*/ 25 h 34"/>
              <a:gd name="T90" fmla="*/ 29 w 31"/>
              <a:gd name="T91" fmla="*/ 24 h 34"/>
              <a:gd name="T92" fmla="*/ 29 w 31"/>
              <a:gd name="T93" fmla="*/ 7 h 34"/>
              <a:gd name="T94" fmla="*/ 2 w 31"/>
              <a:gd name="T95" fmla="*/ 7 h 34"/>
              <a:gd name="T96" fmla="*/ 2 w 31"/>
              <a:gd name="T97" fmla="*/ 24 h 34"/>
              <a:gd name="T98" fmla="*/ 4 w 31"/>
              <a:gd name="T99" fmla="*/ 25 h 34"/>
              <a:gd name="T100" fmla="*/ 27 w 31"/>
              <a:gd name="T101" fmla="*/ 2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1" h="34">
                <a:moveTo>
                  <a:pt x="18" y="16"/>
                </a:moveTo>
                <a:cubicBezTo>
                  <a:pt x="24" y="10"/>
                  <a:pt x="24" y="10"/>
                  <a:pt x="24" y="10"/>
                </a:cubicBezTo>
                <a:cubicBezTo>
                  <a:pt x="25" y="9"/>
                  <a:pt x="26" y="10"/>
                  <a:pt x="25" y="11"/>
                </a:cubicBezTo>
                <a:cubicBezTo>
                  <a:pt x="22" y="14"/>
                  <a:pt x="21" y="16"/>
                  <a:pt x="18" y="19"/>
                </a:cubicBezTo>
                <a:cubicBezTo>
                  <a:pt x="14" y="15"/>
                  <a:pt x="14" y="15"/>
                  <a:pt x="14" y="15"/>
                </a:cubicBezTo>
                <a:cubicBezTo>
                  <a:pt x="11" y="17"/>
                  <a:pt x="10" y="19"/>
                  <a:pt x="7" y="21"/>
                </a:cubicBezTo>
                <a:cubicBezTo>
                  <a:pt x="7" y="22"/>
                  <a:pt x="5" y="21"/>
                  <a:pt x="6" y="20"/>
                </a:cubicBezTo>
                <a:cubicBezTo>
                  <a:pt x="9" y="17"/>
                  <a:pt x="11" y="15"/>
                  <a:pt x="14" y="12"/>
                </a:cubicBezTo>
                <a:cubicBezTo>
                  <a:pt x="14" y="12"/>
                  <a:pt x="18" y="16"/>
                  <a:pt x="18" y="16"/>
                </a:cubicBezTo>
                <a:close/>
                <a:moveTo>
                  <a:pt x="11" y="28"/>
                </a:moveTo>
                <a:cubicBezTo>
                  <a:pt x="7" y="32"/>
                  <a:pt x="7" y="32"/>
                  <a:pt x="7" y="32"/>
                </a:cubicBezTo>
                <a:cubicBezTo>
                  <a:pt x="6" y="33"/>
                  <a:pt x="8" y="34"/>
                  <a:pt x="9" y="33"/>
                </a:cubicBezTo>
                <a:cubicBezTo>
                  <a:pt x="14" y="28"/>
                  <a:pt x="14" y="28"/>
                  <a:pt x="14" y="28"/>
                </a:cubicBezTo>
                <a:cubicBezTo>
                  <a:pt x="11" y="28"/>
                  <a:pt x="11" y="28"/>
                  <a:pt x="11" y="28"/>
                </a:cubicBezTo>
                <a:close/>
                <a:moveTo>
                  <a:pt x="20" y="28"/>
                </a:moveTo>
                <a:cubicBezTo>
                  <a:pt x="24" y="32"/>
                  <a:pt x="24" y="32"/>
                  <a:pt x="24" y="32"/>
                </a:cubicBezTo>
                <a:cubicBezTo>
                  <a:pt x="25" y="33"/>
                  <a:pt x="24" y="34"/>
                  <a:pt x="23" y="33"/>
                </a:cubicBezTo>
                <a:cubicBezTo>
                  <a:pt x="17" y="28"/>
                  <a:pt x="17" y="28"/>
                  <a:pt x="17" y="28"/>
                </a:cubicBezTo>
                <a:cubicBezTo>
                  <a:pt x="20" y="28"/>
                  <a:pt x="20" y="28"/>
                  <a:pt x="20" y="28"/>
                </a:cubicBezTo>
                <a:close/>
                <a:moveTo>
                  <a:pt x="15" y="28"/>
                </a:moveTo>
                <a:cubicBezTo>
                  <a:pt x="15" y="33"/>
                  <a:pt x="15" y="33"/>
                  <a:pt x="15" y="33"/>
                </a:cubicBezTo>
                <a:cubicBezTo>
                  <a:pt x="15" y="34"/>
                  <a:pt x="17" y="34"/>
                  <a:pt x="17" y="33"/>
                </a:cubicBezTo>
                <a:cubicBezTo>
                  <a:pt x="17" y="28"/>
                  <a:pt x="17" y="28"/>
                  <a:pt x="17" y="28"/>
                </a:cubicBezTo>
                <a:cubicBezTo>
                  <a:pt x="15" y="28"/>
                  <a:pt x="15" y="28"/>
                  <a:pt x="15" y="28"/>
                </a:cubicBezTo>
                <a:close/>
                <a:moveTo>
                  <a:pt x="15" y="3"/>
                </a:moveTo>
                <a:cubicBezTo>
                  <a:pt x="15" y="1"/>
                  <a:pt x="15" y="1"/>
                  <a:pt x="15" y="1"/>
                </a:cubicBezTo>
                <a:cubicBezTo>
                  <a:pt x="15" y="0"/>
                  <a:pt x="17" y="0"/>
                  <a:pt x="17" y="1"/>
                </a:cubicBezTo>
                <a:cubicBezTo>
                  <a:pt x="17" y="3"/>
                  <a:pt x="17" y="3"/>
                  <a:pt x="17" y="3"/>
                </a:cubicBezTo>
                <a:cubicBezTo>
                  <a:pt x="15" y="3"/>
                  <a:pt x="15" y="3"/>
                  <a:pt x="15" y="3"/>
                </a:cubicBezTo>
                <a:close/>
                <a:moveTo>
                  <a:pt x="1" y="7"/>
                </a:moveTo>
                <a:cubicBezTo>
                  <a:pt x="1" y="12"/>
                  <a:pt x="1" y="18"/>
                  <a:pt x="1" y="24"/>
                </a:cubicBezTo>
                <a:cubicBezTo>
                  <a:pt x="1" y="25"/>
                  <a:pt x="1" y="26"/>
                  <a:pt x="2" y="26"/>
                </a:cubicBezTo>
                <a:cubicBezTo>
                  <a:pt x="2" y="26"/>
                  <a:pt x="3" y="27"/>
                  <a:pt x="4" y="27"/>
                </a:cubicBezTo>
                <a:cubicBezTo>
                  <a:pt x="12" y="27"/>
                  <a:pt x="20" y="27"/>
                  <a:pt x="28" y="27"/>
                </a:cubicBezTo>
                <a:cubicBezTo>
                  <a:pt x="28" y="27"/>
                  <a:pt x="29" y="26"/>
                  <a:pt x="30" y="26"/>
                </a:cubicBezTo>
                <a:cubicBezTo>
                  <a:pt x="30" y="26"/>
                  <a:pt x="30" y="25"/>
                  <a:pt x="30" y="24"/>
                </a:cubicBezTo>
                <a:cubicBezTo>
                  <a:pt x="30" y="7"/>
                  <a:pt x="30" y="7"/>
                  <a:pt x="30" y="7"/>
                </a:cubicBezTo>
                <a:cubicBezTo>
                  <a:pt x="31" y="7"/>
                  <a:pt x="31" y="7"/>
                  <a:pt x="31" y="6"/>
                </a:cubicBezTo>
                <a:cubicBezTo>
                  <a:pt x="31" y="4"/>
                  <a:pt x="31" y="4"/>
                  <a:pt x="31" y="4"/>
                </a:cubicBezTo>
                <a:cubicBezTo>
                  <a:pt x="31" y="4"/>
                  <a:pt x="31" y="4"/>
                  <a:pt x="31" y="4"/>
                </a:cubicBezTo>
                <a:cubicBezTo>
                  <a:pt x="21" y="4"/>
                  <a:pt x="11" y="4"/>
                  <a:pt x="1" y="4"/>
                </a:cubicBezTo>
                <a:cubicBezTo>
                  <a:pt x="1" y="4"/>
                  <a:pt x="0" y="4"/>
                  <a:pt x="0" y="4"/>
                </a:cubicBezTo>
                <a:cubicBezTo>
                  <a:pt x="0" y="6"/>
                  <a:pt x="0" y="6"/>
                  <a:pt x="0" y="6"/>
                </a:cubicBezTo>
                <a:cubicBezTo>
                  <a:pt x="0" y="7"/>
                  <a:pt x="1" y="7"/>
                  <a:pt x="1" y="7"/>
                </a:cubicBezTo>
                <a:close/>
                <a:moveTo>
                  <a:pt x="27" y="25"/>
                </a:moveTo>
                <a:cubicBezTo>
                  <a:pt x="28" y="25"/>
                  <a:pt x="29" y="25"/>
                  <a:pt x="29" y="24"/>
                </a:cubicBezTo>
                <a:cubicBezTo>
                  <a:pt x="29" y="18"/>
                  <a:pt x="29" y="12"/>
                  <a:pt x="29" y="7"/>
                </a:cubicBezTo>
                <a:cubicBezTo>
                  <a:pt x="2" y="7"/>
                  <a:pt x="2" y="7"/>
                  <a:pt x="2" y="7"/>
                </a:cubicBezTo>
                <a:cubicBezTo>
                  <a:pt x="2" y="12"/>
                  <a:pt x="2" y="18"/>
                  <a:pt x="2" y="24"/>
                </a:cubicBezTo>
                <a:cubicBezTo>
                  <a:pt x="2" y="25"/>
                  <a:pt x="3" y="25"/>
                  <a:pt x="4" y="25"/>
                </a:cubicBezTo>
                <a:cubicBezTo>
                  <a:pt x="12" y="25"/>
                  <a:pt x="20" y="25"/>
                  <a:pt x="27" y="25"/>
                </a:cubicBez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21" name="Freeform 247"/>
          <p:cNvSpPr>
            <a:spLocks noEditPoints="1"/>
          </p:cNvSpPr>
          <p:nvPr/>
        </p:nvSpPr>
        <p:spPr bwMode="auto">
          <a:xfrm>
            <a:off x="2524624" y="2533329"/>
            <a:ext cx="278706" cy="220793"/>
          </a:xfrm>
          <a:custGeom>
            <a:avLst/>
            <a:gdLst>
              <a:gd name="T0" fmla="*/ 2 w 29"/>
              <a:gd name="T1" fmla="*/ 0 h 23"/>
              <a:gd name="T2" fmla="*/ 27 w 29"/>
              <a:gd name="T3" fmla="*/ 0 h 23"/>
              <a:gd name="T4" fmla="*/ 29 w 29"/>
              <a:gd name="T5" fmla="*/ 2 h 23"/>
              <a:gd name="T6" fmla="*/ 29 w 29"/>
              <a:gd name="T7" fmla="*/ 21 h 23"/>
              <a:gd name="T8" fmla="*/ 27 w 29"/>
              <a:gd name="T9" fmla="*/ 23 h 23"/>
              <a:gd name="T10" fmla="*/ 2 w 29"/>
              <a:gd name="T11" fmla="*/ 23 h 23"/>
              <a:gd name="T12" fmla="*/ 0 w 29"/>
              <a:gd name="T13" fmla="*/ 21 h 23"/>
              <a:gd name="T14" fmla="*/ 0 w 29"/>
              <a:gd name="T15" fmla="*/ 2 h 23"/>
              <a:gd name="T16" fmla="*/ 2 w 29"/>
              <a:gd name="T17" fmla="*/ 0 h 23"/>
              <a:gd name="T18" fmla="*/ 26 w 29"/>
              <a:gd name="T19" fmla="*/ 3 h 23"/>
              <a:gd name="T20" fmla="*/ 26 w 29"/>
              <a:gd name="T21" fmla="*/ 3 h 23"/>
              <a:gd name="T22" fmla="*/ 3 w 29"/>
              <a:gd name="T23" fmla="*/ 3 h 23"/>
              <a:gd name="T24" fmla="*/ 3 w 29"/>
              <a:gd name="T25" fmla="*/ 3 h 23"/>
              <a:gd name="T26" fmla="*/ 3 w 29"/>
              <a:gd name="T27" fmla="*/ 20 h 23"/>
              <a:gd name="T28" fmla="*/ 3 w 29"/>
              <a:gd name="T29" fmla="*/ 20 h 23"/>
              <a:gd name="T30" fmla="*/ 26 w 29"/>
              <a:gd name="T31" fmla="*/ 20 h 23"/>
              <a:gd name="T32" fmla="*/ 26 w 29"/>
              <a:gd name="T33" fmla="*/ 20 h 23"/>
              <a:gd name="T34" fmla="*/ 26 w 29"/>
              <a:gd name="T35" fmla="*/ 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 h="23">
                <a:moveTo>
                  <a:pt x="2" y="0"/>
                </a:moveTo>
                <a:cubicBezTo>
                  <a:pt x="27" y="0"/>
                  <a:pt x="27" y="0"/>
                  <a:pt x="27" y="0"/>
                </a:cubicBezTo>
                <a:cubicBezTo>
                  <a:pt x="28" y="0"/>
                  <a:pt x="29" y="1"/>
                  <a:pt x="29" y="2"/>
                </a:cubicBezTo>
                <a:cubicBezTo>
                  <a:pt x="29" y="10"/>
                  <a:pt x="29" y="12"/>
                  <a:pt x="29" y="21"/>
                </a:cubicBezTo>
                <a:cubicBezTo>
                  <a:pt x="29" y="22"/>
                  <a:pt x="28" y="23"/>
                  <a:pt x="27" y="23"/>
                </a:cubicBezTo>
                <a:cubicBezTo>
                  <a:pt x="19" y="23"/>
                  <a:pt x="11" y="23"/>
                  <a:pt x="2" y="23"/>
                </a:cubicBezTo>
                <a:cubicBezTo>
                  <a:pt x="1" y="23"/>
                  <a:pt x="0" y="22"/>
                  <a:pt x="0" y="21"/>
                </a:cubicBezTo>
                <a:cubicBezTo>
                  <a:pt x="0" y="2"/>
                  <a:pt x="0" y="2"/>
                  <a:pt x="0" y="2"/>
                </a:cubicBezTo>
                <a:cubicBezTo>
                  <a:pt x="0" y="1"/>
                  <a:pt x="1" y="0"/>
                  <a:pt x="2" y="0"/>
                </a:cubicBezTo>
                <a:close/>
                <a:moveTo>
                  <a:pt x="26" y="3"/>
                </a:moveTo>
                <a:cubicBezTo>
                  <a:pt x="26" y="3"/>
                  <a:pt x="26" y="3"/>
                  <a:pt x="26" y="3"/>
                </a:cubicBezTo>
                <a:cubicBezTo>
                  <a:pt x="3" y="3"/>
                  <a:pt x="3" y="3"/>
                  <a:pt x="3" y="3"/>
                </a:cubicBezTo>
                <a:cubicBezTo>
                  <a:pt x="3" y="3"/>
                  <a:pt x="3" y="3"/>
                  <a:pt x="3" y="3"/>
                </a:cubicBezTo>
                <a:cubicBezTo>
                  <a:pt x="3" y="20"/>
                  <a:pt x="3" y="20"/>
                  <a:pt x="3" y="20"/>
                </a:cubicBezTo>
                <a:cubicBezTo>
                  <a:pt x="3" y="20"/>
                  <a:pt x="3" y="20"/>
                  <a:pt x="3" y="20"/>
                </a:cubicBezTo>
                <a:cubicBezTo>
                  <a:pt x="11" y="20"/>
                  <a:pt x="18" y="20"/>
                  <a:pt x="26" y="20"/>
                </a:cubicBezTo>
                <a:cubicBezTo>
                  <a:pt x="26" y="20"/>
                  <a:pt x="26" y="20"/>
                  <a:pt x="26" y="20"/>
                </a:cubicBezTo>
                <a:cubicBezTo>
                  <a:pt x="26" y="12"/>
                  <a:pt x="26" y="11"/>
                  <a:pt x="26" y="3"/>
                </a:cubicBez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22" name="Freeform 248"/>
          <p:cNvSpPr>
            <a:spLocks noEditPoints="1"/>
          </p:cNvSpPr>
          <p:nvPr/>
        </p:nvSpPr>
        <p:spPr bwMode="auto">
          <a:xfrm>
            <a:off x="5009451" y="2524281"/>
            <a:ext cx="269658" cy="269658"/>
          </a:xfrm>
          <a:custGeom>
            <a:avLst/>
            <a:gdLst>
              <a:gd name="T0" fmla="*/ 18 w 28"/>
              <a:gd name="T1" fmla="*/ 23 h 28"/>
              <a:gd name="T2" fmla="*/ 18 w 28"/>
              <a:gd name="T3" fmla="*/ 9 h 28"/>
              <a:gd name="T4" fmla="*/ 15 w 28"/>
              <a:gd name="T5" fmla="*/ 6 h 28"/>
              <a:gd name="T6" fmla="*/ 13 w 28"/>
              <a:gd name="T7" fmla="*/ 6 h 28"/>
              <a:gd name="T8" fmla="*/ 11 w 28"/>
              <a:gd name="T9" fmla="*/ 9 h 28"/>
              <a:gd name="T10" fmla="*/ 11 w 28"/>
              <a:gd name="T11" fmla="*/ 23 h 28"/>
              <a:gd name="T12" fmla="*/ 13 w 28"/>
              <a:gd name="T13" fmla="*/ 25 h 28"/>
              <a:gd name="T14" fmla="*/ 15 w 28"/>
              <a:gd name="T15" fmla="*/ 25 h 28"/>
              <a:gd name="T16" fmla="*/ 18 w 28"/>
              <a:gd name="T17" fmla="*/ 23 h 28"/>
              <a:gd name="T18" fmla="*/ 6 w 28"/>
              <a:gd name="T19" fmla="*/ 25 h 28"/>
              <a:gd name="T20" fmla="*/ 3 w 28"/>
              <a:gd name="T21" fmla="*/ 25 h 28"/>
              <a:gd name="T22" fmla="*/ 1 w 28"/>
              <a:gd name="T23" fmla="*/ 23 h 28"/>
              <a:gd name="T24" fmla="*/ 1 w 28"/>
              <a:gd name="T25" fmla="*/ 16 h 28"/>
              <a:gd name="T26" fmla="*/ 3 w 28"/>
              <a:gd name="T27" fmla="*/ 14 h 28"/>
              <a:gd name="T28" fmla="*/ 6 w 28"/>
              <a:gd name="T29" fmla="*/ 14 h 28"/>
              <a:gd name="T30" fmla="*/ 8 w 28"/>
              <a:gd name="T31" fmla="*/ 16 h 28"/>
              <a:gd name="T32" fmla="*/ 8 w 28"/>
              <a:gd name="T33" fmla="*/ 23 h 28"/>
              <a:gd name="T34" fmla="*/ 6 w 28"/>
              <a:gd name="T35" fmla="*/ 25 h 28"/>
              <a:gd name="T36" fmla="*/ 25 w 28"/>
              <a:gd name="T37" fmla="*/ 25 h 28"/>
              <a:gd name="T38" fmla="*/ 22 w 28"/>
              <a:gd name="T39" fmla="*/ 25 h 28"/>
              <a:gd name="T40" fmla="*/ 20 w 28"/>
              <a:gd name="T41" fmla="*/ 23 h 28"/>
              <a:gd name="T42" fmla="*/ 20 w 28"/>
              <a:gd name="T43" fmla="*/ 2 h 28"/>
              <a:gd name="T44" fmla="*/ 22 w 28"/>
              <a:gd name="T45" fmla="*/ 0 h 28"/>
              <a:gd name="T46" fmla="*/ 25 w 28"/>
              <a:gd name="T47" fmla="*/ 0 h 28"/>
              <a:gd name="T48" fmla="*/ 27 w 28"/>
              <a:gd name="T49" fmla="*/ 2 h 28"/>
              <a:gd name="T50" fmla="*/ 27 w 28"/>
              <a:gd name="T51" fmla="*/ 23 h 28"/>
              <a:gd name="T52" fmla="*/ 25 w 28"/>
              <a:gd name="T53" fmla="*/ 25 h 28"/>
              <a:gd name="T54" fmla="*/ 0 w 28"/>
              <a:gd name="T55" fmla="*/ 28 h 28"/>
              <a:gd name="T56" fmla="*/ 0 w 28"/>
              <a:gd name="T57" fmla="*/ 27 h 28"/>
              <a:gd name="T58" fmla="*/ 0 w 28"/>
              <a:gd name="T59" fmla="*/ 26 h 28"/>
              <a:gd name="T60" fmla="*/ 28 w 28"/>
              <a:gd name="T61" fmla="*/ 26 h 28"/>
              <a:gd name="T62" fmla="*/ 28 w 28"/>
              <a:gd name="T63" fmla="*/ 27 h 28"/>
              <a:gd name="T64" fmla="*/ 28 w 28"/>
              <a:gd name="T65" fmla="*/ 28 h 28"/>
              <a:gd name="T66" fmla="*/ 28 w 28"/>
              <a:gd name="T67" fmla="*/ 28 h 28"/>
              <a:gd name="T68" fmla="*/ 0 w 28"/>
              <a:gd name="T69" fmla="*/ 28 h 28"/>
              <a:gd name="T70" fmla="*/ 0 w 28"/>
              <a:gd name="T71"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8" h="28">
                <a:moveTo>
                  <a:pt x="18" y="23"/>
                </a:moveTo>
                <a:cubicBezTo>
                  <a:pt x="18" y="9"/>
                  <a:pt x="18" y="9"/>
                  <a:pt x="18" y="9"/>
                </a:cubicBezTo>
                <a:cubicBezTo>
                  <a:pt x="18" y="7"/>
                  <a:pt x="17" y="6"/>
                  <a:pt x="15" y="6"/>
                </a:cubicBezTo>
                <a:cubicBezTo>
                  <a:pt x="13" y="6"/>
                  <a:pt x="13" y="6"/>
                  <a:pt x="13" y="6"/>
                </a:cubicBezTo>
                <a:cubicBezTo>
                  <a:pt x="12" y="6"/>
                  <a:pt x="11" y="7"/>
                  <a:pt x="11" y="9"/>
                </a:cubicBezTo>
                <a:cubicBezTo>
                  <a:pt x="11" y="23"/>
                  <a:pt x="11" y="23"/>
                  <a:pt x="11" y="23"/>
                </a:cubicBezTo>
                <a:cubicBezTo>
                  <a:pt x="11" y="24"/>
                  <a:pt x="12" y="25"/>
                  <a:pt x="13" y="25"/>
                </a:cubicBezTo>
                <a:cubicBezTo>
                  <a:pt x="14" y="25"/>
                  <a:pt x="15" y="25"/>
                  <a:pt x="15" y="25"/>
                </a:cubicBezTo>
                <a:cubicBezTo>
                  <a:pt x="17" y="25"/>
                  <a:pt x="18" y="24"/>
                  <a:pt x="18" y="23"/>
                </a:cubicBezTo>
                <a:close/>
                <a:moveTo>
                  <a:pt x="6" y="25"/>
                </a:moveTo>
                <a:cubicBezTo>
                  <a:pt x="5" y="25"/>
                  <a:pt x="4" y="25"/>
                  <a:pt x="3" y="25"/>
                </a:cubicBezTo>
                <a:cubicBezTo>
                  <a:pt x="2" y="25"/>
                  <a:pt x="1" y="24"/>
                  <a:pt x="1" y="23"/>
                </a:cubicBezTo>
                <a:cubicBezTo>
                  <a:pt x="1" y="16"/>
                  <a:pt x="1" y="16"/>
                  <a:pt x="1" y="16"/>
                </a:cubicBezTo>
                <a:cubicBezTo>
                  <a:pt x="1" y="15"/>
                  <a:pt x="2" y="14"/>
                  <a:pt x="3" y="14"/>
                </a:cubicBezTo>
                <a:cubicBezTo>
                  <a:pt x="6" y="14"/>
                  <a:pt x="6" y="14"/>
                  <a:pt x="6" y="14"/>
                </a:cubicBezTo>
                <a:cubicBezTo>
                  <a:pt x="7" y="14"/>
                  <a:pt x="8" y="15"/>
                  <a:pt x="8" y="16"/>
                </a:cubicBezTo>
                <a:cubicBezTo>
                  <a:pt x="8" y="23"/>
                  <a:pt x="8" y="23"/>
                  <a:pt x="8" y="23"/>
                </a:cubicBezTo>
                <a:cubicBezTo>
                  <a:pt x="8" y="24"/>
                  <a:pt x="7" y="25"/>
                  <a:pt x="6" y="25"/>
                </a:cubicBezTo>
                <a:close/>
                <a:moveTo>
                  <a:pt x="25" y="25"/>
                </a:moveTo>
                <a:cubicBezTo>
                  <a:pt x="24" y="25"/>
                  <a:pt x="23" y="25"/>
                  <a:pt x="22" y="25"/>
                </a:cubicBezTo>
                <a:cubicBezTo>
                  <a:pt x="21" y="25"/>
                  <a:pt x="20" y="24"/>
                  <a:pt x="20" y="23"/>
                </a:cubicBezTo>
                <a:cubicBezTo>
                  <a:pt x="20" y="2"/>
                  <a:pt x="20" y="2"/>
                  <a:pt x="20" y="2"/>
                </a:cubicBezTo>
                <a:cubicBezTo>
                  <a:pt x="20" y="1"/>
                  <a:pt x="21" y="0"/>
                  <a:pt x="22" y="0"/>
                </a:cubicBezTo>
                <a:cubicBezTo>
                  <a:pt x="23" y="0"/>
                  <a:pt x="24" y="0"/>
                  <a:pt x="25" y="0"/>
                </a:cubicBezTo>
                <a:cubicBezTo>
                  <a:pt x="26" y="0"/>
                  <a:pt x="27" y="1"/>
                  <a:pt x="27" y="2"/>
                </a:cubicBezTo>
                <a:cubicBezTo>
                  <a:pt x="27" y="23"/>
                  <a:pt x="27" y="23"/>
                  <a:pt x="27" y="23"/>
                </a:cubicBezTo>
                <a:cubicBezTo>
                  <a:pt x="27" y="24"/>
                  <a:pt x="26" y="25"/>
                  <a:pt x="25" y="25"/>
                </a:cubicBezTo>
                <a:close/>
                <a:moveTo>
                  <a:pt x="0" y="28"/>
                </a:moveTo>
                <a:cubicBezTo>
                  <a:pt x="0" y="27"/>
                  <a:pt x="0" y="27"/>
                  <a:pt x="0" y="27"/>
                </a:cubicBezTo>
                <a:cubicBezTo>
                  <a:pt x="0" y="26"/>
                  <a:pt x="0" y="26"/>
                  <a:pt x="0" y="26"/>
                </a:cubicBezTo>
                <a:cubicBezTo>
                  <a:pt x="28" y="26"/>
                  <a:pt x="28" y="26"/>
                  <a:pt x="28" y="26"/>
                </a:cubicBezTo>
                <a:cubicBezTo>
                  <a:pt x="28" y="26"/>
                  <a:pt x="28" y="26"/>
                  <a:pt x="28" y="27"/>
                </a:cubicBezTo>
                <a:cubicBezTo>
                  <a:pt x="28" y="28"/>
                  <a:pt x="28" y="28"/>
                  <a:pt x="28" y="28"/>
                </a:cubicBezTo>
                <a:cubicBezTo>
                  <a:pt x="28" y="28"/>
                  <a:pt x="28" y="28"/>
                  <a:pt x="28" y="28"/>
                </a:cubicBezTo>
                <a:cubicBezTo>
                  <a:pt x="0" y="28"/>
                  <a:pt x="0" y="28"/>
                  <a:pt x="0" y="28"/>
                </a:cubicBezTo>
                <a:cubicBezTo>
                  <a:pt x="0" y="28"/>
                  <a:pt x="0" y="28"/>
                  <a:pt x="0" y="28"/>
                </a:cubicBez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23" name="Freeform 249"/>
          <p:cNvSpPr>
            <a:spLocks noEditPoints="1"/>
          </p:cNvSpPr>
          <p:nvPr/>
        </p:nvSpPr>
        <p:spPr bwMode="auto">
          <a:xfrm>
            <a:off x="5633825" y="2524281"/>
            <a:ext cx="267848" cy="269658"/>
          </a:xfrm>
          <a:custGeom>
            <a:avLst/>
            <a:gdLst>
              <a:gd name="T0" fmla="*/ 13 w 28"/>
              <a:gd name="T1" fmla="*/ 6 h 28"/>
              <a:gd name="T2" fmla="*/ 15 w 28"/>
              <a:gd name="T3" fmla="*/ 6 h 28"/>
              <a:gd name="T4" fmla="*/ 17 w 28"/>
              <a:gd name="T5" fmla="*/ 9 h 28"/>
              <a:gd name="T6" fmla="*/ 17 w 28"/>
              <a:gd name="T7" fmla="*/ 23 h 28"/>
              <a:gd name="T8" fmla="*/ 15 w 28"/>
              <a:gd name="T9" fmla="*/ 25 h 28"/>
              <a:gd name="T10" fmla="*/ 13 w 28"/>
              <a:gd name="T11" fmla="*/ 25 h 28"/>
              <a:gd name="T12" fmla="*/ 10 w 28"/>
              <a:gd name="T13" fmla="*/ 23 h 28"/>
              <a:gd name="T14" fmla="*/ 10 w 28"/>
              <a:gd name="T15" fmla="*/ 9 h 28"/>
              <a:gd name="T16" fmla="*/ 13 w 28"/>
              <a:gd name="T17" fmla="*/ 6 h 28"/>
              <a:gd name="T18" fmla="*/ 25 w 28"/>
              <a:gd name="T19" fmla="*/ 25 h 28"/>
              <a:gd name="T20" fmla="*/ 22 w 28"/>
              <a:gd name="T21" fmla="*/ 25 h 28"/>
              <a:gd name="T22" fmla="*/ 20 w 28"/>
              <a:gd name="T23" fmla="*/ 23 h 28"/>
              <a:gd name="T24" fmla="*/ 20 w 28"/>
              <a:gd name="T25" fmla="*/ 16 h 28"/>
              <a:gd name="T26" fmla="*/ 22 w 28"/>
              <a:gd name="T27" fmla="*/ 14 h 28"/>
              <a:gd name="T28" fmla="*/ 25 w 28"/>
              <a:gd name="T29" fmla="*/ 14 h 28"/>
              <a:gd name="T30" fmla="*/ 27 w 28"/>
              <a:gd name="T31" fmla="*/ 16 h 28"/>
              <a:gd name="T32" fmla="*/ 27 w 28"/>
              <a:gd name="T33" fmla="*/ 23 h 28"/>
              <a:gd name="T34" fmla="*/ 25 w 28"/>
              <a:gd name="T35" fmla="*/ 25 h 28"/>
              <a:gd name="T36" fmla="*/ 6 w 28"/>
              <a:gd name="T37" fmla="*/ 25 h 28"/>
              <a:gd name="T38" fmla="*/ 3 w 28"/>
              <a:gd name="T39" fmla="*/ 25 h 28"/>
              <a:gd name="T40" fmla="*/ 1 w 28"/>
              <a:gd name="T41" fmla="*/ 23 h 28"/>
              <a:gd name="T42" fmla="*/ 1 w 28"/>
              <a:gd name="T43" fmla="*/ 2 h 28"/>
              <a:gd name="T44" fmla="*/ 3 w 28"/>
              <a:gd name="T45" fmla="*/ 0 h 28"/>
              <a:gd name="T46" fmla="*/ 6 w 28"/>
              <a:gd name="T47" fmla="*/ 0 h 28"/>
              <a:gd name="T48" fmla="*/ 8 w 28"/>
              <a:gd name="T49" fmla="*/ 2 h 28"/>
              <a:gd name="T50" fmla="*/ 8 w 28"/>
              <a:gd name="T51" fmla="*/ 23 h 28"/>
              <a:gd name="T52" fmla="*/ 6 w 28"/>
              <a:gd name="T53" fmla="*/ 25 h 28"/>
              <a:gd name="T54" fmla="*/ 28 w 28"/>
              <a:gd name="T55" fmla="*/ 28 h 28"/>
              <a:gd name="T56" fmla="*/ 28 w 28"/>
              <a:gd name="T57" fmla="*/ 27 h 28"/>
              <a:gd name="T58" fmla="*/ 28 w 28"/>
              <a:gd name="T59" fmla="*/ 26 h 28"/>
              <a:gd name="T60" fmla="*/ 0 w 28"/>
              <a:gd name="T61" fmla="*/ 26 h 28"/>
              <a:gd name="T62" fmla="*/ 0 w 28"/>
              <a:gd name="T63" fmla="*/ 27 h 28"/>
              <a:gd name="T64" fmla="*/ 0 w 28"/>
              <a:gd name="T65" fmla="*/ 28 h 28"/>
              <a:gd name="T66" fmla="*/ 0 w 28"/>
              <a:gd name="T67" fmla="*/ 28 h 28"/>
              <a:gd name="T68" fmla="*/ 28 w 28"/>
              <a:gd name="T69" fmla="*/ 28 h 28"/>
              <a:gd name="T70" fmla="*/ 28 w 28"/>
              <a:gd name="T71"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8" h="28">
                <a:moveTo>
                  <a:pt x="13" y="6"/>
                </a:moveTo>
                <a:cubicBezTo>
                  <a:pt x="13" y="6"/>
                  <a:pt x="14" y="6"/>
                  <a:pt x="15" y="6"/>
                </a:cubicBezTo>
                <a:cubicBezTo>
                  <a:pt x="16" y="6"/>
                  <a:pt x="17" y="7"/>
                  <a:pt x="17" y="9"/>
                </a:cubicBezTo>
                <a:cubicBezTo>
                  <a:pt x="17" y="23"/>
                  <a:pt x="17" y="23"/>
                  <a:pt x="17" y="23"/>
                </a:cubicBezTo>
                <a:cubicBezTo>
                  <a:pt x="17" y="24"/>
                  <a:pt x="16" y="25"/>
                  <a:pt x="15" y="25"/>
                </a:cubicBezTo>
                <a:cubicBezTo>
                  <a:pt x="13" y="25"/>
                  <a:pt x="13" y="25"/>
                  <a:pt x="13" y="25"/>
                </a:cubicBezTo>
                <a:cubicBezTo>
                  <a:pt x="11" y="25"/>
                  <a:pt x="10" y="24"/>
                  <a:pt x="10" y="23"/>
                </a:cubicBezTo>
                <a:cubicBezTo>
                  <a:pt x="10" y="9"/>
                  <a:pt x="10" y="9"/>
                  <a:pt x="10" y="9"/>
                </a:cubicBezTo>
                <a:cubicBezTo>
                  <a:pt x="10" y="7"/>
                  <a:pt x="11" y="6"/>
                  <a:pt x="13" y="6"/>
                </a:cubicBezTo>
                <a:close/>
                <a:moveTo>
                  <a:pt x="25" y="25"/>
                </a:moveTo>
                <a:cubicBezTo>
                  <a:pt x="22" y="25"/>
                  <a:pt x="22" y="25"/>
                  <a:pt x="22" y="25"/>
                </a:cubicBezTo>
                <a:cubicBezTo>
                  <a:pt x="21" y="25"/>
                  <a:pt x="20" y="24"/>
                  <a:pt x="20" y="23"/>
                </a:cubicBezTo>
                <a:cubicBezTo>
                  <a:pt x="20" y="16"/>
                  <a:pt x="20" y="16"/>
                  <a:pt x="20" y="16"/>
                </a:cubicBezTo>
                <a:cubicBezTo>
                  <a:pt x="20" y="15"/>
                  <a:pt x="21" y="14"/>
                  <a:pt x="22" y="14"/>
                </a:cubicBezTo>
                <a:cubicBezTo>
                  <a:pt x="23" y="14"/>
                  <a:pt x="24" y="14"/>
                  <a:pt x="25" y="14"/>
                </a:cubicBezTo>
                <a:cubicBezTo>
                  <a:pt x="26" y="14"/>
                  <a:pt x="27" y="15"/>
                  <a:pt x="27" y="16"/>
                </a:cubicBezTo>
                <a:cubicBezTo>
                  <a:pt x="27" y="23"/>
                  <a:pt x="27" y="23"/>
                  <a:pt x="27" y="23"/>
                </a:cubicBezTo>
                <a:cubicBezTo>
                  <a:pt x="27" y="24"/>
                  <a:pt x="26" y="25"/>
                  <a:pt x="25" y="25"/>
                </a:cubicBezTo>
                <a:close/>
                <a:moveTo>
                  <a:pt x="6" y="25"/>
                </a:moveTo>
                <a:cubicBezTo>
                  <a:pt x="3" y="25"/>
                  <a:pt x="3" y="25"/>
                  <a:pt x="3" y="25"/>
                </a:cubicBezTo>
                <a:cubicBezTo>
                  <a:pt x="2" y="25"/>
                  <a:pt x="1" y="24"/>
                  <a:pt x="1" y="23"/>
                </a:cubicBezTo>
                <a:cubicBezTo>
                  <a:pt x="1" y="2"/>
                  <a:pt x="1" y="2"/>
                  <a:pt x="1" y="2"/>
                </a:cubicBezTo>
                <a:cubicBezTo>
                  <a:pt x="1" y="1"/>
                  <a:pt x="2" y="0"/>
                  <a:pt x="3" y="0"/>
                </a:cubicBezTo>
                <a:cubicBezTo>
                  <a:pt x="4" y="0"/>
                  <a:pt x="5" y="0"/>
                  <a:pt x="6" y="0"/>
                </a:cubicBezTo>
                <a:cubicBezTo>
                  <a:pt x="7" y="0"/>
                  <a:pt x="8" y="1"/>
                  <a:pt x="8" y="2"/>
                </a:cubicBezTo>
                <a:cubicBezTo>
                  <a:pt x="8" y="23"/>
                  <a:pt x="8" y="23"/>
                  <a:pt x="8" y="23"/>
                </a:cubicBezTo>
                <a:cubicBezTo>
                  <a:pt x="8" y="24"/>
                  <a:pt x="7" y="25"/>
                  <a:pt x="6" y="25"/>
                </a:cubicBezTo>
                <a:close/>
                <a:moveTo>
                  <a:pt x="28" y="28"/>
                </a:moveTo>
                <a:cubicBezTo>
                  <a:pt x="28" y="27"/>
                  <a:pt x="28" y="27"/>
                  <a:pt x="28" y="27"/>
                </a:cubicBezTo>
                <a:cubicBezTo>
                  <a:pt x="28" y="26"/>
                  <a:pt x="28" y="26"/>
                  <a:pt x="28" y="26"/>
                </a:cubicBezTo>
                <a:cubicBezTo>
                  <a:pt x="0" y="26"/>
                  <a:pt x="0" y="26"/>
                  <a:pt x="0" y="26"/>
                </a:cubicBezTo>
                <a:cubicBezTo>
                  <a:pt x="0" y="26"/>
                  <a:pt x="0" y="26"/>
                  <a:pt x="0" y="27"/>
                </a:cubicBezTo>
                <a:cubicBezTo>
                  <a:pt x="0" y="28"/>
                  <a:pt x="0" y="28"/>
                  <a:pt x="0" y="28"/>
                </a:cubicBezTo>
                <a:cubicBezTo>
                  <a:pt x="0" y="28"/>
                  <a:pt x="0" y="28"/>
                  <a:pt x="0" y="28"/>
                </a:cubicBezTo>
                <a:cubicBezTo>
                  <a:pt x="28" y="28"/>
                  <a:pt x="28" y="28"/>
                  <a:pt x="28" y="28"/>
                </a:cubicBezTo>
                <a:cubicBezTo>
                  <a:pt x="28" y="28"/>
                  <a:pt x="28" y="28"/>
                  <a:pt x="28" y="28"/>
                </a:cubicBez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24" name="Freeform 250"/>
          <p:cNvSpPr>
            <a:spLocks noEditPoints="1"/>
          </p:cNvSpPr>
          <p:nvPr/>
        </p:nvSpPr>
        <p:spPr bwMode="auto">
          <a:xfrm>
            <a:off x="4386887" y="2524281"/>
            <a:ext cx="276897" cy="269658"/>
          </a:xfrm>
          <a:custGeom>
            <a:avLst/>
            <a:gdLst>
              <a:gd name="T0" fmla="*/ 9 w 29"/>
              <a:gd name="T1" fmla="*/ 23 h 28"/>
              <a:gd name="T2" fmla="*/ 9 w 29"/>
              <a:gd name="T3" fmla="*/ 16 h 28"/>
              <a:gd name="T4" fmla="*/ 6 w 29"/>
              <a:gd name="T5" fmla="*/ 14 h 28"/>
              <a:gd name="T6" fmla="*/ 4 w 29"/>
              <a:gd name="T7" fmla="*/ 14 h 28"/>
              <a:gd name="T8" fmla="*/ 2 w 29"/>
              <a:gd name="T9" fmla="*/ 16 h 28"/>
              <a:gd name="T10" fmla="*/ 2 w 29"/>
              <a:gd name="T11" fmla="*/ 23 h 28"/>
              <a:gd name="T12" fmla="*/ 4 w 29"/>
              <a:gd name="T13" fmla="*/ 25 h 28"/>
              <a:gd name="T14" fmla="*/ 6 w 29"/>
              <a:gd name="T15" fmla="*/ 25 h 28"/>
              <a:gd name="T16" fmla="*/ 9 w 29"/>
              <a:gd name="T17" fmla="*/ 23 h 28"/>
              <a:gd name="T18" fmla="*/ 25 w 29"/>
              <a:gd name="T19" fmla="*/ 25 h 28"/>
              <a:gd name="T20" fmla="*/ 23 w 29"/>
              <a:gd name="T21" fmla="*/ 25 h 28"/>
              <a:gd name="T22" fmla="*/ 21 w 29"/>
              <a:gd name="T23" fmla="*/ 23 h 28"/>
              <a:gd name="T24" fmla="*/ 21 w 29"/>
              <a:gd name="T25" fmla="*/ 9 h 28"/>
              <a:gd name="T26" fmla="*/ 23 w 29"/>
              <a:gd name="T27" fmla="*/ 7 h 28"/>
              <a:gd name="T28" fmla="*/ 25 w 29"/>
              <a:gd name="T29" fmla="*/ 7 h 28"/>
              <a:gd name="T30" fmla="*/ 27 w 29"/>
              <a:gd name="T31" fmla="*/ 9 h 28"/>
              <a:gd name="T32" fmla="*/ 27 w 29"/>
              <a:gd name="T33" fmla="*/ 23 h 28"/>
              <a:gd name="T34" fmla="*/ 25 w 29"/>
              <a:gd name="T35" fmla="*/ 25 h 28"/>
              <a:gd name="T36" fmla="*/ 16 w 29"/>
              <a:gd name="T37" fmla="*/ 25 h 28"/>
              <a:gd name="T38" fmla="*/ 13 w 29"/>
              <a:gd name="T39" fmla="*/ 25 h 28"/>
              <a:gd name="T40" fmla="*/ 11 w 29"/>
              <a:gd name="T41" fmla="*/ 23 h 28"/>
              <a:gd name="T42" fmla="*/ 11 w 29"/>
              <a:gd name="T43" fmla="*/ 2 h 28"/>
              <a:gd name="T44" fmla="*/ 13 w 29"/>
              <a:gd name="T45" fmla="*/ 0 h 28"/>
              <a:gd name="T46" fmla="*/ 16 w 29"/>
              <a:gd name="T47" fmla="*/ 0 h 28"/>
              <a:gd name="T48" fmla="*/ 18 w 29"/>
              <a:gd name="T49" fmla="*/ 2 h 28"/>
              <a:gd name="T50" fmla="*/ 18 w 29"/>
              <a:gd name="T51" fmla="*/ 23 h 28"/>
              <a:gd name="T52" fmla="*/ 16 w 29"/>
              <a:gd name="T53" fmla="*/ 25 h 28"/>
              <a:gd name="T54" fmla="*/ 0 w 29"/>
              <a:gd name="T55" fmla="*/ 28 h 28"/>
              <a:gd name="T56" fmla="*/ 0 w 29"/>
              <a:gd name="T57" fmla="*/ 27 h 28"/>
              <a:gd name="T58" fmla="*/ 1 w 29"/>
              <a:gd name="T59" fmla="*/ 26 h 28"/>
              <a:gd name="T60" fmla="*/ 28 w 29"/>
              <a:gd name="T61" fmla="*/ 26 h 28"/>
              <a:gd name="T62" fmla="*/ 29 w 29"/>
              <a:gd name="T63" fmla="*/ 27 h 28"/>
              <a:gd name="T64" fmla="*/ 29 w 29"/>
              <a:gd name="T65" fmla="*/ 28 h 28"/>
              <a:gd name="T66" fmla="*/ 28 w 29"/>
              <a:gd name="T67" fmla="*/ 28 h 28"/>
              <a:gd name="T68" fmla="*/ 1 w 29"/>
              <a:gd name="T69" fmla="*/ 28 h 28"/>
              <a:gd name="T70" fmla="*/ 0 w 29"/>
              <a:gd name="T71"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 h="28">
                <a:moveTo>
                  <a:pt x="9" y="23"/>
                </a:moveTo>
                <a:cubicBezTo>
                  <a:pt x="9" y="16"/>
                  <a:pt x="9" y="16"/>
                  <a:pt x="9" y="16"/>
                </a:cubicBezTo>
                <a:cubicBezTo>
                  <a:pt x="9" y="15"/>
                  <a:pt x="8" y="14"/>
                  <a:pt x="6" y="14"/>
                </a:cubicBezTo>
                <a:cubicBezTo>
                  <a:pt x="6" y="14"/>
                  <a:pt x="5" y="14"/>
                  <a:pt x="4" y="14"/>
                </a:cubicBezTo>
                <a:cubicBezTo>
                  <a:pt x="3" y="14"/>
                  <a:pt x="2" y="15"/>
                  <a:pt x="2" y="16"/>
                </a:cubicBezTo>
                <a:cubicBezTo>
                  <a:pt x="2" y="23"/>
                  <a:pt x="2" y="23"/>
                  <a:pt x="2" y="23"/>
                </a:cubicBezTo>
                <a:cubicBezTo>
                  <a:pt x="2" y="24"/>
                  <a:pt x="3" y="25"/>
                  <a:pt x="4" y="25"/>
                </a:cubicBezTo>
                <a:cubicBezTo>
                  <a:pt x="5" y="25"/>
                  <a:pt x="6" y="25"/>
                  <a:pt x="6" y="25"/>
                </a:cubicBezTo>
                <a:cubicBezTo>
                  <a:pt x="8" y="25"/>
                  <a:pt x="9" y="24"/>
                  <a:pt x="9" y="23"/>
                </a:cubicBezTo>
                <a:close/>
                <a:moveTo>
                  <a:pt x="25" y="25"/>
                </a:moveTo>
                <a:cubicBezTo>
                  <a:pt x="24" y="25"/>
                  <a:pt x="24" y="25"/>
                  <a:pt x="23" y="25"/>
                </a:cubicBezTo>
                <a:cubicBezTo>
                  <a:pt x="22" y="25"/>
                  <a:pt x="21" y="24"/>
                  <a:pt x="21" y="23"/>
                </a:cubicBezTo>
                <a:cubicBezTo>
                  <a:pt x="21" y="9"/>
                  <a:pt x="21" y="9"/>
                  <a:pt x="21" y="9"/>
                </a:cubicBezTo>
                <a:cubicBezTo>
                  <a:pt x="21" y="8"/>
                  <a:pt x="22" y="7"/>
                  <a:pt x="23" y="7"/>
                </a:cubicBezTo>
                <a:cubicBezTo>
                  <a:pt x="24" y="7"/>
                  <a:pt x="24" y="7"/>
                  <a:pt x="25" y="7"/>
                </a:cubicBezTo>
                <a:cubicBezTo>
                  <a:pt x="26" y="7"/>
                  <a:pt x="27" y="8"/>
                  <a:pt x="27" y="9"/>
                </a:cubicBezTo>
                <a:cubicBezTo>
                  <a:pt x="27" y="23"/>
                  <a:pt x="27" y="23"/>
                  <a:pt x="27" y="23"/>
                </a:cubicBezTo>
                <a:cubicBezTo>
                  <a:pt x="27" y="24"/>
                  <a:pt x="26" y="25"/>
                  <a:pt x="25" y="25"/>
                </a:cubicBezTo>
                <a:close/>
                <a:moveTo>
                  <a:pt x="16" y="25"/>
                </a:moveTo>
                <a:cubicBezTo>
                  <a:pt x="15" y="25"/>
                  <a:pt x="14" y="25"/>
                  <a:pt x="13" y="25"/>
                </a:cubicBezTo>
                <a:cubicBezTo>
                  <a:pt x="12" y="25"/>
                  <a:pt x="11" y="24"/>
                  <a:pt x="11" y="23"/>
                </a:cubicBezTo>
                <a:cubicBezTo>
                  <a:pt x="11" y="2"/>
                  <a:pt x="11" y="2"/>
                  <a:pt x="11" y="2"/>
                </a:cubicBezTo>
                <a:cubicBezTo>
                  <a:pt x="11" y="1"/>
                  <a:pt x="12" y="0"/>
                  <a:pt x="13" y="0"/>
                </a:cubicBezTo>
                <a:cubicBezTo>
                  <a:pt x="14" y="0"/>
                  <a:pt x="15" y="0"/>
                  <a:pt x="16" y="0"/>
                </a:cubicBezTo>
                <a:cubicBezTo>
                  <a:pt x="17" y="0"/>
                  <a:pt x="18" y="1"/>
                  <a:pt x="18" y="2"/>
                </a:cubicBezTo>
                <a:cubicBezTo>
                  <a:pt x="18" y="23"/>
                  <a:pt x="18" y="23"/>
                  <a:pt x="18" y="23"/>
                </a:cubicBezTo>
                <a:cubicBezTo>
                  <a:pt x="18" y="24"/>
                  <a:pt x="17" y="25"/>
                  <a:pt x="16" y="25"/>
                </a:cubicBezTo>
                <a:close/>
                <a:moveTo>
                  <a:pt x="0" y="28"/>
                </a:moveTo>
                <a:cubicBezTo>
                  <a:pt x="0" y="27"/>
                  <a:pt x="0" y="27"/>
                  <a:pt x="0" y="27"/>
                </a:cubicBezTo>
                <a:cubicBezTo>
                  <a:pt x="0" y="26"/>
                  <a:pt x="1" y="26"/>
                  <a:pt x="1" y="26"/>
                </a:cubicBezTo>
                <a:cubicBezTo>
                  <a:pt x="28" y="26"/>
                  <a:pt x="28" y="26"/>
                  <a:pt x="28" y="26"/>
                </a:cubicBezTo>
                <a:cubicBezTo>
                  <a:pt x="29" y="26"/>
                  <a:pt x="29" y="26"/>
                  <a:pt x="29" y="27"/>
                </a:cubicBezTo>
                <a:cubicBezTo>
                  <a:pt x="29" y="28"/>
                  <a:pt x="29" y="28"/>
                  <a:pt x="29" y="28"/>
                </a:cubicBezTo>
                <a:cubicBezTo>
                  <a:pt x="29" y="28"/>
                  <a:pt x="29" y="28"/>
                  <a:pt x="28" y="28"/>
                </a:cubicBezTo>
                <a:cubicBezTo>
                  <a:pt x="1" y="28"/>
                  <a:pt x="1" y="28"/>
                  <a:pt x="1" y="28"/>
                </a:cubicBezTo>
                <a:cubicBezTo>
                  <a:pt x="1" y="28"/>
                  <a:pt x="0" y="28"/>
                  <a:pt x="0" y="28"/>
                </a:cubicBez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25" name="Freeform 251"/>
          <p:cNvSpPr>
            <a:spLocks noEditPoints="1"/>
          </p:cNvSpPr>
          <p:nvPr/>
        </p:nvSpPr>
        <p:spPr bwMode="auto">
          <a:xfrm>
            <a:off x="1295784" y="2506183"/>
            <a:ext cx="258799" cy="296804"/>
          </a:xfrm>
          <a:custGeom>
            <a:avLst/>
            <a:gdLst>
              <a:gd name="T0" fmla="*/ 25 w 27"/>
              <a:gd name="T1" fmla="*/ 28 h 31"/>
              <a:gd name="T2" fmla="*/ 23 w 27"/>
              <a:gd name="T3" fmla="*/ 31 h 31"/>
              <a:gd name="T4" fmla="*/ 20 w 27"/>
              <a:gd name="T5" fmla="*/ 31 h 31"/>
              <a:gd name="T6" fmla="*/ 20 w 27"/>
              <a:gd name="T7" fmla="*/ 30 h 31"/>
              <a:gd name="T8" fmla="*/ 7 w 27"/>
              <a:gd name="T9" fmla="*/ 31 h 31"/>
              <a:gd name="T10" fmla="*/ 4 w 27"/>
              <a:gd name="T11" fmla="*/ 31 h 31"/>
              <a:gd name="T12" fmla="*/ 4 w 27"/>
              <a:gd name="T13" fmla="*/ 30 h 31"/>
              <a:gd name="T14" fmla="*/ 2 w 27"/>
              <a:gd name="T15" fmla="*/ 22 h 31"/>
              <a:gd name="T16" fmla="*/ 0 w 27"/>
              <a:gd name="T17" fmla="*/ 11 h 31"/>
              <a:gd name="T18" fmla="*/ 4 w 27"/>
              <a:gd name="T19" fmla="*/ 9 h 31"/>
              <a:gd name="T20" fmla="*/ 5 w 27"/>
              <a:gd name="T21" fmla="*/ 3 h 31"/>
              <a:gd name="T22" fmla="*/ 7 w 27"/>
              <a:gd name="T23" fmla="*/ 2 h 31"/>
              <a:gd name="T24" fmla="*/ 17 w 27"/>
              <a:gd name="T25" fmla="*/ 0 h 31"/>
              <a:gd name="T26" fmla="*/ 23 w 27"/>
              <a:gd name="T27" fmla="*/ 9 h 31"/>
              <a:gd name="T28" fmla="*/ 27 w 27"/>
              <a:gd name="T29" fmla="*/ 11 h 31"/>
              <a:gd name="T30" fmla="*/ 25 w 27"/>
              <a:gd name="T31" fmla="*/ 22 h 31"/>
              <a:gd name="T32" fmla="*/ 8 w 27"/>
              <a:gd name="T33" fmla="*/ 15 h 31"/>
              <a:gd name="T34" fmla="*/ 8 w 27"/>
              <a:gd name="T35" fmla="*/ 17 h 31"/>
              <a:gd name="T36" fmla="*/ 19 w 27"/>
              <a:gd name="T37" fmla="*/ 16 h 31"/>
              <a:gd name="T38" fmla="*/ 19 w 27"/>
              <a:gd name="T39" fmla="*/ 14 h 31"/>
              <a:gd name="T40" fmla="*/ 9 w 27"/>
              <a:gd name="T41" fmla="*/ 24 h 31"/>
              <a:gd name="T42" fmla="*/ 9 w 27"/>
              <a:gd name="T43" fmla="*/ 25 h 31"/>
              <a:gd name="T44" fmla="*/ 18 w 27"/>
              <a:gd name="T45" fmla="*/ 26 h 31"/>
              <a:gd name="T46" fmla="*/ 18 w 27"/>
              <a:gd name="T47" fmla="*/ 24 h 31"/>
              <a:gd name="T48" fmla="*/ 9 w 27"/>
              <a:gd name="T49" fmla="*/ 24 h 31"/>
              <a:gd name="T50" fmla="*/ 7 w 27"/>
              <a:gd name="T51" fmla="*/ 9 h 31"/>
              <a:gd name="T52" fmla="*/ 7 w 27"/>
              <a:gd name="T53" fmla="*/ 5 h 31"/>
              <a:gd name="T54" fmla="*/ 6 w 27"/>
              <a:gd name="T55" fmla="*/ 5 h 31"/>
              <a:gd name="T56" fmla="*/ 9 w 27"/>
              <a:gd name="T57" fmla="*/ 9 h 31"/>
              <a:gd name="T58" fmla="*/ 21 w 27"/>
              <a:gd name="T59" fmla="*/ 7 h 31"/>
              <a:gd name="T60" fmla="*/ 16 w 27"/>
              <a:gd name="T61" fmla="*/ 5 h 31"/>
              <a:gd name="T62" fmla="*/ 9 w 27"/>
              <a:gd name="T63" fmla="*/ 2 h 31"/>
              <a:gd name="T64" fmla="*/ 9 w 27"/>
              <a:gd name="T65" fmla="*/ 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 h="31">
                <a:moveTo>
                  <a:pt x="25" y="22"/>
                </a:moveTo>
                <a:cubicBezTo>
                  <a:pt x="25" y="28"/>
                  <a:pt x="25" y="28"/>
                  <a:pt x="25" y="28"/>
                </a:cubicBezTo>
                <a:cubicBezTo>
                  <a:pt x="25" y="29"/>
                  <a:pt x="24" y="30"/>
                  <a:pt x="23" y="30"/>
                </a:cubicBezTo>
                <a:cubicBezTo>
                  <a:pt x="23" y="31"/>
                  <a:pt x="23" y="31"/>
                  <a:pt x="23" y="31"/>
                </a:cubicBezTo>
                <a:cubicBezTo>
                  <a:pt x="23" y="31"/>
                  <a:pt x="23" y="31"/>
                  <a:pt x="23" y="31"/>
                </a:cubicBezTo>
                <a:cubicBezTo>
                  <a:pt x="20" y="31"/>
                  <a:pt x="20" y="31"/>
                  <a:pt x="20" y="31"/>
                </a:cubicBezTo>
                <a:cubicBezTo>
                  <a:pt x="20" y="31"/>
                  <a:pt x="20" y="31"/>
                  <a:pt x="20" y="31"/>
                </a:cubicBezTo>
                <a:cubicBezTo>
                  <a:pt x="20" y="30"/>
                  <a:pt x="20" y="30"/>
                  <a:pt x="20" y="30"/>
                </a:cubicBezTo>
                <a:cubicBezTo>
                  <a:pt x="7" y="30"/>
                  <a:pt x="7" y="30"/>
                  <a:pt x="7" y="30"/>
                </a:cubicBezTo>
                <a:cubicBezTo>
                  <a:pt x="7" y="31"/>
                  <a:pt x="7" y="31"/>
                  <a:pt x="7" y="31"/>
                </a:cubicBezTo>
                <a:cubicBezTo>
                  <a:pt x="7" y="31"/>
                  <a:pt x="7" y="31"/>
                  <a:pt x="7" y="31"/>
                </a:cubicBezTo>
                <a:cubicBezTo>
                  <a:pt x="4" y="31"/>
                  <a:pt x="4" y="31"/>
                  <a:pt x="4" y="31"/>
                </a:cubicBezTo>
                <a:cubicBezTo>
                  <a:pt x="4" y="31"/>
                  <a:pt x="4" y="31"/>
                  <a:pt x="4" y="31"/>
                </a:cubicBezTo>
                <a:cubicBezTo>
                  <a:pt x="4" y="30"/>
                  <a:pt x="4" y="30"/>
                  <a:pt x="4" y="30"/>
                </a:cubicBezTo>
                <a:cubicBezTo>
                  <a:pt x="3" y="30"/>
                  <a:pt x="2" y="29"/>
                  <a:pt x="2" y="28"/>
                </a:cubicBezTo>
                <a:cubicBezTo>
                  <a:pt x="2" y="22"/>
                  <a:pt x="2" y="22"/>
                  <a:pt x="2" y="22"/>
                </a:cubicBezTo>
                <a:cubicBezTo>
                  <a:pt x="1" y="22"/>
                  <a:pt x="0" y="21"/>
                  <a:pt x="0" y="20"/>
                </a:cubicBezTo>
                <a:cubicBezTo>
                  <a:pt x="0" y="11"/>
                  <a:pt x="0" y="11"/>
                  <a:pt x="0" y="11"/>
                </a:cubicBezTo>
                <a:cubicBezTo>
                  <a:pt x="0" y="10"/>
                  <a:pt x="1" y="9"/>
                  <a:pt x="2" y="9"/>
                </a:cubicBezTo>
                <a:cubicBezTo>
                  <a:pt x="4" y="9"/>
                  <a:pt x="4" y="9"/>
                  <a:pt x="4" y="9"/>
                </a:cubicBezTo>
                <a:cubicBezTo>
                  <a:pt x="4" y="4"/>
                  <a:pt x="4" y="4"/>
                  <a:pt x="4" y="4"/>
                </a:cubicBezTo>
                <a:cubicBezTo>
                  <a:pt x="4" y="4"/>
                  <a:pt x="4" y="3"/>
                  <a:pt x="5" y="3"/>
                </a:cubicBezTo>
                <a:cubicBezTo>
                  <a:pt x="7" y="3"/>
                  <a:pt x="7" y="3"/>
                  <a:pt x="7" y="3"/>
                </a:cubicBezTo>
                <a:cubicBezTo>
                  <a:pt x="7" y="2"/>
                  <a:pt x="7" y="2"/>
                  <a:pt x="7" y="2"/>
                </a:cubicBezTo>
                <a:cubicBezTo>
                  <a:pt x="7" y="1"/>
                  <a:pt x="8" y="0"/>
                  <a:pt x="8" y="0"/>
                </a:cubicBezTo>
                <a:cubicBezTo>
                  <a:pt x="17" y="0"/>
                  <a:pt x="17" y="0"/>
                  <a:pt x="17" y="0"/>
                </a:cubicBezTo>
                <a:cubicBezTo>
                  <a:pt x="23" y="6"/>
                  <a:pt x="23" y="6"/>
                  <a:pt x="23" y="6"/>
                </a:cubicBezTo>
                <a:cubicBezTo>
                  <a:pt x="23" y="9"/>
                  <a:pt x="23" y="9"/>
                  <a:pt x="23" y="9"/>
                </a:cubicBezTo>
                <a:cubicBezTo>
                  <a:pt x="25" y="9"/>
                  <a:pt x="25" y="9"/>
                  <a:pt x="25" y="9"/>
                </a:cubicBezTo>
                <a:cubicBezTo>
                  <a:pt x="26" y="9"/>
                  <a:pt x="27" y="10"/>
                  <a:pt x="27" y="11"/>
                </a:cubicBezTo>
                <a:cubicBezTo>
                  <a:pt x="27" y="20"/>
                  <a:pt x="27" y="20"/>
                  <a:pt x="27" y="20"/>
                </a:cubicBezTo>
                <a:cubicBezTo>
                  <a:pt x="27" y="21"/>
                  <a:pt x="26" y="22"/>
                  <a:pt x="25" y="22"/>
                </a:cubicBezTo>
                <a:close/>
                <a:moveTo>
                  <a:pt x="8" y="14"/>
                </a:moveTo>
                <a:cubicBezTo>
                  <a:pt x="8" y="14"/>
                  <a:pt x="8" y="14"/>
                  <a:pt x="8" y="15"/>
                </a:cubicBezTo>
                <a:cubicBezTo>
                  <a:pt x="8" y="16"/>
                  <a:pt x="8" y="16"/>
                  <a:pt x="8" y="16"/>
                </a:cubicBezTo>
                <a:cubicBezTo>
                  <a:pt x="8" y="16"/>
                  <a:pt x="8" y="17"/>
                  <a:pt x="8" y="17"/>
                </a:cubicBezTo>
                <a:cubicBezTo>
                  <a:pt x="19" y="17"/>
                  <a:pt x="19" y="17"/>
                  <a:pt x="19" y="17"/>
                </a:cubicBezTo>
                <a:cubicBezTo>
                  <a:pt x="19" y="17"/>
                  <a:pt x="19" y="16"/>
                  <a:pt x="19" y="16"/>
                </a:cubicBezTo>
                <a:cubicBezTo>
                  <a:pt x="19" y="15"/>
                  <a:pt x="19" y="15"/>
                  <a:pt x="19" y="15"/>
                </a:cubicBezTo>
                <a:cubicBezTo>
                  <a:pt x="19" y="14"/>
                  <a:pt x="19" y="14"/>
                  <a:pt x="19" y="14"/>
                </a:cubicBezTo>
                <a:cubicBezTo>
                  <a:pt x="8" y="14"/>
                  <a:pt x="8" y="14"/>
                  <a:pt x="8" y="14"/>
                </a:cubicBezTo>
                <a:close/>
                <a:moveTo>
                  <a:pt x="9" y="24"/>
                </a:moveTo>
                <a:cubicBezTo>
                  <a:pt x="9" y="24"/>
                  <a:pt x="9" y="24"/>
                  <a:pt x="9" y="24"/>
                </a:cubicBezTo>
                <a:cubicBezTo>
                  <a:pt x="9" y="25"/>
                  <a:pt x="9" y="25"/>
                  <a:pt x="9" y="25"/>
                </a:cubicBezTo>
                <a:cubicBezTo>
                  <a:pt x="9" y="26"/>
                  <a:pt x="9" y="26"/>
                  <a:pt x="9" y="26"/>
                </a:cubicBezTo>
                <a:cubicBezTo>
                  <a:pt x="18" y="26"/>
                  <a:pt x="18" y="26"/>
                  <a:pt x="18" y="26"/>
                </a:cubicBezTo>
                <a:cubicBezTo>
                  <a:pt x="18" y="26"/>
                  <a:pt x="18" y="26"/>
                  <a:pt x="18" y="25"/>
                </a:cubicBezTo>
                <a:cubicBezTo>
                  <a:pt x="18" y="24"/>
                  <a:pt x="18" y="24"/>
                  <a:pt x="18" y="24"/>
                </a:cubicBezTo>
                <a:cubicBezTo>
                  <a:pt x="18" y="24"/>
                  <a:pt x="18" y="24"/>
                  <a:pt x="18" y="24"/>
                </a:cubicBezTo>
                <a:cubicBezTo>
                  <a:pt x="9" y="24"/>
                  <a:pt x="9" y="24"/>
                  <a:pt x="9" y="24"/>
                </a:cubicBezTo>
                <a:close/>
                <a:moveTo>
                  <a:pt x="6" y="9"/>
                </a:moveTo>
                <a:cubicBezTo>
                  <a:pt x="7" y="9"/>
                  <a:pt x="7" y="9"/>
                  <a:pt x="7" y="9"/>
                </a:cubicBezTo>
                <a:cubicBezTo>
                  <a:pt x="7" y="5"/>
                  <a:pt x="7" y="5"/>
                  <a:pt x="7" y="5"/>
                </a:cubicBezTo>
                <a:cubicBezTo>
                  <a:pt x="7" y="5"/>
                  <a:pt x="7" y="5"/>
                  <a:pt x="7" y="5"/>
                </a:cubicBezTo>
                <a:cubicBezTo>
                  <a:pt x="6" y="5"/>
                  <a:pt x="6" y="5"/>
                  <a:pt x="6" y="5"/>
                </a:cubicBezTo>
                <a:cubicBezTo>
                  <a:pt x="6" y="5"/>
                  <a:pt x="6" y="5"/>
                  <a:pt x="6" y="5"/>
                </a:cubicBezTo>
                <a:cubicBezTo>
                  <a:pt x="6" y="9"/>
                  <a:pt x="6" y="9"/>
                  <a:pt x="6" y="9"/>
                </a:cubicBezTo>
                <a:close/>
                <a:moveTo>
                  <a:pt x="9" y="9"/>
                </a:moveTo>
                <a:cubicBezTo>
                  <a:pt x="21" y="9"/>
                  <a:pt x="21" y="9"/>
                  <a:pt x="21" y="9"/>
                </a:cubicBezTo>
                <a:cubicBezTo>
                  <a:pt x="21" y="7"/>
                  <a:pt x="21" y="7"/>
                  <a:pt x="21" y="7"/>
                </a:cubicBezTo>
                <a:cubicBezTo>
                  <a:pt x="18" y="7"/>
                  <a:pt x="18" y="7"/>
                  <a:pt x="18" y="7"/>
                </a:cubicBezTo>
                <a:cubicBezTo>
                  <a:pt x="17" y="7"/>
                  <a:pt x="16" y="6"/>
                  <a:pt x="16" y="5"/>
                </a:cubicBezTo>
                <a:cubicBezTo>
                  <a:pt x="16" y="2"/>
                  <a:pt x="16" y="2"/>
                  <a:pt x="16" y="2"/>
                </a:cubicBezTo>
                <a:cubicBezTo>
                  <a:pt x="9" y="2"/>
                  <a:pt x="9" y="2"/>
                  <a:pt x="9" y="2"/>
                </a:cubicBezTo>
                <a:cubicBezTo>
                  <a:pt x="9" y="2"/>
                  <a:pt x="9" y="2"/>
                  <a:pt x="9" y="2"/>
                </a:cubicBezTo>
                <a:cubicBezTo>
                  <a:pt x="9" y="2"/>
                  <a:pt x="9" y="2"/>
                  <a:pt x="9" y="3"/>
                </a:cubicBezTo>
                <a:lnTo>
                  <a:pt x="9" y="9"/>
                </a:ln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26" name="Freeform 252"/>
          <p:cNvSpPr>
            <a:spLocks noEditPoints="1"/>
          </p:cNvSpPr>
          <p:nvPr/>
        </p:nvSpPr>
        <p:spPr bwMode="auto">
          <a:xfrm>
            <a:off x="1844147" y="3157703"/>
            <a:ext cx="401771" cy="269658"/>
          </a:xfrm>
          <a:custGeom>
            <a:avLst/>
            <a:gdLst>
              <a:gd name="T0" fmla="*/ 37 w 42"/>
              <a:gd name="T1" fmla="*/ 25 h 28"/>
              <a:gd name="T2" fmla="*/ 37 w 42"/>
              <a:gd name="T3" fmla="*/ 7 h 28"/>
              <a:gd name="T4" fmla="*/ 37 w 42"/>
              <a:gd name="T5" fmla="*/ 9 h 28"/>
              <a:gd name="T6" fmla="*/ 24 w 42"/>
              <a:gd name="T7" fmla="*/ 8 h 28"/>
              <a:gd name="T8" fmla="*/ 18 w 42"/>
              <a:gd name="T9" fmla="*/ 7 h 28"/>
              <a:gd name="T10" fmla="*/ 18 w 42"/>
              <a:gd name="T11" fmla="*/ 9 h 28"/>
              <a:gd name="T12" fmla="*/ 5 w 42"/>
              <a:gd name="T13" fmla="*/ 8 h 28"/>
              <a:gd name="T14" fmla="*/ 37 w 42"/>
              <a:gd name="T15" fmla="*/ 19 h 28"/>
              <a:gd name="T16" fmla="*/ 37 w 42"/>
              <a:gd name="T17" fmla="*/ 20 h 28"/>
              <a:gd name="T18" fmla="*/ 24 w 42"/>
              <a:gd name="T19" fmla="*/ 19 h 28"/>
              <a:gd name="T20" fmla="*/ 37 w 42"/>
              <a:gd name="T21" fmla="*/ 15 h 28"/>
              <a:gd name="T22" fmla="*/ 37 w 42"/>
              <a:gd name="T23" fmla="*/ 16 h 28"/>
              <a:gd name="T24" fmla="*/ 24 w 42"/>
              <a:gd name="T25" fmla="*/ 15 h 28"/>
              <a:gd name="T26" fmla="*/ 37 w 42"/>
              <a:gd name="T27" fmla="*/ 11 h 28"/>
              <a:gd name="T28" fmla="*/ 37 w 42"/>
              <a:gd name="T29" fmla="*/ 12 h 28"/>
              <a:gd name="T30" fmla="*/ 24 w 42"/>
              <a:gd name="T31" fmla="*/ 12 h 28"/>
              <a:gd name="T32" fmla="*/ 18 w 42"/>
              <a:gd name="T33" fmla="*/ 19 h 28"/>
              <a:gd name="T34" fmla="*/ 18 w 42"/>
              <a:gd name="T35" fmla="*/ 20 h 28"/>
              <a:gd name="T36" fmla="*/ 5 w 42"/>
              <a:gd name="T37" fmla="*/ 19 h 28"/>
              <a:gd name="T38" fmla="*/ 18 w 42"/>
              <a:gd name="T39" fmla="*/ 15 h 28"/>
              <a:gd name="T40" fmla="*/ 18 w 42"/>
              <a:gd name="T41" fmla="*/ 16 h 28"/>
              <a:gd name="T42" fmla="*/ 5 w 42"/>
              <a:gd name="T43" fmla="*/ 15 h 28"/>
              <a:gd name="T44" fmla="*/ 18 w 42"/>
              <a:gd name="T45" fmla="*/ 11 h 28"/>
              <a:gd name="T46" fmla="*/ 18 w 42"/>
              <a:gd name="T47" fmla="*/ 12 h 28"/>
              <a:gd name="T48" fmla="*/ 5 w 42"/>
              <a:gd name="T49" fmla="*/ 12 h 28"/>
              <a:gd name="T50" fmla="*/ 22 w 42"/>
              <a:gd name="T51" fmla="*/ 26 h 28"/>
              <a:gd name="T52" fmla="*/ 20 w 42"/>
              <a:gd name="T53" fmla="*/ 26 h 28"/>
              <a:gd name="T54" fmla="*/ 20 w 42"/>
              <a:gd name="T55" fmla="*/ 1 h 28"/>
              <a:gd name="T56" fmla="*/ 22 w 42"/>
              <a:gd name="T57" fmla="*/ 1 h 28"/>
              <a:gd name="T58" fmla="*/ 37 w 42"/>
              <a:gd name="T59" fmla="*/ 23 h 28"/>
              <a:gd name="T60" fmla="*/ 0 w 42"/>
              <a:gd name="T61" fmla="*/ 27 h 28"/>
              <a:gd name="T62" fmla="*/ 41 w 42"/>
              <a:gd name="T63" fmla="*/ 0 h 28"/>
              <a:gd name="T64" fmla="*/ 41 w 42"/>
              <a:gd name="T65" fmla="*/ 28 h 28"/>
              <a:gd name="T66" fmla="*/ 23 w 42"/>
              <a:gd name="T67" fmla="*/ 24 h 28"/>
              <a:gd name="T68" fmla="*/ 19 w 42"/>
              <a:gd name="T69" fmla="*/ 24 h 28"/>
              <a:gd name="T70" fmla="*/ 23 w 42"/>
              <a:gd name="T71" fmla="*/ 25 h 28"/>
              <a:gd name="T72" fmla="*/ 20 w 42"/>
              <a:gd name="T73" fmla="*/ 5 h 28"/>
              <a:gd name="T74" fmla="*/ 22 w 42"/>
              <a:gd name="T75" fmla="*/ 5 h 28"/>
              <a:gd name="T76" fmla="*/ 40 w 42"/>
              <a:gd name="T77" fmla="*/ 1 h 28"/>
              <a:gd name="T78" fmla="*/ 38 w 42"/>
              <a:gd name="T79" fmla="*/ 26 h 28"/>
              <a:gd name="T80" fmla="*/ 1 w 42"/>
              <a:gd name="T81" fmla="*/ 1 h 28"/>
              <a:gd name="T82" fmla="*/ 1 w 42"/>
              <a:gd name="T83" fmla="*/ 26 h 28"/>
              <a:gd name="T84" fmla="*/ 23 w 42"/>
              <a:gd name="T85" fmla="*/ 3 h 28"/>
              <a:gd name="T86" fmla="*/ 19 w 42"/>
              <a:gd name="T87" fmla="*/ 4 h 28"/>
              <a:gd name="T88" fmla="*/ 23 w 42"/>
              <a:gd name="T89" fmla="*/ 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2" h="28">
                <a:moveTo>
                  <a:pt x="38" y="25"/>
                </a:moveTo>
                <a:cubicBezTo>
                  <a:pt x="37" y="25"/>
                  <a:pt x="37" y="25"/>
                  <a:pt x="37" y="25"/>
                </a:cubicBezTo>
                <a:cubicBezTo>
                  <a:pt x="37" y="25"/>
                  <a:pt x="37" y="25"/>
                  <a:pt x="37" y="25"/>
                </a:cubicBezTo>
                <a:cubicBezTo>
                  <a:pt x="38" y="25"/>
                  <a:pt x="38" y="25"/>
                  <a:pt x="38" y="25"/>
                </a:cubicBezTo>
                <a:close/>
                <a:moveTo>
                  <a:pt x="24" y="7"/>
                </a:moveTo>
                <a:cubicBezTo>
                  <a:pt x="37" y="7"/>
                  <a:pt x="37" y="7"/>
                  <a:pt x="37" y="7"/>
                </a:cubicBezTo>
                <a:cubicBezTo>
                  <a:pt x="37" y="7"/>
                  <a:pt x="37" y="8"/>
                  <a:pt x="37" y="8"/>
                </a:cubicBezTo>
                <a:cubicBezTo>
                  <a:pt x="37" y="8"/>
                  <a:pt x="37" y="8"/>
                  <a:pt x="37" y="8"/>
                </a:cubicBezTo>
                <a:cubicBezTo>
                  <a:pt x="37" y="8"/>
                  <a:pt x="37" y="9"/>
                  <a:pt x="37" y="9"/>
                </a:cubicBezTo>
                <a:cubicBezTo>
                  <a:pt x="24" y="9"/>
                  <a:pt x="24" y="9"/>
                  <a:pt x="24" y="9"/>
                </a:cubicBezTo>
                <a:cubicBezTo>
                  <a:pt x="24" y="9"/>
                  <a:pt x="24" y="8"/>
                  <a:pt x="24" y="8"/>
                </a:cubicBezTo>
                <a:cubicBezTo>
                  <a:pt x="24" y="8"/>
                  <a:pt x="24" y="8"/>
                  <a:pt x="24" y="8"/>
                </a:cubicBezTo>
                <a:cubicBezTo>
                  <a:pt x="24" y="8"/>
                  <a:pt x="24" y="7"/>
                  <a:pt x="24" y="7"/>
                </a:cubicBezTo>
                <a:close/>
                <a:moveTo>
                  <a:pt x="5" y="7"/>
                </a:moveTo>
                <a:cubicBezTo>
                  <a:pt x="18" y="7"/>
                  <a:pt x="18" y="7"/>
                  <a:pt x="18" y="7"/>
                </a:cubicBezTo>
                <a:cubicBezTo>
                  <a:pt x="18" y="7"/>
                  <a:pt x="18" y="8"/>
                  <a:pt x="18" y="8"/>
                </a:cubicBezTo>
                <a:cubicBezTo>
                  <a:pt x="18" y="8"/>
                  <a:pt x="18" y="8"/>
                  <a:pt x="18" y="8"/>
                </a:cubicBezTo>
                <a:cubicBezTo>
                  <a:pt x="18" y="8"/>
                  <a:pt x="18" y="9"/>
                  <a:pt x="18" y="9"/>
                </a:cubicBezTo>
                <a:cubicBezTo>
                  <a:pt x="5" y="9"/>
                  <a:pt x="5" y="9"/>
                  <a:pt x="5" y="9"/>
                </a:cubicBezTo>
                <a:cubicBezTo>
                  <a:pt x="5" y="9"/>
                  <a:pt x="5" y="8"/>
                  <a:pt x="5" y="8"/>
                </a:cubicBezTo>
                <a:cubicBezTo>
                  <a:pt x="5" y="8"/>
                  <a:pt x="5" y="8"/>
                  <a:pt x="5" y="8"/>
                </a:cubicBezTo>
                <a:cubicBezTo>
                  <a:pt x="5" y="8"/>
                  <a:pt x="5" y="7"/>
                  <a:pt x="5" y="7"/>
                </a:cubicBezTo>
                <a:close/>
                <a:moveTo>
                  <a:pt x="24" y="19"/>
                </a:moveTo>
                <a:cubicBezTo>
                  <a:pt x="37" y="19"/>
                  <a:pt x="37" y="19"/>
                  <a:pt x="37" y="19"/>
                </a:cubicBezTo>
                <a:cubicBezTo>
                  <a:pt x="37" y="19"/>
                  <a:pt x="37" y="19"/>
                  <a:pt x="37" y="19"/>
                </a:cubicBezTo>
                <a:cubicBezTo>
                  <a:pt x="37" y="19"/>
                  <a:pt x="37" y="19"/>
                  <a:pt x="37" y="19"/>
                </a:cubicBezTo>
                <a:cubicBezTo>
                  <a:pt x="37" y="20"/>
                  <a:pt x="37" y="20"/>
                  <a:pt x="37" y="20"/>
                </a:cubicBezTo>
                <a:cubicBezTo>
                  <a:pt x="24" y="20"/>
                  <a:pt x="24" y="20"/>
                  <a:pt x="24" y="20"/>
                </a:cubicBezTo>
                <a:cubicBezTo>
                  <a:pt x="24" y="20"/>
                  <a:pt x="24" y="20"/>
                  <a:pt x="24" y="19"/>
                </a:cubicBezTo>
                <a:cubicBezTo>
                  <a:pt x="24" y="19"/>
                  <a:pt x="24" y="19"/>
                  <a:pt x="24" y="19"/>
                </a:cubicBezTo>
                <a:cubicBezTo>
                  <a:pt x="24" y="19"/>
                  <a:pt x="24" y="19"/>
                  <a:pt x="24" y="19"/>
                </a:cubicBezTo>
                <a:close/>
                <a:moveTo>
                  <a:pt x="24" y="15"/>
                </a:moveTo>
                <a:cubicBezTo>
                  <a:pt x="37" y="15"/>
                  <a:pt x="37" y="15"/>
                  <a:pt x="37" y="15"/>
                </a:cubicBezTo>
                <a:cubicBezTo>
                  <a:pt x="37" y="15"/>
                  <a:pt x="37" y="15"/>
                  <a:pt x="37" y="15"/>
                </a:cubicBezTo>
                <a:cubicBezTo>
                  <a:pt x="37" y="15"/>
                  <a:pt x="37" y="15"/>
                  <a:pt x="37" y="15"/>
                </a:cubicBezTo>
                <a:cubicBezTo>
                  <a:pt x="37" y="16"/>
                  <a:pt x="37" y="16"/>
                  <a:pt x="37" y="16"/>
                </a:cubicBezTo>
                <a:cubicBezTo>
                  <a:pt x="24" y="16"/>
                  <a:pt x="24" y="16"/>
                  <a:pt x="24" y="16"/>
                </a:cubicBezTo>
                <a:cubicBezTo>
                  <a:pt x="24" y="16"/>
                  <a:pt x="24" y="16"/>
                  <a:pt x="24" y="15"/>
                </a:cubicBezTo>
                <a:cubicBezTo>
                  <a:pt x="24" y="15"/>
                  <a:pt x="24" y="15"/>
                  <a:pt x="24" y="15"/>
                </a:cubicBezTo>
                <a:cubicBezTo>
                  <a:pt x="24" y="15"/>
                  <a:pt x="24" y="15"/>
                  <a:pt x="24" y="15"/>
                </a:cubicBezTo>
                <a:close/>
                <a:moveTo>
                  <a:pt x="24" y="11"/>
                </a:moveTo>
                <a:cubicBezTo>
                  <a:pt x="37" y="11"/>
                  <a:pt x="37" y="11"/>
                  <a:pt x="37" y="11"/>
                </a:cubicBezTo>
                <a:cubicBezTo>
                  <a:pt x="37" y="11"/>
                  <a:pt x="37" y="11"/>
                  <a:pt x="37" y="12"/>
                </a:cubicBezTo>
                <a:cubicBezTo>
                  <a:pt x="37" y="12"/>
                  <a:pt x="37" y="12"/>
                  <a:pt x="37" y="12"/>
                </a:cubicBezTo>
                <a:cubicBezTo>
                  <a:pt x="37" y="12"/>
                  <a:pt x="37" y="12"/>
                  <a:pt x="37" y="12"/>
                </a:cubicBezTo>
                <a:cubicBezTo>
                  <a:pt x="24" y="12"/>
                  <a:pt x="24" y="12"/>
                  <a:pt x="24" y="12"/>
                </a:cubicBezTo>
                <a:cubicBezTo>
                  <a:pt x="24" y="12"/>
                  <a:pt x="24" y="12"/>
                  <a:pt x="24" y="12"/>
                </a:cubicBezTo>
                <a:cubicBezTo>
                  <a:pt x="24" y="12"/>
                  <a:pt x="24" y="12"/>
                  <a:pt x="24" y="12"/>
                </a:cubicBezTo>
                <a:cubicBezTo>
                  <a:pt x="24" y="11"/>
                  <a:pt x="24" y="11"/>
                  <a:pt x="24" y="11"/>
                </a:cubicBezTo>
                <a:close/>
                <a:moveTo>
                  <a:pt x="5" y="19"/>
                </a:moveTo>
                <a:cubicBezTo>
                  <a:pt x="18" y="19"/>
                  <a:pt x="18" y="19"/>
                  <a:pt x="18" y="19"/>
                </a:cubicBezTo>
                <a:cubicBezTo>
                  <a:pt x="18" y="19"/>
                  <a:pt x="18" y="19"/>
                  <a:pt x="18" y="19"/>
                </a:cubicBezTo>
                <a:cubicBezTo>
                  <a:pt x="18" y="19"/>
                  <a:pt x="18" y="19"/>
                  <a:pt x="18" y="19"/>
                </a:cubicBezTo>
                <a:cubicBezTo>
                  <a:pt x="18" y="20"/>
                  <a:pt x="18" y="20"/>
                  <a:pt x="18" y="20"/>
                </a:cubicBezTo>
                <a:cubicBezTo>
                  <a:pt x="5" y="20"/>
                  <a:pt x="5" y="20"/>
                  <a:pt x="5" y="20"/>
                </a:cubicBezTo>
                <a:cubicBezTo>
                  <a:pt x="5" y="20"/>
                  <a:pt x="5" y="20"/>
                  <a:pt x="5" y="19"/>
                </a:cubicBezTo>
                <a:cubicBezTo>
                  <a:pt x="5" y="19"/>
                  <a:pt x="5" y="19"/>
                  <a:pt x="5" y="19"/>
                </a:cubicBezTo>
                <a:cubicBezTo>
                  <a:pt x="5" y="19"/>
                  <a:pt x="5" y="19"/>
                  <a:pt x="5" y="19"/>
                </a:cubicBezTo>
                <a:close/>
                <a:moveTo>
                  <a:pt x="5" y="15"/>
                </a:moveTo>
                <a:cubicBezTo>
                  <a:pt x="18" y="15"/>
                  <a:pt x="18" y="15"/>
                  <a:pt x="18" y="15"/>
                </a:cubicBezTo>
                <a:cubicBezTo>
                  <a:pt x="18" y="15"/>
                  <a:pt x="18" y="15"/>
                  <a:pt x="18" y="15"/>
                </a:cubicBezTo>
                <a:cubicBezTo>
                  <a:pt x="18" y="15"/>
                  <a:pt x="18" y="15"/>
                  <a:pt x="18" y="15"/>
                </a:cubicBezTo>
                <a:cubicBezTo>
                  <a:pt x="18" y="16"/>
                  <a:pt x="18" y="16"/>
                  <a:pt x="18" y="16"/>
                </a:cubicBezTo>
                <a:cubicBezTo>
                  <a:pt x="5" y="16"/>
                  <a:pt x="5" y="16"/>
                  <a:pt x="5" y="16"/>
                </a:cubicBezTo>
                <a:cubicBezTo>
                  <a:pt x="5" y="16"/>
                  <a:pt x="5" y="16"/>
                  <a:pt x="5" y="15"/>
                </a:cubicBezTo>
                <a:cubicBezTo>
                  <a:pt x="5" y="15"/>
                  <a:pt x="5" y="15"/>
                  <a:pt x="5" y="15"/>
                </a:cubicBezTo>
                <a:cubicBezTo>
                  <a:pt x="5" y="15"/>
                  <a:pt x="5" y="15"/>
                  <a:pt x="5" y="15"/>
                </a:cubicBezTo>
                <a:close/>
                <a:moveTo>
                  <a:pt x="5" y="11"/>
                </a:moveTo>
                <a:cubicBezTo>
                  <a:pt x="18" y="11"/>
                  <a:pt x="18" y="11"/>
                  <a:pt x="18" y="11"/>
                </a:cubicBezTo>
                <a:cubicBezTo>
                  <a:pt x="18" y="11"/>
                  <a:pt x="18" y="11"/>
                  <a:pt x="18" y="12"/>
                </a:cubicBezTo>
                <a:cubicBezTo>
                  <a:pt x="18" y="12"/>
                  <a:pt x="18" y="12"/>
                  <a:pt x="18" y="12"/>
                </a:cubicBezTo>
                <a:cubicBezTo>
                  <a:pt x="18" y="12"/>
                  <a:pt x="18" y="12"/>
                  <a:pt x="18" y="12"/>
                </a:cubicBezTo>
                <a:cubicBezTo>
                  <a:pt x="5" y="12"/>
                  <a:pt x="5" y="12"/>
                  <a:pt x="5" y="12"/>
                </a:cubicBezTo>
                <a:cubicBezTo>
                  <a:pt x="5" y="12"/>
                  <a:pt x="5" y="12"/>
                  <a:pt x="5" y="12"/>
                </a:cubicBezTo>
                <a:cubicBezTo>
                  <a:pt x="5" y="12"/>
                  <a:pt x="5" y="12"/>
                  <a:pt x="5" y="12"/>
                </a:cubicBezTo>
                <a:cubicBezTo>
                  <a:pt x="5" y="11"/>
                  <a:pt x="5" y="11"/>
                  <a:pt x="5" y="11"/>
                </a:cubicBezTo>
                <a:close/>
                <a:moveTo>
                  <a:pt x="36" y="26"/>
                </a:moveTo>
                <a:cubicBezTo>
                  <a:pt x="22" y="26"/>
                  <a:pt x="22" y="26"/>
                  <a:pt x="22" y="26"/>
                </a:cubicBezTo>
                <a:cubicBezTo>
                  <a:pt x="22" y="25"/>
                  <a:pt x="22" y="25"/>
                  <a:pt x="22" y="25"/>
                </a:cubicBezTo>
                <a:cubicBezTo>
                  <a:pt x="21" y="25"/>
                  <a:pt x="21" y="25"/>
                  <a:pt x="20" y="25"/>
                </a:cubicBezTo>
                <a:cubicBezTo>
                  <a:pt x="20" y="26"/>
                  <a:pt x="20" y="26"/>
                  <a:pt x="20" y="26"/>
                </a:cubicBezTo>
                <a:cubicBezTo>
                  <a:pt x="3" y="26"/>
                  <a:pt x="3" y="26"/>
                  <a:pt x="3" y="26"/>
                </a:cubicBezTo>
                <a:cubicBezTo>
                  <a:pt x="3" y="1"/>
                  <a:pt x="3" y="1"/>
                  <a:pt x="3" y="1"/>
                </a:cubicBezTo>
                <a:cubicBezTo>
                  <a:pt x="20" y="1"/>
                  <a:pt x="20" y="1"/>
                  <a:pt x="20" y="1"/>
                </a:cubicBezTo>
                <a:cubicBezTo>
                  <a:pt x="20" y="2"/>
                  <a:pt x="20" y="2"/>
                  <a:pt x="20" y="2"/>
                </a:cubicBezTo>
                <a:cubicBezTo>
                  <a:pt x="21" y="2"/>
                  <a:pt x="21" y="2"/>
                  <a:pt x="22" y="2"/>
                </a:cubicBezTo>
                <a:cubicBezTo>
                  <a:pt x="22" y="1"/>
                  <a:pt x="22" y="1"/>
                  <a:pt x="22" y="1"/>
                </a:cubicBezTo>
                <a:cubicBezTo>
                  <a:pt x="39" y="1"/>
                  <a:pt x="39" y="1"/>
                  <a:pt x="39" y="1"/>
                </a:cubicBezTo>
                <a:cubicBezTo>
                  <a:pt x="39" y="23"/>
                  <a:pt x="39" y="23"/>
                  <a:pt x="39" y="23"/>
                </a:cubicBezTo>
                <a:cubicBezTo>
                  <a:pt x="37" y="23"/>
                  <a:pt x="37" y="23"/>
                  <a:pt x="37" y="23"/>
                </a:cubicBezTo>
                <a:cubicBezTo>
                  <a:pt x="36" y="23"/>
                  <a:pt x="36" y="24"/>
                  <a:pt x="36" y="24"/>
                </a:cubicBezTo>
                <a:cubicBezTo>
                  <a:pt x="36" y="26"/>
                  <a:pt x="36" y="26"/>
                  <a:pt x="36" y="26"/>
                </a:cubicBezTo>
                <a:close/>
                <a:moveTo>
                  <a:pt x="0" y="27"/>
                </a:moveTo>
                <a:cubicBezTo>
                  <a:pt x="0" y="1"/>
                  <a:pt x="0" y="1"/>
                  <a:pt x="0" y="1"/>
                </a:cubicBezTo>
                <a:cubicBezTo>
                  <a:pt x="0" y="1"/>
                  <a:pt x="0" y="0"/>
                  <a:pt x="1" y="0"/>
                </a:cubicBezTo>
                <a:cubicBezTo>
                  <a:pt x="41" y="0"/>
                  <a:pt x="41" y="0"/>
                  <a:pt x="41" y="0"/>
                </a:cubicBezTo>
                <a:cubicBezTo>
                  <a:pt x="42" y="0"/>
                  <a:pt x="42" y="1"/>
                  <a:pt x="42" y="1"/>
                </a:cubicBezTo>
                <a:cubicBezTo>
                  <a:pt x="42" y="27"/>
                  <a:pt x="42" y="27"/>
                  <a:pt x="42" y="27"/>
                </a:cubicBezTo>
                <a:cubicBezTo>
                  <a:pt x="42" y="27"/>
                  <a:pt x="42" y="28"/>
                  <a:pt x="41" y="28"/>
                </a:cubicBezTo>
                <a:cubicBezTo>
                  <a:pt x="1" y="28"/>
                  <a:pt x="1" y="28"/>
                  <a:pt x="1" y="28"/>
                </a:cubicBezTo>
                <a:cubicBezTo>
                  <a:pt x="0" y="28"/>
                  <a:pt x="0" y="27"/>
                  <a:pt x="0" y="27"/>
                </a:cubicBezTo>
                <a:close/>
                <a:moveTo>
                  <a:pt x="23" y="24"/>
                </a:moveTo>
                <a:cubicBezTo>
                  <a:pt x="23" y="23"/>
                  <a:pt x="23" y="23"/>
                  <a:pt x="23" y="23"/>
                </a:cubicBezTo>
                <a:cubicBezTo>
                  <a:pt x="21" y="23"/>
                  <a:pt x="20" y="23"/>
                  <a:pt x="19" y="23"/>
                </a:cubicBezTo>
                <a:cubicBezTo>
                  <a:pt x="19" y="23"/>
                  <a:pt x="19" y="23"/>
                  <a:pt x="19" y="24"/>
                </a:cubicBezTo>
                <a:cubicBezTo>
                  <a:pt x="19" y="24"/>
                  <a:pt x="19" y="24"/>
                  <a:pt x="19" y="24"/>
                </a:cubicBezTo>
                <a:cubicBezTo>
                  <a:pt x="19" y="24"/>
                  <a:pt x="19" y="25"/>
                  <a:pt x="19" y="25"/>
                </a:cubicBezTo>
                <a:cubicBezTo>
                  <a:pt x="20" y="25"/>
                  <a:pt x="21" y="25"/>
                  <a:pt x="23" y="25"/>
                </a:cubicBezTo>
                <a:cubicBezTo>
                  <a:pt x="23" y="25"/>
                  <a:pt x="23" y="24"/>
                  <a:pt x="23" y="24"/>
                </a:cubicBezTo>
                <a:cubicBezTo>
                  <a:pt x="23" y="24"/>
                  <a:pt x="23" y="24"/>
                  <a:pt x="23" y="24"/>
                </a:cubicBezTo>
                <a:close/>
                <a:moveTo>
                  <a:pt x="20" y="5"/>
                </a:moveTo>
                <a:cubicBezTo>
                  <a:pt x="20" y="22"/>
                  <a:pt x="20" y="22"/>
                  <a:pt x="20" y="22"/>
                </a:cubicBezTo>
                <a:cubicBezTo>
                  <a:pt x="21" y="22"/>
                  <a:pt x="21" y="22"/>
                  <a:pt x="22" y="22"/>
                </a:cubicBezTo>
                <a:cubicBezTo>
                  <a:pt x="22" y="5"/>
                  <a:pt x="22" y="5"/>
                  <a:pt x="22" y="5"/>
                </a:cubicBezTo>
                <a:cubicBezTo>
                  <a:pt x="21" y="5"/>
                  <a:pt x="21" y="5"/>
                  <a:pt x="20" y="5"/>
                </a:cubicBezTo>
                <a:close/>
                <a:moveTo>
                  <a:pt x="41" y="1"/>
                </a:moveTo>
                <a:cubicBezTo>
                  <a:pt x="40" y="1"/>
                  <a:pt x="40" y="1"/>
                  <a:pt x="40" y="1"/>
                </a:cubicBezTo>
                <a:cubicBezTo>
                  <a:pt x="40" y="24"/>
                  <a:pt x="40" y="24"/>
                  <a:pt x="40" y="24"/>
                </a:cubicBezTo>
                <a:cubicBezTo>
                  <a:pt x="40" y="24"/>
                  <a:pt x="40" y="24"/>
                  <a:pt x="40" y="24"/>
                </a:cubicBezTo>
                <a:cubicBezTo>
                  <a:pt x="38" y="26"/>
                  <a:pt x="38" y="26"/>
                  <a:pt x="38" y="26"/>
                </a:cubicBezTo>
                <a:cubicBezTo>
                  <a:pt x="41" y="26"/>
                  <a:pt x="41" y="26"/>
                  <a:pt x="41" y="26"/>
                </a:cubicBezTo>
                <a:cubicBezTo>
                  <a:pt x="41" y="1"/>
                  <a:pt x="41" y="1"/>
                  <a:pt x="41" y="1"/>
                </a:cubicBezTo>
                <a:close/>
                <a:moveTo>
                  <a:pt x="1" y="1"/>
                </a:moveTo>
                <a:cubicBezTo>
                  <a:pt x="1" y="1"/>
                  <a:pt x="1" y="1"/>
                  <a:pt x="1" y="1"/>
                </a:cubicBezTo>
                <a:cubicBezTo>
                  <a:pt x="1" y="26"/>
                  <a:pt x="1" y="26"/>
                  <a:pt x="1" y="26"/>
                </a:cubicBezTo>
                <a:cubicBezTo>
                  <a:pt x="1" y="26"/>
                  <a:pt x="1" y="26"/>
                  <a:pt x="1" y="26"/>
                </a:cubicBezTo>
                <a:cubicBezTo>
                  <a:pt x="1" y="1"/>
                  <a:pt x="1" y="1"/>
                  <a:pt x="1" y="1"/>
                </a:cubicBezTo>
                <a:close/>
                <a:moveTo>
                  <a:pt x="23" y="4"/>
                </a:moveTo>
                <a:cubicBezTo>
                  <a:pt x="23" y="3"/>
                  <a:pt x="23" y="3"/>
                  <a:pt x="23" y="3"/>
                </a:cubicBezTo>
                <a:cubicBezTo>
                  <a:pt x="21" y="3"/>
                  <a:pt x="20" y="3"/>
                  <a:pt x="19" y="3"/>
                </a:cubicBezTo>
                <a:cubicBezTo>
                  <a:pt x="19" y="3"/>
                  <a:pt x="19" y="3"/>
                  <a:pt x="19" y="4"/>
                </a:cubicBezTo>
                <a:cubicBezTo>
                  <a:pt x="19" y="4"/>
                  <a:pt x="19" y="4"/>
                  <a:pt x="19" y="4"/>
                </a:cubicBezTo>
                <a:cubicBezTo>
                  <a:pt x="19" y="4"/>
                  <a:pt x="19" y="4"/>
                  <a:pt x="19" y="4"/>
                </a:cubicBezTo>
                <a:cubicBezTo>
                  <a:pt x="20" y="4"/>
                  <a:pt x="21" y="4"/>
                  <a:pt x="23" y="4"/>
                </a:cubicBezTo>
                <a:cubicBezTo>
                  <a:pt x="23" y="4"/>
                  <a:pt x="23" y="4"/>
                  <a:pt x="23" y="4"/>
                </a:cubicBezTo>
                <a:cubicBezTo>
                  <a:pt x="23" y="4"/>
                  <a:pt x="23" y="4"/>
                  <a:pt x="23" y="4"/>
                </a:cubicBez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27" name="Freeform 253"/>
          <p:cNvSpPr>
            <a:spLocks noEditPoints="1"/>
          </p:cNvSpPr>
          <p:nvPr/>
        </p:nvSpPr>
        <p:spPr bwMode="auto">
          <a:xfrm>
            <a:off x="10556424" y="3137795"/>
            <a:ext cx="336619" cy="307663"/>
          </a:xfrm>
          <a:custGeom>
            <a:avLst/>
            <a:gdLst>
              <a:gd name="T0" fmla="*/ 12 w 35"/>
              <a:gd name="T1" fmla="*/ 14 h 32"/>
              <a:gd name="T2" fmla="*/ 23 w 35"/>
              <a:gd name="T3" fmla="*/ 15 h 32"/>
              <a:gd name="T4" fmla="*/ 24 w 35"/>
              <a:gd name="T5" fmla="*/ 12 h 32"/>
              <a:gd name="T6" fmla="*/ 18 w 35"/>
              <a:gd name="T7" fmla="*/ 14 h 32"/>
              <a:gd name="T8" fmla="*/ 18 w 35"/>
              <a:gd name="T9" fmla="*/ 11 h 32"/>
              <a:gd name="T10" fmla="*/ 18 w 35"/>
              <a:gd name="T11" fmla="*/ 10 h 32"/>
              <a:gd name="T12" fmla="*/ 17 w 35"/>
              <a:gd name="T13" fmla="*/ 10 h 32"/>
              <a:gd name="T14" fmla="*/ 17 w 35"/>
              <a:gd name="T15" fmla="*/ 10 h 32"/>
              <a:gd name="T16" fmla="*/ 18 w 35"/>
              <a:gd name="T17" fmla="*/ 11 h 32"/>
              <a:gd name="T18" fmla="*/ 15 w 35"/>
              <a:gd name="T19" fmla="*/ 9 h 32"/>
              <a:gd name="T20" fmla="*/ 31 w 35"/>
              <a:gd name="T21" fmla="*/ 18 h 32"/>
              <a:gd name="T22" fmla="*/ 31 w 35"/>
              <a:gd name="T23" fmla="*/ 20 h 32"/>
              <a:gd name="T24" fmla="*/ 30 w 35"/>
              <a:gd name="T25" fmla="*/ 20 h 32"/>
              <a:gd name="T26" fmla="*/ 30 w 35"/>
              <a:gd name="T27" fmla="*/ 19 h 32"/>
              <a:gd name="T28" fmla="*/ 18 w 35"/>
              <a:gd name="T29" fmla="*/ 20 h 32"/>
              <a:gd name="T30" fmla="*/ 18 w 35"/>
              <a:gd name="T31" fmla="*/ 20 h 32"/>
              <a:gd name="T32" fmla="*/ 17 w 35"/>
              <a:gd name="T33" fmla="*/ 19 h 32"/>
              <a:gd name="T34" fmla="*/ 6 w 35"/>
              <a:gd name="T35" fmla="*/ 19 h 32"/>
              <a:gd name="T36" fmla="*/ 5 w 35"/>
              <a:gd name="T37" fmla="*/ 20 h 32"/>
              <a:gd name="T38" fmla="*/ 5 w 35"/>
              <a:gd name="T39" fmla="*/ 20 h 32"/>
              <a:gd name="T40" fmla="*/ 5 w 35"/>
              <a:gd name="T41" fmla="*/ 18 h 32"/>
              <a:gd name="T42" fmla="*/ 17 w 35"/>
              <a:gd name="T43" fmla="*/ 16 h 32"/>
              <a:gd name="T44" fmla="*/ 18 w 35"/>
              <a:gd name="T45" fmla="*/ 16 h 32"/>
              <a:gd name="T46" fmla="*/ 18 w 35"/>
              <a:gd name="T47" fmla="*/ 18 h 32"/>
              <a:gd name="T48" fmla="*/ 31 w 35"/>
              <a:gd name="T49" fmla="*/ 18 h 32"/>
              <a:gd name="T50" fmla="*/ 27 w 35"/>
              <a:gd name="T51" fmla="*/ 32 h 32"/>
              <a:gd name="T52" fmla="*/ 27 w 35"/>
              <a:gd name="T53" fmla="*/ 30 h 32"/>
              <a:gd name="T54" fmla="*/ 35 w 35"/>
              <a:gd name="T55" fmla="*/ 31 h 32"/>
              <a:gd name="T56" fmla="*/ 22 w 35"/>
              <a:gd name="T57" fmla="*/ 32 h 32"/>
              <a:gd name="T58" fmla="*/ 14 w 35"/>
              <a:gd name="T59" fmla="*/ 31 h 32"/>
              <a:gd name="T60" fmla="*/ 22 w 35"/>
              <a:gd name="T61" fmla="*/ 30 h 32"/>
              <a:gd name="T62" fmla="*/ 22 w 35"/>
              <a:gd name="T63" fmla="*/ 32 h 32"/>
              <a:gd name="T64" fmla="*/ 9 w 35"/>
              <a:gd name="T65" fmla="*/ 30 h 32"/>
              <a:gd name="T66" fmla="*/ 0 w 35"/>
              <a:gd name="T67" fmla="*/ 31 h 32"/>
              <a:gd name="T68" fmla="*/ 8 w 35"/>
              <a:gd name="T69" fmla="*/ 32 h 32"/>
              <a:gd name="T70" fmla="*/ 31 w 35"/>
              <a:gd name="T71" fmla="*/ 28 h 32"/>
              <a:gd name="T72" fmla="*/ 31 w 35"/>
              <a:gd name="T73" fmla="*/ 22 h 32"/>
              <a:gd name="T74" fmla="*/ 31 w 35"/>
              <a:gd name="T75" fmla="*/ 28 h 32"/>
              <a:gd name="T76" fmla="*/ 20 w 35"/>
              <a:gd name="T77" fmla="*/ 25 h 32"/>
              <a:gd name="T78" fmla="*/ 16 w 35"/>
              <a:gd name="T79" fmla="*/ 25 h 32"/>
              <a:gd name="T80" fmla="*/ 4 w 35"/>
              <a:gd name="T81" fmla="*/ 28 h 32"/>
              <a:gd name="T82" fmla="*/ 4 w 35"/>
              <a:gd name="T83" fmla="*/ 22 h 32"/>
              <a:gd name="T84" fmla="*/ 4 w 35"/>
              <a:gd name="T85" fmla="*/ 28 h 32"/>
              <a:gd name="T86" fmla="*/ 16 w 35"/>
              <a:gd name="T87" fmla="*/ 7 h 32"/>
              <a:gd name="T88" fmla="*/ 15 w 35"/>
              <a:gd name="T89" fmla="*/ 4 h 32"/>
              <a:gd name="T90" fmla="*/ 15 w 35"/>
              <a:gd name="T91" fmla="*/ 4 h 32"/>
              <a:gd name="T92" fmla="*/ 21 w 35"/>
              <a:gd name="T93" fmla="*/ 4 h 32"/>
              <a:gd name="T94" fmla="*/ 21 w 35"/>
              <a:gd name="T95" fmla="*/ 4 h 32"/>
              <a:gd name="T96" fmla="*/ 20 w 35"/>
              <a:gd name="T97" fmla="*/ 7 h 32"/>
              <a:gd name="T98" fmla="*/ 16 w 35"/>
              <a:gd name="T99" fmla="*/ 7 h 32"/>
              <a:gd name="T100" fmla="*/ 20 w 35"/>
              <a:gd name="T101" fmla="*/ 7 h 32"/>
              <a:gd name="T102" fmla="*/ 20 w 35"/>
              <a:gd name="T103" fmla="*/ 4 h 32"/>
              <a:gd name="T104" fmla="*/ 20 w 35"/>
              <a:gd name="T105" fmla="*/ 2 h 32"/>
              <a:gd name="T106" fmla="*/ 18 w 35"/>
              <a:gd name="T107" fmla="*/ 2 h 32"/>
              <a:gd name="T108" fmla="*/ 17 w 35"/>
              <a:gd name="T109" fmla="*/ 2 h 32"/>
              <a:gd name="T110" fmla="*/ 15 w 35"/>
              <a:gd name="T111" fmla="*/ 3 h 32"/>
              <a:gd name="T112" fmla="*/ 15 w 35"/>
              <a:gd name="T113" fmla="*/ 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 h="32">
                <a:moveTo>
                  <a:pt x="12" y="12"/>
                </a:moveTo>
                <a:cubicBezTo>
                  <a:pt x="12" y="13"/>
                  <a:pt x="12" y="13"/>
                  <a:pt x="12" y="14"/>
                </a:cubicBezTo>
                <a:cubicBezTo>
                  <a:pt x="12" y="15"/>
                  <a:pt x="12" y="15"/>
                  <a:pt x="13" y="15"/>
                </a:cubicBezTo>
                <a:cubicBezTo>
                  <a:pt x="16" y="15"/>
                  <a:pt x="19" y="15"/>
                  <a:pt x="23" y="15"/>
                </a:cubicBezTo>
                <a:cubicBezTo>
                  <a:pt x="23" y="15"/>
                  <a:pt x="24" y="15"/>
                  <a:pt x="24" y="14"/>
                </a:cubicBezTo>
                <a:cubicBezTo>
                  <a:pt x="24" y="12"/>
                  <a:pt x="24" y="12"/>
                  <a:pt x="24" y="12"/>
                </a:cubicBezTo>
                <a:cubicBezTo>
                  <a:pt x="24" y="11"/>
                  <a:pt x="22" y="10"/>
                  <a:pt x="20" y="9"/>
                </a:cubicBezTo>
                <a:cubicBezTo>
                  <a:pt x="20" y="12"/>
                  <a:pt x="19" y="12"/>
                  <a:pt x="18" y="14"/>
                </a:cubicBezTo>
                <a:cubicBezTo>
                  <a:pt x="18" y="11"/>
                  <a:pt x="18" y="11"/>
                  <a:pt x="18" y="11"/>
                </a:cubicBezTo>
                <a:cubicBezTo>
                  <a:pt x="18" y="11"/>
                  <a:pt x="18" y="11"/>
                  <a:pt x="18" y="11"/>
                </a:cubicBezTo>
                <a:cubicBezTo>
                  <a:pt x="18" y="10"/>
                  <a:pt x="18" y="10"/>
                  <a:pt x="18" y="10"/>
                </a:cubicBezTo>
                <a:cubicBezTo>
                  <a:pt x="18" y="10"/>
                  <a:pt x="18" y="10"/>
                  <a:pt x="18" y="10"/>
                </a:cubicBezTo>
                <a:cubicBezTo>
                  <a:pt x="18" y="10"/>
                  <a:pt x="18" y="10"/>
                  <a:pt x="18" y="10"/>
                </a:cubicBezTo>
                <a:cubicBezTo>
                  <a:pt x="18" y="10"/>
                  <a:pt x="18" y="10"/>
                  <a:pt x="17" y="10"/>
                </a:cubicBezTo>
                <a:cubicBezTo>
                  <a:pt x="17" y="10"/>
                  <a:pt x="17" y="10"/>
                  <a:pt x="17" y="10"/>
                </a:cubicBezTo>
                <a:cubicBezTo>
                  <a:pt x="17" y="10"/>
                  <a:pt x="17" y="10"/>
                  <a:pt x="17" y="10"/>
                </a:cubicBezTo>
                <a:cubicBezTo>
                  <a:pt x="18" y="11"/>
                  <a:pt x="18" y="11"/>
                  <a:pt x="18" y="11"/>
                </a:cubicBezTo>
                <a:cubicBezTo>
                  <a:pt x="18" y="11"/>
                  <a:pt x="18" y="11"/>
                  <a:pt x="18" y="11"/>
                </a:cubicBezTo>
                <a:cubicBezTo>
                  <a:pt x="17" y="14"/>
                  <a:pt x="17" y="14"/>
                  <a:pt x="17" y="14"/>
                </a:cubicBezTo>
                <a:cubicBezTo>
                  <a:pt x="16" y="12"/>
                  <a:pt x="16" y="12"/>
                  <a:pt x="15" y="9"/>
                </a:cubicBezTo>
                <a:cubicBezTo>
                  <a:pt x="13" y="10"/>
                  <a:pt x="12" y="11"/>
                  <a:pt x="12" y="12"/>
                </a:cubicBezTo>
                <a:close/>
                <a:moveTo>
                  <a:pt x="31" y="18"/>
                </a:moveTo>
                <a:cubicBezTo>
                  <a:pt x="31" y="19"/>
                  <a:pt x="31" y="20"/>
                  <a:pt x="31" y="20"/>
                </a:cubicBezTo>
                <a:cubicBezTo>
                  <a:pt x="31" y="20"/>
                  <a:pt x="31" y="20"/>
                  <a:pt x="31" y="20"/>
                </a:cubicBezTo>
                <a:cubicBezTo>
                  <a:pt x="30" y="20"/>
                  <a:pt x="30" y="20"/>
                  <a:pt x="30" y="20"/>
                </a:cubicBezTo>
                <a:cubicBezTo>
                  <a:pt x="30" y="20"/>
                  <a:pt x="30" y="20"/>
                  <a:pt x="30" y="20"/>
                </a:cubicBezTo>
                <a:cubicBezTo>
                  <a:pt x="30" y="19"/>
                  <a:pt x="30" y="19"/>
                  <a:pt x="30" y="19"/>
                </a:cubicBezTo>
                <a:cubicBezTo>
                  <a:pt x="30" y="19"/>
                  <a:pt x="30" y="19"/>
                  <a:pt x="30" y="19"/>
                </a:cubicBezTo>
                <a:cubicBezTo>
                  <a:pt x="18" y="19"/>
                  <a:pt x="18" y="19"/>
                  <a:pt x="18" y="19"/>
                </a:cubicBezTo>
                <a:cubicBezTo>
                  <a:pt x="18" y="19"/>
                  <a:pt x="18" y="20"/>
                  <a:pt x="18" y="20"/>
                </a:cubicBezTo>
                <a:cubicBezTo>
                  <a:pt x="18" y="20"/>
                  <a:pt x="18" y="20"/>
                  <a:pt x="18" y="20"/>
                </a:cubicBezTo>
                <a:cubicBezTo>
                  <a:pt x="18" y="20"/>
                  <a:pt x="18" y="20"/>
                  <a:pt x="18" y="20"/>
                </a:cubicBezTo>
                <a:cubicBezTo>
                  <a:pt x="17" y="20"/>
                  <a:pt x="17" y="20"/>
                  <a:pt x="17" y="20"/>
                </a:cubicBezTo>
                <a:cubicBezTo>
                  <a:pt x="17" y="19"/>
                  <a:pt x="17" y="19"/>
                  <a:pt x="17" y="19"/>
                </a:cubicBezTo>
                <a:cubicBezTo>
                  <a:pt x="6" y="19"/>
                  <a:pt x="6" y="19"/>
                  <a:pt x="6" y="19"/>
                </a:cubicBezTo>
                <a:cubicBezTo>
                  <a:pt x="6" y="19"/>
                  <a:pt x="6" y="19"/>
                  <a:pt x="6" y="19"/>
                </a:cubicBezTo>
                <a:cubicBezTo>
                  <a:pt x="6" y="20"/>
                  <a:pt x="6" y="20"/>
                  <a:pt x="6" y="20"/>
                </a:cubicBezTo>
                <a:cubicBezTo>
                  <a:pt x="6" y="20"/>
                  <a:pt x="6" y="20"/>
                  <a:pt x="5" y="20"/>
                </a:cubicBezTo>
                <a:cubicBezTo>
                  <a:pt x="5" y="20"/>
                  <a:pt x="5" y="20"/>
                  <a:pt x="5" y="20"/>
                </a:cubicBezTo>
                <a:cubicBezTo>
                  <a:pt x="5" y="20"/>
                  <a:pt x="5" y="20"/>
                  <a:pt x="5" y="20"/>
                </a:cubicBezTo>
                <a:cubicBezTo>
                  <a:pt x="5" y="18"/>
                  <a:pt x="5" y="18"/>
                  <a:pt x="5" y="18"/>
                </a:cubicBezTo>
                <a:cubicBezTo>
                  <a:pt x="5" y="18"/>
                  <a:pt x="5" y="18"/>
                  <a:pt x="5" y="18"/>
                </a:cubicBezTo>
                <a:cubicBezTo>
                  <a:pt x="17" y="18"/>
                  <a:pt x="17" y="18"/>
                  <a:pt x="17" y="18"/>
                </a:cubicBezTo>
                <a:cubicBezTo>
                  <a:pt x="17" y="17"/>
                  <a:pt x="17" y="17"/>
                  <a:pt x="17" y="16"/>
                </a:cubicBezTo>
                <a:cubicBezTo>
                  <a:pt x="17" y="16"/>
                  <a:pt x="17" y="16"/>
                  <a:pt x="18" y="16"/>
                </a:cubicBezTo>
                <a:cubicBezTo>
                  <a:pt x="18" y="16"/>
                  <a:pt x="18" y="16"/>
                  <a:pt x="18" y="16"/>
                </a:cubicBezTo>
                <a:cubicBezTo>
                  <a:pt x="18" y="16"/>
                  <a:pt x="18" y="16"/>
                  <a:pt x="18" y="16"/>
                </a:cubicBezTo>
                <a:cubicBezTo>
                  <a:pt x="18" y="18"/>
                  <a:pt x="18" y="18"/>
                  <a:pt x="18" y="18"/>
                </a:cubicBezTo>
                <a:cubicBezTo>
                  <a:pt x="22" y="18"/>
                  <a:pt x="26" y="18"/>
                  <a:pt x="30" y="18"/>
                </a:cubicBezTo>
                <a:cubicBezTo>
                  <a:pt x="31" y="18"/>
                  <a:pt x="31" y="18"/>
                  <a:pt x="31" y="18"/>
                </a:cubicBezTo>
                <a:close/>
                <a:moveTo>
                  <a:pt x="35" y="32"/>
                </a:moveTo>
                <a:cubicBezTo>
                  <a:pt x="33" y="32"/>
                  <a:pt x="30" y="32"/>
                  <a:pt x="27" y="32"/>
                </a:cubicBezTo>
                <a:cubicBezTo>
                  <a:pt x="27" y="32"/>
                  <a:pt x="27" y="32"/>
                  <a:pt x="27" y="31"/>
                </a:cubicBezTo>
                <a:cubicBezTo>
                  <a:pt x="27" y="30"/>
                  <a:pt x="27" y="30"/>
                  <a:pt x="27" y="30"/>
                </a:cubicBezTo>
                <a:cubicBezTo>
                  <a:pt x="27" y="28"/>
                  <a:pt x="35" y="28"/>
                  <a:pt x="35" y="30"/>
                </a:cubicBezTo>
                <a:cubicBezTo>
                  <a:pt x="35" y="31"/>
                  <a:pt x="35" y="31"/>
                  <a:pt x="35" y="31"/>
                </a:cubicBezTo>
                <a:cubicBezTo>
                  <a:pt x="35" y="32"/>
                  <a:pt x="35" y="32"/>
                  <a:pt x="35" y="32"/>
                </a:cubicBezTo>
                <a:close/>
                <a:moveTo>
                  <a:pt x="22" y="32"/>
                </a:moveTo>
                <a:cubicBezTo>
                  <a:pt x="19" y="32"/>
                  <a:pt x="17" y="32"/>
                  <a:pt x="14" y="32"/>
                </a:cubicBezTo>
                <a:cubicBezTo>
                  <a:pt x="14" y="32"/>
                  <a:pt x="14" y="32"/>
                  <a:pt x="14" y="31"/>
                </a:cubicBezTo>
                <a:cubicBezTo>
                  <a:pt x="14" y="31"/>
                  <a:pt x="14" y="31"/>
                  <a:pt x="14" y="30"/>
                </a:cubicBezTo>
                <a:cubicBezTo>
                  <a:pt x="14" y="28"/>
                  <a:pt x="22" y="28"/>
                  <a:pt x="22" y="30"/>
                </a:cubicBezTo>
                <a:cubicBezTo>
                  <a:pt x="22" y="31"/>
                  <a:pt x="22" y="31"/>
                  <a:pt x="22" y="31"/>
                </a:cubicBezTo>
                <a:cubicBezTo>
                  <a:pt x="22" y="32"/>
                  <a:pt x="22" y="32"/>
                  <a:pt x="22" y="32"/>
                </a:cubicBezTo>
                <a:close/>
                <a:moveTo>
                  <a:pt x="9" y="31"/>
                </a:moveTo>
                <a:cubicBezTo>
                  <a:pt x="9" y="30"/>
                  <a:pt x="9" y="30"/>
                  <a:pt x="9" y="30"/>
                </a:cubicBezTo>
                <a:cubicBezTo>
                  <a:pt x="9" y="28"/>
                  <a:pt x="0" y="28"/>
                  <a:pt x="0" y="30"/>
                </a:cubicBezTo>
                <a:cubicBezTo>
                  <a:pt x="0" y="31"/>
                  <a:pt x="0" y="31"/>
                  <a:pt x="0" y="31"/>
                </a:cubicBezTo>
                <a:cubicBezTo>
                  <a:pt x="0" y="32"/>
                  <a:pt x="0" y="32"/>
                  <a:pt x="1" y="32"/>
                </a:cubicBezTo>
                <a:cubicBezTo>
                  <a:pt x="3" y="32"/>
                  <a:pt x="6" y="32"/>
                  <a:pt x="8" y="32"/>
                </a:cubicBezTo>
                <a:cubicBezTo>
                  <a:pt x="8" y="32"/>
                  <a:pt x="9" y="32"/>
                  <a:pt x="9" y="31"/>
                </a:cubicBezTo>
                <a:close/>
                <a:moveTo>
                  <a:pt x="31" y="28"/>
                </a:moveTo>
                <a:cubicBezTo>
                  <a:pt x="32" y="28"/>
                  <a:pt x="33" y="26"/>
                  <a:pt x="33" y="25"/>
                </a:cubicBezTo>
                <a:cubicBezTo>
                  <a:pt x="33" y="23"/>
                  <a:pt x="34" y="22"/>
                  <a:pt x="31" y="22"/>
                </a:cubicBezTo>
                <a:cubicBezTo>
                  <a:pt x="29" y="22"/>
                  <a:pt x="29" y="23"/>
                  <a:pt x="29" y="25"/>
                </a:cubicBezTo>
                <a:cubicBezTo>
                  <a:pt x="29" y="26"/>
                  <a:pt x="30" y="28"/>
                  <a:pt x="31" y="28"/>
                </a:cubicBezTo>
                <a:close/>
                <a:moveTo>
                  <a:pt x="18" y="28"/>
                </a:moveTo>
                <a:cubicBezTo>
                  <a:pt x="19" y="28"/>
                  <a:pt x="20" y="26"/>
                  <a:pt x="20" y="25"/>
                </a:cubicBezTo>
                <a:cubicBezTo>
                  <a:pt x="20" y="23"/>
                  <a:pt x="20" y="22"/>
                  <a:pt x="18" y="22"/>
                </a:cubicBezTo>
                <a:cubicBezTo>
                  <a:pt x="15" y="22"/>
                  <a:pt x="16" y="23"/>
                  <a:pt x="16" y="25"/>
                </a:cubicBezTo>
                <a:cubicBezTo>
                  <a:pt x="16" y="26"/>
                  <a:pt x="17" y="28"/>
                  <a:pt x="18" y="28"/>
                </a:cubicBezTo>
                <a:close/>
                <a:moveTo>
                  <a:pt x="4" y="28"/>
                </a:moveTo>
                <a:cubicBezTo>
                  <a:pt x="3" y="28"/>
                  <a:pt x="2" y="26"/>
                  <a:pt x="2" y="25"/>
                </a:cubicBezTo>
                <a:cubicBezTo>
                  <a:pt x="2" y="23"/>
                  <a:pt x="2" y="22"/>
                  <a:pt x="4" y="22"/>
                </a:cubicBezTo>
                <a:cubicBezTo>
                  <a:pt x="7" y="22"/>
                  <a:pt x="7" y="23"/>
                  <a:pt x="7" y="25"/>
                </a:cubicBezTo>
                <a:cubicBezTo>
                  <a:pt x="7" y="26"/>
                  <a:pt x="5" y="28"/>
                  <a:pt x="4" y="28"/>
                </a:cubicBezTo>
                <a:close/>
                <a:moveTo>
                  <a:pt x="18" y="8"/>
                </a:moveTo>
                <a:cubicBezTo>
                  <a:pt x="17" y="8"/>
                  <a:pt x="16" y="8"/>
                  <a:pt x="16" y="7"/>
                </a:cubicBezTo>
                <a:cubicBezTo>
                  <a:pt x="15" y="6"/>
                  <a:pt x="15" y="5"/>
                  <a:pt x="15" y="4"/>
                </a:cubicBezTo>
                <a:cubicBezTo>
                  <a:pt x="15" y="4"/>
                  <a:pt x="15" y="4"/>
                  <a:pt x="15" y="4"/>
                </a:cubicBezTo>
                <a:cubicBezTo>
                  <a:pt x="15" y="4"/>
                  <a:pt x="15" y="4"/>
                  <a:pt x="15" y="4"/>
                </a:cubicBezTo>
                <a:cubicBezTo>
                  <a:pt x="15" y="4"/>
                  <a:pt x="15" y="4"/>
                  <a:pt x="15" y="4"/>
                </a:cubicBezTo>
                <a:cubicBezTo>
                  <a:pt x="15" y="2"/>
                  <a:pt x="14" y="0"/>
                  <a:pt x="18" y="0"/>
                </a:cubicBezTo>
                <a:cubicBezTo>
                  <a:pt x="21" y="0"/>
                  <a:pt x="21" y="2"/>
                  <a:pt x="21" y="4"/>
                </a:cubicBezTo>
                <a:cubicBezTo>
                  <a:pt x="21" y="4"/>
                  <a:pt x="21" y="4"/>
                  <a:pt x="21" y="4"/>
                </a:cubicBezTo>
                <a:cubicBezTo>
                  <a:pt x="21" y="4"/>
                  <a:pt x="21" y="4"/>
                  <a:pt x="21" y="4"/>
                </a:cubicBezTo>
                <a:cubicBezTo>
                  <a:pt x="21" y="4"/>
                  <a:pt x="21" y="4"/>
                  <a:pt x="21" y="4"/>
                </a:cubicBezTo>
                <a:cubicBezTo>
                  <a:pt x="21" y="5"/>
                  <a:pt x="20" y="6"/>
                  <a:pt x="20" y="7"/>
                </a:cubicBezTo>
                <a:cubicBezTo>
                  <a:pt x="19" y="8"/>
                  <a:pt x="19" y="8"/>
                  <a:pt x="18" y="8"/>
                </a:cubicBezTo>
                <a:close/>
                <a:moveTo>
                  <a:pt x="16" y="7"/>
                </a:moveTo>
                <a:cubicBezTo>
                  <a:pt x="17" y="7"/>
                  <a:pt x="17" y="8"/>
                  <a:pt x="18" y="8"/>
                </a:cubicBezTo>
                <a:cubicBezTo>
                  <a:pt x="18" y="8"/>
                  <a:pt x="19" y="7"/>
                  <a:pt x="20" y="7"/>
                </a:cubicBezTo>
                <a:cubicBezTo>
                  <a:pt x="20" y="6"/>
                  <a:pt x="20" y="5"/>
                  <a:pt x="20" y="4"/>
                </a:cubicBezTo>
                <a:cubicBezTo>
                  <a:pt x="20" y="4"/>
                  <a:pt x="20" y="4"/>
                  <a:pt x="20" y="4"/>
                </a:cubicBezTo>
                <a:cubicBezTo>
                  <a:pt x="20" y="3"/>
                  <a:pt x="20" y="3"/>
                  <a:pt x="20" y="3"/>
                </a:cubicBezTo>
                <a:cubicBezTo>
                  <a:pt x="20" y="3"/>
                  <a:pt x="20" y="2"/>
                  <a:pt x="20" y="2"/>
                </a:cubicBezTo>
                <a:cubicBezTo>
                  <a:pt x="20" y="2"/>
                  <a:pt x="19" y="2"/>
                  <a:pt x="19" y="2"/>
                </a:cubicBezTo>
                <a:cubicBezTo>
                  <a:pt x="19" y="2"/>
                  <a:pt x="18" y="2"/>
                  <a:pt x="18" y="2"/>
                </a:cubicBezTo>
                <a:cubicBezTo>
                  <a:pt x="17" y="2"/>
                  <a:pt x="17" y="2"/>
                  <a:pt x="17" y="2"/>
                </a:cubicBezTo>
                <a:cubicBezTo>
                  <a:pt x="17" y="2"/>
                  <a:pt x="17" y="2"/>
                  <a:pt x="17" y="2"/>
                </a:cubicBezTo>
                <a:cubicBezTo>
                  <a:pt x="16" y="2"/>
                  <a:pt x="16" y="2"/>
                  <a:pt x="16" y="2"/>
                </a:cubicBezTo>
                <a:cubicBezTo>
                  <a:pt x="15" y="2"/>
                  <a:pt x="15" y="3"/>
                  <a:pt x="15" y="3"/>
                </a:cubicBezTo>
                <a:cubicBezTo>
                  <a:pt x="15" y="3"/>
                  <a:pt x="15" y="3"/>
                  <a:pt x="15" y="4"/>
                </a:cubicBezTo>
                <a:cubicBezTo>
                  <a:pt x="15" y="4"/>
                  <a:pt x="15" y="4"/>
                  <a:pt x="15" y="4"/>
                </a:cubicBezTo>
                <a:cubicBezTo>
                  <a:pt x="15" y="5"/>
                  <a:pt x="16" y="6"/>
                  <a:pt x="16" y="7"/>
                </a:cubicBez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28" name="Freeform 254"/>
          <p:cNvSpPr>
            <a:spLocks noEditPoints="1"/>
          </p:cNvSpPr>
          <p:nvPr/>
        </p:nvSpPr>
        <p:spPr bwMode="auto">
          <a:xfrm>
            <a:off x="8705021" y="3128747"/>
            <a:ext cx="325761" cy="316712"/>
          </a:xfrm>
          <a:custGeom>
            <a:avLst/>
            <a:gdLst>
              <a:gd name="T0" fmla="*/ 13 w 34"/>
              <a:gd name="T1" fmla="*/ 14 h 33"/>
              <a:gd name="T2" fmla="*/ 11 w 34"/>
              <a:gd name="T3" fmla="*/ 8 h 33"/>
              <a:gd name="T4" fmla="*/ 11 w 34"/>
              <a:gd name="T5" fmla="*/ 8 h 33"/>
              <a:gd name="T6" fmla="*/ 23 w 34"/>
              <a:gd name="T7" fmla="*/ 8 h 33"/>
              <a:gd name="T8" fmla="*/ 23 w 34"/>
              <a:gd name="T9" fmla="*/ 8 h 33"/>
              <a:gd name="T10" fmla="*/ 21 w 34"/>
              <a:gd name="T11" fmla="*/ 14 h 33"/>
              <a:gd name="T12" fmla="*/ 27 w 34"/>
              <a:gd name="T13" fmla="*/ 17 h 33"/>
              <a:gd name="T14" fmla="*/ 31 w 34"/>
              <a:gd name="T15" fmla="*/ 12 h 33"/>
              <a:gd name="T16" fmla="*/ 31 w 34"/>
              <a:gd name="T17" fmla="*/ 12 h 33"/>
              <a:gd name="T18" fmla="*/ 28 w 34"/>
              <a:gd name="T19" fmla="*/ 6 h 33"/>
              <a:gd name="T20" fmla="*/ 26 w 34"/>
              <a:gd name="T21" fmla="*/ 6 h 33"/>
              <a:gd name="T22" fmla="*/ 23 w 34"/>
              <a:gd name="T23" fmla="*/ 12 h 33"/>
              <a:gd name="T24" fmla="*/ 23 w 34"/>
              <a:gd name="T25" fmla="*/ 12 h 33"/>
              <a:gd name="T26" fmla="*/ 27 w 34"/>
              <a:gd name="T27" fmla="*/ 17 h 33"/>
              <a:gd name="T28" fmla="*/ 24 w 34"/>
              <a:gd name="T29" fmla="*/ 12 h 33"/>
              <a:gd name="T30" fmla="*/ 24 w 34"/>
              <a:gd name="T31" fmla="*/ 10 h 33"/>
              <a:gd name="T32" fmla="*/ 30 w 34"/>
              <a:gd name="T33" fmla="*/ 9 h 33"/>
              <a:gd name="T34" fmla="*/ 30 w 34"/>
              <a:gd name="T35" fmla="*/ 11 h 33"/>
              <a:gd name="T36" fmla="*/ 29 w 34"/>
              <a:gd name="T37" fmla="*/ 15 h 33"/>
              <a:gd name="T38" fmla="*/ 25 w 34"/>
              <a:gd name="T39" fmla="*/ 15 h 33"/>
              <a:gd name="T40" fmla="*/ 9 w 34"/>
              <a:gd name="T41" fmla="*/ 15 h 33"/>
              <a:gd name="T42" fmla="*/ 10 w 34"/>
              <a:gd name="T43" fmla="*/ 12 h 33"/>
              <a:gd name="T44" fmla="*/ 10 w 34"/>
              <a:gd name="T45" fmla="*/ 11 h 33"/>
              <a:gd name="T46" fmla="*/ 7 w 34"/>
              <a:gd name="T47" fmla="*/ 6 h 33"/>
              <a:gd name="T48" fmla="*/ 3 w 34"/>
              <a:gd name="T49" fmla="*/ 11 h 33"/>
              <a:gd name="T50" fmla="*/ 3 w 34"/>
              <a:gd name="T51" fmla="*/ 12 h 33"/>
              <a:gd name="T52" fmla="*/ 4 w 34"/>
              <a:gd name="T53" fmla="*/ 15 h 33"/>
              <a:gd name="T54" fmla="*/ 4 w 34"/>
              <a:gd name="T55" fmla="*/ 15 h 33"/>
              <a:gd name="T56" fmla="*/ 4 w 34"/>
              <a:gd name="T57" fmla="*/ 11 h 33"/>
              <a:gd name="T58" fmla="*/ 4 w 34"/>
              <a:gd name="T59" fmla="*/ 9 h 33"/>
              <a:gd name="T60" fmla="*/ 10 w 34"/>
              <a:gd name="T61" fmla="*/ 10 h 33"/>
              <a:gd name="T62" fmla="*/ 10 w 34"/>
              <a:gd name="T63" fmla="*/ 12 h 33"/>
              <a:gd name="T64" fmla="*/ 7 w 34"/>
              <a:gd name="T65" fmla="*/ 16 h 33"/>
              <a:gd name="T66" fmla="*/ 18 w 34"/>
              <a:gd name="T67" fmla="*/ 20 h 33"/>
              <a:gd name="T68" fmla="*/ 17 w 34"/>
              <a:gd name="T69" fmla="*/ 22 h 33"/>
              <a:gd name="T70" fmla="*/ 22 w 34"/>
              <a:gd name="T71" fmla="*/ 18 h 33"/>
              <a:gd name="T72" fmla="*/ 28 w 34"/>
              <a:gd name="T73" fmla="*/ 30 h 33"/>
              <a:gd name="T74" fmla="*/ 8 w 34"/>
              <a:gd name="T75" fmla="*/ 33 h 33"/>
              <a:gd name="T76" fmla="*/ 6 w 34"/>
              <a:gd name="T77" fmla="*/ 23 h 33"/>
              <a:gd name="T78" fmla="*/ 16 w 34"/>
              <a:gd name="T79" fmla="*/ 29 h 33"/>
              <a:gd name="T80" fmla="*/ 16 w 34"/>
              <a:gd name="T81" fmla="*/ 21 h 33"/>
              <a:gd name="T82" fmla="*/ 16 w 34"/>
              <a:gd name="T83" fmla="*/ 20 h 33"/>
              <a:gd name="T84" fmla="*/ 18 w 34"/>
              <a:gd name="T85" fmla="*/ 20 h 33"/>
              <a:gd name="T86" fmla="*/ 18 w 34"/>
              <a:gd name="T87" fmla="*/ 20 h 33"/>
              <a:gd name="T88" fmla="*/ 34 w 34"/>
              <a:gd name="T89" fmla="*/ 21 h 33"/>
              <a:gd name="T90" fmla="*/ 29 w 34"/>
              <a:gd name="T91" fmla="*/ 22 h 33"/>
              <a:gd name="T92" fmla="*/ 29 w 34"/>
              <a:gd name="T93" fmla="*/ 27 h 33"/>
              <a:gd name="T94" fmla="*/ 34 w 34"/>
              <a:gd name="T95" fmla="*/ 26 h 33"/>
              <a:gd name="T96" fmla="*/ 1 w 34"/>
              <a:gd name="T97" fmla="*/ 27 h 33"/>
              <a:gd name="T98" fmla="*/ 5 w 34"/>
              <a:gd name="T99" fmla="*/ 23 h 33"/>
              <a:gd name="T100" fmla="*/ 9 w 34"/>
              <a:gd name="T101" fmla="*/ 18 h 33"/>
              <a:gd name="T102" fmla="*/ 0 w 34"/>
              <a:gd name="T103" fmla="*/ 26 h 33"/>
              <a:gd name="T104" fmla="*/ 17 w 34"/>
              <a:gd name="T105" fmla="*/ 15 h 33"/>
              <a:gd name="T106" fmla="*/ 22 w 34"/>
              <a:gd name="T107" fmla="*/ 8 h 33"/>
              <a:gd name="T108" fmla="*/ 22 w 34"/>
              <a:gd name="T109" fmla="*/ 6 h 33"/>
              <a:gd name="T110" fmla="*/ 19 w 34"/>
              <a:gd name="T111" fmla="*/ 4 h 33"/>
              <a:gd name="T112" fmla="*/ 15 w 34"/>
              <a:gd name="T113" fmla="*/ 4 h 33"/>
              <a:gd name="T114" fmla="*/ 13 w 34"/>
              <a:gd name="T115" fmla="*/ 4 h 33"/>
              <a:gd name="T116" fmla="*/ 12 w 34"/>
              <a:gd name="T117" fmla="*/ 7 h 33"/>
              <a:gd name="T118" fmla="*/ 14 w 34"/>
              <a:gd name="T119" fmla="*/ 1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4" h="33">
                <a:moveTo>
                  <a:pt x="17" y="16"/>
                </a:moveTo>
                <a:cubicBezTo>
                  <a:pt x="15" y="16"/>
                  <a:pt x="14" y="15"/>
                  <a:pt x="13" y="14"/>
                </a:cubicBezTo>
                <a:cubicBezTo>
                  <a:pt x="12" y="12"/>
                  <a:pt x="11" y="10"/>
                  <a:pt x="11" y="8"/>
                </a:cubicBezTo>
                <a:cubicBezTo>
                  <a:pt x="11" y="8"/>
                  <a:pt x="11" y="8"/>
                  <a:pt x="11" y="8"/>
                </a:cubicBezTo>
                <a:cubicBezTo>
                  <a:pt x="11" y="8"/>
                  <a:pt x="11" y="8"/>
                  <a:pt x="11" y="8"/>
                </a:cubicBezTo>
                <a:cubicBezTo>
                  <a:pt x="11" y="8"/>
                  <a:pt x="11" y="8"/>
                  <a:pt x="11" y="8"/>
                </a:cubicBezTo>
                <a:cubicBezTo>
                  <a:pt x="11" y="3"/>
                  <a:pt x="10" y="0"/>
                  <a:pt x="17" y="0"/>
                </a:cubicBezTo>
                <a:cubicBezTo>
                  <a:pt x="24" y="0"/>
                  <a:pt x="23" y="3"/>
                  <a:pt x="23" y="8"/>
                </a:cubicBezTo>
                <a:cubicBezTo>
                  <a:pt x="23" y="8"/>
                  <a:pt x="23" y="8"/>
                  <a:pt x="23" y="8"/>
                </a:cubicBezTo>
                <a:cubicBezTo>
                  <a:pt x="23" y="8"/>
                  <a:pt x="23" y="8"/>
                  <a:pt x="23" y="8"/>
                </a:cubicBezTo>
                <a:cubicBezTo>
                  <a:pt x="23" y="8"/>
                  <a:pt x="23" y="8"/>
                  <a:pt x="23" y="8"/>
                </a:cubicBezTo>
                <a:cubicBezTo>
                  <a:pt x="23" y="10"/>
                  <a:pt x="22" y="12"/>
                  <a:pt x="21" y="14"/>
                </a:cubicBezTo>
                <a:cubicBezTo>
                  <a:pt x="20" y="15"/>
                  <a:pt x="18" y="16"/>
                  <a:pt x="17" y="16"/>
                </a:cubicBezTo>
                <a:close/>
                <a:moveTo>
                  <a:pt x="27" y="17"/>
                </a:moveTo>
                <a:cubicBezTo>
                  <a:pt x="28" y="17"/>
                  <a:pt x="29" y="16"/>
                  <a:pt x="30" y="15"/>
                </a:cubicBezTo>
                <a:cubicBezTo>
                  <a:pt x="31" y="14"/>
                  <a:pt x="31" y="13"/>
                  <a:pt x="31" y="12"/>
                </a:cubicBezTo>
                <a:cubicBezTo>
                  <a:pt x="31" y="12"/>
                  <a:pt x="31" y="12"/>
                  <a:pt x="31" y="12"/>
                </a:cubicBezTo>
                <a:cubicBezTo>
                  <a:pt x="31" y="12"/>
                  <a:pt x="31" y="12"/>
                  <a:pt x="31" y="12"/>
                </a:cubicBezTo>
                <a:cubicBezTo>
                  <a:pt x="31" y="12"/>
                  <a:pt x="31" y="11"/>
                  <a:pt x="31" y="11"/>
                </a:cubicBezTo>
                <a:cubicBezTo>
                  <a:pt x="31" y="9"/>
                  <a:pt x="32" y="7"/>
                  <a:pt x="28" y="6"/>
                </a:cubicBezTo>
                <a:cubicBezTo>
                  <a:pt x="28" y="6"/>
                  <a:pt x="28" y="6"/>
                  <a:pt x="27" y="6"/>
                </a:cubicBezTo>
                <a:cubicBezTo>
                  <a:pt x="27" y="6"/>
                  <a:pt x="26" y="6"/>
                  <a:pt x="26" y="6"/>
                </a:cubicBezTo>
                <a:cubicBezTo>
                  <a:pt x="23" y="7"/>
                  <a:pt x="23" y="9"/>
                  <a:pt x="23" y="11"/>
                </a:cubicBezTo>
                <a:cubicBezTo>
                  <a:pt x="23" y="11"/>
                  <a:pt x="23" y="12"/>
                  <a:pt x="23" y="12"/>
                </a:cubicBezTo>
                <a:cubicBezTo>
                  <a:pt x="23" y="12"/>
                  <a:pt x="23" y="12"/>
                  <a:pt x="23" y="12"/>
                </a:cubicBezTo>
                <a:cubicBezTo>
                  <a:pt x="23" y="12"/>
                  <a:pt x="23" y="12"/>
                  <a:pt x="23" y="12"/>
                </a:cubicBezTo>
                <a:cubicBezTo>
                  <a:pt x="23" y="13"/>
                  <a:pt x="24" y="14"/>
                  <a:pt x="25" y="15"/>
                </a:cubicBezTo>
                <a:cubicBezTo>
                  <a:pt x="25" y="16"/>
                  <a:pt x="26" y="17"/>
                  <a:pt x="27" y="17"/>
                </a:cubicBezTo>
                <a:close/>
                <a:moveTo>
                  <a:pt x="25" y="15"/>
                </a:moveTo>
                <a:cubicBezTo>
                  <a:pt x="24" y="14"/>
                  <a:pt x="24" y="13"/>
                  <a:pt x="24" y="12"/>
                </a:cubicBezTo>
                <a:cubicBezTo>
                  <a:pt x="24" y="11"/>
                  <a:pt x="24" y="11"/>
                  <a:pt x="24" y="11"/>
                </a:cubicBezTo>
                <a:cubicBezTo>
                  <a:pt x="24" y="11"/>
                  <a:pt x="24" y="10"/>
                  <a:pt x="24" y="10"/>
                </a:cubicBezTo>
                <a:cubicBezTo>
                  <a:pt x="24" y="10"/>
                  <a:pt x="24" y="9"/>
                  <a:pt x="25" y="9"/>
                </a:cubicBezTo>
                <a:cubicBezTo>
                  <a:pt x="25" y="9"/>
                  <a:pt x="30" y="8"/>
                  <a:pt x="30" y="9"/>
                </a:cubicBezTo>
                <a:cubicBezTo>
                  <a:pt x="30" y="9"/>
                  <a:pt x="30" y="10"/>
                  <a:pt x="30" y="10"/>
                </a:cubicBezTo>
                <a:cubicBezTo>
                  <a:pt x="30" y="10"/>
                  <a:pt x="30" y="11"/>
                  <a:pt x="30" y="11"/>
                </a:cubicBezTo>
                <a:cubicBezTo>
                  <a:pt x="31" y="12"/>
                  <a:pt x="31" y="12"/>
                  <a:pt x="31" y="12"/>
                </a:cubicBezTo>
                <a:cubicBezTo>
                  <a:pt x="31" y="13"/>
                  <a:pt x="30" y="14"/>
                  <a:pt x="29" y="15"/>
                </a:cubicBezTo>
                <a:cubicBezTo>
                  <a:pt x="29" y="16"/>
                  <a:pt x="28" y="16"/>
                  <a:pt x="27" y="16"/>
                </a:cubicBezTo>
                <a:cubicBezTo>
                  <a:pt x="27" y="16"/>
                  <a:pt x="26" y="16"/>
                  <a:pt x="25" y="15"/>
                </a:cubicBezTo>
                <a:close/>
                <a:moveTo>
                  <a:pt x="7" y="17"/>
                </a:moveTo>
                <a:cubicBezTo>
                  <a:pt x="8" y="17"/>
                  <a:pt x="9" y="16"/>
                  <a:pt x="9" y="15"/>
                </a:cubicBezTo>
                <a:cubicBezTo>
                  <a:pt x="10" y="14"/>
                  <a:pt x="10" y="13"/>
                  <a:pt x="10" y="12"/>
                </a:cubicBezTo>
                <a:cubicBezTo>
                  <a:pt x="10" y="12"/>
                  <a:pt x="10" y="12"/>
                  <a:pt x="10" y="12"/>
                </a:cubicBezTo>
                <a:cubicBezTo>
                  <a:pt x="10" y="12"/>
                  <a:pt x="10" y="12"/>
                  <a:pt x="10" y="12"/>
                </a:cubicBezTo>
                <a:cubicBezTo>
                  <a:pt x="10" y="12"/>
                  <a:pt x="10" y="11"/>
                  <a:pt x="10" y="11"/>
                </a:cubicBezTo>
                <a:cubicBezTo>
                  <a:pt x="10" y="9"/>
                  <a:pt x="11" y="6"/>
                  <a:pt x="8" y="6"/>
                </a:cubicBezTo>
                <a:cubicBezTo>
                  <a:pt x="7" y="6"/>
                  <a:pt x="7" y="6"/>
                  <a:pt x="7" y="6"/>
                </a:cubicBezTo>
                <a:cubicBezTo>
                  <a:pt x="6" y="6"/>
                  <a:pt x="6" y="6"/>
                  <a:pt x="5" y="6"/>
                </a:cubicBezTo>
                <a:cubicBezTo>
                  <a:pt x="2" y="7"/>
                  <a:pt x="3" y="9"/>
                  <a:pt x="3" y="11"/>
                </a:cubicBezTo>
                <a:cubicBezTo>
                  <a:pt x="3" y="11"/>
                  <a:pt x="3" y="12"/>
                  <a:pt x="3" y="12"/>
                </a:cubicBezTo>
                <a:cubicBezTo>
                  <a:pt x="3" y="12"/>
                  <a:pt x="3" y="12"/>
                  <a:pt x="3" y="12"/>
                </a:cubicBezTo>
                <a:cubicBezTo>
                  <a:pt x="3" y="12"/>
                  <a:pt x="3" y="12"/>
                  <a:pt x="3" y="12"/>
                </a:cubicBezTo>
                <a:cubicBezTo>
                  <a:pt x="3" y="13"/>
                  <a:pt x="3" y="14"/>
                  <a:pt x="4" y="15"/>
                </a:cubicBezTo>
                <a:cubicBezTo>
                  <a:pt x="5" y="16"/>
                  <a:pt x="6" y="17"/>
                  <a:pt x="7" y="17"/>
                </a:cubicBezTo>
                <a:close/>
                <a:moveTo>
                  <a:pt x="4" y="15"/>
                </a:moveTo>
                <a:cubicBezTo>
                  <a:pt x="4" y="14"/>
                  <a:pt x="3" y="13"/>
                  <a:pt x="3" y="12"/>
                </a:cubicBezTo>
                <a:cubicBezTo>
                  <a:pt x="4" y="11"/>
                  <a:pt x="4" y="11"/>
                  <a:pt x="4" y="11"/>
                </a:cubicBezTo>
                <a:cubicBezTo>
                  <a:pt x="4" y="11"/>
                  <a:pt x="4" y="10"/>
                  <a:pt x="4" y="10"/>
                </a:cubicBezTo>
                <a:cubicBezTo>
                  <a:pt x="4" y="10"/>
                  <a:pt x="4" y="9"/>
                  <a:pt x="4" y="9"/>
                </a:cubicBezTo>
                <a:cubicBezTo>
                  <a:pt x="4" y="9"/>
                  <a:pt x="9" y="8"/>
                  <a:pt x="9" y="9"/>
                </a:cubicBezTo>
                <a:cubicBezTo>
                  <a:pt x="10" y="9"/>
                  <a:pt x="10" y="10"/>
                  <a:pt x="10" y="10"/>
                </a:cubicBezTo>
                <a:cubicBezTo>
                  <a:pt x="10" y="10"/>
                  <a:pt x="10" y="11"/>
                  <a:pt x="10" y="11"/>
                </a:cubicBezTo>
                <a:cubicBezTo>
                  <a:pt x="10" y="12"/>
                  <a:pt x="10" y="12"/>
                  <a:pt x="10" y="12"/>
                </a:cubicBezTo>
                <a:cubicBezTo>
                  <a:pt x="10" y="13"/>
                  <a:pt x="10" y="14"/>
                  <a:pt x="9" y="15"/>
                </a:cubicBezTo>
                <a:cubicBezTo>
                  <a:pt x="8" y="16"/>
                  <a:pt x="7" y="16"/>
                  <a:pt x="7" y="16"/>
                </a:cubicBezTo>
                <a:cubicBezTo>
                  <a:pt x="6" y="16"/>
                  <a:pt x="5" y="16"/>
                  <a:pt x="4" y="15"/>
                </a:cubicBezTo>
                <a:close/>
                <a:moveTo>
                  <a:pt x="18" y="20"/>
                </a:moveTo>
                <a:cubicBezTo>
                  <a:pt x="18" y="21"/>
                  <a:pt x="18" y="21"/>
                  <a:pt x="18" y="21"/>
                </a:cubicBezTo>
                <a:cubicBezTo>
                  <a:pt x="17" y="21"/>
                  <a:pt x="17" y="22"/>
                  <a:pt x="17" y="22"/>
                </a:cubicBezTo>
                <a:cubicBezTo>
                  <a:pt x="18" y="29"/>
                  <a:pt x="18" y="29"/>
                  <a:pt x="18" y="29"/>
                </a:cubicBezTo>
                <a:cubicBezTo>
                  <a:pt x="20" y="25"/>
                  <a:pt x="21" y="23"/>
                  <a:pt x="22" y="18"/>
                </a:cubicBezTo>
                <a:cubicBezTo>
                  <a:pt x="25" y="19"/>
                  <a:pt x="28" y="21"/>
                  <a:pt x="28" y="23"/>
                </a:cubicBezTo>
                <a:cubicBezTo>
                  <a:pt x="28" y="30"/>
                  <a:pt x="28" y="30"/>
                  <a:pt x="28" y="30"/>
                </a:cubicBezTo>
                <a:cubicBezTo>
                  <a:pt x="28" y="32"/>
                  <a:pt x="27" y="33"/>
                  <a:pt x="26" y="33"/>
                </a:cubicBezTo>
                <a:cubicBezTo>
                  <a:pt x="20" y="33"/>
                  <a:pt x="14" y="33"/>
                  <a:pt x="8" y="33"/>
                </a:cubicBezTo>
                <a:cubicBezTo>
                  <a:pt x="7" y="33"/>
                  <a:pt x="6" y="32"/>
                  <a:pt x="6" y="30"/>
                </a:cubicBezTo>
                <a:cubicBezTo>
                  <a:pt x="6" y="28"/>
                  <a:pt x="6" y="26"/>
                  <a:pt x="6" y="23"/>
                </a:cubicBezTo>
                <a:cubicBezTo>
                  <a:pt x="6" y="21"/>
                  <a:pt x="9" y="19"/>
                  <a:pt x="12" y="18"/>
                </a:cubicBezTo>
                <a:cubicBezTo>
                  <a:pt x="13" y="23"/>
                  <a:pt x="14" y="25"/>
                  <a:pt x="16" y="29"/>
                </a:cubicBezTo>
                <a:cubicBezTo>
                  <a:pt x="17" y="22"/>
                  <a:pt x="17" y="22"/>
                  <a:pt x="17" y="22"/>
                </a:cubicBezTo>
                <a:cubicBezTo>
                  <a:pt x="17" y="22"/>
                  <a:pt x="17" y="21"/>
                  <a:pt x="16" y="21"/>
                </a:cubicBezTo>
                <a:cubicBezTo>
                  <a:pt x="16" y="20"/>
                  <a:pt x="16" y="20"/>
                  <a:pt x="16" y="20"/>
                </a:cubicBezTo>
                <a:cubicBezTo>
                  <a:pt x="16" y="20"/>
                  <a:pt x="16" y="20"/>
                  <a:pt x="16" y="20"/>
                </a:cubicBezTo>
                <a:cubicBezTo>
                  <a:pt x="16" y="20"/>
                  <a:pt x="16" y="20"/>
                  <a:pt x="16" y="20"/>
                </a:cubicBezTo>
                <a:cubicBezTo>
                  <a:pt x="17" y="20"/>
                  <a:pt x="17" y="20"/>
                  <a:pt x="18" y="20"/>
                </a:cubicBezTo>
                <a:cubicBezTo>
                  <a:pt x="18" y="20"/>
                  <a:pt x="18" y="20"/>
                  <a:pt x="18" y="20"/>
                </a:cubicBezTo>
                <a:cubicBezTo>
                  <a:pt x="18" y="20"/>
                  <a:pt x="18" y="20"/>
                  <a:pt x="18" y="20"/>
                </a:cubicBezTo>
                <a:close/>
                <a:moveTo>
                  <a:pt x="34" y="26"/>
                </a:moveTo>
                <a:cubicBezTo>
                  <a:pt x="34" y="21"/>
                  <a:pt x="34" y="21"/>
                  <a:pt x="34" y="21"/>
                </a:cubicBezTo>
                <a:cubicBezTo>
                  <a:pt x="34" y="18"/>
                  <a:pt x="29" y="17"/>
                  <a:pt x="24" y="18"/>
                </a:cubicBezTo>
                <a:cubicBezTo>
                  <a:pt x="26" y="19"/>
                  <a:pt x="28" y="20"/>
                  <a:pt x="29" y="22"/>
                </a:cubicBezTo>
                <a:cubicBezTo>
                  <a:pt x="29" y="22"/>
                  <a:pt x="29" y="23"/>
                  <a:pt x="29" y="23"/>
                </a:cubicBezTo>
                <a:cubicBezTo>
                  <a:pt x="29" y="27"/>
                  <a:pt x="29" y="27"/>
                  <a:pt x="29" y="27"/>
                </a:cubicBezTo>
                <a:cubicBezTo>
                  <a:pt x="30" y="27"/>
                  <a:pt x="32" y="27"/>
                  <a:pt x="33" y="27"/>
                </a:cubicBezTo>
                <a:cubicBezTo>
                  <a:pt x="34" y="27"/>
                  <a:pt x="34" y="26"/>
                  <a:pt x="34" y="26"/>
                </a:cubicBezTo>
                <a:close/>
                <a:moveTo>
                  <a:pt x="0" y="26"/>
                </a:moveTo>
                <a:cubicBezTo>
                  <a:pt x="0" y="26"/>
                  <a:pt x="0" y="27"/>
                  <a:pt x="1" y="27"/>
                </a:cubicBezTo>
                <a:cubicBezTo>
                  <a:pt x="2" y="27"/>
                  <a:pt x="3" y="27"/>
                  <a:pt x="5" y="27"/>
                </a:cubicBezTo>
                <a:cubicBezTo>
                  <a:pt x="5" y="23"/>
                  <a:pt x="5" y="23"/>
                  <a:pt x="5" y="23"/>
                </a:cubicBezTo>
                <a:cubicBezTo>
                  <a:pt x="5" y="23"/>
                  <a:pt x="5" y="22"/>
                  <a:pt x="5" y="22"/>
                </a:cubicBezTo>
                <a:cubicBezTo>
                  <a:pt x="6" y="20"/>
                  <a:pt x="8" y="19"/>
                  <a:pt x="9" y="18"/>
                </a:cubicBezTo>
                <a:cubicBezTo>
                  <a:pt x="5" y="17"/>
                  <a:pt x="0" y="18"/>
                  <a:pt x="0" y="21"/>
                </a:cubicBezTo>
                <a:cubicBezTo>
                  <a:pt x="0" y="23"/>
                  <a:pt x="0" y="24"/>
                  <a:pt x="0" y="26"/>
                </a:cubicBezTo>
                <a:close/>
                <a:moveTo>
                  <a:pt x="14" y="13"/>
                </a:moveTo>
                <a:cubicBezTo>
                  <a:pt x="15" y="14"/>
                  <a:pt x="16" y="15"/>
                  <a:pt x="17" y="15"/>
                </a:cubicBezTo>
                <a:cubicBezTo>
                  <a:pt x="18" y="15"/>
                  <a:pt x="19" y="14"/>
                  <a:pt x="20" y="13"/>
                </a:cubicBezTo>
                <a:cubicBezTo>
                  <a:pt x="21" y="12"/>
                  <a:pt x="22" y="10"/>
                  <a:pt x="22" y="8"/>
                </a:cubicBezTo>
                <a:cubicBezTo>
                  <a:pt x="22" y="7"/>
                  <a:pt x="22" y="7"/>
                  <a:pt x="22" y="7"/>
                </a:cubicBezTo>
                <a:cubicBezTo>
                  <a:pt x="22" y="6"/>
                  <a:pt x="22" y="6"/>
                  <a:pt x="22" y="6"/>
                </a:cubicBezTo>
                <a:cubicBezTo>
                  <a:pt x="22" y="5"/>
                  <a:pt x="22" y="4"/>
                  <a:pt x="21" y="4"/>
                </a:cubicBezTo>
                <a:cubicBezTo>
                  <a:pt x="21" y="3"/>
                  <a:pt x="20" y="4"/>
                  <a:pt x="19" y="4"/>
                </a:cubicBezTo>
                <a:cubicBezTo>
                  <a:pt x="18" y="4"/>
                  <a:pt x="18" y="4"/>
                  <a:pt x="17" y="4"/>
                </a:cubicBezTo>
                <a:cubicBezTo>
                  <a:pt x="16" y="4"/>
                  <a:pt x="16" y="4"/>
                  <a:pt x="15" y="4"/>
                </a:cubicBezTo>
                <a:cubicBezTo>
                  <a:pt x="15" y="4"/>
                  <a:pt x="15" y="4"/>
                  <a:pt x="15" y="4"/>
                </a:cubicBezTo>
                <a:cubicBezTo>
                  <a:pt x="14" y="4"/>
                  <a:pt x="13" y="3"/>
                  <a:pt x="13" y="4"/>
                </a:cubicBezTo>
                <a:cubicBezTo>
                  <a:pt x="12" y="4"/>
                  <a:pt x="12" y="5"/>
                  <a:pt x="12" y="6"/>
                </a:cubicBezTo>
                <a:cubicBezTo>
                  <a:pt x="12" y="6"/>
                  <a:pt x="12" y="6"/>
                  <a:pt x="12" y="7"/>
                </a:cubicBezTo>
                <a:cubicBezTo>
                  <a:pt x="12" y="8"/>
                  <a:pt x="12" y="8"/>
                  <a:pt x="12" y="8"/>
                </a:cubicBezTo>
                <a:cubicBezTo>
                  <a:pt x="12" y="10"/>
                  <a:pt x="13" y="12"/>
                  <a:pt x="14" y="13"/>
                </a:cubicBez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29" name="Freeform 255"/>
          <p:cNvSpPr>
            <a:spLocks noEditPoints="1"/>
          </p:cNvSpPr>
          <p:nvPr/>
        </p:nvSpPr>
        <p:spPr bwMode="auto">
          <a:xfrm>
            <a:off x="3148998" y="3090741"/>
            <a:ext cx="258799" cy="354717"/>
          </a:xfrm>
          <a:custGeom>
            <a:avLst/>
            <a:gdLst>
              <a:gd name="T0" fmla="*/ 19 w 27"/>
              <a:gd name="T1" fmla="*/ 17 h 37"/>
              <a:gd name="T2" fmla="*/ 19 w 27"/>
              <a:gd name="T3" fmla="*/ 15 h 37"/>
              <a:gd name="T4" fmla="*/ 20 w 27"/>
              <a:gd name="T5" fmla="*/ 14 h 37"/>
              <a:gd name="T6" fmla="*/ 20 w 27"/>
              <a:gd name="T7" fmla="*/ 14 h 37"/>
              <a:gd name="T8" fmla="*/ 20 w 27"/>
              <a:gd name="T9" fmla="*/ 13 h 37"/>
              <a:gd name="T10" fmla="*/ 20 w 27"/>
              <a:gd name="T11" fmla="*/ 12 h 37"/>
              <a:gd name="T12" fmla="*/ 20 w 27"/>
              <a:gd name="T13" fmla="*/ 12 h 37"/>
              <a:gd name="T14" fmla="*/ 20 w 27"/>
              <a:gd name="T15" fmla="*/ 12 h 37"/>
              <a:gd name="T16" fmla="*/ 16 w 27"/>
              <a:gd name="T17" fmla="*/ 10 h 37"/>
              <a:gd name="T18" fmla="*/ 12 w 27"/>
              <a:gd name="T19" fmla="*/ 8 h 37"/>
              <a:gd name="T20" fmla="*/ 12 w 27"/>
              <a:gd name="T21" fmla="*/ 8 h 37"/>
              <a:gd name="T22" fmla="*/ 9 w 27"/>
              <a:gd name="T23" fmla="*/ 12 h 37"/>
              <a:gd name="T24" fmla="*/ 9 w 27"/>
              <a:gd name="T25" fmla="*/ 13 h 37"/>
              <a:gd name="T26" fmla="*/ 9 w 27"/>
              <a:gd name="T27" fmla="*/ 13 h 37"/>
              <a:gd name="T28" fmla="*/ 9 w 27"/>
              <a:gd name="T29" fmla="*/ 13 h 37"/>
              <a:gd name="T30" fmla="*/ 11 w 27"/>
              <a:gd name="T31" fmla="*/ 19 h 37"/>
              <a:gd name="T32" fmla="*/ 11 w 27"/>
              <a:gd name="T33" fmla="*/ 19 h 37"/>
              <a:gd name="T34" fmla="*/ 14 w 27"/>
              <a:gd name="T35" fmla="*/ 21 h 37"/>
              <a:gd name="T36" fmla="*/ 17 w 27"/>
              <a:gd name="T37" fmla="*/ 20 h 37"/>
              <a:gd name="T38" fmla="*/ 17 w 27"/>
              <a:gd name="T39" fmla="*/ 20 h 37"/>
              <a:gd name="T40" fmla="*/ 19 w 27"/>
              <a:gd name="T41" fmla="*/ 17 h 37"/>
              <a:gd name="T42" fmla="*/ 19 w 27"/>
              <a:gd name="T43" fmla="*/ 17 h 37"/>
              <a:gd name="T44" fmla="*/ 8 w 27"/>
              <a:gd name="T45" fmla="*/ 19 h 37"/>
              <a:gd name="T46" fmla="*/ 14 w 27"/>
              <a:gd name="T47" fmla="*/ 2 h 37"/>
              <a:gd name="T48" fmla="*/ 14 w 27"/>
              <a:gd name="T49" fmla="*/ 2 h 37"/>
              <a:gd name="T50" fmla="*/ 20 w 27"/>
              <a:gd name="T51" fmla="*/ 19 h 37"/>
              <a:gd name="T52" fmla="*/ 18 w 27"/>
              <a:gd name="T53" fmla="*/ 19 h 37"/>
              <a:gd name="T54" fmla="*/ 18 w 27"/>
              <a:gd name="T55" fmla="*/ 20 h 37"/>
              <a:gd name="T56" fmla="*/ 18 w 27"/>
              <a:gd name="T57" fmla="*/ 20 h 37"/>
              <a:gd name="T58" fmla="*/ 14 w 27"/>
              <a:gd name="T59" fmla="*/ 22 h 37"/>
              <a:gd name="T60" fmla="*/ 10 w 27"/>
              <a:gd name="T61" fmla="*/ 19 h 37"/>
              <a:gd name="T62" fmla="*/ 8 w 27"/>
              <a:gd name="T63" fmla="*/ 19 h 37"/>
              <a:gd name="T64" fmla="*/ 27 w 27"/>
              <a:gd name="T65" fmla="*/ 35 h 37"/>
              <a:gd name="T66" fmla="*/ 21 w 27"/>
              <a:gd name="T67" fmla="*/ 24 h 37"/>
              <a:gd name="T68" fmla="*/ 22 w 27"/>
              <a:gd name="T69" fmla="*/ 28 h 37"/>
              <a:gd name="T70" fmla="*/ 18 w 27"/>
              <a:gd name="T71" fmla="*/ 26 h 37"/>
              <a:gd name="T72" fmla="*/ 14 w 27"/>
              <a:gd name="T73" fmla="*/ 35 h 37"/>
              <a:gd name="T74" fmla="*/ 10 w 27"/>
              <a:gd name="T75" fmla="*/ 26 h 37"/>
              <a:gd name="T76" fmla="*/ 6 w 27"/>
              <a:gd name="T77" fmla="*/ 28 h 37"/>
              <a:gd name="T78" fmla="*/ 7 w 27"/>
              <a:gd name="T79" fmla="*/ 24 h 37"/>
              <a:gd name="T80" fmla="*/ 2 w 27"/>
              <a:gd name="T81" fmla="*/ 35 h 37"/>
              <a:gd name="T82" fmla="*/ 4 w 27"/>
              <a:gd name="T83" fmla="*/ 37 h 37"/>
              <a:gd name="T84" fmla="*/ 24 w 27"/>
              <a:gd name="T85" fmla="*/ 37 h 37"/>
              <a:gd name="T86" fmla="*/ 27 w 27"/>
              <a:gd name="T87" fmla="*/ 35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7" h="37">
                <a:moveTo>
                  <a:pt x="19" y="17"/>
                </a:moveTo>
                <a:cubicBezTo>
                  <a:pt x="19" y="16"/>
                  <a:pt x="19" y="16"/>
                  <a:pt x="19" y="15"/>
                </a:cubicBezTo>
                <a:cubicBezTo>
                  <a:pt x="19" y="15"/>
                  <a:pt x="20" y="14"/>
                  <a:pt x="20" y="14"/>
                </a:cubicBezTo>
                <a:cubicBezTo>
                  <a:pt x="20" y="14"/>
                  <a:pt x="20" y="14"/>
                  <a:pt x="20" y="14"/>
                </a:cubicBezTo>
                <a:cubicBezTo>
                  <a:pt x="20" y="13"/>
                  <a:pt x="20" y="13"/>
                  <a:pt x="20" y="13"/>
                </a:cubicBezTo>
                <a:cubicBezTo>
                  <a:pt x="20" y="13"/>
                  <a:pt x="20" y="13"/>
                  <a:pt x="20" y="12"/>
                </a:cubicBezTo>
                <a:cubicBezTo>
                  <a:pt x="20" y="12"/>
                  <a:pt x="20" y="12"/>
                  <a:pt x="20" y="12"/>
                </a:cubicBezTo>
                <a:cubicBezTo>
                  <a:pt x="20" y="12"/>
                  <a:pt x="20" y="12"/>
                  <a:pt x="20" y="12"/>
                </a:cubicBezTo>
                <a:cubicBezTo>
                  <a:pt x="19" y="11"/>
                  <a:pt x="18" y="10"/>
                  <a:pt x="16" y="10"/>
                </a:cubicBezTo>
                <a:cubicBezTo>
                  <a:pt x="15" y="10"/>
                  <a:pt x="12" y="9"/>
                  <a:pt x="12" y="8"/>
                </a:cubicBezTo>
                <a:cubicBezTo>
                  <a:pt x="12" y="8"/>
                  <a:pt x="12" y="8"/>
                  <a:pt x="12" y="8"/>
                </a:cubicBezTo>
                <a:cubicBezTo>
                  <a:pt x="11" y="8"/>
                  <a:pt x="9" y="10"/>
                  <a:pt x="9" y="12"/>
                </a:cubicBezTo>
                <a:cubicBezTo>
                  <a:pt x="9" y="12"/>
                  <a:pt x="9" y="13"/>
                  <a:pt x="9" y="13"/>
                </a:cubicBezTo>
                <a:cubicBezTo>
                  <a:pt x="9" y="13"/>
                  <a:pt x="9" y="13"/>
                  <a:pt x="9" y="13"/>
                </a:cubicBezTo>
                <a:cubicBezTo>
                  <a:pt x="9" y="13"/>
                  <a:pt x="9" y="13"/>
                  <a:pt x="9" y="13"/>
                </a:cubicBezTo>
                <a:cubicBezTo>
                  <a:pt x="9" y="16"/>
                  <a:pt x="10" y="17"/>
                  <a:pt x="11" y="19"/>
                </a:cubicBezTo>
                <a:cubicBezTo>
                  <a:pt x="11" y="19"/>
                  <a:pt x="11" y="19"/>
                  <a:pt x="11" y="19"/>
                </a:cubicBezTo>
                <a:cubicBezTo>
                  <a:pt x="12" y="20"/>
                  <a:pt x="13" y="21"/>
                  <a:pt x="14" y="21"/>
                </a:cubicBezTo>
                <a:cubicBezTo>
                  <a:pt x="15" y="21"/>
                  <a:pt x="16" y="20"/>
                  <a:pt x="17" y="20"/>
                </a:cubicBezTo>
                <a:cubicBezTo>
                  <a:pt x="17" y="20"/>
                  <a:pt x="17" y="20"/>
                  <a:pt x="17" y="20"/>
                </a:cubicBezTo>
                <a:cubicBezTo>
                  <a:pt x="18" y="19"/>
                  <a:pt x="18" y="18"/>
                  <a:pt x="19" y="17"/>
                </a:cubicBezTo>
                <a:cubicBezTo>
                  <a:pt x="19" y="17"/>
                  <a:pt x="19" y="17"/>
                  <a:pt x="19" y="17"/>
                </a:cubicBezTo>
                <a:close/>
                <a:moveTo>
                  <a:pt x="8" y="19"/>
                </a:moveTo>
                <a:cubicBezTo>
                  <a:pt x="0" y="6"/>
                  <a:pt x="13" y="0"/>
                  <a:pt x="14" y="2"/>
                </a:cubicBezTo>
                <a:cubicBezTo>
                  <a:pt x="14" y="3"/>
                  <a:pt x="14" y="3"/>
                  <a:pt x="14" y="2"/>
                </a:cubicBezTo>
                <a:cubicBezTo>
                  <a:pt x="18" y="0"/>
                  <a:pt x="27" y="9"/>
                  <a:pt x="20" y="19"/>
                </a:cubicBezTo>
                <a:cubicBezTo>
                  <a:pt x="20" y="19"/>
                  <a:pt x="19" y="19"/>
                  <a:pt x="18" y="19"/>
                </a:cubicBezTo>
                <a:cubicBezTo>
                  <a:pt x="18" y="20"/>
                  <a:pt x="18" y="20"/>
                  <a:pt x="18" y="20"/>
                </a:cubicBezTo>
                <a:cubicBezTo>
                  <a:pt x="18" y="20"/>
                  <a:pt x="18" y="20"/>
                  <a:pt x="18" y="20"/>
                </a:cubicBezTo>
                <a:cubicBezTo>
                  <a:pt x="17" y="21"/>
                  <a:pt x="15" y="22"/>
                  <a:pt x="14" y="22"/>
                </a:cubicBezTo>
                <a:cubicBezTo>
                  <a:pt x="13" y="22"/>
                  <a:pt x="11" y="21"/>
                  <a:pt x="10" y="19"/>
                </a:cubicBezTo>
                <a:cubicBezTo>
                  <a:pt x="9" y="19"/>
                  <a:pt x="9" y="19"/>
                  <a:pt x="8" y="19"/>
                </a:cubicBezTo>
                <a:close/>
                <a:moveTo>
                  <a:pt x="27" y="35"/>
                </a:moveTo>
                <a:cubicBezTo>
                  <a:pt x="27" y="30"/>
                  <a:pt x="26" y="25"/>
                  <a:pt x="21" y="24"/>
                </a:cubicBezTo>
                <a:cubicBezTo>
                  <a:pt x="21" y="25"/>
                  <a:pt x="21" y="26"/>
                  <a:pt x="22" y="28"/>
                </a:cubicBezTo>
                <a:cubicBezTo>
                  <a:pt x="18" y="26"/>
                  <a:pt x="18" y="26"/>
                  <a:pt x="18" y="26"/>
                </a:cubicBezTo>
                <a:cubicBezTo>
                  <a:pt x="17" y="29"/>
                  <a:pt x="15" y="32"/>
                  <a:pt x="14" y="35"/>
                </a:cubicBezTo>
                <a:cubicBezTo>
                  <a:pt x="10" y="26"/>
                  <a:pt x="10" y="26"/>
                  <a:pt x="10" y="26"/>
                </a:cubicBezTo>
                <a:cubicBezTo>
                  <a:pt x="6" y="28"/>
                  <a:pt x="6" y="28"/>
                  <a:pt x="6" y="28"/>
                </a:cubicBezTo>
                <a:cubicBezTo>
                  <a:pt x="7" y="26"/>
                  <a:pt x="7" y="25"/>
                  <a:pt x="7" y="24"/>
                </a:cubicBezTo>
                <a:cubicBezTo>
                  <a:pt x="2" y="26"/>
                  <a:pt x="2" y="30"/>
                  <a:pt x="2" y="35"/>
                </a:cubicBezTo>
                <a:cubicBezTo>
                  <a:pt x="2" y="36"/>
                  <a:pt x="3" y="37"/>
                  <a:pt x="4" y="37"/>
                </a:cubicBezTo>
                <a:cubicBezTo>
                  <a:pt x="11" y="37"/>
                  <a:pt x="18" y="37"/>
                  <a:pt x="24" y="37"/>
                </a:cubicBezTo>
                <a:cubicBezTo>
                  <a:pt x="26" y="37"/>
                  <a:pt x="27" y="36"/>
                  <a:pt x="27" y="35"/>
                </a:cubicBez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30" name="Freeform 256"/>
          <p:cNvSpPr>
            <a:spLocks noEditPoints="1"/>
          </p:cNvSpPr>
          <p:nvPr/>
        </p:nvSpPr>
        <p:spPr bwMode="auto">
          <a:xfrm>
            <a:off x="9289579" y="3177610"/>
            <a:ext cx="394532" cy="267847"/>
          </a:xfrm>
          <a:custGeom>
            <a:avLst/>
            <a:gdLst>
              <a:gd name="T0" fmla="*/ 7 w 41"/>
              <a:gd name="T1" fmla="*/ 27 h 28"/>
              <a:gd name="T2" fmla="*/ 16 w 41"/>
              <a:gd name="T3" fmla="*/ 16 h 28"/>
              <a:gd name="T4" fmla="*/ 35 w 41"/>
              <a:gd name="T5" fmla="*/ 27 h 28"/>
              <a:gd name="T6" fmla="*/ 32 w 41"/>
              <a:gd name="T7" fmla="*/ 5 h 28"/>
              <a:gd name="T8" fmla="*/ 30 w 41"/>
              <a:gd name="T9" fmla="*/ 6 h 28"/>
              <a:gd name="T10" fmla="*/ 31 w 41"/>
              <a:gd name="T11" fmla="*/ 10 h 28"/>
              <a:gd name="T12" fmla="*/ 34 w 41"/>
              <a:gd name="T13" fmla="*/ 13 h 28"/>
              <a:gd name="T14" fmla="*/ 37 w 41"/>
              <a:gd name="T15" fmla="*/ 10 h 28"/>
              <a:gd name="T16" fmla="*/ 36 w 41"/>
              <a:gd name="T17" fmla="*/ 6 h 28"/>
              <a:gd name="T18" fmla="*/ 33 w 41"/>
              <a:gd name="T19" fmla="*/ 5 h 28"/>
              <a:gd name="T20" fmla="*/ 11 w 41"/>
              <a:gd name="T21" fmla="*/ 5 h 28"/>
              <a:gd name="T22" fmla="*/ 11 w 41"/>
              <a:gd name="T23" fmla="*/ 7 h 28"/>
              <a:gd name="T24" fmla="*/ 10 w 41"/>
              <a:gd name="T25" fmla="*/ 12 h 28"/>
              <a:gd name="T26" fmla="*/ 6 w 41"/>
              <a:gd name="T27" fmla="*/ 13 h 28"/>
              <a:gd name="T28" fmla="*/ 4 w 41"/>
              <a:gd name="T29" fmla="*/ 8 h 28"/>
              <a:gd name="T30" fmla="*/ 6 w 41"/>
              <a:gd name="T31" fmla="*/ 5 h 28"/>
              <a:gd name="T32" fmla="*/ 10 w 41"/>
              <a:gd name="T33" fmla="*/ 5 h 28"/>
              <a:gd name="T34" fmla="*/ 18 w 41"/>
              <a:gd name="T35" fmla="*/ 4 h 28"/>
              <a:gd name="T36" fmla="*/ 18 w 41"/>
              <a:gd name="T37" fmla="*/ 4 h 28"/>
              <a:gd name="T38" fmla="*/ 24 w 41"/>
              <a:gd name="T39" fmla="*/ 4 h 28"/>
              <a:gd name="T40" fmla="*/ 23 w 41"/>
              <a:gd name="T41" fmla="*/ 7 h 28"/>
              <a:gd name="T42" fmla="*/ 21 w 41"/>
              <a:gd name="T43" fmla="*/ 8 h 28"/>
              <a:gd name="T44" fmla="*/ 23 w 41"/>
              <a:gd name="T45" fmla="*/ 3 h 28"/>
              <a:gd name="T46" fmla="*/ 22 w 41"/>
              <a:gd name="T47" fmla="*/ 2 h 28"/>
              <a:gd name="T48" fmla="*/ 20 w 41"/>
              <a:gd name="T49" fmla="*/ 2 h 28"/>
              <a:gd name="T50" fmla="*/ 18 w 41"/>
              <a:gd name="T51" fmla="*/ 3 h 28"/>
              <a:gd name="T52" fmla="*/ 41 w 41"/>
              <a:gd name="T53" fmla="*/ 25 h 28"/>
              <a:gd name="T54" fmla="*/ 34 w 41"/>
              <a:gd name="T55" fmla="*/ 22 h 28"/>
              <a:gd name="T56" fmla="*/ 34 w 41"/>
              <a:gd name="T57" fmla="*/ 16 h 28"/>
              <a:gd name="T58" fmla="*/ 33 w 41"/>
              <a:gd name="T59" fmla="*/ 16 h 28"/>
              <a:gd name="T60" fmla="*/ 34 w 41"/>
              <a:gd name="T61" fmla="*/ 17 h 28"/>
              <a:gd name="T62" fmla="*/ 32 w 41"/>
              <a:gd name="T63" fmla="*/ 15 h 28"/>
              <a:gd name="T64" fmla="*/ 36 w 41"/>
              <a:gd name="T65" fmla="*/ 27 h 28"/>
              <a:gd name="T66" fmla="*/ 40 w 41"/>
              <a:gd name="T67" fmla="*/ 27 h 28"/>
              <a:gd name="T68" fmla="*/ 2 w 41"/>
              <a:gd name="T69" fmla="*/ 28 h 28"/>
              <a:gd name="T70" fmla="*/ 11 w 41"/>
              <a:gd name="T71" fmla="*/ 19 h 28"/>
              <a:gd name="T72" fmla="*/ 8 w 41"/>
              <a:gd name="T73" fmla="*/ 22 h 28"/>
              <a:gd name="T74" fmla="*/ 8 w 41"/>
              <a:gd name="T75" fmla="*/ 16 h 28"/>
              <a:gd name="T76" fmla="*/ 7 w 41"/>
              <a:gd name="T77" fmla="*/ 16 h 28"/>
              <a:gd name="T78" fmla="*/ 7 w 41"/>
              <a:gd name="T79" fmla="*/ 17 h 28"/>
              <a:gd name="T80" fmla="*/ 5 w 41"/>
              <a:gd name="T81" fmla="*/ 14 h 28"/>
              <a:gd name="T82" fmla="*/ 34 w 41"/>
              <a:gd name="T83" fmla="*/ 13 h 28"/>
              <a:gd name="T84" fmla="*/ 38 w 41"/>
              <a:gd name="T85" fmla="*/ 8 h 28"/>
              <a:gd name="T86" fmla="*/ 11 w 41"/>
              <a:gd name="T87" fmla="*/ 8 h 28"/>
              <a:gd name="T88" fmla="*/ 7 w 41"/>
              <a:gd name="T89" fmla="*/ 13 h 28"/>
              <a:gd name="T90" fmla="*/ 15 w 41"/>
              <a:gd name="T91" fmla="*/ 15 h 28"/>
              <a:gd name="T92" fmla="*/ 20 w 41"/>
              <a:gd name="T93" fmla="*/ 15 h 28"/>
              <a:gd name="T94" fmla="*/ 26 w 41"/>
              <a:gd name="T95" fmla="*/ 15 h 28"/>
              <a:gd name="T96" fmla="*/ 21 w 41"/>
              <a:gd name="T97" fmla="*/ 15 h 28"/>
              <a:gd name="T98" fmla="*/ 26 w 41"/>
              <a:gd name="T99" fmla="*/ 15 h 28"/>
              <a:gd name="T100" fmla="*/ 21 w 41"/>
              <a:gd name="T101" fmla="*/ 11 h 28"/>
              <a:gd name="T102" fmla="*/ 21 w 41"/>
              <a:gd name="T103" fmla="*/ 10 h 28"/>
              <a:gd name="T104" fmla="*/ 20 w 41"/>
              <a:gd name="T105" fmla="*/ 10 h 28"/>
              <a:gd name="T106" fmla="*/ 20 w 41"/>
              <a:gd name="T107" fmla="*/ 1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1" h="28">
                <a:moveTo>
                  <a:pt x="34" y="28"/>
                </a:moveTo>
                <a:cubicBezTo>
                  <a:pt x="7" y="28"/>
                  <a:pt x="7" y="28"/>
                  <a:pt x="7" y="28"/>
                </a:cubicBezTo>
                <a:cubicBezTo>
                  <a:pt x="7" y="28"/>
                  <a:pt x="7" y="28"/>
                  <a:pt x="7" y="27"/>
                </a:cubicBezTo>
                <a:cubicBezTo>
                  <a:pt x="7" y="27"/>
                  <a:pt x="7" y="27"/>
                  <a:pt x="7" y="27"/>
                </a:cubicBezTo>
                <a:cubicBezTo>
                  <a:pt x="13" y="18"/>
                  <a:pt x="13" y="18"/>
                  <a:pt x="13" y="18"/>
                </a:cubicBezTo>
                <a:cubicBezTo>
                  <a:pt x="13" y="17"/>
                  <a:pt x="14" y="16"/>
                  <a:pt x="16" y="16"/>
                </a:cubicBezTo>
                <a:cubicBezTo>
                  <a:pt x="25" y="16"/>
                  <a:pt x="25" y="16"/>
                  <a:pt x="25" y="16"/>
                </a:cubicBezTo>
                <a:cubicBezTo>
                  <a:pt x="27" y="16"/>
                  <a:pt x="28" y="17"/>
                  <a:pt x="29" y="18"/>
                </a:cubicBezTo>
                <a:cubicBezTo>
                  <a:pt x="35" y="27"/>
                  <a:pt x="35" y="27"/>
                  <a:pt x="35" y="27"/>
                </a:cubicBezTo>
                <a:cubicBezTo>
                  <a:pt x="35" y="27"/>
                  <a:pt x="35" y="27"/>
                  <a:pt x="35" y="27"/>
                </a:cubicBezTo>
                <a:cubicBezTo>
                  <a:pt x="34" y="27"/>
                  <a:pt x="34" y="28"/>
                  <a:pt x="34" y="28"/>
                </a:cubicBezTo>
                <a:close/>
                <a:moveTo>
                  <a:pt x="32" y="5"/>
                </a:moveTo>
                <a:cubicBezTo>
                  <a:pt x="31" y="5"/>
                  <a:pt x="31" y="5"/>
                  <a:pt x="30" y="5"/>
                </a:cubicBezTo>
                <a:cubicBezTo>
                  <a:pt x="30" y="5"/>
                  <a:pt x="30" y="5"/>
                  <a:pt x="30" y="5"/>
                </a:cubicBezTo>
                <a:cubicBezTo>
                  <a:pt x="30" y="5"/>
                  <a:pt x="30" y="6"/>
                  <a:pt x="30" y="6"/>
                </a:cubicBezTo>
                <a:cubicBezTo>
                  <a:pt x="30" y="6"/>
                  <a:pt x="30" y="7"/>
                  <a:pt x="30" y="7"/>
                </a:cubicBezTo>
                <a:cubicBezTo>
                  <a:pt x="30" y="7"/>
                  <a:pt x="30" y="8"/>
                  <a:pt x="30" y="8"/>
                </a:cubicBezTo>
                <a:cubicBezTo>
                  <a:pt x="30" y="9"/>
                  <a:pt x="30" y="9"/>
                  <a:pt x="31" y="10"/>
                </a:cubicBezTo>
                <a:cubicBezTo>
                  <a:pt x="31" y="10"/>
                  <a:pt x="31" y="11"/>
                  <a:pt x="32" y="12"/>
                </a:cubicBezTo>
                <a:cubicBezTo>
                  <a:pt x="32" y="12"/>
                  <a:pt x="32" y="12"/>
                  <a:pt x="33" y="13"/>
                </a:cubicBezTo>
                <a:cubicBezTo>
                  <a:pt x="33" y="13"/>
                  <a:pt x="33" y="13"/>
                  <a:pt x="34" y="13"/>
                </a:cubicBezTo>
                <a:cubicBezTo>
                  <a:pt x="34" y="13"/>
                  <a:pt x="34" y="13"/>
                  <a:pt x="35" y="13"/>
                </a:cubicBezTo>
                <a:cubicBezTo>
                  <a:pt x="35" y="12"/>
                  <a:pt x="36" y="12"/>
                  <a:pt x="36" y="12"/>
                </a:cubicBezTo>
                <a:cubicBezTo>
                  <a:pt x="36" y="11"/>
                  <a:pt x="37" y="11"/>
                  <a:pt x="37" y="10"/>
                </a:cubicBezTo>
                <a:cubicBezTo>
                  <a:pt x="37" y="9"/>
                  <a:pt x="37" y="9"/>
                  <a:pt x="37" y="8"/>
                </a:cubicBezTo>
                <a:cubicBezTo>
                  <a:pt x="36" y="8"/>
                  <a:pt x="36" y="8"/>
                  <a:pt x="36" y="8"/>
                </a:cubicBezTo>
                <a:cubicBezTo>
                  <a:pt x="36" y="7"/>
                  <a:pt x="36" y="7"/>
                  <a:pt x="36" y="6"/>
                </a:cubicBezTo>
                <a:cubicBezTo>
                  <a:pt x="35" y="6"/>
                  <a:pt x="35" y="6"/>
                  <a:pt x="35" y="5"/>
                </a:cubicBezTo>
                <a:cubicBezTo>
                  <a:pt x="35" y="5"/>
                  <a:pt x="34" y="5"/>
                  <a:pt x="34" y="5"/>
                </a:cubicBezTo>
                <a:cubicBezTo>
                  <a:pt x="34" y="5"/>
                  <a:pt x="33" y="5"/>
                  <a:pt x="33" y="5"/>
                </a:cubicBezTo>
                <a:cubicBezTo>
                  <a:pt x="32" y="5"/>
                  <a:pt x="32" y="5"/>
                  <a:pt x="32" y="5"/>
                </a:cubicBezTo>
                <a:close/>
                <a:moveTo>
                  <a:pt x="10" y="5"/>
                </a:moveTo>
                <a:cubicBezTo>
                  <a:pt x="10" y="5"/>
                  <a:pt x="10" y="5"/>
                  <a:pt x="11" y="5"/>
                </a:cubicBezTo>
                <a:cubicBezTo>
                  <a:pt x="11" y="5"/>
                  <a:pt x="11" y="5"/>
                  <a:pt x="11" y="5"/>
                </a:cubicBezTo>
                <a:cubicBezTo>
                  <a:pt x="11" y="5"/>
                  <a:pt x="11" y="6"/>
                  <a:pt x="11" y="6"/>
                </a:cubicBezTo>
                <a:cubicBezTo>
                  <a:pt x="11" y="6"/>
                  <a:pt x="11" y="7"/>
                  <a:pt x="11" y="7"/>
                </a:cubicBezTo>
                <a:cubicBezTo>
                  <a:pt x="11" y="7"/>
                  <a:pt x="11" y="8"/>
                  <a:pt x="11" y="8"/>
                </a:cubicBezTo>
                <a:cubicBezTo>
                  <a:pt x="11" y="9"/>
                  <a:pt x="11" y="9"/>
                  <a:pt x="10" y="10"/>
                </a:cubicBezTo>
                <a:cubicBezTo>
                  <a:pt x="10" y="10"/>
                  <a:pt x="10" y="11"/>
                  <a:pt x="10" y="12"/>
                </a:cubicBezTo>
                <a:cubicBezTo>
                  <a:pt x="9" y="12"/>
                  <a:pt x="9" y="12"/>
                  <a:pt x="9" y="13"/>
                </a:cubicBezTo>
                <a:cubicBezTo>
                  <a:pt x="8" y="13"/>
                  <a:pt x="8" y="13"/>
                  <a:pt x="7" y="13"/>
                </a:cubicBezTo>
                <a:cubicBezTo>
                  <a:pt x="7" y="13"/>
                  <a:pt x="7" y="13"/>
                  <a:pt x="6" y="13"/>
                </a:cubicBezTo>
                <a:cubicBezTo>
                  <a:pt x="6" y="12"/>
                  <a:pt x="5" y="12"/>
                  <a:pt x="5" y="12"/>
                </a:cubicBezTo>
                <a:cubicBezTo>
                  <a:pt x="5" y="11"/>
                  <a:pt x="5" y="11"/>
                  <a:pt x="4" y="10"/>
                </a:cubicBezTo>
                <a:cubicBezTo>
                  <a:pt x="4" y="9"/>
                  <a:pt x="4" y="9"/>
                  <a:pt x="4" y="8"/>
                </a:cubicBezTo>
                <a:cubicBezTo>
                  <a:pt x="5" y="8"/>
                  <a:pt x="5" y="8"/>
                  <a:pt x="5" y="8"/>
                </a:cubicBezTo>
                <a:cubicBezTo>
                  <a:pt x="5" y="7"/>
                  <a:pt x="6" y="7"/>
                  <a:pt x="6" y="6"/>
                </a:cubicBezTo>
                <a:cubicBezTo>
                  <a:pt x="6" y="6"/>
                  <a:pt x="6" y="6"/>
                  <a:pt x="6" y="5"/>
                </a:cubicBezTo>
                <a:cubicBezTo>
                  <a:pt x="6" y="5"/>
                  <a:pt x="7" y="5"/>
                  <a:pt x="7" y="5"/>
                </a:cubicBezTo>
                <a:cubicBezTo>
                  <a:pt x="8" y="5"/>
                  <a:pt x="8" y="5"/>
                  <a:pt x="8" y="5"/>
                </a:cubicBezTo>
                <a:cubicBezTo>
                  <a:pt x="9" y="5"/>
                  <a:pt x="9" y="5"/>
                  <a:pt x="10" y="5"/>
                </a:cubicBezTo>
                <a:close/>
                <a:moveTo>
                  <a:pt x="21" y="8"/>
                </a:moveTo>
                <a:cubicBezTo>
                  <a:pt x="20" y="8"/>
                  <a:pt x="19" y="8"/>
                  <a:pt x="18" y="7"/>
                </a:cubicBezTo>
                <a:cubicBezTo>
                  <a:pt x="18" y="6"/>
                  <a:pt x="18" y="5"/>
                  <a:pt x="18" y="4"/>
                </a:cubicBezTo>
                <a:cubicBezTo>
                  <a:pt x="18" y="4"/>
                  <a:pt x="18" y="4"/>
                  <a:pt x="18" y="4"/>
                </a:cubicBezTo>
                <a:cubicBezTo>
                  <a:pt x="18" y="4"/>
                  <a:pt x="18" y="4"/>
                  <a:pt x="18" y="4"/>
                </a:cubicBezTo>
                <a:cubicBezTo>
                  <a:pt x="18" y="4"/>
                  <a:pt x="18" y="4"/>
                  <a:pt x="18" y="4"/>
                </a:cubicBezTo>
                <a:cubicBezTo>
                  <a:pt x="18" y="2"/>
                  <a:pt x="17" y="0"/>
                  <a:pt x="21" y="0"/>
                </a:cubicBezTo>
                <a:cubicBezTo>
                  <a:pt x="24" y="0"/>
                  <a:pt x="24" y="2"/>
                  <a:pt x="24" y="4"/>
                </a:cubicBezTo>
                <a:cubicBezTo>
                  <a:pt x="24" y="4"/>
                  <a:pt x="24" y="4"/>
                  <a:pt x="24" y="4"/>
                </a:cubicBezTo>
                <a:cubicBezTo>
                  <a:pt x="24" y="4"/>
                  <a:pt x="24" y="4"/>
                  <a:pt x="24" y="4"/>
                </a:cubicBezTo>
                <a:cubicBezTo>
                  <a:pt x="24" y="4"/>
                  <a:pt x="24" y="4"/>
                  <a:pt x="24" y="4"/>
                </a:cubicBezTo>
                <a:cubicBezTo>
                  <a:pt x="24" y="5"/>
                  <a:pt x="23" y="6"/>
                  <a:pt x="23" y="7"/>
                </a:cubicBezTo>
                <a:cubicBezTo>
                  <a:pt x="22" y="8"/>
                  <a:pt x="21" y="8"/>
                  <a:pt x="21" y="8"/>
                </a:cubicBezTo>
                <a:close/>
                <a:moveTo>
                  <a:pt x="19" y="7"/>
                </a:moveTo>
                <a:cubicBezTo>
                  <a:pt x="19" y="7"/>
                  <a:pt x="20" y="8"/>
                  <a:pt x="21" y="8"/>
                </a:cubicBezTo>
                <a:cubicBezTo>
                  <a:pt x="21" y="8"/>
                  <a:pt x="22" y="7"/>
                  <a:pt x="22" y="7"/>
                </a:cubicBezTo>
                <a:cubicBezTo>
                  <a:pt x="23" y="6"/>
                  <a:pt x="23" y="5"/>
                  <a:pt x="23" y="4"/>
                </a:cubicBezTo>
                <a:cubicBezTo>
                  <a:pt x="23" y="3"/>
                  <a:pt x="23" y="3"/>
                  <a:pt x="23" y="3"/>
                </a:cubicBezTo>
                <a:cubicBezTo>
                  <a:pt x="23" y="3"/>
                  <a:pt x="23" y="3"/>
                  <a:pt x="23" y="3"/>
                </a:cubicBezTo>
                <a:cubicBezTo>
                  <a:pt x="23" y="2"/>
                  <a:pt x="23" y="2"/>
                  <a:pt x="23" y="2"/>
                </a:cubicBezTo>
                <a:cubicBezTo>
                  <a:pt x="22" y="2"/>
                  <a:pt x="22" y="2"/>
                  <a:pt x="22" y="2"/>
                </a:cubicBezTo>
                <a:cubicBezTo>
                  <a:pt x="21" y="2"/>
                  <a:pt x="21" y="2"/>
                  <a:pt x="21" y="2"/>
                </a:cubicBezTo>
                <a:cubicBezTo>
                  <a:pt x="20" y="2"/>
                  <a:pt x="20" y="2"/>
                  <a:pt x="20" y="2"/>
                </a:cubicBezTo>
                <a:cubicBezTo>
                  <a:pt x="20" y="2"/>
                  <a:pt x="20" y="2"/>
                  <a:pt x="20" y="2"/>
                </a:cubicBezTo>
                <a:cubicBezTo>
                  <a:pt x="19" y="2"/>
                  <a:pt x="19" y="2"/>
                  <a:pt x="18" y="2"/>
                </a:cubicBezTo>
                <a:cubicBezTo>
                  <a:pt x="18" y="2"/>
                  <a:pt x="18" y="2"/>
                  <a:pt x="18" y="3"/>
                </a:cubicBezTo>
                <a:cubicBezTo>
                  <a:pt x="18" y="3"/>
                  <a:pt x="18" y="3"/>
                  <a:pt x="18" y="3"/>
                </a:cubicBezTo>
                <a:cubicBezTo>
                  <a:pt x="18" y="4"/>
                  <a:pt x="18" y="4"/>
                  <a:pt x="18" y="4"/>
                </a:cubicBezTo>
                <a:cubicBezTo>
                  <a:pt x="18" y="5"/>
                  <a:pt x="18" y="6"/>
                  <a:pt x="19" y="7"/>
                </a:cubicBezTo>
                <a:close/>
                <a:moveTo>
                  <a:pt x="41" y="25"/>
                </a:moveTo>
                <a:cubicBezTo>
                  <a:pt x="41" y="18"/>
                  <a:pt x="41" y="18"/>
                  <a:pt x="41" y="18"/>
                </a:cubicBezTo>
                <a:cubicBezTo>
                  <a:pt x="41" y="16"/>
                  <a:pt x="39" y="15"/>
                  <a:pt x="36" y="14"/>
                </a:cubicBezTo>
                <a:cubicBezTo>
                  <a:pt x="36" y="18"/>
                  <a:pt x="35" y="19"/>
                  <a:pt x="34" y="22"/>
                </a:cubicBezTo>
                <a:cubicBezTo>
                  <a:pt x="34" y="17"/>
                  <a:pt x="34" y="17"/>
                  <a:pt x="34" y="17"/>
                </a:cubicBezTo>
                <a:cubicBezTo>
                  <a:pt x="34" y="17"/>
                  <a:pt x="34" y="17"/>
                  <a:pt x="34" y="17"/>
                </a:cubicBezTo>
                <a:cubicBezTo>
                  <a:pt x="34" y="16"/>
                  <a:pt x="34" y="16"/>
                  <a:pt x="34" y="16"/>
                </a:cubicBezTo>
                <a:cubicBezTo>
                  <a:pt x="34" y="16"/>
                  <a:pt x="34" y="16"/>
                  <a:pt x="34" y="16"/>
                </a:cubicBezTo>
                <a:cubicBezTo>
                  <a:pt x="34" y="16"/>
                  <a:pt x="34" y="16"/>
                  <a:pt x="34" y="16"/>
                </a:cubicBezTo>
                <a:cubicBezTo>
                  <a:pt x="34" y="16"/>
                  <a:pt x="34" y="16"/>
                  <a:pt x="33" y="16"/>
                </a:cubicBezTo>
                <a:cubicBezTo>
                  <a:pt x="33" y="16"/>
                  <a:pt x="33" y="16"/>
                  <a:pt x="33" y="16"/>
                </a:cubicBezTo>
                <a:cubicBezTo>
                  <a:pt x="33" y="16"/>
                  <a:pt x="33" y="16"/>
                  <a:pt x="33" y="16"/>
                </a:cubicBezTo>
                <a:cubicBezTo>
                  <a:pt x="34" y="17"/>
                  <a:pt x="34" y="17"/>
                  <a:pt x="34" y="17"/>
                </a:cubicBezTo>
                <a:cubicBezTo>
                  <a:pt x="34" y="17"/>
                  <a:pt x="34" y="17"/>
                  <a:pt x="34" y="17"/>
                </a:cubicBezTo>
                <a:cubicBezTo>
                  <a:pt x="33" y="22"/>
                  <a:pt x="33" y="22"/>
                  <a:pt x="33" y="22"/>
                </a:cubicBezTo>
                <a:cubicBezTo>
                  <a:pt x="33" y="19"/>
                  <a:pt x="33" y="18"/>
                  <a:pt x="32" y="15"/>
                </a:cubicBezTo>
                <a:cubicBezTo>
                  <a:pt x="31" y="15"/>
                  <a:pt x="30" y="16"/>
                  <a:pt x="30" y="18"/>
                </a:cubicBezTo>
                <a:cubicBezTo>
                  <a:pt x="30" y="19"/>
                  <a:pt x="30" y="19"/>
                  <a:pt x="30" y="19"/>
                </a:cubicBezTo>
                <a:cubicBezTo>
                  <a:pt x="36" y="27"/>
                  <a:pt x="36" y="27"/>
                  <a:pt x="36" y="27"/>
                </a:cubicBezTo>
                <a:cubicBezTo>
                  <a:pt x="36" y="28"/>
                  <a:pt x="36" y="28"/>
                  <a:pt x="36" y="28"/>
                </a:cubicBezTo>
                <a:cubicBezTo>
                  <a:pt x="37" y="28"/>
                  <a:pt x="38" y="28"/>
                  <a:pt x="39" y="28"/>
                </a:cubicBezTo>
                <a:cubicBezTo>
                  <a:pt x="39" y="28"/>
                  <a:pt x="40" y="27"/>
                  <a:pt x="40" y="27"/>
                </a:cubicBezTo>
                <a:cubicBezTo>
                  <a:pt x="41" y="26"/>
                  <a:pt x="41" y="26"/>
                  <a:pt x="41" y="25"/>
                </a:cubicBezTo>
                <a:close/>
                <a:moveTo>
                  <a:pt x="0" y="25"/>
                </a:moveTo>
                <a:cubicBezTo>
                  <a:pt x="0" y="27"/>
                  <a:pt x="1" y="28"/>
                  <a:pt x="2" y="28"/>
                </a:cubicBezTo>
                <a:cubicBezTo>
                  <a:pt x="3" y="28"/>
                  <a:pt x="4" y="28"/>
                  <a:pt x="5" y="28"/>
                </a:cubicBezTo>
                <a:cubicBezTo>
                  <a:pt x="5" y="28"/>
                  <a:pt x="6" y="28"/>
                  <a:pt x="6" y="27"/>
                </a:cubicBezTo>
                <a:cubicBezTo>
                  <a:pt x="11" y="19"/>
                  <a:pt x="11" y="19"/>
                  <a:pt x="11" y="19"/>
                </a:cubicBezTo>
                <a:cubicBezTo>
                  <a:pt x="11" y="18"/>
                  <a:pt x="11" y="18"/>
                  <a:pt x="11" y="18"/>
                </a:cubicBezTo>
                <a:cubicBezTo>
                  <a:pt x="11" y="16"/>
                  <a:pt x="10" y="15"/>
                  <a:pt x="9" y="15"/>
                </a:cubicBezTo>
                <a:cubicBezTo>
                  <a:pt x="9" y="18"/>
                  <a:pt x="9" y="19"/>
                  <a:pt x="8" y="22"/>
                </a:cubicBezTo>
                <a:cubicBezTo>
                  <a:pt x="8" y="17"/>
                  <a:pt x="8" y="17"/>
                  <a:pt x="8" y="17"/>
                </a:cubicBezTo>
                <a:cubicBezTo>
                  <a:pt x="8" y="17"/>
                  <a:pt x="8" y="17"/>
                  <a:pt x="8" y="17"/>
                </a:cubicBezTo>
                <a:cubicBezTo>
                  <a:pt x="8" y="16"/>
                  <a:pt x="8" y="16"/>
                  <a:pt x="8" y="16"/>
                </a:cubicBezTo>
                <a:cubicBezTo>
                  <a:pt x="8" y="16"/>
                  <a:pt x="8" y="16"/>
                  <a:pt x="8" y="16"/>
                </a:cubicBezTo>
                <a:cubicBezTo>
                  <a:pt x="8" y="16"/>
                  <a:pt x="8" y="16"/>
                  <a:pt x="8" y="16"/>
                </a:cubicBezTo>
                <a:cubicBezTo>
                  <a:pt x="7" y="16"/>
                  <a:pt x="7" y="16"/>
                  <a:pt x="7" y="16"/>
                </a:cubicBezTo>
                <a:cubicBezTo>
                  <a:pt x="7" y="16"/>
                  <a:pt x="7" y="16"/>
                  <a:pt x="7" y="16"/>
                </a:cubicBezTo>
                <a:cubicBezTo>
                  <a:pt x="7" y="16"/>
                  <a:pt x="7" y="16"/>
                  <a:pt x="7" y="16"/>
                </a:cubicBezTo>
                <a:cubicBezTo>
                  <a:pt x="7" y="17"/>
                  <a:pt x="7" y="17"/>
                  <a:pt x="7" y="17"/>
                </a:cubicBezTo>
                <a:cubicBezTo>
                  <a:pt x="7" y="17"/>
                  <a:pt x="7" y="17"/>
                  <a:pt x="7" y="17"/>
                </a:cubicBezTo>
                <a:cubicBezTo>
                  <a:pt x="7" y="22"/>
                  <a:pt x="7" y="22"/>
                  <a:pt x="7" y="22"/>
                </a:cubicBezTo>
                <a:cubicBezTo>
                  <a:pt x="6" y="19"/>
                  <a:pt x="5" y="18"/>
                  <a:pt x="5" y="14"/>
                </a:cubicBezTo>
                <a:cubicBezTo>
                  <a:pt x="2" y="15"/>
                  <a:pt x="0" y="16"/>
                  <a:pt x="0" y="18"/>
                </a:cubicBezTo>
                <a:cubicBezTo>
                  <a:pt x="0" y="25"/>
                  <a:pt x="0" y="25"/>
                  <a:pt x="0" y="25"/>
                </a:cubicBezTo>
                <a:close/>
                <a:moveTo>
                  <a:pt x="34" y="13"/>
                </a:moveTo>
                <a:cubicBezTo>
                  <a:pt x="32" y="13"/>
                  <a:pt x="30" y="11"/>
                  <a:pt x="30" y="8"/>
                </a:cubicBezTo>
                <a:cubicBezTo>
                  <a:pt x="30" y="5"/>
                  <a:pt x="29" y="3"/>
                  <a:pt x="34" y="3"/>
                </a:cubicBezTo>
                <a:cubicBezTo>
                  <a:pt x="38" y="3"/>
                  <a:pt x="38" y="5"/>
                  <a:pt x="38" y="8"/>
                </a:cubicBezTo>
                <a:cubicBezTo>
                  <a:pt x="38" y="11"/>
                  <a:pt x="36" y="13"/>
                  <a:pt x="34" y="13"/>
                </a:cubicBezTo>
                <a:close/>
                <a:moveTo>
                  <a:pt x="7" y="13"/>
                </a:moveTo>
                <a:cubicBezTo>
                  <a:pt x="9" y="13"/>
                  <a:pt x="11" y="11"/>
                  <a:pt x="11" y="8"/>
                </a:cubicBezTo>
                <a:cubicBezTo>
                  <a:pt x="11" y="5"/>
                  <a:pt x="12" y="3"/>
                  <a:pt x="7" y="3"/>
                </a:cubicBezTo>
                <a:cubicBezTo>
                  <a:pt x="3" y="3"/>
                  <a:pt x="4" y="5"/>
                  <a:pt x="4" y="8"/>
                </a:cubicBezTo>
                <a:cubicBezTo>
                  <a:pt x="4" y="11"/>
                  <a:pt x="6" y="13"/>
                  <a:pt x="7" y="13"/>
                </a:cubicBezTo>
                <a:close/>
                <a:moveTo>
                  <a:pt x="15" y="11"/>
                </a:moveTo>
                <a:cubicBezTo>
                  <a:pt x="15" y="15"/>
                  <a:pt x="15" y="15"/>
                  <a:pt x="15" y="15"/>
                </a:cubicBezTo>
                <a:cubicBezTo>
                  <a:pt x="15" y="15"/>
                  <a:pt x="15" y="15"/>
                  <a:pt x="15" y="15"/>
                </a:cubicBezTo>
                <a:cubicBezTo>
                  <a:pt x="15" y="15"/>
                  <a:pt x="15" y="15"/>
                  <a:pt x="15" y="15"/>
                </a:cubicBezTo>
                <a:cubicBezTo>
                  <a:pt x="16" y="15"/>
                  <a:pt x="16" y="15"/>
                  <a:pt x="16" y="15"/>
                </a:cubicBezTo>
                <a:cubicBezTo>
                  <a:pt x="20" y="15"/>
                  <a:pt x="20" y="15"/>
                  <a:pt x="20" y="15"/>
                </a:cubicBezTo>
                <a:cubicBezTo>
                  <a:pt x="19" y="13"/>
                  <a:pt x="19" y="11"/>
                  <a:pt x="18" y="9"/>
                </a:cubicBezTo>
                <a:cubicBezTo>
                  <a:pt x="16" y="9"/>
                  <a:pt x="15" y="10"/>
                  <a:pt x="15" y="11"/>
                </a:cubicBezTo>
                <a:close/>
                <a:moveTo>
                  <a:pt x="26" y="15"/>
                </a:moveTo>
                <a:cubicBezTo>
                  <a:pt x="26" y="11"/>
                  <a:pt x="26" y="11"/>
                  <a:pt x="26" y="11"/>
                </a:cubicBezTo>
                <a:cubicBezTo>
                  <a:pt x="26" y="10"/>
                  <a:pt x="25" y="9"/>
                  <a:pt x="23" y="9"/>
                </a:cubicBezTo>
                <a:cubicBezTo>
                  <a:pt x="22" y="11"/>
                  <a:pt x="22" y="13"/>
                  <a:pt x="21" y="15"/>
                </a:cubicBezTo>
                <a:cubicBezTo>
                  <a:pt x="25" y="15"/>
                  <a:pt x="25" y="15"/>
                  <a:pt x="25" y="15"/>
                </a:cubicBezTo>
                <a:cubicBezTo>
                  <a:pt x="25" y="15"/>
                  <a:pt x="25" y="15"/>
                  <a:pt x="26" y="15"/>
                </a:cubicBezTo>
                <a:cubicBezTo>
                  <a:pt x="26" y="15"/>
                  <a:pt x="26" y="15"/>
                  <a:pt x="26" y="15"/>
                </a:cubicBezTo>
                <a:cubicBezTo>
                  <a:pt x="26" y="15"/>
                  <a:pt x="26" y="15"/>
                  <a:pt x="26" y="15"/>
                </a:cubicBezTo>
                <a:close/>
                <a:moveTo>
                  <a:pt x="21" y="15"/>
                </a:moveTo>
                <a:cubicBezTo>
                  <a:pt x="21" y="11"/>
                  <a:pt x="21" y="11"/>
                  <a:pt x="21" y="11"/>
                </a:cubicBezTo>
                <a:cubicBezTo>
                  <a:pt x="21" y="11"/>
                  <a:pt x="21" y="11"/>
                  <a:pt x="21" y="10"/>
                </a:cubicBezTo>
                <a:cubicBezTo>
                  <a:pt x="21" y="10"/>
                  <a:pt x="21" y="10"/>
                  <a:pt x="21" y="10"/>
                </a:cubicBezTo>
                <a:cubicBezTo>
                  <a:pt x="21" y="10"/>
                  <a:pt x="21" y="10"/>
                  <a:pt x="21" y="10"/>
                </a:cubicBezTo>
                <a:cubicBezTo>
                  <a:pt x="21" y="10"/>
                  <a:pt x="21" y="10"/>
                  <a:pt x="21" y="10"/>
                </a:cubicBezTo>
                <a:cubicBezTo>
                  <a:pt x="21" y="10"/>
                  <a:pt x="20" y="10"/>
                  <a:pt x="20" y="10"/>
                </a:cubicBezTo>
                <a:cubicBezTo>
                  <a:pt x="20" y="10"/>
                  <a:pt x="20" y="10"/>
                  <a:pt x="20" y="10"/>
                </a:cubicBezTo>
                <a:cubicBezTo>
                  <a:pt x="20" y="10"/>
                  <a:pt x="20" y="10"/>
                  <a:pt x="20" y="10"/>
                </a:cubicBezTo>
                <a:cubicBezTo>
                  <a:pt x="20" y="10"/>
                  <a:pt x="20" y="10"/>
                  <a:pt x="20" y="10"/>
                </a:cubicBezTo>
                <a:cubicBezTo>
                  <a:pt x="20" y="11"/>
                  <a:pt x="20" y="11"/>
                  <a:pt x="20" y="11"/>
                </a:cubicBezTo>
                <a:cubicBezTo>
                  <a:pt x="20" y="15"/>
                  <a:pt x="20" y="15"/>
                  <a:pt x="20" y="15"/>
                </a:cubicBezTo>
                <a:lnTo>
                  <a:pt x="21" y="15"/>
                </a:ln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31" name="Freeform 257"/>
          <p:cNvSpPr>
            <a:spLocks noEditPoints="1"/>
          </p:cNvSpPr>
          <p:nvPr/>
        </p:nvSpPr>
        <p:spPr bwMode="auto">
          <a:xfrm>
            <a:off x="3742606" y="3110649"/>
            <a:ext cx="316712" cy="334810"/>
          </a:xfrm>
          <a:custGeom>
            <a:avLst/>
            <a:gdLst>
              <a:gd name="T0" fmla="*/ 17 w 33"/>
              <a:gd name="T1" fmla="*/ 0 h 35"/>
              <a:gd name="T2" fmla="*/ 13 w 33"/>
              <a:gd name="T3" fmla="*/ 12 h 35"/>
              <a:gd name="T4" fmla="*/ 20 w 33"/>
              <a:gd name="T5" fmla="*/ 12 h 35"/>
              <a:gd name="T6" fmla="*/ 14 w 33"/>
              <a:gd name="T7" fmla="*/ 12 h 35"/>
              <a:gd name="T8" fmla="*/ 13 w 33"/>
              <a:gd name="T9" fmla="*/ 6 h 35"/>
              <a:gd name="T10" fmla="*/ 13 w 33"/>
              <a:gd name="T11" fmla="*/ 4 h 35"/>
              <a:gd name="T12" fmla="*/ 15 w 33"/>
              <a:gd name="T13" fmla="*/ 4 h 35"/>
              <a:gd name="T14" fmla="*/ 19 w 33"/>
              <a:gd name="T15" fmla="*/ 4 h 35"/>
              <a:gd name="T16" fmla="*/ 21 w 33"/>
              <a:gd name="T17" fmla="*/ 4 h 35"/>
              <a:gd name="T18" fmla="*/ 21 w 33"/>
              <a:gd name="T19" fmla="*/ 6 h 35"/>
              <a:gd name="T20" fmla="*/ 20 w 33"/>
              <a:gd name="T21" fmla="*/ 12 h 35"/>
              <a:gd name="T22" fmla="*/ 14 w 33"/>
              <a:gd name="T23" fmla="*/ 12 h 35"/>
              <a:gd name="T24" fmla="*/ 26 w 33"/>
              <a:gd name="T25" fmla="*/ 35 h 35"/>
              <a:gd name="T26" fmla="*/ 28 w 33"/>
              <a:gd name="T27" fmla="*/ 30 h 35"/>
              <a:gd name="T28" fmla="*/ 32 w 33"/>
              <a:gd name="T29" fmla="*/ 27 h 35"/>
              <a:gd name="T30" fmla="*/ 5 w 33"/>
              <a:gd name="T31" fmla="*/ 30 h 35"/>
              <a:gd name="T32" fmla="*/ 6 w 33"/>
              <a:gd name="T33" fmla="*/ 33 h 35"/>
              <a:gd name="T34" fmla="*/ 0 w 33"/>
              <a:gd name="T35" fmla="*/ 25 h 35"/>
              <a:gd name="T36" fmla="*/ 33 w 33"/>
              <a:gd name="T37" fmla="*/ 26 h 35"/>
              <a:gd name="T38" fmla="*/ 0 w 33"/>
              <a:gd name="T39" fmla="*/ 25 h 35"/>
              <a:gd name="T40" fmla="*/ 7 w 33"/>
              <a:gd name="T41" fmla="*/ 20 h 35"/>
              <a:gd name="T42" fmla="*/ 7 w 33"/>
              <a:gd name="T43" fmla="*/ 20 h 35"/>
              <a:gd name="T44" fmla="*/ 11 w 33"/>
              <a:gd name="T45" fmla="*/ 19 h 35"/>
              <a:gd name="T46" fmla="*/ 13 w 33"/>
              <a:gd name="T47" fmla="*/ 16 h 35"/>
              <a:gd name="T48" fmla="*/ 17 w 33"/>
              <a:gd name="T49" fmla="*/ 19 h 35"/>
              <a:gd name="T50" fmla="*/ 16 w 33"/>
              <a:gd name="T51" fmla="*/ 18 h 35"/>
              <a:gd name="T52" fmla="*/ 16 w 33"/>
              <a:gd name="T53" fmla="*/ 17 h 35"/>
              <a:gd name="T54" fmla="*/ 18 w 33"/>
              <a:gd name="T55" fmla="*/ 18 h 35"/>
              <a:gd name="T56" fmla="*/ 17 w 33"/>
              <a:gd name="T57" fmla="*/ 19 h 35"/>
              <a:gd name="T58" fmla="*/ 18 w 33"/>
              <a:gd name="T59" fmla="*/ 24 h 35"/>
              <a:gd name="T60" fmla="*/ 27 w 33"/>
              <a:gd name="T61" fmla="*/ 20 h 35"/>
              <a:gd name="T62" fmla="*/ 7 w 33"/>
              <a:gd name="T63" fmla="*/ 24 h 35"/>
              <a:gd name="T64" fmla="*/ 7 w 33"/>
              <a:gd name="T65" fmla="*/ 20 h 35"/>
              <a:gd name="T66" fmla="*/ 11 w 33"/>
              <a:gd name="T67" fmla="*/ 19 h 35"/>
              <a:gd name="T68" fmla="*/ 11 w 33"/>
              <a:gd name="T69" fmla="*/ 16 h 35"/>
              <a:gd name="T70" fmla="*/ 7 w 33"/>
              <a:gd name="T71" fmla="*/ 17 h 35"/>
              <a:gd name="T72" fmla="*/ 2 w 33"/>
              <a:gd name="T73" fmla="*/ 21 h 35"/>
              <a:gd name="T74" fmla="*/ 5 w 33"/>
              <a:gd name="T75" fmla="*/ 21 h 35"/>
              <a:gd name="T76" fmla="*/ 6 w 33"/>
              <a:gd name="T77" fmla="*/ 2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3" h="35">
                <a:moveTo>
                  <a:pt x="22" y="7"/>
                </a:moveTo>
                <a:cubicBezTo>
                  <a:pt x="22" y="3"/>
                  <a:pt x="23" y="0"/>
                  <a:pt x="17" y="0"/>
                </a:cubicBezTo>
                <a:cubicBezTo>
                  <a:pt x="11" y="0"/>
                  <a:pt x="12" y="3"/>
                  <a:pt x="12" y="7"/>
                </a:cubicBezTo>
                <a:cubicBezTo>
                  <a:pt x="12" y="9"/>
                  <a:pt x="12" y="11"/>
                  <a:pt x="13" y="12"/>
                </a:cubicBezTo>
                <a:cubicBezTo>
                  <a:pt x="14" y="13"/>
                  <a:pt x="16" y="14"/>
                  <a:pt x="17" y="14"/>
                </a:cubicBezTo>
                <a:cubicBezTo>
                  <a:pt x="18" y="14"/>
                  <a:pt x="19" y="13"/>
                  <a:pt x="20" y="12"/>
                </a:cubicBezTo>
                <a:cubicBezTo>
                  <a:pt x="22" y="11"/>
                  <a:pt x="22" y="9"/>
                  <a:pt x="22" y="7"/>
                </a:cubicBezTo>
                <a:close/>
                <a:moveTo>
                  <a:pt x="14" y="12"/>
                </a:moveTo>
                <a:cubicBezTo>
                  <a:pt x="13" y="11"/>
                  <a:pt x="13" y="9"/>
                  <a:pt x="13" y="8"/>
                </a:cubicBezTo>
                <a:cubicBezTo>
                  <a:pt x="13" y="6"/>
                  <a:pt x="13" y="6"/>
                  <a:pt x="13" y="6"/>
                </a:cubicBezTo>
                <a:cubicBezTo>
                  <a:pt x="13" y="6"/>
                  <a:pt x="13" y="6"/>
                  <a:pt x="13" y="5"/>
                </a:cubicBezTo>
                <a:cubicBezTo>
                  <a:pt x="13" y="5"/>
                  <a:pt x="13" y="4"/>
                  <a:pt x="13" y="4"/>
                </a:cubicBezTo>
                <a:cubicBezTo>
                  <a:pt x="14" y="3"/>
                  <a:pt x="14" y="4"/>
                  <a:pt x="15" y="4"/>
                </a:cubicBezTo>
                <a:cubicBezTo>
                  <a:pt x="15" y="4"/>
                  <a:pt x="15" y="4"/>
                  <a:pt x="15" y="4"/>
                </a:cubicBezTo>
                <a:cubicBezTo>
                  <a:pt x="16" y="4"/>
                  <a:pt x="16" y="4"/>
                  <a:pt x="17" y="4"/>
                </a:cubicBezTo>
                <a:cubicBezTo>
                  <a:pt x="18" y="4"/>
                  <a:pt x="18" y="4"/>
                  <a:pt x="19" y="4"/>
                </a:cubicBezTo>
                <a:cubicBezTo>
                  <a:pt x="19" y="4"/>
                  <a:pt x="19" y="4"/>
                  <a:pt x="19" y="4"/>
                </a:cubicBezTo>
                <a:cubicBezTo>
                  <a:pt x="19" y="4"/>
                  <a:pt x="20" y="3"/>
                  <a:pt x="21" y="4"/>
                </a:cubicBezTo>
                <a:cubicBezTo>
                  <a:pt x="21" y="4"/>
                  <a:pt x="21" y="5"/>
                  <a:pt x="21" y="5"/>
                </a:cubicBezTo>
                <a:cubicBezTo>
                  <a:pt x="21" y="6"/>
                  <a:pt x="21" y="6"/>
                  <a:pt x="21" y="6"/>
                </a:cubicBezTo>
                <a:cubicBezTo>
                  <a:pt x="21" y="8"/>
                  <a:pt x="21" y="8"/>
                  <a:pt x="21" y="8"/>
                </a:cubicBezTo>
                <a:cubicBezTo>
                  <a:pt x="21" y="9"/>
                  <a:pt x="21" y="11"/>
                  <a:pt x="20" y="12"/>
                </a:cubicBezTo>
                <a:cubicBezTo>
                  <a:pt x="19" y="13"/>
                  <a:pt x="18" y="14"/>
                  <a:pt x="17" y="14"/>
                </a:cubicBezTo>
                <a:cubicBezTo>
                  <a:pt x="16" y="14"/>
                  <a:pt x="15" y="13"/>
                  <a:pt x="14" y="12"/>
                </a:cubicBezTo>
                <a:close/>
                <a:moveTo>
                  <a:pt x="8" y="35"/>
                </a:moveTo>
                <a:cubicBezTo>
                  <a:pt x="17" y="35"/>
                  <a:pt x="17" y="35"/>
                  <a:pt x="26" y="35"/>
                </a:cubicBezTo>
                <a:cubicBezTo>
                  <a:pt x="27" y="35"/>
                  <a:pt x="28" y="34"/>
                  <a:pt x="28" y="33"/>
                </a:cubicBezTo>
                <a:cubicBezTo>
                  <a:pt x="28" y="32"/>
                  <a:pt x="28" y="31"/>
                  <a:pt x="28" y="30"/>
                </a:cubicBezTo>
                <a:cubicBezTo>
                  <a:pt x="28" y="30"/>
                  <a:pt x="28" y="30"/>
                  <a:pt x="28" y="30"/>
                </a:cubicBezTo>
                <a:cubicBezTo>
                  <a:pt x="32" y="27"/>
                  <a:pt x="32" y="27"/>
                  <a:pt x="32" y="27"/>
                </a:cubicBezTo>
                <a:cubicBezTo>
                  <a:pt x="2" y="27"/>
                  <a:pt x="2" y="27"/>
                  <a:pt x="2" y="27"/>
                </a:cubicBezTo>
                <a:cubicBezTo>
                  <a:pt x="5" y="30"/>
                  <a:pt x="5" y="30"/>
                  <a:pt x="5" y="30"/>
                </a:cubicBezTo>
                <a:cubicBezTo>
                  <a:pt x="5" y="30"/>
                  <a:pt x="6" y="30"/>
                  <a:pt x="6" y="30"/>
                </a:cubicBezTo>
                <a:cubicBezTo>
                  <a:pt x="6" y="31"/>
                  <a:pt x="6" y="32"/>
                  <a:pt x="6" y="33"/>
                </a:cubicBezTo>
                <a:cubicBezTo>
                  <a:pt x="6" y="34"/>
                  <a:pt x="7" y="35"/>
                  <a:pt x="8" y="35"/>
                </a:cubicBezTo>
                <a:close/>
                <a:moveTo>
                  <a:pt x="0" y="25"/>
                </a:moveTo>
                <a:cubicBezTo>
                  <a:pt x="33" y="25"/>
                  <a:pt x="33" y="25"/>
                  <a:pt x="33" y="25"/>
                </a:cubicBezTo>
                <a:cubicBezTo>
                  <a:pt x="33" y="26"/>
                  <a:pt x="33" y="26"/>
                  <a:pt x="33" y="26"/>
                </a:cubicBezTo>
                <a:cubicBezTo>
                  <a:pt x="0" y="26"/>
                  <a:pt x="0" y="26"/>
                  <a:pt x="0" y="26"/>
                </a:cubicBezTo>
                <a:cubicBezTo>
                  <a:pt x="0" y="25"/>
                  <a:pt x="0" y="25"/>
                  <a:pt x="0" y="25"/>
                </a:cubicBezTo>
                <a:close/>
                <a:moveTo>
                  <a:pt x="7" y="24"/>
                </a:moveTo>
                <a:cubicBezTo>
                  <a:pt x="7" y="20"/>
                  <a:pt x="7" y="20"/>
                  <a:pt x="7" y="20"/>
                </a:cubicBezTo>
                <a:cubicBezTo>
                  <a:pt x="7" y="20"/>
                  <a:pt x="7" y="20"/>
                  <a:pt x="7" y="20"/>
                </a:cubicBezTo>
                <a:cubicBezTo>
                  <a:pt x="7" y="20"/>
                  <a:pt x="7" y="20"/>
                  <a:pt x="7" y="20"/>
                </a:cubicBezTo>
                <a:cubicBezTo>
                  <a:pt x="8" y="20"/>
                  <a:pt x="9" y="20"/>
                  <a:pt x="9" y="20"/>
                </a:cubicBezTo>
                <a:cubicBezTo>
                  <a:pt x="11" y="19"/>
                  <a:pt x="11" y="19"/>
                  <a:pt x="11" y="19"/>
                </a:cubicBezTo>
                <a:cubicBezTo>
                  <a:pt x="12" y="19"/>
                  <a:pt x="12" y="17"/>
                  <a:pt x="12" y="16"/>
                </a:cubicBezTo>
                <a:cubicBezTo>
                  <a:pt x="12" y="16"/>
                  <a:pt x="12" y="16"/>
                  <a:pt x="13" y="16"/>
                </a:cubicBezTo>
                <a:cubicBezTo>
                  <a:pt x="16" y="24"/>
                  <a:pt x="16" y="24"/>
                  <a:pt x="16" y="24"/>
                </a:cubicBezTo>
                <a:cubicBezTo>
                  <a:pt x="17" y="19"/>
                  <a:pt x="17" y="19"/>
                  <a:pt x="17" y="19"/>
                </a:cubicBezTo>
                <a:cubicBezTo>
                  <a:pt x="17" y="19"/>
                  <a:pt x="17" y="19"/>
                  <a:pt x="17" y="19"/>
                </a:cubicBezTo>
                <a:cubicBezTo>
                  <a:pt x="16" y="18"/>
                  <a:pt x="16" y="18"/>
                  <a:pt x="16" y="18"/>
                </a:cubicBezTo>
                <a:cubicBezTo>
                  <a:pt x="16" y="18"/>
                  <a:pt x="16" y="18"/>
                  <a:pt x="16" y="18"/>
                </a:cubicBezTo>
                <a:cubicBezTo>
                  <a:pt x="16" y="18"/>
                  <a:pt x="16" y="17"/>
                  <a:pt x="16" y="17"/>
                </a:cubicBezTo>
                <a:cubicBezTo>
                  <a:pt x="17" y="17"/>
                  <a:pt x="17" y="17"/>
                  <a:pt x="18" y="17"/>
                </a:cubicBezTo>
                <a:cubicBezTo>
                  <a:pt x="18" y="17"/>
                  <a:pt x="18" y="18"/>
                  <a:pt x="18" y="18"/>
                </a:cubicBezTo>
                <a:cubicBezTo>
                  <a:pt x="18" y="18"/>
                  <a:pt x="18" y="18"/>
                  <a:pt x="18" y="18"/>
                </a:cubicBezTo>
                <a:cubicBezTo>
                  <a:pt x="17" y="19"/>
                  <a:pt x="17" y="19"/>
                  <a:pt x="17" y="19"/>
                </a:cubicBezTo>
                <a:cubicBezTo>
                  <a:pt x="17" y="19"/>
                  <a:pt x="17" y="19"/>
                  <a:pt x="17" y="19"/>
                </a:cubicBezTo>
                <a:cubicBezTo>
                  <a:pt x="18" y="24"/>
                  <a:pt x="18" y="24"/>
                  <a:pt x="18" y="24"/>
                </a:cubicBezTo>
                <a:cubicBezTo>
                  <a:pt x="19" y="21"/>
                  <a:pt x="20" y="20"/>
                  <a:pt x="21" y="16"/>
                </a:cubicBezTo>
                <a:cubicBezTo>
                  <a:pt x="24" y="17"/>
                  <a:pt x="27" y="18"/>
                  <a:pt x="27" y="20"/>
                </a:cubicBezTo>
                <a:cubicBezTo>
                  <a:pt x="27" y="24"/>
                  <a:pt x="27" y="24"/>
                  <a:pt x="27" y="24"/>
                </a:cubicBezTo>
                <a:cubicBezTo>
                  <a:pt x="20" y="24"/>
                  <a:pt x="14" y="24"/>
                  <a:pt x="7" y="24"/>
                </a:cubicBezTo>
                <a:close/>
                <a:moveTo>
                  <a:pt x="6" y="20"/>
                </a:moveTo>
                <a:cubicBezTo>
                  <a:pt x="7" y="20"/>
                  <a:pt x="7" y="20"/>
                  <a:pt x="7" y="20"/>
                </a:cubicBezTo>
                <a:cubicBezTo>
                  <a:pt x="8" y="20"/>
                  <a:pt x="8" y="20"/>
                  <a:pt x="9" y="20"/>
                </a:cubicBezTo>
                <a:cubicBezTo>
                  <a:pt x="11" y="19"/>
                  <a:pt x="11" y="19"/>
                  <a:pt x="11" y="19"/>
                </a:cubicBezTo>
                <a:cubicBezTo>
                  <a:pt x="11" y="18"/>
                  <a:pt x="12" y="17"/>
                  <a:pt x="11" y="16"/>
                </a:cubicBezTo>
                <a:cubicBezTo>
                  <a:pt x="11" y="16"/>
                  <a:pt x="11" y="16"/>
                  <a:pt x="11" y="16"/>
                </a:cubicBezTo>
                <a:cubicBezTo>
                  <a:pt x="11" y="16"/>
                  <a:pt x="10" y="15"/>
                  <a:pt x="9" y="16"/>
                </a:cubicBezTo>
                <a:cubicBezTo>
                  <a:pt x="7" y="17"/>
                  <a:pt x="7" y="17"/>
                  <a:pt x="7" y="17"/>
                </a:cubicBezTo>
                <a:cubicBezTo>
                  <a:pt x="7" y="17"/>
                  <a:pt x="7" y="18"/>
                  <a:pt x="7" y="18"/>
                </a:cubicBezTo>
                <a:cubicBezTo>
                  <a:pt x="2" y="21"/>
                  <a:pt x="2" y="21"/>
                  <a:pt x="2" y="21"/>
                </a:cubicBezTo>
                <a:cubicBezTo>
                  <a:pt x="3" y="22"/>
                  <a:pt x="3" y="22"/>
                  <a:pt x="3" y="22"/>
                </a:cubicBezTo>
                <a:cubicBezTo>
                  <a:pt x="5" y="21"/>
                  <a:pt x="5" y="21"/>
                  <a:pt x="5" y="21"/>
                </a:cubicBezTo>
                <a:cubicBezTo>
                  <a:pt x="5" y="24"/>
                  <a:pt x="5" y="24"/>
                  <a:pt x="5" y="24"/>
                </a:cubicBezTo>
                <a:cubicBezTo>
                  <a:pt x="6" y="24"/>
                  <a:pt x="6" y="24"/>
                  <a:pt x="6" y="24"/>
                </a:cubicBezTo>
                <a:lnTo>
                  <a:pt x="6" y="20"/>
                </a:ln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32" name="Freeform 258"/>
          <p:cNvSpPr>
            <a:spLocks noEditPoints="1"/>
          </p:cNvSpPr>
          <p:nvPr/>
        </p:nvSpPr>
        <p:spPr bwMode="auto">
          <a:xfrm>
            <a:off x="9942910" y="3110649"/>
            <a:ext cx="334810" cy="334810"/>
          </a:xfrm>
          <a:custGeom>
            <a:avLst/>
            <a:gdLst>
              <a:gd name="T0" fmla="*/ 6 w 35"/>
              <a:gd name="T1" fmla="*/ 17 h 35"/>
              <a:gd name="T2" fmla="*/ 32 w 35"/>
              <a:gd name="T3" fmla="*/ 23 h 35"/>
              <a:gd name="T4" fmla="*/ 28 w 35"/>
              <a:gd name="T5" fmla="*/ 17 h 35"/>
              <a:gd name="T6" fmla="*/ 26 w 35"/>
              <a:gd name="T7" fmla="*/ 19 h 35"/>
              <a:gd name="T8" fmla="*/ 25 w 35"/>
              <a:gd name="T9" fmla="*/ 20 h 35"/>
              <a:gd name="T10" fmla="*/ 25 w 35"/>
              <a:gd name="T11" fmla="*/ 24 h 35"/>
              <a:gd name="T12" fmla="*/ 28 w 35"/>
              <a:gd name="T13" fmla="*/ 27 h 35"/>
              <a:gd name="T14" fmla="*/ 31 w 35"/>
              <a:gd name="T15" fmla="*/ 24 h 35"/>
              <a:gd name="T16" fmla="*/ 30 w 35"/>
              <a:gd name="T17" fmla="*/ 20 h 35"/>
              <a:gd name="T18" fmla="*/ 27 w 35"/>
              <a:gd name="T19" fmla="*/ 20 h 35"/>
              <a:gd name="T20" fmla="*/ 7 w 35"/>
              <a:gd name="T21" fmla="*/ 20 h 35"/>
              <a:gd name="T22" fmla="*/ 5 w 35"/>
              <a:gd name="T23" fmla="*/ 20 h 35"/>
              <a:gd name="T24" fmla="*/ 4 w 35"/>
              <a:gd name="T25" fmla="*/ 24 h 35"/>
              <a:gd name="T26" fmla="*/ 6 w 35"/>
              <a:gd name="T27" fmla="*/ 27 h 35"/>
              <a:gd name="T28" fmla="*/ 9 w 35"/>
              <a:gd name="T29" fmla="*/ 24 h 35"/>
              <a:gd name="T30" fmla="*/ 9 w 35"/>
              <a:gd name="T31" fmla="*/ 20 h 35"/>
              <a:gd name="T32" fmla="*/ 8 w 35"/>
              <a:gd name="T33" fmla="*/ 19 h 35"/>
              <a:gd name="T34" fmla="*/ 9 w 35"/>
              <a:gd name="T35" fmla="*/ 28 h 35"/>
              <a:gd name="T36" fmla="*/ 7 w 35"/>
              <a:gd name="T37" fmla="*/ 30 h 35"/>
              <a:gd name="T38" fmla="*/ 7 w 35"/>
              <a:gd name="T39" fmla="*/ 29 h 35"/>
              <a:gd name="T40" fmla="*/ 6 w 35"/>
              <a:gd name="T41" fmla="*/ 29 h 35"/>
              <a:gd name="T42" fmla="*/ 6 w 35"/>
              <a:gd name="T43" fmla="*/ 34 h 35"/>
              <a:gd name="T44" fmla="*/ 0 w 35"/>
              <a:gd name="T45" fmla="*/ 33 h 35"/>
              <a:gd name="T46" fmla="*/ 13 w 35"/>
              <a:gd name="T47" fmla="*/ 33 h 35"/>
              <a:gd name="T48" fmla="*/ 20 w 35"/>
              <a:gd name="T49" fmla="*/ 2 h 35"/>
              <a:gd name="T50" fmla="*/ 5 w 35"/>
              <a:gd name="T51" fmla="*/ 11 h 35"/>
              <a:gd name="T52" fmla="*/ 6 w 35"/>
              <a:gd name="T53" fmla="*/ 16 h 35"/>
              <a:gd name="T54" fmla="*/ 21 w 35"/>
              <a:gd name="T55" fmla="*/ 12 h 35"/>
              <a:gd name="T56" fmla="*/ 23 w 35"/>
              <a:gd name="T57" fmla="*/ 3 h 35"/>
              <a:gd name="T58" fmla="*/ 12 w 35"/>
              <a:gd name="T59" fmla="*/ 1 h 35"/>
              <a:gd name="T60" fmla="*/ 29 w 35"/>
              <a:gd name="T61" fmla="*/ 1 h 35"/>
              <a:gd name="T62" fmla="*/ 28 w 35"/>
              <a:gd name="T63" fmla="*/ 10 h 35"/>
              <a:gd name="T64" fmla="*/ 7 w 35"/>
              <a:gd name="T65" fmla="*/ 14 h 35"/>
              <a:gd name="T66" fmla="*/ 6 w 35"/>
              <a:gd name="T67" fmla="*/ 10 h 35"/>
              <a:gd name="T68" fmla="*/ 20 w 35"/>
              <a:gd name="T69" fmla="*/ 3 h 35"/>
              <a:gd name="T70" fmla="*/ 21 w 35"/>
              <a:gd name="T71" fmla="*/ 11 h 35"/>
              <a:gd name="T72" fmla="*/ 35 w 35"/>
              <a:gd name="T73" fmla="*/ 33 h 35"/>
              <a:gd name="T74" fmla="*/ 29 w 35"/>
              <a:gd name="T75" fmla="*/ 34 h 35"/>
              <a:gd name="T76" fmla="*/ 29 w 35"/>
              <a:gd name="T77" fmla="*/ 29 h 35"/>
              <a:gd name="T78" fmla="*/ 27 w 35"/>
              <a:gd name="T79" fmla="*/ 29 h 35"/>
              <a:gd name="T80" fmla="*/ 28 w 35"/>
              <a:gd name="T81" fmla="*/ 30 h 35"/>
              <a:gd name="T82" fmla="*/ 25 w 35"/>
              <a:gd name="T83" fmla="*/ 28 h 35"/>
              <a:gd name="T84" fmla="*/ 23 w 35"/>
              <a:gd name="T85"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5" h="35">
                <a:moveTo>
                  <a:pt x="6" y="27"/>
                </a:moveTo>
                <a:cubicBezTo>
                  <a:pt x="5" y="27"/>
                  <a:pt x="3" y="25"/>
                  <a:pt x="3" y="22"/>
                </a:cubicBezTo>
                <a:cubicBezTo>
                  <a:pt x="3" y="19"/>
                  <a:pt x="2" y="17"/>
                  <a:pt x="6" y="17"/>
                </a:cubicBezTo>
                <a:cubicBezTo>
                  <a:pt x="10" y="17"/>
                  <a:pt x="10" y="19"/>
                  <a:pt x="10" y="22"/>
                </a:cubicBezTo>
                <a:cubicBezTo>
                  <a:pt x="10" y="25"/>
                  <a:pt x="8" y="27"/>
                  <a:pt x="6" y="27"/>
                </a:cubicBezTo>
                <a:close/>
                <a:moveTo>
                  <a:pt x="32" y="23"/>
                </a:moveTo>
                <a:cubicBezTo>
                  <a:pt x="31" y="25"/>
                  <a:pt x="30" y="27"/>
                  <a:pt x="28" y="27"/>
                </a:cubicBezTo>
                <a:cubicBezTo>
                  <a:pt x="26" y="27"/>
                  <a:pt x="24" y="25"/>
                  <a:pt x="24" y="22"/>
                </a:cubicBezTo>
                <a:cubicBezTo>
                  <a:pt x="24" y="19"/>
                  <a:pt x="24" y="17"/>
                  <a:pt x="28" y="17"/>
                </a:cubicBezTo>
                <a:cubicBezTo>
                  <a:pt x="32" y="17"/>
                  <a:pt x="32" y="19"/>
                  <a:pt x="32" y="22"/>
                </a:cubicBezTo>
                <a:cubicBezTo>
                  <a:pt x="32" y="22"/>
                  <a:pt x="32" y="22"/>
                  <a:pt x="32" y="23"/>
                </a:cubicBezTo>
                <a:close/>
                <a:moveTo>
                  <a:pt x="26" y="19"/>
                </a:moveTo>
                <a:cubicBezTo>
                  <a:pt x="26" y="19"/>
                  <a:pt x="25" y="19"/>
                  <a:pt x="25" y="19"/>
                </a:cubicBezTo>
                <a:cubicBezTo>
                  <a:pt x="25" y="19"/>
                  <a:pt x="25" y="19"/>
                  <a:pt x="25" y="20"/>
                </a:cubicBezTo>
                <a:cubicBezTo>
                  <a:pt x="25" y="20"/>
                  <a:pt x="25" y="20"/>
                  <a:pt x="25" y="20"/>
                </a:cubicBezTo>
                <a:cubicBezTo>
                  <a:pt x="25" y="20"/>
                  <a:pt x="25" y="21"/>
                  <a:pt x="25" y="21"/>
                </a:cubicBezTo>
                <a:cubicBezTo>
                  <a:pt x="25" y="22"/>
                  <a:pt x="25" y="22"/>
                  <a:pt x="25" y="22"/>
                </a:cubicBezTo>
                <a:cubicBezTo>
                  <a:pt x="25" y="23"/>
                  <a:pt x="25" y="23"/>
                  <a:pt x="25" y="24"/>
                </a:cubicBezTo>
                <a:cubicBezTo>
                  <a:pt x="25" y="24"/>
                  <a:pt x="26" y="25"/>
                  <a:pt x="26" y="25"/>
                </a:cubicBezTo>
                <a:cubicBezTo>
                  <a:pt x="26" y="26"/>
                  <a:pt x="27" y="26"/>
                  <a:pt x="27" y="26"/>
                </a:cubicBezTo>
                <a:cubicBezTo>
                  <a:pt x="27" y="26"/>
                  <a:pt x="28" y="27"/>
                  <a:pt x="28" y="27"/>
                </a:cubicBezTo>
                <a:cubicBezTo>
                  <a:pt x="28" y="27"/>
                  <a:pt x="29" y="26"/>
                  <a:pt x="29" y="26"/>
                </a:cubicBezTo>
                <a:cubicBezTo>
                  <a:pt x="30" y="26"/>
                  <a:pt x="30" y="26"/>
                  <a:pt x="30" y="25"/>
                </a:cubicBezTo>
                <a:cubicBezTo>
                  <a:pt x="30" y="25"/>
                  <a:pt x="31" y="24"/>
                  <a:pt x="31" y="24"/>
                </a:cubicBezTo>
                <a:cubicBezTo>
                  <a:pt x="31" y="23"/>
                  <a:pt x="31" y="23"/>
                  <a:pt x="31" y="22"/>
                </a:cubicBezTo>
                <a:cubicBezTo>
                  <a:pt x="30" y="22"/>
                  <a:pt x="30" y="22"/>
                  <a:pt x="30" y="22"/>
                </a:cubicBezTo>
                <a:cubicBezTo>
                  <a:pt x="30" y="21"/>
                  <a:pt x="30" y="21"/>
                  <a:pt x="30" y="20"/>
                </a:cubicBezTo>
                <a:cubicBezTo>
                  <a:pt x="30" y="20"/>
                  <a:pt x="30" y="20"/>
                  <a:pt x="29" y="20"/>
                </a:cubicBezTo>
                <a:cubicBezTo>
                  <a:pt x="29" y="19"/>
                  <a:pt x="29" y="19"/>
                  <a:pt x="28" y="19"/>
                </a:cubicBezTo>
                <a:cubicBezTo>
                  <a:pt x="28" y="20"/>
                  <a:pt x="28" y="20"/>
                  <a:pt x="27" y="20"/>
                </a:cubicBezTo>
                <a:cubicBezTo>
                  <a:pt x="27" y="20"/>
                  <a:pt x="26" y="20"/>
                  <a:pt x="26" y="19"/>
                </a:cubicBezTo>
                <a:close/>
                <a:moveTo>
                  <a:pt x="8" y="19"/>
                </a:moveTo>
                <a:cubicBezTo>
                  <a:pt x="8" y="20"/>
                  <a:pt x="8" y="20"/>
                  <a:pt x="7" y="20"/>
                </a:cubicBezTo>
                <a:cubicBezTo>
                  <a:pt x="7" y="20"/>
                  <a:pt x="7" y="20"/>
                  <a:pt x="6" y="19"/>
                </a:cubicBezTo>
                <a:cubicBezTo>
                  <a:pt x="6" y="19"/>
                  <a:pt x="5" y="19"/>
                  <a:pt x="5" y="20"/>
                </a:cubicBezTo>
                <a:cubicBezTo>
                  <a:pt x="5" y="20"/>
                  <a:pt x="5" y="20"/>
                  <a:pt x="5" y="20"/>
                </a:cubicBezTo>
                <a:cubicBezTo>
                  <a:pt x="5" y="21"/>
                  <a:pt x="5" y="21"/>
                  <a:pt x="4" y="22"/>
                </a:cubicBezTo>
                <a:cubicBezTo>
                  <a:pt x="3" y="22"/>
                  <a:pt x="3" y="22"/>
                  <a:pt x="3" y="22"/>
                </a:cubicBezTo>
                <a:cubicBezTo>
                  <a:pt x="3" y="23"/>
                  <a:pt x="3" y="23"/>
                  <a:pt x="4" y="24"/>
                </a:cubicBezTo>
                <a:cubicBezTo>
                  <a:pt x="4" y="24"/>
                  <a:pt x="4" y="25"/>
                  <a:pt x="4" y="25"/>
                </a:cubicBezTo>
                <a:cubicBezTo>
                  <a:pt x="5" y="26"/>
                  <a:pt x="5" y="26"/>
                  <a:pt x="5" y="26"/>
                </a:cubicBezTo>
                <a:cubicBezTo>
                  <a:pt x="6" y="26"/>
                  <a:pt x="6" y="27"/>
                  <a:pt x="6" y="27"/>
                </a:cubicBezTo>
                <a:cubicBezTo>
                  <a:pt x="7" y="27"/>
                  <a:pt x="7" y="26"/>
                  <a:pt x="7" y="26"/>
                </a:cubicBezTo>
                <a:cubicBezTo>
                  <a:pt x="8" y="26"/>
                  <a:pt x="8" y="26"/>
                  <a:pt x="8" y="25"/>
                </a:cubicBezTo>
                <a:cubicBezTo>
                  <a:pt x="9" y="25"/>
                  <a:pt x="9" y="24"/>
                  <a:pt x="9" y="24"/>
                </a:cubicBezTo>
                <a:cubicBezTo>
                  <a:pt x="9" y="23"/>
                  <a:pt x="9" y="23"/>
                  <a:pt x="9" y="22"/>
                </a:cubicBezTo>
                <a:cubicBezTo>
                  <a:pt x="9" y="22"/>
                  <a:pt x="9" y="22"/>
                  <a:pt x="9" y="21"/>
                </a:cubicBezTo>
                <a:cubicBezTo>
                  <a:pt x="9" y="21"/>
                  <a:pt x="10" y="20"/>
                  <a:pt x="9" y="20"/>
                </a:cubicBezTo>
                <a:cubicBezTo>
                  <a:pt x="9" y="20"/>
                  <a:pt x="9" y="20"/>
                  <a:pt x="9" y="20"/>
                </a:cubicBezTo>
                <a:cubicBezTo>
                  <a:pt x="9" y="19"/>
                  <a:pt x="9" y="19"/>
                  <a:pt x="9" y="19"/>
                </a:cubicBezTo>
                <a:cubicBezTo>
                  <a:pt x="9" y="19"/>
                  <a:pt x="9" y="19"/>
                  <a:pt x="8" y="19"/>
                </a:cubicBezTo>
                <a:close/>
                <a:moveTo>
                  <a:pt x="13" y="33"/>
                </a:moveTo>
                <a:cubicBezTo>
                  <a:pt x="13" y="31"/>
                  <a:pt x="13" y="31"/>
                  <a:pt x="13" y="31"/>
                </a:cubicBezTo>
                <a:cubicBezTo>
                  <a:pt x="13" y="30"/>
                  <a:pt x="11" y="29"/>
                  <a:pt x="9" y="28"/>
                </a:cubicBezTo>
                <a:cubicBezTo>
                  <a:pt x="9" y="31"/>
                  <a:pt x="8" y="32"/>
                  <a:pt x="7" y="34"/>
                </a:cubicBezTo>
                <a:cubicBezTo>
                  <a:pt x="7" y="30"/>
                  <a:pt x="7" y="30"/>
                  <a:pt x="7" y="30"/>
                </a:cubicBezTo>
                <a:cubicBezTo>
                  <a:pt x="7" y="30"/>
                  <a:pt x="7" y="30"/>
                  <a:pt x="7" y="30"/>
                </a:cubicBezTo>
                <a:cubicBezTo>
                  <a:pt x="7" y="29"/>
                  <a:pt x="7" y="29"/>
                  <a:pt x="7" y="29"/>
                </a:cubicBezTo>
                <a:cubicBezTo>
                  <a:pt x="7" y="29"/>
                  <a:pt x="7" y="29"/>
                  <a:pt x="7" y="29"/>
                </a:cubicBezTo>
                <a:cubicBezTo>
                  <a:pt x="7" y="29"/>
                  <a:pt x="7" y="29"/>
                  <a:pt x="7" y="29"/>
                </a:cubicBezTo>
                <a:cubicBezTo>
                  <a:pt x="7"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4"/>
                  <a:pt x="6" y="34"/>
                  <a:pt x="6" y="34"/>
                </a:cubicBezTo>
                <a:cubicBezTo>
                  <a:pt x="5" y="32"/>
                  <a:pt x="4" y="31"/>
                  <a:pt x="3" y="28"/>
                </a:cubicBezTo>
                <a:cubicBezTo>
                  <a:pt x="1" y="29"/>
                  <a:pt x="0" y="30"/>
                  <a:pt x="0" y="31"/>
                </a:cubicBezTo>
                <a:cubicBezTo>
                  <a:pt x="0" y="32"/>
                  <a:pt x="0" y="33"/>
                  <a:pt x="0" y="33"/>
                </a:cubicBezTo>
                <a:cubicBezTo>
                  <a:pt x="0" y="34"/>
                  <a:pt x="0" y="35"/>
                  <a:pt x="1" y="35"/>
                </a:cubicBezTo>
                <a:cubicBezTo>
                  <a:pt x="5" y="35"/>
                  <a:pt x="8" y="35"/>
                  <a:pt x="12" y="35"/>
                </a:cubicBezTo>
                <a:cubicBezTo>
                  <a:pt x="13" y="35"/>
                  <a:pt x="13" y="34"/>
                  <a:pt x="13" y="33"/>
                </a:cubicBezTo>
                <a:close/>
                <a:moveTo>
                  <a:pt x="22" y="11"/>
                </a:moveTo>
                <a:cubicBezTo>
                  <a:pt x="22" y="8"/>
                  <a:pt x="22" y="6"/>
                  <a:pt x="22" y="3"/>
                </a:cubicBezTo>
                <a:cubicBezTo>
                  <a:pt x="22" y="3"/>
                  <a:pt x="21" y="2"/>
                  <a:pt x="20" y="2"/>
                </a:cubicBezTo>
                <a:cubicBezTo>
                  <a:pt x="16" y="2"/>
                  <a:pt x="11" y="2"/>
                  <a:pt x="6" y="2"/>
                </a:cubicBezTo>
                <a:cubicBezTo>
                  <a:pt x="5" y="2"/>
                  <a:pt x="5" y="3"/>
                  <a:pt x="5" y="3"/>
                </a:cubicBezTo>
                <a:cubicBezTo>
                  <a:pt x="5" y="11"/>
                  <a:pt x="5" y="11"/>
                  <a:pt x="5" y="11"/>
                </a:cubicBezTo>
                <a:cubicBezTo>
                  <a:pt x="5" y="11"/>
                  <a:pt x="5" y="12"/>
                  <a:pt x="6" y="12"/>
                </a:cubicBezTo>
                <a:cubicBezTo>
                  <a:pt x="6" y="12"/>
                  <a:pt x="6" y="12"/>
                  <a:pt x="6" y="12"/>
                </a:cubicBezTo>
                <a:cubicBezTo>
                  <a:pt x="6" y="13"/>
                  <a:pt x="6" y="14"/>
                  <a:pt x="6" y="16"/>
                </a:cubicBezTo>
                <a:cubicBezTo>
                  <a:pt x="6" y="15"/>
                  <a:pt x="7" y="15"/>
                  <a:pt x="7" y="14"/>
                </a:cubicBezTo>
                <a:cubicBezTo>
                  <a:pt x="10" y="11"/>
                  <a:pt x="16" y="12"/>
                  <a:pt x="20" y="12"/>
                </a:cubicBezTo>
                <a:cubicBezTo>
                  <a:pt x="21" y="12"/>
                  <a:pt x="21" y="12"/>
                  <a:pt x="21" y="12"/>
                </a:cubicBezTo>
                <a:cubicBezTo>
                  <a:pt x="22" y="12"/>
                  <a:pt x="22" y="11"/>
                  <a:pt x="22" y="11"/>
                </a:cubicBezTo>
                <a:close/>
                <a:moveTo>
                  <a:pt x="23" y="10"/>
                </a:moveTo>
                <a:cubicBezTo>
                  <a:pt x="23" y="3"/>
                  <a:pt x="23" y="3"/>
                  <a:pt x="23" y="3"/>
                </a:cubicBezTo>
                <a:cubicBezTo>
                  <a:pt x="23" y="2"/>
                  <a:pt x="22" y="1"/>
                  <a:pt x="21" y="1"/>
                </a:cubicBezTo>
                <a:cubicBezTo>
                  <a:pt x="12" y="1"/>
                  <a:pt x="12" y="1"/>
                  <a:pt x="12" y="1"/>
                </a:cubicBezTo>
                <a:cubicBezTo>
                  <a:pt x="12" y="1"/>
                  <a:pt x="12" y="1"/>
                  <a:pt x="12" y="1"/>
                </a:cubicBezTo>
                <a:cubicBezTo>
                  <a:pt x="12" y="0"/>
                  <a:pt x="13" y="0"/>
                  <a:pt x="14" y="0"/>
                </a:cubicBezTo>
                <a:cubicBezTo>
                  <a:pt x="18" y="0"/>
                  <a:pt x="23" y="0"/>
                  <a:pt x="28" y="0"/>
                </a:cubicBezTo>
                <a:cubicBezTo>
                  <a:pt x="29" y="0"/>
                  <a:pt x="29" y="0"/>
                  <a:pt x="29" y="1"/>
                </a:cubicBezTo>
                <a:cubicBezTo>
                  <a:pt x="29" y="3"/>
                  <a:pt x="29" y="6"/>
                  <a:pt x="29" y="8"/>
                </a:cubicBezTo>
                <a:cubicBezTo>
                  <a:pt x="29" y="9"/>
                  <a:pt x="29" y="10"/>
                  <a:pt x="28" y="10"/>
                </a:cubicBezTo>
                <a:cubicBezTo>
                  <a:pt x="28" y="10"/>
                  <a:pt x="28" y="10"/>
                  <a:pt x="28" y="10"/>
                </a:cubicBezTo>
                <a:cubicBezTo>
                  <a:pt x="28" y="11"/>
                  <a:pt x="28" y="12"/>
                  <a:pt x="28" y="13"/>
                </a:cubicBezTo>
                <a:cubicBezTo>
                  <a:pt x="27" y="12"/>
                  <a:pt x="25" y="10"/>
                  <a:pt x="23" y="10"/>
                </a:cubicBezTo>
                <a:close/>
                <a:moveTo>
                  <a:pt x="7" y="14"/>
                </a:moveTo>
                <a:cubicBezTo>
                  <a:pt x="7" y="13"/>
                  <a:pt x="7" y="12"/>
                  <a:pt x="7" y="11"/>
                </a:cubicBezTo>
                <a:cubicBezTo>
                  <a:pt x="6" y="11"/>
                  <a:pt x="6" y="11"/>
                  <a:pt x="6" y="11"/>
                </a:cubicBezTo>
                <a:cubicBezTo>
                  <a:pt x="6" y="11"/>
                  <a:pt x="6" y="11"/>
                  <a:pt x="6" y="10"/>
                </a:cubicBezTo>
                <a:cubicBezTo>
                  <a:pt x="6" y="4"/>
                  <a:pt x="6" y="4"/>
                  <a:pt x="6" y="4"/>
                </a:cubicBezTo>
                <a:cubicBezTo>
                  <a:pt x="6" y="3"/>
                  <a:pt x="6" y="3"/>
                  <a:pt x="6" y="3"/>
                </a:cubicBezTo>
                <a:cubicBezTo>
                  <a:pt x="11" y="3"/>
                  <a:pt x="15" y="3"/>
                  <a:pt x="20" y="3"/>
                </a:cubicBezTo>
                <a:cubicBezTo>
                  <a:pt x="20" y="3"/>
                  <a:pt x="21" y="3"/>
                  <a:pt x="21" y="4"/>
                </a:cubicBezTo>
                <a:cubicBezTo>
                  <a:pt x="21" y="6"/>
                  <a:pt x="21" y="8"/>
                  <a:pt x="21" y="10"/>
                </a:cubicBezTo>
                <a:cubicBezTo>
                  <a:pt x="21" y="11"/>
                  <a:pt x="21" y="11"/>
                  <a:pt x="21" y="11"/>
                </a:cubicBezTo>
                <a:cubicBezTo>
                  <a:pt x="20" y="11"/>
                  <a:pt x="20" y="11"/>
                  <a:pt x="20" y="11"/>
                </a:cubicBezTo>
                <a:cubicBezTo>
                  <a:pt x="16" y="11"/>
                  <a:pt x="9" y="11"/>
                  <a:pt x="7" y="14"/>
                </a:cubicBezTo>
                <a:close/>
                <a:moveTo>
                  <a:pt x="35" y="33"/>
                </a:moveTo>
                <a:cubicBezTo>
                  <a:pt x="35" y="33"/>
                  <a:pt x="35" y="32"/>
                  <a:pt x="35" y="31"/>
                </a:cubicBezTo>
                <a:cubicBezTo>
                  <a:pt x="35" y="30"/>
                  <a:pt x="33" y="29"/>
                  <a:pt x="31" y="28"/>
                </a:cubicBezTo>
                <a:cubicBezTo>
                  <a:pt x="30" y="31"/>
                  <a:pt x="30" y="32"/>
                  <a:pt x="29" y="34"/>
                </a:cubicBezTo>
                <a:cubicBezTo>
                  <a:pt x="28" y="30"/>
                  <a:pt x="28" y="30"/>
                  <a:pt x="28" y="30"/>
                </a:cubicBezTo>
                <a:cubicBezTo>
                  <a:pt x="28" y="30"/>
                  <a:pt x="28" y="30"/>
                  <a:pt x="28" y="30"/>
                </a:cubicBezTo>
                <a:cubicBezTo>
                  <a:pt x="29" y="29"/>
                  <a:pt x="29" y="29"/>
                  <a:pt x="29" y="29"/>
                </a:cubicBezTo>
                <a:cubicBezTo>
                  <a:pt x="29" y="29"/>
                  <a:pt x="29" y="29"/>
                  <a:pt x="29" y="29"/>
                </a:cubicBezTo>
                <a:cubicBezTo>
                  <a:pt x="29" y="29"/>
                  <a:pt x="29" y="29"/>
                  <a:pt x="29" y="29"/>
                </a:cubicBezTo>
                <a:cubicBezTo>
                  <a:pt x="28" y="29"/>
                  <a:pt x="28" y="29"/>
                  <a:pt x="27" y="29"/>
                </a:cubicBezTo>
                <a:cubicBezTo>
                  <a:pt x="27" y="29"/>
                  <a:pt x="27" y="29"/>
                  <a:pt x="27" y="29"/>
                </a:cubicBezTo>
                <a:cubicBezTo>
                  <a:pt x="27" y="29"/>
                  <a:pt x="27" y="29"/>
                  <a:pt x="27" y="29"/>
                </a:cubicBezTo>
                <a:cubicBezTo>
                  <a:pt x="28" y="30"/>
                  <a:pt x="28" y="30"/>
                  <a:pt x="28" y="30"/>
                </a:cubicBezTo>
                <a:cubicBezTo>
                  <a:pt x="28" y="30"/>
                  <a:pt x="28" y="30"/>
                  <a:pt x="28" y="30"/>
                </a:cubicBezTo>
                <a:cubicBezTo>
                  <a:pt x="27" y="34"/>
                  <a:pt x="27" y="34"/>
                  <a:pt x="27" y="34"/>
                </a:cubicBezTo>
                <a:cubicBezTo>
                  <a:pt x="26" y="32"/>
                  <a:pt x="26" y="31"/>
                  <a:pt x="25" y="28"/>
                </a:cubicBezTo>
                <a:cubicBezTo>
                  <a:pt x="23" y="29"/>
                  <a:pt x="21" y="30"/>
                  <a:pt x="21" y="31"/>
                </a:cubicBezTo>
                <a:cubicBezTo>
                  <a:pt x="21" y="32"/>
                  <a:pt x="21" y="33"/>
                  <a:pt x="21" y="33"/>
                </a:cubicBezTo>
                <a:cubicBezTo>
                  <a:pt x="21" y="34"/>
                  <a:pt x="22" y="35"/>
                  <a:pt x="23" y="35"/>
                </a:cubicBezTo>
                <a:cubicBezTo>
                  <a:pt x="26" y="35"/>
                  <a:pt x="30" y="35"/>
                  <a:pt x="34" y="35"/>
                </a:cubicBezTo>
                <a:cubicBezTo>
                  <a:pt x="34" y="35"/>
                  <a:pt x="35" y="34"/>
                  <a:pt x="35" y="33"/>
                </a:cubicBez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33" name="Freeform 259"/>
          <p:cNvSpPr>
            <a:spLocks noEditPoints="1"/>
          </p:cNvSpPr>
          <p:nvPr/>
        </p:nvSpPr>
        <p:spPr bwMode="auto">
          <a:xfrm>
            <a:off x="4357931" y="3099790"/>
            <a:ext cx="345668" cy="345668"/>
          </a:xfrm>
          <a:custGeom>
            <a:avLst/>
            <a:gdLst>
              <a:gd name="T0" fmla="*/ 0 w 36"/>
              <a:gd name="T1" fmla="*/ 34 h 36"/>
              <a:gd name="T2" fmla="*/ 18 w 36"/>
              <a:gd name="T3" fmla="*/ 36 h 36"/>
              <a:gd name="T4" fmla="*/ 20 w 36"/>
              <a:gd name="T5" fmla="*/ 31 h 36"/>
              <a:gd name="T6" fmla="*/ 11 w 36"/>
              <a:gd name="T7" fmla="*/ 34 h 36"/>
              <a:gd name="T8" fmla="*/ 10 w 36"/>
              <a:gd name="T9" fmla="*/ 29 h 36"/>
              <a:gd name="T10" fmla="*/ 11 w 36"/>
              <a:gd name="T11" fmla="*/ 28 h 36"/>
              <a:gd name="T12" fmla="*/ 9 w 36"/>
              <a:gd name="T13" fmla="*/ 28 h 36"/>
              <a:gd name="T14" fmla="*/ 9 w 36"/>
              <a:gd name="T15" fmla="*/ 28 h 36"/>
              <a:gd name="T16" fmla="*/ 10 w 36"/>
              <a:gd name="T17" fmla="*/ 29 h 36"/>
              <a:gd name="T18" fmla="*/ 5 w 36"/>
              <a:gd name="T19" fmla="*/ 26 h 36"/>
              <a:gd name="T20" fmla="*/ 6 w 36"/>
              <a:gd name="T21" fmla="*/ 8 h 36"/>
              <a:gd name="T22" fmla="*/ 6 w 36"/>
              <a:gd name="T23" fmla="*/ 3 h 36"/>
              <a:gd name="T24" fmla="*/ 5 w 36"/>
              <a:gd name="T25" fmla="*/ 0 h 36"/>
              <a:gd name="T26" fmla="*/ 36 w 36"/>
              <a:gd name="T27" fmla="*/ 0 h 36"/>
              <a:gd name="T28" fmla="*/ 36 w 36"/>
              <a:gd name="T29" fmla="*/ 2 h 36"/>
              <a:gd name="T30" fmla="*/ 35 w 36"/>
              <a:gd name="T31" fmla="*/ 3 h 36"/>
              <a:gd name="T32" fmla="*/ 35 w 36"/>
              <a:gd name="T33" fmla="*/ 22 h 36"/>
              <a:gd name="T34" fmla="*/ 15 w 36"/>
              <a:gd name="T35" fmla="*/ 23 h 36"/>
              <a:gd name="T36" fmla="*/ 14 w 36"/>
              <a:gd name="T37" fmla="*/ 22 h 36"/>
              <a:gd name="T38" fmla="*/ 15 w 36"/>
              <a:gd name="T39" fmla="*/ 22 h 36"/>
              <a:gd name="T40" fmla="*/ 15 w 36"/>
              <a:gd name="T41" fmla="*/ 21 h 36"/>
              <a:gd name="T42" fmla="*/ 32 w 36"/>
              <a:gd name="T43" fmla="*/ 21 h 36"/>
              <a:gd name="T44" fmla="*/ 33 w 36"/>
              <a:gd name="T45" fmla="*/ 21 h 36"/>
              <a:gd name="T46" fmla="*/ 34 w 36"/>
              <a:gd name="T47" fmla="*/ 3 h 36"/>
              <a:gd name="T48" fmla="*/ 7 w 36"/>
              <a:gd name="T49" fmla="*/ 8 h 36"/>
              <a:gd name="T50" fmla="*/ 7 w 36"/>
              <a:gd name="T51" fmla="*/ 9 h 36"/>
              <a:gd name="T52" fmla="*/ 6 w 36"/>
              <a:gd name="T53" fmla="*/ 9 h 36"/>
              <a:gd name="T54" fmla="*/ 6 w 36"/>
              <a:gd name="T55" fmla="*/ 8 h 36"/>
              <a:gd name="T56" fmla="*/ 14 w 36"/>
              <a:gd name="T57" fmla="*/ 22 h 36"/>
              <a:gd name="T58" fmla="*/ 15 w 36"/>
              <a:gd name="T59" fmla="*/ 17 h 36"/>
              <a:gd name="T60" fmla="*/ 5 w 36"/>
              <a:gd name="T61" fmla="*/ 17 h 36"/>
              <a:gd name="T62" fmla="*/ 6 w 36"/>
              <a:gd name="T63" fmla="*/ 22 h 36"/>
              <a:gd name="T64" fmla="*/ 7 w 36"/>
              <a:gd name="T65" fmla="*/ 21 h 36"/>
              <a:gd name="T66" fmla="*/ 13 w 36"/>
              <a:gd name="T67" fmla="*/ 21 h 36"/>
              <a:gd name="T68" fmla="*/ 14 w 36"/>
              <a:gd name="T69" fmla="*/ 16 h 36"/>
              <a:gd name="T70" fmla="*/ 14 w 36"/>
              <a:gd name="T71" fmla="*/ 13 h 36"/>
              <a:gd name="T72" fmla="*/ 10 w 36"/>
              <a:gd name="T73" fmla="*/ 13 h 36"/>
              <a:gd name="T74" fmla="*/ 6 w 36"/>
              <a:gd name="T75" fmla="*/ 13 h 36"/>
              <a:gd name="T76" fmla="*/ 6 w 36"/>
              <a:gd name="T77" fmla="*/ 16 h 36"/>
              <a:gd name="T78" fmla="*/ 7 w 36"/>
              <a:gd name="T79" fmla="*/ 21 h 36"/>
              <a:gd name="T80" fmla="*/ 19 w 36"/>
              <a:gd name="T81" fmla="*/ 9 h 36"/>
              <a:gd name="T82" fmla="*/ 17 w 36"/>
              <a:gd name="T83" fmla="*/ 15 h 36"/>
              <a:gd name="T84" fmla="*/ 23 w 36"/>
              <a:gd name="T85" fmla="*/ 16 h 36"/>
              <a:gd name="T86" fmla="*/ 31 w 36"/>
              <a:gd name="T87" fmla="*/ 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6" h="36">
                <a:moveTo>
                  <a:pt x="0" y="31"/>
                </a:moveTo>
                <a:cubicBezTo>
                  <a:pt x="0" y="32"/>
                  <a:pt x="0" y="33"/>
                  <a:pt x="0" y="34"/>
                </a:cubicBezTo>
                <a:cubicBezTo>
                  <a:pt x="0" y="35"/>
                  <a:pt x="1" y="36"/>
                  <a:pt x="2" y="36"/>
                </a:cubicBezTo>
                <a:cubicBezTo>
                  <a:pt x="7" y="36"/>
                  <a:pt x="13" y="36"/>
                  <a:pt x="18" y="36"/>
                </a:cubicBezTo>
                <a:cubicBezTo>
                  <a:pt x="19" y="36"/>
                  <a:pt x="20" y="35"/>
                  <a:pt x="20" y="34"/>
                </a:cubicBezTo>
                <a:cubicBezTo>
                  <a:pt x="20" y="31"/>
                  <a:pt x="20" y="31"/>
                  <a:pt x="20" y="31"/>
                </a:cubicBezTo>
                <a:cubicBezTo>
                  <a:pt x="20" y="28"/>
                  <a:pt x="18" y="27"/>
                  <a:pt x="14" y="26"/>
                </a:cubicBezTo>
                <a:cubicBezTo>
                  <a:pt x="13" y="30"/>
                  <a:pt x="12" y="31"/>
                  <a:pt x="11" y="34"/>
                </a:cubicBezTo>
                <a:cubicBezTo>
                  <a:pt x="10" y="29"/>
                  <a:pt x="10" y="29"/>
                  <a:pt x="10" y="29"/>
                </a:cubicBezTo>
                <a:cubicBezTo>
                  <a:pt x="10" y="29"/>
                  <a:pt x="10" y="29"/>
                  <a:pt x="10" y="29"/>
                </a:cubicBezTo>
                <a:cubicBezTo>
                  <a:pt x="11" y="28"/>
                  <a:pt x="11" y="28"/>
                  <a:pt x="11" y="28"/>
                </a:cubicBezTo>
                <a:cubicBezTo>
                  <a:pt x="11" y="28"/>
                  <a:pt x="11" y="28"/>
                  <a:pt x="11" y="28"/>
                </a:cubicBezTo>
                <a:cubicBezTo>
                  <a:pt x="11" y="28"/>
                  <a:pt x="11" y="28"/>
                  <a:pt x="11" y="28"/>
                </a:cubicBezTo>
                <a:cubicBezTo>
                  <a:pt x="10" y="28"/>
                  <a:pt x="10" y="28"/>
                  <a:pt x="9" y="28"/>
                </a:cubicBezTo>
                <a:cubicBezTo>
                  <a:pt x="9" y="28"/>
                  <a:pt x="9" y="28"/>
                  <a:pt x="9" y="28"/>
                </a:cubicBezTo>
                <a:cubicBezTo>
                  <a:pt x="9" y="28"/>
                  <a:pt x="9" y="28"/>
                  <a:pt x="9" y="28"/>
                </a:cubicBezTo>
                <a:cubicBezTo>
                  <a:pt x="9" y="29"/>
                  <a:pt x="9" y="29"/>
                  <a:pt x="9" y="29"/>
                </a:cubicBezTo>
                <a:cubicBezTo>
                  <a:pt x="10" y="29"/>
                  <a:pt x="10" y="29"/>
                  <a:pt x="10" y="29"/>
                </a:cubicBezTo>
                <a:cubicBezTo>
                  <a:pt x="9" y="34"/>
                  <a:pt x="9" y="34"/>
                  <a:pt x="9" y="34"/>
                </a:cubicBezTo>
                <a:cubicBezTo>
                  <a:pt x="7" y="31"/>
                  <a:pt x="6" y="30"/>
                  <a:pt x="5" y="26"/>
                </a:cubicBezTo>
                <a:cubicBezTo>
                  <a:pt x="2" y="27"/>
                  <a:pt x="0" y="28"/>
                  <a:pt x="0" y="31"/>
                </a:cubicBezTo>
                <a:close/>
                <a:moveTo>
                  <a:pt x="6" y="8"/>
                </a:moveTo>
                <a:cubicBezTo>
                  <a:pt x="6" y="3"/>
                  <a:pt x="6" y="3"/>
                  <a:pt x="6" y="3"/>
                </a:cubicBezTo>
                <a:cubicBezTo>
                  <a:pt x="6" y="3"/>
                  <a:pt x="6" y="3"/>
                  <a:pt x="6" y="3"/>
                </a:cubicBezTo>
                <a:cubicBezTo>
                  <a:pt x="6" y="3"/>
                  <a:pt x="5" y="2"/>
                  <a:pt x="5" y="2"/>
                </a:cubicBezTo>
                <a:cubicBezTo>
                  <a:pt x="5" y="0"/>
                  <a:pt x="5" y="0"/>
                  <a:pt x="5" y="0"/>
                </a:cubicBezTo>
                <a:cubicBezTo>
                  <a:pt x="5" y="0"/>
                  <a:pt x="6" y="0"/>
                  <a:pt x="6" y="0"/>
                </a:cubicBezTo>
                <a:cubicBezTo>
                  <a:pt x="16" y="0"/>
                  <a:pt x="26" y="0"/>
                  <a:pt x="36" y="0"/>
                </a:cubicBezTo>
                <a:cubicBezTo>
                  <a:pt x="36" y="0"/>
                  <a:pt x="36" y="0"/>
                  <a:pt x="36" y="0"/>
                </a:cubicBezTo>
                <a:cubicBezTo>
                  <a:pt x="36" y="2"/>
                  <a:pt x="36" y="2"/>
                  <a:pt x="36" y="2"/>
                </a:cubicBezTo>
                <a:cubicBezTo>
                  <a:pt x="36" y="2"/>
                  <a:pt x="36" y="3"/>
                  <a:pt x="36" y="3"/>
                </a:cubicBezTo>
                <a:cubicBezTo>
                  <a:pt x="35" y="3"/>
                  <a:pt x="35" y="3"/>
                  <a:pt x="35" y="3"/>
                </a:cubicBezTo>
                <a:cubicBezTo>
                  <a:pt x="35" y="20"/>
                  <a:pt x="35" y="20"/>
                  <a:pt x="35" y="20"/>
                </a:cubicBezTo>
                <a:cubicBezTo>
                  <a:pt x="35" y="21"/>
                  <a:pt x="35" y="22"/>
                  <a:pt x="35" y="22"/>
                </a:cubicBezTo>
                <a:cubicBezTo>
                  <a:pt x="34" y="23"/>
                  <a:pt x="33" y="23"/>
                  <a:pt x="33" y="23"/>
                </a:cubicBezTo>
                <a:cubicBezTo>
                  <a:pt x="15" y="23"/>
                  <a:pt x="15" y="23"/>
                  <a:pt x="15" y="23"/>
                </a:cubicBezTo>
                <a:cubicBezTo>
                  <a:pt x="14" y="23"/>
                  <a:pt x="14" y="23"/>
                  <a:pt x="14" y="23"/>
                </a:cubicBezTo>
                <a:cubicBezTo>
                  <a:pt x="14" y="22"/>
                  <a:pt x="14" y="22"/>
                  <a:pt x="14" y="22"/>
                </a:cubicBezTo>
                <a:cubicBezTo>
                  <a:pt x="14" y="22"/>
                  <a:pt x="14" y="22"/>
                  <a:pt x="15" y="22"/>
                </a:cubicBezTo>
                <a:cubicBezTo>
                  <a:pt x="15" y="22"/>
                  <a:pt x="15" y="22"/>
                  <a:pt x="15" y="22"/>
                </a:cubicBezTo>
                <a:cubicBezTo>
                  <a:pt x="15" y="22"/>
                  <a:pt x="15" y="22"/>
                  <a:pt x="15" y="22"/>
                </a:cubicBezTo>
                <a:cubicBezTo>
                  <a:pt x="15" y="21"/>
                  <a:pt x="15" y="21"/>
                  <a:pt x="15" y="21"/>
                </a:cubicBezTo>
                <a:cubicBezTo>
                  <a:pt x="15" y="21"/>
                  <a:pt x="15" y="21"/>
                  <a:pt x="15" y="21"/>
                </a:cubicBezTo>
                <a:cubicBezTo>
                  <a:pt x="32" y="21"/>
                  <a:pt x="32" y="21"/>
                  <a:pt x="32" y="21"/>
                </a:cubicBezTo>
                <a:cubicBezTo>
                  <a:pt x="33" y="21"/>
                  <a:pt x="33" y="21"/>
                  <a:pt x="33" y="21"/>
                </a:cubicBezTo>
                <a:cubicBezTo>
                  <a:pt x="33" y="21"/>
                  <a:pt x="33" y="21"/>
                  <a:pt x="33" y="21"/>
                </a:cubicBezTo>
                <a:cubicBezTo>
                  <a:pt x="34" y="21"/>
                  <a:pt x="34" y="20"/>
                  <a:pt x="34" y="20"/>
                </a:cubicBezTo>
                <a:cubicBezTo>
                  <a:pt x="34" y="3"/>
                  <a:pt x="34" y="3"/>
                  <a:pt x="34" y="3"/>
                </a:cubicBezTo>
                <a:cubicBezTo>
                  <a:pt x="7" y="3"/>
                  <a:pt x="7" y="3"/>
                  <a:pt x="7" y="3"/>
                </a:cubicBezTo>
                <a:cubicBezTo>
                  <a:pt x="7" y="8"/>
                  <a:pt x="7" y="8"/>
                  <a:pt x="7" y="8"/>
                </a:cubicBezTo>
                <a:cubicBezTo>
                  <a:pt x="7" y="8"/>
                  <a:pt x="7" y="8"/>
                  <a:pt x="7" y="8"/>
                </a:cubicBezTo>
                <a:cubicBezTo>
                  <a:pt x="7" y="9"/>
                  <a:pt x="7" y="9"/>
                  <a:pt x="7" y="9"/>
                </a:cubicBezTo>
                <a:cubicBezTo>
                  <a:pt x="7" y="9"/>
                  <a:pt x="7" y="9"/>
                  <a:pt x="7" y="9"/>
                </a:cubicBezTo>
                <a:cubicBezTo>
                  <a:pt x="7" y="9"/>
                  <a:pt x="7" y="9"/>
                  <a:pt x="6" y="9"/>
                </a:cubicBezTo>
                <a:cubicBezTo>
                  <a:pt x="6" y="9"/>
                  <a:pt x="6" y="9"/>
                  <a:pt x="6" y="9"/>
                </a:cubicBezTo>
                <a:cubicBezTo>
                  <a:pt x="6" y="8"/>
                  <a:pt x="6" y="8"/>
                  <a:pt x="6" y="8"/>
                </a:cubicBezTo>
                <a:close/>
                <a:moveTo>
                  <a:pt x="10" y="24"/>
                </a:moveTo>
                <a:cubicBezTo>
                  <a:pt x="11" y="24"/>
                  <a:pt x="13" y="23"/>
                  <a:pt x="14" y="22"/>
                </a:cubicBezTo>
                <a:cubicBezTo>
                  <a:pt x="15" y="21"/>
                  <a:pt x="15" y="19"/>
                  <a:pt x="15" y="17"/>
                </a:cubicBezTo>
                <a:cubicBezTo>
                  <a:pt x="15" y="17"/>
                  <a:pt x="15" y="17"/>
                  <a:pt x="15" y="17"/>
                </a:cubicBezTo>
                <a:cubicBezTo>
                  <a:pt x="15" y="12"/>
                  <a:pt x="16" y="9"/>
                  <a:pt x="10" y="9"/>
                </a:cubicBezTo>
                <a:cubicBezTo>
                  <a:pt x="4" y="9"/>
                  <a:pt x="5" y="12"/>
                  <a:pt x="5" y="17"/>
                </a:cubicBezTo>
                <a:cubicBezTo>
                  <a:pt x="5" y="17"/>
                  <a:pt x="5" y="17"/>
                  <a:pt x="5" y="17"/>
                </a:cubicBezTo>
                <a:cubicBezTo>
                  <a:pt x="5" y="19"/>
                  <a:pt x="5" y="21"/>
                  <a:pt x="6" y="22"/>
                </a:cubicBezTo>
                <a:cubicBezTo>
                  <a:pt x="7" y="23"/>
                  <a:pt x="9" y="24"/>
                  <a:pt x="10" y="24"/>
                </a:cubicBezTo>
                <a:close/>
                <a:moveTo>
                  <a:pt x="7" y="21"/>
                </a:moveTo>
                <a:cubicBezTo>
                  <a:pt x="8" y="23"/>
                  <a:pt x="9" y="23"/>
                  <a:pt x="10" y="23"/>
                </a:cubicBezTo>
                <a:cubicBezTo>
                  <a:pt x="11" y="23"/>
                  <a:pt x="12" y="23"/>
                  <a:pt x="13" y="21"/>
                </a:cubicBezTo>
                <a:cubicBezTo>
                  <a:pt x="14" y="20"/>
                  <a:pt x="15" y="19"/>
                  <a:pt x="15" y="17"/>
                </a:cubicBezTo>
                <a:cubicBezTo>
                  <a:pt x="14" y="16"/>
                  <a:pt x="14" y="16"/>
                  <a:pt x="14" y="16"/>
                </a:cubicBezTo>
                <a:cubicBezTo>
                  <a:pt x="14" y="15"/>
                  <a:pt x="14" y="15"/>
                  <a:pt x="14" y="15"/>
                </a:cubicBezTo>
                <a:cubicBezTo>
                  <a:pt x="14" y="14"/>
                  <a:pt x="14" y="14"/>
                  <a:pt x="14" y="13"/>
                </a:cubicBezTo>
                <a:cubicBezTo>
                  <a:pt x="13" y="13"/>
                  <a:pt x="13" y="13"/>
                  <a:pt x="12" y="13"/>
                </a:cubicBezTo>
                <a:cubicBezTo>
                  <a:pt x="11" y="13"/>
                  <a:pt x="11" y="13"/>
                  <a:pt x="10" y="13"/>
                </a:cubicBezTo>
                <a:cubicBezTo>
                  <a:pt x="9" y="13"/>
                  <a:pt x="9" y="13"/>
                  <a:pt x="8" y="13"/>
                </a:cubicBezTo>
                <a:cubicBezTo>
                  <a:pt x="7" y="13"/>
                  <a:pt x="6" y="13"/>
                  <a:pt x="6" y="13"/>
                </a:cubicBezTo>
                <a:cubicBezTo>
                  <a:pt x="6" y="14"/>
                  <a:pt x="6" y="14"/>
                  <a:pt x="6" y="15"/>
                </a:cubicBezTo>
                <a:cubicBezTo>
                  <a:pt x="6" y="15"/>
                  <a:pt x="6" y="15"/>
                  <a:pt x="6" y="16"/>
                </a:cubicBezTo>
                <a:cubicBezTo>
                  <a:pt x="5" y="17"/>
                  <a:pt x="5" y="17"/>
                  <a:pt x="5" y="17"/>
                </a:cubicBezTo>
                <a:cubicBezTo>
                  <a:pt x="5" y="19"/>
                  <a:pt x="6" y="20"/>
                  <a:pt x="7" y="21"/>
                </a:cubicBezTo>
                <a:close/>
                <a:moveTo>
                  <a:pt x="23" y="13"/>
                </a:moveTo>
                <a:cubicBezTo>
                  <a:pt x="23" y="13"/>
                  <a:pt x="19" y="9"/>
                  <a:pt x="19" y="9"/>
                </a:cubicBezTo>
                <a:cubicBezTo>
                  <a:pt x="16" y="12"/>
                  <a:pt x="16" y="12"/>
                  <a:pt x="16" y="12"/>
                </a:cubicBezTo>
                <a:cubicBezTo>
                  <a:pt x="17" y="13"/>
                  <a:pt x="17" y="14"/>
                  <a:pt x="17" y="15"/>
                </a:cubicBezTo>
                <a:cubicBezTo>
                  <a:pt x="19" y="12"/>
                  <a:pt x="19" y="12"/>
                  <a:pt x="19" y="12"/>
                </a:cubicBezTo>
                <a:cubicBezTo>
                  <a:pt x="23" y="16"/>
                  <a:pt x="23" y="16"/>
                  <a:pt x="23" y="16"/>
                </a:cubicBezTo>
                <a:cubicBezTo>
                  <a:pt x="26" y="13"/>
                  <a:pt x="29" y="10"/>
                  <a:pt x="32" y="7"/>
                </a:cubicBezTo>
                <a:cubicBezTo>
                  <a:pt x="33" y="6"/>
                  <a:pt x="32" y="4"/>
                  <a:pt x="31" y="5"/>
                </a:cubicBezTo>
                <a:lnTo>
                  <a:pt x="23" y="13"/>
                </a:ln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34" name="Freeform 260"/>
          <p:cNvSpPr>
            <a:spLocks noEditPoints="1"/>
          </p:cNvSpPr>
          <p:nvPr/>
        </p:nvSpPr>
        <p:spPr bwMode="auto">
          <a:xfrm>
            <a:off x="2533673" y="3110649"/>
            <a:ext cx="249750" cy="334810"/>
          </a:xfrm>
          <a:custGeom>
            <a:avLst/>
            <a:gdLst>
              <a:gd name="T0" fmla="*/ 0 w 26"/>
              <a:gd name="T1" fmla="*/ 28 h 35"/>
              <a:gd name="T2" fmla="*/ 0 w 26"/>
              <a:gd name="T3" fmla="*/ 33 h 35"/>
              <a:gd name="T4" fmla="*/ 2 w 26"/>
              <a:gd name="T5" fmla="*/ 35 h 35"/>
              <a:gd name="T6" fmla="*/ 24 w 26"/>
              <a:gd name="T7" fmla="*/ 35 h 35"/>
              <a:gd name="T8" fmla="*/ 26 w 26"/>
              <a:gd name="T9" fmla="*/ 33 h 35"/>
              <a:gd name="T10" fmla="*/ 26 w 26"/>
              <a:gd name="T11" fmla="*/ 28 h 35"/>
              <a:gd name="T12" fmla="*/ 19 w 26"/>
              <a:gd name="T13" fmla="*/ 22 h 35"/>
              <a:gd name="T14" fmla="*/ 14 w 26"/>
              <a:gd name="T15" fmla="*/ 33 h 35"/>
              <a:gd name="T16" fmla="*/ 14 w 26"/>
              <a:gd name="T17" fmla="*/ 26 h 35"/>
              <a:gd name="T18" fmla="*/ 14 w 26"/>
              <a:gd name="T19" fmla="*/ 26 h 35"/>
              <a:gd name="T20" fmla="*/ 15 w 26"/>
              <a:gd name="T21" fmla="*/ 25 h 35"/>
              <a:gd name="T22" fmla="*/ 15 w 26"/>
              <a:gd name="T23" fmla="*/ 24 h 35"/>
              <a:gd name="T24" fmla="*/ 14 w 26"/>
              <a:gd name="T25" fmla="*/ 24 h 35"/>
              <a:gd name="T26" fmla="*/ 12 w 26"/>
              <a:gd name="T27" fmla="*/ 24 h 35"/>
              <a:gd name="T28" fmla="*/ 12 w 26"/>
              <a:gd name="T29" fmla="*/ 24 h 35"/>
              <a:gd name="T30" fmla="*/ 12 w 26"/>
              <a:gd name="T31" fmla="*/ 25 h 35"/>
              <a:gd name="T32" fmla="*/ 13 w 26"/>
              <a:gd name="T33" fmla="*/ 26 h 35"/>
              <a:gd name="T34" fmla="*/ 13 w 26"/>
              <a:gd name="T35" fmla="*/ 26 h 35"/>
              <a:gd name="T36" fmla="*/ 12 w 26"/>
              <a:gd name="T37" fmla="*/ 33 h 35"/>
              <a:gd name="T38" fmla="*/ 7 w 26"/>
              <a:gd name="T39" fmla="*/ 22 h 35"/>
              <a:gd name="T40" fmla="*/ 0 w 26"/>
              <a:gd name="T41" fmla="*/ 28 h 35"/>
              <a:gd name="T42" fmla="*/ 13 w 26"/>
              <a:gd name="T43" fmla="*/ 20 h 35"/>
              <a:gd name="T44" fmla="*/ 8 w 26"/>
              <a:gd name="T45" fmla="*/ 17 h 35"/>
              <a:gd name="T46" fmla="*/ 6 w 26"/>
              <a:gd name="T47" fmla="*/ 10 h 35"/>
              <a:gd name="T48" fmla="*/ 6 w 26"/>
              <a:gd name="T49" fmla="*/ 10 h 35"/>
              <a:gd name="T50" fmla="*/ 6 w 26"/>
              <a:gd name="T51" fmla="*/ 10 h 35"/>
              <a:gd name="T52" fmla="*/ 6 w 26"/>
              <a:gd name="T53" fmla="*/ 10 h 35"/>
              <a:gd name="T54" fmla="*/ 13 w 26"/>
              <a:gd name="T55" fmla="*/ 0 h 35"/>
              <a:gd name="T56" fmla="*/ 20 w 26"/>
              <a:gd name="T57" fmla="*/ 10 h 35"/>
              <a:gd name="T58" fmla="*/ 20 w 26"/>
              <a:gd name="T59" fmla="*/ 10 h 35"/>
              <a:gd name="T60" fmla="*/ 20 w 26"/>
              <a:gd name="T61" fmla="*/ 10 h 35"/>
              <a:gd name="T62" fmla="*/ 20 w 26"/>
              <a:gd name="T63" fmla="*/ 10 h 35"/>
              <a:gd name="T64" fmla="*/ 18 w 26"/>
              <a:gd name="T65" fmla="*/ 17 h 35"/>
              <a:gd name="T66" fmla="*/ 13 w 26"/>
              <a:gd name="T67" fmla="*/ 20 h 35"/>
              <a:gd name="T68" fmla="*/ 9 w 26"/>
              <a:gd name="T69" fmla="*/ 16 h 35"/>
              <a:gd name="T70" fmla="*/ 13 w 26"/>
              <a:gd name="T71" fmla="*/ 19 h 35"/>
              <a:gd name="T72" fmla="*/ 17 w 26"/>
              <a:gd name="T73" fmla="*/ 16 h 35"/>
              <a:gd name="T74" fmla="*/ 19 w 26"/>
              <a:gd name="T75" fmla="*/ 10 h 35"/>
              <a:gd name="T76" fmla="*/ 19 w 26"/>
              <a:gd name="T77" fmla="*/ 9 h 35"/>
              <a:gd name="T78" fmla="*/ 19 w 26"/>
              <a:gd name="T79" fmla="*/ 7 h 35"/>
              <a:gd name="T80" fmla="*/ 18 w 26"/>
              <a:gd name="T81" fmla="*/ 5 h 35"/>
              <a:gd name="T82" fmla="*/ 16 w 26"/>
              <a:gd name="T83" fmla="*/ 5 h 35"/>
              <a:gd name="T84" fmla="*/ 13 w 26"/>
              <a:gd name="T85" fmla="*/ 6 h 35"/>
              <a:gd name="T86" fmla="*/ 11 w 26"/>
              <a:gd name="T87" fmla="*/ 5 h 35"/>
              <a:gd name="T88" fmla="*/ 11 w 26"/>
              <a:gd name="T89" fmla="*/ 5 h 35"/>
              <a:gd name="T90" fmla="*/ 8 w 26"/>
              <a:gd name="T91" fmla="*/ 5 h 35"/>
              <a:gd name="T92" fmla="*/ 8 w 26"/>
              <a:gd name="T93" fmla="*/ 7 h 35"/>
              <a:gd name="T94" fmla="*/ 7 w 26"/>
              <a:gd name="T95" fmla="*/ 9 h 35"/>
              <a:gd name="T96" fmla="*/ 7 w 26"/>
              <a:gd name="T97" fmla="*/ 10 h 35"/>
              <a:gd name="T98" fmla="*/ 9 w 26"/>
              <a:gd name="T99" fmla="*/ 16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 h="35">
                <a:moveTo>
                  <a:pt x="0" y="28"/>
                </a:moveTo>
                <a:cubicBezTo>
                  <a:pt x="0" y="30"/>
                  <a:pt x="0" y="31"/>
                  <a:pt x="0" y="33"/>
                </a:cubicBezTo>
                <a:cubicBezTo>
                  <a:pt x="0" y="34"/>
                  <a:pt x="1" y="35"/>
                  <a:pt x="2" y="35"/>
                </a:cubicBezTo>
                <a:cubicBezTo>
                  <a:pt x="9" y="35"/>
                  <a:pt x="17" y="35"/>
                  <a:pt x="24" y="35"/>
                </a:cubicBezTo>
                <a:cubicBezTo>
                  <a:pt x="25" y="35"/>
                  <a:pt x="26" y="34"/>
                  <a:pt x="26" y="33"/>
                </a:cubicBezTo>
                <a:cubicBezTo>
                  <a:pt x="26" y="28"/>
                  <a:pt x="26" y="28"/>
                  <a:pt x="26" y="28"/>
                </a:cubicBezTo>
                <a:cubicBezTo>
                  <a:pt x="26" y="25"/>
                  <a:pt x="23" y="23"/>
                  <a:pt x="19" y="22"/>
                </a:cubicBezTo>
                <a:cubicBezTo>
                  <a:pt x="18" y="27"/>
                  <a:pt x="16" y="29"/>
                  <a:pt x="14" y="33"/>
                </a:cubicBezTo>
                <a:cubicBezTo>
                  <a:pt x="14" y="26"/>
                  <a:pt x="14" y="26"/>
                  <a:pt x="14" y="26"/>
                </a:cubicBezTo>
                <a:cubicBezTo>
                  <a:pt x="14" y="26"/>
                  <a:pt x="14" y="26"/>
                  <a:pt x="14" y="26"/>
                </a:cubicBezTo>
                <a:cubicBezTo>
                  <a:pt x="15" y="25"/>
                  <a:pt x="15" y="25"/>
                  <a:pt x="15" y="25"/>
                </a:cubicBezTo>
                <a:cubicBezTo>
                  <a:pt x="15" y="24"/>
                  <a:pt x="15" y="24"/>
                  <a:pt x="15" y="24"/>
                </a:cubicBezTo>
                <a:cubicBezTo>
                  <a:pt x="14" y="24"/>
                  <a:pt x="14" y="24"/>
                  <a:pt x="14" y="24"/>
                </a:cubicBezTo>
                <a:cubicBezTo>
                  <a:pt x="14" y="24"/>
                  <a:pt x="13" y="24"/>
                  <a:pt x="12" y="24"/>
                </a:cubicBezTo>
                <a:cubicBezTo>
                  <a:pt x="12" y="24"/>
                  <a:pt x="12" y="24"/>
                  <a:pt x="12" y="24"/>
                </a:cubicBezTo>
                <a:cubicBezTo>
                  <a:pt x="12" y="24"/>
                  <a:pt x="12" y="24"/>
                  <a:pt x="12" y="25"/>
                </a:cubicBezTo>
                <a:cubicBezTo>
                  <a:pt x="13" y="26"/>
                  <a:pt x="13" y="26"/>
                  <a:pt x="13" y="26"/>
                </a:cubicBezTo>
                <a:cubicBezTo>
                  <a:pt x="13" y="26"/>
                  <a:pt x="13" y="26"/>
                  <a:pt x="13" y="26"/>
                </a:cubicBezTo>
                <a:cubicBezTo>
                  <a:pt x="12" y="33"/>
                  <a:pt x="12" y="33"/>
                  <a:pt x="12" y="33"/>
                </a:cubicBezTo>
                <a:cubicBezTo>
                  <a:pt x="10" y="29"/>
                  <a:pt x="9" y="27"/>
                  <a:pt x="7" y="22"/>
                </a:cubicBezTo>
                <a:cubicBezTo>
                  <a:pt x="3" y="23"/>
                  <a:pt x="0" y="25"/>
                  <a:pt x="0" y="28"/>
                </a:cubicBezTo>
                <a:close/>
                <a:moveTo>
                  <a:pt x="13" y="20"/>
                </a:moveTo>
                <a:cubicBezTo>
                  <a:pt x="11" y="20"/>
                  <a:pt x="10" y="19"/>
                  <a:pt x="8" y="17"/>
                </a:cubicBezTo>
                <a:cubicBezTo>
                  <a:pt x="7" y="15"/>
                  <a:pt x="6" y="13"/>
                  <a:pt x="6" y="10"/>
                </a:cubicBezTo>
                <a:cubicBezTo>
                  <a:pt x="6" y="10"/>
                  <a:pt x="6" y="10"/>
                  <a:pt x="6" y="10"/>
                </a:cubicBezTo>
                <a:cubicBezTo>
                  <a:pt x="6" y="10"/>
                  <a:pt x="6" y="10"/>
                  <a:pt x="6" y="10"/>
                </a:cubicBezTo>
                <a:cubicBezTo>
                  <a:pt x="6" y="10"/>
                  <a:pt x="6" y="10"/>
                  <a:pt x="6" y="10"/>
                </a:cubicBezTo>
                <a:cubicBezTo>
                  <a:pt x="6" y="5"/>
                  <a:pt x="5" y="0"/>
                  <a:pt x="13" y="0"/>
                </a:cubicBezTo>
                <a:cubicBezTo>
                  <a:pt x="21" y="0"/>
                  <a:pt x="20" y="5"/>
                  <a:pt x="20" y="10"/>
                </a:cubicBezTo>
                <a:cubicBezTo>
                  <a:pt x="20" y="10"/>
                  <a:pt x="20" y="10"/>
                  <a:pt x="20" y="10"/>
                </a:cubicBezTo>
                <a:cubicBezTo>
                  <a:pt x="20" y="10"/>
                  <a:pt x="20" y="10"/>
                  <a:pt x="20" y="10"/>
                </a:cubicBezTo>
                <a:cubicBezTo>
                  <a:pt x="20" y="10"/>
                  <a:pt x="20" y="10"/>
                  <a:pt x="20" y="10"/>
                </a:cubicBezTo>
                <a:cubicBezTo>
                  <a:pt x="20" y="13"/>
                  <a:pt x="19" y="15"/>
                  <a:pt x="18" y="17"/>
                </a:cubicBezTo>
                <a:cubicBezTo>
                  <a:pt x="17" y="19"/>
                  <a:pt x="15" y="20"/>
                  <a:pt x="13" y="20"/>
                </a:cubicBezTo>
                <a:close/>
                <a:moveTo>
                  <a:pt x="9" y="16"/>
                </a:moveTo>
                <a:cubicBezTo>
                  <a:pt x="10" y="18"/>
                  <a:pt x="12" y="19"/>
                  <a:pt x="13" y="19"/>
                </a:cubicBezTo>
                <a:cubicBezTo>
                  <a:pt x="15" y="19"/>
                  <a:pt x="16" y="18"/>
                  <a:pt x="17" y="16"/>
                </a:cubicBezTo>
                <a:cubicBezTo>
                  <a:pt x="18" y="15"/>
                  <a:pt x="19" y="13"/>
                  <a:pt x="19" y="10"/>
                </a:cubicBezTo>
                <a:cubicBezTo>
                  <a:pt x="19" y="9"/>
                  <a:pt x="19" y="9"/>
                  <a:pt x="19" y="9"/>
                </a:cubicBezTo>
                <a:cubicBezTo>
                  <a:pt x="19" y="8"/>
                  <a:pt x="19" y="8"/>
                  <a:pt x="19" y="7"/>
                </a:cubicBezTo>
                <a:cubicBezTo>
                  <a:pt x="19" y="7"/>
                  <a:pt x="18" y="6"/>
                  <a:pt x="18" y="5"/>
                </a:cubicBezTo>
                <a:cubicBezTo>
                  <a:pt x="18" y="5"/>
                  <a:pt x="17" y="5"/>
                  <a:pt x="16" y="5"/>
                </a:cubicBezTo>
                <a:cubicBezTo>
                  <a:pt x="15" y="5"/>
                  <a:pt x="14" y="6"/>
                  <a:pt x="13" y="6"/>
                </a:cubicBezTo>
                <a:cubicBezTo>
                  <a:pt x="12" y="6"/>
                  <a:pt x="11" y="5"/>
                  <a:pt x="11" y="5"/>
                </a:cubicBezTo>
                <a:cubicBezTo>
                  <a:pt x="11" y="5"/>
                  <a:pt x="11" y="5"/>
                  <a:pt x="11" y="5"/>
                </a:cubicBezTo>
                <a:cubicBezTo>
                  <a:pt x="10" y="5"/>
                  <a:pt x="9" y="5"/>
                  <a:pt x="8" y="5"/>
                </a:cubicBezTo>
                <a:cubicBezTo>
                  <a:pt x="8" y="6"/>
                  <a:pt x="8" y="7"/>
                  <a:pt x="8" y="7"/>
                </a:cubicBezTo>
                <a:cubicBezTo>
                  <a:pt x="8" y="8"/>
                  <a:pt x="8" y="8"/>
                  <a:pt x="7" y="9"/>
                </a:cubicBezTo>
                <a:cubicBezTo>
                  <a:pt x="7" y="10"/>
                  <a:pt x="7" y="10"/>
                  <a:pt x="7" y="10"/>
                </a:cubicBezTo>
                <a:cubicBezTo>
                  <a:pt x="7" y="13"/>
                  <a:pt x="8" y="15"/>
                  <a:pt x="9" y="16"/>
                </a:cubicBez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35" name="Freeform 261"/>
          <p:cNvSpPr>
            <a:spLocks noEditPoints="1"/>
          </p:cNvSpPr>
          <p:nvPr/>
        </p:nvSpPr>
        <p:spPr bwMode="auto">
          <a:xfrm>
            <a:off x="6862665" y="3177610"/>
            <a:ext cx="287756" cy="209935"/>
          </a:xfrm>
          <a:custGeom>
            <a:avLst/>
            <a:gdLst>
              <a:gd name="T0" fmla="*/ 0 w 30"/>
              <a:gd name="T1" fmla="*/ 3 h 22"/>
              <a:gd name="T2" fmla="*/ 0 w 30"/>
              <a:gd name="T3" fmla="*/ 19 h 22"/>
              <a:gd name="T4" fmla="*/ 0 w 30"/>
              <a:gd name="T5" fmla="*/ 21 h 22"/>
              <a:gd name="T6" fmla="*/ 2 w 30"/>
              <a:gd name="T7" fmla="*/ 22 h 22"/>
              <a:gd name="T8" fmla="*/ 27 w 30"/>
              <a:gd name="T9" fmla="*/ 22 h 22"/>
              <a:gd name="T10" fmla="*/ 29 w 30"/>
              <a:gd name="T11" fmla="*/ 21 h 22"/>
              <a:gd name="T12" fmla="*/ 30 w 30"/>
              <a:gd name="T13" fmla="*/ 19 h 22"/>
              <a:gd name="T14" fmla="*/ 30 w 30"/>
              <a:gd name="T15" fmla="*/ 3 h 22"/>
              <a:gd name="T16" fmla="*/ 29 w 30"/>
              <a:gd name="T17" fmla="*/ 1 h 22"/>
              <a:gd name="T18" fmla="*/ 27 w 30"/>
              <a:gd name="T19" fmla="*/ 0 h 22"/>
              <a:gd name="T20" fmla="*/ 26 w 30"/>
              <a:gd name="T21" fmla="*/ 0 h 22"/>
              <a:gd name="T22" fmla="*/ 26 w 30"/>
              <a:gd name="T23" fmla="*/ 2 h 22"/>
              <a:gd name="T24" fmla="*/ 24 w 30"/>
              <a:gd name="T25" fmla="*/ 4 h 22"/>
              <a:gd name="T26" fmla="*/ 23 w 30"/>
              <a:gd name="T27" fmla="*/ 2 h 22"/>
              <a:gd name="T28" fmla="*/ 23 w 30"/>
              <a:gd name="T29" fmla="*/ 2 h 22"/>
              <a:gd name="T30" fmla="*/ 23 w 30"/>
              <a:gd name="T31" fmla="*/ 0 h 22"/>
              <a:gd name="T32" fmla="*/ 7 w 30"/>
              <a:gd name="T33" fmla="*/ 0 h 22"/>
              <a:gd name="T34" fmla="*/ 7 w 30"/>
              <a:gd name="T35" fmla="*/ 2 h 22"/>
              <a:gd name="T36" fmla="*/ 5 w 30"/>
              <a:gd name="T37" fmla="*/ 4 h 22"/>
              <a:gd name="T38" fmla="*/ 4 w 30"/>
              <a:gd name="T39" fmla="*/ 2 h 22"/>
              <a:gd name="T40" fmla="*/ 4 w 30"/>
              <a:gd name="T41" fmla="*/ 2 h 22"/>
              <a:gd name="T42" fmla="*/ 4 w 30"/>
              <a:gd name="T43" fmla="*/ 0 h 22"/>
              <a:gd name="T44" fmla="*/ 2 w 30"/>
              <a:gd name="T45" fmla="*/ 0 h 22"/>
              <a:gd name="T46" fmla="*/ 0 w 30"/>
              <a:gd name="T47" fmla="*/ 1 h 22"/>
              <a:gd name="T48" fmla="*/ 0 w 30"/>
              <a:gd name="T49" fmla="*/ 3 h 22"/>
              <a:gd name="T50" fmla="*/ 2 w 30"/>
              <a:gd name="T51" fmla="*/ 16 h 22"/>
              <a:gd name="T52" fmla="*/ 12 w 30"/>
              <a:gd name="T53" fmla="*/ 16 h 22"/>
              <a:gd name="T54" fmla="*/ 12 w 30"/>
              <a:gd name="T55" fmla="*/ 17 h 22"/>
              <a:gd name="T56" fmla="*/ 11 w 30"/>
              <a:gd name="T57" fmla="*/ 18 h 22"/>
              <a:gd name="T58" fmla="*/ 3 w 30"/>
              <a:gd name="T59" fmla="*/ 18 h 22"/>
              <a:gd name="T60" fmla="*/ 2 w 30"/>
              <a:gd name="T61" fmla="*/ 17 h 22"/>
              <a:gd name="T62" fmla="*/ 2 w 30"/>
              <a:gd name="T63" fmla="*/ 16 h 22"/>
              <a:gd name="T64" fmla="*/ 7 w 30"/>
              <a:gd name="T65" fmla="*/ 13 h 22"/>
              <a:gd name="T66" fmla="*/ 5 w 30"/>
              <a:gd name="T67" fmla="*/ 10 h 22"/>
              <a:gd name="T68" fmla="*/ 7 w 30"/>
              <a:gd name="T69" fmla="*/ 7 h 22"/>
              <a:gd name="T70" fmla="*/ 9 w 30"/>
              <a:gd name="T71" fmla="*/ 10 h 22"/>
              <a:gd name="T72" fmla="*/ 7 w 30"/>
              <a:gd name="T73" fmla="*/ 13 h 22"/>
              <a:gd name="T74" fmla="*/ 27 w 30"/>
              <a:gd name="T75" fmla="*/ 8 h 22"/>
              <a:gd name="T76" fmla="*/ 27 w 30"/>
              <a:gd name="T77" fmla="*/ 8 h 22"/>
              <a:gd name="T78" fmla="*/ 27 w 30"/>
              <a:gd name="T79" fmla="*/ 9 h 22"/>
              <a:gd name="T80" fmla="*/ 14 w 30"/>
              <a:gd name="T81" fmla="*/ 9 h 22"/>
              <a:gd name="T82" fmla="*/ 14 w 30"/>
              <a:gd name="T83" fmla="*/ 8 h 22"/>
              <a:gd name="T84" fmla="*/ 14 w 30"/>
              <a:gd name="T85" fmla="*/ 8 h 22"/>
              <a:gd name="T86" fmla="*/ 27 w 30"/>
              <a:gd name="T87" fmla="*/ 8 h 22"/>
              <a:gd name="T88" fmla="*/ 27 w 30"/>
              <a:gd name="T89" fmla="*/ 12 h 22"/>
              <a:gd name="T90" fmla="*/ 27 w 30"/>
              <a:gd name="T91" fmla="*/ 12 h 22"/>
              <a:gd name="T92" fmla="*/ 27 w 30"/>
              <a:gd name="T93" fmla="*/ 13 h 22"/>
              <a:gd name="T94" fmla="*/ 14 w 30"/>
              <a:gd name="T95" fmla="*/ 13 h 22"/>
              <a:gd name="T96" fmla="*/ 14 w 30"/>
              <a:gd name="T97" fmla="*/ 12 h 22"/>
              <a:gd name="T98" fmla="*/ 14 w 30"/>
              <a:gd name="T99" fmla="*/ 12 h 22"/>
              <a:gd name="T100" fmla="*/ 27 w 30"/>
              <a:gd name="T101" fmla="*/ 12 h 22"/>
              <a:gd name="T102" fmla="*/ 27 w 30"/>
              <a:gd name="T103" fmla="*/ 16 h 22"/>
              <a:gd name="T104" fmla="*/ 27 w 30"/>
              <a:gd name="T105" fmla="*/ 16 h 22"/>
              <a:gd name="T106" fmla="*/ 27 w 30"/>
              <a:gd name="T107" fmla="*/ 17 h 22"/>
              <a:gd name="T108" fmla="*/ 14 w 30"/>
              <a:gd name="T109" fmla="*/ 17 h 22"/>
              <a:gd name="T110" fmla="*/ 14 w 30"/>
              <a:gd name="T111" fmla="*/ 16 h 22"/>
              <a:gd name="T112" fmla="*/ 14 w 30"/>
              <a:gd name="T113" fmla="*/ 16 h 22"/>
              <a:gd name="T114" fmla="*/ 27 w 30"/>
              <a:gd name="T115"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 h="22">
                <a:moveTo>
                  <a:pt x="0" y="3"/>
                </a:moveTo>
                <a:cubicBezTo>
                  <a:pt x="0" y="19"/>
                  <a:pt x="0" y="19"/>
                  <a:pt x="0" y="19"/>
                </a:cubicBezTo>
                <a:cubicBezTo>
                  <a:pt x="0" y="19"/>
                  <a:pt x="0" y="20"/>
                  <a:pt x="0" y="21"/>
                </a:cubicBezTo>
                <a:cubicBezTo>
                  <a:pt x="1" y="21"/>
                  <a:pt x="2" y="22"/>
                  <a:pt x="2" y="22"/>
                </a:cubicBezTo>
                <a:cubicBezTo>
                  <a:pt x="10" y="22"/>
                  <a:pt x="20" y="22"/>
                  <a:pt x="27" y="22"/>
                </a:cubicBezTo>
                <a:cubicBezTo>
                  <a:pt x="28" y="22"/>
                  <a:pt x="29" y="21"/>
                  <a:pt x="29" y="21"/>
                </a:cubicBezTo>
                <a:cubicBezTo>
                  <a:pt x="30" y="20"/>
                  <a:pt x="30" y="19"/>
                  <a:pt x="30" y="19"/>
                </a:cubicBezTo>
                <a:cubicBezTo>
                  <a:pt x="30" y="3"/>
                  <a:pt x="30" y="3"/>
                  <a:pt x="30" y="3"/>
                </a:cubicBezTo>
                <a:cubicBezTo>
                  <a:pt x="30" y="3"/>
                  <a:pt x="30" y="2"/>
                  <a:pt x="29" y="1"/>
                </a:cubicBezTo>
                <a:cubicBezTo>
                  <a:pt x="29" y="1"/>
                  <a:pt x="28" y="0"/>
                  <a:pt x="27" y="0"/>
                </a:cubicBezTo>
                <a:cubicBezTo>
                  <a:pt x="26" y="0"/>
                  <a:pt x="26" y="0"/>
                  <a:pt x="26" y="0"/>
                </a:cubicBezTo>
                <a:cubicBezTo>
                  <a:pt x="26" y="2"/>
                  <a:pt x="26" y="2"/>
                  <a:pt x="26" y="2"/>
                </a:cubicBezTo>
                <a:cubicBezTo>
                  <a:pt x="26" y="3"/>
                  <a:pt x="25" y="4"/>
                  <a:pt x="24" y="4"/>
                </a:cubicBezTo>
                <a:cubicBezTo>
                  <a:pt x="23" y="4"/>
                  <a:pt x="23" y="3"/>
                  <a:pt x="23" y="2"/>
                </a:cubicBezTo>
                <a:cubicBezTo>
                  <a:pt x="23" y="2"/>
                  <a:pt x="23" y="2"/>
                  <a:pt x="23" y="2"/>
                </a:cubicBezTo>
                <a:cubicBezTo>
                  <a:pt x="23" y="0"/>
                  <a:pt x="23" y="0"/>
                  <a:pt x="23" y="0"/>
                </a:cubicBezTo>
                <a:cubicBezTo>
                  <a:pt x="7" y="0"/>
                  <a:pt x="7" y="0"/>
                  <a:pt x="7" y="0"/>
                </a:cubicBezTo>
                <a:cubicBezTo>
                  <a:pt x="7" y="2"/>
                  <a:pt x="7" y="2"/>
                  <a:pt x="7" y="2"/>
                </a:cubicBezTo>
                <a:cubicBezTo>
                  <a:pt x="7" y="3"/>
                  <a:pt x="6" y="4"/>
                  <a:pt x="5" y="4"/>
                </a:cubicBezTo>
                <a:cubicBezTo>
                  <a:pt x="4" y="4"/>
                  <a:pt x="4" y="3"/>
                  <a:pt x="4" y="2"/>
                </a:cubicBezTo>
                <a:cubicBezTo>
                  <a:pt x="4" y="2"/>
                  <a:pt x="4" y="2"/>
                  <a:pt x="4" y="2"/>
                </a:cubicBezTo>
                <a:cubicBezTo>
                  <a:pt x="4" y="0"/>
                  <a:pt x="4" y="0"/>
                  <a:pt x="4" y="0"/>
                </a:cubicBezTo>
                <a:cubicBezTo>
                  <a:pt x="2" y="0"/>
                  <a:pt x="2" y="0"/>
                  <a:pt x="2" y="0"/>
                </a:cubicBezTo>
                <a:cubicBezTo>
                  <a:pt x="1" y="1"/>
                  <a:pt x="1" y="1"/>
                  <a:pt x="0" y="1"/>
                </a:cubicBezTo>
                <a:cubicBezTo>
                  <a:pt x="0" y="2"/>
                  <a:pt x="0" y="2"/>
                  <a:pt x="0" y="3"/>
                </a:cubicBezTo>
                <a:close/>
                <a:moveTo>
                  <a:pt x="2" y="16"/>
                </a:moveTo>
                <a:cubicBezTo>
                  <a:pt x="2" y="13"/>
                  <a:pt x="12" y="13"/>
                  <a:pt x="12" y="16"/>
                </a:cubicBezTo>
                <a:cubicBezTo>
                  <a:pt x="12" y="17"/>
                  <a:pt x="12" y="17"/>
                  <a:pt x="12" y="17"/>
                </a:cubicBezTo>
                <a:cubicBezTo>
                  <a:pt x="12" y="17"/>
                  <a:pt x="11" y="18"/>
                  <a:pt x="11" y="18"/>
                </a:cubicBezTo>
                <a:cubicBezTo>
                  <a:pt x="3" y="18"/>
                  <a:pt x="3" y="18"/>
                  <a:pt x="3" y="18"/>
                </a:cubicBezTo>
                <a:cubicBezTo>
                  <a:pt x="3" y="18"/>
                  <a:pt x="2" y="17"/>
                  <a:pt x="2" y="17"/>
                </a:cubicBezTo>
                <a:cubicBezTo>
                  <a:pt x="2" y="16"/>
                  <a:pt x="2" y="16"/>
                  <a:pt x="2" y="16"/>
                </a:cubicBezTo>
                <a:close/>
                <a:moveTo>
                  <a:pt x="7" y="13"/>
                </a:moveTo>
                <a:cubicBezTo>
                  <a:pt x="6" y="13"/>
                  <a:pt x="5" y="12"/>
                  <a:pt x="5" y="10"/>
                </a:cubicBezTo>
                <a:cubicBezTo>
                  <a:pt x="5" y="8"/>
                  <a:pt x="4" y="7"/>
                  <a:pt x="7" y="7"/>
                </a:cubicBezTo>
                <a:cubicBezTo>
                  <a:pt x="10" y="7"/>
                  <a:pt x="9" y="8"/>
                  <a:pt x="9" y="10"/>
                </a:cubicBezTo>
                <a:cubicBezTo>
                  <a:pt x="9" y="12"/>
                  <a:pt x="8" y="13"/>
                  <a:pt x="7" y="13"/>
                </a:cubicBezTo>
                <a:close/>
                <a:moveTo>
                  <a:pt x="27" y="8"/>
                </a:moveTo>
                <a:cubicBezTo>
                  <a:pt x="27" y="8"/>
                  <a:pt x="27" y="8"/>
                  <a:pt x="27" y="8"/>
                </a:cubicBezTo>
                <a:cubicBezTo>
                  <a:pt x="27" y="8"/>
                  <a:pt x="27" y="9"/>
                  <a:pt x="27" y="9"/>
                </a:cubicBezTo>
                <a:cubicBezTo>
                  <a:pt x="14" y="9"/>
                  <a:pt x="14" y="9"/>
                  <a:pt x="14" y="9"/>
                </a:cubicBezTo>
                <a:cubicBezTo>
                  <a:pt x="14" y="9"/>
                  <a:pt x="14" y="8"/>
                  <a:pt x="14" y="8"/>
                </a:cubicBezTo>
                <a:cubicBezTo>
                  <a:pt x="14" y="8"/>
                  <a:pt x="14" y="8"/>
                  <a:pt x="14" y="8"/>
                </a:cubicBezTo>
                <a:cubicBezTo>
                  <a:pt x="27" y="8"/>
                  <a:pt x="27" y="8"/>
                  <a:pt x="27" y="8"/>
                </a:cubicBezTo>
                <a:close/>
                <a:moveTo>
                  <a:pt x="27" y="12"/>
                </a:moveTo>
                <a:cubicBezTo>
                  <a:pt x="27" y="12"/>
                  <a:pt x="27" y="12"/>
                  <a:pt x="27" y="12"/>
                </a:cubicBezTo>
                <a:cubicBezTo>
                  <a:pt x="27" y="12"/>
                  <a:pt x="27" y="13"/>
                  <a:pt x="27" y="13"/>
                </a:cubicBezTo>
                <a:cubicBezTo>
                  <a:pt x="14" y="13"/>
                  <a:pt x="14" y="13"/>
                  <a:pt x="14" y="13"/>
                </a:cubicBezTo>
                <a:cubicBezTo>
                  <a:pt x="14" y="13"/>
                  <a:pt x="14" y="12"/>
                  <a:pt x="14" y="12"/>
                </a:cubicBezTo>
                <a:cubicBezTo>
                  <a:pt x="14" y="12"/>
                  <a:pt x="14" y="12"/>
                  <a:pt x="14" y="12"/>
                </a:cubicBezTo>
                <a:cubicBezTo>
                  <a:pt x="27" y="12"/>
                  <a:pt x="27" y="12"/>
                  <a:pt x="27" y="12"/>
                </a:cubicBezTo>
                <a:close/>
                <a:moveTo>
                  <a:pt x="27" y="16"/>
                </a:moveTo>
                <a:cubicBezTo>
                  <a:pt x="27" y="16"/>
                  <a:pt x="27" y="16"/>
                  <a:pt x="27" y="16"/>
                </a:cubicBezTo>
                <a:cubicBezTo>
                  <a:pt x="27" y="16"/>
                  <a:pt x="27" y="17"/>
                  <a:pt x="27" y="17"/>
                </a:cubicBezTo>
                <a:cubicBezTo>
                  <a:pt x="14" y="17"/>
                  <a:pt x="14" y="17"/>
                  <a:pt x="14" y="17"/>
                </a:cubicBezTo>
                <a:cubicBezTo>
                  <a:pt x="14" y="17"/>
                  <a:pt x="14" y="16"/>
                  <a:pt x="14" y="16"/>
                </a:cubicBezTo>
                <a:cubicBezTo>
                  <a:pt x="14" y="16"/>
                  <a:pt x="14" y="16"/>
                  <a:pt x="14" y="16"/>
                </a:cubicBezTo>
                <a:lnTo>
                  <a:pt x="27" y="16"/>
                </a:ln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36" name="Freeform 262"/>
          <p:cNvSpPr>
            <a:spLocks noEditPoints="1"/>
          </p:cNvSpPr>
          <p:nvPr/>
        </p:nvSpPr>
        <p:spPr bwMode="auto">
          <a:xfrm>
            <a:off x="4980495" y="3110649"/>
            <a:ext cx="336619" cy="334810"/>
          </a:xfrm>
          <a:custGeom>
            <a:avLst/>
            <a:gdLst>
              <a:gd name="T0" fmla="*/ 17 w 35"/>
              <a:gd name="T1" fmla="*/ 26 h 35"/>
              <a:gd name="T2" fmla="*/ 17 w 35"/>
              <a:gd name="T3" fmla="*/ 9 h 35"/>
              <a:gd name="T4" fmla="*/ 14 w 35"/>
              <a:gd name="T5" fmla="*/ 5 h 35"/>
              <a:gd name="T6" fmla="*/ 17 w 35"/>
              <a:gd name="T7" fmla="*/ 0 h 35"/>
              <a:gd name="T8" fmla="*/ 20 w 35"/>
              <a:gd name="T9" fmla="*/ 5 h 35"/>
              <a:gd name="T10" fmla="*/ 17 w 35"/>
              <a:gd name="T11" fmla="*/ 9 h 35"/>
              <a:gd name="T12" fmla="*/ 19 w 35"/>
              <a:gd name="T13" fmla="*/ 7 h 35"/>
              <a:gd name="T14" fmla="*/ 20 w 35"/>
              <a:gd name="T15" fmla="*/ 3 h 35"/>
              <a:gd name="T16" fmla="*/ 17 w 35"/>
              <a:gd name="T17" fmla="*/ 2 h 35"/>
              <a:gd name="T18" fmla="*/ 15 w 35"/>
              <a:gd name="T19" fmla="*/ 2 h 35"/>
              <a:gd name="T20" fmla="*/ 14 w 35"/>
              <a:gd name="T21" fmla="*/ 5 h 35"/>
              <a:gd name="T22" fmla="*/ 26 w 35"/>
              <a:gd name="T23" fmla="*/ 26 h 35"/>
              <a:gd name="T24" fmla="*/ 25 w 35"/>
              <a:gd name="T25" fmla="*/ 23 h 35"/>
              <a:gd name="T26" fmla="*/ 32 w 35"/>
              <a:gd name="T27" fmla="*/ 23 h 35"/>
              <a:gd name="T28" fmla="*/ 32 w 35"/>
              <a:gd name="T29" fmla="*/ 23 h 35"/>
              <a:gd name="T30" fmla="*/ 27 w 35"/>
              <a:gd name="T31" fmla="*/ 26 h 35"/>
              <a:gd name="T32" fmla="*/ 31 w 35"/>
              <a:gd name="T33" fmla="*/ 23 h 35"/>
              <a:gd name="T34" fmla="*/ 31 w 35"/>
              <a:gd name="T35" fmla="*/ 21 h 35"/>
              <a:gd name="T36" fmla="*/ 27 w 35"/>
              <a:gd name="T37" fmla="*/ 21 h 35"/>
              <a:gd name="T38" fmla="*/ 26 w 35"/>
              <a:gd name="T39" fmla="*/ 22 h 35"/>
              <a:gd name="T40" fmla="*/ 27 w 35"/>
              <a:gd name="T41" fmla="*/ 26 h 35"/>
              <a:gd name="T42" fmla="*/ 3 w 35"/>
              <a:gd name="T43" fmla="*/ 23 h 35"/>
              <a:gd name="T44" fmla="*/ 3 w 35"/>
              <a:gd name="T45" fmla="*/ 23 h 35"/>
              <a:gd name="T46" fmla="*/ 9 w 35"/>
              <a:gd name="T47" fmla="*/ 23 h 35"/>
              <a:gd name="T48" fmla="*/ 8 w 35"/>
              <a:gd name="T49" fmla="*/ 26 h 35"/>
              <a:gd name="T50" fmla="*/ 6 w 35"/>
              <a:gd name="T51" fmla="*/ 27 h 35"/>
              <a:gd name="T52" fmla="*/ 9 w 35"/>
              <a:gd name="T53" fmla="*/ 22 h 35"/>
              <a:gd name="T54" fmla="*/ 7 w 35"/>
              <a:gd name="T55" fmla="*/ 21 h 35"/>
              <a:gd name="T56" fmla="*/ 5 w 35"/>
              <a:gd name="T57" fmla="*/ 21 h 35"/>
              <a:gd name="T58" fmla="*/ 3 w 35"/>
              <a:gd name="T59" fmla="*/ 22 h 35"/>
              <a:gd name="T60" fmla="*/ 35 w 35"/>
              <a:gd name="T61" fmla="*/ 34 h 35"/>
              <a:gd name="T62" fmla="*/ 29 w 35"/>
              <a:gd name="T63" fmla="*/ 34 h 35"/>
              <a:gd name="T64" fmla="*/ 29 w 35"/>
              <a:gd name="T65" fmla="*/ 30 h 35"/>
              <a:gd name="T66" fmla="*/ 28 w 35"/>
              <a:gd name="T67" fmla="*/ 30 h 35"/>
              <a:gd name="T68" fmla="*/ 28 w 35"/>
              <a:gd name="T69" fmla="*/ 31 h 35"/>
              <a:gd name="T70" fmla="*/ 26 w 35"/>
              <a:gd name="T71" fmla="*/ 29 h 35"/>
              <a:gd name="T72" fmla="*/ 23 w 35"/>
              <a:gd name="T73" fmla="*/ 35 h 35"/>
              <a:gd name="T74" fmla="*/ 12 w 35"/>
              <a:gd name="T75" fmla="*/ 34 h 35"/>
              <a:gd name="T76" fmla="*/ 7 w 35"/>
              <a:gd name="T77" fmla="*/ 34 h 35"/>
              <a:gd name="T78" fmla="*/ 7 w 35"/>
              <a:gd name="T79" fmla="*/ 30 h 35"/>
              <a:gd name="T80" fmla="*/ 5 w 35"/>
              <a:gd name="T81" fmla="*/ 30 h 35"/>
              <a:gd name="T82" fmla="*/ 6 w 35"/>
              <a:gd name="T83" fmla="*/ 31 h 35"/>
              <a:gd name="T84" fmla="*/ 3 w 35"/>
              <a:gd name="T85" fmla="*/ 29 h 35"/>
              <a:gd name="T86" fmla="*/ 1 w 35"/>
              <a:gd name="T87" fmla="*/ 35 h 35"/>
              <a:gd name="T88" fmla="*/ 23 w 35"/>
              <a:gd name="T89" fmla="*/ 15 h 35"/>
              <a:gd name="T90" fmla="*/ 18 w 35"/>
              <a:gd name="T91" fmla="*/ 15 h 35"/>
              <a:gd name="T92" fmla="*/ 18 w 35"/>
              <a:gd name="T93" fmla="*/ 11 h 35"/>
              <a:gd name="T94" fmla="*/ 17 w 35"/>
              <a:gd name="T95" fmla="*/ 11 h 35"/>
              <a:gd name="T96" fmla="*/ 17 w 35"/>
              <a:gd name="T97" fmla="*/ 12 h 35"/>
              <a:gd name="T98" fmla="*/ 14 w 35"/>
              <a:gd name="T99" fmla="*/ 10 h 35"/>
              <a:gd name="T100" fmla="*/ 12 w 35"/>
              <a:gd name="T101" fmla="*/ 16 h 35"/>
              <a:gd name="T102" fmla="*/ 16 w 35"/>
              <a:gd name="T103" fmla="*/ 21 h 35"/>
              <a:gd name="T104" fmla="*/ 14 w 35"/>
              <a:gd name="T105" fmla="*/ 26 h 35"/>
              <a:gd name="T106" fmla="*/ 13 w 35"/>
              <a:gd name="T107" fmla="*/ 28 h 35"/>
              <a:gd name="T108" fmla="*/ 17 w 35"/>
              <a:gd name="T109" fmla="*/ 27 h 35"/>
              <a:gd name="T110" fmla="*/ 22 w 35"/>
              <a:gd name="T111" fmla="*/ 28 h 35"/>
              <a:gd name="T112" fmla="*/ 20 w 35"/>
              <a:gd name="T113" fmla="*/ 25 h 35"/>
              <a:gd name="T114" fmla="*/ 18 w 35"/>
              <a:gd name="T115" fmla="*/ 21 h 35"/>
              <a:gd name="T116" fmla="*/ 17 w 35"/>
              <a:gd name="T117" fmla="*/ 1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 h="35">
                <a:moveTo>
                  <a:pt x="17" y="22"/>
                </a:moveTo>
                <a:cubicBezTo>
                  <a:pt x="18" y="22"/>
                  <a:pt x="19" y="23"/>
                  <a:pt x="19" y="24"/>
                </a:cubicBezTo>
                <a:cubicBezTo>
                  <a:pt x="19" y="25"/>
                  <a:pt x="18" y="26"/>
                  <a:pt x="17" y="26"/>
                </a:cubicBezTo>
                <a:cubicBezTo>
                  <a:pt x="16" y="26"/>
                  <a:pt x="15" y="25"/>
                  <a:pt x="15" y="24"/>
                </a:cubicBezTo>
                <a:cubicBezTo>
                  <a:pt x="15" y="23"/>
                  <a:pt x="16" y="22"/>
                  <a:pt x="17" y="22"/>
                </a:cubicBezTo>
                <a:close/>
                <a:moveTo>
                  <a:pt x="17" y="9"/>
                </a:moveTo>
                <a:cubicBezTo>
                  <a:pt x="16" y="9"/>
                  <a:pt x="15" y="8"/>
                  <a:pt x="15" y="8"/>
                </a:cubicBezTo>
                <a:cubicBezTo>
                  <a:pt x="14" y="7"/>
                  <a:pt x="14" y="6"/>
                  <a:pt x="14" y="5"/>
                </a:cubicBezTo>
                <a:cubicBezTo>
                  <a:pt x="14" y="5"/>
                  <a:pt x="14" y="5"/>
                  <a:pt x="14" y="5"/>
                </a:cubicBezTo>
                <a:cubicBezTo>
                  <a:pt x="14" y="5"/>
                  <a:pt x="14" y="5"/>
                  <a:pt x="14" y="5"/>
                </a:cubicBezTo>
                <a:cubicBezTo>
                  <a:pt x="14" y="4"/>
                  <a:pt x="14" y="4"/>
                  <a:pt x="14" y="4"/>
                </a:cubicBezTo>
                <a:cubicBezTo>
                  <a:pt x="14" y="2"/>
                  <a:pt x="13" y="0"/>
                  <a:pt x="17" y="0"/>
                </a:cubicBezTo>
                <a:cubicBezTo>
                  <a:pt x="21" y="0"/>
                  <a:pt x="20" y="2"/>
                  <a:pt x="20" y="4"/>
                </a:cubicBezTo>
                <a:cubicBezTo>
                  <a:pt x="20" y="4"/>
                  <a:pt x="20" y="4"/>
                  <a:pt x="20" y="5"/>
                </a:cubicBezTo>
                <a:cubicBezTo>
                  <a:pt x="20" y="5"/>
                  <a:pt x="20" y="5"/>
                  <a:pt x="20" y="5"/>
                </a:cubicBezTo>
                <a:cubicBezTo>
                  <a:pt x="20" y="5"/>
                  <a:pt x="20" y="5"/>
                  <a:pt x="20" y="5"/>
                </a:cubicBezTo>
                <a:cubicBezTo>
                  <a:pt x="20" y="6"/>
                  <a:pt x="20" y="7"/>
                  <a:pt x="19" y="8"/>
                </a:cubicBezTo>
                <a:cubicBezTo>
                  <a:pt x="19" y="8"/>
                  <a:pt x="18" y="9"/>
                  <a:pt x="17" y="9"/>
                </a:cubicBezTo>
                <a:close/>
                <a:moveTo>
                  <a:pt x="15" y="7"/>
                </a:moveTo>
                <a:cubicBezTo>
                  <a:pt x="16" y="8"/>
                  <a:pt x="16" y="9"/>
                  <a:pt x="17" y="9"/>
                </a:cubicBezTo>
                <a:cubicBezTo>
                  <a:pt x="18" y="9"/>
                  <a:pt x="19" y="8"/>
                  <a:pt x="19" y="7"/>
                </a:cubicBezTo>
                <a:cubicBezTo>
                  <a:pt x="20" y="7"/>
                  <a:pt x="20" y="6"/>
                  <a:pt x="20" y="5"/>
                </a:cubicBezTo>
                <a:cubicBezTo>
                  <a:pt x="20" y="4"/>
                  <a:pt x="20" y="4"/>
                  <a:pt x="20" y="4"/>
                </a:cubicBezTo>
                <a:cubicBezTo>
                  <a:pt x="20" y="4"/>
                  <a:pt x="20" y="3"/>
                  <a:pt x="20" y="3"/>
                </a:cubicBezTo>
                <a:cubicBezTo>
                  <a:pt x="20" y="3"/>
                  <a:pt x="20" y="2"/>
                  <a:pt x="20" y="2"/>
                </a:cubicBezTo>
                <a:cubicBezTo>
                  <a:pt x="19" y="2"/>
                  <a:pt x="19" y="2"/>
                  <a:pt x="18" y="2"/>
                </a:cubicBezTo>
                <a:cubicBezTo>
                  <a:pt x="18" y="2"/>
                  <a:pt x="18" y="2"/>
                  <a:pt x="17" y="2"/>
                </a:cubicBezTo>
                <a:cubicBezTo>
                  <a:pt x="17" y="2"/>
                  <a:pt x="16" y="2"/>
                  <a:pt x="16" y="2"/>
                </a:cubicBezTo>
                <a:cubicBezTo>
                  <a:pt x="16" y="2"/>
                  <a:pt x="16" y="2"/>
                  <a:pt x="16" y="2"/>
                </a:cubicBezTo>
                <a:cubicBezTo>
                  <a:pt x="15" y="2"/>
                  <a:pt x="15" y="2"/>
                  <a:pt x="15" y="2"/>
                </a:cubicBezTo>
                <a:cubicBezTo>
                  <a:pt x="15" y="2"/>
                  <a:pt x="15" y="3"/>
                  <a:pt x="15" y="3"/>
                </a:cubicBezTo>
                <a:cubicBezTo>
                  <a:pt x="15" y="3"/>
                  <a:pt x="15" y="4"/>
                  <a:pt x="14" y="4"/>
                </a:cubicBezTo>
                <a:cubicBezTo>
                  <a:pt x="14" y="5"/>
                  <a:pt x="14" y="5"/>
                  <a:pt x="14" y="5"/>
                </a:cubicBezTo>
                <a:cubicBezTo>
                  <a:pt x="14" y="6"/>
                  <a:pt x="15" y="7"/>
                  <a:pt x="15" y="7"/>
                </a:cubicBezTo>
                <a:close/>
                <a:moveTo>
                  <a:pt x="28" y="28"/>
                </a:moveTo>
                <a:cubicBezTo>
                  <a:pt x="28" y="28"/>
                  <a:pt x="27" y="27"/>
                  <a:pt x="26" y="26"/>
                </a:cubicBezTo>
                <a:cubicBezTo>
                  <a:pt x="26" y="25"/>
                  <a:pt x="25" y="24"/>
                  <a:pt x="25" y="23"/>
                </a:cubicBezTo>
                <a:cubicBezTo>
                  <a:pt x="25" y="23"/>
                  <a:pt x="25" y="23"/>
                  <a:pt x="25" y="23"/>
                </a:cubicBezTo>
                <a:cubicBezTo>
                  <a:pt x="25" y="23"/>
                  <a:pt x="25" y="23"/>
                  <a:pt x="25" y="23"/>
                </a:cubicBezTo>
                <a:cubicBezTo>
                  <a:pt x="25" y="23"/>
                  <a:pt x="25" y="23"/>
                  <a:pt x="25" y="23"/>
                </a:cubicBezTo>
                <a:cubicBezTo>
                  <a:pt x="25" y="20"/>
                  <a:pt x="25" y="18"/>
                  <a:pt x="28" y="18"/>
                </a:cubicBezTo>
                <a:cubicBezTo>
                  <a:pt x="32" y="18"/>
                  <a:pt x="32" y="20"/>
                  <a:pt x="32" y="23"/>
                </a:cubicBezTo>
                <a:cubicBezTo>
                  <a:pt x="32" y="23"/>
                  <a:pt x="32" y="23"/>
                  <a:pt x="32" y="23"/>
                </a:cubicBezTo>
                <a:cubicBezTo>
                  <a:pt x="32" y="23"/>
                  <a:pt x="32" y="23"/>
                  <a:pt x="32" y="23"/>
                </a:cubicBezTo>
                <a:cubicBezTo>
                  <a:pt x="32" y="23"/>
                  <a:pt x="32" y="23"/>
                  <a:pt x="32" y="23"/>
                </a:cubicBezTo>
                <a:cubicBezTo>
                  <a:pt x="32" y="24"/>
                  <a:pt x="31" y="25"/>
                  <a:pt x="31" y="26"/>
                </a:cubicBezTo>
                <a:cubicBezTo>
                  <a:pt x="30" y="27"/>
                  <a:pt x="29" y="28"/>
                  <a:pt x="28" y="28"/>
                </a:cubicBezTo>
                <a:close/>
                <a:moveTo>
                  <a:pt x="27" y="26"/>
                </a:moveTo>
                <a:cubicBezTo>
                  <a:pt x="27" y="27"/>
                  <a:pt x="28" y="27"/>
                  <a:pt x="28" y="27"/>
                </a:cubicBezTo>
                <a:cubicBezTo>
                  <a:pt x="29" y="27"/>
                  <a:pt x="30" y="27"/>
                  <a:pt x="30" y="26"/>
                </a:cubicBezTo>
                <a:cubicBezTo>
                  <a:pt x="31" y="25"/>
                  <a:pt x="31" y="24"/>
                  <a:pt x="31" y="23"/>
                </a:cubicBezTo>
                <a:cubicBezTo>
                  <a:pt x="31" y="22"/>
                  <a:pt x="31" y="22"/>
                  <a:pt x="31" y="22"/>
                </a:cubicBezTo>
                <a:cubicBezTo>
                  <a:pt x="31" y="22"/>
                  <a:pt x="31" y="22"/>
                  <a:pt x="31" y="22"/>
                </a:cubicBezTo>
                <a:cubicBezTo>
                  <a:pt x="31" y="21"/>
                  <a:pt x="31" y="21"/>
                  <a:pt x="31" y="21"/>
                </a:cubicBezTo>
                <a:cubicBezTo>
                  <a:pt x="31" y="20"/>
                  <a:pt x="30" y="21"/>
                  <a:pt x="30" y="21"/>
                </a:cubicBezTo>
                <a:cubicBezTo>
                  <a:pt x="29" y="21"/>
                  <a:pt x="29" y="21"/>
                  <a:pt x="28" y="21"/>
                </a:cubicBezTo>
                <a:cubicBezTo>
                  <a:pt x="28" y="21"/>
                  <a:pt x="28" y="21"/>
                  <a:pt x="27" y="21"/>
                </a:cubicBezTo>
                <a:cubicBezTo>
                  <a:pt x="27" y="21"/>
                  <a:pt x="27" y="21"/>
                  <a:pt x="27" y="21"/>
                </a:cubicBezTo>
                <a:cubicBezTo>
                  <a:pt x="27" y="21"/>
                  <a:pt x="26" y="20"/>
                  <a:pt x="26" y="21"/>
                </a:cubicBezTo>
                <a:cubicBezTo>
                  <a:pt x="26" y="21"/>
                  <a:pt x="26" y="21"/>
                  <a:pt x="26" y="22"/>
                </a:cubicBezTo>
                <a:cubicBezTo>
                  <a:pt x="26" y="22"/>
                  <a:pt x="26" y="22"/>
                  <a:pt x="26" y="22"/>
                </a:cubicBezTo>
                <a:cubicBezTo>
                  <a:pt x="26" y="23"/>
                  <a:pt x="26" y="23"/>
                  <a:pt x="26" y="23"/>
                </a:cubicBezTo>
                <a:cubicBezTo>
                  <a:pt x="26" y="24"/>
                  <a:pt x="26" y="25"/>
                  <a:pt x="27" y="26"/>
                </a:cubicBezTo>
                <a:close/>
                <a:moveTo>
                  <a:pt x="6" y="28"/>
                </a:moveTo>
                <a:cubicBezTo>
                  <a:pt x="5" y="28"/>
                  <a:pt x="4" y="27"/>
                  <a:pt x="4" y="26"/>
                </a:cubicBezTo>
                <a:cubicBezTo>
                  <a:pt x="3" y="25"/>
                  <a:pt x="3" y="24"/>
                  <a:pt x="3" y="23"/>
                </a:cubicBezTo>
                <a:cubicBezTo>
                  <a:pt x="3" y="23"/>
                  <a:pt x="3" y="23"/>
                  <a:pt x="3" y="23"/>
                </a:cubicBezTo>
                <a:cubicBezTo>
                  <a:pt x="3" y="23"/>
                  <a:pt x="3" y="23"/>
                  <a:pt x="3" y="23"/>
                </a:cubicBezTo>
                <a:cubicBezTo>
                  <a:pt x="3" y="23"/>
                  <a:pt x="3" y="23"/>
                  <a:pt x="3" y="23"/>
                </a:cubicBezTo>
                <a:cubicBezTo>
                  <a:pt x="3" y="20"/>
                  <a:pt x="2" y="18"/>
                  <a:pt x="6" y="18"/>
                </a:cubicBezTo>
                <a:cubicBezTo>
                  <a:pt x="10" y="18"/>
                  <a:pt x="9" y="20"/>
                  <a:pt x="9" y="23"/>
                </a:cubicBezTo>
                <a:cubicBezTo>
                  <a:pt x="9" y="23"/>
                  <a:pt x="9" y="23"/>
                  <a:pt x="9" y="23"/>
                </a:cubicBezTo>
                <a:cubicBezTo>
                  <a:pt x="9" y="23"/>
                  <a:pt x="9" y="23"/>
                  <a:pt x="9" y="23"/>
                </a:cubicBezTo>
                <a:cubicBezTo>
                  <a:pt x="9" y="23"/>
                  <a:pt x="9" y="23"/>
                  <a:pt x="9" y="23"/>
                </a:cubicBezTo>
                <a:cubicBezTo>
                  <a:pt x="9" y="24"/>
                  <a:pt x="9" y="25"/>
                  <a:pt x="8" y="26"/>
                </a:cubicBezTo>
                <a:cubicBezTo>
                  <a:pt x="8" y="27"/>
                  <a:pt x="7" y="28"/>
                  <a:pt x="6" y="28"/>
                </a:cubicBezTo>
                <a:close/>
                <a:moveTo>
                  <a:pt x="4" y="26"/>
                </a:moveTo>
                <a:cubicBezTo>
                  <a:pt x="4" y="27"/>
                  <a:pt x="5" y="27"/>
                  <a:pt x="6" y="27"/>
                </a:cubicBezTo>
                <a:cubicBezTo>
                  <a:pt x="7" y="27"/>
                  <a:pt x="7" y="27"/>
                  <a:pt x="8" y="26"/>
                </a:cubicBezTo>
                <a:cubicBezTo>
                  <a:pt x="8" y="25"/>
                  <a:pt x="9" y="24"/>
                  <a:pt x="9" y="23"/>
                </a:cubicBezTo>
                <a:cubicBezTo>
                  <a:pt x="9" y="22"/>
                  <a:pt x="9" y="22"/>
                  <a:pt x="9" y="22"/>
                </a:cubicBezTo>
                <a:cubicBezTo>
                  <a:pt x="8" y="22"/>
                  <a:pt x="8" y="22"/>
                  <a:pt x="8" y="22"/>
                </a:cubicBezTo>
                <a:cubicBezTo>
                  <a:pt x="8" y="21"/>
                  <a:pt x="8" y="21"/>
                  <a:pt x="8" y="21"/>
                </a:cubicBezTo>
                <a:cubicBezTo>
                  <a:pt x="8" y="20"/>
                  <a:pt x="8" y="21"/>
                  <a:pt x="7" y="21"/>
                </a:cubicBezTo>
                <a:cubicBezTo>
                  <a:pt x="7" y="21"/>
                  <a:pt x="6" y="21"/>
                  <a:pt x="6" y="21"/>
                </a:cubicBezTo>
                <a:cubicBezTo>
                  <a:pt x="5" y="21"/>
                  <a:pt x="5" y="21"/>
                  <a:pt x="5" y="21"/>
                </a:cubicBezTo>
                <a:cubicBezTo>
                  <a:pt x="5" y="21"/>
                  <a:pt x="5" y="21"/>
                  <a:pt x="5" y="21"/>
                </a:cubicBezTo>
                <a:cubicBezTo>
                  <a:pt x="4" y="21"/>
                  <a:pt x="4" y="20"/>
                  <a:pt x="3" y="21"/>
                </a:cubicBezTo>
                <a:cubicBezTo>
                  <a:pt x="3" y="21"/>
                  <a:pt x="3" y="21"/>
                  <a:pt x="3" y="22"/>
                </a:cubicBezTo>
                <a:cubicBezTo>
                  <a:pt x="3" y="22"/>
                  <a:pt x="3" y="22"/>
                  <a:pt x="3" y="22"/>
                </a:cubicBezTo>
                <a:cubicBezTo>
                  <a:pt x="3" y="23"/>
                  <a:pt x="3" y="23"/>
                  <a:pt x="3" y="23"/>
                </a:cubicBezTo>
                <a:cubicBezTo>
                  <a:pt x="3" y="24"/>
                  <a:pt x="3" y="25"/>
                  <a:pt x="4" y="26"/>
                </a:cubicBezTo>
                <a:close/>
                <a:moveTo>
                  <a:pt x="35" y="34"/>
                </a:moveTo>
                <a:cubicBezTo>
                  <a:pt x="35" y="32"/>
                  <a:pt x="35" y="32"/>
                  <a:pt x="35" y="32"/>
                </a:cubicBezTo>
                <a:cubicBezTo>
                  <a:pt x="35" y="30"/>
                  <a:pt x="33" y="29"/>
                  <a:pt x="31" y="29"/>
                </a:cubicBezTo>
                <a:cubicBezTo>
                  <a:pt x="31" y="31"/>
                  <a:pt x="30" y="32"/>
                  <a:pt x="29" y="34"/>
                </a:cubicBezTo>
                <a:cubicBezTo>
                  <a:pt x="29" y="31"/>
                  <a:pt x="29" y="31"/>
                  <a:pt x="29" y="31"/>
                </a:cubicBezTo>
                <a:cubicBezTo>
                  <a:pt x="29" y="31"/>
                  <a:pt x="29" y="31"/>
                  <a:pt x="29" y="31"/>
                </a:cubicBezTo>
                <a:cubicBezTo>
                  <a:pt x="29" y="30"/>
                  <a:pt x="29" y="30"/>
                  <a:pt x="29" y="30"/>
                </a:cubicBezTo>
                <a:cubicBezTo>
                  <a:pt x="29" y="30"/>
                  <a:pt x="29" y="30"/>
                  <a:pt x="29" y="30"/>
                </a:cubicBezTo>
                <a:cubicBezTo>
                  <a:pt x="29" y="30"/>
                  <a:pt x="29" y="30"/>
                  <a:pt x="29" y="30"/>
                </a:cubicBezTo>
                <a:cubicBezTo>
                  <a:pt x="29" y="30"/>
                  <a:pt x="28" y="30"/>
                  <a:pt x="28" y="30"/>
                </a:cubicBezTo>
                <a:cubicBezTo>
                  <a:pt x="28" y="30"/>
                  <a:pt x="28" y="30"/>
                  <a:pt x="28" y="30"/>
                </a:cubicBezTo>
                <a:cubicBezTo>
                  <a:pt x="28" y="30"/>
                  <a:pt x="28" y="30"/>
                  <a:pt x="28" y="30"/>
                </a:cubicBezTo>
                <a:cubicBezTo>
                  <a:pt x="28" y="31"/>
                  <a:pt x="28" y="31"/>
                  <a:pt x="28" y="31"/>
                </a:cubicBezTo>
                <a:cubicBezTo>
                  <a:pt x="28" y="31"/>
                  <a:pt x="28" y="31"/>
                  <a:pt x="28" y="31"/>
                </a:cubicBezTo>
                <a:cubicBezTo>
                  <a:pt x="28" y="34"/>
                  <a:pt x="28" y="34"/>
                  <a:pt x="28" y="34"/>
                </a:cubicBezTo>
                <a:cubicBezTo>
                  <a:pt x="27" y="32"/>
                  <a:pt x="26" y="31"/>
                  <a:pt x="26" y="29"/>
                </a:cubicBezTo>
                <a:cubicBezTo>
                  <a:pt x="24" y="29"/>
                  <a:pt x="22" y="30"/>
                  <a:pt x="22" y="32"/>
                </a:cubicBezTo>
                <a:cubicBezTo>
                  <a:pt x="22" y="32"/>
                  <a:pt x="22" y="33"/>
                  <a:pt x="22" y="34"/>
                </a:cubicBezTo>
                <a:cubicBezTo>
                  <a:pt x="22" y="34"/>
                  <a:pt x="23" y="35"/>
                  <a:pt x="23" y="35"/>
                </a:cubicBezTo>
                <a:cubicBezTo>
                  <a:pt x="27" y="35"/>
                  <a:pt x="30" y="35"/>
                  <a:pt x="34" y="35"/>
                </a:cubicBezTo>
                <a:cubicBezTo>
                  <a:pt x="34" y="35"/>
                  <a:pt x="35" y="34"/>
                  <a:pt x="35" y="34"/>
                </a:cubicBezTo>
                <a:close/>
                <a:moveTo>
                  <a:pt x="12" y="34"/>
                </a:moveTo>
                <a:cubicBezTo>
                  <a:pt x="12" y="32"/>
                  <a:pt x="12" y="32"/>
                  <a:pt x="12" y="32"/>
                </a:cubicBezTo>
                <a:cubicBezTo>
                  <a:pt x="12" y="30"/>
                  <a:pt x="11" y="29"/>
                  <a:pt x="9" y="29"/>
                </a:cubicBezTo>
                <a:cubicBezTo>
                  <a:pt x="8" y="31"/>
                  <a:pt x="7" y="32"/>
                  <a:pt x="7" y="34"/>
                </a:cubicBezTo>
                <a:cubicBezTo>
                  <a:pt x="6" y="31"/>
                  <a:pt x="6" y="31"/>
                  <a:pt x="6" y="31"/>
                </a:cubicBezTo>
                <a:cubicBezTo>
                  <a:pt x="6" y="31"/>
                  <a:pt x="6" y="31"/>
                  <a:pt x="6" y="31"/>
                </a:cubicBezTo>
                <a:cubicBezTo>
                  <a:pt x="7" y="30"/>
                  <a:pt x="7" y="30"/>
                  <a:pt x="7" y="30"/>
                </a:cubicBezTo>
                <a:cubicBezTo>
                  <a:pt x="7" y="30"/>
                  <a:pt x="7" y="30"/>
                  <a:pt x="7" y="30"/>
                </a:cubicBezTo>
                <a:cubicBezTo>
                  <a:pt x="7" y="30"/>
                  <a:pt x="7" y="30"/>
                  <a:pt x="6" y="30"/>
                </a:cubicBezTo>
                <a:cubicBezTo>
                  <a:pt x="6" y="30"/>
                  <a:pt x="6" y="30"/>
                  <a:pt x="5" y="30"/>
                </a:cubicBezTo>
                <a:cubicBezTo>
                  <a:pt x="5" y="30"/>
                  <a:pt x="5" y="30"/>
                  <a:pt x="5" y="30"/>
                </a:cubicBezTo>
                <a:cubicBezTo>
                  <a:pt x="5" y="30"/>
                  <a:pt x="5" y="30"/>
                  <a:pt x="5" y="30"/>
                </a:cubicBezTo>
                <a:cubicBezTo>
                  <a:pt x="6" y="31"/>
                  <a:pt x="6" y="31"/>
                  <a:pt x="6" y="31"/>
                </a:cubicBezTo>
                <a:cubicBezTo>
                  <a:pt x="6" y="31"/>
                  <a:pt x="6" y="31"/>
                  <a:pt x="6" y="31"/>
                </a:cubicBezTo>
                <a:cubicBezTo>
                  <a:pt x="5" y="34"/>
                  <a:pt x="5" y="34"/>
                  <a:pt x="5" y="34"/>
                </a:cubicBezTo>
                <a:cubicBezTo>
                  <a:pt x="4" y="32"/>
                  <a:pt x="4" y="31"/>
                  <a:pt x="3" y="29"/>
                </a:cubicBezTo>
                <a:cubicBezTo>
                  <a:pt x="1" y="29"/>
                  <a:pt x="0" y="30"/>
                  <a:pt x="0" y="32"/>
                </a:cubicBezTo>
                <a:cubicBezTo>
                  <a:pt x="0" y="32"/>
                  <a:pt x="0" y="33"/>
                  <a:pt x="0" y="34"/>
                </a:cubicBezTo>
                <a:cubicBezTo>
                  <a:pt x="0" y="34"/>
                  <a:pt x="0" y="35"/>
                  <a:pt x="1" y="35"/>
                </a:cubicBezTo>
                <a:cubicBezTo>
                  <a:pt x="4" y="35"/>
                  <a:pt x="8" y="35"/>
                  <a:pt x="11" y="35"/>
                </a:cubicBezTo>
                <a:cubicBezTo>
                  <a:pt x="12" y="35"/>
                  <a:pt x="12" y="34"/>
                  <a:pt x="12" y="34"/>
                </a:cubicBezTo>
                <a:close/>
                <a:moveTo>
                  <a:pt x="23" y="15"/>
                </a:moveTo>
                <a:cubicBezTo>
                  <a:pt x="23" y="13"/>
                  <a:pt x="23" y="13"/>
                  <a:pt x="23" y="13"/>
                </a:cubicBezTo>
                <a:cubicBezTo>
                  <a:pt x="23" y="11"/>
                  <a:pt x="22" y="11"/>
                  <a:pt x="20" y="10"/>
                </a:cubicBezTo>
                <a:cubicBezTo>
                  <a:pt x="19" y="12"/>
                  <a:pt x="19" y="13"/>
                  <a:pt x="18" y="15"/>
                </a:cubicBezTo>
                <a:cubicBezTo>
                  <a:pt x="17" y="12"/>
                  <a:pt x="17" y="12"/>
                  <a:pt x="17" y="12"/>
                </a:cubicBezTo>
                <a:cubicBezTo>
                  <a:pt x="17" y="12"/>
                  <a:pt x="17" y="12"/>
                  <a:pt x="17" y="12"/>
                </a:cubicBezTo>
                <a:cubicBezTo>
                  <a:pt x="18" y="11"/>
                  <a:pt x="18" y="11"/>
                  <a:pt x="18" y="11"/>
                </a:cubicBezTo>
                <a:cubicBezTo>
                  <a:pt x="18" y="11"/>
                  <a:pt x="18" y="11"/>
                  <a:pt x="18" y="11"/>
                </a:cubicBezTo>
                <a:cubicBezTo>
                  <a:pt x="18" y="11"/>
                  <a:pt x="18" y="11"/>
                  <a:pt x="18" y="11"/>
                </a:cubicBezTo>
                <a:cubicBezTo>
                  <a:pt x="17" y="11"/>
                  <a:pt x="17" y="11"/>
                  <a:pt x="17" y="11"/>
                </a:cubicBezTo>
                <a:cubicBezTo>
                  <a:pt x="17" y="11"/>
                  <a:pt x="17" y="11"/>
                  <a:pt x="17" y="11"/>
                </a:cubicBezTo>
                <a:cubicBezTo>
                  <a:pt x="16" y="11"/>
                  <a:pt x="16" y="11"/>
                  <a:pt x="17" y="11"/>
                </a:cubicBezTo>
                <a:cubicBezTo>
                  <a:pt x="17" y="12"/>
                  <a:pt x="17" y="12"/>
                  <a:pt x="17" y="12"/>
                </a:cubicBezTo>
                <a:cubicBezTo>
                  <a:pt x="17" y="12"/>
                  <a:pt x="17" y="12"/>
                  <a:pt x="17" y="12"/>
                </a:cubicBezTo>
                <a:cubicBezTo>
                  <a:pt x="17" y="15"/>
                  <a:pt x="17" y="15"/>
                  <a:pt x="17" y="15"/>
                </a:cubicBezTo>
                <a:cubicBezTo>
                  <a:pt x="16" y="13"/>
                  <a:pt x="15" y="13"/>
                  <a:pt x="14" y="10"/>
                </a:cubicBezTo>
                <a:cubicBezTo>
                  <a:pt x="12" y="11"/>
                  <a:pt x="11" y="11"/>
                  <a:pt x="11" y="13"/>
                </a:cubicBezTo>
                <a:cubicBezTo>
                  <a:pt x="11" y="14"/>
                  <a:pt x="11" y="14"/>
                  <a:pt x="11" y="15"/>
                </a:cubicBezTo>
                <a:cubicBezTo>
                  <a:pt x="11" y="16"/>
                  <a:pt x="11" y="16"/>
                  <a:pt x="12" y="16"/>
                </a:cubicBezTo>
                <a:cubicBezTo>
                  <a:pt x="15" y="16"/>
                  <a:pt x="19" y="16"/>
                  <a:pt x="22" y="16"/>
                </a:cubicBezTo>
                <a:cubicBezTo>
                  <a:pt x="23" y="16"/>
                  <a:pt x="23" y="16"/>
                  <a:pt x="23" y="15"/>
                </a:cubicBezTo>
                <a:close/>
                <a:moveTo>
                  <a:pt x="16" y="21"/>
                </a:moveTo>
                <a:cubicBezTo>
                  <a:pt x="16" y="21"/>
                  <a:pt x="15" y="21"/>
                  <a:pt x="15" y="21"/>
                </a:cubicBezTo>
                <a:cubicBezTo>
                  <a:pt x="14" y="22"/>
                  <a:pt x="14" y="23"/>
                  <a:pt x="14" y="24"/>
                </a:cubicBezTo>
                <a:cubicBezTo>
                  <a:pt x="14" y="24"/>
                  <a:pt x="14" y="25"/>
                  <a:pt x="14" y="26"/>
                </a:cubicBezTo>
                <a:cubicBezTo>
                  <a:pt x="12" y="27"/>
                  <a:pt x="12" y="27"/>
                  <a:pt x="12" y="27"/>
                </a:cubicBezTo>
                <a:cubicBezTo>
                  <a:pt x="12" y="27"/>
                  <a:pt x="12" y="28"/>
                  <a:pt x="12" y="28"/>
                </a:cubicBezTo>
                <a:cubicBezTo>
                  <a:pt x="13" y="28"/>
                  <a:pt x="13" y="28"/>
                  <a:pt x="13" y="28"/>
                </a:cubicBezTo>
                <a:cubicBezTo>
                  <a:pt x="13" y="28"/>
                  <a:pt x="13" y="28"/>
                  <a:pt x="13" y="28"/>
                </a:cubicBezTo>
                <a:cubicBezTo>
                  <a:pt x="15" y="27"/>
                  <a:pt x="15" y="27"/>
                  <a:pt x="15" y="27"/>
                </a:cubicBezTo>
                <a:cubicBezTo>
                  <a:pt x="16" y="27"/>
                  <a:pt x="16" y="27"/>
                  <a:pt x="17" y="27"/>
                </a:cubicBezTo>
                <a:cubicBezTo>
                  <a:pt x="18" y="27"/>
                  <a:pt x="19" y="27"/>
                  <a:pt x="19" y="27"/>
                </a:cubicBezTo>
                <a:cubicBezTo>
                  <a:pt x="21" y="28"/>
                  <a:pt x="21" y="28"/>
                  <a:pt x="21" y="28"/>
                </a:cubicBezTo>
                <a:cubicBezTo>
                  <a:pt x="21" y="28"/>
                  <a:pt x="21" y="28"/>
                  <a:pt x="22" y="28"/>
                </a:cubicBezTo>
                <a:cubicBezTo>
                  <a:pt x="22" y="28"/>
                  <a:pt x="22" y="28"/>
                  <a:pt x="22" y="28"/>
                </a:cubicBezTo>
                <a:cubicBezTo>
                  <a:pt x="22" y="28"/>
                  <a:pt x="22" y="27"/>
                  <a:pt x="22" y="27"/>
                </a:cubicBezTo>
                <a:cubicBezTo>
                  <a:pt x="20" y="25"/>
                  <a:pt x="20" y="25"/>
                  <a:pt x="20" y="25"/>
                </a:cubicBezTo>
                <a:cubicBezTo>
                  <a:pt x="20" y="25"/>
                  <a:pt x="21" y="24"/>
                  <a:pt x="21" y="24"/>
                </a:cubicBezTo>
                <a:cubicBezTo>
                  <a:pt x="21" y="23"/>
                  <a:pt x="20" y="22"/>
                  <a:pt x="20" y="21"/>
                </a:cubicBezTo>
                <a:cubicBezTo>
                  <a:pt x="19" y="21"/>
                  <a:pt x="18" y="21"/>
                  <a:pt x="18" y="21"/>
                </a:cubicBezTo>
                <a:cubicBezTo>
                  <a:pt x="18" y="18"/>
                  <a:pt x="18" y="18"/>
                  <a:pt x="18" y="18"/>
                </a:cubicBezTo>
                <a:cubicBezTo>
                  <a:pt x="18" y="18"/>
                  <a:pt x="18" y="18"/>
                  <a:pt x="18" y="18"/>
                </a:cubicBezTo>
                <a:cubicBezTo>
                  <a:pt x="17" y="18"/>
                  <a:pt x="17" y="18"/>
                  <a:pt x="17" y="18"/>
                </a:cubicBezTo>
                <a:cubicBezTo>
                  <a:pt x="17" y="18"/>
                  <a:pt x="16" y="18"/>
                  <a:pt x="16" y="18"/>
                </a:cubicBezTo>
                <a:lnTo>
                  <a:pt x="16" y="21"/>
                </a:ln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37" name="Freeform 263"/>
          <p:cNvSpPr>
            <a:spLocks noEditPoints="1"/>
          </p:cNvSpPr>
          <p:nvPr/>
        </p:nvSpPr>
        <p:spPr bwMode="auto">
          <a:xfrm>
            <a:off x="5604868" y="3128747"/>
            <a:ext cx="316712" cy="316712"/>
          </a:xfrm>
          <a:custGeom>
            <a:avLst/>
            <a:gdLst>
              <a:gd name="T0" fmla="*/ 30 w 33"/>
              <a:gd name="T1" fmla="*/ 27 h 33"/>
              <a:gd name="T2" fmla="*/ 27 w 33"/>
              <a:gd name="T3" fmla="*/ 29 h 33"/>
              <a:gd name="T4" fmla="*/ 28 w 33"/>
              <a:gd name="T5" fmla="*/ 28 h 33"/>
              <a:gd name="T6" fmla="*/ 26 w 33"/>
              <a:gd name="T7" fmla="*/ 28 h 33"/>
              <a:gd name="T8" fmla="*/ 26 w 33"/>
              <a:gd name="T9" fmla="*/ 32 h 33"/>
              <a:gd name="T10" fmla="*/ 21 w 33"/>
              <a:gd name="T11" fmla="*/ 32 h 33"/>
              <a:gd name="T12" fmla="*/ 33 w 33"/>
              <a:gd name="T13" fmla="*/ 32 h 33"/>
              <a:gd name="T14" fmla="*/ 24 w 33"/>
              <a:gd name="T15" fmla="*/ 21 h 33"/>
              <a:gd name="T16" fmla="*/ 24 w 33"/>
              <a:gd name="T17" fmla="*/ 21 h 33"/>
              <a:gd name="T18" fmla="*/ 30 w 33"/>
              <a:gd name="T19" fmla="*/ 21 h 33"/>
              <a:gd name="T20" fmla="*/ 29 w 33"/>
              <a:gd name="T21" fmla="*/ 24 h 33"/>
              <a:gd name="T22" fmla="*/ 27 w 33"/>
              <a:gd name="T23" fmla="*/ 25 h 33"/>
              <a:gd name="T24" fmla="*/ 30 w 33"/>
              <a:gd name="T25" fmla="*/ 20 h 33"/>
              <a:gd name="T26" fmla="*/ 28 w 33"/>
              <a:gd name="T27" fmla="*/ 19 h 33"/>
              <a:gd name="T28" fmla="*/ 26 w 33"/>
              <a:gd name="T29" fmla="*/ 19 h 33"/>
              <a:gd name="T30" fmla="*/ 24 w 33"/>
              <a:gd name="T31" fmla="*/ 20 h 33"/>
              <a:gd name="T32" fmla="*/ 7 w 33"/>
              <a:gd name="T33" fmla="*/ 9 h 33"/>
              <a:gd name="T34" fmla="*/ 3 w 33"/>
              <a:gd name="T35" fmla="*/ 5 h 33"/>
              <a:gd name="T36" fmla="*/ 7 w 33"/>
              <a:gd name="T37" fmla="*/ 0 h 33"/>
              <a:gd name="T38" fmla="*/ 10 w 33"/>
              <a:gd name="T39" fmla="*/ 5 h 33"/>
              <a:gd name="T40" fmla="*/ 7 w 33"/>
              <a:gd name="T41" fmla="*/ 9 h 33"/>
              <a:gd name="T42" fmla="*/ 8 w 33"/>
              <a:gd name="T43" fmla="*/ 7 h 33"/>
              <a:gd name="T44" fmla="*/ 9 w 33"/>
              <a:gd name="T45" fmla="*/ 3 h 33"/>
              <a:gd name="T46" fmla="*/ 7 w 33"/>
              <a:gd name="T47" fmla="*/ 2 h 33"/>
              <a:gd name="T48" fmla="*/ 4 w 33"/>
              <a:gd name="T49" fmla="*/ 2 h 33"/>
              <a:gd name="T50" fmla="*/ 4 w 33"/>
              <a:gd name="T51" fmla="*/ 5 h 33"/>
              <a:gd name="T52" fmla="*/ 13 w 33"/>
              <a:gd name="T53" fmla="*/ 13 h 33"/>
              <a:gd name="T54" fmla="*/ 7 w 33"/>
              <a:gd name="T55" fmla="*/ 12 h 33"/>
              <a:gd name="T56" fmla="*/ 7 w 33"/>
              <a:gd name="T57" fmla="*/ 11 h 33"/>
              <a:gd name="T58" fmla="*/ 6 w 33"/>
              <a:gd name="T59" fmla="*/ 11 h 33"/>
              <a:gd name="T60" fmla="*/ 6 w 33"/>
              <a:gd name="T61" fmla="*/ 12 h 33"/>
              <a:gd name="T62" fmla="*/ 0 w 33"/>
              <a:gd name="T63" fmla="*/ 13 h 33"/>
              <a:gd name="T64" fmla="*/ 12 w 33"/>
              <a:gd name="T65" fmla="*/ 16 h 33"/>
              <a:gd name="T66" fmla="*/ 15 w 33"/>
              <a:gd name="T67" fmla="*/ 28 h 33"/>
              <a:gd name="T68" fmla="*/ 15 w 33"/>
              <a:gd name="T69" fmla="*/ 29 h 33"/>
              <a:gd name="T70" fmla="*/ 19 w 33"/>
              <a:gd name="T71" fmla="*/ 26 h 33"/>
              <a:gd name="T72" fmla="*/ 15 w 33"/>
              <a:gd name="T73" fmla="*/ 23 h 33"/>
              <a:gd name="T74" fmla="*/ 15 w 33"/>
              <a:gd name="T75" fmla="*/ 25 h 33"/>
              <a:gd name="T76" fmla="*/ 7 w 33"/>
              <a:gd name="T77" fmla="*/ 22 h 33"/>
              <a:gd name="T78" fmla="*/ 19 w 33"/>
              <a:gd name="T79" fmla="*/ 6 h 33"/>
              <a:gd name="T80" fmla="*/ 19 w 33"/>
              <a:gd name="T81" fmla="*/ 5 h 33"/>
              <a:gd name="T82" fmla="*/ 14 w 33"/>
              <a:gd name="T83" fmla="*/ 8 h 33"/>
              <a:gd name="T84" fmla="*/ 19 w 33"/>
              <a:gd name="T85" fmla="*/ 11 h 33"/>
              <a:gd name="T86" fmla="*/ 19 w 33"/>
              <a:gd name="T87" fmla="*/ 9 h 33"/>
              <a:gd name="T88" fmla="*/ 20 w 33"/>
              <a:gd name="T89" fmla="*/ 9 h 33"/>
              <a:gd name="T90" fmla="*/ 19 w 33"/>
              <a:gd name="T91" fmla="*/ 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3" h="33">
                <a:moveTo>
                  <a:pt x="33" y="32"/>
                </a:moveTo>
                <a:cubicBezTo>
                  <a:pt x="33" y="31"/>
                  <a:pt x="33" y="30"/>
                  <a:pt x="33" y="30"/>
                </a:cubicBezTo>
                <a:cubicBezTo>
                  <a:pt x="33" y="28"/>
                  <a:pt x="32" y="27"/>
                  <a:pt x="30" y="27"/>
                </a:cubicBezTo>
                <a:cubicBezTo>
                  <a:pt x="29" y="29"/>
                  <a:pt x="29" y="30"/>
                  <a:pt x="28" y="32"/>
                </a:cubicBezTo>
                <a:cubicBezTo>
                  <a:pt x="27" y="29"/>
                  <a:pt x="27" y="29"/>
                  <a:pt x="27" y="29"/>
                </a:cubicBezTo>
                <a:cubicBezTo>
                  <a:pt x="27" y="29"/>
                  <a:pt x="27" y="29"/>
                  <a:pt x="27" y="29"/>
                </a:cubicBezTo>
                <a:cubicBezTo>
                  <a:pt x="28" y="28"/>
                  <a:pt x="28" y="28"/>
                  <a:pt x="28" y="28"/>
                </a:cubicBezTo>
                <a:cubicBezTo>
                  <a:pt x="28" y="28"/>
                  <a:pt x="28" y="28"/>
                  <a:pt x="28" y="28"/>
                </a:cubicBezTo>
                <a:cubicBezTo>
                  <a:pt x="28" y="28"/>
                  <a:pt x="28" y="28"/>
                  <a:pt x="28" y="28"/>
                </a:cubicBezTo>
                <a:cubicBezTo>
                  <a:pt x="27" y="28"/>
                  <a:pt x="27" y="28"/>
                  <a:pt x="26" y="28"/>
                </a:cubicBezTo>
                <a:cubicBezTo>
                  <a:pt x="26" y="28"/>
                  <a:pt x="26" y="28"/>
                  <a:pt x="26" y="28"/>
                </a:cubicBezTo>
                <a:cubicBezTo>
                  <a:pt x="26" y="28"/>
                  <a:pt x="26" y="28"/>
                  <a:pt x="26" y="28"/>
                </a:cubicBezTo>
                <a:cubicBezTo>
                  <a:pt x="27" y="29"/>
                  <a:pt x="27" y="29"/>
                  <a:pt x="27" y="29"/>
                </a:cubicBezTo>
                <a:cubicBezTo>
                  <a:pt x="27" y="29"/>
                  <a:pt x="27" y="29"/>
                  <a:pt x="27" y="29"/>
                </a:cubicBezTo>
                <a:cubicBezTo>
                  <a:pt x="26" y="32"/>
                  <a:pt x="26" y="32"/>
                  <a:pt x="26" y="32"/>
                </a:cubicBezTo>
                <a:cubicBezTo>
                  <a:pt x="25" y="30"/>
                  <a:pt x="25" y="29"/>
                  <a:pt x="24" y="27"/>
                </a:cubicBezTo>
                <a:cubicBezTo>
                  <a:pt x="22" y="27"/>
                  <a:pt x="21" y="28"/>
                  <a:pt x="21" y="30"/>
                </a:cubicBezTo>
                <a:cubicBezTo>
                  <a:pt x="21" y="30"/>
                  <a:pt x="21" y="31"/>
                  <a:pt x="21" y="32"/>
                </a:cubicBezTo>
                <a:cubicBezTo>
                  <a:pt x="21" y="32"/>
                  <a:pt x="21" y="33"/>
                  <a:pt x="22" y="33"/>
                </a:cubicBezTo>
                <a:cubicBezTo>
                  <a:pt x="25" y="33"/>
                  <a:pt x="29" y="33"/>
                  <a:pt x="32" y="33"/>
                </a:cubicBezTo>
                <a:cubicBezTo>
                  <a:pt x="33" y="33"/>
                  <a:pt x="33" y="32"/>
                  <a:pt x="33" y="32"/>
                </a:cubicBezTo>
                <a:close/>
                <a:moveTo>
                  <a:pt x="27" y="26"/>
                </a:moveTo>
                <a:cubicBezTo>
                  <a:pt x="26" y="26"/>
                  <a:pt x="25" y="25"/>
                  <a:pt x="25" y="24"/>
                </a:cubicBezTo>
                <a:cubicBezTo>
                  <a:pt x="24" y="23"/>
                  <a:pt x="24" y="22"/>
                  <a:pt x="24" y="21"/>
                </a:cubicBezTo>
                <a:cubicBezTo>
                  <a:pt x="24" y="21"/>
                  <a:pt x="24" y="21"/>
                  <a:pt x="24" y="21"/>
                </a:cubicBezTo>
                <a:cubicBezTo>
                  <a:pt x="24" y="21"/>
                  <a:pt x="24" y="21"/>
                  <a:pt x="24" y="21"/>
                </a:cubicBezTo>
                <a:cubicBezTo>
                  <a:pt x="24" y="21"/>
                  <a:pt x="24" y="21"/>
                  <a:pt x="24" y="21"/>
                </a:cubicBezTo>
                <a:cubicBezTo>
                  <a:pt x="24" y="18"/>
                  <a:pt x="23" y="16"/>
                  <a:pt x="27" y="16"/>
                </a:cubicBezTo>
                <a:cubicBezTo>
                  <a:pt x="31" y="16"/>
                  <a:pt x="30" y="18"/>
                  <a:pt x="30" y="21"/>
                </a:cubicBezTo>
                <a:cubicBezTo>
                  <a:pt x="30" y="21"/>
                  <a:pt x="30" y="21"/>
                  <a:pt x="30" y="21"/>
                </a:cubicBezTo>
                <a:cubicBezTo>
                  <a:pt x="30" y="21"/>
                  <a:pt x="30" y="21"/>
                  <a:pt x="30" y="21"/>
                </a:cubicBezTo>
                <a:cubicBezTo>
                  <a:pt x="30" y="21"/>
                  <a:pt x="30" y="21"/>
                  <a:pt x="30" y="21"/>
                </a:cubicBezTo>
                <a:cubicBezTo>
                  <a:pt x="30" y="22"/>
                  <a:pt x="30" y="23"/>
                  <a:pt x="29" y="24"/>
                </a:cubicBezTo>
                <a:cubicBezTo>
                  <a:pt x="29" y="25"/>
                  <a:pt x="28" y="26"/>
                  <a:pt x="27" y="26"/>
                </a:cubicBezTo>
                <a:close/>
                <a:moveTo>
                  <a:pt x="25" y="24"/>
                </a:moveTo>
                <a:cubicBezTo>
                  <a:pt x="26" y="25"/>
                  <a:pt x="26" y="25"/>
                  <a:pt x="27" y="25"/>
                </a:cubicBezTo>
                <a:cubicBezTo>
                  <a:pt x="28" y="25"/>
                  <a:pt x="28" y="25"/>
                  <a:pt x="29" y="24"/>
                </a:cubicBezTo>
                <a:cubicBezTo>
                  <a:pt x="30" y="23"/>
                  <a:pt x="30" y="22"/>
                  <a:pt x="30" y="21"/>
                </a:cubicBezTo>
                <a:cubicBezTo>
                  <a:pt x="30" y="20"/>
                  <a:pt x="30" y="20"/>
                  <a:pt x="30" y="20"/>
                </a:cubicBezTo>
                <a:cubicBezTo>
                  <a:pt x="30" y="20"/>
                  <a:pt x="30" y="20"/>
                  <a:pt x="30" y="20"/>
                </a:cubicBezTo>
                <a:cubicBezTo>
                  <a:pt x="30" y="19"/>
                  <a:pt x="30" y="19"/>
                  <a:pt x="29" y="19"/>
                </a:cubicBezTo>
                <a:cubicBezTo>
                  <a:pt x="29" y="18"/>
                  <a:pt x="29" y="18"/>
                  <a:pt x="28" y="19"/>
                </a:cubicBezTo>
                <a:cubicBezTo>
                  <a:pt x="28" y="19"/>
                  <a:pt x="27" y="19"/>
                  <a:pt x="27" y="19"/>
                </a:cubicBezTo>
                <a:cubicBezTo>
                  <a:pt x="27" y="19"/>
                  <a:pt x="26" y="19"/>
                  <a:pt x="26" y="19"/>
                </a:cubicBezTo>
                <a:cubicBezTo>
                  <a:pt x="26" y="19"/>
                  <a:pt x="26" y="19"/>
                  <a:pt x="26" y="19"/>
                </a:cubicBezTo>
                <a:cubicBezTo>
                  <a:pt x="25" y="18"/>
                  <a:pt x="25" y="18"/>
                  <a:pt x="25" y="19"/>
                </a:cubicBezTo>
                <a:cubicBezTo>
                  <a:pt x="24" y="19"/>
                  <a:pt x="24" y="19"/>
                  <a:pt x="24" y="20"/>
                </a:cubicBezTo>
                <a:cubicBezTo>
                  <a:pt x="24" y="20"/>
                  <a:pt x="24" y="20"/>
                  <a:pt x="24" y="20"/>
                </a:cubicBezTo>
                <a:cubicBezTo>
                  <a:pt x="24" y="21"/>
                  <a:pt x="24" y="21"/>
                  <a:pt x="24" y="21"/>
                </a:cubicBezTo>
                <a:cubicBezTo>
                  <a:pt x="24" y="22"/>
                  <a:pt x="25" y="23"/>
                  <a:pt x="25" y="24"/>
                </a:cubicBezTo>
                <a:close/>
                <a:moveTo>
                  <a:pt x="7" y="9"/>
                </a:moveTo>
                <a:cubicBezTo>
                  <a:pt x="6" y="9"/>
                  <a:pt x="5" y="8"/>
                  <a:pt x="4" y="8"/>
                </a:cubicBezTo>
                <a:cubicBezTo>
                  <a:pt x="4" y="7"/>
                  <a:pt x="3" y="6"/>
                  <a:pt x="3" y="5"/>
                </a:cubicBezTo>
                <a:cubicBezTo>
                  <a:pt x="3" y="5"/>
                  <a:pt x="3" y="5"/>
                  <a:pt x="3" y="5"/>
                </a:cubicBezTo>
                <a:cubicBezTo>
                  <a:pt x="3" y="5"/>
                  <a:pt x="3" y="5"/>
                  <a:pt x="3" y="5"/>
                </a:cubicBezTo>
                <a:cubicBezTo>
                  <a:pt x="3" y="4"/>
                  <a:pt x="3" y="4"/>
                  <a:pt x="3" y="4"/>
                </a:cubicBezTo>
                <a:cubicBezTo>
                  <a:pt x="3" y="2"/>
                  <a:pt x="3" y="0"/>
                  <a:pt x="7" y="0"/>
                </a:cubicBezTo>
                <a:cubicBezTo>
                  <a:pt x="10" y="0"/>
                  <a:pt x="10" y="2"/>
                  <a:pt x="10" y="4"/>
                </a:cubicBezTo>
                <a:cubicBezTo>
                  <a:pt x="10" y="4"/>
                  <a:pt x="10" y="4"/>
                  <a:pt x="10" y="5"/>
                </a:cubicBezTo>
                <a:cubicBezTo>
                  <a:pt x="10" y="5"/>
                  <a:pt x="10" y="5"/>
                  <a:pt x="10" y="5"/>
                </a:cubicBezTo>
                <a:cubicBezTo>
                  <a:pt x="10" y="5"/>
                  <a:pt x="10" y="5"/>
                  <a:pt x="10" y="5"/>
                </a:cubicBezTo>
                <a:cubicBezTo>
                  <a:pt x="10" y="6"/>
                  <a:pt x="9" y="7"/>
                  <a:pt x="9" y="8"/>
                </a:cubicBezTo>
                <a:cubicBezTo>
                  <a:pt x="8" y="8"/>
                  <a:pt x="7" y="9"/>
                  <a:pt x="7" y="9"/>
                </a:cubicBezTo>
                <a:close/>
                <a:moveTo>
                  <a:pt x="5" y="7"/>
                </a:moveTo>
                <a:cubicBezTo>
                  <a:pt x="5" y="8"/>
                  <a:pt x="6" y="9"/>
                  <a:pt x="7" y="9"/>
                </a:cubicBezTo>
                <a:cubicBezTo>
                  <a:pt x="7" y="9"/>
                  <a:pt x="8" y="8"/>
                  <a:pt x="8" y="7"/>
                </a:cubicBezTo>
                <a:cubicBezTo>
                  <a:pt x="9" y="7"/>
                  <a:pt x="9" y="6"/>
                  <a:pt x="9" y="5"/>
                </a:cubicBezTo>
                <a:cubicBezTo>
                  <a:pt x="9" y="4"/>
                  <a:pt x="9" y="4"/>
                  <a:pt x="9" y="4"/>
                </a:cubicBezTo>
                <a:cubicBezTo>
                  <a:pt x="9" y="4"/>
                  <a:pt x="9" y="3"/>
                  <a:pt x="9" y="3"/>
                </a:cubicBezTo>
                <a:cubicBezTo>
                  <a:pt x="9" y="3"/>
                  <a:pt x="9" y="2"/>
                  <a:pt x="9" y="2"/>
                </a:cubicBezTo>
                <a:cubicBezTo>
                  <a:pt x="9" y="2"/>
                  <a:pt x="8" y="2"/>
                  <a:pt x="8" y="2"/>
                </a:cubicBezTo>
                <a:cubicBezTo>
                  <a:pt x="7" y="2"/>
                  <a:pt x="7" y="2"/>
                  <a:pt x="7" y="2"/>
                </a:cubicBezTo>
                <a:cubicBezTo>
                  <a:pt x="6" y="2"/>
                  <a:pt x="6" y="2"/>
                  <a:pt x="5" y="2"/>
                </a:cubicBezTo>
                <a:cubicBezTo>
                  <a:pt x="5" y="2"/>
                  <a:pt x="5" y="2"/>
                  <a:pt x="5" y="2"/>
                </a:cubicBezTo>
                <a:cubicBezTo>
                  <a:pt x="5" y="2"/>
                  <a:pt x="4" y="2"/>
                  <a:pt x="4" y="2"/>
                </a:cubicBezTo>
                <a:cubicBezTo>
                  <a:pt x="4" y="2"/>
                  <a:pt x="4" y="3"/>
                  <a:pt x="4" y="3"/>
                </a:cubicBezTo>
                <a:cubicBezTo>
                  <a:pt x="4" y="3"/>
                  <a:pt x="4" y="4"/>
                  <a:pt x="4" y="4"/>
                </a:cubicBezTo>
                <a:cubicBezTo>
                  <a:pt x="4" y="5"/>
                  <a:pt x="4" y="5"/>
                  <a:pt x="4" y="5"/>
                </a:cubicBezTo>
                <a:cubicBezTo>
                  <a:pt x="4" y="6"/>
                  <a:pt x="4" y="7"/>
                  <a:pt x="5" y="7"/>
                </a:cubicBezTo>
                <a:close/>
                <a:moveTo>
                  <a:pt x="13" y="15"/>
                </a:moveTo>
                <a:cubicBezTo>
                  <a:pt x="13" y="13"/>
                  <a:pt x="13" y="13"/>
                  <a:pt x="13" y="13"/>
                </a:cubicBezTo>
                <a:cubicBezTo>
                  <a:pt x="13" y="12"/>
                  <a:pt x="11" y="11"/>
                  <a:pt x="9" y="10"/>
                </a:cubicBezTo>
                <a:cubicBezTo>
                  <a:pt x="9" y="13"/>
                  <a:pt x="8" y="14"/>
                  <a:pt x="7" y="15"/>
                </a:cubicBezTo>
                <a:cubicBezTo>
                  <a:pt x="7" y="12"/>
                  <a:pt x="7" y="12"/>
                  <a:pt x="7" y="12"/>
                </a:cubicBezTo>
                <a:cubicBezTo>
                  <a:pt x="7" y="12"/>
                  <a:pt x="7" y="12"/>
                  <a:pt x="7" y="12"/>
                </a:cubicBezTo>
                <a:cubicBezTo>
                  <a:pt x="7" y="11"/>
                  <a:pt x="7" y="11"/>
                  <a:pt x="7" y="11"/>
                </a:cubicBezTo>
                <a:cubicBezTo>
                  <a:pt x="7" y="11"/>
                  <a:pt x="7" y="11"/>
                  <a:pt x="7" y="11"/>
                </a:cubicBezTo>
                <a:cubicBezTo>
                  <a:pt x="7" y="11"/>
                  <a:pt x="7" y="11"/>
                  <a:pt x="7" y="11"/>
                </a:cubicBezTo>
                <a:cubicBezTo>
                  <a:pt x="7" y="11"/>
                  <a:pt x="6" y="11"/>
                  <a:pt x="6" y="11"/>
                </a:cubicBezTo>
                <a:cubicBezTo>
                  <a:pt x="6" y="11"/>
                  <a:pt x="6" y="11"/>
                  <a:pt x="6" y="11"/>
                </a:cubicBezTo>
                <a:cubicBezTo>
                  <a:pt x="6" y="11"/>
                  <a:pt x="6" y="11"/>
                  <a:pt x="6" y="11"/>
                </a:cubicBezTo>
                <a:cubicBezTo>
                  <a:pt x="6" y="12"/>
                  <a:pt x="6" y="12"/>
                  <a:pt x="6" y="12"/>
                </a:cubicBezTo>
                <a:cubicBezTo>
                  <a:pt x="6" y="12"/>
                  <a:pt x="6" y="12"/>
                  <a:pt x="6" y="12"/>
                </a:cubicBezTo>
                <a:cubicBezTo>
                  <a:pt x="6" y="15"/>
                  <a:pt x="6" y="15"/>
                  <a:pt x="6" y="15"/>
                </a:cubicBezTo>
                <a:cubicBezTo>
                  <a:pt x="5" y="14"/>
                  <a:pt x="4" y="13"/>
                  <a:pt x="4" y="10"/>
                </a:cubicBezTo>
                <a:cubicBezTo>
                  <a:pt x="2" y="11"/>
                  <a:pt x="0" y="12"/>
                  <a:pt x="0" y="13"/>
                </a:cubicBezTo>
                <a:cubicBezTo>
                  <a:pt x="0" y="14"/>
                  <a:pt x="0" y="15"/>
                  <a:pt x="0" y="15"/>
                </a:cubicBezTo>
                <a:cubicBezTo>
                  <a:pt x="0" y="16"/>
                  <a:pt x="1" y="16"/>
                  <a:pt x="1" y="16"/>
                </a:cubicBezTo>
                <a:cubicBezTo>
                  <a:pt x="5" y="16"/>
                  <a:pt x="8" y="16"/>
                  <a:pt x="12" y="16"/>
                </a:cubicBezTo>
                <a:cubicBezTo>
                  <a:pt x="12" y="16"/>
                  <a:pt x="13" y="16"/>
                  <a:pt x="13" y="15"/>
                </a:cubicBezTo>
                <a:close/>
                <a:moveTo>
                  <a:pt x="15" y="28"/>
                </a:moveTo>
                <a:cubicBezTo>
                  <a:pt x="15" y="28"/>
                  <a:pt x="15" y="28"/>
                  <a:pt x="15" y="28"/>
                </a:cubicBezTo>
                <a:cubicBezTo>
                  <a:pt x="15" y="28"/>
                  <a:pt x="15" y="28"/>
                  <a:pt x="15" y="28"/>
                </a:cubicBezTo>
                <a:cubicBezTo>
                  <a:pt x="15" y="29"/>
                  <a:pt x="15" y="29"/>
                  <a:pt x="15" y="29"/>
                </a:cubicBezTo>
                <a:cubicBezTo>
                  <a:pt x="15" y="29"/>
                  <a:pt x="15" y="29"/>
                  <a:pt x="15" y="29"/>
                </a:cubicBezTo>
                <a:cubicBezTo>
                  <a:pt x="15" y="29"/>
                  <a:pt x="15" y="29"/>
                  <a:pt x="15" y="29"/>
                </a:cubicBezTo>
                <a:cubicBezTo>
                  <a:pt x="16" y="28"/>
                  <a:pt x="18" y="27"/>
                  <a:pt x="19" y="26"/>
                </a:cubicBezTo>
                <a:cubicBezTo>
                  <a:pt x="19" y="26"/>
                  <a:pt x="19" y="26"/>
                  <a:pt x="19" y="26"/>
                </a:cubicBezTo>
                <a:cubicBezTo>
                  <a:pt x="19" y="26"/>
                  <a:pt x="19" y="26"/>
                  <a:pt x="19" y="26"/>
                </a:cubicBezTo>
                <a:cubicBezTo>
                  <a:pt x="15" y="23"/>
                  <a:pt x="15" y="23"/>
                  <a:pt x="15" y="23"/>
                </a:cubicBezTo>
                <a:cubicBezTo>
                  <a:pt x="15" y="23"/>
                  <a:pt x="15" y="23"/>
                  <a:pt x="15" y="23"/>
                </a:cubicBezTo>
                <a:cubicBezTo>
                  <a:pt x="15" y="23"/>
                  <a:pt x="15" y="23"/>
                  <a:pt x="15" y="23"/>
                </a:cubicBezTo>
                <a:cubicBezTo>
                  <a:pt x="15" y="25"/>
                  <a:pt x="15" y="25"/>
                  <a:pt x="15" y="25"/>
                </a:cubicBezTo>
                <a:cubicBezTo>
                  <a:pt x="15" y="25"/>
                  <a:pt x="15" y="25"/>
                  <a:pt x="15" y="25"/>
                </a:cubicBezTo>
                <a:cubicBezTo>
                  <a:pt x="15" y="25"/>
                  <a:pt x="15" y="25"/>
                  <a:pt x="15" y="25"/>
                </a:cubicBezTo>
                <a:cubicBezTo>
                  <a:pt x="14" y="25"/>
                  <a:pt x="14" y="25"/>
                  <a:pt x="13" y="25"/>
                </a:cubicBezTo>
                <a:cubicBezTo>
                  <a:pt x="10" y="25"/>
                  <a:pt x="10" y="25"/>
                  <a:pt x="7" y="22"/>
                </a:cubicBezTo>
                <a:cubicBezTo>
                  <a:pt x="7" y="27"/>
                  <a:pt x="10" y="28"/>
                  <a:pt x="13" y="28"/>
                </a:cubicBezTo>
                <a:cubicBezTo>
                  <a:pt x="14" y="28"/>
                  <a:pt x="14" y="28"/>
                  <a:pt x="15" y="28"/>
                </a:cubicBezTo>
                <a:close/>
                <a:moveTo>
                  <a:pt x="19" y="6"/>
                </a:moveTo>
                <a:cubicBezTo>
                  <a:pt x="19" y="6"/>
                  <a:pt x="19" y="6"/>
                  <a:pt x="19" y="6"/>
                </a:cubicBezTo>
                <a:cubicBezTo>
                  <a:pt x="19" y="6"/>
                  <a:pt x="19" y="6"/>
                  <a:pt x="19" y="6"/>
                </a:cubicBezTo>
                <a:cubicBezTo>
                  <a:pt x="19" y="5"/>
                  <a:pt x="19" y="5"/>
                  <a:pt x="19" y="5"/>
                </a:cubicBezTo>
                <a:cubicBezTo>
                  <a:pt x="19" y="5"/>
                  <a:pt x="19" y="5"/>
                  <a:pt x="19" y="5"/>
                </a:cubicBezTo>
                <a:cubicBezTo>
                  <a:pt x="19" y="5"/>
                  <a:pt x="19" y="5"/>
                  <a:pt x="19" y="5"/>
                </a:cubicBezTo>
                <a:cubicBezTo>
                  <a:pt x="17" y="6"/>
                  <a:pt x="16" y="7"/>
                  <a:pt x="14" y="8"/>
                </a:cubicBezTo>
                <a:cubicBezTo>
                  <a:pt x="14" y="8"/>
                  <a:pt x="14" y="8"/>
                  <a:pt x="14" y="8"/>
                </a:cubicBezTo>
                <a:cubicBezTo>
                  <a:pt x="14" y="8"/>
                  <a:pt x="14" y="8"/>
                  <a:pt x="14" y="8"/>
                </a:cubicBezTo>
                <a:cubicBezTo>
                  <a:pt x="19" y="11"/>
                  <a:pt x="19" y="11"/>
                  <a:pt x="19" y="11"/>
                </a:cubicBezTo>
                <a:cubicBezTo>
                  <a:pt x="19" y="11"/>
                  <a:pt x="19" y="11"/>
                  <a:pt x="19" y="11"/>
                </a:cubicBezTo>
                <a:cubicBezTo>
                  <a:pt x="19" y="11"/>
                  <a:pt x="19" y="11"/>
                  <a:pt x="19" y="11"/>
                </a:cubicBezTo>
                <a:cubicBezTo>
                  <a:pt x="19" y="9"/>
                  <a:pt x="19" y="9"/>
                  <a:pt x="19" y="9"/>
                </a:cubicBezTo>
                <a:cubicBezTo>
                  <a:pt x="19" y="9"/>
                  <a:pt x="19" y="9"/>
                  <a:pt x="19" y="9"/>
                </a:cubicBezTo>
                <a:cubicBezTo>
                  <a:pt x="19" y="9"/>
                  <a:pt x="19" y="9"/>
                  <a:pt x="19" y="9"/>
                </a:cubicBezTo>
                <a:cubicBezTo>
                  <a:pt x="19" y="9"/>
                  <a:pt x="20" y="9"/>
                  <a:pt x="20" y="9"/>
                </a:cubicBezTo>
                <a:cubicBezTo>
                  <a:pt x="24" y="9"/>
                  <a:pt x="24" y="9"/>
                  <a:pt x="26" y="12"/>
                </a:cubicBezTo>
                <a:cubicBezTo>
                  <a:pt x="26" y="9"/>
                  <a:pt x="25" y="6"/>
                  <a:pt x="21" y="6"/>
                </a:cubicBezTo>
                <a:cubicBezTo>
                  <a:pt x="20" y="6"/>
                  <a:pt x="20" y="6"/>
                  <a:pt x="19" y="6"/>
                </a:cubicBez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38" name="Freeform 264"/>
          <p:cNvSpPr>
            <a:spLocks noEditPoints="1"/>
          </p:cNvSpPr>
          <p:nvPr/>
        </p:nvSpPr>
        <p:spPr bwMode="auto">
          <a:xfrm>
            <a:off x="6258199" y="3119697"/>
            <a:ext cx="258799" cy="316712"/>
          </a:xfrm>
          <a:custGeom>
            <a:avLst/>
            <a:gdLst>
              <a:gd name="T0" fmla="*/ 19 w 27"/>
              <a:gd name="T1" fmla="*/ 28 h 33"/>
              <a:gd name="T2" fmla="*/ 19 w 27"/>
              <a:gd name="T3" fmla="*/ 31 h 33"/>
              <a:gd name="T4" fmla="*/ 3 w 27"/>
              <a:gd name="T5" fmla="*/ 31 h 33"/>
              <a:gd name="T6" fmla="*/ 2 w 27"/>
              <a:gd name="T7" fmla="*/ 8 h 33"/>
              <a:gd name="T8" fmla="*/ 5 w 27"/>
              <a:gd name="T9" fmla="*/ 7 h 33"/>
              <a:gd name="T10" fmla="*/ 5 w 27"/>
              <a:gd name="T11" fmla="*/ 26 h 33"/>
              <a:gd name="T12" fmla="*/ 19 w 27"/>
              <a:gd name="T13" fmla="*/ 10 h 33"/>
              <a:gd name="T14" fmla="*/ 19 w 27"/>
              <a:gd name="T15" fmla="*/ 11 h 33"/>
              <a:gd name="T16" fmla="*/ 22 w 27"/>
              <a:gd name="T17" fmla="*/ 12 h 33"/>
              <a:gd name="T18" fmla="*/ 23 w 27"/>
              <a:gd name="T19" fmla="*/ 11 h 33"/>
              <a:gd name="T20" fmla="*/ 19 w 27"/>
              <a:gd name="T21" fmla="*/ 10 h 33"/>
              <a:gd name="T22" fmla="*/ 17 w 27"/>
              <a:gd name="T23" fmla="*/ 15 h 33"/>
              <a:gd name="T24" fmla="*/ 9 w 27"/>
              <a:gd name="T25" fmla="*/ 14 h 33"/>
              <a:gd name="T26" fmla="*/ 9 w 27"/>
              <a:gd name="T27" fmla="*/ 15 h 33"/>
              <a:gd name="T28" fmla="*/ 13 w 27"/>
              <a:gd name="T29" fmla="*/ 11 h 33"/>
              <a:gd name="T30" fmla="*/ 13 w 27"/>
              <a:gd name="T31" fmla="*/ 5 h 33"/>
              <a:gd name="T32" fmla="*/ 13 w 27"/>
              <a:gd name="T33" fmla="*/ 11 h 33"/>
              <a:gd name="T34" fmla="*/ 9 w 27"/>
              <a:gd name="T35" fmla="*/ 22 h 33"/>
              <a:gd name="T36" fmla="*/ 10 w 27"/>
              <a:gd name="T37" fmla="*/ 23 h 33"/>
              <a:gd name="T38" fmla="*/ 23 w 27"/>
              <a:gd name="T39" fmla="*/ 22 h 33"/>
              <a:gd name="T40" fmla="*/ 22 w 27"/>
              <a:gd name="T41" fmla="*/ 22 h 33"/>
              <a:gd name="T42" fmla="*/ 10 w 27"/>
              <a:gd name="T43" fmla="*/ 18 h 33"/>
              <a:gd name="T44" fmla="*/ 9 w 27"/>
              <a:gd name="T45" fmla="*/ 19 h 33"/>
              <a:gd name="T46" fmla="*/ 22 w 27"/>
              <a:gd name="T47" fmla="*/ 19 h 33"/>
              <a:gd name="T48" fmla="*/ 23 w 27"/>
              <a:gd name="T49" fmla="*/ 19 h 33"/>
              <a:gd name="T50" fmla="*/ 10 w 27"/>
              <a:gd name="T51" fmla="*/ 18 h 33"/>
              <a:gd name="T52" fmla="*/ 19 w 27"/>
              <a:gd name="T53" fmla="*/ 15 h 33"/>
              <a:gd name="T54" fmla="*/ 19 w 27"/>
              <a:gd name="T55" fmla="*/ 15 h 33"/>
              <a:gd name="T56" fmla="*/ 23 w 27"/>
              <a:gd name="T57" fmla="*/ 15 h 33"/>
              <a:gd name="T58" fmla="*/ 22 w 27"/>
              <a:gd name="T59" fmla="*/ 14 h 33"/>
              <a:gd name="T60" fmla="*/ 25 w 27"/>
              <a:gd name="T61" fmla="*/ 28 h 33"/>
              <a:gd name="T62" fmla="*/ 27 w 27"/>
              <a:gd name="T63" fmla="*/ 26 h 33"/>
              <a:gd name="T64" fmla="*/ 19 w 27"/>
              <a:gd name="T65" fmla="*/ 0 h 33"/>
              <a:gd name="T66" fmla="*/ 5 w 27"/>
              <a:gd name="T67" fmla="*/ 2 h 33"/>
              <a:gd name="T68" fmla="*/ 2 w 27"/>
              <a:gd name="T69" fmla="*/ 5 h 33"/>
              <a:gd name="T70" fmla="*/ 0 w 27"/>
              <a:gd name="T71" fmla="*/ 31 h 33"/>
              <a:gd name="T72" fmla="*/ 20 w 27"/>
              <a:gd name="T73" fmla="*/ 33 h 33"/>
              <a:gd name="T74" fmla="*/ 22 w 27"/>
              <a:gd name="T75" fmla="*/ 31 h 33"/>
              <a:gd name="T76" fmla="*/ 25 w 27"/>
              <a:gd name="T77" fmla="*/ 28 h 33"/>
              <a:gd name="T78" fmla="*/ 18 w 27"/>
              <a:gd name="T79" fmla="*/ 2 h 33"/>
              <a:gd name="T80" fmla="*/ 8 w 27"/>
              <a:gd name="T81" fmla="*/ 2 h 33"/>
              <a:gd name="T82" fmla="*/ 7 w 27"/>
              <a:gd name="T83" fmla="*/ 25 h 33"/>
              <a:gd name="T84" fmla="*/ 8 w 27"/>
              <a:gd name="T85" fmla="*/ 26 h 33"/>
              <a:gd name="T86" fmla="*/ 24 w 27"/>
              <a:gd name="T87" fmla="*/ 26 h 33"/>
              <a:gd name="T88" fmla="*/ 24 w 27"/>
              <a:gd name="T89" fmla="*/ 8 h 33"/>
              <a:gd name="T90" fmla="*/ 18 w 27"/>
              <a:gd name="T91" fmla="*/ 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7" h="33">
                <a:moveTo>
                  <a:pt x="7" y="28"/>
                </a:moveTo>
                <a:cubicBezTo>
                  <a:pt x="19" y="28"/>
                  <a:pt x="19" y="28"/>
                  <a:pt x="19" y="28"/>
                </a:cubicBezTo>
                <a:cubicBezTo>
                  <a:pt x="19" y="30"/>
                  <a:pt x="19" y="30"/>
                  <a:pt x="19" y="30"/>
                </a:cubicBezTo>
                <a:cubicBezTo>
                  <a:pt x="19" y="30"/>
                  <a:pt x="19" y="31"/>
                  <a:pt x="19" y="31"/>
                </a:cubicBezTo>
                <a:cubicBezTo>
                  <a:pt x="19" y="31"/>
                  <a:pt x="19" y="31"/>
                  <a:pt x="19" y="31"/>
                </a:cubicBezTo>
                <a:cubicBezTo>
                  <a:pt x="3" y="31"/>
                  <a:pt x="3" y="31"/>
                  <a:pt x="3" y="31"/>
                </a:cubicBezTo>
                <a:cubicBezTo>
                  <a:pt x="3" y="31"/>
                  <a:pt x="2" y="31"/>
                  <a:pt x="2" y="30"/>
                </a:cubicBezTo>
                <a:cubicBezTo>
                  <a:pt x="2" y="8"/>
                  <a:pt x="2" y="8"/>
                  <a:pt x="2" y="8"/>
                </a:cubicBezTo>
                <a:cubicBezTo>
                  <a:pt x="2" y="7"/>
                  <a:pt x="3" y="7"/>
                  <a:pt x="3" y="7"/>
                </a:cubicBezTo>
                <a:cubicBezTo>
                  <a:pt x="5" y="7"/>
                  <a:pt x="5" y="7"/>
                  <a:pt x="5" y="7"/>
                </a:cubicBezTo>
                <a:cubicBezTo>
                  <a:pt x="5" y="7"/>
                  <a:pt x="5" y="7"/>
                  <a:pt x="5" y="7"/>
                </a:cubicBezTo>
                <a:cubicBezTo>
                  <a:pt x="5" y="26"/>
                  <a:pt x="5" y="26"/>
                  <a:pt x="5" y="26"/>
                </a:cubicBezTo>
                <a:cubicBezTo>
                  <a:pt x="5" y="27"/>
                  <a:pt x="6" y="28"/>
                  <a:pt x="7" y="28"/>
                </a:cubicBezTo>
                <a:close/>
                <a:moveTo>
                  <a:pt x="19" y="10"/>
                </a:moveTo>
                <a:cubicBezTo>
                  <a:pt x="19" y="10"/>
                  <a:pt x="19" y="11"/>
                  <a:pt x="19" y="11"/>
                </a:cubicBezTo>
                <a:cubicBezTo>
                  <a:pt x="19" y="11"/>
                  <a:pt x="19" y="11"/>
                  <a:pt x="19" y="11"/>
                </a:cubicBezTo>
                <a:cubicBezTo>
                  <a:pt x="19" y="11"/>
                  <a:pt x="19" y="12"/>
                  <a:pt x="19" y="12"/>
                </a:cubicBezTo>
                <a:cubicBezTo>
                  <a:pt x="22" y="12"/>
                  <a:pt x="22" y="12"/>
                  <a:pt x="22" y="12"/>
                </a:cubicBezTo>
                <a:cubicBezTo>
                  <a:pt x="23" y="12"/>
                  <a:pt x="23" y="11"/>
                  <a:pt x="23" y="11"/>
                </a:cubicBezTo>
                <a:cubicBezTo>
                  <a:pt x="23" y="11"/>
                  <a:pt x="23" y="11"/>
                  <a:pt x="23" y="11"/>
                </a:cubicBezTo>
                <a:cubicBezTo>
                  <a:pt x="23" y="11"/>
                  <a:pt x="23" y="10"/>
                  <a:pt x="22" y="10"/>
                </a:cubicBezTo>
                <a:cubicBezTo>
                  <a:pt x="19" y="10"/>
                  <a:pt x="19" y="10"/>
                  <a:pt x="19" y="10"/>
                </a:cubicBezTo>
                <a:close/>
                <a:moveTo>
                  <a:pt x="17" y="15"/>
                </a:moveTo>
                <a:cubicBezTo>
                  <a:pt x="17" y="15"/>
                  <a:pt x="17" y="15"/>
                  <a:pt x="17" y="15"/>
                </a:cubicBezTo>
                <a:cubicBezTo>
                  <a:pt x="17" y="14"/>
                  <a:pt x="17" y="14"/>
                  <a:pt x="17" y="14"/>
                </a:cubicBezTo>
                <a:cubicBezTo>
                  <a:pt x="17" y="11"/>
                  <a:pt x="9" y="11"/>
                  <a:pt x="9" y="14"/>
                </a:cubicBezTo>
                <a:cubicBezTo>
                  <a:pt x="9" y="15"/>
                  <a:pt x="9" y="15"/>
                  <a:pt x="9" y="15"/>
                </a:cubicBezTo>
                <a:cubicBezTo>
                  <a:pt x="9" y="15"/>
                  <a:pt x="9" y="15"/>
                  <a:pt x="9" y="15"/>
                </a:cubicBezTo>
                <a:cubicBezTo>
                  <a:pt x="12" y="15"/>
                  <a:pt x="14" y="15"/>
                  <a:pt x="17" y="15"/>
                </a:cubicBezTo>
                <a:close/>
                <a:moveTo>
                  <a:pt x="13" y="11"/>
                </a:moveTo>
                <a:cubicBezTo>
                  <a:pt x="14" y="11"/>
                  <a:pt x="15" y="10"/>
                  <a:pt x="15" y="8"/>
                </a:cubicBezTo>
                <a:cubicBezTo>
                  <a:pt x="15" y="7"/>
                  <a:pt x="16" y="5"/>
                  <a:pt x="13" y="5"/>
                </a:cubicBezTo>
                <a:cubicBezTo>
                  <a:pt x="11" y="5"/>
                  <a:pt x="11" y="7"/>
                  <a:pt x="11" y="8"/>
                </a:cubicBezTo>
                <a:cubicBezTo>
                  <a:pt x="11" y="10"/>
                  <a:pt x="12" y="11"/>
                  <a:pt x="13" y="11"/>
                </a:cubicBezTo>
                <a:close/>
                <a:moveTo>
                  <a:pt x="10" y="22"/>
                </a:moveTo>
                <a:cubicBezTo>
                  <a:pt x="9" y="22"/>
                  <a:pt x="9" y="22"/>
                  <a:pt x="9" y="22"/>
                </a:cubicBezTo>
                <a:cubicBezTo>
                  <a:pt x="9" y="22"/>
                  <a:pt x="9" y="22"/>
                  <a:pt x="9" y="22"/>
                </a:cubicBezTo>
                <a:cubicBezTo>
                  <a:pt x="9" y="23"/>
                  <a:pt x="9" y="23"/>
                  <a:pt x="10" y="23"/>
                </a:cubicBezTo>
                <a:cubicBezTo>
                  <a:pt x="22" y="23"/>
                  <a:pt x="22" y="23"/>
                  <a:pt x="22" y="23"/>
                </a:cubicBezTo>
                <a:cubicBezTo>
                  <a:pt x="23" y="23"/>
                  <a:pt x="23" y="23"/>
                  <a:pt x="23" y="22"/>
                </a:cubicBezTo>
                <a:cubicBezTo>
                  <a:pt x="23" y="22"/>
                  <a:pt x="23" y="22"/>
                  <a:pt x="23" y="22"/>
                </a:cubicBezTo>
                <a:cubicBezTo>
                  <a:pt x="23" y="22"/>
                  <a:pt x="23" y="22"/>
                  <a:pt x="22" y="22"/>
                </a:cubicBezTo>
                <a:cubicBezTo>
                  <a:pt x="10" y="22"/>
                  <a:pt x="10" y="22"/>
                  <a:pt x="10" y="22"/>
                </a:cubicBezTo>
                <a:close/>
                <a:moveTo>
                  <a:pt x="10" y="18"/>
                </a:moveTo>
                <a:cubicBezTo>
                  <a:pt x="9" y="18"/>
                  <a:pt x="9" y="18"/>
                  <a:pt x="9" y="19"/>
                </a:cubicBezTo>
                <a:cubicBezTo>
                  <a:pt x="9" y="19"/>
                  <a:pt x="9" y="19"/>
                  <a:pt x="9" y="19"/>
                </a:cubicBezTo>
                <a:cubicBezTo>
                  <a:pt x="9" y="19"/>
                  <a:pt x="9" y="19"/>
                  <a:pt x="10" y="19"/>
                </a:cubicBezTo>
                <a:cubicBezTo>
                  <a:pt x="22" y="19"/>
                  <a:pt x="22" y="19"/>
                  <a:pt x="22" y="19"/>
                </a:cubicBezTo>
                <a:cubicBezTo>
                  <a:pt x="23" y="19"/>
                  <a:pt x="23" y="19"/>
                  <a:pt x="23" y="19"/>
                </a:cubicBezTo>
                <a:cubicBezTo>
                  <a:pt x="23" y="19"/>
                  <a:pt x="23" y="19"/>
                  <a:pt x="23" y="19"/>
                </a:cubicBezTo>
                <a:cubicBezTo>
                  <a:pt x="23" y="18"/>
                  <a:pt x="23" y="18"/>
                  <a:pt x="22" y="18"/>
                </a:cubicBezTo>
                <a:cubicBezTo>
                  <a:pt x="10" y="18"/>
                  <a:pt x="10" y="18"/>
                  <a:pt x="10" y="18"/>
                </a:cubicBezTo>
                <a:close/>
                <a:moveTo>
                  <a:pt x="19" y="14"/>
                </a:moveTo>
                <a:cubicBezTo>
                  <a:pt x="19" y="14"/>
                  <a:pt x="19" y="14"/>
                  <a:pt x="19" y="15"/>
                </a:cubicBezTo>
                <a:cubicBezTo>
                  <a:pt x="19" y="15"/>
                  <a:pt x="19" y="15"/>
                  <a:pt x="19" y="15"/>
                </a:cubicBezTo>
                <a:cubicBezTo>
                  <a:pt x="19" y="15"/>
                  <a:pt x="19" y="15"/>
                  <a:pt x="19" y="15"/>
                </a:cubicBezTo>
                <a:cubicBezTo>
                  <a:pt x="22" y="15"/>
                  <a:pt x="22" y="15"/>
                  <a:pt x="22" y="15"/>
                </a:cubicBezTo>
                <a:cubicBezTo>
                  <a:pt x="23" y="15"/>
                  <a:pt x="23" y="15"/>
                  <a:pt x="23" y="15"/>
                </a:cubicBezTo>
                <a:cubicBezTo>
                  <a:pt x="23" y="15"/>
                  <a:pt x="23" y="15"/>
                  <a:pt x="23" y="15"/>
                </a:cubicBezTo>
                <a:cubicBezTo>
                  <a:pt x="23" y="14"/>
                  <a:pt x="23" y="14"/>
                  <a:pt x="22" y="14"/>
                </a:cubicBezTo>
                <a:cubicBezTo>
                  <a:pt x="19" y="14"/>
                  <a:pt x="19" y="14"/>
                  <a:pt x="19" y="14"/>
                </a:cubicBezTo>
                <a:close/>
                <a:moveTo>
                  <a:pt x="25" y="28"/>
                </a:moveTo>
                <a:cubicBezTo>
                  <a:pt x="25" y="28"/>
                  <a:pt x="26" y="28"/>
                  <a:pt x="26" y="28"/>
                </a:cubicBezTo>
                <a:cubicBezTo>
                  <a:pt x="26" y="27"/>
                  <a:pt x="27" y="27"/>
                  <a:pt x="27" y="26"/>
                </a:cubicBezTo>
                <a:cubicBezTo>
                  <a:pt x="27" y="7"/>
                  <a:pt x="27" y="7"/>
                  <a:pt x="27" y="7"/>
                </a:cubicBezTo>
                <a:cubicBezTo>
                  <a:pt x="19" y="0"/>
                  <a:pt x="19" y="0"/>
                  <a:pt x="19" y="0"/>
                </a:cubicBezTo>
                <a:cubicBezTo>
                  <a:pt x="7" y="0"/>
                  <a:pt x="7" y="0"/>
                  <a:pt x="7" y="0"/>
                </a:cubicBezTo>
                <a:cubicBezTo>
                  <a:pt x="6" y="0"/>
                  <a:pt x="5" y="1"/>
                  <a:pt x="5" y="2"/>
                </a:cubicBezTo>
                <a:cubicBezTo>
                  <a:pt x="5" y="5"/>
                  <a:pt x="5" y="5"/>
                  <a:pt x="5" y="5"/>
                </a:cubicBezTo>
                <a:cubicBezTo>
                  <a:pt x="2" y="5"/>
                  <a:pt x="2" y="5"/>
                  <a:pt x="2" y="5"/>
                </a:cubicBezTo>
                <a:cubicBezTo>
                  <a:pt x="1" y="5"/>
                  <a:pt x="0" y="6"/>
                  <a:pt x="0" y="7"/>
                </a:cubicBezTo>
                <a:cubicBezTo>
                  <a:pt x="0" y="31"/>
                  <a:pt x="0" y="31"/>
                  <a:pt x="0" y="31"/>
                </a:cubicBezTo>
                <a:cubicBezTo>
                  <a:pt x="0" y="32"/>
                  <a:pt x="1" y="33"/>
                  <a:pt x="2" y="33"/>
                </a:cubicBezTo>
                <a:cubicBezTo>
                  <a:pt x="20" y="33"/>
                  <a:pt x="20" y="33"/>
                  <a:pt x="20" y="33"/>
                </a:cubicBezTo>
                <a:cubicBezTo>
                  <a:pt x="20" y="33"/>
                  <a:pt x="21" y="33"/>
                  <a:pt x="21" y="33"/>
                </a:cubicBezTo>
                <a:cubicBezTo>
                  <a:pt x="21" y="32"/>
                  <a:pt x="22" y="32"/>
                  <a:pt x="22" y="31"/>
                </a:cubicBezTo>
                <a:cubicBezTo>
                  <a:pt x="22" y="28"/>
                  <a:pt x="22" y="28"/>
                  <a:pt x="22" y="28"/>
                </a:cubicBezTo>
                <a:cubicBezTo>
                  <a:pt x="25" y="28"/>
                  <a:pt x="25" y="28"/>
                  <a:pt x="25" y="28"/>
                </a:cubicBezTo>
                <a:close/>
                <a:moveTo>
                  <a:pt x="18" y="5"/>
                </a:moveTo>
                <a:cubicBezTo>
                  <a:pt x="18" y="2"/>
                  <a:pt x="18" y="2"/>
                  <a:pt x="18" y="2"/>
                </a:cubicBezTo>
                <a:cubicBezTo>
                  <a:pt x="8" y="2"/>
                  <a:pt x="8" y="2"/>
                  <a:pt x="8" y="2"/>
                </a:cubicBezTo>
                <a:cubicBezTo>
                  <a:pt x="8" y="2"/>
                  <a:pt x="8" y="2"/>
                  <a:pt x="8" y="2"/>
                </a:cubicBezTo>
                <a:cubicBezTo>
                  <a:pt x="8" y="2"/>
                  <a:pt x="7" y="2"/>
                  <a:pt x="7" y="3"/>
                </a:cubicBezTo>
                <a:cubicBezTo>
                  <a:pt x="7" y="25"/>
                  <a:pt x="7" y="25"/>
                  <a:pt x="7" y="25"/>
                </a:cubicBezTo>
                <a:cubicBezTo>
                  <a:pt x="7" y="25"/>
                  <a:pt x="8" y="26"/>
                  <a:pt x="8" y="26"/>
                </a:cubicBezTo>
                <a:cubicBezTo>
                  <a:pt x="8" y="26"/>
                  <a:pt x="8" y="26"/>
                  <a:pt x="8" y="26"/>
                </a:cubicBezTo>
                <a:cubicBezTo>
                  <a:pt x="24" y="26"/>
                  <a:pt x="24" y="26"/>
                  <a:pt x="24" y="26"/>
                </a:cubicBezTo>
                <a:cubicBezTo>
                  <a:pt x="24" y="26"/>
                  <a:pt x="24" y="26"/>
                  <a:pt x="24" y="26"/>
                </a:cubicBezTo>
                <a:cubicBezTo>
                  <a:pt x="24" y="26"/>
                  <a:pt x="24" y="25"/>
                  <a:pt x="24" y="25"/>
                </a:cubicBezTo>
                <a:cubicBezTo>
                  <a:pt x="24" y="8"/>
                  <a:pt x="24" y="8"/>
                  <a:pt x="24" y="8"/>
                </a:cubicBezTo>
                <a:cubicBezTo>
                  <a:pt x="21" y="8"/>
                  <a:pt x="21" y="8"/>
                  <a:pt x="21" y="8"/>
                </a:cubicBezTo>
                <a:cubicBezTo>
                  <a:pt x="20" y="8"/>
                  <a:pt x="18" y="7"/>
                  <a:pt x="18" y="5"/>
                </a:cubicBez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39" name="Freeform 265"/>
          <p:cNvSpPr>
            <a:spLocks noEditPoints="1"/>
          </p:cNvSpPr>
          <p:nvPr/>
        </p:nvSpPr>
        <p:spPr bwMode="auto">
          <a:xfrm>
            <a:off x="8100554" y="3110649"/>
            <a:ext cx="267848" cy="305853"/>
          </a:xfrm>
          <a:custGeom>
            <a:avLst/>
            <a:gdLst>
              <a:gd name="T0" fmla="*/ 23 w 28"/>
              <a:gd name="T1" fmla="*/ 0 h 32"/>
              <a:gd name="T2" fmla="*/ 22 w 28"/>
              <a:gd name="T3" fmla="*/ 5 h 32"/>
              <a:gd name="T4" fmla="*/ 23 w 28"/>
              <a:gd name="T5" fmla="*/ 6 h 32"/>
              <a:gd name="T6" fmla="*/ 24 w 28"/>
              <a:gd name="T7" fmla="*/ 1 h 32"/>
              <a:gd name="T8" fmla="*/ 13 w 28"/>
              <a:gd name="T9" fmla="*/ 24 h 32"/>
              <a:gd name="T10" fmla="*/ 10 w 28"/>
              <a:gd name="T11" fmla="*/ 27 h 32"/>
              <a:gd name="T12" fmla="*/ 13 w 28"/>
              <a:gd name="T13" fmla="*/ 24 h 32"/>
              <a:gd name="T14" fmla="*/ 15 w 28"/>
              <a:gd name="T15" fmla="*/ 24 h 32"/>
              <a:gd name="T16" fmla="*/ 18 w 28"/>
              <a:gd name="T17" fmla="*/ 27 h 32"/>
              <a:gd name="T18" fmla="*/ 8 w 28"/>
              <a:gd name="T19" fmla="*/ 24 h 32"/>
              <a:gd name="T20" fmla="*/ 4 w 28"/>
              <a:gd name="T21" fmla="*/ 27 h 32"/>
              <a:gd name="T22" fmla="*/ 8 w 28"/>
              <a:gd name="T23" fmla="*/ 24 h 32"/>
              <a:gd name="T24" fmla="*/ 21 w 28"/>
              <a:gd name="T25" fmla="*/ 19 h 32"/>
              <a:gd name="T26" fmla="*/ 24 w 28"/>
              <a:gd name="T27" fmla="*/ 22 h 32"/>
              <a:gd name="T28" fmla="*/ 13 w 28"/>
              <a:gd name="T29" fmla="*/ 19 h 32"/>
              <a:gd name="T30" fmla="*/ 10 w 28"/>
              <a:gd name="T31" fmla="*/ 22 h 32"/>
              <a:gd name="T32" fmla="*/ 13 w 28"/>
              <a:gd name="T33" fmla="*/ 19 h 32"/>
              <a:gd name="T34" fmla="*/ 15 w 28"/>
              <a:gd name="T35" fmla="*/ 19 h 32"/>
              <a:gd name="T36" fmla="*/ 18 w 28"/>
              <a:gd name="T37" fmla="*/ 22 h 32"/>
              <a:gd name="T38" fmla="*/ 8 w 28"/>
              <a:gd name="T39" fmla="*/ 19 h 32"/>
              <a:gd name="T40" fmla="*/ 4 w 28"/>
              <a:gd name="T41" fmla="*/ 22 h 32"/>
              <a:gd name="T42" fmla="*/ 8 w 28"/>
              <a:gd name="T43" fmla="*/ 19 h 32"/>
              <a:gd name="T44" fmla="*/ 21 w 28"/>
              <a:gd name="T45" fmla="*/ 14 h 32"/>
              <a:gd name="T46" fmla="*/ 24 w 28"/>
              <a:gd name="T47" fmla="*/ 17 h 32"/>
              <a:gd name="T48" fmla="*/ 13 w 28"/>
              <a:gd name="T49" fmla="*/ 14 h 32"/>
              <a:gd name="T50" fmla="*/ 10 w 28"/>
              <a:gd name="T51" fmla="*/ 17 h 32"/>
              <a:gd name="T52" fmla="*/ 13 w 28"/>
              <a:gd name="T53" fmla="*/ 14 h 32"/>
              <a:gd name="T54" fmla="*/ 15 w 28"/>
              <a:gd name="T55" fmla="*/ 14 h 32"/>
              <a:gd name="T56" fmla="*/ 18 w 28"/>
              <a:gd name="T57" fmla="*/ 17 h 32"/>
              <a:gd name="T58" fmla="*/ 5 w 28"/>
              <a:gd name="T59" fmla="*/ 0 h 32"/>
              <a:gd name="T60" fmla="*/ 4 w 28"/>
              <a:gd name="T61" fmla="*/ 1 h 32"/>
              <a:gd name="T62" fmla="*/ 5 w 28"/>
              <a:gd name="T63" fmla="*/ 6 h 32"/>
              <a:gd name="T64" fmla="*/ 6 w 28"/>
              <a:gd name="T65" fmla="*/ 5 h 32"/>
              <a:gd name="T66" fmla="*/ 5 w 28"/>
              <a:gd name="T67" fmla="*/ 0 h 32"/>
              <a:gd name="T68" fmla="*/ 26 w 28"/>
              <a:gd name="T69" fmla="*/ 29 h 32"/>
              <a:gd name="T70" fmla="*/ 3 w 28"/>
              <a:gd name="T71" fmla="*/ 29 h 32"/>
              <a:gd name="T72" fmla="*/ 2 w 28"/>
              <a:gd name="T73" fmla="*/ 12 h 32"/>
              <a:gd name="T74" fmla="*/ 26 w 28"/>
              <a:gd name="T75" fmla="*/ 12 h 32"/>
              <a:gd name="T76" fmla="*/ 26 w 28"/>
              <a:gd name="T77" fmla="*/ 30 h 32"/>
              <a:gd name="T78" fmla="*/ 2 w 28"/>
              <a:gd name="T79" fmla="*/ 30 h 32"/>
              <a:gd name="T80" fmla="*/ 26 w 28"/>
              <a:gd name="T81" fmla="*/ 30 h 32"/>
              <a:gd name="T82" fmla="*/ 26 w 28"/>
              <a:gd name="T83" fmla="*/ 31 h 32"/>
              <a:gd name="T84" fmla="*/ 2 w 28"/>
              <a:gd name="T85" fmla="*/ 31 h 32"/>
              <a:gd name="T86" fmla="*/ 26 w 28"/>
              <a:gd name="T87" fmla="*/ 3 h 32"/>
              <a:gd name="T88" fmla="*/ 28 w 28"/>
              <a:gd name="T89" fmla="*/ 30 h 32"/>
              <a:gd name="T90" fmla="*/ 3 w 28"/>
              <a:gd name="T91" fmla="*/ 32 h 32"/>
              <a:gd name="T92" fmla="*/ 0 w 28"/>
              <a:gd name="T93" fmla="*/ 5 h 32"/>
              <a:gd name="T94" fmla="*/ 4 w 28"/>
              <a:gd name="T95" fmla="*/ 3 h 32"/>
              <a:gd name="T96" fmla="*/ 5 w 28"/>
              <a:gd name="T97" fmla="*/ 7 h 32"/>
              <a:gd name="T98" fmla="*/ 7 w 28"/>
              <a:gd name="T99" fmla="*/ 6 h 32"/>
              <a:gd name="T100" fmla="*/ 21 w 28"/>
              <a:gd name="T101" fmla="*/ 3 h 32"/>
              <a:gd name="T102" fmla="*/ 23 w 28"/>
              <a:gd name="T103" fmla="*/ 7 h 32"/>
              <a:gd name="T104" fmla="*/ 25 w 28"/>
              <a:gd name="T105" fmla="*/ 6 h 32"/>
              <a:gd name="T106" fmla="*/ 26 w 28"/>
              <a:gd name="T107" fmla="*/ 3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8" h="32">
                <a:moveTo>
                  <a:pt x="23" y="0"/>
                </a:moveTo>
                <a:cubicBezTo>
                  <a:pt x="23" y="0"/>
                  <a:pt x="23" y="0"/>
                  <a:pt x="23" y="0"/>
                </a:cubicBezTo>
                <a:cubicBezTo>
                  <a:pt x="22" y="0"/>
                  <a:pt x="22" y="0"/>
                  <a:pt x="22" y="1"/>
                </a:cubicBezTo>
                <a:cubicBezTo>
                  <a:pt x="22" y="5"/>
                  <a:pt x="22" y="5"/>
                  <a:pt x="22" y="5"/>
                </a:cubicBezTo>
                <a:cubicBezTo>
                  <a:pt x="22" y="6"/>
                  <a:pt x="22" y="6"/>
                  <a:pt x="23" y="6"/>
                </a:cubicBezTo>
                <a:cubicBezTo>
                  <a:pt x="23" y="6"/>
                  <a:pt x="23" y="6"/>
                  <a:pt x="23" y="6"/>
                </a:cubicBezTo>
                <a:cubicBezTo>
                  <a:pt x="24" y="6"/>
                  <a:pt x="24" y="6"/>
                  <a:pt x="24" y="5"/>
                </a:cubicBezTo>
                <a:cubicBezTo>
                  <a:pt x="24" y="1"/>
                  <a:pt x="24" y="1"/>
                  <a:pt x="24" y="1"/>
                </a:cubicBezTo>
                <a:cubicBezTo>
                  <a:pt x="24" y="0"/>
                  <a:pt x="24" y="0"/>
                  <a:pt x="23" y="0"/>
                </a:cubicBezTo>
                <a:close/>
                <a:moveTo>
                  <a:pt x="13" y="24"/>
                </a:moveTo>
                <a:cubicBezTo>
                  <a:pt x="12" y="24"/>
                  <a:pt x="11" y="24"/>
                  <a:pt x="10" y="24"/>
                </a:cubicBezTo>
                <a:cubicBezTo>
                  <a:pt x="10" y="25"/>
                  <a:pt x="10" y="26"/>
                  <a:pt x="10" y="27"/>
                </a:cubicBezTo>
                <a:cubicBezTo>
                  <a:pt x="11" y="27"/>
                  <a:pt x="12" y="27"/>
                  <a:pt x="13" y="27"/>
                </a:cubicBezTo>
                <a:cubicBezTo>
                  <a:pt x="13" y="26"/>
                  <a:pt x="13" y="25"/>
                  <a:pt x="13" y="24"/>
                </a:cubicBezTo>
                <a:close/>
                <a:moveTo>
                  <a:pt x="18" y="24"/>
                </a:moveTo>
                <a:cubicBezTo>
                  <a:pt x="17" y="24"/>
                  <a:pt x="16" y="24"/>
                  <a:pt x="15" y="24"/>
                </a:cubicBezTo>
                <a:cubicBezTo>
                  <a:pt x="15" y="25"/>
                  <a:pt x="15" y="26"/>
                  <a:pt x="15" y="27"/>
                </a:cubicBezTo>
                <a:cubicBezTo>
                  <a:pt x="16" y="27"/>
                  <a:pt x="17" y="27"/>
                  <a:pt x="18" y="27"/>
                </a:cubicBezTo>
                <a:cubicBezTo>
                  <a:pt x="18" y="26"/>
                  <a:pt x="18" y="25"/>
                  <a:pt x="18" y="24"/>
                </a:cubicBezTo>
                <a:close/>
                <a:moveTo>
                  <a:pt x="8" y="24"/>
                </a:moveTo>
                <a:cubicBezTo>
                  <a:pt x="4" y="24"/>
                  <a:pt x="4" y="24"/>
                  <a:pt x="4" y="24"/>
                </a:cubicBezTo>
                <a:cubicBezTo>
                  <a:pt x="4" y="27"/>
                  <a:pt x="4" y="27"/>
                  <a:pt x="4" y="27"/>
                </a:cubicBezTo>
                <a:cubicBezTo>
                  <a:pt x="8" y="27"/>
                  <a:pt x="8" y="27"/>
                  <a:pt x="8" y="27"/>
                </a:cubicBezTo>
                <a:cubicBezTo>
                  <a:pt x="8" y="24"/>
                  <a:pt x="8" y="24"/>
                  <a:pt x="8" y="24"/>
                </a:cubicBezTo>
                <a:close/>
                <a:moveTo>
                  <a:pt x="24" y="19"/>
                </a:moveTo>
                <a:cubicBezTo>
                  <a:pt x="21" y="19"/>
                  <a:pt x="21" y="19"/>
                  <a:pt x="21" y="19"/>
                </a:cubicBezTo>
                <a:cubicBezTo>
                  <a:pt x="21" y="22"/>
                  <a:pt x="21" y="22"/>
                  <a:pt x="21" y="22"/>
                </a:cubicBezTo>
                <a:cubicBezTo>
                  <a:pt x="24" y="22"/>
                  <a:pt x="24" y="22"/>
                  <a:pt x="24" y="22"/>
                </a:cubicBezTo>
                <a:cubicBezTo>
                  <a:pt x="24" y="19"/>
                  <a:pt x="24" y="19"/>
                  <a:pt x="24" y="19"/>
                </a:cubicBezTo>
                <a:close/>
                <a:moveTo>
                  <a:pt x="13" y="19"/>
                </a:moveTo>
                <a:cubicBezTo>
                  <a:pt x="12" y="19"/>
                  <a:pt x="11" y="19"/>
                  <a:pt x="10" y="19"/>
                </a:cubicBezTo>
                <a:cubicBezTo>
                  <a:pt x="10" y="20"/>
                  <a:pt x="10" y="21"/>
                  <a:pt x="10" y="22"/>
                </a:cubicBezTo>
                <a:cubicBezTo>
                  <a:pt x="11" y="22"/>
                  <a:pt x="12" y="22"/>
                  <a:pt x="13" y="22"/>
                </a:cubicBezTo>
                <a:cubicBezTo>
                  <a:pt x="13" y="21"/>
                  <a:pt x="13" y="20"/>
                  <a:pt x="13" y="19"/>
                </a:cubicBezTo>
                <a:close/>
                <a:moveTo>
                  <a:pt x="18" y="19"/>
                </a:moveTo>
                <a:cubicBezTo>
                  <a:pt x="17" y="19"/>
                  <a:pt x="16" y="19"/>
                  <a:pt x="15" y="19"/>
                </a:cubicBezTo>
                <a:cubicBezTo>
                  <a:pt x="15" y="20"/>
                  <a:pt x="15" y="21"/>
                  <a:pt x="15" y="22"/>
                </a:cubicBezTo>
                <a:cubicBezTo>
                  <a:pt x="16" y="22"/>
                  <a:pt x="17" y="22"/>
                  <a:pt x="18" y="22"/>
                </a:cubicBezTo>
                <a:cubicBezTo>
                  <a:pt x="18" y="21"/>
                  <a:pt x="18" y="20"/>
                  <a:pt x="18" y="19"/>
                </a:cubicBezTo>
                <a:close/>
                <a:moveTo>
                  <a:pt x="8" y="19"/>
                </a:moveTo>
                <a:cubicBezTo>
                  <a:pt x="4" y="19"/>
                  <a:pt x="4" y="19"/>
                  <a:pt x="4" y="19"/>
                </a:cubicBezTo>
                <a:cubicBezTo>
                  <a:pt x="4" y="22"/>
                  <a:pt x="4" y="22"/>
                  <a:pt x="4" y="22"/>
                </a:cubicBezTo>
                <a:cubicBezTo>
                  <a:pt x="8" y="22"/>
                  <a:pt x="8" y="22"/>
                  <a:pt x="8" y="22"/>
                </a:cubicBezTo>
                <a:cubicBezTo>
                  <a:pt x="8" y="19"/>
                  <a:pt x="8" y="19"/>
                  <a:pt x="8" y="19"/>
                </a:cubicBezTo>
                <a:close/>
                <a:moveTo>
                  <a:pt x="24" y="14"/>
                </a:moveTo>
                <a:cubicBezTo>
                  <a:pt x="21" y="14"/>
                  <a:pt x="21" y="14"/>
                  <a:pt x="21" y="14"/>
                </a:cubicBezTo>
                <a:cubicBezTo>
                  <a:pt x="21" y="17"/>
                  <a:pt x="21" y="17"/>
                  <a:pt x="21" y="17"/>
                </a:cubicBezTo>
                <a:cubicBezTo>
                  <a:pt x="24" y="17"/>
                  <a:pt x="24" y="17"/>
                  <a:pt x="24" y="17"/>
                </a:cubicBezTo>
                <a:cubicBezTo>
                  <a:pt x="24" y="14"/>
                  <a:pt x="24" y="14"/>
                  <a:pt x="24" y="14"/>
                </a:cubicBezTo>
                <a:close/>
                <a:moveTo>
                  <a:pt x="13" y="14"/>
                </a:moveTo>
                <a:cubicBezTo>
                  <a:pt x="12" y="14"/>
                  <a:pt x="11" y="14"/>
                  <a:pt x="10" y="14"/>
                </a:cubicBezTo>
                <a:cubicBezTo>
                  <a:pt x="10" y="15"/>
                  <a:pt x="10" y="16"/>
                  <a:pt x="10" y="17"/>
                </a:cubicBezTo>
                <a:cubicBezTo>
                  <a:pt x="11" y="17"/>
                  <a:pt x="12" y="17"/>
                  <a:pt x="13" y="17"/>
                </a:cubicBezTo>
                <a:cubicBezTo>
                  <a:pt x="13" y="16"/>
                  <a:pt x="13" y="15"/>
                  <a:pt x="13" y="14"/>
                </a:cubicBezTo>
                <a:close/>
                <a:moveTo>
                  <a:pt x="18" y="14"/>
                </a:moveTo>
                <a:cubicBezTo>
                  <a:pt x="17" y="14"/>
                  <a:pt x="16" y="14"/>
                  <a:pt x="15" y="14"/>
                </a:cubicBezTo>
                <a:cubicBezTo>
                  <a:pt x="15" y="15"/>
                  <a:pt x="15" y="16"/>
                  <a:pt x="15" y="17"/>
                </a:cubicBezTo>
                <a:cubicBezTo>
                  <a:pt x="16" y="17"/>
                  <a:pt x="17" y="17"/>
                  <a:pt x="18" y="17"/>
                </a:cubicBezTo>
                <a:cubicBezTo>
                  <a:pt x="18" y="16"/>
                  <a:pt x="18" y="15"/>
                  <a:pt x="18" y="14"/>
                </a:cubicBezTo>
                <a:close/>
                <a:moveTo>
                  <a:pt x="5" y="0"/>
                </a:moveTo>
                <a:cubicBezTo>
                  <a:pt x="5" y="0"/>
                  <a:pt x="5" y="0"/>
                  <a:pt x="5" y="0"/>
                </a:cubicBezTo>
                <a:cubicBezTo>
                  <a:pt x="5" y="0"/>
                  <a:pt x="4" y="0"/>
                  <a:pt x="4" y="1"/>
                </a:cubicBezTo>
                <a:cubicBezTo>
                  <a:pt x="4" y="5"/>
                  <a:pt x="4" y="5"/>
                  <a:pt x="4" y="5"/>
                </a:cubicBezTo>
                <a:cubicBezTo>
                  <a:pt x="4" y="6"/>
                  <a:pt x="5" y="6"/>
                  <a:pt x="5" y="6"/>
                </a:cubicBezTo>
                <a:cubicBezTo>
                  <a:pt x="5" y="6"/>
                  <a:pt x="5" y="6"/>
                  <a:pt x="5" y="6"/>
                </a:cubicBezTo>
                <a:cubicBezTo>
                  <a:pt x="6" y="6"/>
                  <a:pt x="6" y="6"/>
                  <a:pt x="6" y="5"/>
                </a:cubicBezTo>
                <a:cubicBezTo>
                  <a:pt x="6" y="1"/>
                  <a:pt x="6" y="1"/>
                  <a:pt x="6" y="1"/>
                </a:cubicBezTo>
                <a:cubicBezTo>
                  <a:pt x="6" y="0"/>
                  <a:pt x="6" y="0"/>
                  <a:pt x="5" y="0"/>
                </a:cubicBezTo>
                <a:close/>
                <a:moveTo>
                  <a:pt x="26" y="12"/>
                </a:moveTo>
                <a:cubicBezTo>
                  <a:pt x="26" y="29"/>
                  <a:pt x="26" y="29"/>
                  <a:pt x="26" y="29"/>
                </a:cubicBezTo>
                <a:cubicBezTo>
                  <a:pt x="26" y="29"/>
                  <a:pt x="26" y="29"/>
                  <a:pt x="26" y="29"/>
                </a:cubicBezTo>
                <a:cubicBezTo>
                  <a:pt x="3" y="29"/>
                  <a:pt x="3" y="29"/>
                  <a:pt x="3" y="29"/>
                </a:cubicBezTo>
                <a:cubicBezTo>
                  <a:pt x="2" y="29"/>
                  <a:pt x="2" y="29"/>
                  <a:pt x="2" y="29"/>
                </a:cubicBezTo>
                <a:cubicBezTo>
                  <a:pt x="2" y="12"/>
                  <a:pt x="2" y="12"/>
                  <a:pt x="2" y="12"/>
                </a:cubicBezTo>
                <a:cubicBezTo>
                  <a:pt x="2" y="12"/>
                  <a:pt x="2" y="12"/>
                  <a:pt x="3" y="12"/>
                </a:cubicBezTo>
                <a:cubicBezTo>
                  <a:pt x="26" y="12"/>
                  <a:pt x="26" y="12"/>
                  <a:pt x="26" y="12"/>
                </a:cubicBezTo>
                <a:cubicBezTo>
                  <a:pt x="26" y="12"/>
                  <a:pt x="26" y="12"/>
                  <a:pt x="26" y="12"/>
                </a:cubicBezTo>
                <a:close/>
                <a:moveTo>
                  <a:pt x="26" y="30"/>
                </a:moveTo>
                <a:cubicBezTo>
                  <a:pt x="26" y="30"/>
                  <a:pt x="26" y="30"/>
                  <a:pt x="26" y="30"/>
                </a:cubicBezTo>
                <a:cubicBezTo>
                  <a:pt x="2" y="30"/>
                  <a:pt x="2" y="30"/>
                  <a:pt x="2" y="30"/>
                </a:cubicBezTo>
                <a:cubicBezTo>
                  <a:pt x="2" y="30"/>
                  <a:pt x="2" y="30"/>
                  <a:pt x="2" y="30"/>
                </a:cubicBezTo>
                <a:cubicBezTo>
                  <a:pt x="26" y="30"/>
                  <a:pt x="26" y="30"/>
                  <a:pt x="26" y="30"/>
                </a:cubicBezTo>
                <a:close/>
                <a:moveTo>
                  <a:pt x="26" y="31"/>
                </a:moveTo>
                <a:cubicBezTo>
                  <a:pt x="26" y="31"/>
                  <a:pt x="26" y="31"/>
                  <a:pt x="26" y="31"/>
                </a:cubicBezTo>
                <a:cubicBezTo>
                  <a:pt x="2" y="31"/>
                  <a:pt x="2" y="31"/>
                  <a:pt x="2" y="31"/>
                </a:cubicBezTo>
                <a:cubicBezTo>
                  <a:pt x="2" y="31"/>
                  <a:pt x="2" y="31"/>
                  <a:pt x="2" y="31"/>
                </a:cubicBezTo>
                <a:cubicBezTo>
                  <a:pt x="26" y="31"/>
                  <a:pt x="26" y="31"/>
                  <a:pt x="26" y="31"/>
                </a:cubicBezTo>
                <a:close/>
                <a:moveTo>
                  <a:pt x="26" y="3"/>
                </a:moveTo>
                <a:cubicBezTo>
                  <a:pt x="27" y="3"/>
                  <a:pt x="28" y="4"/>
                  <a:pt x="28" y="5"/>
                </a:cubicBezTo>
                <a:cubicBezTo>
                  <a:pt x="28" y="30"/>
                  <a:pt x="28" y="30"/>
                  <a:pt x="28" y="30"/>
                </a:cubicBezTo>
                <a:cubicBezTo>
                  <a:pt x="28" y="31"/>
                  <a:pt x="27" y="32"/>
                  <a:pt x="26" y="32"/>
                </a:cubicBezTo>
                <a:cubicBezTo>
                  <a:pt x="18" y="32"/>
                  <a:pt x="10" y="32"/>
                  <a:pt x="3" y="32"/>
                </a:cubicBezTo>
                <a:cubicBezTo>
                  <a:pt x="1" y="32"/>
                  <a:pt x="0" y="31"/>
                  <a:pt x="0" y="30"/>
                </a:cubicBezTo>
                <a:cubicBezTo>
                  <a:pt x="0" y="5"/>
                  <a:pt x="0" y="5"/>
                  <a:pt x="0" y="5"/>
                </a:cubicBezTo>
                <a:cubicBezTo>
                  <a:pt x="0" y="4"/>
                  <a:pt x="1" y="3"/>
                  <a:pt x="3" y="3"/>
                </a:cubicBezTo>
                <a:cubicBezTo>
                  <a:pt x="4" y="3"/>
                  <a:pt x="4" y="3"/>
                  <a:pt x="4" y="3"/>
                </a:cubicBezTo>
                <a:cubicBezTo>
                  <a:pt x="4" y="4"/>
                  <a:pt x="4" y="5"/>
                  <a:pt x="4" y="6"/>
                </a:cubicBezTo>
                <a:cubicBezTo>
                  <a:pt x="4" y="6"/>
                  <a:pt x="4" y="7"/>
                  <a:pt x="5" y="7"/>
                </a:cubicBezTo>
                <a:cubicBezTo>
                  <a:pt x="5" y="7"/>
                  <a:pt x="6" y="7"/>
                  <a:pt x="6" y="7"/>
                </a:cubicBezTo>
                <a:cubicBezTo>
                  <a:pt x="6" y="7"/>
                  <a:pt x="7" y="6"/>
                  <a:pt x="7" y="6"/>
                </a:cubicBezTo>
                <a:cubicBezTo>
                  <a:pt x="7" y="5"/>
                  <a:pt x="7" y="4"/>
                  <a:pt x="7" y="3"/>
                </a:cubicBezTo>
                <a:cubicBezTo>
                  <a:pt x="21" y="3"/>
                  <a:pt x="21" y="3"/>
                  <a:pt x="21" y="3"/>
                </a:cubicBezTo>
                <a:cubicBezTo>
                  <a:pt x="21" y="4"/>
                  <a:pt x="21" y="5"/>
                  <a:pt x="21" y="6"/>
                </a:cubicBezTo>
                <a:cubicBezTo>
                  <a:pt x="21" y="6"/>
                  <a:pt x="22" y="7"/>
                  <a:pt x="23" y="7"/>
                </a:cubicBezTo>
                <a:cubicBezTo>
                  <a:pt x="23" y="7"/>
                  <a:pt x="23" y="7"/>
                  <a:pt x="23" y="7"/>
                </a:cubicBezTo>
                <a:cubicBezTo>
                  <a:pt x="24" y="7"/>
                  <a:pt x="25" y="6"/>
                  <a:pt x="25" y="6"/>
                </a:cubicBezTo>
                <a:cubicBezTo>
                  <a:pt x="25" y="5"/>
                  <a:pt x="25" y="4"/>
                  <a:pt x="25" y="3"/>
                </a:cubicBezTo>
                <a:lnTo>
                  <a:pt x="26" y="3"/>
                </a:ln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40" name="Freeform 266"/>
          <p:cNvSpPr>
            <a:spLocks noEditPoints="1"/>
          </p:cNvSpPr>
          <p:nvPr/>
        </p:nvSpPr>
        <p:spPr bwMode="auto">
          <a:xfrm>
            <a:off x="7496088" y="3081693"/>
            <a:ext cx="296804" cy="363767"/>
          </a:xfrm>
          <a:custGeom>
            <a:avLst/>
            <a:gdLst>
              <a:gd name="T0" fmla="*/ 8 w 31"/>
              <a:gd name="T1" fmla="*/ 2 h 38"/>
              <a:gd name="T2" fmla="*/ 22 w 31"/>
              <a:gd name="T3" fmla="*/ 28 h 38"/>
              <a:gd name="T4" fmla="*/ 26 w 31"/>
              <a:gd name="T5" fmla="*/ 25 h 38"/>
              <a:gd name="T6" fmla="*/ 20 w 31"/>
              <a:gd name="T7" fmla="*/ 35 h 38"/>
              <a:gd name="T8" fmla="*/ 20 w 31"/>
              <a:gd name="T9" fmla="*/ 30 h 38"/>
              <a:gd name="T10" fmla="*/ 18 w 31"/>
              <a:gd name="T11" fmla="*/ 26 h 38"/>
              <a:gd name="T12" fmla="*/ 16 w 31"/>
              <a:gd name="T13" fmla="*/ 24 h 38"/>
              <a:gd name="T14" fmla="*/ 24 w 31"/>
              <a:gd name="T15" fmla="*/ 35 h 38"/>
              <a:gd name="T16" fmla="*/ 12 w 31"/>
              <a:gd name="T17" fmla="*/ 29 h 38"/>
              <a:gd name="T18" fmla="*/ 15 w 31"/>
              <a:gd name="T19" fmla="*/ 22 h 38"/>
              <a:gd name="T20" fmla="*/ 17 w 31"/>
              <a:gd name="T21" fmla="*/ 29 h 38"/>
              <a:gd name="T22" fmla="*/ 25 w 31"/>
              <a:gd name="T23" fmla="*/ 29 h 38"/>
              <a:gd name="T24" fmla="*/ 21 w 31"/>
              <a:gd name="T25" fmla="*/ 33 h 38"/>
              <a:gd name="T26" fmla="*/ 22 w 31"/>
              <a:gd name="T27" fmla="*/ 25 h 38"/>
              <a:gd name="T28" fmla="*/ 10 w 31"/>
              <a:gd name="T29" fmla="*/ 7 h 38"/>
              <a:gd name="T30" fmla="*/ 11 w 31"/>
              <a:gd name="T31" fmla="*/ 2 h 38"/>
              <a:gd name="T32" fmla="*/ 17 w 31"/>
              <a:gd name="T33" fmla="*/ 5 h 38"/>
              <a:gd name="T34" fmla="*/ 10 w 31"/>
              <a:gd name="T35" fmla="*/ 2 h 38"/>
              <a:gd name="T36" fmla="*/ 19 w 31"/>
              <a:gd name="T37" fmla="*/ 5 h 38"/>
              <a:gd name="T38" fmla="*/ 10 w 31"/>
              <a:gd name="T39" fmla="*/ 26 h 38"/>
              <a:gd name="T40" fmla="*/ 7 w 31"/>
              <a:gd name="T41" fmla="*/ 22 h 38"/>
              <a:gd name="T42" fmla="*/ 7 w 31"/>
              <a:gd name="T43" fmla="*/ 22 h 38"/>
              <a:gd name="T44" fmla="*/ 7 w 31"/>
              <a:gd name="T45" fmla="*/ 22 h 38"/>
              <a:gd name="T46" fmla="*/ 7 w 31"/>
              <a:gd name="T47" fmla="*/ 22 h 38"/>
              <a:gd name="T48" fmla="*/ 7 w 31"/>
              <a:gd name="T49" fmla="*/ 22 h 38"/>
              <a:gd name="T50" fmla="*/ 7 w 31"/>
              <a:gd name="T51" fmla="*/ 22 h 38"/>
              <a:gd name="T52" fmla="*/ 6 w 31"/>
              <a:gd name="T53" fmla="*/ 22 h 38"/>
              <a:gd name="T54" fmla="*/ 6 w 31"/>
              <a:gd name="T55" fmla="*/ 22 h 38"/>
              <a:gd name="T56" fmla="*/ 6 w 31"/>
              <a:gd name="T57" fmla="*/ 22 h 38"/>
              <a:gd name="T58" fmla="*/ 6 w 31"/>
              <a:gd name="T59" fmla="*/ 22 h 38"/>
              <a:gd name="T60" fmla="*/ 6 w 31"/>
              <a:gd name="T61" fmla="*/ 22 h 38"/>
              <a:gd name="T62" fmla="*/ 6 w 31"/>
              <a:gd name="T63" fmla="*/ 22 h 38"/>
              <a:gd name="T64" fmla="*/ 6 w 31"/>
              <a:gd name="T65" fmla="*/ 21 h 38"/>
              <a:gd name="T66" fmla="*/ 6 w 31"/>
              <a:gd name="T67" fmla="*/ 21 h 38"/>
              <a:gd name="T68" fmla="*/ 6 w 31"/>
              <a:gd name="T69" fmla="*/ 21 h 38"/>
              <a:gd name="T70" fmla="*/ 6 w 31"/>
              <a:gd name="T71" fmla="*/ 21 h 38"/>
              <a:gd name="T72" fmla="*/ 6 w 31"/>
              <a:gd name="T73" fmla="*/ 21 h 38"/>
              <a:gd name="T74" fmla="*/ 6 w 31"/>
              <a:gd name="T75" fmla="*/ 21 h 38"/>
              <a:gd name="T76" fmla="*/ 6 w 31"/>
              <a:gd name="T77" fmla="*/ 21 h 38"/>
              <a:gd name="T78" fmla="*/ 6 w 31"/>
              <a:gd name="T79" fmla="*/ 21 h 38"/>
              <a:gd name="T80" fmla="*/ 6 w 31"/>
              <a:gd name="T81" fmla="*/ 21 h 38"/>
              <a:gd name="T82" fmla="*/ 6 w 31"/>
              <a:gd name="T83" fmla="*/ 21 h 38"/>
              <a:gd name="T84" fmla="*/ 6 w 31"/>
              <a:gd name="T85" fmla="*/ 21 h 38"/>
              <a:gd name="T86" fmla="*/ 6 w 31"/>
              <a:gd name="T87" fmla="*/ 21 h 38"/>
              <a:gd name="T88" fmla="*/ 6 w 31"/>
              <a:gd name="T89" fmla="*/ 21 h 38"/>
              <a:gd name="T90" fmla="*/ 6 w 31"/>
              <a:gd name="T91" fmla="*/ 21 h 38"/>
              <a:gd name="T92" fmla="*/ 6 w 31"/>
              <a:gd name="T93" fmla="*/ 21 h 38"/>
              <a:gd name="T94" fmla="*/ 6 w 31"/>
              <a:gd name="T95" fmla="*/ 21 h 38"/>
              <a:gd name="T96" fmla="*/ 6 w 31"/>
              <a:gd name="T97" fmla="*/ 21 h 38"/>
              <a:gd name="T98" fmla="*/ 6 w 31"/>
              <a:gd name="T99" fmla="*/ 21 h 38"/>
              <a:gd name="T100" fmla="*/ 7 w 31"/>
              <a:gd name="T101" fmla="*/ 20 h 38"/>
              <a:gd name="T102" fmla="*/ 7 w 31"/>
              <a:gd name="T103" fmla="*/ 20 h 38"/>
              <a:gd name="T104" fmla="*/ 7 w 31"/>
              <a:gd name="T105" fmla="*/ 20 h 38"/>
              <a:gd name="T106" fmla="*/ 6 w 31"/>
              <a:gd name="T107" fmla="*/ 21 h 38"/>
              <a:gd name="T108" fmla="*/ 7 w 31"/>
              <a:gd name="T109" fmla="*/ 18 h 38"/>
              <a:gd name="T110" fmla="*/ 20 w 31"/>
              <a:gd name="T111" fmla="*/ 13 h 38"/>
              <a:gd name="T112" fmla="*/ 20 w 31"/>
              <a:gd name="T113" fmla="*/ 9 h 38"/>
              <a:gd name="T114" fmla="*/ 7 w 31"/>
              <a:gd name="T115" fmla="*/ 9 h 38"/>
              <a:gd name="T116" fmla="*/ 16 w 31"/>
              <a:gd name="T11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1" h="38">
                <a:moveTo>
                  <a:pt x="2" y="34"/>
                </a:moveTo>
                <a:cubicBezTo>
                  <a:pt x="11" y="34"/>
                  <a:pt x="11" y="34"/>
                  <a:pt x="11" y="34"/>
                </a:cubicBezTo>
                <a:cubicBezTo>
                  <a:pt x="11" y="33"/>
                  <a:pt x="10" y="32"/>
                  <a:pt x="10" y="31"/>
                </a:cubicBezTo>
                <a:cubicBezTo>
                  <a:pt x="4" y="31"/>
                  <a:pt x="4" y="31"/>
                  <a:pt x="4" y="31"/>
                </a:cubicBezTo>
                <a:cubicBezTo>
                  <a:pt x="4" y="5"/>
                  <a:pt x="4" y="5"/>
                  <a:pt x="4" y="5"/>
                </a:cubicBezTo>
                <a:cubicBezTo>
                  <a:pt x="8" y="5"/>
                  <a:pt x="8" y="5"/>
                  <a:pt x="8" y="5"/>
                </a:cubicBezTo>
                <a:cubicBezTo>
                  <a:pt x="8" y="2"/>
                  <a:pt x="8" y="2"/>
                  <a:pt x="8" y="2"/>
                </a:cubicBezTo>
                <a:cubicBezTo>
                  <a:pt x="2" y="2"/>
                  <a:pt x="2" y="2"/>
                  <a:pt x="2" y="2"/>
                </a:cubicBezTo>
                <a:cubicBezTo>
                  <a:pt x="1" y="2"/>
                  <a:pt x="0" y="2"/>
                  <a:pt x="0" y="3"/>
                </a:cubicBezTo>
                <a:cubicBezTo>
                  <a:pt x="0" y="33"/>
                  <a:pt x="0" y="33"/>
                  <a:pt x="0" y="33"/>
                </a:cubicBezTo>
                <a:cubicBezTo>
                  <a:pt x="0" y="34"/>
                  <a:pt x="1" y="34"/>
                  <a:pt x="2" y="34"/>
                </a:cubicBezTo>
                <a:close/>
                <a:moveTo>
                  <a:pt x="22" y="28"/>
                </a:moveTo>
                <a:cubicBezTo>
                  <a:pt x="22" y="28"/>
                  <a:pt x="22" y="28"/>
                  <a:pt x="22" y="28"/>
                </a:cubicBezTo>
                <a:cubicBezTo>
                  <a:pt x="22" y="28"/>
                  <a:pt x="22" y="28"/>
                  <a:pt x="22" y="28"/>
                </a:cubicBezTo>
                <a:cubicBezTo>
                  <a:pt x="22" y="28"/>
                  <a:pt x="22" y="28"/>
                  <a:pt x="22" y="28"/>
                </a:cubicBezTo>
                <a:cubicBezTo>
                  <a:pt x="22" y="28"/>
                  <a:pt x="22" y="28"/>
                  <a:pt x="22" y="28"/>
                </a:cubicBezTo>
                <a:cubicBezTo>
                  <a:pt x="25" y="24"/>
                  <a:pt x="25" y="24"/>
                  <a:pt x="25" y="24"/>
                </a:cubicBezTo>
                <a:cubicBezTo>
                  <a:pt x="25" y="24"/>
                  <a:pt x="26" y="24"/>
                  <a:pt x="26" y="24"/>
                </a:cubicBezTo>
                <a:cubicBezTo>
                  <a:pt x="26" y="24"/>
                  <a:pt x="26" y="24"/>
                  <a:pt x="26" y="24"/>
                </a:cubicBezTo>
                <a:cubicBezTo>
                  <a:pt x="26" y="25"/>
                  <a:pt x="26" y="25"/>
                  <a:pt x="26" y="25"/>
                </a:cubicBezTo>
                <a:cubicBezTo>
                  <a:pt x="26" y="25"/>
                  <a:pt x="26" y="25"/>
                  <a:pt x="26" y="25"/>
                </a:cubicBezTo>
                <a:cubicBezTo>
                  <a:pt x="22" y="29"/>
                  <a:pt x="22" y="29"/>
                  <a:pt x="22" y="29"/>
                </a:cubicBezTo>
                <a:cubicBezTo>
                  <a:pt x="23" y="29"/>
                  <a:pt x="23" y="29"/>
                  <a:pt x="23" y="29"/>
                </a:cubicBezTo>
                <a:cubicBezTo>
                  <a:pt x="23" y="29"/>
                  <a:pt x="23" y="29"/>
                  <a:pt x="23" y="30"/>
                </a:cubicBezTo>
                <a:cubicBezTo>
                  <a:pt x="23" y="30"/>
                  <a:pt x="23" y="30"/>
                  <a:pt x="22" y="30"/>
                </a:cubicBezTo>
                <a:cubicBezTo>
                  <a:pt x="22" y="30"/>
                  <a:pt x="22" y="30"/>
                  <a:pt x="22" y="30"/>
                </a:cubicBezTo>
                <a:cubicBezTo>
                  <a:pt x="21" y="30"/>
                  <a:pt x="21" y="30"/>
                  <a:pt x="21" y="30"/>
                </a:cubicBezTo>
                <a:cubicBezTo>
                  <a:pt x="20" y="35"/>
                  <a:pt x="20" y="35"/>
                  <a:pt x="20" y="35"/>
                </a:cubicBezTo>
                <a:cubicBezTo>
                  <a:pt x="20" y="35"/>
                  <a:pt x="20" y="35"/>
                  <a:pt x="20" y="35"/>
                </a:cubicBezTo>
                <a:cubicBezTo>
                  <a:pt x="19" y="35"/>
                  <a:pt x="19" y="35"/>
                  <a:pt x="19" y="35"/>
                </a:cubicBezTo>
                <a:cubicBezTo>
                  <a:pt x="19" y="35"/>
                  <a:pt x="19" y="35"/>
                  <a:pt x="19" y="35"/>
                </a:cubicBezTo>
                <a:cubicBezTo>
                  <a:pt x="21" y="30"/>
                  <a:pt x="21" y="30"/>
                  <a:pt x="21" y="30"/>
                </a:cubicBezTo>
                <a:cubicBezTo>
                  <a:pt x="21" y="30"/>
                  <a:pt x="21" y="30"/>
                  <a:pt x="21" y="30"/>
                </a:cubicBezTo>
                <a:cubicBezTo>
                  <a:pt x="21" y="30"/>
                  <a:pt x="20" y="30"/>
                  <a:pt x="20" y="30"/>
                </a:cubicBezTo>
                <a:cubicBezTo>
                  <a:pt x="20" y="30"/>
                  <a:pt x="20" y="30"/>
                  <a:pt x="20" y="30"/>
                </a:cubicBezTo>
                <a:cubicBezTo>
                  <a:pt x="20" y="30"/>
                  <a:pt x="20" y="30"/>
                  <a:pt x="20" y="30"/>
                </a:cubicBezTo>
                <a:cubicBezTo>
                  <a:pt x="21" y="29"/>
                  <a:pt x="21" y="29"/>
                  <a:pt x="21" y="29"/>
                </a:cubicBezTo>
                <a:cubicBezTo>
                  <a:pt x="18" y="27"/>
                  <a:pt x="18" y="27"/>
                  <a:pt x="18" y="27"/>
                </a:cubicBezTo>
                <a:cubicBezTo>
                  <a:pt x="18" y="27"/>
                  <a:pt x="17" y="27"/>
                  <a:pt x="17" y="26"/>
                </a:cubicBezTo>
                <a:cubicBezTo>
                  <a:pt x="17" y="26"/>
                  <a:pt x="17" y="26"/>
                  <a:pt x="18" y="26"/>
                </a:cubicBezTo>
                <a:cubicBezTo>
                  <a:pt x="18" y="26"/>
                  <a:pt x="18" y="26"/>
                  <a:pt x="18" y="26"/>
                </a:cubicBezTo>
                <a:cubicBezTo>
                  <a:pt x="18" y="26"/>
                  <a:pt x="18" y="26"/>
                  <a:pt x="18" y="26"/>
                </a:cubicBezTo>
                <a:cubicBezTo>
                  <a:pt x="21" y="28"/>
                  <a:pt x="21" y="28"/>
                  <a:pt x="21" y="28"/>
                </a:cubicBezTo>
                <a:cubicBezTo>
                  <a:pt x="22" y="28"/>
                  <a:pt x="22" y="28"/>
                  <a:pt x="22" y="28"/>
                </a:cubicBezTo>
                <a:close/>
                <a:moveTo>
                  <a:pt x="26" y="24"/>
                </a:moveTo>
                <a:cubicBezTo>
                  <a:pt x="26" y="23"/>
                  <a:pt x="25" y="23"/>
                  <a:pt x="24" y="22"/>
                </a:cubicBezTo>
                <a:cubicBezTo>
                  <a:pt x="23" y="22"/>
                  <a:pt x="22" y="22"/>
                  <a:pt x="21" y="22"/>
                </a:cubicBezTo>
                <a:cubicBezTo>
                  <a:pt x="20" y="22"/>
                  <a:pt x="20" y="22"/>
                  <a:pt x="19" y="22"/>
                </a:cubicBezTo>
                <a:cubicBezTo>
                  <a:pt x="18" y="23"/>
                  <a:pt x="17" y="23"/>
                  <a:pt x="16" y="24"/>
                </a:cubicBezTo>
                <a:cubicBezTo>
                  <a:pt x="16" y="25"/>
                  <a:pt x="15" y="25"/>
                  <a:pt x="15" y="26"/>
                </a:cubicBezTo>
                <a:cubicBezTo>
                  <a:pt x="15" y="27"/>
                  <a:pt x="14" y="28"/>
                  <a:pt x="14" y="29"/>
                </a:cubicBezTo>
                <a:cubicBezTo>
                  <a:pt x="14" y="30"/>
                  <a:pt x="15" y="31"/>
                  <a:pt x="15" y="32"/>
                </a:cubicBezTo>
                <a:cubicBezTo>
                  <a:pt x="15" y="33"/>
                  <a:pt x="16" y="33"/>
                  <a:pt x="16" y="34"/>
                </a:cubicBezTo>
                <a:cubicBezTo>
                  <a:pt x="17" y="35"/>
                  <a:pt x="18" y="35"/>
                  <a:pt x="19" y="35"/>
                </a:cubicBezTo>
                <a:cubicBezTo>
                  <a:pt x="20" y="36"/>
                  <a:pt x="20" y="36"/>
                  <a:pt x="21" y="36"/>
                </a:cubicBezTo>
                <a:cubicBezTo>
                  <a:pt x="22" y="36"/>
                  <a:pt x="23" y="36"/>
                  <a:pt x="24" y="35"/>
                </a:cubicBezTo>
                <a:cubicBezTo>
                  <a:pt x="25" y="35"/>
                  <a:pt x="26" y="35"/>
                  <a:pt x="26" y="34"/>
                </a:cubicBezTo>
                <a:cubicBezTo>
                  <a:pt x="27" y="33"/>
                  <a:pt x="28" y="33"/>
                  <a:pt x="28" y="32"/>
                </a:cubicBezTo>
                <a:cubicBezTo>
                  <a:pt x="28" y="31"/>
                  <a:pt x="28" y="30"/>
                  <a:pt x="28" y="29"/>
                </a:cubicBezTo>
                <a:cubicBezTo>
                  <a:pt x="28" y="28"/>
                  <a:pt x="28" y="27"/>
                  <a:pt x="28" y="26"/>
                </a:cubicBezTo>
                <a:cubicBezTo>
                  <a:pt x="28" y="25"/>
                  <a:pt x="27" y="25"/>
                  <a:pt x="26" y="24"/>
                </a:cubicBezTo>
                <a:close/>
                <a:moveTo>
                  <a:pt x="15" y="22"/>
                </a:moveTo>
                <a:cubicBezTo>
                  <a:pt x="13" y="24"/>
                  <a:pt x="12" y="26"/>
                  <a:pt x="12" y="29"/>
                </a:cubicBezTo>
                <a:cubicBezTo>
                  <a:pt x="12" y="32"/>
                  <a:pt x="13" y="34"/>
                  <a:pt x="15" y="35"/>
                </a:cubicBezTo>
                <a:cubicBezTo>
                  <a:pt x="17" y="37"/>
                  <a:pt x="19" y="38"/>
                  <a:pt x="21" y="38"/>
                </a:cubicBezTo>
                <a:cubicBezTo>
                  <a:pt x="24" y="38"/>
                  <a:pt x="26" y="37"/>
                  <a:pt x="28" y="35"/>
                </a:cubicBezTo>
                <a:cubicBezTo>
                  <a:pt x="30" y="34"/>
                  <a:pt x="31" y="32"/>
                  <a:pt x="31" y="29"/>
                </a:cubicBezTo>
                <a:cubicBezTo>
                  <a:pt x="31" y="26"/>
                  <a:pt x="30" y="24"/>
                  <a:pt x="28" y="22"/>
                </a:cubicBezTo>
                <a:cubicBezTo>
                  <a:pt x="26" y="21"/>
                  <a:pt x="24" y="20"/>
                  <a:pt x="21" y="20"/>
                </a:cubicBezTo>
                <a:cubicBezTo>
                  <a:pt x="19" y="20"/>
                  <a:pt x="17" y="21"/>
                  <a:pt x="15" y="22"/>
                </a:cubicBezTo>
                <a:close/>
                <a:moveTo>
                  <a:pt x="17" y="29"/>
                </a:moveTo>
                <a:cubicBezTo>
                  <a:pt x="15" y="29"/>
                  <a:pt x="15" y="29"/>
                  <a:pt x="15" y="29"/>
                </a:cubicBezTo>
                <a:cubicBezTo>
                  <a:pt x="15" y="29"/>
                  <a:pt x="15" y="29"/>
                  <a:pt x="15" y="29"/>
                </a:cubicBezTo>
                <a:cubicBezTo>
                  <a:pt x="15" y="29"/>
                  <a:pt x="15" y="29"/>
                  <a:pt x="15" y="29"/>
                </a:cubicBezTo>
                <a:cubicBezTo>
                  <a:pt x="17" y="29"/>
                  <a:pt x="17" y="29"/>
                  <a:pt x="17" y="29"/>
                </a:cubicBezTo>
                <a:cubicBezTo>
                  <a:pt x="18" y="29"/>
                  <a:pt x="18" y="29"/>
                  <a:pt x="18" y="29"/>
                </a:cubicBezTo>
                <a:cubicBezTo>
                  <a:pt x="18" y="29"/>
                  <a:pt x="18" y="29"/>
                  <a:pt x="17" y="29"/>
                </a:cubicBezTo>
                <a:close/>
                <a:moveTo>
                  <a:pt x="25" y="29"/>
                </a:moveTo>
                <a:cubicBezTo>
                  <a:pt x="27" y="29"/>
                  <a:pt x="27" y="29"/>
                  <a:pt x="27" y="29"/>
                </a:cubicBezTo>
                <a:cubicBezTo>
                  <a:pt x="28" y="29"/>
                  <a:pt x="28" y="29"/>
                  <a:pt x="28" y="29"/>
                </a:cubicBezTo>
                <a:cubicBezTo>
                  <a:pt x="28" y="29"/>
                  <a:pt x="28" y="29"/>
                  <a:pt x="27" y="29"/>
                </a:cubicBezTo>
                <a:cubicBezTo>
                  <a:pt x="25" y="29"/>
                  <a:pt x="25" y="29"/>
                  <a:pt x="25" y="29"/>
                </a:cubicBezTo>
                <a:cubicBezTo>
                  <a:pt x="25" y="29"/>
                  <a:pt x="25" y="29"/>
                  <a:pt x="25" y="29"/>
                </a:cubicBezTo>
                <a:cubicBezTo>
                  <a:pt x="25" y="29"/>
                  <a:pt x="25" y="29"/>
                  <a:pt x="25" y="29"/>
                </a:cubicBezTo>
                <a:close/>
                <a:moveTo>
                  <a:pt x="21" y="33"/>
                </a:moveTo>
                <a:cubicBezTo>
                  <a:pt x="21" y="35"/>
                  <a:pt x="21" y="35"/>
                  <a:pt x="21" y="35"/>
                </a:cubicBezTo>
                <a:cubicBezTo>
                  <a:pt x="21" y="35"/>
                  <a:pt x="21" y="35"/>
                  <a:pt x="21" y="35"/>
                </a:cubicBezTo>
                <a:cubicBezTo>
                  <a:pt x="22" y="35"/>
                  <a:pt x="22" y="35"/>
                  <a:pt x="22" y="35"/>
                </a:cubicBezTo>
                <a:cubicBezTo>
                  <a:pt x="22" y="33"/>
                  <a:pt x="22" y="33"/>
                  <a:pt x="22" y="33"/>
                </a:cubicBezTo>
                <a:cubicBezTo>
                  <a:pt x="22" y="33"/>
                  <a:pt x="22" y="33"/>
                  <a:pt x="21" y="33"/>
                </a:cubicBezTo>
                <a:cubicBezTo>
                  <a:pt x="21" y="33"/>
                  <a:pt x="21" y="33"/>
                  <a:pt x="21" y="33"/>
                </a:cubicBezTo>
                <a:close/>
                <a:moveTo>
                  <a:pt x="22" y="25"/>
                </a:moveTo>
                <a:cubicBezTo>
                  <a:pt x="22" y="23"/>
                  <a:pt x="22" y="23"/>
                  <a:pt x="22" y="23"/>
                </a:cubicBezTo>
                <a:cubicBezTo>
                  <a:pt x="22" y="23"/>
                  <a:pt x="22" y="23"/>
                  <a:pt x="21" y="23"/>
                </a:cubicBezTo>
                <a:cubicBezTo>
                  <a:pt x="21" y="23"/>
                  <a:pt x="21" y="23"/>
                  <a:pt x="21" y="23"/>
                </a:cubicBezTo>
                <a:cubicBezTo>
                  <a:pt x="21" y="25"/>
                  <a:pt x="21" y="25"/>
                  <a:pt x="21" y="25"/>
                </a:cubicBezTo>
                <a:cubicBezTo>
                  <a:pt x="21" y="25"/>
                  <a:pt x="21" y="25"/>
                  <a:pt x="21" y="25"/>
                </a:cubicBezTo>
                <a:cubicBezTo>
                  <a:pt x="22" y="25"/>
                  <a:pt x="22" y="25"/>
                  <a:pt x="22" y="25"/>
                </a:cubicBezTo>
                <a:close/>
                <a:moveTo>
                  <a:pt x="17" y="0"/>
                </a:moveTo>
                <a:cubicBezTo>
                  <a:pt x="17" y="0"/>
                  <a:pt x="17" y="0"/>
                  <a:pt x="18" y="1"/>
                </a:cubicBezTo>
                <a:cubicBezTo>
                  <a:pt x="18" y="1"/>
                  <a:pt x="18" y="1"/>
                  <a:pt x="18" y="1"/>
                </a:cubicBezTo>
                <a:cubicBezTo>
                  <a:pt x="18" y="6"/>
                  <a:pt x="18" y="6"/>
                  <a:pt x="18" y="6"/>
                </a:cubicBezTo>
                <a:cubicBezTo>
                  <a:pt x="18" y="6"/>
                  <a:pt x="18" y="6"/>
                  <a:pt x="18" y="6"/>
                </a:cubicBezTo>
                <a:cubicBezTo>
                  <a:pt x="17" y="7"/>
                  <a:pt x="17" y="7"/>
                  <a:pt x="17" y="7"/>
                </a:cubicBezTo>
                <a:cubicBezTo>
                  <a:pt x="10" y="7"/>
                  <a:pt x="10" y="7"/>
                  <a:pt x="10" y="7"/>
                </a:cubicBezTo>
                <a:cubicBezTo>
                  <a:pt x="9" y="7"/>
                  <a:pt x="9" y="7"/>
                  <a:pt x="9" y="6"/>
                </a:cubicBezTo>
                <a:cubicBezTo>
                  <a:pt x="9" y="6"/>
                  <a:pt x="8" y="6"/>
                  <a:pt x="8" y="6"/>
                </a:cubicBezTo>
                <a:cubicBezTo>
                  <a:pt x="8" y="1"/>
                  <a:pt x="8" y="1"/>
                  <a:pt x="8" y="1"/>
                </a:cubicBezTo>
                <a:cubicBezTo>
                  <a:pt x="8" y="1"/>
                  <a:pt x="9" y="1"/>
                  <a:pt x="9" y="1"/>
                </a:cubicBezTo>
                <a:cubicBezTo>
                  <a:pt x="9" y="0"/>
                  <a:pt x="9" y="0"/>
                  <a:pt x="10" y="0"/>
                </a:cubicBezTo>
                <a:cubicBezTo>
                  <a:pt x="17" y="0"/>
                  <a:pt x="17" y="0"/>
                  <a:pt x="17" y="0"/>
                </a:cubicBezTo>
                <a:close/>
                <a:moveTo>
                  <a:pt x="11" y="2"/>
                </a:moveTo>
                <a:cubicBezTo>
                  <a:pt x="16" y="2"/>
                  <a:pt x="16" y="2"/>
                  <a:pt x="16" y="2"/>
                </a:cubicBezTo>
                <a:cubicBezTo>
                  <a:pt x="16" y="2"/>
                  <a:pt x="16" y="2"/>
                  <a:pt x="17" y="2"/>
                </a:cubicBezTo>
                <a:cubicBezTo>
                  <a:pt x="17" y="2"/>
                  <a:pt x="17" y="2"/>
                  <a:pt x="17" y="2"/>
                </a:cubicBezTo>
                <a:cubicBezTo>
                  <a:pt x="17" y="2"/>
                  <a:pt x="17" y="2"/>
                  <a:pt x="17" y="3"/>
                </a:cubicBezTo>
                <a:cubicBezTo>
                  <a:pt x="17" y="4"/>
                  <a:pt x="17" y="4"/>
                  <a:pt x="17" y="4"/>
                </a:cubicBezTo>
                <a:cubicBezTo>
                  <a:pt x="17" y="4"/>
                  <a:pt x="17" y="5"/>
                  <a:pt x="17" y="5"/>
                </a:cubicBezTo>
                <a:cubicBezTo>
                  <a:pt x="17" y="5"/>
                  <a:pt x="17" y="5"/>
                  <a:pt x="17" y="5"/>
                </a:cubicBezTo>
                <a:cubicBezTo>
                  <a:pt x="16" y="5"/>
                  <a:pt x="16" y="5"/>
                  <a:pt x="16" y="5"/>
                </a:cubicBezTo>
                <a:cubicBezTo>
                  <a:pt x="11" y="5"/>
                  <a:pt x="11" y="5"/>
                  <a:pt x="11" y="5"/>
                </a:cubicBezTo>
                <a:cubicBezTo>
                  <a:pt x="10" y="5"/>
                  <a:pt x="10" y="5"/>
                  <a:pt x="10" y="5"/>
                </a:cubicBezTo>
                <a:cubicBezTo>
                  <a:pt x="10" y="5"/>
                  <a:pt x="10" y="5"/>
                  <a:pt x="10" y="5"/>
                </a:cubicBezTo>
                <a:cubicBezTo>
                  <a:pt x="10" y="5"/>
                  <a:pt x="9" y="4"/>
                  <a:pt x="9" y="4"/>
                </a:cubicBezTo>
                <a:cubicBezTo>
                  <a:pt x="9" y="3"/>
                  <a:pt x="9" y="3"/>
                  <a:pt x="9" y="3"/>
                </a:cubicBezTo>
                <a:cubicBezTo>
                  <a:pt x="9" y="2"/>
                  <a:pt x="10" y="2"/>
                  <a:pt x="10" y="2"/>
                </a:cubicBezTo>
                <a:cubicBezTo>
                  <a:pt x="10" y="2"/>
                  <a:pt x="10" y="2"/>
                  <a:pt x="10" y="2"/>
                </a:cubicBezTo>
                <a:cubicBezTo>
                  <a:pt x="10" y="2"/>
                  <a:pt x="10" y="2"/>
                  <a:pt x="11" y="2"/>
                </a:cubicBezTo>
                <a:close/>
                <a:moveTo>
                  <a:pt x="26" y="18"/>
                </a:moveTo>
                <a:cubicBezTo>
                  <a:pt x="26" y="3"/>
                  <a:pt x="26" y="3"/>
                  <a:pt x="26" y="3"/>
                </a:cubicBezTo>
                <a:cubicBezTo>
                  <a:pt x="26" y="2"/>
                  <a:pt x="25" y="2"/>
                  <a:pt x="24" y="2"/>
                </a:cubicBezTo>
                <a:cubicBezTo>
                  <a:pt x="19" y="2"/>
                  <a:pt x="19" y="2"/>
                  <a:pt x="19" y="2"/>
                </a:cubicBezTo>
                <a:cubicBezTo>
                  <a:pt x="19" y="5"/>
                  <a:pt x="19" y="5"/>
                  <a:pt x="19" y="5"/>
                </a:cubicBezTo>
                <a:cubicBezTo>
                  <a:pt x="23" y="5"/>
                  <a:pt x="23" y="5"/>
                  <a:pt x="23" y="5"/>
                </a:cubicBezTo>
                <a:cubicBezTo>
                  <a:pt x="23" y="7"/>
                  <a:pt x="23" y="7"/>
                  <a:pt x="23" y="7"/>
                </a:cubicBezTo>
                <a:cubicBezTo>
                  <a:pt x="23" y="18"/>
                  <a:pt x="23" y="18"/>
                  <a:pt x="23" y="18"/>
                </a:cubicBezTo>
                <a:cubicBezTo>
                  <a:pt x="24" y="18"/>
                  <a:pt x="25" y="18"/>
                  <a:pt x="26" y="18"/>
                </a:cubicBezTo>
                <a:close/>
                <a:moveTo>
                  <a:pt x="7" y="24"/>
                </a:moveTo>
                <a:cubicBezTo>
                  <a:pt x="11" y="24"/>
                  <a:pt x="11" y="24"/>
                  <a:pt x="11" y="24"/>
                </a:cubicBezTo>
                <a:cubicBezTo>
                  <a:pt x="11" y="25"/>
                  <a:pt x="11" y="25"/>
                  <a:pt x="10" y="26"/>
                </a:cubicBezTo>
                <a:cubicBezTo>
                  <a:pt x="7" y="26"/>
                  <a:pt x="7" y="26"/>
                  <a:pt x="7" y="26"/>
                </a:cubicBezTo>
                <a:cubicBezTo>
                  <a:pt x="6" y="26"/>
                  <a:pt x="6" y="25"/>
                  <a:pt x="6" y="25"/>
                </a:cubicBezTo>
                <a:cubicBezTo>
                  <a:pt x="6" y="25"/>
                  <a:pt x="6" y="25"/>
                  <a:pt x="6" y="25"/>
                </a:cubicBezTo>
                <a:cubicBezTo>
                  <a:pt x="6" y="25"/>
                  <a:pt x="6" y="24"/>
                  <a:pt x="7" y="24"/>
                </a:cubicBezTo>
                <a:close/>
                <a:moveTo>
                  <a:pt x="12" y="22"/>
                </a:move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7" y="21"/>
                  <a:pt x="7" y="21"/>
                  <a:pt x="7" y="21"/>
                </a:cubicBezTo>
                <a:cubicBezTo>
                  <a:pt x="7" y="21"/>
                  <a:pt x="7" y="21"/>
                  <a:pt x="7" y="21"/>
                </a:cubicBezTo>
                <a:cubicBezTo>
                  <a:pt x="7" y="21"/>
                  <a:pt x="7" y="21"/>
                  <a:pt x="7" y="21"/>
                </a:cubicBezTo>
                <a:cubicBezTo>
                  <a:pt x="7" y="21"/>
                  <a:pt x="7" y="21"/>
                  <a:pt x="7" y="21"/>
                </a:cubicBezTo>
                <a:cubicBezTo>
                  <a:pt x="7" y="21"/>
                  <a:pt x="7" y="21"/>
                  <a:pt x="7" y="21"/>
                </a:cubicBezTo>
                <a:cubicBezTo>
                  <a:pt x="7" y="21"/>
                  <a:pt x="7" y="21"/>
                  <a:pt x="7" y="21"/>
                </a:cubicBezTo>
                <a:cubicBezTo>
                  <a:pt x="7" y="20"/>
                  <a:pt x="7" y="20"/>
                  <a:pt x="7" y="20"/>
                </a:cubicBezTo>
                <a:cubicBezTo>
                  <a:pt x="7" y="20"/>
                  <a:pt x="7" y="20"/>
                  <a:pt x="7" y="20"/>
                </a:cubicBezTo>
                <a:cubicBezTo>
                  <a:pt x="7" y="20"/>
                  <a:pt x="7" y="20"/>
                  <a:pt x="7" y="20"/>
                </a:cubicBezTo>
                <a:cubicBezTo>
                  <a:pt x="7" y="20"/>
                  <a:pt x="7" y="20"/>
                  <a:pt x="7" y="20"/>
                </a:cubicBezTo>
                <a:cubicBezTo>
                  <a:pt x="7" y="20"/>
                  <a:pt x="7" y="20"/>
                  <a:pt x="7" y="20"/>
                </a:cubicBezTo>
                <a:cubicBezTo>
                  <a:pt x="7" y="20"/>
                  <a:pt x="7" y="20"/>
                  <a:pt x="7" y="20"/>
                </a:cubicBezTo>
                <a:cubicBezTo>
                  <a:pt x="7" y="20"/>
                  <a:pt x="7" y="20"/>
                  <a:pt x="7" y="20"/>
                </a:cubicBezTo>
                <a:cubicBezTo>
                  <a:pt x="7" y="20"/>
                  <a:pt x="7" y="20"/>
                  <a:pt x="7" y="20"/>
                </a:cubicBezTo>
                <a:cubicBezTo>
                  <a:pt x="7" y="20"/>
                  <a:pt x="7" y="20"/>
                  <a:pt x="7" y="20"/>
                </a:cubicBezTo>
                <a:cubicBezTo>
                  <a:pt x="7" y="20"/>
                  <a:pt x="7" y="20"/>
                  <a:pt x="7" y="20"/>
                </a:cubicBezTo>
                <a:cubicBezTo>
                  <a:pt x="7" y="20"/>
                  <a:pt x="7" y="20"/>
                  <a:pt x="7" y="20"/>
                </a:cubicBezTo>
                <a:cubicBezTo>
                  <a:pt x="7" y="20"/>
                  <a:pt x="7" y="20"/>
                  <a:pt x="7" y="20"/>
                </a:cubicBezTo>
                <a:cubicBezTo>
                  <a:pt x="7" y="20"/>
                  <a:pt x="7" y="20"/>
                  <a:pt x="7" y="20"/>
                </a:cubicBezTo>
                <a:cubicBezTo>
                  <a:pt x="7" y="20"/>
                  <a:pt x="7" y="20"/>
                  <a:pt x="7" y="20"/>
                </a:cubicBezTo>
                <a:cubicBezTo>
                  <a:pt x="7" y="20"/>
                  <a:pt x="7" y="20"/>
                  <a:pt x="7" y="20"/>
                </a:cubicBezTo>
                <a:cubicBezTo>
                  <a:pt x="7" y="20"/>
                  <a:pt x="7" y="20"/>
                  <a:pt x="7" y="20"/>
                </a:cubicBezTo>
                <a:cubicBezTo>
                  <a:pt x="7" y="20"/>
                  <a:pt x="7" y="20"/>
                  <a:pt x="7" y="20"/>
                </a:cubicBezTo>
                <a:cubicBezTo>
                  <a:pt x="7" y="20"/>
                  <a:pt x="7" y="20"/>
                  <a:pt x="7" y="20"/>
                </a:cubicBezTo>
                <a:cubicBezTo>
                  <a:pt x="14" y="20"/>
                  <a:pt x="14" y="20"/>
                  <a:pt x="14" y="20"/>
                </a:cubicBezTo>
                <a:cubicBezTo>
                  <a:pt x="13" y="21"/>
                  <a:pt x="13" y="21"/>
                  <a:pt x="12" y="22"/>
                </a:cubicBezTo>
                <a:close/>
                <a:moveTo>
                  <a:pt x="6" y="21"/>
                </a:moveTo>
                <a:cubicBezTo>
                  <a:pt x="6" y="21"/>
                  <a:pt x="6" y="21"/>
                  <a:pt x="6" y="21"/>
                </a:cubicBezTo>
                <a:close/>
                <a:moveTo>
                  <a:pt x="7" y="17"/>
                </a:moveTo>
                <a:cubicBezTo>
                  <a:pt x="20" y="17"/>
                  <a:pt x="20" y="17"/>
                  <a:pt x="20" y="17"/>
                </a:cubicBezTo>
                <a:cubicBezTo>
                  <a:pt x="20" y="17"/>
                  <a:pt x="20" y="17"/>
                  <a:pt x="20" y="17"/>
                </a:cubicBezTo>
                <a:cubicBezTo>
                  <a:pt x="20" y="17"/>
                  <a:pt x="20" y="17"/>
                  <a:pt x="20" y="17"/>
                </a:cubicBezTo>
                <a:cubicBezTo>
                  <a:pt x="20" y="17"/>
                  <a:pt x="20" y="17"/>
                  <a:pt x="20" y="18"/>
                </a:cubicBezTo>
                <a:cubicBezTo>
                  <a:pt x="20" y="18"/>
                  <a:pt x="19" y="18"/>
                  <a:pt x="18" y="18"/>
                </a:cubicBezTo>
                <a:cubicBezTo>
                  <a:pt x="7" y="18"/>
                  <a:pt x="7" y="18"/>
                  <a:pt x="7" y="18"/>
                </a:cubicBezTo>
                <a:cubicBezTo>
                  <a:pt x="6" y="18"/>
                  <a:pt x="6" y="18"/>
                  <a:pt x="6" y="17"/>
                </a:cubicBezTo>
                <a:cubicBezTo>
                  <a:pt x="6" y="17"/>
                  <a:pt x="6" y="17"/>
                  <a:pt x="6" y="17"/>
                </a:cubicBezTo>
                <a:cubicBezTo>
                  <a:pt x="6" y="17"/>
                  <a:pt x="6" y="17"/>
                  <a:pt x="7" y="17"/>
                </a:cubicBezTo>
                <a:close/>
                <a:moveTo>
                  <a:pt x="7" y="13"/>
                </a:moveTo>
                <a:cubicBezTo>
                  <a:pt x="20" y="13"/>
                  <a:pt x="20" y="13"/>
                  <a:pt x="20" y="13"/>
                </a:cubicBezTo>
                <a:cubicBezTo>
                  <a:pt x="20" y="13"/>
                  <a:pt x="20" y="13"/>
                  <a:pt x="20" y="13"/>
                </a:cubicBezTo>
                <a:cubicBezTo>
                  <a:pt x="20" y="13"/>
                  <a:pt x="20" y="13"/>
                  <a:pt x="20" y="13"/>
                </a:cubicBezTo>
                <a:cubicBezTo>
                  <a:pt x="20" y="14"/>
                  <a:pt x="20" y="14"/>
                  <a:pt x="20" y="14"/>
                </a:cubicBezTo>
                <a:cubicBezTo>
                  <a:pt x="7" y="14"/>
                  <a:pt x="7" y="14"/>
                  <a:pt x="7" y="14"/>
                </a:cubicBezTo>
                <a:cubicBezTo>
                  <a:pt x="6" y="14"/>
                  <a:pt x="6" y="14"/>
                  <a:pt x="6" y="13"/>
                </a:cubicBezTo>
                <a:cubicBezTo>
                  <a:pt x="6" y="13"/>
                  <a:pt x="6" y="13"/>
                  <a:pt x="6" y="13"/>
                </a:cubicBezTo>
                <a:cubicBezTo>
                  <a:pt x="6" y="13"/>
                  <a:pt x="6" y="13"/>
                  <a:pt x="7" y="13"/>
                </a:cubicBezTo>
                <a:close/>
                <a:moveTo>
                  <a:pt x="7" y="9"/>
                </a:moveTo>
                <a:cubicBezTo>
                  <a:pt x="20" y="9"/>
                  <a:pt x="20" y="9"/>
                  <a:pt x="20" y="9"/>
                </a:cubicBezTo>
                <a:cubicBezTo>
                  <a:pt x="20" y="9"/>
                  <a:pt x="20" y="9"/>
                  <a:pt x="20" y="10"/>
                </a:cubicBezTo>
                <a:cubicBezTo>
                  <a:pt x="20" y="10"/>
                  <a:pt x="20" y="10"/>
                  <a:pt x="20" y="10"/>
                </a:cubicBezTo>
                <a:cubicBezTo>
                  <a:pt x="20" y="10"/>
                  <a:pt x="20" y="10"/>
                  <a:pt x="20" y="10"/>
                </a:cubicBezTo>
                <a:cubicBezTo>
                  <a:pt x="7" y="10"/>
                  <a:pt x="7" y="10"/>
                  <a:pt x="7" y="10"/>
                </a:cubicBezTo>
                <a:cubicBezTo>
                  <a:pt x="6" y="10"/>
                  <a:pt x="6" y="10"/>
                  <a:pt x="6" y="10"/>
                </a:cubicBezTo>
                <a:cubicBezTo>
                  <a:pt x="6" y="10"/>
                  <a:pt x="6" y="10"/>
                  <a:pt x="6" y="10"/>
                </a:cubicBezTo>
                <a:cubicBezTo>
                  <a:pt x="6" y="9"/>
                  <a:pt x="6" y="9"/>
                  <a:pt x="7" y="9"/>
                </a:cubicBezTo>
                <a:close/>
                <a:moveTo>
                  <a:pt x="10" y="5"/>
                </a:moveTo>
                <a:cubicBezTo>
                  <a:pt x="10" y="3"/>
                  <a:pt x="10" y="3"/>
                  <a:pt x="10" y="3"/>
                </a:cubicBezTo>
                <a:cubicBezTo>
                  <a:pt x="10" y="3"/>
                  <a:pt x="10" y="3"/>
                  <a:pt x="10" y="2"/>
                </a:cubicBezTo>
                <a:cubicBezTo>
                  <a:pt x="10" y="2"/>
                  <a:pt x="10" y="2"/>
                  <a:pt x="10" y="2"/>
                </a:cubicBezTo>
                <a:cubicBezTo>
                  <a:pt x="10" y="2"/>
                  <a:pt x="10" y="2"/>
                  <a:pt x="11" y="2"/>
                </a:cubicBezTo>
                <a:cubicBezTo>
                  <a:pt x="16" y="2"/>
                  <a:pt x="16" y="2"/>
                  <a:pt x="16" y="2"/>
                </a:cubicBezTo>
                <a:cubicBezTo>
                  <a:pt x="16" y="2"/>
                  <a:pt x="16" y="2"/>
                  <a:pt x="16" y="2"/>
                </a:cubicBezTo>
                <a:cubicBezTo>
                  <a:pt x="16" y="2"/>
                  <a:pt x="16" y="2"/>
                  <a:pt x="16" y="2"/>
                </a:cubicBezTo>
                <a:cubicBezTo>
                  <a:pt x="16" y="3"/>
                  <a:pt x="16" y="3"/>
                  <a:pt x="16" y="3"/>
                </a:cubicBezTo>
                <a:cubicBezTo>
                  <a:pt x="16" y="5"/>
                  <a:pt x="16" y="5"/>
                  <a:pt x="16" y="5"/>
                </a:cubicBezTo>
                <a:lnTo>
                  <a:pt x="10" y="5"/>
                </a:ln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41" name="Freeform 267"/>
          <p:cNvSpPr>
            <a:spLocks noEditPoints="1"/>
          </p:cNvSpPr>
          <p:nvPr/>
        </p:nvSpPr>
        <p:spPr bwMode="auto">
          <a:xfrm>
            <a:off x="8089695" y="2486275"/>
            <a:ext cx="307663" cy="345668"/>
          </a:xfrm>
          <a:custGeom>
            <a:avLst/>
            <a:gdLst>
              <a:gd name="T0" fmla="*/ 30 w 32"/>
              <a:gd name="T1" fmla="*/ 9 h 36"/>
              <a:gd name="T2" fmla="*/ 22 w 32"/>
              <a:gd name="T3" fmla="*/ 3 h 36"/>
              <a:gd name="T4" fmla="*/ 30 w 32"/>
              <a:gd name="T5" fmla="*/ 2 h 36"/>
              <a:gd name="T6" fmla="*/ 27 w 32"/>
              <a:gd name="T7" fmla="*/ 18 h 36"/>
              <a:gd name="T8" fmla="*/ 5 w 32"/>
              <a:gd name="T9" fmla="*/ 18 h 36"/>
              <a:gd name="T10" fmla="*/ 3 w 32"/>
              <a:gd name="T11" fmla="*/ 2 h 36"/>
              <a:gd name="T12" fmla="*/ 11 w 32"/>
              <a:gd name="T13" fmla="*/ 3 h 36"/>
              <a:gd name="T14" fmla="*/ 2 w 32"/>
              <a:gd name="T15" fmla="*/ 9 h 36"/>
              <a:gd name="T16" fmla="*/ 16 w 32"/>
              <a:gd name="T17" fmla="*/ 16 h 36"/>
              <a:gd name="T18" fmla="*/ 17 w 32"/>
              <a:gd name="T19" fmla="*/ 16 h 36"/>
              <a:gd name="T20" fmla="*/ 17 w 32"/>
              <a:gd name="T21" fmla="*/ 16 h 36"/>
              <a:gd name="T22" fmla="*/ 23 w 32"/>
              <a:gd name="T23" fmla="*/ 11 h 36"/>
              <a:gd name="T24" fmla="*/ 23 w 32"/>
              <a:gd name="T25" fmla="*/ 12 h 36"/>
              <a:gd name="T26" fmla="*/ 17 w 32"/>
              <a:gd name="T27" fmla="*/ 18 h 36"/>
              <a:gd name="T28" fmla="*/ 18 w 32"/>
              <a:gd name="T29" fmla="*/ 19 h 36"/>
              <a:gd name="T30" fmla="*/ 17 w 32"/>
              <a:gd name="T31" fmla="*/ 20 h 36"/>
              <a:gd name="T32" fmla="*/ 13 w 32"/>
              <a:gd name="T33" fmla="*/ 27 h 36"/>
              <a:gd name="T34" fmla="*/ 13 w 32"/>
              <a:gd name="T35" fmla="*/ 27 h 36"/>
              <a:gd name="T36" fmla="*/ 15 w 32"/>
              <a:gd name="T37" fmla="*/ 20 h 36"/>
              <a:gd name="T38" fmla="*/ 14 w 32"/>
              <a:gd name="T39" fmla="*/ 20 h 36"/>
              <a:gd name="T40" fmla="*/ 14 w 32"/>
              <a:gd name="T41" fmla="*/ 19 h 36"/>
              <a:gd name="T42" fmla="*/ 10 w 32"/>
              <a:gd name="T43" fmla="*/ 15 h 36"/>
              <a:gd name="T44" fmla="*/ 10 w 32"/>
              <a:gd name="T45" fmla="*/ 14 h 36"/>
              <a:gd name="T46" fmla="*/ 11 w 32"/>
              <a:gd name="T47" fmla="*/ 14 h 36"/>
              <a:gd name="T48" fmla="*/ 16 w 32"/>
              <a:gd name="T49" fmla="*/ 16 h 36"/>
              <a:gd name="T50" fmla="*/ 25 w 32"/>
              <a:gd name="T51" fmla="*/ 34 h 36"/>
              <a:gd name="T52" fmla="*/ 28 w 32"/>
              <a:gd name="T53" fmla="*/ 31 h 36"/>
              <a:gd name="T54" fmla="*/ 31 w 32"/>
              <a:gd name="T55" fmla="*/ 18 h 36"/>
              <a:gd name="T56" fmla="*/ 19 w 32"/>
              <a:gd name="T57" fmla="*/ 4 h 36"/>
              <a:gd name="T58" fmla="*/ 18 w 32"/>
              <a:gd name="T59" fmla="*/ 4 h 36"/>
              <a:gd name="T60" fmla="*/ 18 w 32"/>
              <a:gd name="T61" fmla="*/ 4 h 36"/>
              <a:gd name="T62" fmla="*/ 17 w 32"/>
              <a:gd name="T63" fmla="*/ 4 h 36"/>
              <a:gd name="T64" fmla="*/ 17 w 32"/>
              <a:gd name="T65" fmla="*/ 4 h 36"/>
              <a:gd name="T66" fmla="*/ 17 w 32"/>
              <a:gd name="T67" fmla="*/ 4 h 36"/>
              <a:gd name="T68" fmla="*/ 16 w 32"/>
              <a:gd name="T69" fmla="*/ 4 h 36"/>
              <a:gd name="T70" fmla="*/ 16 w 32"/>
              <a:gd name="T71" fmla="*/ 4 h 36"/>
              <a:gd name="T72" fmla="*/ 16 w 32"/>
              <a:gd name="T73" fmla="*/ 4 h 36"/>
              <a:gd name="T74" fmla="*/ 15 w 32"/>
              <a:gd name="T75" fmla="*/ 4 h 36"/>
              <a:gd name="T76" fmla="*/ 15 w 32"/>
              <a:gd name="T77" fmla="*/ 4 h 36"/>
              <a:gd name="T78" fmla="*/ 14 w 32"/>
              <a:gd name="T79" fmla="*/ 4 h 36"/>
              <a:gd name="T80" fmla="*/ 14 w 32"/>
              <a:gd name="T81" fmla="*/ 4 h 36"/>
              <a:gd name="T82" fmla="*/ 2 w 32"/>
              <a:gd name="T83" fmla="*/ 18 h 36"/>
              <a:gd name="T84" fmla="*/ 5 w 32"/>
              <a:gd name="T85" fmla="*/ 31 h 36"/>
              <a:gd name="T86" fmla="*/ 8 w 32"/>
              <a:gd name="T87" fmla="*/ 34 h 36"/>
              <a:gd name="T88" fmla="*/ 16 w 32"/>
              <a:gd name="T89" fmla="*/ 3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2" h="36">
                <a:moveTo>
                  <a:pt x="30" y="2"/>
                </a:moveTo>
                <a:cubicBezTo>
                  <a:pt x="32" y="4"/>
                  <a:pt x="32" y="7"/>
                  <a:pt x="30" y="9"/>
                </a:cubicBezTo>
                <a:cubicBezTo>
                  <a:pt x="30" y="9"/>
                  <a:pt x="30" y="10"/>
                  <a:pt x="30" y="10"/>
                </a:cubicBezTo>
                <a:cubicBezTo>
                  <a:pt x="28" y="7"/>
                  <a:pt x="25" y="5"/>
                  <a:pt x="22" y="3"/>
                </a:cubicBezTo>
                <a:cubicBezTo>
                  <a:pt x="22" y="3"/>
                  <a:pt x="22" y="3"/>
                  <a:pt x="22" y="3"/>
                </a:cubicBezTo>
                <a:cubicBezTo>
                  <a:pt x="24" y="1"/>
                  <a:pt x="27" y="0"/>
                  <a:pt x="30" y="2"/>
                </a:cubicBezTo>
                <a:close/>
                <a:moveTo>
                  <a:pt x="16" y="29"/>
                </a:moveTo>
                <a:cubicBezTo>
                  <a:pt x="22" y="29"/>
                  <a:pt x="27" y="24"/>
                  <a:pt x="27" y="18"/>
                </a:cubicBezTo>
                <a:cubicBezTo>
                  <a:pt x="27" y="12"/>
                  <a:pt x="22" y="7"/>
                  <a:pt x="16" y="7"/>
                </a:cubicBezTo>
                <a:cubicBezTo>
                  <a:pt x="10" y="7"/>
                  <a:pt x="5" y="12"/>
                  <a:pt x="5" y="18"/>
                </a:cubicBezTo>
                <a:cubicBezTo>
                  <a:pt x="5" y="24"/>
                  <a:pt x="10" y="29"/>
                  <a:pt x="16" y="29"/>
                </a:cubicBezTo>
                <a:close/>
                <a:moveTo>
                  <a:pt x="3" y="2"/>
                </a:moveTo>
                <a:cubicBezTo>
                  <a:pt x="5" y="0"/>
                  <a:pt x="9" y="1"/>
                  <a:pt x="10" y="3"/>
                </a:cubicBezTo>
                <a:cubicBezTo>
                  <a:pt x="10" y="3"/>
                  <a:pt x="11" y="3"/>
                  <a:pt x="11" y="3"/>
                </a:cubicBezTo>
                <a:cubicBezTo>
                  <a:pt x="7" y="5"/>
                  <a:pt x="5" y="7"/>
                  <a:pt x="3" y="10"/>
                </a:cubicBezTo>
                <a:cubicBezTo>
                  <a:pt x="3" y="10"/>
                  <a:pt x="2" y="9"/>
                  <a:pt x="2" y="9"/>
                </a:cubicBezTo>
                <a:cubicBezTo>
                  <a:pt x="0" y="7"/>
                  <a:pt x="1" y="4"/>
                  <a:pt x="3" y="2"/>
                </a:cubicBezTo>
                <a:close/>
                <a:moveTo>
                  <a:pt x="16" y="16"/>
                </a:moveTo>
                <a:cubicBezTo>
                  <a:pt x="16" y="16"/>
                  <a:pt x="16" y="16"/>
                  <a:pt x="17" y="16"/>
                </a:cubicBezTo>
                <a:cubicBezTo>
                  <a:pt x="17" y="16"/>
                  <a:pt x="17" y="16"/>
                  <a:pt x="17" y="16"/>
                </a:cubicBezTo>
                <a:cubicBezTo>
                  <a:pt x="17" y="16"/>
                  <a:pt x="17" y="16"/>
                  <a:pt x="17" y="16"/>
                </a:cubicBezTo>
                <a:cubicBezTo>
                  <a:pt x="17" y="16"/>
                  <a:pt x="17" y="16"/>
                  <a:pt x="17" y="16"/>
                </a:cubicBezTo>
                <a:cubicBezTo>
                  <a:pt x="22" y="11"/>
                  <a:pt x="22" y="11"/>
                  <a:pt x="22" y="11"/>
                </a:cubicBezTo>
                <a:cubicBezTo>
                  <a:pt x="22" y="11"/>
                  <a:pt x="22" y="11"/>
                  <a:pt x="23" y="11"/>
                </a:cubicBezTo>
                <a:cubicBezTo>
                  <a:pt x="23" y="11"/>
                  <a:pt x="23" y="11"/>
                  <a:pt x="23" y="11"/>
                </a:cubicBezTo>
                <a:cubicBezTo>
                  <a:pt x="23" y="11"/>
                  <a:pt x="23" y="12"/>
                  <a:pt x="23" y="12"/>
                </a:cubicBezTo>
                <a:cubicBezTo>
                  <a:pt x="23" y="12"/>
                  <a:pt x="23" y="12"/>
                  <a:pt x="23" y="12"/>
                </a:cubicBezTo>
                <a:cubicBezTo>
                  <a:pt x="17" y="18"/>
                  <a:pt x="17" y="18"/>
                  <a:pt x="17" y="18"/>
                </a:cubicBezTo>
                <a:cubicBezTo>
                  <a:pt x="18" y="19"/>
                  <a:pt x="18" y="19"/>
                  <a:pt x="18" y="19"/>
                </a:cubicBezTo>
                <a:cubicBezTo>
                  <a:pt x="18" y="19"/>
                  <a:pt x="18" y="19"/>
                  <a:pt x="18" y="19"/>
                </a:cubicBezTo>
                <a:cubicBezTo>
                  <a:pt x="18" y="20"/>
                  <a:pt x="18" y="20"/>
                  <a:pt x="18" y="20"/>
                </a:cubicBezTo>
                <a:cubicBezTo>
                  <a:pt x="17" y="20"/>
                  <a:pt x="17" y="20"/>
                  <a:pt x="17" y="20"/>
                </a:cubicBezTo>
                <a:cubicBezTo>
                  <a:pt x="16" y="19"/>
                  <a:pt x="16" y="19"/>
                  <a:pt x="16" y="19"/>
                </a:cubicBezTo>
                <a:cubicBezTo>
                  <a:pt x="13" y="27"/>
                  <a:pt x="13" y="27"/>
                  <a:pt x="13" y="27"/>
                </a:cubicBezTo>
                <a:cubicBezTo>
                  <a:pt x="13" y="27"/>
                  <a:pt x="13" y="27"/>
                  <a:pt x="13" y="27"/>
                </a:cubicBezTo>
                <a:cubicBezTo>
                  <a:pt x="13" y="27"/>
                  <a:pt x="13" y="27"/>
                  <a:pt x="13" y="27"/>
                </a:cubicBezTo>
                <a:cubicBezTo>
                  <a:pt x="13" y="27"/>
                  <a:pt x="13" y="27"/>
                  <a:pt x="13" y="27"/>
                </a:cubicBezTo>
                <a:cubicBezTo>
                  <a:pt x="15" y="20"/>
                  <a:pt x="15" y="20"/>
                  <a:pt x="15" y="20"/>
                </a:cubicBezTo>
                <a:cubicBezTo>
                  <a:pt x="15" y="20"/>
                  <a:pt x="15" y="20"/>
                  <a:pt x="15" y="20"/>
                </a:cubicBezTo>
                <a:cubicBezTo>
                  <a:pt x="15" y="20"/>
                  <a:pt x="15" y="20"/>
                  <a:pt x="14" y="20"/>
                </a:cubicBezTo>
                <a:cubicBezTo>
                  <a:pt x="14" y="20"/>
                  <a:pt x="14" y="20"/>
                  <a:pt x="14" y="19"/>
                </a:cubicBezTo>
                <a:cubicBezTo>
                  <a:pt x="14" y="19"/>
                  <a:pt x="14" y="19"/>
                  <a:pt x="14" y="19"/>
                </a:cubicBezTo>
                <a:cubicBezTo>
                  <a:pt x="15" y="18"/>
                  <a:pt x="15" y="18"/>
                  <a:pt x="15" y="18"/>
                </a:cubicBezTo>
                <a:cubicBezTo>
                  <a:pt x="10" y="15"/>
                  <a:pt x="10" y="15"/>
                  <a:pt x="10" y="15"/>
                </a:cubicBezTo>
                <a:cubicBezTo>
                  <a:pt x="10" y="15"/>
                  <a:pt x="10" y="15"/>
                  <a:pt x="10" y="14"/>
                </a:cubicBezTo>
                <a:cubicBezTo>
                  <a:pt x="10" y="14"/>
                  <a:pt x="10" y="14"/>
                  <a:pt x="10" y="14"/>
                </a:cubicBezTo>
                <a:cubicBezTo>
                  <a:pt x="10" y="14"/>
                  <a:pt x="11" y="13"/>
                  <a:pt x="11" y="13"/>
                </a:cubicBezTo>
                <a:cubicBezTo>
                  <a:pt x="11" y="13"/>
                  <a:pt x="11" y="13"/>
                  <a:pt x="11" y="14"/>
                </a:cubicBezTo>
                <a:cubicBezTo>
                  <a:pt x="16" y="17"/>
                  <a:pt x="16" y="17"/>
                  <a:pt x="16" y="17"/>
                </a:cubicBezTo>
                <a:cubicBezTo>
                  <a:pt x="16" y="16"/>
                  <a:pt x="16" y="16"/>
                  <a:pt x="16" y="16"/>
                </a:cubicBezTo>
                <a:close/>
                <a:moveTo>
                  <a:pt x="22" y="32"/>
                </a:moveTo>
                <a:cubicBezTo>
                  <a:pt x="23" y="32"/>
                  <a:pt x="24" y="34"/>
                  <a:pt x="25" y="34"/>
                </a:cubicBezTo>
                <a:cubicBezTo>
                  <a:pt x="27" y="36"/>
                  <a:pt x="28" y="34"/>
                  <a:pt x="28" y="34"/>
                </a:cubicBezTo>
                <a:cubicBezTo>
                  <a:pt x="29" y="33"/>
                  <a:pt x="29" y="32"/>
                  <a:pt x="28" y="31"/>
                </a:cubicBezTo>
                <a:cubicBezTo>
                  <a:pt x="26" y="29"/>
                  <a:pt x="26" y="29"/>
                  <a:pt x="26" y="29"/>
                </a:cubicBezTo>
                <a:cubicBezTo>
                  <a:pt x="29" y="26"/>
                  <a:pt x="31" y="23"/>
                  <a:pt x="31" y="18"/>
                </a:cubicBezTo>
                <a:cubicBezTo>
                  <a:pt x="31" y="11"/>
                  <a:pt x="26" y="5"/>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8" y="4"/>
                  <a:pt x="18" y="4"/>
                  <a:pt x="17"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5" y="4"/>
                  <a:pt x="15" y="4"/>
                  <a:pt x="15" y="4"/>
                </a:cubicBezTo>
                <a:cubicBezTo>
                  <a:pt x="15" y="4"/>
                  <a:pt x="15" y="4"/>
                  <a:pt x="15" y="4"/>
                </a:cubicBezTo>
                <a:cubicBezTo>
                  <a:pt x="15" y="4"/>
                  <a:pt x="15" y="4"/>
                  <a:pt x="15" y="4"/>
                </a:cubicBezTo>
                <a:cubicBezTo>
                  <a:pt x="15" y="4"/>
                  <a:pt x="15" y="4"/>
                  <a:pt x="15" y="4"/>
                </a:cubicBezTo>
                <a:cubicBezTo>
                  <a:pt x="15" y="4"/>
                  <a:pt x="15" y="4"/>
                  <a:pt x="14" y="4"/>
                </a:cubicBezTo>
                <a:cubicBezTo>
                  <a:pt x="14" y="4"/>
                  <a:pt x="14" y="4"/>
                  <a:pt x="14" y="4"/>
                </a:cubicBezTo>
                <a:cubicBezTo>
                  <a:pt x="14" y="4"/>
                  <a:pt x="14" y="4"/>
                  <a:pt x="14" y="4"/>
                </a:cubicBezTo>
                <a:cubicBezTo>
                  <a:pt x="14" y="4"/>
                  <a:pt x="14" y="4"/>
                  <a:pt x="14" y="4"/>
                </a:cubicBezTo>
                <a:cubicBezTo>
                  <a:pt x="14" y="4"/>
                  <a:pt x="14" y="4"/>
                  <a:pt x="14" y="4"/>
                </a:cubicBezTo>
                <a:cubicBezTo>
                  <a:pt x="7" y="5"/>
                  <a:pt x="2" y="11"/>
                  <a:pt x="2" y="18"/>
                </a:cubicBezTo>
                <a:cubicBezTo>
                  <a:pt x="2" y="23"/>
                  <a:pt x="4" y="26"/>
                  <a:pt x="7" y="29"/>
                </a:cubicBezTo>
                <a:cubicBezTo>
                  <a:pt x="5" y="31"/>
                  <a:pt x="5" y="31"/>
                  <a:pt x="5" y="31"/>
                </a:cubicBezTo>
                <a:cubicBezTo>
                  <a:pt x="4" y="32"/>
                  <a:pt x="4" y="34"/>
                  <a:pt x="5" y="34"/>
                </a:cubicBezTo>
                <a:cubicBezTo>
                  <a:pt x="5" y="35"/>
                  <a:pt x="7" y="35"/>
                  <a:pt x="8" y="34"/>
                </a:cubicBezTo>
                <a:cubicBezTo>
                  <a:pt x="8" y="34"/>
                  <a:pt x="10" y="32"/>
                  <a:pt x="10" y="32"/>
                </a:cubicBezTo>
                <a:cubicBezTo>
                  <a:pt x="12" y="32"/>
                  <a:pt x="14" y="33"/>
                  <a:pt x="16" y="33"/>
                </a:cubicBezTo>
                <a:cubicBezTo>
                  <a:pt x="19" y="33"/>
                  <a:pt x="21" y="32"/>
                  <a:pt x="22" y="32"/>
                </a:cubicBez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42" name="Freeform 268"/>
          <p:cNvSpPr>
            <a:spLocks noEditPoints="1"/>
          </p:cNvSpPr>
          <p:nvPr/>
        </p:nvSpPr>
        <p:spPr bwMode="auto">
          <a:xfrm>
            <a:off x="8771982" y="2515231"/>
            <a:ext cx="191837" cy="278706"/>
          </a:xfrm>
          <a:custGeom>
            <a:avLst/>
            <a:gdLst>
              <a:gd name="T0" fmla="*/ 5 w 20"/>
              <a:gd name="T1" fmla="*/ 24 h 29"/>
              <a:gd name="T2" fmla="*/ 14 w 20"/>
              <a:gd name="T3" fmla="*/ 24 h 29"/>
              <a:gd name="T4" fmla="*/ 14 w 20"/>
              <a:gd name="T5" fmla="*/ 24 h 29"/>
              <a:gd name="T6" fmla="*/ 15 w 20"/>
              <a:gd name="T7" fmla="*/ 24 h 29"/>
              <a:gd name="T8" fmla="*/ 15 w 20"/>
              <a:gd name="T9" fmla="*/ 23 h 29"/>
              <a:gd name="T10" fmla="*/ 10 w 20"/>
              <a:gd name="T11" fmla="*/ 17 h 29"/>
              <a:gd name="T12" fmla="*/ 5 w 20"/>
              <a:gd name="T13" fmla="*/ 23 h 29"/>
              <a:gd name="T14" fmla="*/ 5 w 20"/>
              <a:gd name="T15" fmla="*/ 24 h 29"/>
              <a:gd name="T16" fmla="*/ 5 w 20"/>
              <a:gd name="T17" fmla="*/ 24 h 29"/>
              <a:gd name="T18" fmla="*/ 5 w 20"/>
              <a:gd name="T19" fmla="*/ 24 h 29"/>
              <a:gd name="T20" fmla="*/ 18 w 20"/>
              <a:gd name="T21" fmla="*/ 5 h 29"/>
              <a:gd name="T22" fmla="*/ 20 w 20"/>
              <a:gd name="T23" fmla="*/ 3 h 29"/>
              <a:gd name="T24" fmla="*/ 20 w 20"/>
              <a:gd name="T25" fmla="*/ 2 h 29"/>
              <a:gd name="T26" fmla="*/ 18 w 20"/>
              <a:gd name="T27" fmla="*/ 0 h 29"/>
              <a:gd name="T28" fmla="*/ 2 w 20"/>
              <a:gd name="T29" fmla="*/ 0 h 29"/>
              <a:gd name="T30" fmla="*/ 0 w 20"/>
              <a:gd name="T31" fmla="*/ 2 h 29"/>
              <a:gd name="T32" fmla="*/ 0 w 20"/>
              <a:gd name="T33" fmla="*/ 3 h 29"/>
              <a:gd name="T34" fmla="*/ 2 w 20"/>
              <a:gd name="T35" fmla="*/ 5 h 29"/>
              <a:gd name="T36" fmla="*/ 18 w 20"/>
              <a:gd name="T37" fmla="*/ 5 h 29"/>
              <a:gd name="T38" fmla="*/ 16 w 20"/>
              <a:gd name="T39" fmla="*/ 6 h 29"/>
              <a:gd name="T40" fmla="*/ 18 w 20"/>
              <a:gd name="T41" fmla="*/ 6 h 29"/>
              <a:gd name="T42" fmla="*/ 13 w 20"/>
              <a:gd name="T43" fmla="*/ 15 h 29"/>
              <a:gd name="T44" fmla="*/ 18 w 20"/>
              <a:gd name="T45" fmla="*/ 24 h 29"/>
              <a:gd name="T46" fmla="*/ 16 w 20"/>
              <a:gd name="T47" fmla="*/ 24 h 29"/>
              <a:gd name="T48" fmla="*/ 11 w 20"/>
              <a:gd name="T49" fmla="*/ 16 h 29"/>
              <a:gd name="T50" fmla="*/ 10 w 20"/>
              <a:gd name="T51" fmla="*/ 15 h 29"/>
              <a:gd name="T52" fmla="*/ 11 w 20"/>
              <a:gd name="T53" fmla="*/ 14 h 29"/>
              <a:gd name="T54" fmla="*/ 11 w 20"/>
              <a:gd name="T55" fmla="*/ 14 h 29"/>
              <a:gd name="T56" fmla="*/ 16 w 20"/>
              <a:gd name="T57" fmla="*/ 6 h 29"/>
              <a:gd name="T58" fmla="*/ 2 w 20"/>
              <a:gd name="T59" fmla="*/ 25 h 29"/>
              <a:gd name="T60" fmla="*/ 0 w 20"/>
              <a:gd name="T61" fmla="*/ 27 h 29"/>
              <a:gd name="T62" fmla="*/ 0 w 20"/>
              <a:gd name="T63" fmla="*/ 27 h 29"/>
              <a:gd name="T64" fmla="*/ 2 w 20"/>
              <a:gd name="T65" fmla="*/ 29 h 29"/>
              <a:gd name="T66" fmla="*/ 18 w 20"/>
              <a:gd name="T67" fmla="*/ 29 h 29"/>
              <a:gd name="T68" fmla="*/ 20 w 20"/>
              <a:gd name="T69" fmla="*/ 27 h 29"/>
              <a:gd name="T70" fmla="*/ 20 w 20"/>
              <a:gd name="T71" fmla="*/ 27 h 29"/>
              <a:gd name="T72" fmla="*/ 18 w 20"/>
              <a:gd name="T73" fmla="*/ 25 h 29"/>
              <a:gd name="T74" fmla="*/ 2 w 20"/>
              <a:gd name="T75" fmla="*/ 25 h 29"/>
              <a:gd name="T76" fmla="*/ 4 w 20"/>
              <a:gd name="T77" fmla="*/ 24 h 29"/>
              <a:gd name="T78" fmla="*/ 2 w 20"/>
              <a:gd name="T79" fmla="*/ 24 h 29"/>
              <a:gd name="T80" fmla="*/ 7 w 20"/>
              <a:gd name="T81" fmla="*/ 15 h 29"/>
              <a:gd name="T82" fmla="*/ 2 w 20"/>
              <a:gd name="T83" fmla="*/ 6 h 29"/>
              <a:gd name="T84" fmla="*/ 4 w 20"/>
              <a:gd name="T85" fmla="*/ 6 h 29"/>
              <a:gd name="T86" fmla="*/ 9 w 20"/>
              <a:gd name="T87" fmla="*/ 14 h 29"/>
              <a:gd name="T88" fmla="*/ 10 w 20"/>
              <a:gd name="T89" fmla="*/ 15 h 29"/>
              <a:gd name="T90" fmla="*/ 9 w 20"/>
              <a:gd name="T91" fmla="*/ 16 h 29"/>
              <a:gd name="T92" fmla="*/ 4 w 20"/>
              <a:gd name="T93" fmla="*/ 2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0" h="29">
                <a:moveTo>
                  <a:pt x="5" y="24"/>
                </a:moveTo>
                <a:cubicBezTo>
                  <a:pt x="14" y="24"/>
                  <a:pt x="14" y="24"/>
                  <a:pt x="14" y="24"/>
                </a:cubicBezTo>
                <a:cubicBezTo>
                  <a:pt x="14" y="24"/>
                  <a:pt x="14" y="24"/>
                  <a:pt x="14" y="24"/>
                </a:cubicBezTo>
                <a:cubicBezTo>
                  <a:pt x="15" y="24"/>
                  <a:pt x="15" y="24"/>
                  <a:pt x="15" y="24"/>
                </a:cubicBezTo>
                <a:cubicBezTo>
                  <a:pt x="15" y="23"/>
                  <a:pt x="15" y="23"/>
                  <a:pt x="15" y="23"/>
                </a:cubicBezTo>
                <a:cubicBezTo>
                  <a:pt x="15" y="20"/>
                  <a:pt x="13" y="17"/>
                  <a:pt x="10" y="17"/>
                </a:cubicBezTo>
                <a:cubicBezTo>
                  <a:pt x="7" y="17"/>
                  <a:pt x="5" y="20"/>
                  <a:pt x="5" y="23"/>
                </a:cubicBezTo>
                <a:cubicBezTo>
                  <a:pt x="5" y="23"/>
                  <a:pt x="5" y="23"/>
                  <a:pt x="5" y="24"/>
                </a:cubicBezTo>
                <a:cubicBezTo>
                  <a:pt x="5" y="24"/>
                  <a:pt x="5" y="24"/>
                  <a:pt x="5" y="24"/>
                </a:cubicBezTo>
                <a:cubicBezTo>
                  <a:pt x="5" y="24"/>
                  <a:pt x="5" y="24"/>
                  <a:pt x="5" y="24"/>
                </a:cubicBezTo>
                <a:close/>
                <a:moveTo>
                  <a:pt x="18" y="5"/>
                </a:moveTo>
                <a:cubicBezTo>
                  <a:pt x="19" y="5"/>
                  <a:pt x="20" y="4"/>
                  <a:pt x="20" y="3"/>
                </a:cubicBezTo>
                <a:cubicBezTo>
                  <a:pt x="20" y="2"/>
                  <a:pt x="20" y="2"/>
                  <a:pt x="20" y="2"/>
                </a:cubicBezTo>
                <a:cubicBezTo>
                  <a:pt x="20" y="1"/>
                  <a:pt x="19" y="0"/>
                  <a:pt x="18" y="0"/>
                </a:cubicBezTo>
                <a:cubicBezTo>
                  <a:pt x="2" y="0"/>
                  <a:pt x="2" y="0"/>
                  <a:pt x="2" y="0"/>
                </a:cubicBezTo>
                <a:cubicBezTo>
                  <a:pt x="1" y="0"/>
                  <a:pt x="0" y="1"/>
                  <a:pt x="0" y="2"/>
                </a:cubicBezTo>
                <a:cubicBezTo>
                  <a:pt x="0" y="3"/>
                  <a:pt x="0" y="3"/>
                  <a:pt x="0" y="3"/>
                </a:cubicBezTo>
                <a:cubicBezTo>
                  <a:pt x="0" y="4"/>
                  <a:pt x="1" y="5"/>
                  <a:pt x="2" y="5"/>
                </a:cubicBezTo>
                <a:cubicBezTo>
                  <a:pt x="18" y="5"/>
                  <a:pt x="18" y="5"/>
                  <a:pt x="18" y="5"/>
                </a:cubicBezTo>
                <a:close/>
                <a:moveTo>
                  <a:pt x="16" y="6"/>
                </a:moveTo>
                <a:cubicBezTo>
                  <a:pt x="18" y="6"/>
                  <a:pt x="18" y="6"/>
                  <a:pt x="18" y="6"/>
                </a:cubicBezTo>
                <a:cubicBezTo>
                  <a:pt x="17" y="9"/>
                  <a:pt x="16" y="13"/>
                  <a:pt x="13" y="15"/>
                </a:cubicBezTo>
                <a:cubicBezTo>
                  <a:pt x="16" y="17"/>
                  <a:pt x="17" y="20"/>
                  <a:pt x="18" y="24"/>
                </a:cubicBezTo>
                <a:cubicBezTo>
                  <a:pt x="16" y="24"/>
                  <a:pt x="16" y="24"/>
                  <a:pt x="16" y="24"/>
                </a:cubicBezTo>
                <a:cubicBezTo>
                  <a:pt x="16" y="21"/>
                  <a:pt x="14" y="17"/>
                  <a:pt x="11" y="16"/>
                </a:cubicBezTo>
                <a:cubicBezTo>
                  <a:pt x="10" y="15"/>
                  <a:pt x="10" y="15"/>
                  <a:pt x="10" y="15"/>
                </a:cubicBezTo>
                <a:cubicBezTo>
                  <a:pt x="10" y="14"/>
                  <a:pt x="11" y="14"/>
                  <a:pt x="11" y="14"/>
                </a:cubicBezTo>
                <a:cubicBezTo>
                  <a:pt x="11" y="14"/>
                  <a:pt x="11" y="14"/>
                  <a:pt x="11" y="14"/>
                </a:cubicBezTo>
                <a:cubicBezTo>
                  <a:pt x="14" y="13"/>
                  <a:pt x="16" y="9"/>
                  <a:pt x="16" y="6"/>
                </a:cubicBezTo>
                <a:close/>
                <a:moveTo>
                  <a:pt x="2" y="25"/>
                </a:moveTo>
                <a:cubicBezTo>
                  <a:pt x="1" y="25"/>
                  <a:pt x="0" y="26"/>
                  <a:pt x="0" y="27"/>
                </a:cubicBezTo>
                <a:cubicBezTo>
                  <a:pt x="0" y="27"/>
                  <a:pt x="0" y="27"/>
                  <a:pt x="0" y="27"/>
                </a:cubicBezTo>
                <a:cubicBezTo>
                  <a:pt x="0" y="28"/>
                  <a:pt x="1" y="29"/>
                  <a:pt x="2" y="29"/>
                </a:cubicBezTo>
                <a:cubicBezTo>
                  <a:pt x="18" y="29"/>
                  <a:pt x="18" y="29"/>
                  <a:pt x="18" y="29"/>
                </a:cubicBezTo>
                <a:cubicBezTo>
                  <a:pt x="19" y="29"/>
                  <a:pt x="20" y="28"/>
                  <a:pt x="20" y="27"/>
                </a:cubicBezTo>
                <a:cubicBezTo>
                  <a:pt x="20" y="27"/>
                  <a:pt x="20" y="27"/>
                  <a:pt x="20" y="27"/>
                </a:cubicBezTo>
                <a:cubicBezTo>
                  <a:pt x="20" y="26"/>
                  <a:pt x="19" y="25"/>
                  <a:pt x="18" y="25"/>
                </a:cubicBezTo>
                <a:cubicBezTo>
                  <a:pt x="2" y="25"/>
                  <a:pt x="2" y="25"/>
                  <a:pt x="2" y="25"/>
                </a:cubicBezTo>
                <a:close/>
                <a:moveTo>
                  <a:pt x="4" y="24"/>
                </a:moveTo>
                <a:cubicBezTo>
                  <a:pt x="2" y="24"/>
                  <a:pt x="2" y="24"/>
                  <a:pt x="2" y="24"/>
                </a:cubicBezTo>
                <a:cubicBezTo>
                  <a:pt x="2" y="20"/>
                  <a:pt x="4" y="17"/>
                  <a:pt x="7" y="15"/>
                </a:cubicBezTo>
                <a:cubicBezTo>
                  <a:pt x="4" y="13"/>
                  <a:pt x="2" y="9"/>
                  <a:pt x="2" y="6"/>
                </a:cubicBezTo>
                <a:cubicBezTo>
                  <a:pt x="4" y="6"/>
                  <a:pt x="4" y="6"/>
                  <a:pt x="4" y="6"/>
                </a:cubicBezTo>
                <a:cubicBezTo>
                  <a:pt x="4" y="9"/>
                  <a:pt x="6" y="13"/>
                  <a:pt x="9" y="14"/>
                </a:cubicBezTo>
                <a:cubicBezTo>
                  <a:pt x="10" y="14"/>
                  <a:pt x="10" y="15"/>
                  <a:pt x="10" y="15"/>
                </a:cubicBezTo>
                <a:cubicBezTo>
                  <a:pt x="10" y="15"/>
                  <a:pt x="9" y="15"/>
                  <a:pt x="9" y="16"/>
                </a:cubicBezTo>
                <a:cubicBezTo>
                  <a:pt x="6" y="17"/>
                  <a:pt x="4" y="21"/>
                  <a:pt x="4" y="24"/>
                </a:cubicBez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43" name="Freeform 269"/>
          <p:cNvSpPr>
            <a:spLocks noEditPoints="1"/>
          </p:cNvSpPr>
          <p:nvPr/>
        </p:nvSpPr>
        <p:spPr bwMode="auto">
          <a:xfrm>
            <a:off x="7485229" y="2533329"/>
            <a:ext cx="278706" cy="278706"/>
          </a:xfrm>
          <a:custGeom>
            <a:avLst/>
            <a:gdLst>
              <a:gd name="T0" fmla="*/ 23 w 29"/>
              <a:gd name="T1" fmla="*/ 7 h 29"/>
              <a:gd name="T2" fmla="*/ 19 w 29"/>
              <a:gd name="T3" fmla="*/ 4 h 29"/>
              <a:gd name="T4" fmla="*/ 15 w 29"/>
              <a:gd name="T5" fmla="*/ 4 h 29"/>
              <a:gd name="T6" fmla="*/ 10 w 29"/>
              <a:gd name="T7" fmla="*/ 4 h 29"/>
              <a:gd name="T8" fmla="*/ 7 w 29"/>
              <a:gd name="T9" fmla="*/ 7 h 29"/>
              <a:gd name="T10" fmla="*/ 4 w 29"/>
              <a:gd name="T11" fmla="*/ 10 h 29"/>
              <a:gd name="T12" fmla="*/ 4 w 29"/>
              <a:gd name="T13" fmla="*/ 15 h 29"/>
              <a:gd name="T14" fmla="*/ 4 w 29"/>
              <a:gd name="T15" fmla="*/ 19 h 29"/>
              <a:gd name="T16" fmla="*/ 7 w 29"/>
              <a:gd name="T17" fmla="*/ 22 h 29"/>
              <a:gd name="T18" fmla="*/ 10 w 29"/>
              <a:gd name="T19" fmla="*/ 25 h 29"/>
              <a:gd name="T20" fmla="*/ 15 w 29"/>
              <a:gd name="T21" fmla="*/ 26 h 29"/>
              <a:gd name="T22" fmla="*/ 19 w 29"/>
              <a:gd name="T23" fmla="*/ 25 h 29"/>
              <a:gd name="T24" fmla="*/ 23 w 29"/>
              <a:gd name="T25" fmla="*/ 22 h 29"/>
              <a:gd name="T26" fmla="*/ 25 w 29"/>
              <a:gd name="T27" fmla="*/ 19 h 29"/>
              <a:gd name="T28" fmla="*/ 26 w 29"/>
              <a:gd name="T29" fmla="*/ 15 h 29"/>
              <a:gd name="T30" fmla="*/ 25 w 29"/>
              <a:gd name="T31" fmla="*/ 10 h 29"/>
              <a:gd name="T32" fmla="*/ 23 w 29"/>
              <a:gd name="T33" fmla="*/ 7 h 29"/>
              <a:gd name="T34" fmla="*/ 4 w 29"/>
              <a:gd name="T35" fmla="*/ 4 h 29"/>
              <a:gd name="T36" fmla="*/ 15 w 29"/>
              <a:gd name="T37" fmla="*/ 0 h 29"/>
              <a:gd name="T38" fmla="*/ 25 w 29"/>
              <a:gd name="T39" fmla="*/ 4 h 29"/>
              <a:gd name="T40" fmla="*/ 29 w 29"/>
              <a:gd name="T41" fmla="*/ 15 h 29"/>
              <a:gd name="T42" fmla="*/ 25 w 29"/>
              <a:gd name="T43" fmla="*/ 25 h 29"/>
              <a:gd name="T44" fmla="*/ 15 w 29"/>
              <a:gd name="T45" fmla="*/ 29 h 29"/>
              <a:gd name="T46" fmla="*/ 4 w 29"/>
              <a:gd name="T47" fmla="*/ 25 h 29"/>
              <a:gd name="T48" fmla="*/ 0 w 29"/>
              <a:gd name="T49" fmla="*/ 15 h 29"/>
              <a:gd name="T50" fmla="*/ 4 w 29"/>
              <a:gd name="T51" fmla="*/ 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9" h="29">
                <a:moveTo>
                  <a:pt x="23" y="7"/>
                </a:moveTo>
                <a:cubicBezTo>
                  <a:pt x="22" y="6"/>
                  <a:pt x="20" y="5"/>
                  <a:pt x="19" y="4"/>
                </a:cubicBezTo>
                <a:cubicBezTo>
                  <a:pt x="18" y="4"/>
                  <a:pt x="16" y="4"/>
                  <a:pt x="15" y="4"/>
                </a:cubicBezTo>
                <a:cubicBezTo>
                  <a:pt x="13" y="4"/>
                  <a:pt x="12" y="4"/>
                  <a:pt x="10" y="4"/>
                </a:cubicBezTo>
                <a:cubicBezTo>
                  <a:pt x="9" y="5"/>
                  <a:pt x="8" y="6"/>
                  <a:pt x="7" y="7"/>
                </a:cubicBezTo>
                <a:cubicBezTo>
                  <a:pt x="6" y="8"/>
                  <a:pt x="5" y="9"/>
                  <a:pt x="4" y="10"/>
                </a:cubicBezTo>
                <a:cubicBezTo>
                  <a:pt x="4" y="12"/>
                  <a:pt x="4" y="13"/>
                  <a:pt x="4" y="15"/>
                </a:cubicBezTo>
                <a:cubicBezTo>
                  <a:pt x="4" y="16"/>
                  <a:pt x="4" y="18"/>
                  <a:pt x="4" y="19"/>
                </a:cubicBezTo>
                <a:cubicBezTo>
                  <a:pt x="5" y="20"/>
                  <a:pt x="6" y="21"/>
                  <a:pt x="7" y="22"/>
                </a:cubicBezTo>
                <a:cubicBezTo>
                  <a:pt x="8" y="23"/>
                  <a:pt x="9" y="24"/>
                  <a:pt x="10" y="25"/>
                </a:cubicBezTo>
                <a:cubicBezTo>
                  <a:pt x="12" y="25"/>
                  <a:pt x="13" y="26"/>
                  <a:pt x="15" y="26"/>
                </a:cubicBezTo>
                <a:cubicBezTo>
                  <a:pt x="16" y="26"/>
                  <a:pt x="18" y="25"/>
                  <a:pt x="19" y="25"/>
                </a:cubicBezTo>
                <a:cubicBezTo>
                  <a:pt x="20" y="24"/>
                  <a:pt x="22" y="23"/>
                  <a:pt x="23" y="22"/>
                </a:cubicBezTo>
                <a:cubicBezTo>
                  <a:pt x="24" y="21"/>
                  <a:pt x="24" y="20"/>
                  <a:pt x="25" y="19"/>
                </a:cubicBezTo>
                <a:cubicBezTo>
                  <a:pt x="25" y="18"/>
                  <a:pt x="26" y="16"/>
                  <a:pt x="26" y="15"/>
                </a:cubicBezTo>
                <a:cubicBezTo>
                  <a:pt x="26" y="13"/>
                  <a:pt x="25" y="12"/>
                  <a:pt x="25" y="10"/>
                </a:cubicBezTo>
                <a:cubicBezTo>
                  <a:pt x="24" y="9"/>
                  <a:pt x="24" y="8"/>
                  <a:pt x="23" y="7"/>
                </a:cubicBezTo>
                <a:close/>
                <a:moveTo>
                  <a:pt x="4" y="4"/>
                </a:moveTo>
                <a:cubicBezTo>
                  <a:pt x="7" y="2"/>
                  <a:pt x="11" y="0"/>
                  <a:pt x="15" y="0"/>
                </a:cubicBezTo>
                <a:cubicBezTo>
                  <a:pt x="19" y="0"/>
                  <a:pt x="22" y="2"/>
                  <a:pt x="25" y="4"/>
                </a:cubicBezTo>
                <a:cubicBezTo>
                  <a:pt x="28" y="7"/>
                  <a:pt x="29" y="11"/>
                  <a:pt x="29" y="15"/>
                </a:cubicBezTo>
                <a:cubicBezTo>
                  <a:pt x="29" y="19"/>
                  <a:pt x="28" y="22"/>
                  <a:pt x="25" y="25"/>
                </a:cubicBezTo>
                <a:cubicBezTo>
                  <a:pt x="22" y="28"/>
                  <a:pt x="19" y="29"/>
                  <a:pt x="15" y="29"/>
                </a:cubicBezTo>
                <a:cubicBezTo>
                  <a:pt x="11" y="29"/>
                  <a:pt x="7" y="28"/>
                  <a:pt x="4" y="25"/>
                </a:cubicBezTo>
                <a:cubicBezTo>
                  <a:pt x="2" y="22"/>
                  <a:pt x="0" y="19"/>
                  <a:pt x="0" y="15"/>
                </a:cubicBezTo>
                <a:cubicBezTo>
                  <a:pt x="0" y="11"/>
                  <a:pt x="2" y="7"/>
                  <a:pt x="4" y="4"/>
                </a:cubicBez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44" name="Freeform 270"/>
          <p:cNvSpPr>
            <a:spLocks/>
          </p:cNvSpPr>
          <p:nvPr/>
        </p:nvSpPr>
        <p:spPr bwMode="auto">
          <a:xfrm>
            <a:off x="7610104" y="2611150"/>
            <a:ext cx="86870" cy="76011"/>
          </a:xfrm>
          <a:custGeom>
            <a:avLst/>
            <a:gdLst>
              <a:gd name="T0" fmla="*/ 8 w 9"/>
              <a:gd name="T1" fmla="*/ 0 h 8"/>
              <a:gd name="T2" fmla="*/ 8 w 9"/>
              <a:gd name="T3" fmla="*/ 1 h 8"/>
              <a:gd name="T4" fmla="*/ 2 w 9"/>
              <a:gd name="T5" fmla="*/ 8 h 8"/>
              <a:gd name="T6" fmla="*/ 1 w 9"/>
              <a:gd name="T7" fmla="*/ 8 h 8"/>
              <a:gd name="T8" fmla="*/ 0 w 9"/>
              <a:gd name="T9" fmla="*/ 7 h 8"/>
              <a:gd name="T10" fmla="*/ 8 w 9"/>
              <a:gd name="T11" fmla="*/ 0 h 8"/>
              <a:gd name="T12" fmla="*/ 8 w 9"/>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9" h="8">
                <a:moveTo>
                  <a:pt x="8" y="0"/>
                </a:moveTo>
                <a:cubicBezTo>
                  <a:pt x="9" y="0"/>
                  <a:pt x="9" y="1"/>
                  <a:pt x="8" y="1"/>
                </a:cubicBezTo>
                <a:cubicBezTo>
                  <a:pt x="2" y="8"/>
                  <a:pt x="2" y="8"/>
                  <a:pt x="2" y="8"/>
                </a:cubicBezTo>
                <a:cubicBezTo>
                  <a:pt x="1" y="8"/>
                  <a:pt x="1" y="8"/>
                  <a:pt x="1" y="8"/>
                </a:cubicBezTo>
                <a:cubicBezTo>
                  <a:pt x="0" y="7"/>
                  <a:pt x="0" y="7"/>
                  <a:pt x="0" y="7"/>
                </a:cubicBezTo>
                <a:cubicBezTo>
                  <a:pt x="8" y="0"/>
                  <a:pt x="8" y="0"/>
                  <a:pt x="8" y="0"/>
                </a:cubicBezTo>
                <a:cubicBezTo>
                  <a:pt x="8" y="0"/>
                  <a:pt x="8" y="0"/>
                  <a:pt x="8" y="0"/>
                </a:cubicBez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45" name="Freeform 271"/>
          <p:cNvSpPr>
            <a:spLocks/>
          </p:cNvSpPr>
          <p:nvPr/>
        </p:nvSpPr>
        <p:spPr bwMode="auto">
          <a:xfrm>
            <a:off x="7610104" y="2506183"/>
            <a:ext cx="38006" cy="27148"/>
          </a:xfrm>
          <a:custGeom>
            <a:avLst/>
            <a:gdLst>
              <a:gd name="T0" fmla="*/ 0 w 4"/>
              <a:gd name="T1" fmla="*/ 3 h 3"/>
              <a:gd name="T2" fmla="*/ 4 w 4"/>
              <a:gd name="T3" fmla="*/ 3 h 3"/>
              <a:gd name="T4" fmla="*/ 4 w 4"/>
              <a:gd name="T5" fmla="*/ 0 h 3"/>
              <a:gd name="T6" fmla="*/ 0 w 4"/>
              <a:gd name="T7" fmla="*/ 0 h 3"/>
              <a:gd name="T8" fmla="*/ 0 w 4"/>
              <a:gd name="T9" fmla="*/ 3 h 3"/>
            </a:gdLst>
            <a:ahLst/>
            <a:cxnLst>
              <a:cxn ang="0">
                <a:pos x="T0" y="T1"/>
              </a:cxn>
              <a:cxn ang="0">
                <a:pos x="T2" y="T3"/>
              </a:cxn>
              <a:cxn ang="0">
                <a:pos x="T4" y="T5"/>
              </a:cxn>
              <a:cxn ang="0">
                <a:pos x="T6" y="T7"/>
              </a:cxn>
              <a:cxn ang="0">
                <a:pos x="T8" y="T9"/>
              </a:cxn>
            </a:cxnLst>
            <a:rect l="0" t="0" r="r" b="b"/>
            <a:pathLst>
              <a:path w="4" h="3">
                <a:moveTo>
                  <a:pt x="0" y="3"/>
                </a:moveTo>
                <a:cubicBezTo>
                  <a:pt x="1" y="3"/>
                  <a:pt x="3" y="3"/>
                  <a:pt x="4" y="3"/>
                </a:cubicBezTo>
                <a:cubicBezTo>
                  <a:pt x="4" y="0"/>
                  <a:pt x="4" y="0"/>
                  <a:pt x="4" y="0"/>
                </a:cubicBezTo>
                <a:cubicBezTo>
                  <a:pt x="0" y="0"/>
                  <a:pt x="0" y="0"/>
                  <a:pt x="0" y="0"/>
                </a:cubicBezTo>
                <a:lnTo>
                  <a:pt x="0" y="3"/>
                </a:ln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46" name="Rectangle 272"/>
          <p:cNvSpPr>
            <a:spLocks noChangeArrowheads="1"/>
          </p:cNvSpPr>
          <p:nvPr/>
        </p:nvSpPr>
        <p:spPr bwMode="auto">
          <a:xfrm>
            <a:off x="7581147" y="2495324"/>
            <a:ext cx="95919" cy="19908"/>
          </a:xfrm>
          <a:prstGeom prst="rect">
            <a:avLst/>
          </a:pr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47" name="Freeform 273"/>
          <p:cNvSpPr>
            <a:spLocks/>
          </p:cNvSpPr>
          <p:nvPr/>
        </p:nvSpPr>
        <p:spPr bwMode="auto">
          <a:xfrm>
            <a:off x="7716881" y="2553237"/>
            <a:ext cx="47055" cy="38006"/>
          </a:xfrm>
          <a:custGeom>
            <a:avLst/>
            <a:gdLst>
              <a:gd name="T0" fmla="*/ 0 w 5"/>
              <a:gd name="T1" fmla="*/ 1 h 4"/>
              <a:gd name="T2" fmla="*/ 3 w 5"/>
              <a:gd name="T3" fmla="*/ 4 h 4"/>
              <a:gd name="T4" fmla="*/ 5 w 5"/>
              <a:gd name="T5" fmla="*/ 2 h 4"/>
              <a:gd name="T6" fmla="*/ 2 w 5"/>
              <a:gd name="T7" fmla="*/ 0 h 4"/>
              <a:gd name="T8" fmla="*/ 0 w 5"/>
              <a:gd name="T9" fmla="*/ 1 h 4"/>
            </a:gdLst>
            <a:ahLst/>
            <a:cxnLst>
              <a:cxn ang="0">
                <a:pos x="T0" y="T1"/>
              </a:cxn>
              <a:cxn ang="0">
                <a:pos x="T2" y="T3"/>
              </a:cxn>
              <a:cxn ang="0">
                <a:pos x="T4" y="T5"/>
              </a:cxn>
              <a:cxn ang="0">
                <a:pos x="T6" y="T7"/>
              </a:cxn>
              <a:cxn ang="0">
                <a:pos x="T8" y="T9"/>
              </a:cxn>
            </a:cxnLst>
            <a:rect l="0" t="0" r="r" b="b"/>
            <a:pathLst>
              <a:path w="5" h="4">
                <a:moveTo>
                  <a:pt x="0" y="1"/>
                </a:moveTo>
                <a:cubicBezTo>
                  <a:pt x="2" y="2"/>
                  <a:pt x="2" y="3"/>
                  <a:pt x="3" y="4"/>
                </a:cubicBezTo>
                <a:cubicBezTo>
                  <a:pt x="5" y="2"/>
                  <a:pt x="5" y="2"/>
                  <a:pt x="5" y="2"/>
                </a:cubicBezTo>
                <a:cubicBezTo>
                  <a:pt x="2" y="0"/>
                  <a:pt x="2" y="0"/>
                  <a:pt x="2" y="0"/>
                </a:cubicBezTo>
                <a:lnTo>
                  <a:pt x="0" y="1"/>
                </a:ln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48" name="Freeform 274"/>
          <p:cNvSpPr>
            <a:spLocks noEditPoints="1"/>
          </p:cNvSpPr>
          <p:nvPr/>
        </p:nvSpPr>
        <p:spPr bwMode="auto">
          <a:xfrm>
            <a:off x="7523234" y="2573144"/>
            <a:ext cx="202696" cy="200886"/>
          </a:xfrm>
          <a:custGeom>
            <a:avLst/>
            <a:gdLst>
              <a:gd name="T0" fmla="*/ 4 w 21"/>
              <a:gd name="T1" fmla="*/ 10 h 21"/>
              <a:gd name="T2" fmla="*/ 5 w 21"/>
              <a:gd name="T3" fmla="*/ 11 h 21"/>
              <a:gd name="T4" fmla="*/ 4 w 21"/>
              <a:gd name="T5" fmla="*/ 11 h 21"/>
              <a:gd name="T6" fmla="*/ 1 w 21"/>
              <a:gd name="T7" fmla="*/ 11 h 21"/>
              <a:gd name="T8" fmla="*/ 0 w 21"/>
              <a:gd name="T9" fmla="*/ 11 h 21"/>
              <a:gd name="T10" fmla="*/ 1 w 21"/>
              <a:gd name="T11" fmla="*/ 10 h 21"/>
              <a:gd name="T12" fmla="*/ 4 w 21"/>
              <a:gd name="T13" fmla="*/ 10 h 21"/>
              <a:gd name="T14" fmla="*/ 17 w 21"/>
              <a:gd name="T15" fmla="*/ 11 h 21"/>
              <a:gd name="T16" fmla="*/ 17 w 21"/>
              <a:gd name="T17" fmla="*/ 11 h 21"/>
              <a:gd name="T18" fmla="*/ 17 w 21"/>
              <a:gd name="T19" fmla="*/ 10 h 21"/>
              <a:gd name="T20" fmla="*/ 21 w 21"/>
              <a:gd name="T21" fmla="*/ 10 h 21"/>
              <a:gd name="T22" fmla="*/ 21 w 21"/>
              <a:gd name="T23" fmla="*/ 11 h 21"/>
              <a:gd name="T24" fmla="*/ 21 w 21"/>
              <a:gd name="T25" fmla="*/ 11 h 21"/>
              <a:gd name="T26" fmla="*/ 17 w 21"/>
              <a:gd name="T27" fmla="*/ 11 h 21"/>
              <a:gd name="T28" fmla="*/ 10 w 21"/>
              <a:gd name="T29" fmla="*/ 17 h 21"/>
              <a:gd name="T30" fmla="*/ 11 w 21"/>
              <a:gd name="T31" fmla="*/ 17 h 21"/>
              <a:gd name="T32" fmla="*/ 11 w 21"/>
              <a:gd name="T33" fmla="*/ 17 h 21"/>
              <a:gd name="T34" fmla="*/ 11 w 21"/>
              <a:gd name="T35" fmla="*/ 21 h 21"/>
              <a:gd name="T36" fmla="*/ 11 w 21"/>
              <a:gd name="T37" fmla="*/ 21 h 21"/>
              <a:gd name="T38" fmla="*/ 10 w 21"/>
              <a:gd name="T39" fmla="*/ 21 h 21"/>
              <a:gd name="T40" fmla="*/ 10 w 21"/>
              <a:gd name="T41" fmla="*/ 17 h 21"/>
              <a:gd name="T42" fmla="*/ 11 w 21"/>
              <a:gd name="T43" fmla="*/ 4 h 21"/>
              <a:gd name="T44" fmla="*/ 11 w 21"/>
              <a:gd name="T45" fmla="*/ 5 h 21"/>
              <a:gd name="T46" fmla="*/ 10 w 21"/>
              <a:gd name="T47" fmla="*/ 4 h 21"/>
              <a:gd name="T48" fmla="*/ 10 w 21"/>
              <a:gd name="T49" fmla="*/ 1 h 21"/>
              <a:gd name="T50" fmla="*/ 11 w 21"/>
              <a:gd name="T51" fmla="*/ 0 h 21"/>
              <a:gd name="T52" fmla="*/ 11 w 21"/>
              <a:gd name="T53" fmla="*/ 1 h 21"/>
              <a:gd name="T54" fmla="*/ 11 w 21"/>
              <a:gd name="T55" fmla="*/ 4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1" h="21">
                <a:moveTo>
                  <a:pt x="4" y="10"/>
                </a:moveTo>
                <a:cubicBezTo>
                  <a:pt x="4" y="10"/>
                  <a:pt x="5" y="10"/>
                  <a:pt x="5" y="11"/>
                </a:cubicBezTo>
                <a:cubicBezTo>
                  <a:pt x="5" y="11"/>
                  <a:pt x="4" y="11"/>
                  <a:pt x="4" y="11"/>
                </a:cubicBezTo>
                <a:cubicBezTo>
                  <a:pt x="1" y="11"/>
                  <a:pt x="1" y="11"/>
                  <a:pt x="1" y="11"/>
                </a:cubicBezTo>
                <a:cubicBezTo>
                  <a:pt x="0" y="11"/>
                  <a:pt x="0" y="11"/>
                  <a:pt x="0" y="11"/>
                </a:cubicBezTo>
                <a:cubicBezTo>
                  <a:pt x="0" y="10"/>
                  <a:pt x="0" y="10"/>
                  <a:pt x="1" y="10"/>
                </a:cubicBezTo>
                <a:cubicBezTo>
                  <a:pt x="4" y="10"/>
                  <a:pt x="4" y="10"/>
                  <a:pt x="4" y="10"/>
                </a:cubicBezTo>
                <a:close/>
                <a:moveTo>
                  <a:pt x="17" y="11"/>
                </a:moveTo>
                <a:cubicBezTo>
                  <a:pt x="17" y="11"/>
                  <a:pt x="17" y="11"/>
                  <a:pt x="17" y="11"/>
                </a:cubicBezTo>
                <a:cubicBezTo>
                  <a:pt x="17" y="10"/>
                  <a:pt x="17" y="10"/>
                  <a:pt x="17" y="10"/>
                </a:cubicBezTo>
                <a:cubicBezTo>
                  <a:pt x="21" y="10"/>
                  <a:pt x="21" y="10"/>
                  <a:pt x="21" y="10"/>
                </a:cubicBezTo>
                <a:cubicBezTo>
                  <a:pt x="21" y="10"/>
                  <a:pt x="21" y="10"/>
                  <a:pt x="21" y="11"/>
                </a:cubicBezTo>
                <a:cubicBezTo>
                  <a:pt x="21" y="11"/>
                  <a:pt x="21" y="11"/>
                  <a:pt x="21" y="11"/>
                </a:cubicBezTo>
                <a:cubicBezTo>
                  <a:pt x="17" y="11"/>
                  <a:pt x="17" y="11"/>
                  <a:pt x="17" y="11"/>
                </a:cubicBezTo>
                <a:close/>
                <a:moveTo>
                  <a:pt x="10" y="17"/>
                </a:moveTo>
                <a:cubicBezTo>
                  <a:pt x="10" y="17"/>
                  <a:pt x="10" y="17"/>
                  <a:pt x="11" y="17"/>
                </a:cubicBezTo>
                <a:cubicBezTo>
                  <a:pt x="11" y="17"/>
                  <a:pt x="11" y="17"/>
                  <a:pt x="11" y="17"/>
                </a:cubicBezTo>
                <a:cubicBezTo>
                  <a:pt x="11" y="21"/>
                  <a:pt x="11" y="21"/>
                  <a:pt x="11" y="21"/>
                </a:cubicBezTo>
                <a:cubicBezTo>
                  <a:pt x="11" y="21"/>
                  <a:pt x="11" y="21"/>
                  <a:pt x="11" y="21"/>
                </a:cubicBezTo>
                <a:cubicBezTo>
                  <a:pt x="10" y="21"/>
                  <a:pt x="10" y="21"/>
                  <a:pt x="10" y="21"/>
                </a:cubicBezTo>
                <a:cubicBezTo>
                  <a:pt x="10" y="17"/>
                  <a:pt x="10" y="17"/>
                  <a:pt x="10" y="17"/>
                </a:cubicBezTo>
                <a:close/>
                <a:moveTo>
                  <a:pt x="11" y="4"/>
                </a:moveTo>
                <a:cubicBezTo>
                  <a:pt x="11" y="4"/>
                  <a:pt x="11" y="5"/>
                  <a:pt x="11" y="5"/>
                </a:cubicBezTo>
                <a:cubicBezTo>
                  <a:pt x="10" y="5"/>
                  <a:pt x="10" y="4"/>
                  <a:pt x="10" y="4"/>
                </a:cubicBezTo>
                <a:cubicBezTo>
                  <a:pt x="10" y="1"/>
                  <a:pt x="10" y="1"/>
                  <a:pt x="10" y="1"/>
                </a:cubicBezTo>
                <a:cubicBezTo>
                  <a:pt x="10" y="0"/>
                  <a:pt x="10" y="0"/>
                  <a:pt x="11" y="0"/>
                </a:cubicBezTo>
                <a:cubicBezTo>
                  <a:pt x="11" y="0"/>
                  <a:pt x="11" y="0"/>
                  <a:pt x="11" y="1"/>
                </a:cubicBezTo>
                <a:lnTo>
                  <a:pt x="11" y="4"/>
                </a:ln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49" name="Freeform 275"/>
          <p:cNvSpPr>
            <a:spLocks noEditPoints="1"/>
          </p:cNvSpPr>
          <p:nvPr/>
        </p:nvSpPr>
        <p:spPr bwMode="auto">
          <a:xfrm>
            <a:off x="6871714" y="2515231"/>
            <a:ext cx="278706" cy="278706"/>
          </a:xfrm>
          <a:custGeom>
            <a:avLst/>
            <a:gdLst>
              <a:gd name="T0" fmla="*/ 15 w 29"/>
              <a:gd name="T1" fmla="*/ 13 h 29"/>
              <a:gd name="T2" fmla="*/ 15 w 29"/>
              <a:gd name="T3" fmla="*/ 13 h 29"/>
              <a:gd name="T4" fmla="*/ 20 w 29"/>
              <a:gd name="T5" fmla="*/ 8 h 29"/>
              <a:gd name="T6" fmla="*/ 21 w 29"/>
              <a:gd name="T7" fmla="*/ 8 h 29"/>
              <a:gd name="T8" fmla="*/ 21 w 29"/>
              <a:gd name="T9" fmla="*/ 9 h 29"/>
              <a:gd name="T10" fmla="*/ 16 w 29"/>
              <a:gd name="T11" fmla="*/ 15 h 29"/>
              <a:gd name="T12" fmla="*/ 16 w 29"/>
              <a:gd name="T13" fmla="*/ 17 h 29"/>
              <a:gd name="T14" fmla="*/ 14 w 29"/>
              <a:gd name="T15" fmla="*/ 16 h 29"/>
              <a:gd name="T16" fmla="*/ 11 w 29"/>
              <a:gd name="T17" fmla="*/ 24 h 29"/>
              <a:gd name="T18" fmla="*/ 11 w 29"/>
              <a:gd name="T19" fmla="*/ 24 h 29"/>
              <a:gd name="T20" fmla="*/ 13 w 29"/>
              <a:gd name="T21" fmla="*/ 17 h 29"/>
              <a:gd name="T22" fmla="*/ 12 w 29"/>
              <a:gd name="T23" fmla="*/ 16 h 29"/>
              <a:gd name="T24" fmla="*/ 13 w 29"/>
              <a:gd name="T25" fmla="*/ 15 h 29"/>
              <a:gd name="T26" fmla="*/ 8 w 29"/>
              <a:gd name="T27" fmla="*/ 11 h 29"/>
              <a:gd name="T28" fmla="*/ 8 w 29"/>
              <a:gd name="T29" fmla="*/ 10 h 29"/>
              <a:gd name="T30" fmla="*/ 14 w 29"/>
              <a:gd name="T31" fmla="*/ 14 h 29"/>
              <a:gd name="T32" fmla="*/ 22 w 29"/>
              <a:gd name="T33" fmla="*/ 7 h 29"/>
              <a:gd name="T34" fmla="*/ 14 w 29"/>
              <a:gd name="T35" fmla="*/ 4 h 29"/>
              <a:gd name="T36" fmla="*/ 6 w 29"/>
              <a:gd name="T37" fmla="*/ 7 h 29"/>
              <a:gd name="T38" fmla="*/ 3 w 29"/>
              <a:gd name="T39" fmla="*/ 15 h 29"/>
              <a:gd name="T40" fmla="*/ 6 w 29"/>
              <a:gd name="T41" fmla="*/ 23 h 29"/>
              <a:gd name="T42" fmla="*/ 14 w 29"/>
              <a:gd name="T43" fmla="*/ 26 h 29"/>
              <a:gd name="T44" fmla="*/ 22 w 29"/>
              <a:gd name="T45" fmla="*/ 23 h 29"/>
              <a:gd name="T46" fmla="*/ 25 w 29"/>
              <a:gd name="T47" fmla="*/ 15 h 29"/>
              <a:gd name="T48" fmla="*/ 22 w 29"/>
              <a:gd name="T49" fmla="*/ 7 h 29"/>
              <a:gd name="T50" fmla="*/ 0 w 29"/>
              <a:gd name="T51" fmla="*/ 15 h 29"/>
              <a:gd name="T52" fmla="*/ 14 w 29"/>
              <a:gd name="T53" fmla="*/ 29 h 29"/>
              <a:gd name="T54" fmla="*/ 29 w 29"/>
              <a:gd name="T55" fmla="*/ 15 h 29"/>
              <a:gd name="T56" fmla="*/ 14 w 29"/>
              <a:gd name="T57" fmla="*/ 0 h 29"/>
              <a:gd name="T58" fmla="*/ 8 w 29"/>
              <a:gd name="T59" fmla="*/ 14 h 29"/>
              <a:gd name="T60" fmla="*/ 4 w 29"/>
              <a:gd name="T61" fmla="*/ 15 h 29"/>
              <a:gd name="T62" fmla="*/ 8 w 29"/>
              <a:gd name="T63" fmla="*/ 15 h 29"/>
              <a:gd name="T64" fmla="*/ 8 w 29"/>
              <a:gd name="T65" fmla="*/ 14 h 29"/>
              <a:gd name="T66" fmla="*/ 24 w 29"/>
              <a:gd name="T67" fmla="*/ 15 h 29"/>
              <a:gd name="T68" fmla="*/ 24 w 29"/>
              <a:gd name="T69" fmla="*/ 14 h 29"/>
              <a:gd name="T70" fmla="*/ 20 w 29"/>
              <a:gd name="T71" fmla="*/ 15 h 29"/>
              <a:gd name="T72" fmla="*/ 13 w 29"/>
              <a:gd name="T73" fmla="*/ 21 h 29"/>
              <a:gd name="T74" fmla="*/ 14 w 29"/>
              <a:gd name="T75" fmla="*/ 25 h 29"/>
              <a:gd name="T76" fmla="*/ 15 w 29"/>
              <a:gd name="T77" fmla="*/ 21 h 29"/>
              <a:gd name="T78" fmla="*/ 13 w 29"/>
              <a:gd name="T79" fmla="*/ 21 h 29"/>
              <a:gd name="T80" fmla="*/ 15 w 29"/>
              <a:gd name="T81" fmla="*/ 5 h 29"/>
              <a:gd name="T82" fmla="*/ 13 w 29"/>
              <a:gd name="T83" fmla="*/ 5 h 29"/>
              <a:gd name="T84" fmla="*/ 14 w 29"/>
              <a:gd name="T85" fmla="*/ 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9" h="29">
                <a:moveTo>
                  <a:pt x="14" y="13"/>
                </a:moveTo>
                <a:cubicBezTo>
                  <a:pt x="14" y="13"/>
                  <a:pt x="14" y="13"/>
                  <a:pt x="15" y="13"/>
                </a:cubicBezTo>
                <a:cubicBezTo>
                  <a:pt x="15" y="13"/>
                  <a:pt x="15" y="13"/>
                  <a:pt x="15" y="13"/>
                </a:cubicBezTo>
                <a:cubicBezTo>
                  <a:pt x="15" y="13"/>
                  <a:pt x="15" y="13"/>
                  <a:pt x="15" y="13"/>
                </a:cubicBezTo>
                <a:cubicBezTo>
                  <a:pt x="15" y="13"/>
                  <a:pt x="15" y="13"/>
                  <a:pt x="15" y="13"/>
                </a:cubicBezTo>
                <a:cubicBezTo>
                  <a:pt x="20" y="8"/>
                  <a:pt x="20" y="8"/>
                  <a:pt x="20" y="8"/>
                </a:cubicBezTo>
                <a:cubicBezTo>
                  <a:pt x="20" y="8"/>
                  <a:pt x="21" y="7"/>
                  <a:pt x="21" y="7"/>
                </a:cubicBezTo>
                <a:cubicBezTo>
                  <a:pt x="21" y="7"/>
                  <a:pt x="21" y="8"/>
                  <a:pt x="21" y="8"/>
                </a:cubicBezTo>
                <a:cubicBezTo>
                  <a:pt x="21" y="8"/>
                  <a:pt x="21" y="8"/>
                  <a:pt x="21" y="8"/>
                </a:cubicBezTo>
                <a:cubicBezTo>
                  <a:pt x="21" y="8"/>
                  <a:pt x="21" y="8"/>
                  <a:pt x="21" y="9"/>
                </a:cubicBezTo>
                <a:cubicBezTo>
                  <a:pt x="15" y="15"/>
                  <a:pt x="15" y="15"/>
                  <a:pt x="15" y="15"/>
                </a:cubicBezTo>
                <a:cubicBezTo>
                  <a:pt x="16" y="15"/>
                  <a:pt x="16" y="15"/>
                  <a:pt x="16" y="15"/>
                </a:cubicBezTo>
                <a:cubicBezTo>
                  <a:pt x="16" y="15"/>
                  <a:pt x="16" y="16"/>
                  <a:pt x="16" y="16"/>
                </a:cubicBezTo>
                <a:cubicBezTo>
                  <a:pt x="16" y="16"/>
                  <a:pt x="16" y="17"/>
                  <a:pt x="16" y="17"/>
                </a:cubicBezTo>
                <a:cubicBezTo>
                  <a:pt x="15" y="17"/>
                  <a:pt x="15" y="17"/>
                  <a:pt x="15" y="17"/>
                </a:cubicBezTo>
                <a:cubicBezTo>
                  <a:pt x="14" y="16"/>
                  <a:pt x="14" y="16"/>
                  <a:pt x="14" y="16"/>
                </a:cubicBezTo>
                <a:cubicBezTo>
                  <a:pt x="11" y="24"/>
                  <a:pt x="11" y="24"/>
                  <a:pt x="11" y="24"/>
                </a:cubicBezTo>
                <a:cubicBezTo>
                  <a:pt x="11" y="24"/>
                  <a:pt x="11" y="24"/>
                  <a:pt x="11" y="24"/>
                </a:cubicBezTo>
                <a:cubicBezTo>
                  <a:pt x="11" y="24"/>
                  <a:pt x="11" y="24"/>
                  <a:pt x="11" y="24"/>
                </a:cubicBezTo>
                <a:cubicBezTo>
                  <a:pt x="11" y="24"/>
                  <a:pt x="11" y="24"/>
                  <a:pt x="11" y="24"/>
                </a:cubicBezTo>
                <a:cubicBezTo>
                  <a:pt x="13" y="17"/>
                  <a:pt x="13" y="17"/>
                  <a:pt x="13" y="17"/>
                </a:cubicBezTo>
                <a:cubicBezTo>
                  <a:pt x="13" y="17"/>
                  <a:pt x="13" y="17"/>
                  <a:pt x="13" y="17"/>
                </a:cubicBezTo>
                <a:cubicBezTo>
                  <a:pt x="13" y="17"/>
                  <a:pt x="12" y="17"/>
                  <a:pt x="12" y="17"/>
                </a:cubicBezTo>
                <a:cubicBezTo>
                  <a:pt x="12" y="16"/>
                  <a:pt x="12" y="16"/>
                  <a:pt x="12" y="16"/>
                </a:cubicBezTo>
                <a:cubicBezTo>
                  <a:pt x="12" y="16"/>
                  <a:pt x="12" y="16"/>
                  <a:pt x="12" y="16"/>
                </a:cubicBezTo>
                <a:cubicBezTo>
                  <a:pt x="13" y="15"/>
                  <a:pt x="13" y="15"/>
                  <a:pt x="13" y="15"/>
                </a:cubicBezTo>
                <a:cubicBezTo>
                  <a:pt x="8" y="11"/>
                  <a:pt x="8" y="11"/>
                  <a:pt x="8" y="11"/>
                </a:cubicBezTo>
                <a:cubicBezTo>
                  <a:pt x="8" y="11"/>
                  <a:pt x="8" y="11"/>
                  <a:pt x="8" y="11"/>
                </a:cubicBezTo>
                <a:cubicBezTo>
                  <a:pt x="8" y="11"/>
                  <a:pt x="8" y="10"/>
                  <a:pt x="8" y="10"/>
                </a:cubicBezTo>
                <a:cubicBezTo>
                  <a:pt x="8" y="10"/>
                  <a:pt x="8" y="10"/>
                  <a:pt x="8" y="10"/>
                </a:cubicBezTo>
                <a:cubicBezTo>
                  <a:pt x="9" y="10"/>
                  <a:pt x="9" y="10"/>
                  <a:pt x="9" y="10"/>
                </a:cubicBezTo>
                <a:cubicBezTo>
                  <a:pt x="14" y="14"/>
                  <a:pt x="14" y="14"/>
                  <a:pt x="14" y="14"/>
                </a:cubicBezTo>
                <a:cubicBezTo>
                  <a:pt x="14" y="13"/>
                  <a:pt x="14" y="13"/>
                  <a:pt x="14" y="13"/>
                </a:cubicBezTo>
                <a:close/>
                <a:moveTo>
                  <a:pt x="22" y="7"/>
                </a:moveTo>
                <a:cubicBezTo>
                  <a:pt x="21" y="6"/>
                  <a:pt x="20" y="5"/>
                  <a:pt x="18" y="5"/>
                </a:cubicBezTo>
                <a:cubicBezTo>
                  <a:pt x="17" y="4"/>
                  <a:pt x="16" y="4"/>
                  <a:pt x="14" y="4"/>
                </a:cubicBezTo>
                <a:cubicBezTo>
                  <a:pt x="13" y="4"/>
                  <a:pt x="11" y="4"/>
                  <a:pt x="10" y="5"/>
                </a:cubicBezTo>
                <a:cubicBezTo>
                  <a:pt x="8" y="5"/>
                  <a:pt x="7" y="6"/>
                  <a:pt x="6" y="7"/>
                </a:cubicBezTo>
                <a:cubicBezTo>
                  <a:pt x="5" y="8"/>
                  <a:pt x="4" y="9"/>
                  <a:pt x="4" y="11"/>
                </a:cubicBezTo>
                <a:cubicBezTo>
                  <a:pt x="3" y="12"/>
                  <a:pt x="3" y="13"/>
                  <a:pt x="3" y="15"/>
                </a:cubicBezTo>
                <a:cubicBezTo>
                  <a:pt x="3" y="16"/>
                  <a:pt x="3" y="18"/>
                  <a:pt x="4" y="19"/>
                </a:cubicBezTo>
                <a:cubicBezTo>
                  <a:pt x="4" y="20"/>
                  <a:pt x="5" y="22"/>
                  <a:pt x="6" y="23"/>
                </a:cubicBezTo>
                <a:cubicBezTo>
                  <a:pt x="7" y="24"/>
                  <a:pt x="8" y="24"/>
                  <a:pt x="10" y="25"/>
                </a:cubicBezTo>
                <a:cubicBezTo>
                  <a:pt x="11" y="26"/>
                  <a:pt x="13" y="26"/>
                  <a:pt x="14" y="26"/>
                </a:cubicBezTo>
                <a:cubicBezTo>
                  <a:pt x="16" y="26"/>
                  <a:pt x="17" y="26"/>
                  <a:pt x="18" y="25"/>
                </a:cubicBezTo>
                <a:cubicBezTo>
                  <a:pt x="20" y="24"/>
                  <a:pt x="21" y="24"/>
                  <a:pt x="22" y="23"/>
                </a:cubicBezTo>
                <a:cubicBezTo>
                  <a:pt x="23" y="22"/>
                  <a:pt x="24" y="20"/>
                  <a:pt x="24" y="19"/>
                </a:cubicBezTo>
                <a:cubicBezTo>
                  <a:pt x="25" y="18"/>
                  <a:pt x="25" y="16"/>
                  <a:pt x="25" y="15"/>
                </a:cubicBezTo>
                <a:cubicBezTo>
                  <a:pt x="25" y="13"/>
                  <a:pt x="25" y="12"/>
                  <a:pt x="24" y="11"/>
                </a:cubicBezTo>
                <a:cubicBezTo>
                  <a:pt x="24" y="9"/>
                  <a:pt x="23" y="8"/>
                  <a:pt x="22" y="7"/>
                </a:cubicBezTo>
                <a:close/>
                <a:moveTo>
                  <a:pt x="4" y="5"/>
                </a:moveTo>
                <a:cubicBezTo>
                  <a:pt x="1" y="7"/>
                  <a:pt x="0" y="11"/>
                  <a:pt x="0" y="15"/>
                </a:cubicBezTo>
                <a:cubicBezTo>
                  <a:pt x="0" y="19"/>
                  <a:pt x="1" y="22"/>
                  <a:pt x="4" y="25"/>
                </a:cubicBezTo>
                <a:cubicBezTo>
                  <a:pt x="6" y="28"/>
                  <a:pt x="10" y="29"/>
                  <a:pt x="14" y="29"/>
                </a:cubicBezTo>
                <a:cubicBezTo>
                  <a:pt x="18" y="29"/>
                  <a:pt x="22" y="28"/>
                  <a:pt x="24" y="25"/>
                </a:cubicBezTo>
                <a:cubicBezTo>
                  <a:pt x="27" y="22"/>
                  <a:pt x="29" y="19"/>
                  <a:pt x="29" y="15"/>
                </a:cubicBezTo>
                <a:cubicBezTo>
                  <a:pt x="29" y="11"/>
                  <a:pt x="27" y="7"/>
                  <a:pt x="24" y="5"/>
                </a:cubicBezTo>
                <a:cubicBezTo>
                  <a:pt x="22" y="2"/>
                  <a:pt x="18" y="0"/>
                  <a:pt x="14" y="0"/>
                </a:cubicBezTo>
                <a:cubicBezTo>
                  <a:pt x="10" y="0"/>
                  <a:pt x="6" y="2"/>
                  <a:pt x="4" y="5"/>
                </a:cubicBezTo>
                <a:close/>
                <a:moveTo>
                  <a:pt x="8" y="14"/>
                </a:moveTo>
                <a:cubicBezTo>
                  <a:pt x="5" y="14"/>
                  <a:pt x="5" y="14"/>
                  <a:pt x="5" y="14"/>
                </a:cubicBezTo>
                <a:cubicBezTo>
                  <a:pt x="4" y="14"/>
                  <a:pt x="4" y="14"/>
                  <a:pt x="4" y="15"/>
                </a:cubicBezTo>
                <a:cubicBezTo>
                  <a:pt x="4" y="15"/>
                  <a:pt x="4" y="15"/>
                  <a:pt x="5" y="15"/>
                </a:cubicBezTo>
                <a:cubicBezTo>
                  <a:pt x="8" y="15"/>
                  <a:pt x="8" y="15"/>
                  <a:pt x="8" y="15"/>
                </a:cubicBezTo>
                <a:cubicBezTo>
                  <a:pt x="8" y="15"/>
                  <a:pt x="8" y="15"/>
                  <a:pt x="8" y="15"/>
                </a:cubicBezTo>
                <a:cubicBezTo>
                  <a:pt x="8" y="14"/>
                  <a:pt x="8" y="14"/>
                  <a:pt x="8" y="14"/>
                </a:cubicBezTo>
                <a:close/>
                <a:moveTo>
                  <a:pt x="20" y="15"/>
                </a:moveTo>
                <a:cubicBezTo>
                  <a:pt x="24" y="15"/>
                  <a:pt x="24" y="15"/>
                  <a:pt x="24" y="15"/>
                </a:cubicBezTo>
                <a:cubicBezTo>
                  <a:pt x="24" y="15"/>
                  <a:pt x="24" y="15"/>
                  <a:pt x="24" y="15"/>
                </a:cubicBezTo>
                <a:cubicBezTo>
                  <a:pt x="24" y="14"/>
                  <a:pt x="24" y="14"/>
                  <a:pt x="24" y="14"/>
                </a:cubicBezTo>
                <a:cubicBezTo>
                  <a:pt x="20" y="14"/>
                  <a:pt x="20" y="14"/>
                  <a:pt x="20" y="14"/>
                </a:cubicBezTo>
                <a:cubicBezTo>
                  <a:pt x="20" y="14"/>
                  <a:pt x="20" y="14"/>
                  <a:pt x="20" y="15"/>
                </a:cubicBezTo>
                <a:cubicBezTo>
                  <a:pt x="20" y="15"/>
                  <a:pt x="20" y="15"/>
                  <a:pt x="20" y="15"/>
                </a:cubicBezTo>
                <a:close/>
                <a:moveTo>
                  <a:pt x="13" y="21"/>
                </a:moveTo>
                <a:cubicBezTo>
                  <a:pt x="13" y="24"/>
                  <a:pt x="13" y="24"/>
                  <a:pt x="13" y="24"/>
                </a:cubicBezTo>
                <a:cubicBezTo>
                  <a:pt x="13" y="25"/>
                  <a:pt x="14" y="25"/>
                  <a:pt x="14" y="25"/>
                </a:cubicBezTo>
                <a:cubicBezTo>
                  <a:pt x="14" y="25"/>
                  <a:pt x="15" y="25"/>
                  <a:pt x="15" y="24"/>
                </a:cubicBezTo>
                <a:cubicBezTo>
                  <a:pt x="15" y="21"/>
                  <a:pt x="15" y="21"/>
                  <a:pt x="15" y="21"/>
                </a:cubicBezTo>
                <a:cubicBezTo>
                  <a:pt x="15" y="21"/>
                  <a:pt x="14" y="21"/>
                  <a:pt x="14" y="21"/>
                </a:cubicBezTo>
                <a:cubicBezTo>
                  <a:pt x="14" y="21"/>
                  <a:pt x="13" y="21"/>
                  <a:pt x="13" y="21"/>
                </a:cubicBezTo>
                <a:close/>
                <a:moveTo>
                  <a:pt x="15" y="8"/>
                </a:moveTo>
                <a:cubicBezTo>
                  <a:pt x="15" y="5"/>
                  <a:pt x="15" y="5"/>
                  <a:pt x="15" y="5"/>
                </a:cubicBezTo>
                <a:cubicBezTo>
                  <a:pt x="15" y="5"/>
                  <a:pt x="14" y="5"/>
                  <a:pt x="14" y="5"/>
                </a:cubicBezTo>
                <a:cubicBezTo>
                  <a:pt x="14" y="5"/>
                  <a:pt x="13" y="5"/>
                  <a:pt x="13" y="5"/>
                </a:cubicBezTo>
                <a:cubicBezTo>
                  <a:pt x="13" y="8"/>
                  <a:pt x="13" y="8"/>
                  <a:pt x="13" y="8"/>
                </a:cubicBezTo>
                <a:cubicBezTo>
                  <a:pt x="13" y="9"/>
                  <a:pt x="14" y="9"/>
                  <a:pt x="14" y="9"/>
                </a:cubicBezTo>
                <a:cubicBezTo>
                  <a:pt x="14" y="9"/>
                  <a:pt x="15" y="9"/>
                  <a:pt x="15" y="8"/>
                </a:cubicBez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50" name="Freeform 276"/>
          <p:cNvSpPr>
            <a:spLocks noEditPoints="1"/>
          </p:cNvSpPr>
          <p:nvPr/>
        </p:nvSpPr>
        <p:spPr bwMode="auto">
          <a:xfrm>
            <a:off x="8147609" y="2562285"/>
            <a:ext cx="200886" cy="202696"/>
          </a:xfrm>
          <a:custGeom>
            <a:avLst/>
            <a:gdLst>
              <a:gd name="T0" fmla="*/ 4 w 21"/>
              <a:gd name="T1" fmla="*/ 10 h 21"/>
              <a:gd name="T2" fmla="*/ 4 w 21"/>
              <a:gd name="T3" fmla="*/ 10 h 21"/>
              <a:gd name="T4" fmla="*/ 4 w 21"/>
              <a:gd name="T5" fmla="*/ 11 h 21"/>
              <a:gd name="T6" fmla="*/ 0 w 21"/>
              <a:gd name="T7" fmla="*/ 11 h 21"/>
              <a:gd name="T8" fmla="*/ 0 w 21"/>
              <a:gd name="T9" fmla="*/ 10 h 21"/>
              <a:gd name="T10" fmla="*/ 0 w 21"/>
              <a:gd name="T11" fmla="*/ 10 h 21"/>
              <a:gd name="T12" fmla="*/ 4 w 21"/>
              <a:gd name="T13" fmla="*/ 10 h 21"/>
              <a:gd name="T14" fmla="*/ 17 w 21"/>
              <a:gd name="T15" fmla="*/ 11 h 21"/>
              <a:gd name="T16" fmla="*/ 16 w 21"/>
              <a:gd name="T17" fmla="*/ 10 h 21"/>
              <a:gd name="T18" fmla="*/ 17 w 21"/>
              <a:gd name="T19" fmla="*/ 10 h 21"/>
              <a:gd name="T20" fmla="*/ 20 w 21"/>
              <a:gd name="T21" fmla="*/ 10 h 21"/>
              <a:gd name="T22" fmla="*/ 21 w 21"/>
              <a:gd name="T23" fmla="*/ 10 h 21"/>
              <a:gd name="T24" fmla="*/ 20 w 21"/>
              <a:gd name="T25" fmla="*/ 11 h 21"/>
              <a:gd name="T26" fmla="*/ 17 w 21"/>
              <a:gd name="T27" fmla="*/ 11 h 21"/>
              <a:gd name="T28" fmla="*/ 10 w 21"/>
              <a:gd name="T29" fmla="*/ 17 h 21"/>
              <a:gd name="T30" fmla="*/ 10 w 21"/>
              <a:gd name="T31" fmla="*/ 16 h 21"/>
              <a:gd name="T32" fmla="*/ 11 w 21"/>
              <a:gd name="T33" fmla="*/ 17 h 21"/>
              <a:gd name="T34" fmla="*/ 11 w 21"/>
              <a:gd name="T35" fmla="*/ 20 h 21"/>
              <a:gd name="T36" fmla="*/ 10 w 21"/>
              <a:gd name="T37" fmla="*/ 21 h 21"/>
              <a:gd name="T38" fmla="*/ 10 w 21"/>
              <a:gd name="T39" fmla="*/ 20 h 21"/>
              <a:gd name="T40" fmla="*/ 10 w 21"/>
              <a:gd name="T41" fmla="*/ 17 h 21"/>
              <a:gd name="T42" fmla="*/ 11 w 21"/>
              <a:gd name="T43" fmla="*/ 4 h 21"/>
              <a:gd name="T44" fmla="*/ 10 w 21"/>
              <a:gd name="T45" fmla="*/ 4 h 21"/>
              <a:gd name="T46" fmla="*/ 10 w 21"/>
              <a:gd name="T47" fmla="*/ 4 h 21"/>
              <a:gd name="T48" fmla="*/ 10 w 21"/>
              <a:gd name="T49" fmla="*/ 0 h 21"/>
              <a:gd name="T50" fmla="*/ 10 w 21"/>
              <a:gd name="T51" fmla="*/ 0 h 21"/>
              <a:gd name="T52" fmla="*/ 11 w 21"/>
              <a:gd name="T53" fmla="*/ 0 h 21"/>
              <a:gd name="T54" fmla="*/ 11 w 21"/>
              <a:gd name="T55" fmla="*/ 4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1" h="21">
                <a:moveTo>
                  <a:pt x="4" y="10"/>
                </a:moveTo>
                <a:cubicBezTo>
                  <a:pt x="4" y="10"/>
                  <a:pt x="4" y="10"/>
                  <a:pt x="4" y="10"/>
                </a:cubicBezTo>
                <a:cubicBezTo>
                  <a:pt x="4" y="11"/>
                  <a:pt x="4" y="11"/>
                  <a:pt x="4" y="11"/>
                </a:cubicBezTo>
                <a:cubicBezTo>
                  <a:pt x="0" y="11"/>
                  <a:pt x="0" y="11"/>
                  <a:pt x="0" y="11"/>
                </a:cubicBezTo>
                <a:cubicBezTo>
                  <a:pt x="0" y="11"/>
                  <a:pt x="0" y="11"/>
                  <a:pt x="0" y="10"/>
                </a:cubicBezTo>
                <a:cubicBezTo>
                  <a:pt x="0" y="10"/>
                  <a:pt x="0" y="10"/>
                  <a:pt x="0" y="10"/>
                </a:cubicBezTo>
                <a:cubicBezTo>
                  <a:pt x="4" y="10"/>
                  <a:pt x="4" y="10"/>
                  <a:pt x="4" y="10"/>
                </a:cubicBezTo>
                <a:close/>
                <a:moveTo>
                  <a:pt x="17" y="11"/>
                </a:moveTo>
                <a:cubicBezTo>
                  <a:pt x="17" y="11"/>
                  <a:pt x="16" y="11"/>
                  <a:pt x="16" y="10"/>
                </a:cubicBezTo>
                <a:cubicBezTo>
                  <a:pt x="16" y="10"/>
                  <a:pt x="17" y="10"/>
                  <a:pt x="17" y="10"/>
                </a:cubicBezTo>
                <a:cubicBezTo>
                  <a:pt x="20" y="10"/>
                  <a:pt x="20" y="10"/>
                  <a:pt x="20" y="10"/>
                </a:cubicBezTo>
                <a:cubicBezTo>
                  <a:pt x="21" y="10"/>
                  <a:pt x="21" y="10"/>
                  <a:pt x="21" y="10"/>
                </a:cubicBezTo>
                <a:cubicBezTo>
                  <a:pt x="21" y="11"/>
                  <a:pt x="21" y="11"/>
                  <a:pt x="20" y="11"/>
                </a:cubicBezTo>
                <a:cubicBezTo>
                  <a:pt x="17" y="11"/>
                  <a:pt x="17" y="11"/>
                  <a:pt x="17" y="11"/>
                </a:cubicBezTo>
                <a:close/>
                <a:moveTo>
                  <a:pt x="10" y="17"/>
                </a:moveTo>
                <a:cubicBezTo>
                  <a:pt x="10" y="17"/>
                  <a:pt x="10" y="16"/>
                  <a:pt x="10" y="16"/>
                </a:cubicBezTo>
                <a:cubicBezTo>
                  <a:pt x="11" y="16"/>
                  <a:pt x="11" y="17"/>
                  <a:pt x="11" y="17"/>
                </a:cubicBezTo>
                <a:cubicBezTo>
                  <a:pt x="11" y="20"/>
                  <a:pt x="11" y="20"/>
                  <a:pt x="11" y="20"/>
                </a:cubicBezTo>
                <a:cubicBezTo>
                  <a:pt x="11" y="21"/>
                  <a:pt x="11" y="21"/>
                  <a:pt x="10" y="21"/>
                </a:cubicBezTo>
                <a:cubicBezTo>
                  <a:pt x="10" y="21"/>
                  <a:pt x="10" y="21"/>
                  <a:pt x="10" y="20"/>
                </a:cubicBezTo>
                <a:cubicBezTo>
                  <a:pt x="10" y="17"/>
                  <a:pt x="10" y="17"/>
                  <a:pt x="10" y="17"/>
                </a:cubicBezTo>
                <a:close/>
                <a:moveTo>
                  <a:pt x="11" y="4"/>
                </a:moveTo>
                <a:cubicBezTo>
                  <a:pt x="11" y="4"/>
                  <a:pt x="11" y="4"/>
                  <a:pt x="10" y="4"/>
                </a:cubicBezTo>
                <a:cubicBezTo>
                  <a:pt x="10" y="4"/>
                  <a:pt x="10" y="4"/>
                  <a:pt x="10" y="4"/>
                </a:cubicBezTo>
                <a:cubicBezTo>
                  <a:pt x="10" y="0"/>
                  <a:pt x="10" y="0"/>
                  <a:pt x="10" y="0"/>
                </a:cubicBezTo>
                <a:cubicBezTo>
                  <a:pt x="10" y="0"/>
                  <a:pt x="10" y="0"/>
                  <a:pt x="10" y="0"/>
                </a:cubicBezTo>
                <a:cubicBezTo>
                  <a:pt x="11" y="0"/>
                  <a:pt x="11" y="0"/>
                  <a:pt x="11" y="0"/>
                </a:cubicBezTo>
                <a:lnTo>
                  <a:pt x="11" y="4"/>
                </a:ln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51" name="Freeform 277"/>
          <p:cNvSpPr>
            <a:spLocks noEditPoints="1"/>
          </p:cNvSpPr>
          <p:nvPr/>
        </p:nvSpPr>
        <p:spPr bwMode="auto">
          <a:xfrm>
            <a:off x="9971866" y="2486275"/>
            <a:ext cx="267848" cy="316712"/>
          </a:xfrm>
          <a:custGeom>
            <a:avLst/>
            <a:gdLst>
              <a:gd name="T0" fmla="*/ 7 w 28"/>
              <a:gd name="T1" fmla="*/ 26 h 33"/>
              <a:gd name="T2" fmla="*/ 10 w 28"/>
              <a:gd name="T3" fmla="*/ 21 h 33"/>
              <a:gd name="T4" fmla="*/ 11 w 28"/>
              <a:gd name="T5" fmla="*/ 18 h 33"/>
              <a:gd name="T6" fmla="*/ 8 w 28"/>
              <a:gd name="T7" fmla="*/ 19 h 33"/>
              <a:gd name="T8" fmla="*/ 7 w 28"/>
              <a:gd name="T9" fmla="*/ 19 h 33"/>
              <a:gd name="T10" fmla="*/ 13 w 28"/>
              <a:gd name="T11" fmla="*/ 17 h 33"/>
              <a:gd name="T12" fmla="*/ 10 w 28"/>
              <a:gd name="T13" fmla="*/ 22 h 33"/>
              <a:gd name="T14" fmla="*/ 8 w 28"/>
              <a:gd name="T15" fmla="*/ 24 h 33"/>
              <a:gd name="T16" fmla="*/ 23 w 28"/>
              <a:gd name="T17" fmla="*/ 0 h 33"/>
              <a:gd name="T18" fmla="*/ 23 w 28"/>
              <a:gd name="T19" fmla="*/ 7 h 33"/>
              <a:gd name="T20" fmla="*/ 24 w 28"/>
              <a:gd name="T21" fmla="*/ 1 h 33"/>
              <a:gd name="T22" fmla="*/ 5 w 28"/>
              <a:gd name="T23" fmla="*/ 0 h 33"/>
              <a:gd name="T24" fmla="*/ 5 w 28"/>
              <a:gd name="T25" fmla="*/ 7 h 33"/>
              <a:gd name="T26" fmla="*/ 6 w 28"/>
              <a:gd name="T27" fmla="*/ 1 h 33"/>
              <a:gd name="T28" fmla="*/ 26 w 28"/>
              <a:gd name="T29" fmla="*/ 12 h 33"/>
              <a:gd name="T30" fmla="*/ 2 w 28"/>
              <a:gd name="T31" fmla="*/ 29 h 33"/>
              <a:gd name="T32" fmla="*/ 26 w 28"/>
              <a:gd name="T33" fmla="*/ 29 h 33"/>
              <a:gd name="T34" fmla="*/ 26 w 28"/>
              <a:gd name="T35" fmla="*/ 31 h 33"/>
              <a:gd name="T36" fmla="*/ 26 w 28"/>
              <a:gd name="T37" fmla="*/ 31 h 33"/>
              <a:gd name="T38" fmla="*/ 2 w 28"/>
              <a:gd name="T39" fmla="*/ 32 h 33"/>
              <a:gd name="T40" fmla="*/ 26 w 28"/>
              <a:gd name="T41" fmla="*/ 3 h 33"/>
              <a:gd name="T42" fmla="*/ 23 w 28"/>
              <a:gd name="T43" fmla="*/ 7 h 33"/>
              <a:gd name="T44" fmla="*/ 21 w 28"/>
              <a:gd name="T45" fmla="*/ 3 h 33"/>
              <a:gd name="T46" fmla="*/ 6 w 28"/>
              <a:gd name="T47" fmla="*/ 7 h 33"/>
              <a:gd name="T48" fmla="*/ 4 w 28"/>
              <a:gd name="T49" fmla="*/ 3 h 33"/>
              <a:gd name="T50" fmla="*/ 0 w 28"/>
              <a:gd name="T51" fmla="*/ 31 h 33"/>
              <a:gd name="T52" fmla="*/ 28 w 28"/>
              <a:gd name="T53" fmla="*/ 31 h 33"/>
              <a:gd name="T54" fmla="*/ 11 w 28"/>
              <a:gd name="T55" fmla="*/ 6 h 33"/>
              <a:gd name="T56" fmla="*/ 10 w 28"/>
              <a:gd name="T57" fmla="*/ 10 h 33"/>
              <a:gd name="T58" fmla="*/ 9 w 28"/>
              <a:gd name="T59" fmla="*/ 8 h 33"/>
              <a:gd name="T60" fmla="*/ 10 w 28"/>
              <a:gd name="T61" fmla="*/ 9 h 33"/>
              <a:gd name="T62" fmla="*/ 11 w 28"/>
              <a:gd name="T63" fmla="*/ 8 h 33"/>
              <a:gd name="T64" fmla="*/ 14 w 28"/>
              <a:gd name="T65" fmla="*/ 7 h 33"/>
              <a:gd name="T66" fmla="*/ 13 w 28"/>
              <a:gd name="T67" fmla="*/ 9 h 33"/>
              <a:gd name="T68" fmla="*/ 12 w 28"/>
              <a:gd name="T69" fmla="*/ 9 h 33"/>
              <a:gd name="T70" fmla="*/ 12 w 28"/>
              <a:gd name="T71" fmla="*/ 9 h 33"/>
              <a:gd name="T72" fmla="*/ 13 w 28"/>
              <a:gd name="T73" fmla="*/ 9 h 33"/>
              <a:gd name="T74" fmla="*/ 15 w 28"/>
              <a:gd name="T75" fmla="*/ 7 h 33"/>
              <a:gd name="T76" fmla="*/ 15 w 28"/>
              <a:gd name="T77" fmla="*/ 8 h 33"/>
              <a:gd name="T78" fmla="*/ 17 w 28"/>
              <a:gd name="T79" fmla="*/ 10 h 33"/>
              <a:gd name="T80" fmla="*/ 16 w 28"/>
              <a:gd name="T81" fmla="*/ 8 h 33"/>
              <a:gd name="T82" fmla="*/ 15 w 28"/>
              <a:gd name="T83" fmla="*/ 8 h 33"/>
              <a:gd name="T84" fmla="*/ 15 w 28"/>
              <a:gd name="T85" fmla="*/ 7 h 33"/>
              <a:gd name="T86" fmla="*/ 19 w 28"/>
              <a:gd name="T87" fmla="*/ 9 h 33"/>
              <a:gd name="T88" fmla="*/ 17 w 28"/>
              <a:gd name="T89" fmla="*/ 8 h 33"/>
              <a:gd name="T90" fmla="*/ 19 w 28"/>
              <a:gd name="T91" fmla="*/ 7 h 33"/>
              <a:gd name="T92" fmla="*/ 18 w 28"/>
              <a:gd name="T93" fmla="*/ 9 h 33"/>
              <a:gd name="T94" fmla="*/ 18 w 28"/>
              <a:gd name="T95" fmla="*/ 9 h 33"/>
              <a:gd name="T96" fmla="*/ 19 w 28"/>
              <a:gd name="T97" fmla="*/ 8 h 33"/>
              <a:gd name="T98" fmla="*/ 18 w 28"/>
              <a:gd name="T99" fmla="*/ 8 h 33"/>
              <a:gd name="T100" fmla="*/ 19 w 28"/>
              <a:gd name="T101" fmla="*/ 8 h 33"/>
              <a:gd name="T102" fmla="*/ 22 w 28"/>
              <a:gd name="T103" fmla="*/ 23 h 33"/>
              <a:gd name="T104" fmla="*/ 16 w 28"/>
              <a:gd name="T105" fmla="*/ 25 h 33"/>
              <a:gd name="T106" fmla="*/ 17 w 28"/>
              <a:gd name="T107" fmla="*/ 21 h 33"/>
              <a:gd name="T108" fmla="*/ 16 w 28"/>
              <a:gd name="T109" fmla="*/ 17 h 33"/>
              <a:gd name="T110" fmla="*/ 22 w 28"/>
              <a:gd name="T111" fmla="*/ 19 h 33"/>
              <a:gd name="T112" fmla="*/ 20 w 28"/>
              <a:gd name="T113" fmla="*/ 18 h 33"/>
              <a:gd name="T114" fmla="*/ 19 w 28"/>
              <a:gd name="T115" fmla="*/ 20 h 33"/>
              <a:gd name="T116" fmla="*/ 17 w 28"/>
              <a:gd name="T117" fmla="*/ 18 h 33"/>
              <a:gd name="T118" fmla="*/ 20 w 28"/>
              <a:gd name="T119" fmla="*/ 22 h 33"/>
              <a:gd name="T120" fmla="*/ 19 w 28"/>
              <a:gd name="T121" fmla="*/ 24 h 33"/>
              <a:gd name="T122" fmla="*/ 17 w 28"/>
              <a:gd name="T123" fmla="*/ 2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 h="33">
                <a:moveTo>
                  <a:pt x="14" y="24"/>
                </a:moveTo>
                <a:cubicBezTo>
                  <a:pt x="14" y="26"/>
                  <a:pt x="14" y="26"/>
                  <a:pt x="14" y="26"/>
                </a:cubicBezTo>
                <a:cubicBezTo>
                  <a:pt x="7" y="26"/>
                  <a:pt x="7" y="26"/>
                  <a:pt x="7" y="26"/>
                </a:cubicBezTo>
                <a:cubicBezTo>
                  <a:pt x="7" y="24"/>
                  <a:pt x="7" y="24"/>
                  <a:pt x="7" y="24"/>
                </a:cubicBezTo>
                <a:cubicBezTo>
                  <a:pt x="7" y="23"/>
                  <a:pt x="7" y="22"/>
                  <a:pt x="7" y="22"/>
                </a:cubicBezTo>
                <a:cubicBezTo>
                  <a:pt x="7" y="22"/>
                  <a:pt x="8" y="21"/>
                  <a:pt x="10" y="21"/>
                </a:cubicBezTo>
                <a:cubicBezTo>
                  <a:pt x="11" y="21"/>
                  <a:pt x="11" y="21"/>
                  <a:pt x="11" y="21"/>
                </a:cubicBezTo>
                <a:cubicBezTo>
                  <a:pt x="12" y="20"/>
                  <a:pt x="12" y="20"/>
                  <a:pt x="12" y="19"/>
                </a:cubicBezTo>
                <a:cubicBezTo>
                  <a:pt x="12" y="19"/>
                  <a:pt x="12" y="18"/>
                  <a:pt x="11" y="18"/>
                </a:cubicBezTo>
                <a:cubicBezTo>
                  <a:pt x="11" y="18"/>
                  <a:pt x="11" y="18"/>
                  <a:pt x="10" y="18"/>
                </a:cubicBezTo>
                <a:cubicBezTo>
                  <a:pt x="9" y="18"/>
                  <a:pt x="9" y="18"/>
                  <a:pt x="9" y="18"/>
                </a:cubicBezTo>
                <a:cubicBezTo>
                  <a:pt x="8" y="18"/>
                  <a:pt x="8" y="19"/>
                  <a:pt x="8" y="19"/>
                </a:cubicBezTo>
                <a:cubicBezTo>
                  <a:pt x="8" y="20"/>
                  <a:pt x="8" y="20"/>
                  <a:pt x="8" y="20"/>
                </a:cubicBezTo>
                <a:cubicBezTo>
                  <a:pt x="7" y="20"/>
                  <a:pt x="7" y="20"/>
                  <a:pt x="7" y="20"/>
                </a:cubicBezTo>
                <a:cubicBezTo>
                  <a:pt x="7" y="19"/>
                  <a:pt x="7" y="19"/>
                  <a:pt x="7" y="19"/>
                </a:cubicBezTo>
                <a:cubicBezTo>
                  <a:pt x="7" y="18"/>
                  <a:pt x="7" y="17"/>
                  <a:pt x="7" y="17"/>
                </a:cubicBezTo>
                <a:cubicBezTo>
                  <a:pt x="8" y="17"/>
                  <a:pt x="9" y="16"/>
                  <a:pt x="10" y="16"/>
                </a:cubicBezTo>
                <a:cubicBezTo>
                  <a:pt x="11" y="16"/>
                  <a:pt x="12" y="17"/>
                  <a:pt x="13" y="17"/>
                </a:cubicBezTo>
                <a:cubicBezTo>
                  <a:pt x="13" y="17"/>
                  <a:pt x="14" y="18"/>
                  <a:pt x="14" y="19"/>
                </a:cubicBezTo>
                <a:cubicBezTo>
                  <a:pt x="14" y="20"/>
                  <a:pt x="13" y="21"/>
                  <a:pt x="13" y="22"/>
                </a:cubicBezTo>
                <a:cubicBezTo>
                  <a:pt x="13" y="22"/>
                  <a:pt x="12" y="22"/>
                  <a:pt x="10" y="22"/>
                </a:cubicBezTo>
                <a:cubicBezTo>
                  <a:pt x="9" y="23"/>
                  <a:pt x="9" y="23"/>
                  <a:pt x="9" y="23"/>
                </a:cubicBezTo>
                <a:cubicBezTo>
                  <a:pt x="8" y="23"/>
                  <a:pt x="8" y="23"/>
                  <a:pt x="8" y="24"/>
                </a:cubicBezTo>
                <a:cubicBezTo>
                  <a:pt x="8" y="24"/>
                  <a:pt x="8" y="24"/>
                  <a:pt x="8" y="24"/>
                </a:cubicBezTo>
                <a:cubicBezTo>
                  <a:pt x="14" y="24"/>
                  <a:pt x="14" y="24"/>
                  <a:pt x="14" y="24"/>
                </a:cubicBezTo>
                <a:close/>
                <a:moveTo>
                  <a:pt x="23" y="0"/>
                </a:moveTo>
                <a:cubicBezTo>
                  <a:pt x="23" y="0"/>
                  <a:pt x="23" y="0"/>
                  <a:pt x="23" y="0"/>
                </a:cubicBezTo>
                <a:cubicBezTo>
                  <a:pt x="22" y="0"/>
                  <a:pt x="22" y="1"/>
                  <a:pt x="22" y="1"/>
                </a:cubicBezTo>
                <a:cubicBezTo>
                  <a:pt x="22" y="6"/>
                  <a:pt x="22" y="6"/>
                  <a:pt x="22" y="6"/>
                </a:cubicBezTo>
                <a:cubicBezTo>
                  <a:pt x="22" y="6"/>
                  <a:pt x="22" y="7"/>
                  <a:pt x="23" y="7"/>
                </a:cubicBezTo>
                <a:cubicBezTo>
                  <a:pt x="23" y="7"/>
                  <a:pt x="23" y="7"/>
                  <a:pt x="23" y="7"/>
                </a:cubicBezTo>
                <a:cubicBezTo>
                  <a:pt x="24" y="7"/>
                  <a:pt x="24" y="6"/>
                  <a:pt x="24" y="6"/>
                </a:cubicBezTo>
                <a:cubicBezTo>
                  <a:pt x="24" y="1"/>
                  <a:pt x="24" y="1"/>
                  <a:pt x="24" y="1"/>
                </a:cubicBezTo>
                <a:cubicBezTo>
                  <a:pt x="24" y="1"/>
                  <a:pt x="24" y="0"/>
                  <a:pt x="23" y="0"/>
                </a:cubicBezTo>
                <a:close/>
                <a:moveTo>
                  <a:pt x="5" y="0"/>
                </a:moveTo>
                <a:cubicBezTo>
                  <a:pt x="5" y="0"/>
                  <a:pt x="5" y="0"/>
                  <a:pt x="5" y="0"/>
                </a:cubicBezTo>
                <a:cubicBezTo>
                  <a:pt x="5" y="0"/>
                  <a:pt x="4" y="1"/>
                  <a:pt x="4" y="1"/>
                </a:cubicBezTo>
                <a:cubicBezTo>
                  <a:pt x="4" y="6"/>
                  <a:pt x="4" y="6"/>
                  <a:pt x="4" y="6"/>
                </a:cubicBezTo>
                <a:cubicBezTo>
                  <a:pt x="4" y="6"/>
                  <a:pt x="5" y="7"/>
                  <a:pt x="5" y="7"/>
                </a:cubicBezTo>
                <a:cubicBezTo>
                  <a:pt x="5" y="7"/>
                  <a:pt x="5" y="7"/>
                  <a:pt x="5" y="7"/>
                </a:cubicBezTo>
                <a:cubicBezTo>
                  <a:pt x="6" y="7"/>
                  <a:pt x="6" y="6"/>
                  <a:pt x="6" y="6"/>
                </a:cubicBezTo>
                <a:cubicBezTo>
                  <a:pt x="6" y="1"/>
                  <a:pt x="6" y="1"/>
                  <a:pt x="6" y="1"/>
                </a:cubicBezTo>
                <a:cubicBezTo>
                  <a:pt x="6" y="1"/>
                  <a:pt x="6" y="0"/>
                  <a:pt x="5" y="0"/>
                </a:cubicBezTo>
                <a:close/>
                <a:moveTo>
                  <a:pt x="26" y="13"/>
                </a:moveTo>
                <a:cubicBezTo>
                  <a:pt x="26" y="12"/>
                  <a:pt x="26" y="12"/>
                  <a:pt x="26" y="12"/>
                </a:cubicBezTo>
                <a:cubicBezTo>
                  <a:pt x="3" y="12"/>
                  <a:pt x="3" y="12"/>
                  <a:pt x="3" y="12"/>
                </a:cubicBezTo>
                <a:cubicBezTo>
                  <a:pt x="2" y="12"/>
                  <a:pt x="2" y="12"/>
                  <a:pt x="2" y="13"/>
                </a:cubicBezTo>
                <a:cubicBezTo>
                  <a:pt x="2" y="29"/>
                  <a:pt x="2" y="29"/>
                  <a:pt x="2" y="29"/>
                </a:cubicBezTo>
                <a:cubicBezTo>
                  <a:pt x="2" y="29"/>
                  <a:pt x="2" y="30"/>
                  <a:pt x="3" y="30"/>
                </a:cubicBezTo>
                <a:cubicBezTo>
                  <a:pt x="26" y="30"/>
                  <a:pt x="26" y="30"/>
                  <a:pt x="26" y="30"/>
                </a:cubicBezTo>
                <a:cubicBezTo>
                  <a:pt x="26" y="30"/>
                  <a:pt x="26" y="29"/>
                  <a:pt x="26" y="29"/>
                </a:cubicBezTo>
                <a:cubicBezTo>
                  <a:pt x="26" y="13"/>
                  <a:pt x="26" y="13"/>
                  <a:pt x="26" y="13"/>
                </a:cubicBezTo>
                <a:close/>
                <a:moveTo>
                  <a:pt x="26" y="31"/>
                </a:moveTo>
                <a:cubicBezTo>
                  <a:pt x="26" y="31"/>
                  <a:pt x="26" y="31"/>
                  <a:pt x="26" y="31"/>
                </a:cubicBezTo>
                <a:cubicBezTo>
                  <a:pt x="2" y="31"/>
                  <a:pt x="2" y="31"/>
                  <a:pt x="2" y="31"/>
                </a:cubicBezTo>
                <a:cubicBezTo>
                  <a:pt x="2" y="31"/>
                  <a:pt x="2" y="31"/>
                  <a:pt x="2" y="31"/>
                </a:cubicBezTo>
                <a:cubicBezTo>
                  <a:pt x="26" y="31"/>
                  <a:pt x="26" y="31"/>
                  <a:pt x="26" y="31"/>
                </a:cubicBezTo>
                <a:close/>
                <a:moveTo>
                  <a:pt x="26" y="32"/>
                </a:moveTo>
                <a:cubicBezTo>
                  <a:pt x="26" y="32"/>
                  <a:pt x="26" y="32"/>
                  <a:pt x="26" y="32"/>
                </a:cubicBezTo>
                <a:cubicBezTo>
                  <a:pt x="2" y="32"/>
                  <a:pt x="2" y="32"/>
                  <a:pt x="2" y="32"/>
                </a:cubicBezTo>
                <a:cubicBezTo>
                  <a:pt x="2" y="32"/>
                  <a:pt x="2" y="32"/>
                  <a:pt x="2" y="32"/>
                </a:cubicBezTo>
                <a:cubicBezTo>
                  <a:pt x="26" y="32"/>
                  <a:pt x="26" y="32"/>
                  <a:pt x="26" y="32"/>
                </a:cubicBezTo>
                <a:close/>
                <a:moveTo>
                  <a:pt x="26" y="3"/>
                </a:moveTo>
                <a:cubicBezTo>
                  <a:pt x="25" y="3"/>
                  <a:pt x="25" y="3"/>
                  <a:pt x="25" y="3"/>
                </a:cubicBezTo>
                <a:cubicBezTo>
                  <a:pt x="25" y="4"/>
                  <a:pt x="25" y="5"/>
                  <a:pt x="25" y="6"/>
                </a:cubicBezTo>
                <a:cubicBezTo>
                  <a:pt x="25" y="7"/>
                  <a:pt x="24" y="7"/>
                  <a:pt x="23" y="7"/>
                </a:cubicBezTo>
                <a:cubicBezTo>
                  <a:pt x="23" y="7"/>
                  <a:pt x="23" y="7"/>
                  <a:pt x="23" y="7"/>
                </a:cubicBezTo>
                <a:cubicBezTo>
                  <a:pt x="22" y="7"/>
                  <a:pt x="21" y="7"/>
                  <a:pt x="21" y="6"/>
                </a:cubicBezTo>
                <a:cubicBezTo>
                  <a:pt x="21" y="5"/>
                  <a:pt x="21" y="4"/>
                  <a:pt x="21" y="3"/>
                </a:cubicBezTo>
                <a:cubicBezTo>
                  <a:pt x="7" y="3"/>
                  <a:pt x="7" y="3"/>
                  <a:pt x="7" y="3"/>
                </a:cubicBezTo>
                <a:cubicBezTo>
                  <a:pt x="7" y="4"/>
                  <a:pt x="7" y="5"/>
                  <a:pt x="7" y="6"/>
                </a:cubicBezTo>
                <a:cubicBezTo>
                  <a:pt x="7" y="7"/>
                  <a:pt x="6" y="7"/>
                  <a:pt x="6" y="7"/>
                </a:cubicBezTo>
                <a:cubicBezTo>
                  <a:pt x="6" y="7"/>
                  <a:pt x="5" y="7"/>
                  <a:pt x="5" y="7"/>
                </a:cubicBezTo>
                <a:cubicBezTo>
                  <a:pt x="4" y="7"/>
                  <a:pt x="4" y="7"/>
                  <a:pt x="4" y="6"/>
                </a:cubicBezTo>
                <a:cubicBezTo>
                  <a:pt x="4" y="5"/>
                  <a:pt x="4" y="4"/>
                  <a:pt x="4" y="3"/>
                </a:cubicBezTo>
                <a:cubicBezTo>
                  <a:pt x="3" y="3"/>
                  <a:pt x="3" y="3"/>
                  <a:pt x="3" y="3"/>
                </a:cubicBezTo>
                <a:cubicBezTo>
                  <a:pt x="1" y="3"/>
                  <a:pt x="0" y="4"/>
                  <a:pt x="0" y="5"/>
                </a:cubicBezTo>
                <a:cubicBezTo>
                  <a:pt x="0" y="31"/>
                  <a:pt x="0" y="31"/>
                  <a:pt x="0" y="31"/>
                </a:cubicBezTo>
                <a:cubicBezTo>
                  <a:pt x="0" y="32"/>
                  <a:pt x="1" y="33"/>
                  <a:pt x="3" y="33"/>
                </a:cubicBezTo>
                <a:cubicBezTo>
                  <a:pt x="10" y="33"/>
                  <a:pt x="18" y="33"/>
                  <a:pt x="26" y="33"/>
                </a:cubicBezTo>
                <a:cubicBezTo>
                  <a:pt x="27" y="33"/>
                  <a:pt x="28" y="32"/>
                  <a:pt x="28" y="31"/>
                </a:cubicBezTo>
                <a:cubicBezTo>
                  <a:pt x="28" y="5"/>
                  <a:pt x="28" y="5"/>
                  <a:pt x="28" y="5"/>
                </a:cubicBezTo>
                <a:cubicBezTo>
                  <a:pt x="28" y="4"/>
                  <a:pt x="27" y="3"/>
                  <a:pt x="26" y="3"/>
                </a:cubicBezTo>
                <a:close/>
                <a:moveTo>
                  <a:pt x="11" y="6"/>
                </a:moveTo>
                <a:cubicBezTo>
                  <a:pt x="11" y="9"/>
                  <a:pt x="11" y="9"/>
                  <a:pt x="11" y="9"/>
                </a:cubicBezTo>
                <a:cubicBezTo>
                  <a:pt x="11" y="9"/>
                  <a:pt x="11" y="9"/>
                  <a:pt x="11" y="9"/>
                </a:cubicBezTo>
                <a:cubicBezTo>
                  <a:pt x="11" y="10"/>
                  <a:pt x="10" y="10"/>
                  <a:pt x="10" y="10"/>
                </a:cubicBezTo>
                <a:cubicBezTo>
                  <a:pt x="10" y="10"/>
                  <a:pt x="9" y="10"/>
                  <a:pt x="9" y="9"/>
                </a:cubicBezTo>
                <a:cubicBezTo>
                  <a:pt x="9" y="9"/>
                  <a:pt x="9" y="9"/>
                  <a:pt x="9" y="9"/>
                </a:cubicBezTo>
                <a:cubicBezTo>
                  <a:pt x="9" y="8"/>
                  <a:pt x="9" y="8"/>
                  <a:pt x="9" y="8"/>
                </a:cubicBezTo>
                <a:cubicBezTo>
                  <a:pt x="10" y="8"/>
                  <a:pt x="10" y="8"/>
                  <a:pt x="10" y="8"/>
                </a:cubicBezTo>
                <a:cubicBezTo>
                  <a:pt x="10" y="8"/>
                  <a:pt x="10" y="9"/>
                  <a:pt x="10" y="9"/>
                </a:cubicBezTo>
                <a:cubicBezTo>
                  <a:pt x="10" y="9"/>
                  <a:pt x="10" y="9"/>
                  <a:pt x="10" y="9"/>
                </a:cubicBezTo>
                <a:cubicBezTo>
                  <a:pt x="10" y="9"/>
                  <a:pt x="10" y="9"/>
                  <a:pt x="10" y="9"/>
                </a:cubicBezTo>
                <a:cubicBezTo>
                  <a:pt x="10" y="9"/>
                  <a:pt x="10" y="9"/>
                  <a:pt x="10" y="9"/>
                </a:cubicBezTo>
                <a:cubicBezTo>
                  <a:pt x="10" y="9"/>
                  <a:pt x="11" y="9"/>
                  <a:pt x="11" y="8"/>
                </a:cubicBezTo>
                <a:cubicBezTo>
                  <a:pt x="11" y="6"/>
                  <a:pt x="11" y="6"/>
                  <a:pt x="11" y="6"/>
                </a:cubicBezTo>
                <a:cubicBezTo>
                  <a:pt x="11" y="6"/>
                  <a:pt x="11" y="6"/>
                  <a:pt x="11" y="6"/>
                </a:cubicBezTo>
                <a:close/>
                <a:moveTo>
                  <a:pt x="14" y="7"/>
                </a:moveTo>
                <a:cubicBezTo>
                  <a:pt x="14" y="10"/>
                  <a:pt x="14" y="10"/>
                  <a:pt x="14" y="10"/>
                </a:cubicBezTo>
                <a:cubicBezTo>
                  <a:pt x="13" y="10"/>
                  <a:pt x="13" y="10"/>
                  <a:pt x="13" y="10"/>
                </a:cubicBezTo>
                <a:cubicBezTo>
                  <a:pt x="13" y="9"/>
                  <a:pt x="13" y="9"/>
                  <a:pt x="13" y="9"/>
                </a:cubicBezTo>
                <a:cubicBezTo>
                  <a:pt x="13" y="9"/>
                  <a:pt x="13" y="9"/>
                  <a:pt x="13" y="9"/>
                </a:cubicBezTo>
                <a:cubicBezTo>
                  <a:pt x="13" y="10"/>
                  <a:pt x="13" y="10"/>
                  <a:pt x="13" y="10"/>
                </a:cubicBezTo>
                <a:cubicBezTo>
                  <a:pt x="12" y="10"/>
                  <a:pt x="12" y="9"/>
                  <a:pt x="12" y="9"/>
                </a:cubicBezTo>
                <a:cubicBezTo>
                  <a:pt x="12" y="7"/>
                  <a:pt x="12" y="7"/>
                  <a:pt x="12" y="7"/>
                </a:cubicBezTo>
                <a:cubicBezTo>
                  <a:pt x="12" y="7"/>
                  <a:pt x="12" y="7"/>
                  <a:pt x="12" y="7"/>
                </a:cubicBezTo>
                <a:cubicBezTo>
                  <a:pt x="12" y="9"/>
                  <a:pt x="12" y="9"/>
                  <a:pt x="12" y="9"/>
                </a:cubicBezTo>
                <a:cubicBezTo>
                  <a:pt x="12" y="9"/>
                  <a:pt x="12" y="9"/>
                  <a:pt x="12" y="9"/>
                </a:cubicBezTo>
                <a:cubicBezTo>
                  <a:pt x="12" y="9"/>
                  <a:pt x="13" y="9"/>
                  <a:pt x="13" y="9"/>
                </a:cubicBezTo>
                <a:cubicBezTo>
                  <a:pt x="13" y="9"/>
                  <a:pt x="13" y="9"/>
                  <a:pt x="13" y="9"/>
                </a:cubicBezTo>
                <a:cubicBezTo>
                  <a:pt x="13" y="7"/>
                  <a:pt x="13" y="7"/>
                  <a:pt x="13" y="7"/>
                </a:cubicBezTo>
                <a:cubicBezTo>
                  <a:pt x="14" y="7"/>
                  <a:pt x="14" y="7"/>
                  <a:pt x="14" y="7"/>
                </a:cubicBezTo>
                <a:close/>
                <a:moveTo>
                  <a:pt x="15" y="7"/>
                </a:moveTo>
                <a:cubicBezTo>
                  <a:pt x="15" y="7"/>
                  <a:pt x="15" y="7"/>
                  <a:pt x="15" y="7"/>
                </a:cubicBezTo>
                <a:cubicBezTo>
                  <a:pt x="15" y="8"/>
                  <a:pt x="15" y="8"/>
                  <a:pt x="15" y="8"/>
                </a:cubicBezTo>
                <a:cubicBezTo>
                  <a:pt x="15" y="8"/>
                  <a:pt x="15" y="8"/>
                  <a:pt x="15" y="8"/>
                </a:cubicBezTo>
                <a:cubicBezTo>
                  <a:pt x="15" y="7"/>
                  <a:pt x="15" y="7"/>
                  <a:pt x="16" y="7"/>
                </a:cubicBezTo>
                <a:cubicBezTo>
                  <a:pt x="16" y="7"/>
                  <a:pt x="17" y="7"/>
                  <a:pt x="17" y="8"/>
                </a:cubicBezTo>
                <a:cubicBezTo>
                  <a:pt x="17" y="10"/>
                  <a:pt x="17" y="10"/>
                  <a:pt x="17" y="10"/>
                </a:cubicBezTo>
                <a:cubicBezTo>
                  <a:pt x="16" y="10"/>
                  <a:pt x="16" y="10"/>
                  <a:pt x="16" y="10"/>
                </a:cubicBezTo>
                <a:cubicBezTo>
                  <a:pt x="16" y="8"/>
                  <a:pt x="16" y="8"/>
                  <a:pt x="16" y="8"/>
                </a:cubicBezTo>
                <a:cubicBezTo>
                  <a:pt x="16" y="8"/>
                  <a:pt x="16" y="8"/>
                  <a:pt x="16" y="8"/>
                </a:cubicBezTo>
                <a:cubicBezTo>
                  <a:pt x="16" y="8"/>
                  <a:pt x="16" y="8"/>
                  <a:pt x="16" y="8"/>
                </a:cubicBezTo>
                <a:cubicBezTo>
                  <a:pt x="16" y="8"/>
                  <a:pt x="16" y="8"/>
                  <a:pt x="16" y="8"/>
                </a:cubicBezTo>
                <a:cubicBezTo>
                  <a:pt x="15" y="8"/>
                  <a:pt x="15" y="8"/>
                  <a:pt x="15" y="8"/>
                </a:cubicBezTo>
                <a:cubicBezTo>
                  <a:pt x="15" y="10"/>
                  <a:pt x="15" y="10"/>
                  <a:pt x="15" y="10"/>
                </a:cubicBezTo>
                <a:cubicBezTo>
                  <a:pt x="15" y="10"/>
                  <a:pt x="15" y="10"/>
                  <a:pt x="15" y="10"/>
                </a:cubicBezTo>
                <a:cubicBezTo>
                  <a:pt x="15" y="7"/>
                  <a:pt x="15" y="7"/>
                  <a:pt x="15" y="7"/>
                </a:cubicBezTo>
                <a:close/>
                <a:moveTo>
                  <a:pt x="19" y="9"/>
                </a:moveTo>
                <a:cubicBezTo>
                  <a:pt x="19" y="9"/>
                  <a:pt x="19" y="9"/>
                  <a:pt x="19" y="9"/>
                </a:cubicBezTo>
                <a:cubicBezTo>
                  <a:pt x="19" y="9"/>
                  <a:pt x="19" y="9"/>
                  <a:pt x="19" y="9"/>
                </a:cubicBezTo>
                <a:cubicBezTo>
                  <a:pt x="19" y="9"/>
                  <a:pt x="19" y="10"/>
                  <a:pt x="18" y="10"/>
                </a:cubicBezTo>
                <a:cubicBezTo>
                  <a:pt x="18" y="10"/>
                  <a:pt x="18" y="10"/>
                  <a:pt x="17" y="9"/>
                </a:cubicBezTo>
                <a:cubicBezTo>
                  <a:pt x="17" y="9"/>
                  <a:pt x="17" y="9"/>
                  <a:pt x="17" y="8"/>
                </a:cubicBezTo>
                <a:cubicBezTo>
                  <a:pt x="17" y="8"/>
                  <a:pt x="17" y="8"/>
                  <a:pt x="17" y="7"/>
                </a:cubicBezTo>
                <a:cubicBezTo>
                  <a:pt x="18" y="7"/>
                  <a:pt x="18" y="7"/>
                  <a:pt x="18" y="7"/>
                </a:cubicBezTo>
                <a:cubicBezTo>
                  <a:pt x="19" y="7"/>
                  <a:pt x="19" y="7"/>
                  <a:pt x="19" y="7"/>
                </a:cubicBezTo>
                <a:cubicBezTo>
                  <a:pt x="19" y="8"/>
                  <a:pt x="19" y="8"/>
                  <a:pt x="19" y="8"/>
                </a:cubicBezTo>
                <a:cubicBezTo>
                  <a:pt x="19" y="9"/>
                  <a:pt x="19" y="9"/>
                  <a:pt x="19" y="9"/>
                </a:cubicBezTo>
                <a:cubicBezTo>
                  <a:pt x="18" y="9"/>
                  <a:pt x="18" y="9"/>
                  <a:pt x="18" y="9"/>
                </a:cubicBezTo>
                <a:cubicBezTo>
                  <a:pt x="18" y="9"/>
                  <a:pt x="18" y="9"/>
                  <a:pt x="18" y="9"/>
                </a:cubicBezTo>
                <a:cubicBezTo>
                  <a:pt x="18" y="9"/>
                  <a:pt x="18" y="9"/>
                  <a:pt x="18" y="9"/>
                </a:cubicBezTo>
                <a:cubicBezTo>
                  <a:pt x="18" y="9"/>
                  <a:pt x="18" y="9"/>
                  <a:pt x="18" y="9"/>
                </a:cubicBezTo>
                <a:cubicBezTo>
                  <a:pt x="19" y="9"/>
                  <a:pt x="19" y="9"/>
                  <a:pt x="19" y="9"/>
                </a:cubicBezTo>
                <a:cubicBezTo>
                  <a:pt x="19" y="9"/>
                  <a:pt x="19" y="9"/>
                  <a:pt x="19" y="9"/>
                </a:cubicBezTo>
                <a:close/>
                <a:moveTo>
                  <a:pt x="19" y="8"/>
                </a:moveTo>
                <a:cubicBezTo>
                  <a:pt x="18" y="8"/>
                  <a:pt x="18" y="8"/>
                  <a:pt x="18" y="8"/>
                </a:cubicBezTo>
                <a:cubicBezTo>
                  <a:pt x="18" y="8"/>
                  <a:pt x="18" y="8"/>
                  <a:pt x="18" y="8"/>
                </a:cubicBezTo>
                <a:cubicBezTo>
                  <a:pt x="18" y="8"/>
                  <a:pt x="18" y="8"/>
                  <a:pt x="18" y="8"/>
                </a:cubicBezTo>
                <a:cubicBezTo>
                  <a:pt x="19" y="8"/>
                  <a:pt x="19" y="8"/>
                  <a:pt x="19" y="8"/>
                </a:cubicBezTo>
                <a:cubicBezTo>
                  <a:pt x="19" y="8"/>
                  <a:pt x="19" y="8"/>
                  <a:pt x="19" y="8"/>
                </a:cubicBezTo>
                <a:cubicBezTo>
                  <a:pt x="19" y="8"/>
                  <a:pt x="19" y="8"/>
                  <a:pt x="19" y="8"/>
                </a:cubicBezTo>
                <a:close/>
                <a:moveTo>
                  <a:pt x="21" y="21"/>
                </a:moveTo>
                <a:cubicBezTo>
                  <a:pt x="21" y="21"/>
                  <a:pt x="21" y="21"/>
                  <a:pt x="21" y="21"/>
                </a:cubicBezTo>
                <a:cubicBezTo>
                  <a:pt x="22" y="21"/>
                  <a:pt x="22" y="22"/>
                  <a:pt x="22" y="23"/>
                </a:cubicBezTo>
                <a:cubicBezTo>
                  <a:pt x="22" y="24"/>
                  <a:pt x="22" y="25"/>
                  <a:pt x="22" y="25"/>
                </a:cubicBezTo>
                <a:cubicBezTo>
                  <a:pt x="21" y="26"/>
                  <a:pt x="20" y="26"/>
                  <a:pt x="19" y="26"/>
                </a:cubicBezTo>
                <a:cubicBezTo>
                  <a:pt x="17" y="26"/>
                  <a:pt x="16" y="26"/>
                  <a:pt x="16" y="25"/>
                </a:cubicBezTo>
                <a:cubicBezTo>
                  <a:pt x="15" y="25"/>
                  <a:pt x="15" y="24"/>
                  <a:pt x="15" y="23"/>
                </a:cubicBezTo>
                <a:cubicBezTo>
                  <a:pt x="15" y="22"/>
                  <a:pt x="16" y="21"/>
                  <a:pt x="17" y="21"/>
                </a:cubicBezTo>
                <a:cubicBezTo>
                  <a:pt x="17" y="21"/>
                  <a:pt x="17" y="21"/>
                  <a:pt x="17" y="21"/>
                </a:cubicBezTo>
                <a:cubicBezTo>
                  <a:pt x="16" y="21"/>
                  <a:pt x="16" y="21"/>
                  <a:pt x="16" y="20"/>
                </a:cubicBezTo>
                <a:cubicBezTo>
                  <a:pt x="15" y="20"/>
                  <a:pt x="15" y="20"/>
                  <a:pt x="15" y="19"/>
                </a:cubicBezTo>
                <a:cubicBezTo>
                  <a:pt x="15" y="18"/>
                  <a:pt x="15" y="17"/>
                  <a:pt x="16" y="17"/>
                </a:cubicBezTo>
                <a:cubicBezTo>
                  <a:pt x="16" y="17"/>
                  <a:pt x="17" y="16"/>
                  <a:pt x="19" y="16"/>
                </a:cubicBezTo>
                <a:cubicBezTo>
                  <a:pt x="20" y="16"/>
                  <a:pt x="21" y="17"/>
                  <a:pt x="21" y="17"/>
                </a:cubicBezTo>
                <a:cubicBezTo>
                  <a:pt x="22" y="17"/>
                  <a:pt x="22" y="18"/>
                  <a:pt x="22" y="19"/>
                </a:cubicBezTo>
                <a:cubicBezTo>
                  <a:pt x="22" y="20"/>
                  <a:pt x="22" y="21"/>
                  <a:pt x="21" y="21"/>
                </a:cubicBezTo>
                <a:close/>
                <a:moveTo>
                  <a:pt x="19" y="18"/>
                </a:moveTo>
                <a:cubicBezTo>
                  <a:pt x="19" y="18"/>
                  <a:pt x="20" y="18"/>
                  <a:pt x="20" y="18"/>
                </a:cubicBezTo>
                <a:cubicBezTo>
                  <a:pt x="20" y="18"/>
                  <a:pt x="20" y="18"/>
                  <a:pt x="20" y="19"/>
                </a:cubicBezTo>
                <a:cubicBezTo>
                  <a:pt x="20" y="20"/>
                  <a:pt x="20" y="20"/>
                  <a:pt x="20" y="20"/>
                </a:cubicBezTo>
                <a:cubicBezTo>
                  <a:pt x="20" y="20"/>
                  <a:pt x="20" y="20"/>
                  <a:pt x="19" y="20"/>
                </a:cubicBezTo>
                <a:cubicBezTo>
                  <a:pt x="18" y="20"/>
                  <a:pt x="17" y="20"/>
                  <a:pt x="17" y="20"/>
                </a:cubicBezTo>
                <a:cubicBezTo>
                  <a:pt x="17" y="20"/>
                  <a:pt x="17" y="20"/>
                  <a:pt x="17" y="19"/>
                </a:cubicBezTo>
                <a:cubicBezTo>
                  <a:pt x="17" y="19"/>
                  <a:pt x="17" y="18"/>
                  <a:pt x="17" y="18"/>
                </a:cubicBezTo>
                <a:cubicBezTo>
                  <a:pt x="17" y="18"/>
                  <a:pt x="18" y="18"/>
                  <a:pt x="19" y="18"/>
                </a:cubicBezTo>
                <a:close/>
                <a:moveTo>
                  <a:pt x="19" y="22"/>
                </a:moveTo>
                <a:cubicBezTo>
                  <a:pt x="20" y="22"/>
                  <a:pt x="20" y="22"/>
                  <a:pt x="20" y="22"/>
                </a:cubicBezTo>
                <a:cubicBezTo>
                  <a:pt x="20" y="22"/>
                  <a:pt x="21" y="22"/>
                  <a:pt x="21" y="23"/>
                </a:cubicBezTo>
                <a:cubicBezTo>
                  <a:pt x="21" y="24"/>
                  <a:pt x="20" y="24"/>
                  <a:pt x="20" y="24"/>
                </a:cubicBezTo>
                <a:cubicBezTo>
                  <a:pt x="20" y="24"/>
                  <a:pt x="20" y="24"/>
                  <a:pt x="19" y="24"/>
                </a:cubicBezTo>
                <a:cubicBezTo>
                  <a:pt x="18" y="24"/>
                  <a:pt x="17" y="24"/>
                  <a:pt x="17" y="24"/>
                </a:cubicBezTo>
                <a:cubicBezTo>
                  <a:pt x="17" y="24"/>
                  <a:pt x="17" y="24"/>
                  <a:pt x="17" y="23"/>
                </a:cubicBezTo>
                <a:cubicBezTo>
                  <a:pt x="17" y="22"/>
                  <a:pt x="17" y="22"/>
                  <a:pt x="17" y="22"/>
                </a:cubicBezTo>
                <a:cubicBezTo>
                  <a:pt x="17" y="22"/>
                  <a:pt x="18" y="22"/>
                  <a:pt x="19" y="22"/>
                </a:cubicBez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52" name="Freeform 278"/>
          <p:cNvSpPr>
            <a:spLocks noEditPoints="1"/>
          </p:cNvSpPr>
          <p:nvPr/>
        </p:nvSpPr>
        <p:spPr bwMode="auto">
          <a:xfrm>
            <a:off x="10594430" y="2495324"/>
            <a:ext cx="327571" cy="336619"/>
          </a:xfrm>
          <a:custGeom>
            <a:avLst/>
            <a:gdLst>
              <a:gd name="T0" fmla="*/ 24 w 34"/>
              <a:gd name="T1" fmla="*/ 23 h 35"/>
              <a:gd name="T2" fmla="*/ 29 w 34"/>
              <a:gd name="T3" fmla="*/ 20 h 35"/>
              <a:gd name="T4" fmla="*/ 25 w 34"/>
              <a:gd name="T5" fmla="*/ 25 h 35"/>
              <a:gd name="T6" fmla="*/ 23 w 34"/>
              <a:gd name="T7" fmla="*/ 26 h 35"/>
              <a:gd name="T8" fmla="*/ 21 w 34"/>
              <a:gd name="T9" fmla="*/ 31 h 35"/>
              <a:gd name="T10" fmla="*/ 22 w 34"/>
              <a:gd name="T11" fmla="*/ 26 h 35"/>
              <a:gd name="T12" fmla="*/ 19 w 34"/>
              <a:gd name="T13" fmla="*/ 22 h 35"/>
              <a:gd name="T14" fmla="*/ 23 w 34"/>
              <a:gd name="T15" fmla="*/ 24 h 35"/>
              <a:gd name="T16" fmla="*/ 14 w 34"/>
              <a:gd name="T17" fmla="*/ 17 h 35"/>
              <a:gd name="T18" fmla="*/ 16 w 34"/>
              <a:gd name="T19" fmla="*/ 16 h 35"/>
              <a:gd name="T20" fmla="*/ 24 w 34"/>
              <a:gd name="T21" fmla="*/ 11 h 35"/>
              <a:gd name="T22" fmla="*/ 26 w 34"/>
              <a:gd name="T23" fmla="*/ 4 h 35"/>
              <a:gd name="T24" fmla="*/ 21 w 34"/>
              <a:gd name="T25" fmla="*/ 6 h 35"/>
              <a:gd name="T26" fmla="*/ 7 w 34"/>
              <a:gd name="T27" fmla="*/ 2 h 35"/>
              <a:gd name="T28" fmla="*/ 3 w 34"/>
              <a:gd name="T29" fmla="*/ 5 h 35"/>
              <a:gd name="T30" fmla="*/ 0 w 34"/>
              <a:gd name="T31" fmla="*/ 28 h 35"/>
              <a:gd name="T32" fmla="*/ 1 w 34"/>
              <a:gd name="T33" fmla="*/ 29 h 35"/>
              <a:gd name="T34" fmla="*/ 1 w 34"/>
              <a:gd name="T35" fmla="*/ 28 h 35"/>
              <a:gd name="T36" fmla="*/ 2 w 34"/>
              <a:gd name="T37" fmla="*/ 27 h 35"/>
              <a:gd name="T38" fmla="*/ 24 w 34"/>
              <a:gd name="T39" fmla="*/ 11 h 35"/>
              <a:gd name="T40" fmla="*/ 21 w 34"/>
              <a:gd name="T41" fmla="*/ 1 h 35"/>
              <a:gd name="T42" fmla="*/ 19 w 34"/>
              <a:gd name="T43" fmla="*/ 5 h 35"/>
              <a:gd name="T44" fmla="*/ 5 w 34"/>
              <a:gd name="T45" fmla="*/ 0 h 35"/>
              <a:gd name="T46" fmla="*/ 5 w 34"/>
              <a:gd name="T47" fmla="*/ 5 h 35"/>
              <a:gd name="T48" fmla="*/ 12 w 34"/>
              <a:gd name="T49" fmla="*/ 22 h 35"/>
              <a:gd name="T50" fmla="*/ 6 w 34"/>
              <a:gd name="T51" fmla="*/ 20 h 35"/>
              <a:gd name="T52" fmla="*/ 10 w 34"/>
              <a:gd name="T53" fmla="*/ 16 h 35"/>
              <a:gd name="T54" fmla="*/ 7 w 34"/>
              <a:gd name="T55" fmla="*/ 18 h 35"/>
              <a:gd name="T56" fmla="*/ 9 w 34"/>
              <a:gd name="T57" fmla="*/ 15 h 35"/>
              <a:gd name="T58" fmla="*/ 9 w 34"/>
              <a:gd name="T59" fmla="*/ 20 h 35"/>
              <a:gd name="T60" fmla="*/ 12 w 34"/>
              <a:gd name="T61" fmla="*/ 22 h 35"/>
              <a:gd name="T62" fmla="*/ 17 w 34"/>
              <a:gd name="T63" fmla="*/ 8 h 35"/>
              <a:gd name="T64" fmla="*/ 17 w 34"/>
              <a:gd name="T65" fmla="*/ 6 h 35"/>
              <a:gd name="T66" fmla="*/ 16 w 34"/>
              <a:gd name="T67" fmla="*/ 7 h 35"/>
              <a:gd name="T68" fmla="*/ 17 w 34"/>
              <a:gd name="T69" fmla="*/ 8 h 35"/>
              <a:gd name="T70" fmla="*/ 10 w 34"/>
              <a:gd name="T71" fmla="*/ 8 h 35"/>
              <a:gd name="T72" fmla="*/ 8 w 34"/>
              <a:gd name="T73" fmla="*/ 7 h 35"/>
              <a:gd name="T74" fmla="*/ 9 w 34"/>
              <a:gd name="T75" fmla="*/ 8 h 35"/>
              <a:gd name="T76" fmla="*/ 10 w 34"/>
              <a:gd name="T77" fmla="*/ 5 h 35"/>
              <a:gd name="T78" fmla="*/ 12 w 34"/>
              <a:gd name="T79" fmla="*/ 8 h 35"/>
              <a:gd name="T80" fmla="*/ 10 w 34"/>
              <a:gd name="T81" fmla="*/ 6 h 35"/>
              <a:gd name="T82" fmla="*/ 11 w 34"/>
              <a:gd name="T83" fmla="*/ 8 h 35"/>
              <a:gd name="T84" fmla="*/ 13 w 34"/>
              <a:gd name="T85" fmla="*/ 6 h 35"/>
              <a:gd name="T86" fmla="*/ 14 w 34"/>
              <a:gd name="T87" fmla="*/ 6 h 35"/>
              <a:gd name="T88" fmla="*/ 14 w 34"/>
              <a:gd name="T89" fmla="*/ 7 h 35"/>
              <a:gd name="T90" fmla="*/ 13 w 34"/>
              <a:gd name="T91" fmla="*/ 7 h 35"/>
              <a:gd name="T92" fmla="*/ 17 w 34"/>
              <a:gd name="T93" fmla="*/ 7 h 35"/>
              <a:gd name="T94" fmla="*/ 17 w 34"/>
              <a:gd name="T95" fmla="*/ 7 h 35"/>
              <a:gd name="T96" fmla="*/ 27 w 34"/>
              <a:gd name="T97" fmla="*/ 17 h 35"/>
              <a:gd name="T98" fmla="*/ 16 w 34"/>
              <a:gd name="T99" fmla="*/ 22 h 35"/>
              <a:gd name="T100" fmla="*/ 20 w 34"/>
              <a:gd name="T101" fmla="*/ 32 h 35"/>
              <a:gd name="T102" fmla="*/ 31 w 34"/>
              <a:gd name="T103" fmla="*/ 28 h 35"/>
              <a:gd name="T104" fmla="*/ 16 w 34"/>
              <a:gd name="T105" fmla="*/ 17 h 35"/>
              <a:gd name="T106" fmla="*/ 31 w 34"/>
              <a:gd name="T107" fmla="*/ 32 h 35"/>
              <a:gd name="T108" fmla="*/ 16 w 34"/>
              <a:gd name="T109"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4" h="35">
                <a:moveTo>
                  <a:pt x="24" y="24"/>
                </a:moveTo>
                <a:cubicBezTo>
                  <a:pt x="24" y="23"/>
                  <a:pt x="24" y="23"/>
                  <a:pt x="24" y="23"/>
                </a:cubicBezTo>
                <a:cubicBezTo>
                  <a:pt x="24" y="23"/>
                  <a:pt x="24" y="23"/>
                  <a:pt x="24" y="23"/>
                </a:cubicBezTo>
                <a:cubicBezTo>
                  <a:pt x="24" y="23"/>
                  <a:pt x="24" y="23"/>
                  <a:pt x="24" y="23"/>
                </a:cubicBezTo>
                <a:cubicBezTo>
                  <a:pt x="24" y="23"/>
                  <a:pt x="24" y="24"/>
                  <a:pt x="24" y="24"/>
                </a:cubicBezTo>
                <a:cubicBezTo>
                  <a:pt x="28" y="20"/>
                  <a:pt x="28" y="20"/>
                  <a:pt x="28" y="20"/>
                </a:cubicBezTo>
                <a:cubicBezTo>
                  <a:pt x="28" y="20"/>
                  <a:pt x="28" y="20"/>
                  <a:pt x="28" y="20"/>
                </a:cubicBezTo>
                <a:cubicBezTo>
                  <a:pt x="28" y="20"/>
                  <a:pt x="29" y="20"/>
                  <a:pt x="29" y="20"/>
                </a:cubicBezTo>
                <a:cubicBezTo>
                  <a:pt x="29" y="20"/>
                  <a:pt x="29" y="20"/>
                  <a:pt x="29" y="20"/>
                </a:cubicBezTo>
                <a:cubicBezTo>
                  <a:pt x="29" y="20"/>
                  <a:pt x="29" y="20"/>
                  <a:pt x="29" y="20"/>
                </a:cubicBezTo>
                <a:cubicBezTo>
                  <a:pt x="24" y="25"/>
                  <a:pt x="24" y="25"/>
                  <a:pt x="24" y="25"/>
                </a:cubicBezTo>
                <a:cubicBezTo>
                  <a:pt x="25" y="25"/>
                  <a:pt x="25" y="25"/>
                  <a:pt x="25" y="25"/>
                </a:cubicBezTo>
                <a:cubicBezTo>
                  <a:pt x="25" y="25"/>
                  <a:pt x="25" y="25"/>
                  <a:pt x="25" y="26"/>
                </a:cubicBezTo>
                <a:cubicBezTo>
                  <a:pt x="25" y="26"/>
                  <a:pt x="25" y="26"/>
                  <a:pt x="25" y="26"/>
                </a:cubicBezTo>
                <a:cubicBezTo>
                  <a:pt x="24" y="26"/>
                  <a:pt x="24" y="26"/>
                  <a:pt x="24" y="26"/>
                </a:cubicBezTo>
                <a:cubicBezTo>
                  <a:pt x="23" y="26"/>
                  <a:pt x="23" y="26"/>
                  <a:pt x="23" y="26"/>
                </a:cubicBezTo>
                <a:cubicBezTo>
                  <a:pt x="21" y="31"/>
                  <a:pt x="21" y="31"/>
                  <a:pt x="21" y="31"/>
                </a:cubicBezTo>
                <a:cubicBezTo>
                  <a:pt x="21" y="31"/>
                  <a:pt x="21" y="31"/>
                  <a:pt x="21" y="32"/>
                </a:cubicBezTo>
                <a:cubicBezTo>
                  <a:pt x="21" y="32"/>
                  <a:pt x="21" y="32"/>
                  <a:pt x="21" y="31"/>
                </a:cubicBezTo>
                <a:cubicBezTo>
                  <a:pt x="21" y="31"/>
                  <a:pt x="21" y="31"/>
                  <a:pt x="21" y="31"/>
                </a:cubicBezTo>
                <a:cubicBezTo>
                  <a:pt x="23" y="26"/>
                  <a:pt x="23" y="26"/>
                  <a:pt x="23" y="26"/>
                </a:cubicBezTo>
                <a:cubicBezTo>
                  <a:pt x="23" y="26"/>
                  <a:pt x="23" y="26"/>
                  <a:pt x="23" y="26"/>
                </a:cubicBezTo>
                <a:cubicBezTo>
                  <a:pt x="22" y="26"/>
                  <a:pt x="22" y="26"/>
                  <a:pt x="22" y="26"/>
                </a:cubicBezTo>
                <a:cubicBezTo>
                  <a:pt x="22" y="26"/>
                  <a:pt x="22" y="26"/>
                  <a:pt x="22" y="26"/>
                </a:cubicBezTo>
                <a:cubicBezTo>
                  <a:pt x="22" y="26"/>
                  <a:pt x="22" y="26"/>
                  <a:pt x="22" y="25"/>
                </a:cubicBezTo>
                <a:cubicBezTo>
                  <a:pt x="23" y="25"/>
                  <a:pt x="23" y="25"/>
                  <a:pt x="23" y="25"/>
                </a:cubicBezTo>
                <a:cubicBezTo>
                  <a:pt x="19" y="22"/>
                  <a:pt x="19" y="22"/>
                  <a:pt x="19" y="22"/>
                </a:cubicBezTo>
                <a:cubicBezTo>
                  <a:pt x="19" y="22"/>
                  <a:pt x="19" y="22"/>
                  <a:pt x="19" y="22"/>
                </a:cubicBezTo>
                <a:cubicBezTo>
                  <a:pt x="19" y="22"/>
                  <a:pt x="19" y="22"/>
                  <a:pt x="19" y="22"/>
                </a:cubicBezTo>
                <a:cubicBezTo>
                  <a:pt x="19" y="21"/>
                  <a:pt x="19" y="21"/>
                  <a:pt x="19" y="21"/>
                </a:cubicBezTo>
                <a:cubicBezTo>
                  <a:pt x="20" y="21"/>
                  <a:pt x="20" y="21"/>
                  <a:pt x="20" y="21"/>
                </a:cubicBezTo>
                <a:cubicBezTo>
                  <a:pt x="23" y="24"/>
                  <a:pt x="23" y="24"/>
                  <a:pt x="23" y="24"/>
                </a:cubicBezTo>
                <a:cubicBezTo>
                  <a:pt x="24" y="24"/>
                  <a:pt x="24" y="24"/>
                  <a:pt x="24" y="24"/>
                </a:cubicBezTo>
                <a:close/>
                <a:moveTo>
                  <a:pt x="14" y="19"/>
                </a:moveTo>
                <a:cubicBezTo>
                  <a:pt x="14" y="19"/>
                  <a:pt x="14" y="19"/>
                  <a:pt x="14" y="18"/>
                </a:cubicBezTo>
                <a:cubicBezTo>
                  <a:pt x="14" y="18"/>
                  <a:pt x="14" y="18"/>
                  <a:pt x="14" y="17"/>
                </a:cubicBezTo>
                <a:cubicBezTo>
                  <a:pt x="14" y="16"/>
                  <a:pt x="14" y="16"/>
                  <a:pt x="14" y="15"/>
                </a:cubicBezTo>
                <a:cubicBezTo>
                  <a:pt x="15" y="15"/>
                  <a:pt x="16" y="15"/>
                  <a:pt x="17" y="15"/>
                </a:cubicBezTo>
                <a:cubicBezTo>
                  <a:pt x="17" y="15"/>
                  <a:pt x="18" y="15"/>
                  <a:pt x="18" y="15"/>
                </a:cubicBezTo>
                <a:cubicBezTo>
                  <a:pt x="17" y="15"/>
                  <a:pt x="17" y="16"/>
                  <a:pt x="16" y="16"/>
                </a:cubicBezTo>
                <a:cubicBezTo>
                  <a:pt x="16" y="16"/>
                  <a:pt x="16" y="16"/>
                  <a:pt x="16" y="16"/>
                </a:cubicBezTo>
                <a:cubicBezTo>
                  <a:pt x="15" y="16"/>
                  <a:pt x="15" y="17"/>
                  <a:pt x="15" y="17"/>
                </a:cubicBezTo>
                <a:cubicBezTo>
                  <a:pt x="15" y="18"/>
                  <a:pt x="14" y="18"/>
                  <a:pt x="14" y="19"/>
                </a:cubicBezTo>
                <a:close/>
                <a:moveTo>
                  <a:pt x="24" y="11"/>
                </a:moveTo>
                <a:cubicBezTo>
                  <a:pt x="24" y="14"/>
                  <a:pt x="24" y="14"/>
                  <a:pt x="24" y="14"/>
                </a:cubicBezTo>
                <a:cubicBezTo>
                  <a:pt x="25" y="14"/>
                  <a:pt x="25" y="14"/>
                  <a:pt x="26" y="14"/>
                </a:cubicBezTo>
                <a:cubicBezTo>
                  <a:pt x="26" y="14"/>
                  <a:pt x="26" y="14"/>
                  <a:pt x="26" y="14"/>
                </a:cubicBezTo>
                <a:cubicBezTo>
                  <a:pt x="26" y="4"/>
                  <a:pt x="26" y="4"/>
                  <a:pt x="26" y="4"/>
                </a:cubicBezTo>
                <a:cubicBezTo>
                  <a:pt x="26" y="3"/>
                  <a:pt x="25" y="2"/>
                  <a:pt x="23" y="2"/>
                </a:cubicBezTo>
                <a:cubicBezTo>
                  <a:pt x="22" y="2"/>
                  <a:pt x="22" y="2"/>
                  <a:pt x="22" y="2"/>
                </a:cubicBezTo>
                <a:cubicBezTo>
                  <a:pt x="22" y="5"/>
                  <a:pt x="22" y="5"/>
                  <a:pt x="22" y="5"/>
                </a:cubicBezTo>
                <a:cubicBezTo>
                  <a:pt x="22" y="6"/>
                  <a:pt x="21" y="6"/>
                  <a:pt x="21" y="6"/>
                </a:cubicBezTo>
                <a:cubicBezTo>
                  <a:pt x="20" y="6"/>
                  <a:pt x="20" y="6"/>
                  <a:pt x="20" y="6"/>
                </a:cubicBezTo>
                <a:cubicBezTo>
                  <a:pt x="19" y="6"/>
                  <a:pt x="19" y="6"/>
                  <a:pt x="19" y="5"/>
                </a:cubicBezTo>
                <a:cubicBezTo>
                  <a:pt x="19" y="2"/>
                  <a:pt x="19" y="2"/>
                  <a:pt x="19" y="2"/>
                </a:cubicBezTo>
                <a:cubicBezTo>
                  <a:pt x="7" y="2"/>
                  <a:pt x="7" y="2"/>
                  <a:pt x="7" y="2"/>
                </a:cubicBezTo>
                <a:cubicBezTo>
                  <a:pt x="7" y="5"/>
                  <a:pt x="7" y="5"/>
                  <a:pt x="7" y="5"/>
                </a:cubicBezTo>
                <a:cubicBezTo>
                  <a:pt x="7" y="6"/>
                  <a:pt x="6" y="6"/>
                  <a:pt x="5" y="6"/>
                </a:cubicBezTo>
                <a:cubicBezTo>
                  <a:pt x="5" y="6"/>
                  <a:pt x="5" y="6"/>
                  <a:pt x="5" y="6"/>
                </a:cubicBezTo>
                <a:cubicBezTo>
                  <a:pt x="4" y="6"/>
                  <a:pt x="3" y="6"/>
                  <a:pt x="3" y="5"/>
                </a:cubicBezTo>
                <a:cubicBezTo>
                  <a:pt x="3" y="2"/>
                  <a:pt x="3" y="2"/>
                  <a:pt x="3" y="2"/>
                </a:cubicBezTo>
                <a:cubicBezTo>
                  <a:pt x="2" y="2"/>
                  <a:pt x="2" y="2"/>
                  <a:pt x="2" y="2"/>
                </a:cubicBezTo>
                <a:cubicBezTo>
                  <a:pt x="1" y="2"/>
                  <a:pt x="0" y="3"/>
                  <a:pt x="0" y="4"/>
                </a:cubicBezTo>
                <a:cubicBezTo>
                  <a:pt x="0" y="28"/>
                  <a:pt x="0" y="28"/>
                  <a:pt x="0" y="28"/>
                </a:cubicBezTo>
                <a:cubicBezTo>
                  <a:pt x="0" y="29"/>
                  <a:pt x="1" y="30"/>
                  <a:pt x="2" y="30"/>
                </a:cubicBezTo>
                <a:cubicBezTo>
                  <a:pt x="6" y="30"/>
                  <a:pt x="10" y="30"/>
                  <a:pt x="14" y="30"/>
                </a:cubicBezTo>
                <a:cubicBezTo>
                  <a:pt x="13" y="30"/>
                  <a:pt x="13" y="30"/>
                  <a:pt x="13" y="29"/>
                </a:cubicBezTo>
                <a:cubicBezTo>
                  <a:pt x="1" y="29"/>
                  <a:pt x="1" y="29"/>
                  <a:pt x="1" y="29"/>
                </a:cubicBezTo>
                <a:cubicBezTo>
                  <a:pt x="1" y="29"/>
                  <a:pt x="1" y="29"/>
                  <a:pt x="1" y="29"/>
                </a:cubicBezTo>
                <a:cubicBezTo>
                  <a:pt x="13" y="29"/>
                  <a:pt x="13" y="29"/>
                  <a:pt x="13" y="29"/>
                </a:cubicBezTo>
                <a:cubicBezTo>
                  <a:pt x="13" y="29"/>
                  <a:pt x="13" y="29"/>
                  <a:pt x="13" y="28"/>
                </a:cubicBezTo>
                <a:cubicBezTo>
                  <a:pt x="1" y="28"/>
                  <a:pt x="1" y="28"/>
                  <a:pt x="1" y="28"/>
                </a:cubicBezTo>
                <a:cubicBezTo>
                  <a:pt x="1" y="28"/>
                  <a:pt x="1" y="28"/>
                  <a:pt x="1" y="28"/>
                </a:cubicBezTo>
                <a:cubicBezTo>
                  <a:pt x="13" y="28"/>
                  <a:pt x="13" y="28"/>
                  <a:pt x="13" y="28"/>
                </a:cubicBezTo>
                <a:cubicBezTo>
                  <a:pt x="13" y="28"/>
                  <a:pt x="12" y="28"/>
                  <a:pt x="12" y="27"/>
                </a:cubicBezTo>
                <a:cubicBezTo>
                  <a:pt x="2" y="27"/>
                  <a:pt x="2" y="27"/>
                  <a:pt x="2" y="27"/>
                </a:cubicBezTo>
                <a:cubicBezTo>
                  <a:pt x="1" y="27"/>
                  <a:pt x="1" y="27"/>
                  <a:pt x="1" y="27"/>
                </a:cubicBezTo>
                <a:cubicBezTo>
                  <a:pt x="1" y="11"/>
                  <a:pt x="1" y="11"/>
                  <a:pt x="1" y="11"/>
                </a:cubicBezTo>
                <a:cubicBezTo>
                  <a:pt x="1" y="11"/>
                  <a:pt x="1" y="11"/>
                  <a:pt x="2" y="11"/>
                </a:cubicBezTo>
                <a:cubicBezTo>
                  <a:pt x="24" y="11"/>
                  <a:pt x="24" y="11"/>
                  <a:pt x="24" y="11"/>
                </a:cubicBezTo>
                <a:cubicBezTo>
                  <a:pt x="24" y="11"/>
                  <a:pt x="24" y="11"/>
                  <a:pt x="24" y="11"/>
                </a:cubicBezTo>
                <a:close/>
                <a:moveTo>
                  <a:pt x="20" y="0"/>
                </a:moveTo>
                <a:cubicBezTo>
                  <a:pt x="20" y="0"/>
                  <a:pt x="20" y="0"/>
                  <a:pt x="20" y="0"/>
                </a:cubicBezTo>
                <a:cubicBezTo>
                  <a:pt x="21" y="0"/>
                  <a:pt x="21" y="0"/>
                  <a:pt x="21" y="1"/>
                </a:cubicBezTo>
                <a:cubicBezTo>
                  <a:pt x="21" y="5"/>
                  <a:pt x="21" y="5"/>
                  <a:pt x="21" y="5"/>
                </a:cubicBezTo>
                <a:cubicBezTo>
                  <a:pt x="21" y="5"/>
                  <a:pt x="21" y="5"/>
                  <a:pt x="20" y="5"/>
                </a:cubicBezTo>
                <a:cubicBezTo>
                  <a:pt x="20" y="5"/>
                  <a:pt x="20" y="5"/>
                  <a:pt x="20" y="5"/>
                </a:cubicBezTo>
                <a:cubicBezTo>
                  <a:pt x="20" y="5"/>
                  <a:pt x="19" y="5"/>
                  <a:pt x="19" y="5"/>
                </a:cubicBezTo>
                <a:cubicBezTo>
                  <a:pt x="19" y="1"/>
                  <a:pt x="19" y="1"/>
                  <a:pt x="19" y="1"/>
                </a:cubicBezTo>
                <a:cubicBezTo>
                  <a:pt x="19" y="0"/>
                  <a:pt x="20" y="0"/>
                  <a:pt x="20" y="0"/>
                </a:cubicBezTo>
                <a:close/>
                <a:moveTo>
                  <a:pt x="5" y="0"/>
                </a:moveTo>
                <a:cubicBezTo>
                  <a:pt x="5" y="0"/>
                  <a:pt x="5" y="0"/>
                  <a:pt x="5" y="0"/>
                </a:cubicBezTo>
                <a:cubicBezTo>
                  <a:pt x="5" y="0"/>
                  <a:pt x="6" y="0"/>
                  <a:pt x="6" y="1"/>
                </a:cubicBezTo>
                <a:cubicBezTo>
                  <a:pt x="6" y="5"/>
                  <a:pt x="6" y="5"/>
                  <a:pt x="6" y="5"/>
                </a:cubicBezTo>
                <a:cubicBezTo>
                  <a:pt x="6" y="5"/>
                  <a:pt x="5" y="5"/>
                  <a:pt x="5" y="5"/>
                </a:cubicBezTo>
                <a:cubicBezTo>
                  <a:pt x="5" y="5"/>
                  <a:pt x="5" y="5"/>
                  <a:pt x="5" y="5"/>
                </a:cubicBezTo>
                <a:cubicBezTo>
                  <a:pt x="5" y="5"/>
                  <a:pt x="4" y="5"/>
                  <a:pt x="4" y="5"/>
                </a:cubicBezTo>
                <a:cubicBezTo>
                  <a:pt x="4" y="1"/>
                  <a:pt x="4" y="1"/>
                  <a:pt x="4" y="1"/>
                </a:cubicBezTo>
                <a:cubicBezTo>
                  <a:pt x="4" y="0"/>
                  <a:pt x="5" y="0"/>
                  <a:pt x="5" y="0"/>
                </a:cubicBezTo>
                <a:close/>
                <a:moveTo>
                  <a:pt x="12" y="22"/>
                </a:moveTo>
                <a:cubicBezTo>
                  <a:pt x="12" y="24"/>
                  <a:pt x="12" y="24"/>
                  <a:pt x="12" y="24"/>
                </a:cubicBezTo>
                <a:cubicBezTo>
                  <a:pt x="5" y="24"/>
                  <a:pt x="5" y="24"/>
                  <a:pt x="5" y="24"/>
                </a:cubicBezTo>
                <a:cubicBezTo>
                  <a:pt x="5" y="22"/>
                  <a:pt x="5" y="22"/>
                  <a:pt x="5" y="22"/>
                </a:cubicBezTo>
                <a:cubicBezTo>
                  <a:pt x="5" y="21"/>
                  <a:pt x="6" y="20"/>
                  <a:pt x="6" y="20"/>
                </a:cubicBezTo>
                <a:cubicBezTo>
                  <a:pt x="6" y="20"/>
                  <a:pt x="7" y="19"/>
                  <a:pt x="8" y="19"/>
                </a:cubicBezTo>
                <a:cubicBezTo>
                  <a:pt x="9" y="19"/>
                  <a:pt x="10" y="19"/>
                  <a:pt x="10" y="19"/>
                </a:cubicBezTo>
                <a:cubicBezTo>
                  <a:pt x="10" y="19"/>
                  <a:pt x="10" y="18"/>
                  <a:pt x="10" y="18"/>
                </a:cubicBezTo>
                <a:cubicBezTo>
                  <a:pt x="10" y="17"/>
                  <a:pt x="10" y="17"/>
                  <a:pt x="10" y="16"/>
                </a:cubicBezTo>
                <a:cubicBezTo>
                  <a:pt x="10" y="16"/>
                  <a:pt x="9" y="16"/>
                  <a:pt x="9" y="16"/>
                </a:cubicBezTo>
                <a:cubicBezTo>
                  <a:pt x="8" y="16"/>
                  <a:pt x="8" y="16"/>
                  <a:pt x="7" y="16"/>
                </a:cubicBezTo>
                <a:cubicBezTo>
                  <a:pt x="7" y="17"/>
                  <a:pt x="7" y="17"/>
                  <a:pt x="7" y="18"/>
                </a:cubicBezTo>
                <a:cubicBezTo>
                  <a:pt x="7" y="18"/>
                  <a:pt x="7" y="18"/>
                  <a:pt x="7" y="18"/>
                </a:cubicBezTo>
                <a:cubicBezTo>
                  <a:pt x="5" y="18"/>
                  <a:pt x="5" y="18"/>
                  <a:pt x="5" y="18"/>
                </a:cubicBezTo>
                <a:cubicBezTo>
                  <a:pt x="5" y="18"/>
                  <a:pt x="5" y="18"/>
                  <a:pt x="5" y="18"/>
                </a:cubicBezTo>
                <a:cubicBezTo>
                  <a:pt x="5" y="16"/>
                  <a:pt x="6" y="16"/>
                  <a:pt x="6" y="15"/>
                </a:cubicBezTo>
                <a:cubicBezTo>
                  <a:pt x="7" y="15"/>
                  <a:pt x="7" y="15"/>
                  <a:pt x="9" y="15"/>
                </a:cubicBezTo>
                <a:cubicBezTo>
                  <a:pt x="10" y="15"/>
                  <a:pt x="11" y="15"/>
                  <a:pt x="11" y="15"/>
                </a:cubicBezTo>
                <a:cubicBezTo>
                  <a:pt x="12" y="16"/>
                  <a:pt x="12" y="16"/>
                  <a:pt x="12" y="18"/>
                </a:cubicBezTo>
                <a:cubicBezTo>
                  <a:pt x="12" y="19"/>
                  <a:pt x="12" y="19"/>
                  <a:pt x="11" y="20"/>
                </a:cubicBezTo>
                <a:cubicBezTo>
                  <a:pt x="11" y="20"/>
                  <a:pt x="10" y="20"/>
                  <a:pt x="9" y="20"/>
                </a:cubicBezTo>
                <a:cubicBezTo>
                  <a:pt x="8" y="21"/>
                  <a:pt x="7" y="21"/>
                  <a:pt x="7" y="21"/>
                </a:cubicBezTo>
                <a:cubicBezTo>
                  <a:pt x="7" y="21"/>
                  <a:pt x="7" y="21"/>
                  <a:pt x="7" y="22"/>
                </a:cubicBezTo>
                <a:cubicBezTo>
                  <a:pt x="7" y="22"/>
                  <a:pt x="7" y="22"/>
                  <a:pt x="7" y="22"/>
                </a:cubicBezTo>
                <a:cubicBezTo>
                  <a:pt x="12" y="22"/>
                  <a:pt x="12" y="22"/>
                  <a:pt x="12" y="22"/>
                </a:cubicBezTo>
                <a:close/>
                <a:moveTo>
                  <a:pt x="17" y="8"/>
                </a:moveTo>
                <a:cubicBezTo>
                  <a:pt x="18" y="8"/>
                  <a:pt x="18" y="8"/>
                  <a:pt x="18" y="8"/>
                </a:cubicBezTo>
                <a:cubicBezTo>
                  <a:pt x="18" y="8"/>
                  <a:pt x="18" y="8"/>
                  <a:pt x="18" y="8"/>
                </a:cubicBezTo>
                <a:cubicBezTo>
                  <a:pt x="18" y="8"/>
                  <a:pt x="17" y="8"/>
                  <a:pt x="17" y="8"/>
                </a:cubicBezTo>
                <a:cubicBezTo>
                  <a:pt x="16" y="8"/>
                  <a:pt x="16" y="8"/>
                  <a:pt x="16" y="8"/>
                </a:cubicBezTo>
                <a:cubicBezTo>
                  <a:pt x="16" y="8"/>
                  <a:pt x="15" y="8"/>
                  <a:pt x="15" y="7"/>
                </a:cubicBezTo>
                <a:cubicBezTo>
                  <a:pt x="15" y="7"/>
                  <a:pt x="16" y="6"/>
                  <a:pt x="16" y="6"/>
                </a:cubicBezTo>
                <a:cubicBezTo>
                  <a:pt x="16" y="6"/>
                  <a:pt x="16" y="6"/>
                  <a:pt x="17" y="6"/>
                </a:cubicBezTo>
                <a:cubicBezTo>
                  <a:pt x="17" y="6"/>
                  <a:pt x="17" y="6"/>
                  <a:pt x="17" y="6"/>
                </a:cubicBezTo>
                <a:cubicBezTo>
                  <a:pt x="18" y="6"/>
                  <a:pt x="18" y="7"/>
                  <a:pt x="18" y="7"/>
                </a:cubicBezTo>
                <a:cubicBezTo>
                  <a:pt x="18" y="7"/>
                  <a:pt x="18" y="7"/>
                  <a:pt x="18" y="7"/>
                </a:cubicBezTo>
                <a:cubicBezTo>
                  <a:pt x="16" y="7"/>
                  <a:pt x="16" y="7"/>
                  <a:pt x="16" y="7"/>
                </a:cubicBezTo>
                <a:cubicBezTo>
                  <a:pt x="16" y="7"/>
                  <a:pt x="16" y="7"/>
                  <a:pt x="16" y="7"/>
                </a:cubicBezTo>
                <a:cubicBezTo>
                  <a:pt x="16" y="8"/>
                  <a:pt x="16" y="8"/>
                  <a:pt x="16" y="8"/>
                </a:cubicBezTo>
                <a:cubicBezTo>
                  <a:pt x="16" y="8"/>
                  <a:pt x="16" y="8"/>
                  <a:pt x="17" y="8"/>
                </a:cubicBezTo>
                <a:cubicBezTo>
                  <a:pt x="17" y="8"/>
                  <a:pt x="17" y="8"/>
                  <a:pt x="17" y="8"/>
                </a:cubicBezTo>
                <a:cubicBezTo>
                  <a:pt x="17" y="8"/>
                  <a:pt x="17" y="8"/>
                  <a:pt x="17" y="8"/>
                </a:cubicBezTo>
                <a:close/>
                <a:moveTo>
                  <a:pt x="10" y="5"/>
                </a:moveTo>
                <a:cubicBezTo>
                  <a:pt x="10" y="7"/>
                  <a:pt x="10" y="7"/>
                  <a:pt x="10" y="7"/>
                </a:cubicBezTo>
                <a:cubicBezTo>
                  <a:pt x="10" y="8"/>
                  <a:pt x="10" y="8"/>
                  <a:pt x="10" y="8"/>
                </a:cubicBezTo>
                <a:cubicBezTo>
                  <a:pt x="9" y="8"/>
                  <a:pt x="9" y="8"/>
                  <a:pt x="9" y="8"/>
                </a:cubicBezTo>
                <a:cubicBezTo>
                  <a:pt x="8" y="8"/>
                  <a:pt x="8" y="8"/>
                  <a:pt x="8" y="8"/>
                </a:cubicBezTo>
                <a:cubicBezTo>
                  <a:pt x="8" y="8"/>
                  <a:pt x="8" y="8"/>
                  <a:pt x="8" y="7"/>
                </a:cubicBezTo>
                <a:cubicBezTo>
                  <a:pt x="8" y="7"/>
                  <a:pt x="8" y="7"/>
                  <a:pt x="8" y="7"/>
                </a:cubicBezTo>
                <a:cubicBezTo>
                  <a:pt x="8" y="7"/>
                  <a:pt x="8" y="7"/>
                  <a:pt x="8" y="7"/>
                </a:cubicBezTo>
                <a:cubicBezTo>
                  <a:pt x="8" y="7"/>
                  <a:pt x="8" y="7"/>
                  <a:pt x="8" y="7"/>
                </a:cubicBezTo>
                <a:cubicBezTo>
                  <a:pt x="8" y="7"/>
                  <a:pt x="8" y="7"/>
                  <a:pt x="8" y="8"/>
                </a:cubicBezTo>
                <a:cubicBezTo>
                  <a:pt x="8" y="8"/>
                  <a:pt x="8" y="8"/>
                  <a:pt x="9" y="8"/>
                </a:cubicBezTo>
                <a:cubicBezTo>
                  <a:pt x="9" y="8"/>
                  <a:pt x="9" y="8"/>
                  <a:pt x="9" y="8"/>
                </a:cubicBezTo>
                <a:cubicBezTo>
                  <a:pt x="9" y="8"/>
                  <a:pt x="9" y="8"/>
                  <a:pt x="9" y="7"/>
                </a:cubicBezTo>
                <a:cubicBezTo>
                  <a:pt x="9" y="5"/>
                  <a:pt x="9" y="5"/>
                  <a:pt x="9" y="5"/>
                </a:cubicBezTo>
                <a:cubicBezTo>
                  <a:pt x="10" y="5"/>
                  <a:pt x="10" y="5"/>
                  <a:pt x="10" y="5"/>
                </a:cubicBezTo>
                <a:close/>
                <a:moveTo>
                  <a:pt x="12" y="6"/>
                </a:moveTo>
                <a:cubicBezTo>
                  <a:pt x="12" y="8"/>
                  <a:pt x="12" y="8"/>
                  <a:pt x="12" y="8"/>
                </a:cubicBezTo>
                <a:cubicBezTo>
                  <a:pt x="12" y="8"/>
                  <a:pt x="12" y="8"/>
                  <a:pt x="12" y="8"/>
                </a:cubicBezTo>
                <a:cubicBezTo>
                  <a:pt x="12" y="8"/>
                  <a:pt x="12" y="8"/>
                  <a:pt x="12" y="8"/>
                </a:cubicBezTo>
                <a:cubicBezTo>
                  <a:pt x="12" y="8"/>
                  <a:pt x="12" y="8"/>
                  <a:pt x="12" y="8"/>
                </a:cubicBezTo>
                <a:cubicBezTo>
                  <a:pt x="12" y="8"/>
                  <a:pt x="11" y="8"/>
                  <a:pt x="11" y="8"/>
                </a:cubicBezTo>
                <a:cubicBezTo>
                  <a:pt x="11" y="8"/>
                  <a:pt x="10" y="8"/>
                  <a:pt x="10" y="8"/>
                </a:cubicBezTo>
                <a:cubicBezTo>
                  <a:pt x="10" y="6"/>
                  <a:pt x="10" y="6"/>
                  <a:pt x="10" y="6"/>
                </a:cubicBezTo>
                <a:cubicBezTo>
                  <a:pt x="11" y="6"/>
                  <a:pt x="11" y="6"/>
                  <a:pt x="11" y="6"/>
                </a:cubicBezTo>
                <a:cubicBezTo>
                  <a:pt x="11" y="7"/>
                  <a:pt x="11" y="7"/>
                  <a:pt x="11" y="7"/>
                </a:cubicBezTo>
                <a:cubicBezTo>
                  <a:pt x="11" y="8"/>
                  <a:pt x="11" y="8"/>
                  <a:pt x="11" y="8"/>
                </a:cubicBezTo>
                <a:cubicBezTo>
                  <a:pt x="11" y="8"/>
                  <a:pt x="11" y="8"/>
                  <a:pt x="11" y="8"/>
                </a:cubicBezTo>
                <a:cubicBezTo>
                  <a:pt x="12" y="8"/>
                  <a:pt x="12" y="8"/>
                  <a:pt x="12" y="7"/>
                </a:cubicBezTo>
                <a:cubicBezTo>
                  <a:pt x="12" y="6"/>
                  <a:pt x="12" y="6"/>
                  <a:pt x="12" y="6"/>
                </a:cubicBezTo>
                <a:cubicBezTo>
                  <a:pt x="12" y="6"/>
                  <a:pt x="12" y="6"/>
                  <a:pt x="12" y="6"/>
                </a:cubicBezTo>
                <a:close/>
                <a:moveTo>
                  <a:pt x="13" y="6"/>
                </a:moveTo>
                <a:cubicBezTo>
                  <a:pt x="13" y="6"/>
                  <a:pt x="13" y="6"/>
                  <a:pt x="13" y="6"/>
                </a:cubicBezTo>
                <a:cubicBezTo>
                  <a:pt x="13" y="6"/>
                  <a:pt x="13" y="6"/>
                  <a:pt x="13" y="6"/>
                </a:cubicBezTo>
                <a:cubicBezTo>
                  <a:pt x="13" y="6"/>
                  <a:pt x="13" y="6"/>
                  <a:pt x="13" y="6"/>
                </a:cubicBezTo>
                <a:cubicBezTo>
                  <a:pt x="14" y="6"/>
                  <a:pt x="14" y="6"/>
                  <a:pt x="14" y="6"/>
                </a:cubicBezTo>
                <a:cubicBezTo>
                  <a:pt x="15" y="6"/>
                  <a:pt x="15" y="6"/>
                  <a:pt x="15" y="7"/>
                </a:cubicBezTo>
                <a:cubicBezTo>
                  <a:pt x="15" y="8"/>
                  <a:pt x="15" y="8"/>
                  <a:pt x="15" y="8"/>
                </a:cubicBezTo>
                <a:cubicBezTo>
                  <a:pt x="14" y="8"/>
                  <a:pt x="14" y="8"/>
                  <a:pt x="14" y="8"/>
                </a:cubicBezTo>
                <a:cubicBezTo>
                  <a:pt x="14" y="7"/>
                  <a:pt x="14" y="7"/>
                  <a:pt x="14" y="7"/>
                </a:cubicBezTo>
                <a:cubicBezTo>
                  <a:pt x="14" y="7"/>
                  <a:pt x="14" y="7"/>
                  <a:pt x="14" y="7"/>
                </a:cubicBezTo>
                <a:cubicBezTo>
                  <a:pt x="14" y="7"/>
                  <a:pt x="14" y="7"/>
                  <a:pt x="14" y="7"/>
                </a:cubicBezTo>
                <a:cubicBezTo>
                  <a:pt x="14" y="7"/>
                  <a:pt x="14" y="6"/>
                  <a:pt x="14" y="6"/>
                </a:cubicBezTo>
                <a:cubicBezTo>
                  <a:pt x="14" y="6"/>
                  <a:pt x="13" y="7"/>
                  <a:pt x="13" y="7"/>
                </a:cubicBezTo>
                <a:cubicBezTo>
                  <a:pt x="13" y="8"/>
                  <a:pt x="13" y="8"/>
                  <a:pt x="13" y="8"/>
                </a:cubicBezTo>
                <a:cubicBezTo>
                  <a:pt x="13" y="8"/>
                  <a:pt x="13" y="8"/>
                  <a:pt x="13" y="8"/>
                </a:cubicBezTo>
                <a:cubicBezTo>
                  <a:pt x="13" y="6"/>
                  <a:pt x="13" y="6"/>
                  <a:pt x="13" y="6"/>
                </a:cubicBezTo>
                <a:close/>
                <a:moveTo>
                  <a:pt x="17" y="7"/>
                </a:moveTo>
                <a:cubicBezTo>
                  <a:pt x="16" y="7"/>
                  <a:pt x="16" y="7"/>
                  <a:pt x="16" y="7"/>
                </a:cubicBezTo>
                <a:cubicBezTo>
                  <a:pt x="16" y="7"/>
                  <a:pt x="16" y="7"/>
                  <a:pt x="16" y="7"/>
                </a:cubicBezTo>
                <a:cubicBezTo>
                  <a:pt x="16" y="6"/>
                  <a:pt x="16" y="6"/>
                  <a:pt x="17" y="6"/>
                </a:cubicBezTo>
                <a:cubicBezTo>
                  <a:pt x="17" y="6"/>
                  <a:pt x="17" y="6"/>
                  <a:pt x="17" y="7"/>
                </a:cubicBezTo>
                <a:cubicBezTo>
                  <a:pt x="17" y="7"/>
                  <a:pt x="17" y="7"/>
                  <a:pt x="17" y="7"/>
                </a:cubicBezTo>
                <a:cubicBezTo>
                  <a:pt x="17" y="7"/>
                  <a:pt x="17" y="7"/>
                  <a:pt x="17" y="7"/>
                </a:cubicBezTo>
                <a:close/>
                <a:moveTo>
                  <a:pt x="29" y="19"/>
                </a:moveTo>
                <a:cubicBezTo>
                  <a:pt x="28" y="18"/>
                  <a:pt x="27" y="18"/>
                  <a:pt x="27" y="17"/>
                </a:cubicBezTo>
                <a:cubicBezTo>
                  <a:pt x="26" y="17"/>
                  <a:pt x="25" y="17"/>
                  <a:pt x="23" y="17"/>
                </a:cubicBezTo>
                <a:cubicBezTo>
                  <a:pt x="22" y="17"/>
                  <a:pt x="21" y="17"/>
                  <a:pt x="20" y="17"/>
                </a:cubicBezTo>
                <a:cubicBezTo>
                  <a:pt x="19" y="18"/>
                  <a:pt x="19" y="18"/>
                  <a:pt x="18" y="19"/>
                </a:cubicBezTo>
                <a:cubicBezTo>
                  <a:pt x="17" y="20"/>
                  <a:pt x="17" y="21"/>
                  <a:pt x="16" y="22"/>
                </a:cubicBezTo>
                <a:cubicBezTo>
                  <a:pt x="16" y="23"/>
                  <a:pt x="16" y="24"/>
                  <a:pt x="16" y="25"/>
                </a:cubicBezTo>
                <a:cubicBezTo>
                  <a:pt x="16" y="26"/>
                  <a:pt x="16" y="27"/>
                  <a:pt x="16" y="28"/>
                </a:cubicBezTo>
                <a:cubicBezTo>
                  <a:pt x="17" y="29"/>
                  <a:pt x="17" y="30"/>
                  <a:pt x="18" y="30"/>
                </a:cubicBezTo>
                <a:cubicBezTo>
                  <a:pt x="19" y="31"/>
                  <a:pt x="19" y="32"/>
                  <a:pt x="20" y="32"/>
                </a:cubicBezTo>
                <a:cubicBezTo>
                  <a:pt x="21" y="33"/>
                  <a:pt x="22" y="33"/>
                  <a:pt x="23" y="33"/>
                </a:cubicBezTo>
                <a:cubicBezTo>
                  <a:pt x="25" y="33"/>
                  <a:pt x="26" y="33"/>
                  <a:pt x="27" y="32"/>
                </a:cubicBezTo>
                <a:cubicBezTo>
                  <a:pt x="27" y="32"/>
                  <a:pt x="28" y="31"/>
                  <a:pt x="29" y="30"/>
                </a:cubicBezTo>
                <a:cubicBezTo>
                  <a:pt x="30" y="30"/>
                  <a:pt x="30" y="29"/>
                  <a:pt x="31" y="28"/>
                </a:cubicBezTo>
                <a:cubicBezTo>
                  <a:pt x="31" y="27"/>
                  <a:pt x="31" y="26"/>
                  <a:pt x="31" y="25"/>
                </a:cubicBezTo>
                <a:cubicBezTo>
                  <a:pt x="31" y="24"/>
                  <a:pt x="31" y="23"/>
                  <a:pt x="31" y="22"/>
                </a:cubicBezTo>
                <a:cubicBezTo>
                  <a:pt x="30" y="21"/>
                  <a:pt x="30" y="20"/>
                  <a:pt x="29" y="19"/>
                </a:cubicBezTo>
                <a:close/>
                <a:moveTo>
                  <a:pt x="16" y="17"/>
                </a:moveTo>
                <a:cubicBezTo>
                  <a:pt x="14" y="19"/>
                  <a:pt x="13" y="22"/>
                  <a:pt x="13" y="25"/>
                </a:cubicBezTo>
                <a:cubicBezTo>
                  <a:pt x="13" y="28"/>
                  <a:pt x="14" y="30"/>
                  <a:pt x="16" y="32"/>
                </a:cubicBezTo>
                <a:cubicBezTo>
                  <a:pt x="18" y="34"/>
                  <a:pt x="21" y="35"/>
                  <a:pt x="23" y="35"/>
                </a:cubicBezTo>
                <a:cubicBezTo>
                  <a:pt x="26" y="35"/>
                  <a:pt x="29" y="34"/>
                  <a:pt x="31" y="32"/>
                </a:cubicBezTo>
                <a:cubicBezTo>
                  <a:pt x="33" y="30"/>
                  <a:pt x="34" y="28"/>
                  <a:pt x="34" y="25"/>
                </a:cubicBezTo>
                <a:cubicBezTo>
                  <a:pt x="34" y="22"/>
                  <a:pt x="33" y="19"/>
                  <a:pt x="31" y="17"/>
                </a:cubicBezTo>
                <a:cubicBezTo>
                  <a:pt x="29" y="16"/>
                  <a:pt x="26" y="14"/>
                  <a:pt x="23" y="14"/>
                </a:cubicBezTo>
                <a:cubicBezTo>
                  <a:pt x="21" y="14"/>
                  <a:pt x="18" y="16"/>
                  <a:pt x="16" y="17"/>
                </a:cubicBez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53" name="Freeform 279"/>
          <p:cNvSpPr>
            <a:spLocks noEditPoints="1"/>
          </p:cNvSpPr>
          <p:nvPr/>
        </p:nvSpPr>
        <p:spPr bwMode="auto">
          <a:xfrm>
            <a:off x="9356541" y="2544188"/>
            <a:ext cx="258799" cy="200886"/>
          </a:xfrm>
          <a:custGeom>
            <a:avLst/>
            <a:gdLst>
              <a:gd name="T0" fmla="*/ 25 w 27"/>
              <a:gd name="T1" fmla="*/ 3 h 21"/>
              <a:gd name="T2" fmla="*/ 2 w 27"/>
              <a:gd name="T3" fmla="*/ 16 h 21"/>
              <a:gd name="T4" fmla="*/ 25 w 27"/>
              <a:gd name="T5" fmla="*/ 16 h 21"/>
              <a:gd name="T6" fmla="*/ 14 w 27"/>
              <a:gd name="T7" fmla="*/ 9 h 21"/>
              <a:gd name="T8" fmla="*/ 13 w 27"/>
              <a:gd name="T9" fmla="*/ 8 h 21"/>
              <a:gd name="T10" fmla="*/ 9 w 27"/>
              <a:gd name="T11" fmla="*/ 14 h 21"/>
              <a:gd name="T12" fmla="*/ 9 w 27"/>
              <a:gd name="T13" fmla="*/ 10 h 21"/>
              <a:gd name="T14" fmla="*/ 11 w 27"/>
              <a:gd name="T15" fmla="*/ 13 h 21"/>
              <a:gd name="T16" fmla="*/ 12 w 27"/>
              <a:gd name="T17" fmla="*/ 10 h 21"/>
              <a:gd name="T18" fmla="*/ 9 w 27"/>
              <a:gd name="T19" fmla="*/ 14 h 21"/>
              <a:gd name="T20" fmla="*/ 11 w 27"/>
              <a:gd name="T21" fmla="*/ 6 h 21"/>
              <a:gd name="T22" fmla="*/ 12 w 27"/>
              <a:gd name="T23" fmla="*/ 10 h 21"/>
              <a:gd name="T24" fmla="*/ 11 w 27"/>
              <a:gd name="T25" fmla="*/ 7 h 21"/>
              <a:gd name="T26" fmla="*/ 9 w 27"/>
              <a:gd name="T27" fmla="*/ 10 h 21"/>
              <a:gd name="T28" fmla="*/ 8 w 27"/>
              <a:gd name="T29" fmla="*/ 7 h 21"/>
              <a:gd name="T30" fmla="*/ 3 w 27"/>
              <a:gd name="T31" fmla="*/ 10 h 21"/>
              <a:gd name="T32" fmla="*/ 4 w 27"/>
              <a:gd name="T33" fmla="*/ 13 h 21"/>
              <a:gd name="T34" fmla="*/ 7 w 27"/>
              <a:gd name="T35" fmla="*/ 10 h 21"/>
              <a:gd name="T36" fmla="*/ 6 w 27"/>
              <a:gd name="T37" fmla="*/ 14 h 21"/>
              <a:gd name="T38" fmla="*/ 4 w 27"/>
              <a:gd name="T39" fmla="*/ 6 h 21"/>
              <a:gd name="T40" fmla="*/ 7 w 27"/>
              <a:gd name="T41" fmla="*/ 9 h 21"/>
              <a:gd name="T42" fmla="*/ 6 w 27"/>
              <a:gd name="T43" fmla="*/ 9 h 21"/>
              <a:gd name="T44" fmla="*/ 4 w 27"/>
              <a:gd name="T45" fmla="*/ 9 h 21"/>
              <a:gd name="T46" fmla="*/ 3 w 27"/>
              <a:gd name="T47" fmla="*/ 9 h 21"/>
              <a:gd name="T48" fmla="*/ 20 w 27"/>
              <a:gd name="T49" fmla="*/ 13 h 21"/>
              <a:gd name="T50" fmla="*/ 21 w 27"/>
              <a:gd name="T51" fmla="*/ 10 h 21"/>
              <a:gd name="T52" fmla="*/ 23 w 27"/>
              <a:gd name="T53" fmla="*/ 10 h 21"/>
              <a:gd name="T54" fmla="*/ 24 w 27"/>
              <a:gd name="T55" fmla="*/ 13 h 21"/>
              <a:gd name="T56" fmla="*/ 20 w 27"/>
              <a:gd name="T57" fmla="*/ 7 h 21"/>
              <a:gd name="T58" fmla="*/ 24 w 27"/>
              <a:gd name="T59" fmla="*/ 7 h 21"/>
              <a:gd name="T60" fmla="*/ 24 w 27"/>
              <a:gd name="T61" fmla="*/ 10 h 21"/>
              <a:gd name="T62" fmla="*/ 21 w 27"/>
              <a:gd name="T63" fmla="*/ 7 h 21"/>
              <a:gd name="T64" fmla="*/ 21 w 27"/>
              <a:gd name="T65" fmla="*/ 10 h 21"/>
              <a:gd name="T66" fmla="*/ 16 w 27"/>
              <a:gd name="T67" fmla="*/ 14 h 21"/>
              <a:gd name="T68" fmla="*/ 15 w 27"/>
              <a:gd name="T69" fmla="*/ 10 h 21"/>
              <a:gd name="T70" fmla="*/ 18 w 27"/>
              <a:gd name="T71" fmla="*/ 13 h 21"/>
              <a:gd name="T72" fmla="*/ 19 w 27"/>
              <a:gd name="T73" fmla="*/ 10 h 21"/>
              <a:gd name="T74" fmla="*/ 16 w 27"/>
              <a:gd name="T75" fmla="*/ 14 h 21"/>
              <a:gd name="T76" fmla="*/ 18 w 27"/>
              <a:gd name="T77" fmla="*/ 6 h 21"/>
              <a:gd name="T78" fmla="*/ 19 w 27"/>
              <a:gd name="T79" fmla="*/ 10 h 21"/>
              <a:gd name="T80" fmla="*/ 18 w 27"/>
              <a:gd name="T81" fmla="*/ 7 h 21"/>
              <a:gd name="T82" fmla="*/ 15 w 27"/>
              <a:gd name="T83" fmla="*/ 10 h 21"/>
              <a:gd name="T84" fmla="*/ 15 w 27"/>
              <a:gd name="T85" fmla="*/ 7 h 21"/>
              <a:gd name="T86" fmla="*/ 14 w 27"/>
              <a:gd name="T87" fmla="*/ 12 h 21"/>
              <a:gd name="T88" fmla="*/ 13 w 27"/>
              <a:gd name="T89" fmla="*/ 11 h 21"/>
              <a:gd name="T90" fmla="*/ 25 w 27"/>
              <a:gd name="T91" fmla="*/ 21 h 21"/>
              <a:gd name="T92" fmla="*/ 0 w 27"/>
              <a:gd name="T93" fmla="*/ 2 h 21"/>
              <a:gd name="T94" fmla="*/ 27 w 27"/>
              <a:gd name="T95"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7" h="21">
                <a:moveTo>
                  <a:pt x="25" y="16"/>
                </a:moveTo>
                <a:cubicBezTo>
                  <a:pt x="25" y="3"/>
                  <a:pt x="25" y="3"/>
                  <a:pt x="25" y="3"/>
                </a:cubicBezTo>
                <a:cubicBezTo>
                  <a:pt x="25" y="3"/>
                  <a:pt x="25" y="3"/>
                  <a:pt x="25" y="3"/>
                </a:cubicBezTo>
                <a:cubicBezTo>
                  <a:pt x="2" y="3"/>
                  <a:pt x="2" y="3"/>
                  <a:pt x="2" y="3"/>
                </a:cubicBezTo>
                <a:cubicBezTo>
                  <a:pt x="2" y="3"/>
                  <a:pt x="2" y="3"/>
                  <a:pt x="2" y="3"/>
                </a:cubicBezTo>
                <a:cubicBezTo>
                  <a:pt x="2" y="16"/>
                  <a:pt x="2" y="16"/>
                  <a:pt x="2" y="16"/>
                </a:cubicBezTo>
                <a:cubicBezTo>
                  <a:pt x="2" y="17"/>
                  <a:pt x="2" y="17"/>
                  <a:pt x="2" y="17"/>
                </a:cubicBezTo>
                <a:cubicBezTo>
                  <a:pt x="25" y="17"/>
                  <a:pt x="25" y="17"/>
                  <a:pt x="25" y="17"/>
                </a:cubicBezTo>
                <a:cubicBezTo>
                  <a:pt x="25" y="17"/>
                  <a:pt x="25" y="17"/>
                  <a:pt x="25" y="16"/>
                </a:cubicBezTo>
                <a:close/>
                <a:moveTo>
                  <a:pt x="14" y="8"/>
                </a:moveTo>
                <a:cubicBezTo>
                  <a:pt x="14" y="9"/>
                  <a:pt x="14" y="9"/>
                  <a:pt x="14" y="9"/>
                </a:cubicBezTo>
                <a:cubicBezTo>
                  <a:pt x="14" y="9"/>
                  <a:pt x="14" y="9"/>
                  <a:pt x="14" y="9"/>
                </a:cubicBezTo>
                <a:cubicBezTo>
                  <a:pt x="13" y="9"/>
                  <a:pt x="13" y="9"/>
                  <a:pt x="13" y="9"/>
                </a:cubicBezTo>
                <a:cubicBezTo>
                  <a:pt x="13" y="9"/>
                  <a:pt x="13" y="9"/>
                  <a:pt x="13" y="9"/>
                </a:cubicBezTo>
                <a:cubicBezTo>
                  <a:pt x="13" y="8"/>
                  <a:pt x="13" y="8"/>
                  <a:pt x="13" y="8"/>
                </a:cubicBezTo>
                <a:cubicBezTo>
                  <a:pt x="13" y="8"/>
                  <a:pt x="13" y="8"/>
                  <a:pt x="13" y="8"/>
                </a:cubicBezTo>
                <a:cubicBezTo>
                  <a:pt x="14" y="8"/>
                  <a:pt x="14" y="8"/>
                  <a:pt x="14" y="8"/>
                </a:cubicBezTo>
                <a:close/>
                <a:moveTo>
                  <a:pt x="9" y="14"/>
                </a:moveTo>
                <a:cubicBezTo>
                  <a:pt x="8" y="13"/>
                  <a:pt x="8" y="13"/>
                  <a:pt x="8" y="13"/>
                </a:cubicBezTo>
                <a:cubicBezTo>
                  <a:pt x="8" y="10"/>
                  <a:pt x="8" y="10"/>
                  <a:pt x="8" y="10"/>
                </a:cubicBezTo>
                <a:cubicBezTo>
                  <a:pt x="9" y="10"/>
                  <a:pt x="9" y="10"/>
                  <a:pt x="9" y="10"/>
                </a:cubicBezTo>
                <a:cubicBezTo>
                  <a:pt x="9" y="10"/>
                  <a:pt x="9" y="10"/>
                  <a:pt x="9" y="10"/>
                </a:cubicBezTo>
                <a:cubicBezTo>
                  <a:pt x="9" y="13"/>
                  <a:pt x="9" y="13"/>
                  <a:pt x="9" y="13"/>
                </a:cubicBezTo>
                <a:cubicBezTo>
                  <a:pt x="11" y="13"/>
                  <a:pt x="11" y="13"/>
                  <a:pt x="11" y="13"/>
                </a:cubicBezTo>
                <a:cubicBezTo>
                  <a:pt x="11" y="10"/>
                  <a:pt x="11" y="10"/>
                  <a:pt x="11" y="10"/>
                </a:cubicBezTo>
                <a:cubicBezTo>
                  <a:pt x="12" y="10"/>
                  <a:pt x="12" y="10"/>
                  <a:pt x="12" y="10"/>
                </a:cubicBezTo>
                <a:cubicBezTo>
                  <a:pt x="12" y="10"/>
                  <a:pt x="12" y="10"/>
                  <a:pt x="12" y="10"/>
                </a:cubicBezTo>
                <a:cubicBezTo>
                  <a:pt x="12" y="13"/>
                  <a:pt x="12" y="13"/>
                  <a:pt x="12" y="13"/>
                </a:cubicBezTo>
                <a:cubicBezTo>
                  <a:pt x="11" y="14"/>
                  <a:pt x="11" y="14"/>
                  <a:pt x="11" y="14"/>
                </a:cubicBezTo>
                <a:cubicBezTo>
                  <a:pt x="9" y="14"/>
                  <a:pt x="9" y="14"/>
                  <a:pt x="9" y="14"/>
                </a:cubicBezTo>
                <a:close/>
                <a:moveTo>
                  <a:pt x="8" y="7"/>
                </a:moveTo>
                <a:cubicBezTo>
                  <a:pt x="9" y="6"/>
                  <a:pt x="9" y="6"/>
                  <a:pt x="9" y="6"/>
                </a:cubicBezTo>
                <a:cubicBezTo>
                  <a:pt x="11" y="6"/>
                  <a:pt x="11" y="6"/>
                  <a:pt x="11" y="6"/>
                </a:cubicBezTo>
                <a:cubicBezTo>
                  <a:pt x="12" y="7"/>
                  <a:pt x="12" y="7"/>
                  <a:pt x="12" y="7"/>
                </a:cubicBezTo>
                <a:cubicBezTo>
                  <a:pt x="12" y="9"/>
                  <a:pt x="12" y="9"/>
                  <a:pt x="12" y="9"/>
                </a:cubicBezTo>
                <a:cubicBezTo>
                  <a:pt x="12" y="10"/>
                  <a:pt x="12" y="10"/>
                  <a:pt x="12" y="10"/>
                </a:cubicBezTo>
                <a:cubicBezTo>
                  <a:pt x="12" y="10"/>
                  <a:pt x="12" y="10"/>
                  <a:pt x="12" y="10"/>
                </a:cubicBezTo>
                <a:cubicBezTo>
                  <a:pt x="11" y="9"/>
                  <a:pt x="11" y="9"/>
                  <a:pt x="11" y="9"/>
                </a:cubicBezTo>
                <a:cubicBezTo>
                  <a:pt x="11" y="7"/>
                  <a:pt x="11" y="7"/>
                  <a:pt x="11" y="7"/>
                </a:cubicBezTo>
                <a:cubicBezTo>
                  <a:pt x="9" y="7"/>
                  <a:pt x="9" y="7"/>
                  <a:pt x="9" y="7"/>
                </a:cubicBezTo>
                <a:cubicBezTo>
                  <a:pt x="9" y="9"/>
                  <a:pt x="9" y="9"/>
                  <a:pt x="9" y="9"/>
                </a:cubicBezTo>
                <a:cubicBezTo>
                  <a:pt x="9" y="10"/>
                  <a:pt x="9" y="10"/>
                  <a:pt x="9" y="10"/>
                </a:cubicBezTo>
                <a:cubicBezTo>
                  <a:pt x="9" y="10"/>
                  <a:pt x="9" y="10"/>
                  <a:pt x="9" y="10"/>
                </a:cubicBezTo>
                <a:cubicBezTo>
                  <a:pt x="8" y="9"/>
                  <a:pt x="8" y="9"/>
                  <a:pt x="8" y="9"/>
                </a:cubicBezTo>
                <a:cubicBezTo>
                  <a:pt x="8" y="7"/>
                  <a:pt x="8" y="7"/>
                  <a:pt x="8" y="7"/>
                </a:cubicBezTo>
                <a:close/>
                <a:moveTo>
                  <a:pt x="4" y="14"/>
                </a:moveTo>
                <a:cubicBezTo>
                  <a:pt x="3" y="13"/>
                  <a:pt x="3" y="13"/>
                  <a:pt x="3" y="13"/>
                </a:cubicBezTo>
                <a:cubicBezTo>
                  <a:pt x="3" y="10"/>
                  <a:pt x="3" y="10"/>
                  <a:pt x="3" y="10"/>
                </a:cubicBezTo>
                <a:cubicBezTo>
                  <a:pt x="3" y="10"/>
                  <a:pt x="3" y="10"/>
                  <a:pt x="3" y="10"/>
                </a:cubicBezTo>
                <a:cubicBezTo>
                  <a:pt x="4" y="10"/>
                  <a:pt x="4" y="10"/>
                  <a:pt x="4" y="10"/>
                </a:cubicBezTo>
                <a:cubicBezTo>
                  <a:pt x="4" y="13"/>
                  <a:pt x="4" y="13"/>
                  <a:pt x="4" y="13"/>
                </a:cubicBezTo>
                <a:cubicBezTo>
                  <a:pt x="6" y="13"/>
                  <a:pt x="6" y="13"/>
                  <a:pt x="6" y="13"/>
                </a:cubicBezTo>
                <a:cubicBezTo>
                  <a:pt x="6" y="10"/>
                  <a:pt x="6" y="10"/>
                  <a:pt x="6" y="10"/>
                </a:cubicBezTo>
                <a:cubicBezTo>
                  <a:pt x="7" y="10"/>
                  <a:pt x="7" y="10"/>
                  <a:pt x="7" y="10"/>
                </a:cubicBezTo>
                <a:cubicBezTo>
                  <a:pt x="7" y="10"/>
                  <a:pt x="7" y="10"/>
                  <a:pt x="7" y="10"/>
                </a:cubicBezTo>
                <a:cubicBezTo>
                  <a:pt x="7" y="13"/>
                  <a:pt x="7" y="13"/>
                  <a:pt x="7" y="13"/>
                </a:cubicBezTo>
                <a:cubicBezTo>
                  <a:pt x="6" y="14"/>
                  <a:pt x="6" y="14"/>
                  <a:pt x="6" y="14"/>
                </a:cubicBezTo>
                <a:cubicBezTo>
                  <a:pt x="4" y="14"/>
                  <a:pt x="4" y="14"/>
                  <a:pt x="4" y="14"/>
                </a:cubicBezTo>
                <a:close/>
                <a:moveTo>
                  <a:pt x="3" y="7"/>
                </a:moveTo>
                <a:cubicBezTo>
                  <a:pt x="4" y="6"/>
                  <a:pt x="4" y="6"/>
                  <a:pt x="4" y="6"/>
                </a:cubicBezTo>
                <a:cubicBezTo>
                  <a:pt x="6" y="6"/>
                  <a:pt x="6" y="6"/>
                  <a:pt x="6" y="6"/>
                </a:cubicBezTo>
                <a:cubicBezTo>
                  <a:pt x="7" y="7"/>
                  <a:pt x="7" y="7"/>
                  <a:pt x="7" y="7"/>
                </a:cubicBezTo>
                <a:cubicBezTo>
                  <a:pt x="7" y="9"/>
                  <a:pt x="7" y="9"/>
                  <a:pt x="7" y="9"/>
                </a:cubicBezTo>
                <a:cubicBezTo>
                  <a:pt x="7" y="10"/>
                  <a:pt x="7" y="10"/>
                  <a:pt x="7" y="10"/>
                </a:cubicBezTo>
                <a:cubicBezTo>
                  <a:pt x="7" y="10"/>
                  <a:pt x="7" y="10"/>
                  <a:pt x="7" y="10"/>
                </a:cubicBezTo>
                <a:cubicBezTo>
                  <a:pt x="6" y="9"/>
                  <a:pt x="6" y="9"/>
                  <a:pt x="6" y="9"/>
                </a:cubicBezTo>
                <a:cubicBezTo>
                  <a:pt x="6" y="7"/>
                  <a:pt x="6" y="7"/>
                  <a:pt x="6" y="7"/>
                </a:cubicBezTo>
                <a:cubicBezTo>
                  <a:pt x="4" y="7"/>
                  <a:pt x="4" y="7"/>
                  <a:pt x="4" y="7"/>
                </a:cubicBezTo>
                <a:cubicBezTo>
                  <a:pt x="4" y="9"/>
                  <a:pt x="4" y="9"/>
                  <a:pt x="4" y="9"/>
                </a:cubicBezTo>
                <a:cubicBezTo>
                  <a:pt x="3" y="10"/>
                  <a:pt x="3" y="10"/>
                  <a:pt x="3" y="10"/>
                </a:cubicBezTo>
                <a:cubicBezTo>
                  <a:pt x="3" y="10"/>
                  <a:pt x="3" y="10"/>
                  <a:pt x="3" y="10"/>
                </a:cubicBezTo>
                <a:cubicBezTo>
                  <a:pt x="3" y="9"/>
                  <a:pt x="3" y="9"/>
                  <a:pt x="3" y="9"/>
                </a:cubicBezTo>
                <a:cubicBezTo>
                  <a:pt x="3" y="7"/>
                  <a:pt x="3" y="7"/>
                  <a:pt x="3" y="7"/>
                </a:cubicBezTo>
                <a:close/>
                <a:moveTo>
                  <a:pt x="21" y="14"/>
                </a:moveTo>
                <a:cubicBezTo>
                  <a:pt x="20" y="13"/>
                  <a:pt x="20" y="13"/>
                  <a:pt x="20" y="13"/>
                </a:cubicBezTo>
                <a:cubicBezTo>
                  <a:pt x="20" y="10"/>
                  <a:pt x="20" y="10"/>
                  <a:pt x="20" y="10"/>
                </a:cubicBezTo>
                <a:cubicBezTo>
                  <a:pt x="21" y="10"/>
                  <a:pt x="21" y="10"/>
                  <a:pt x="21" y="10"/>
                </a:cubicBezTo>
                <a:cubicBezTo>
                  <a:pt x="21" y="10"/>
                  <a:pt x="21" y="10"/>
                  <a:pt x="21" y="10"/>
                </a:cubicBezTo>
                <a:cubicBezTo>
                  <a:pt x="21" y="13"/>
                  <a:pt x="21" y="13"/>
                  <a:pt x="21" y="13"/>
                </a:cubicBezTo>
                <a:cubicBezTo>
                  <a:pt x="23" y="13"/>
                  <a:pt x="23" y="13"/>
                  <a:pt x="23" y="13"/>
                </a:cubicBezTo>
                <a:cubicBezTo>
                  <a:pt x="23" y="10"/>
                  <a:pt x="23" y="10"/>
                  <a:pt x="23" y="10"/>
                </a:cubicBezTo>
                <a:cubicBezTo>
                  <a:pt x="24" y="10"/>
                  <a:pt x="24" y="10"/>
                  <a:pt x="24" y="10"/>
                </a:cubicBezTo>
                <a:cubicBezTo>
                  <a:pt x="24" y="10"/>
                  <a:pt x="24" y="10"/>
                  <a:pt x="24" y="10"/>
                </a:cubicBezTo>
                <a:cubicBezTo>
                  <a:pt x="24" y="13"/>
                  <a:pt x="24" y="13"/>
                  <a:pt x="24" y="13"/>
                </a:cubicBezTo>
                <a:cubicBezTo>
                  <a:pt x="23" y="14"/>
                  <a:pt x="23" y="14"/>
                  <a:pt x="23" y="14"/>
                </a:cubicBezTo>
                <a:cubicBezTo>
                  <a:pt x="21" y="14"/>
                  <a:pt x="21" y="14"/>
                  <a:pt x="21" y="14"/>
                </a:cubicBezTo>
                <a:close/>
                <a:moveTo>
                  <a:pt x="20" y="7"/>
                </a:moveTo>
                <a:cubicBezTo>
                  <a:pt x="21" y="6"/>
                  <a:pt x="21" y="6"/>
                  <a:pt x="21" y="6"/>
                </a:cubicBezTo>
                <a:cubicBezTo>
                  <a:pt x="23" y="6"/>
                  <a:pt x="23" y="6"/>
                  <a:pt x="23" y="6"/>
                </a:cubicBezTo>
                <a:cubicBezTo>
                  <a:pt x="24" y="7"/>
                  <a:pt x="24" y="7"/>
                  <a:pt x="24" y="7"/>
                </a:cubicBezTo>
                <a:cubicBezTo>
                  <a:pt x="24" y="9"/>
                  <a:pt x="24" y="9"/>
                  <a:pt x="24" y="9"/>
                </a:cubicBezTo>
                <a:cubicBezTo>
                  <a:pt x="24" y="10"/>
                  <a:pt x="24" y="10"/>
                  <a:pt x="24" y="10"/>
                </a:cubicBezTo>
                <a:cubicBezTo>
                  <a:pt x="24" y="10"/>
                  <a:pt x="24" y="10"/>
                  <a:pt x="24" y="10"/>
                </a:cubicBezTo>
                <a:cubicBezTo>
                  <a:pt x="23" y="9"/>
                  <a:pt x="23" y="9"/>
                  <a:pt x="23" y="9"/>
                </a:cubicBezTo>
                <a:cubicBezTo>
                  <a:pt x="23" y="7"/>
                  <a:pt x="23" y="7"/>
                  <a:pt x="23" y="7"/>
                </a:cubicBezTo>
                <a:cubicBezTo>
                  <a:pt x="21" y="7"/>
                  <a:pt x="21" y="7"/>
                  <a:pt x="21" y="7"/>
                </a:cubicBezTo>
                <a:cubicBezTo>
                  <a:pt x="21" y="9"/>
                  <a:pt x="21" y="9"/>
                  <a:pt x="21" y="9"/>
                </a:cubicBezTo>
                <a:cubicBezTo>
                  <a:pt x="21" y="10"/>
                  <a:pt x="21" y="10"/>
                  <a:pt x="21" y="10"/>
                </a:cubicBezTo>
                <a:cubicBezTo>
                  <a:pt x="21" y="10"/>
                  <a:pt x="21" y="10"/>
                  <a:pt x="21" y="10"/>
                </a:cubicBezTo>
                <a:cubicBezTo>
                  <a:pt x="20" y="9"/>
                  <a:pt x="20" y="9"/>
                  <a:pt x="20" y="9"/>
                </a:cubicBezTo>
                <a:cubicBezTo>
                  <a:pt x="20" y="7"/>
                  <a:pt x="20" y="7"/>
                  <a:pt x="20" y="7"/>
                </a:cubicBezTo>
                <a:close/>
                <a:moveTo>
                  <a:pt x="16" y="14"/>
                </a:moveTo>
                <a:cubicBezTo>
                  <a:pt x="15" y="13"/>
                  <a:pt x="15" y="13"/>
                  <a:pt x="15" y="13"/>
                </a:cubicBezTo>
                <a:cubicBezTo>
                  <a:pt x="15" y="10"/>
                  <a:pt x="15" y="10"/>
                  <a:pt x="15" y="10"/>
                </a:cubicBezTo>
                <a:cubicBezTo>
                  <a:pt x="15" y="10"/>
                  <a:pt x="15" y="10"/>
                  <a:pt x="15" y="10"/>
                </a:cubicBezTo>
                <a:cubicBezTo>
                  <a:pt x="16" y="10"/>
                  <a:pt x="16" y="10"/>
                  <a:pt x="16" y="10"/>
                </a:cubicBezTo>
                <a:cubicBezTo>
                  <a:pt x="16" y="13"/>
                  <a:pt x="16" y="13"/>
                  <a:pt x="16" y="13"/>
                </a:cubicBezTo>
                <a:cubicBezTo>
                  <a:pt x="18" y="13"/>
                  <a:pt x="18" y="13"/>
                  <a:pt x="18" y="13"/>
                </a:cubicBezTo>
                <a:cubicBezTo>
                  <a:pt x="18" y="10"/>
                  <a:pt x="18" y="10"/>
                  <a:pt x="18" y="10"/>
                </a:cubicBezTo>
                <a:cubicBezTo>
                  <a:pt x="19" y="10"/>
                  <a:pt x="19" y="10"/>
                  <a:pt x="19" y="10"/>
                </a:cubicBezTo>
                <a:cubicBezTo>
                  <a:pt x="19" y="10"/>
                  <a:pt x="19" y="10"/>
                  <a:pt x="19" y="10"/>
                </a:cubicBezTo>
                <a:cubicBezTo>
                  <a:pt x="19" y="13"/>
                  <a:pt x="19" y="13"/>
                  <a:pt x="19" y="13"/>
                </a:cubicBezTo>
                <a:cubicBezTo>
                  <a:pt x="18" y="14"/>
                  <a:pt x="18" y="14"/>
                  <a:pt x="18" y="14"/>
                </a:cubicBezTo>
                <a:cubicBezTo>
                  <a:pt x="16" y="14"/>
                  <a:pt x="16" y="14"/>
                  <a:pt x="16" y="14"/>
                </a:cubicBezTo>
                <a:close/>
                <a:moveTo>
                  <a:pt x="15" y="7"/>
                </a:moveTo>
                <a:cubicBezTo>
                  <a:pt x="16" y="6"/>
                  <a:pt x="16" y="6"/>
                  <a:pt x="16" y="6"/>
                </a:cubicBezTo>
                <a:cubicBezTo>
                  <a:pt x="18" y="6"/>
                  <a:pt x="18" y="6"/>
                  <a:pt x="18" y="6"/>
                </a:cubicBezTo>
                <a:cubicBezTo>
                  <a:pt x="19" y="7"/>
                  <a:pt x="19" y="7"/>
                  <a:pt x="19" y="7"/>
                </a:cubicBezTo>
                <a:cubicBezTo>
                  <a:pt x="19" y="9"/>
                  <a:pt x="19" y="9"/>
                  <a:pt x="19" y="9"/>
                </a:cubicBezTo>
                <a:cubicBezTo>
                  <a:pt x="19" y="10"/>
                  <a:pt x="19" y="10"/>
                  <a:pt x="19" y="10"/>
                </a:cubicBezTo>
                <a:cubicBezTo>
                  <a:pt x="19" y="10"/>
                  <a:pt x="19" y="10"/>
                  <a:pt x="19" y="10"/>
                </a:cubicBezTo>
                <a:cubicBezTo>
                  <a:pt x="18" y="9"/>
                  <a:pt x="18" y="9"/>
                  <a:pt x="18" y="9"/>
                </a:cubicBezTo>
                <a:cubicBezTo>
                  <a:pt x="18" y="7"/>
                  <a:pt x="18" y="7"/>
                  <a:pt x="18" y="7"/>
                </a:cubicBezTo>
                <a:cubicBezTo>
                  <a:pt x="16" y="7"/>
                  <a:pt x="16" y="7"/>
                  <a:pt x="16" y="7"/>
                </a:cubicBezTo>
                <a:cubicBezTo>
                  <a:pt x="16" y="9"/>
                  <a:pt x="16" y="9"/>
                  <a:pt x="16" y="9"/>
                </a:cubicBezTo>
                <a:cubicBezTo>
                  <a:pt x="15" y="10"/>
                  <a:pt x="15" y="10"/>
                  <a:pt x="15" y="10"/>
                </a:cubicBezTo>
                <a:cubicBezTo>
                  <a:pt x="15" y="10"/>
                  <a:pt x="15" y="10"/>
                  <a:pt x="15" y="10"/>
                </a:cubicBezTo>
                <a:cubicBezTo>
                  <a:pt x="15" y="9"/>
                  <a:pt x="15" y="9"/>
                  <a:pt x="15" y="9"/>
                </a:cubicBezTo>
                <a:cubicBezTo>
                  <a:pt x="15" y="7"/>
                  <a:pt x="15" y="7"/>
                  <a:pt x="15" y="7"/>
                </a:cubicBezTo>
                <a:close/>
                <a:moveTo>
                  <a:pt x="14" y="11"/>
                </a:moveTo>
                <a:cubicBezTo>
                  <a:pt x="14" y="12"/>
                  <a:pt x="14" y="12"/>
                  <a:pt x="14" y="12"/>
                </a:cubicBezTo>
                <a:cubicBezTo>
                  <a:pt x="14" y="12"/>
                  <a:pt x="14" y="12"/>
                  <a:pt x="14" y="12"/>
                </a:cubicBezTo>
                <a:cubicBezTo>
                  <a:pt x="13" y="12"/>
                  <a:pt x="13" y="12"/>
                  <a:pt x="13" y="12"/>
                </a:cubicBezTo>
                <a:cubicBezTo>
                  <a:pt x="13" y="12"/>
                  <a:pt x="13" y="12"/>
                  <a:pt x="13" y="12"/>
                </a:cubicBezTo>
                <a:cubicBezTo>
                  <a:pt x="13" y="11"/>
                  <a:pt x="13" y="11"/>
                  <a:pt x="13" y="11"/>
                </a:cubicBezTo>
                <a:cubicBezTo>
                  <a:pt x="13" y="11"/>
                  <a:pt x="13" y="11"/>
                  <a:pt x="13" y="11"/>
                </a:cubicBezTo>
                <a:cubicBezTo>
                  <a:pt x="14" y="11"/>
                  <a:pt x="14" y="11"/>
                  <a:pt x="14" y="11"/>
                </a:cubicBezTo>
                <a:close/>
                <a:moveTo>
                  <a:pt x="25" y="21"/>
                </a:moveTo>
                <a:cubicBezTo>
                  <a:pt x="23" y="21"/>
                  <a:pt x="5" y="21"/>
                  <a:pt x="2" y="21"/>
                </a:cubicBezTo>
                <a:cubicBezTo>
                  <a:pt x="1" y="21"/>
                  <a:pt x="0" y="20"/>
                  <a:pt x="0" y="18"/>
                </a:cubicBezTo>
                <a:cubicBezTo>
                  <a:pt x="0" y="2"/>
                  <a:pt x="0" y="2"/>
                  <a:pt x="0" y="2"/>
                </a:cubicBezTo>
                <a:cubicBezTo>
                  <a:pt x="0" y="1"/>
                  <a:pt x="1" y="0"/>
                  <a:pt x="2" y="0"/>
                </a:cubicBezTo>
                <a:cubicBezTo>
                  <a:pt x="10" y="0"/>
                  <a:pt x="17" y="0"/>
                  <a:pt x="25" y="0"/>
                </a:cubicBezTo>
                <a:cubicBezTo>
                  <a:pt x="26" y="0"/>
                  <a:pt x="27" y="1"/>
                  <a:pt x="27" y="2"/>
                </a:cubicBezTo>
                <a:cubicBezTo>
                  <a:pt x="27" y="18"/>
                  <a:pt x="27" y="18"/>
                  <a:pt x="27" y="18"/>
                </a:cubicBezTo>
                <a:cubicBezTo>
                  <a:pt x="27" y="20"/>
                  <a:pt x="26" y="21"/>
                  <a:pt x="25" y="21"/>
                </a:cubicBez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54" name="Freeform 280"/>
          <p:cNvSpPr>
            <a:spLocks/>
          </p:cNvSpPr>
          <p:nvPr/>
        </p:nvSpPr>
        <p:spPr bwMode="auto">
          <a:xfrm>
            <a:off x="9539328" y="2745074"/>
            <a:ext cx="57913" cy="19908"/>
          </a:xfrm>
          <a:custGeom>
            <a:avLst/>
            <a:gdLst>
              <a:gd name="T0" fmla="*/ 5 w 6"/>
              <a:gd name="T1" fmla="*/ 2 h 2"/>
              <a:gd name="T2" fmla="*/ 1 w 6"/>
              <a:gd name="T3" fmla="*/ 2 h 2"/>
              <a:gd name="T4" fmla="*/ 0 w 6"/>
              <a:gd name="T5" fmla="*/ 2 h 2"/>
              <a:gd name="T6" fmla="*/ 0 w 6"/>
              <a:gd name="T7" fmla="*/ 1 h 2"/>
              <a:gd name="T8" fmla="*/ 0 w 6"/>
              <a:gd name="T9" fmla="*/ 0 h 2"/>
              <a:gd name="T10" fmla="*/ 6 w 6"/>
              <a:gd name="T11" fmla="*/ 0 h 2"/>
              <a:gd name="T12" fmla="*/ 6 w 6"/>
              <a:gd name="T13" fmla="*/ 1 h 2"/>
              <a:gd name="T14" fmla="*/ 6 w 6"/>
              <a:gd name="T15" fmla="*/ 2 h 2"/>
              <a:gd name="T16" fmla="*/ 5 w 6"/>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2">
                <a:moveTo>
                  <a:pt x="5" y="2"/>
                </a:moveTo>
                <a:cubicBezTo>
                  <a:pt x="1" y="2"/>
                  <a:pt x="1" y="2"/>
                  <a:pt x="1" y="2"/>
                </a:cubicBezTo>
                <a:cubicBezTo>
                  <a:pt x="1" y="2"/>
                  <a:pt x="1" y="2"/>
                  <a:pt x="0" y="2"/>
                </a:cubicBezTo>
                <a:cubicBezTo>
                  <a:pt x="0" y="1"/>
                  <a:pt x="0" y="1"/>
                  <a:pt x="0" y="1"/>
                </a:cubicBezTo>
                <a:cubicBezTo>
                  <a:pt x="0" y="0"/>
                  <a:pt x="0" y="0"/>
                  <a:pt x="0" y="0"/>
                </a:cubicBezTo>
                <a:cubicBezTo>
                  <a:pt x="6" y="0"/>
                  <a:pt x="6" y="0"/>
                  <a:pt x="6" y="0"/>
                </a:cubicBezTo>
                <a:cubicBezTo>
                  <a:pt x="6" y="1"/>
                  <a:pt x="6" y="1"/>
                  <a:pt x="6" y="1"/>
                </a:cubicBezTo>
                <a:cubicBezTo>
                  <a:pt x="6" y="1"/>
                  <a:pt x="6" y="1"/>
                  <a:pt x="6" y="2"/>
                </a:cubicBezTo>
                <a:cubicBezTo>
                  <a:pt x="5" y="2"/>
                  <a:pt x="5" y="2"/>
                  <a:pt x="5" y="2"/>
                </a:cubicBez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55" name="Freeform 281"/>
          <p:cNvSpPr>
            <a:spLocks/>
          </p:cNvSpPr>
          <p:nvPr/>
        </p:nvSpPr>
        <p:spPr bwMode="auto">
          <a:xfrm>
            <a:off x="9376448" y="2745074"/>
            <a:ext cx="57913" cy="19908"/>
          </a:xfrm>
          <a:custGeom>
            <a:avLst/>
            <a:gdLst>
              <a:gd name="T0" fmla="*/ 5 w 6"/>
              <a:gd name="T1" fmla="*/ 2 h 2"/>
              <a:gd name="T2" fmla="*/ 1 w 6"/>
              <a:gd name="T3" fmla="*/ 2 h 2"/>
              <a:gd name="T4" fmla="*/ 0 w 6"/>
              <a:gd name="T5" fmla="*/ 2 h 2"/>
              <a:gd name="T6" fmla="*/ 0 w 6"/>
              <a:gd name="T7" fmla="*/ 1 h 2"/>
              <a:gd name="T8" fmla="*/ 0 w 6"/>
              <a:gd name="T9" fmla="*/ 0 h 2"/>
              <a:gd name="T10" fmla="*/ 6 w 6"/>
              <a:gd name="T11" fmla="*/ 0 h 2"/>
              <a:gd name="T12" fmla="*/ 6 w 6"/>
              <a:gd name="T13" fmla="*/ 1 h 2"/>
              <a:gd name="T14" fmla="*/ 6 w 6"/>
              <a:gd name="T15" fmla="*/ 2 h 2"/>
              <a:gd name="T16" fmla="*/ 5 w 6"/>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2">
                <a:moveTo>
                  <a:pt x="5" y="2"/>
                </a:moveTo>
                <a:cubicBezTo>
                  <a:pt x="1" y="2"/>
                  <a:pt x="1" y="2"/>
                  <a:pt x="1" y="2"/>
                </a:cubicBezTo>
                <a:cubicBezTo>
                  <a:pt x="1" y="2"/>
                  <a:pt x="1" y="2"/>
                  <a:pt x="0" y="2"/>
                </a:cubicBezTo>
                <a:cubicBezTo>
                  <a:pt x="0" y="1"/>
                  <a:pt x="0" y="1"/>
                  <a:pt x="0" y="1"/>
                </a:cubicBezTo>
                <a:cubicBezTo>
                  <a:pt x="0" y="0"/>
                  <a:pt x="0" y="0"/>
                  <a:pt x="0" y="0"/>
                </a:cubicBezTo>
                <a:cubicBezTo>
                  <a:pt x="6" y="0"/>
                  <a:pt x="6" y="0"/>
                  <a:pt x="6" y="0"/>
                </a:cubicBezTo>
                <a:cubicBezTo>
                  <a:pt x="6" y="1"/>
                  <a:pt x="6" y="1"/>
                  <a:pt x="6" y="1"/>
                </a:cubicBezTo>
                <a:cubicBezTo>
                  <a:pt x="6" y="1"/>
                  <a:pt x="6" y="1"/>
                  <a:pt x="6" y="2"/>
                </a:cubicBezTo>
                <a:cubicBezTo>
                  <a:pt x="6" y="2"/>
                  <a:pt x="5" y="2"/>
                  <a:pt x="5" y="2"/>
                </a:cubicBez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56" name="Rectangle 282"/>
          <p:cNvSpPr>
            <a:spLocks noChangeArrowheads="1"/>
          </p:cNvSpPr>
          <p:nvPr/>
        </p:nvSpPr>
        <p:spPr bwMode="auto">
          <a:xfrm>
            <a:off x="9548378" y="2524281"/>
            <a:ext cx="48865" cy="9050"/>
          </a:xfrm>
          <a:prstGeom prst="rect">
            <a:avLst/>
          </a:pr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
        <p:nvSpPr>
          <p:cNvPr id="257" name="Freeform 283"/>
          <p:cNvSpPr>
            <a:spLocks noEditPoints="1"/>
          </p:cNvSpPr>
          <p:nvPr/>
        </p:nvSpPr>
        <p:spPr bwMode="auto">
          <a:xfrm>
            <a:off x="1266828" y="3099790"/>
            <a:ext cx="336619" cy="354717"/>
          </a:xfrm>
          <a:custGeom>
            <a:avLst/>
            <a:gdLst>
              <a:gd name="T0" fmla="*/ 19 w 35"/>
              <a:gd name="T1" fmla="*/ 32 h 37"/>
              <a:gd name="T2" fmla="*/ 20 w 35"/>
              <a:gd name="T3" fmla="*/ 24 h 37"/>
              <a:gd name="T4" fmla="*/ 24 w 35"/>
              <a:gd name="T5" fmla="*/ 13 h 37"/>
              <a:gd name="T6" fmla="*/ 15 w 35"/>
              <a:gd name="T7" fmla="*/ 12 h 37"/>
              <a:gd name="T8" fmla="*/ 18 w 35"/>
              <a:gd name="T9" fmla="*/ 15 h 37"/>
              <a:gd name="T10" fmla="*/ 18 w 35"/>
              <a:gd name="T11" fmla="*/ 16 h 37"/>
              <a:gd name="T12" fmla="*/ 11 w 35"/>
              <a:gd name="T13" fmla="*/ 16 h 37"/>
              <a:gd name="T14" fmla="*/ 3 w 35"/>
              <a:gd name="T15" fmla="*/ 16 h 37"/>
              <a:gd name="T16" fmla="*/ 1 w 35"/>
              <a:gd name="T17" fmla="*/ 16 h 37"/>
              <a:gd name="T18" fmla="*/ 7 w 35"/>
              <a:gd name="T19" fmla="*/ 0 h 37"/>
              <a:gd name="T20" fmla="*/ 7 w 35"/>
              <a:gd name="T21" fmla="*/ 0 h 37"/>
              <a:gd name="T22" fmla="*/ 10 w 35"/>
              <a:gd name="T23" fmla="*/ 5 h 37"/>
              <a:gd name="T24" fmla="*/ 30 w 35"/>
              <a:gd name="T25" fmla="*/ 9 h 37"/>
              <a:gd name="T26" fmla="*/ 9 w 35"/>
              <a:gd name="T27" fmla="*/ 27 h 37"/>
              <a:gd name="T28" fmla="*/ 6 w 35"/>
              <a:gd name="T29" fmla="*/ 25 h 37"/>
              <a:gd name="T30" fmla="*/ 5 w 35"/>
              <a:gd name="T31" fmla="*/ 25 h 37"/>
              <a:gd name="T32" fmla="*/ 5 w 35"/>
              <a:gd name="T33" fmla="*/ 26 h 37"/>
              <a:gd name="T34" fmla="*/ 8 w 35"/>
              <a:gd name="T35" fmla="*/ 28 h 37"/>
              <a:gd name="T36" fmla="*/ 8 w 35"/>
              <a:gd name="T37" fmla="*/ 29 h 37"/>
              <a:gd name="T38" fmla="*/ 8 w 35"/>
              <a:gd name="T39" fmla="*/ 29 h 37"/>
              <a:gd name="T40" fmla="*/ 7 w 35"/>
              <a:gd name="T41" fmla="*/ 34 h 37"/>
              <a:gd name="T42" fmla="*/ 7 w 35"/>
              <a:gd name="T43" fmla="*/ 34 h 37"/>
              <a:gd name="T44" fmla="*/ 9 w 35"/>
              <a:gd name="T45" fmla="*/ 29 h 37"/>
              <a:gd name="T46" fmla="*/ 10 w 35"/>
              <a:gd name="T47" fmla="*/ 28 h 37"/>
              <a:gd name="T48" fmla="*/ 10 w 35"/>
              <a:gd name="T49" fmla="*/ 28 h 37"/>
              <a:gd name="T50" fmla="*/ 14 w 35"/>
              <a:gd name="T51" fmla="*/ 24 h 37"/>
              <a:gd name="T52" fmla="*/ 13 w 35"/>
              <a:gd name="T53" fmla="*/ 23 h 37"/>
              <a:gd name="T54" fmla="*/ 9 w 35"/>
              <a:gd name="T55" fmla="*/ 27 h 37"/>
              <a:gd name="T56" fmla="*/ 9 w 35"/>
              <a:gd name="T57" fmla="*/ 26 h 37"/>
              <a:gd name="T58" fmla="*/ 9 w 35"/>
              <a:gd name="T59" fmla="*/ 27 h 37"/>
              <a:gd name="T60" fmla="*/ 12 w 35"/>
              <a:gd name="T61" fmla="*/ 21 h 37"/>
              <a:gd name="T62" fmla="*/ 6 w 35"/>
              <a:gd name="T63" fmla="*/ 21 h 37"/>
              <a:gd name="T64" fmla="*/ 2 w 35"/>
              <a:gd name="T65" fmla="*/ 25 h 37"/>
              <a:gd name="T66" fmla="*/ 2 w 35"/>
              <a:gd name="T67" fmla="*/ 30 h 37"/>
              <a:gd name="T68" fmla="*/ 6 w 35"/>
              <a:gd name="T69" fmla="*/ 34 h 37"/>
              <a:gd name="T70" fmla="*/ 12 w 35"/>
              <a:gd name="T71" fmla="*/ 34 h 37"/>
              <a:gd name="T72" fmla="*/ 15 w 35"/>
              <a:gd name="T73" fmla="*/ 30 h 37"/>
              <a:gd name="T74" fmla="*/ 15 w 35"/>
              <a:gd name="T75" fmla="*/ 25 h 37"/>
              <a:gd name="T76" fmla="*/ 2 w 35"/>
              <a:gd name="T77" fmla="*/ 21 h 37"/>
              <a:gd name="T78" fmla="*/ 2 w 35"/>
              <a:gd name="T79" fmla="*/ 34 h 37"/>
              <a:gd name="T80" fmla="*/ 15 w 35"/>
              <a:gd name="T81" fmla="*/ 34 h 37"/>
              <a:gd name="T82" fmla="*/ 15 w 35"/>
              <a:gd name="T83" fmla="*/ 21 h 37"/>
              <a:gd name="T84" fmla="*/ 2 w 35"/>
              <a:gd name="T85" fmla="*/ 21 h 37"/>
              <a:gd name="T86" fmla="*/ 3 w 35"/>
              <a:gd name="T87" fmla="*/ 27 h 37"/>
              <a:gd name="T88" fmla="*/ 3 w 35"/>
              <a:gd name="T89" fmla="*/ 28 h 37"/>
              <a:gd name="T90" fmla="*/ 5 w 35"/>
              <a:gd name="T91" fmla="*/ 28 h 37"/>
              <a:gd name="T92" fmla="*/ 13 w 35"/>
              <a:gd name="T93" fmla="*/ 28 h 37"/>
              <a:gd name="T94" fmla="*/ 15 w 35"/>
              <a:gd name="T95" fmla="*/ 28 h 37"/>
              <a:gd name="T96" fmla="*/ 13 w 35"/>
              <a:gd name="T97" fmla="*/ 27 h 37"/>
              <a:gd name="T98" fmla="*/ 13 w 35"/>
              <a:gd name="T99" fmla="*/ 28 h 37"/>
              <a:gd name="T100" fmla="*/ 8 w 35"/>
              <a:gd name="T101" fmla="*/ 34 h 37"/>
              <a:gd name="T102" fmla="*/ 9 w 35"/>
              <a:gd name="T103" fmla="*/ 34 h 37"/>
              <a:gd name="T104" fmla="*/ 9 w 35"/>
              <a:gd name="T105" fmla="*/ 31 h 37"/>
              <a:gd name="T106" fmla="*/ 9 w 35"/>
              <a:gd name="T107" fmla="*/ 24 h 37"/>
              <a:gd name="T108" fmla="*/ 9 w 35"/>
              <a:gd name="T109" fmla="*/ 21 h 37"/>
              <a:gd name="T110" fmla="*/ 8 w 35"/>
              <a:gd name="T111" fmla="*/ 24 h 37"/>
              <a:gd name="T112" fmla="*/ 9 w 35"/>
              <a:gd name="T113" fmla="*/ 2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 h="37">
                <a:moveTo>
                  <a:pt x="27" y="30"/>
                </a:moveTo>
                <a:cubicBezTo>
                  <a:pt x="25" y="31"/>
                  <a:pt x="22" y="32"/>
                  <a:pt x="19" y="32"/>
                </a:cubicBezTo>
                <a:cubicBezTo>
                  <a:pt x="20" y="31"/>
                  <a:pt x="20" y="29"/>
                  <a:pt x="20" y="28"/>
                </a:cubicBezTo>
                <a:cubicBezTo>
                  <a:pt x="20" y="26"/>
                  <a:pt x="20" y="25"/>
                  <a:pt x="20" y="24"/>
                </a:cubicBezTo>
                <a:cubicBezTo>
                  <a:pt x="21" y="24"/>
                  <a:pt x="21" y="23"/>
                  <a:pt x="22" y="23"/>
                </a:cubicBezTo>
                <a:cubicBezTo>
                  <a:pt x="25" y="21"/>
                  <a:pt x="26" y="16"/>
                  <a:pt x="24" y="13"/>
                </a:cubicBezTo>
                <a:cubicBezTo>
                  <a:pt x="22" y="11"/>
                  <a:pt x="18" y="10"/>
                  <a:pt x="15" y="11"/>
                </a:cubicBezTo>
                <a:cubicBezTo>
                  <a:pt x="15" y="11"/>
                  <a:pt x="15" y="11"/>
                  <a:pt x="15" y="12"/>
                </a:cubicBezTo>
                <a:cubicBezTo>
                  <a:pt x="14" y="12"/>
                  <a:pt x="15" y="12"/>
                  <a:pt x="15" y="12"/>
                </a:cubicBezTo>
                <a:cubicBezTo>
                  <a:pt x="18" y="15"/>
                  <a:pt x="18" y="15"/>
                  <a:pt x="18" y="15"/>
                </a:cubicBezTo>
                <a:cubicBezTo>
                  <a:pt x="18" y="15"/>
                  <a:pt x="18" y="16"/>
                  <a:pt x="18" y="16"/>
                </a:cubicBezTo>
                <a:cubicBezTo>
                  <a:pt x="18" y="16"/>
                  <a:pt x="18" y="16"/>
                  <a:pt x="18" y="16"/>
                </a:cubicBezTo>
                <a:cubicBezTo>
                  <a:pt x="11" y="16"/>
                  <a:pt x="11" y="16"/>
                  <a:pt x="11" y="16"/>
                </a:cubicBezTo>
                <a:cubicBezTo>
                  <a:pt x="11" y="16"/>
                  <a:pt x="11" y="16"/>
                  <a:pt x="11" y="16"/>
                </a:cubicBezTo>
                <a:cubicBezTo>
                  <a:pt x="3" y="16"/>
                  <a:pt x="3" y="16"/>
                  <a:pt x="3" y="16"/>
                </a:cubicBezTo>
                <a:cubicBezTo>
                  <a:pt x="3" y="16"/>
                  <a:pt x="3" y="16"/>
                  <a:pt x="3" y="16"/>
                </a:cubicBezTo>
                <a:cubicBezTo>
                  <a:pt x="2" y="16"/>
                  <a:pt x="2" y="16"/>
                  <a:pt x="2" y="16"/>
                </a:cubicBezTo>
                <a:cubicBezTo>
                  <a:pt x="1" y="16"/>
                  <a:pt x="1" y="16"/>
                  <a:pt x="1" y="16"/>
                </a:cubicBezTo>
                <a:cubicBezTo>
                  <a:pt x="1" y="16"/>
                  <a:pt x="1" y="16"/>
                  <a:pt x="1" y="16"/>
                </a:cubicBezTo>
                <a:cubicBezTo>
                  <a:pt x="7" y="0"/>
                  <a:pt x="7" y="0"/>
                  <a:pt x="7" y="0"/>
                </a:cubicBezTo>
                <a:cubicBezTo>
                  <a:pt x="7" y="0"/>
                  <a:pt x="7" y="0"/>
                  <a:pt x="7" y="0"/>
                </a:cubicBezTo>
                <a:cubicBezTo>
                  <a:pt x="7" y="0"/>
                  <a:pt x="7" y="0"/>
                  <a:pt x="7" y="0"/>
                </a:cubicBezTo>
                <a:cubicBezTo>
                  <a:pt x="9" y="4"/>
                  <a:pt x="9" y="4"/>
                  <a:pt x="9" y="4"/>
                </a:cubicBezTo>
                <a:cubicBezTo>
                  <a:pt x="9" y="5"/>
                  <a:pt x="9" y="5"/>
                  <a:pt x="10" y="5"/>
                </a:cubicBezTo>
                <a:cubicBezTo>
                  <a:pt x="10" y="5"/>
                  <a:pt x="10" y="5"/>
                  <a:pt x="10" y="5"/>
                </a:cubicBezTo>
                <a:cubicBezTo>
                  <a:pt x="17" y="0"/>
                  <a:pt x="26" y="2"/>
                  <a:pt x="30" y="9"/>
                </a:cubicBezTo>
                <a:cubicBezTo>
                  <a:pt x="35" y="15"/>
                  <a:pt x="34" y="25"/>
                  <a:pt x="27" y="30"/>
                </a:cubicBezTo>
                <a:close/>
                <a:moveTo>
                  <a:pt x="9" y="27"/>
                </a:moveTo>
                <a:cubicBezTo>
                  <a:pt x="9" y="27"/>
                  <a:pt x="9" y="27"/>
                  <a:pt x="9" y="27"/>
                </a:cubicBezTo>
                <a:cubicBezTo>
                  <a:pt x="6" y="25"/>
                  <a:pt x="6" y="25"/>
                  <a:pt x="6" y="25"/>
                </a:cubicBezTo>
                <a:cubicBezTo>
                  <a:pt x="6" y="25"/>
                  <a:pt x="5" y="25"/>
                  <a:pt x="5" y="25"/>
                </a:cubicBezTo>
                <a:cubicBezTo>
                  <a:pt x="5" y="25"/>
                  <a:pt x="5" y="25"/>
                  <a:pt x="5" y="25"/>
                </a:cubicBezTo>
                <a:cubicBezTo>
                  <a:pt x="5" y="25"/>
                  <a:pt x="5" y="25"/>
                  <a:pt x="5" y="25"/>
                </a:cubicBezTo>
                <a:cubicBezTo>
                  <a:pt x="5" y="25"/>
                  <a:pt x="5" y="26"/>
                  <a:pt x="5" y="26"/>
                </a:cubicBezTo>
                <a:cubicBezTo>
                  <a:pt x="8" y="28"/>
                  <a:pt x="8" y="28"/>
                  <a:pt x="8" y="28"/>
                </a:cubicBezTo>
                <a:cubicBezTo>
                  <a:pt x="8" y="28"/>
                  <a:pt x="8" y="28"/>
                  <a:pt x="8" y="28"/>
                </a:cubicBezTo>
                <a:cubicBezTo>
                  <a:pt x="8" y="28"/>
                  <a:pt x="8" y="29"/>
                  <a:pt x="8" y="29"/>
                </a:cubicBezTo>
                <a:cubicBezTo>
                  <a:pt x="8" y="29"/>
                  <a:pt x="8" y="29"/>
                  <a:pt x="8" y="29"/>
                </a:cubicBezTo>
                <a:cubicBezTo>
                  <a:pt x="8" y="29"/>
                  <a:pt x="8" y="29"/>
                  <a:pt x="8" y="29"/>
                </a:cubicBezTo>
                <a:cubicBezTo>
                  <a:pt x="8" y="29"/>
                  <a:pt x="8" y="29"/>
                  <a:pt x="8" y="29"/>
                </a:cubicBezTo>
                <a:cubicBezTo>
                  <a:pt x="7" y="33"/>
                  <a:pt x="7" y="33"/>
                  <a:pt x="7" y="33"/>
                </a:cubicBezTo>
                <a:cubicBezTo>
                  <a:pt x="7" y="33"/>
                  <a:pt x="7" y="34"/>
                  <a:pt x="7" y="34"/>
                </a:cubicBezTo>
                <a:cubicBezTo>
                  <a:pt x="7" y="34"/>
                  <a:pt x="7" y="34"/>
                  <a:pt x="7" y="34"/>
                </a:cubicBezTo>
                <a:cubicBezTo>
                  <a:pt x="7" y="34"/>
                  <a:pt x="7" y="34"/>
                  <a:pt x="7" y="34"/>
                </a:cubicBezTo>
                <a:cubicBezTo>
                  <a:pt x="9" y="28"/>
                  <a:pt x="9" y="28"/>
                  <a:pt x="9" y="28"/>
                </a:cubicBezTo>
                <a:cubicBezTo>
                  <a:pt x="9" y="29"/>
                  <a:pt x="9" y="29"/>
                  <a:pt x="9" y="29"/>
                </a:cubicBezTo>
                <a:cubicBezTo>
                  <a:pt x="10" y="29"/>
                  <a:pt x="10" y="29"/>
                  <a:pt x="10" y="29"/>
                </a:cubicBezTo>
                <a:cubicBezTo>
                  <a:pt x="10" y="29"/>
                  <a:pt x="10" y="29"/>
                  <a:pt x="10" y="28"/>
                </a:cubicBezTo>
                <a:cubicBezTo>
                  <a:pt x="10" y="28"/>
                  <a:pt x="10" y="28"/>
                  <a:pt x="10" y="28"/>
                </a:cubicBezTo>
                <a:cubicBezTo>
                  <a:pt x="10" y="28"/>
                  <a:pt x="10" y="28"/>
                  <a:pt x="10" y="28"/>
                </a:cubicBezTo>
                <a:cubicBezTo>
                  <a:pt x="13" y="24"/>
                  <a:pt x="13" y="24"/>
                  <a:pt x="13" y="24"/>
                </a:cubicBezTo>
                <a:cubicBezTo>
                  <a:pt x="13" y="24"/>
                  <a:pt x="14" y="24"/>
                  <a:pt x="14" y="24"/>
                </a:cubicBezTo>
                <a:cubicBezTo>
                  <a:pt x="14" y="23"/>
                  <a:pt x="13" y="23"/>
                  <a:pt x="13" y="23"/>
                </a:cubicBezTo>
                <a:cubicBezTo>
                  <a:pt x="13" y="23"/>
                  <a:pt x="13" y="23"/>
                  <a:pt x="13" y="23"/>
                </a:cubicBezTo>
                <a:cubicBezTo>
                  <a:pt x="13" y="23"/>
                  <a:pt x="13" y="23"/>
                  <a:pt x="13" y="23"/>
                </a:cubicBezTo>
                <a:cubicBezTo>
                  <a:pt x="9" y="27"/>
                  <a:pt x="9" y="27"/>
                  <a:pt x="9" y="27"/>
                </a:cubicBezTo>
                <a:cubicBezTo>
                  <a:pt x="9" y="27"/>
                  <a:pt x="9" y="27"/>
                  <a:pt x="9" y="27"/>
                </a:cubicBezTo>
                <a:cubicBezTo>
                  <a:pt x="9" y="27"/>
                  <a:pt x="9" y="27"/>
                  <a:pt x="9" y="26"/>
                </a:cubicBezTo>
                <a:cubicBezTo>
                  <a:pt x="9" y="26"/>
                  <a:pt x="9" y="26"/>
                  <a:pt x="9" y="26"/>
                </a:cubicBezTo>
                <a:cubicBezTo>
                  <a:pt x="9" y="27"/>
                  <a:pt x="9" y="27"/>
                  <a:pt x="9" y="27"/>
                </a:cubicBezTo>
                <a:close/>
                <a:moveTo>
                  <a:pt x="14" y="23"/>
                </a:moveTo>
                <a:cubicBezTo>
                  <a:pt x="13" y="22"/>
                  <a:pt x="12" y="22"/>
                  <a:pt x="12" y="21"/>
                </a:cubicBezTo>
                <a:cubicBezTo>
                  <a:pt x="11" y="21"/>
                  <a:pt x="10" y="21"/>
                  <a:pt x="9" y="21"/>
                </a:cubicBezTo>
                <a:cubicBezTo>
                  <a:pt x="8" y="21"/>
                  <a:pt x="7" y="21"/>
                  <a:pt x="6" y="21"/>
                </a:cubicBezTo>
                <a:cubicBezTo>
                  <a:pt x="5" y="22"/>
                  <a:pt x="5" y="22"/>
                  <a:pt x="4" y="23"/>
                </a:cubicBezTo>
                <a:cubicBezTo>
                  <a:pt x="3" y="23"/>
                  <a:pt x="3" y="24"/>
                  <a:pt x="2" y="25"/>
                </a:cubicBezTo>
                <a:cubicBezTo>
                  <a:pt x="2" y="26"/>
                  <a:pt x="2" y="27"/>
                  <a:pt x="2" y="28"/>
                </a:cubicBezTo>
                <a:cubicBezTo>
                  <a:pt x="2" y="29"/>
                  <a:pt x="2" y="30"/>
                  <a:pt x="2" y="30"/>
                </a:cubicBezTo>
                <a:cubicBezTo>
                  <a:pt x="3" y="31"/>
                  <a:pt x="3" y="32"/>
                  <a:pt x="4" y="33"/>
                </a:cubicBezTo>
                <a:cubicBezTo>
                  <a:pt x="5" y="33"/>
                  <a:pt x="5" y="34"/>
                  <a:pt x="6" y="34"/>
                </a:cubicBezTo>
                <a:cubicBezTo>
                  <a:pt x="7" y="35"/>
                  <a:pt x="8" y="35"/>
                  <a:pt x="9" y="35"/>
                </a:cubicBezTo>
                <a:cubicBezTo>
                  <a:pt x="10" y="35"/>
                  <a:pt x="11" y="35"/>
                  <a:pt x="12" y="34"/>
                </a:cubicBezTo>
                <a:cubicBezTo>
                  <a:pt x="12" y="34"/>
                  <a:pt x="13" y="33"/>
                  <a:pt x="14" y="33"/>
                </a:cubicBezTo>
                <a:cubicBezTo>
                  <a:pt x="14" y="32"/>
                  <a:pt x="15" y="31"/>
                  <a:pt x="15" y="30"/>
                </a:cubicBezTo>
                <a:cubicBezTo>
                  <a:pt x="16" y="30"/>
                  <a:pt x="16" y="29"/>
                  <a:pt x="16" y="28"/>
                </a:cubicBezTo>
                <a:cubicBezTo>
                  <a:pt x="16" y="27"/>
                  <a:pt x="16" y="26"/>
                  <a:pt x="15" y="25"/>
                </a:cubicBezTo>
                <a:cubicBezTo>
                  <a:pt x="15" y="24"/>
                  <a:pt x="14" y="23"/>
                  <a:pt x="14" y="23"/>
                </a:cubicBezTo>
                <a:close/>
                <a:moveTo>
                  <a:pt x="2" y="21"/>
                </a:moveTo>
                <a:cubicBezTo>
                  <a:pt x="1" y="23"/>
                  <a:pt x="0" y="25"/>
                  <a:pt x="0" y="28"/>
                </a:cubicBezTo>
                <a:cubicBezTo>
                  <a:pt x="0" y="30"/>
                  <a:pt x="1" y="33"/>
                  <a:pt x="2" y="34"/>
                </a:cubicBezTo>
                <a:cubicBezTo>
                  <a:pt x="4" y="36"/>
                  <a:pt x="6" y="37"/>
                  <a:pt x="9" y="37"/>
                </a:cubicBezTo>
                <a:cubicBezTo>
                  <a:pt x="11" y="37"/>
                  <a:pt x="14" y="36"/>
                  <a:pt x="15" y="34"/>
                </a:cubicBezTo>
                <a:cubicBezTo>
                  <a:pt x="17" y="33"/>
                  <a:pt x="18" y="30"/>
                  <a:pt x="18" y="28"/>
                </a:cubicBezTo>
                <a:cubicBezTo>
                  <a:pt x="18" y="25"/>
                  <a:pt x="17" y="23"/>
                  <a:pt x="15" y="21"/>
                </a:cubicBezTo>
                <a:cubicBezTo>
                  <a:pt x="14" y="20"/>
                  <a:pt x="11" y="19"/>
                  <a:pt x="9" y="19"/>
                </a:cubicBezTo>
                <a:cubicBezTo>
                  <a:pt x="6" y="19"/>
                  <a:pt x="4" y="20"/>
                  <a:pt x="2" y="21"/>
                </a:cubicBezTo>
                <a:close/>
                <a:moveTo>
                  <a:pt x="5" y="27"/>
                </a:moveTo>
                <a:cubicBezTo>
                  <a:pt x="3" y="27"/>
                  <a:pt x="3" y="27"/>
                  <a:pt x="3" y="27"/>
                </a:cubicBezTo>
                <a:cubicBezTo>
                  <a:pt x="3" y="27"/>
                  <a:pt x="2" y="28"/>
                  <a:pt x="2" y="28"/>
                </a:cubicBezTo>
                <a:cubicBezTo>
                  <a:pt x="2" y="28"/>
                  <a:pt x="3" y="28"/>
                  <a:pt x="3" y="28"/>
                </a:cubicBezTo>
                <a:cubicBezTo>
                  <a:pt x="5" y="28"/>
                  <a:pt x="5" y="28"/>
                  <a:pt x="5" y="28"/>
                </a:cubicBezTo>
                <a:cubicBezTo>
                  <a:pt x="5" y="28"/>
                  <a:pt x="5" y="28"/>
                  <a:pt x="5" y="28"/>
                </a:cubicBezTo>
                <a:cubicBezTo>
                  <a:pt x="5" y="28"/>
                  <a:pt x="5" y="27"/>
                  <a:pt x="5" y="27"/>
                </a:cubicBezTo>
                <a:close/>
                <a:moveTo>
                  <a:pt x="13" y="28"/>
                </a:moveTo>
                <a:cubicBezTo>
                  <a:pt x="15" y="28"/>
                  <a:pt x="15" y="28"/>
                  <a:pt x="15" y="28"/>
                </a:cubicBezTo>
                <a:cubicBezTo>
                  <a:pt x="15" y="28"/>
                  <a:pt x="15" y="28"/>
                  <a:pt x="15" y="28"/>
                </a:cubicBezTo>
                <a:cubicBezTo>
                  <a:pt x="15" y="28"/>
                  <a:pt x="15" y="27"/>
                  <a:pt x="15" y="27"/>
                </a:cubicBezTo>
                <a:cubicBezTo>
                  <a:pt x="13" y="27"/>
                  <a:pt x="13" y="27"/>
                  <a:pt x="13" y="27"/>
                </a:cubicBezTo>
                <a:cubicBezTo>
                  <a:pt x="13" y="27"/>
                  <a:pt x="12" y="28"/>
                  <a:pt x="12" y="28"/>
                </a:cubicBezTo>
                <a:cubicBezTo>
                  <a:pt x="12" y="28"/>
                  <a:pt x="13" y="28"/>
                  <a:pt x="13" y="28"/>
                </a:cubicBezTo>
                <a:close/>
                <a:moveTo>
                  <a:pt x="8" y="32"/>
                </a:moveTo>
                <a:cubicBezTo>
                  <a:pt x="8" y="34"/>
                  <a:pt x="8" y="34"/>
                  <a:pt x="8" y="34"/>
                </a:cubicBezTo>
                <a:cubicBezTo>
                  <a:pt x="8" y="34"/>
                  <a:pt x="9" y="34"/>
                  <a:pt x="9" y="34"/>
                </a:cubicBezTo>
                <a:cubicBezTo>
                  <a:pt x="9" y="34"/>
                  <a:pt x="9" y="34"/>
                  <a:pt x="9" y="34"/>
                </a:cubicBezTo>
                <a:cubicBezTo>
                  <a:pt x="9" y="32"/>
                  <a:pt x="9" y="32"/>
                  <a:pt x="9" y="32"/>
                </a:cubicBezTo>
                <a:cubicBezTo>
                  <a:pt x="9" y="32"/>
                  <a:pt x="9" y="31"/>
                  <a:pt x="9" y="31"/>
                </a:cubicBezTo>
                <a:cubicBezTo>
                  <a:pt x="9" y="31"/>
                  <a:pt x="8" y="32"/>
                  <a:pt x="8" y="32"/>
                </a:cubicBezTo>
                <a:close/>
                <a:moveTo>
                  <a:pt x="9" y="24"/>
                </a:moveTo>
                <a:cubicBezTo>
                  <a:pt x="9" y="22"/>
                  <a:pt x="9" y="22"/>
                  <a:pt x="9" y="22"/>
                </a:cubicBezTo>
                <a:cubicBezTo>
                  <a:pt x="9" y="22"/>
                  <a:pt x="9" y="21"/>
                  <a:pt x="9" y="21"/>
                </a:cubicBezTo>
                <a:cubicBezTo>
                  <a:pt x="9" y="21"/>
                  <a:pt x="8" y="22"/>
                  <a:pt x="8" y="22"/>
                </a:cubicBezTo>
                <a:cubicBezTo>
                  <a:pt x="8" y="24"/>
                  <a:pt x="8" y="24"/>
                  <a:pt x="8" y="24"/>
                </a:cubicBezTo>
                <a:cubicBezTo>
                  <a:pt x="8" y="24"/>
                  <a:pt x="9" y="24"/>
                  <a:pt x="9" y="24"/>
                </a:cubicBezTo>
                <a:cubicBezTo>
                  <a:pt x="9" y="24"/>
                  <a:pt x="9" y="24"/>
                  <a:pt x="9" y="24"/>
                </a:cubicBezTo>
                <a:close/>
              </a:path>
            </a:pathLst>
          </a:custGeom>
          <a:solidFill>
            <a:schemeClr val="accent2"/>
          </a:solidFill>
          <a:ln>
            <a:noFill/>
          </a:ln>
        </p:spPr>
        <p:txBody>
          <a:bodyPr vert="horz" wrap="square" lIns="121889" tIns="60944" rIns="121889" bIns="60944" numCol="1" anchor="t" anchorCtr="0" compatLnSpc="1">
            <a:prstTxWarp prst="textNoShape">
              <a:avLst/>
            </a:prstTxWarp>
          </a:bodyPr>
          <a:lstStyle/>
          <a:p>
            <a:endParaRPr lang="en-US" sz="1866"/>
          </a:p>
        </p:txBody>
      </p:sp>
    </p:spTree>
    <p:extLst>
      <p:ext uri="{BB962C8B-B14F-4D97-AF65-F5344CB8AC3E}">
        <p14:creationId xmlns:p14="http://schemas.microsoft.com/office/powerpoint/2010/main" val="362159031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D447F783-DD4C-40B7-BF5F-715E4BB471AB}"/>
              </a:ext>
            </a:extLst>
          </p:cNvPr>
          <p:cNvSpPr/>
          <p:nvPr/>
        </p:nvSpPr>
        <p:spPr>
          <a:xfrm>
            <a:off x="0" y="0"/>
            <a:ext cx="609600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图片占位符 12" descr="图片包含 墙壁, 室内&#10;&#10;描述已自动生成">
            <a:extLst>
              <a:ext uri="{FF2B5EF4-FFF2-40B4-BE49-F238E27FC236}">
                <a16:creationId xmlns:a16="http://schemas.microsoft.com/office/drawing/2014/main" id="{91E9ECCA-3B15-4B63-87B8-A04E3F41BED7}"/>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a:stretch/>
        </p:blipFill>
        <p:spPr>
          <a:xfrm>
            <a:off x="565355" y="553065"/>
            <a:ext cx="11061290" cy="5751871"/>
          </a:xfrm>
        </p:spPr>
      </p:pic>
      <p:sp>
        <p:nvSpPr>
          <p:cNvPr id="8" name="TextBox 7">
            <a:extLst>
              <a:ext uri="{FF2B5EF4-FFF2-40B4-BE49-F238E27FC236}">
                <a16:creationId xmlns:a16="http://schemas.microsoft.com/office/drawing/2014/main" id="{CB8C4CC4-0FC3-4293-A84F-386D6C963332}"/>
              </a:ext>
            </a:extLst>
          </p:cNvPr>
          <p:cNvSpPr txBox="1"/>
          <p:nvPr/>
        </p:nvSpPr>
        <p:spPr>
          <a:xfrm>
            <a:off x="3992511" y="2551837"/>
            <a:ext cx="4206977" cy="1754326"/>
          </a:xfrm>
          <a:prstGeom prst="rect">
            <a:avLst/>
          </a:prstGeom>
          <a:noFill/>
        </p:spPr>
        <p:txBody>
          <a:bodyPr wrap="square" rtlCol="0">
            <a:spAutoFit/>
          </a:bodyPr>
          <a:lstStyle/>
          <a:p>
            <a:pPr algn="ctr"/>
            <a:r>
              <a:rPr lang="nl-NL" sz="3600" dirty="0">
                <a:latin typeface="Garamond" panose="02020404030301010803" pitchFamily="18" charset="0"/>
                <a:ea typeface="Roboto" panose="02000000000000000000" pitchFamily="2" charset="0"/>
                <a:cs typeface="Lato" panose="020F0502020204030203" pitchFamily="34" charset="0"/>
              </a:rPr>
              <a:t>A</a:t>
            </a:r>
            <a:r>
              <a:rPr lang="en-US" sz="3600" dirty="0" err="1">
                <a:latin typeface="Garamond" panose="02020404030301010803" pitchFamily="18" charset="0"/>
                <a:ea typeface="Roboto" panose="02000000000000000000" pitchFamily="2" charset="0"/>
                <a:cs typeface="Lato" panose="020F0502020204030203" pitchFamily="34" charset="0"/>
              </a:rPr>
              <a:t>lmost</a:t>
            </a:r>
            <a:r>
              <a:rPr lang="en-US" sz="3600" dirty="0">
                <a:latin typeface="Garamond" panose="02020404030301010803" pitchFamily="18" charset="0"/>
                <a:ea typeface="Roboto" panose="02000000000000000000" pitchFamily="2" charset="0"/>
                <a:cs typeface="Lato" panose="020F0502020204030203" pitchFamily="34" charset="0"/>
              </a:rPr>
              <a:t> before we knew it, we had left the ground.</a:t>
            </a:r>
          </a:p>
        </p:txBody>
      </p:sp>
    </p:spTree>
    <p:extLst>
      <p:ext uri="{BB962C8B-B14F-4D97-AF65-F5344CB8AC3E}">
        <p14:creationId xmlns:p14="http://schemas.microsoft.com/office/powerpoint/2010/main" val="196034997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D9188EC-A267-476F-A78E-9F0F1AA12B2A}"/>
              </a:ext>
            </a:extLst>
          </p:cNvPr>
          <p:cNvSpPr/>
          <p:nvPr/>
        </p:nvSpPr>
        <p:spPr>
          <a:xfrm>
            <a:off x="0" y="0"/>
            <a:ext cx="6096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图片占位符 4" descr="图片包含 墙壁, 室内&#10;&#10;描述已自动生成">
            <a:extLst>
              <a:ext uri="{FF2B5EF4-FFF2-40B4-BE49-F238E27FC236}">
                <a16:creationId xmlns:a16="http://schemas.microsoft.com/office/drawing/2014/main" id="{D359EB85-DF7A-4E41-A994-6F17614B7A3D}"/>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
        <p:nvSpPr>
          <p:cNvPr id="7" name="TextBox 6">
            <a:extLst>
              <a:ext uri="{FF2B5EF4-FFF2-40B4-BE49-F238E27FC236}">
                <a16:creationId xmlns:a16="http://schemas.microsoft.com/office/drawing/2014/main" id="{B8F8B88F-1E95-43AA-85DA-8F7A867B531A}"/>
              </a:ext>
            </a:extLst>
          </p:cNvPr>
          <p:cNvSpPr txBox="1"/>
          <p:nvPr/>
        </p:nvSpPr>
        <p:spPr>
          <a:xfrm>
            <a:off x="6884613" y="4264167"/>
            <a:ext cx="4579506" cy="1163845"/>
          </a:xfrm>
          <a:prstGeom prst="rect">
            <a:avLst/>
          </a:prstGeom>
          <a:noFill/>
        </p:spPr>
        <p:txBody>
          <a:bodyPr wrap="square" rtlCol="0">
            <a:spAutoFit/>
          </a:bodyPr>
          <a:lstStyle/>
          <a:p>
            <a:pPr>
              <a:lnSpc>
                <a:spcPct val="150000"/>
              </a:lnSpc>
            </a:pPr>
            <a:r>
              <a:rPr lang="id-ID" sz="1200" dirty="0">
                <a:solidFill>
                  <a:schemeClr val="tx2"/>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a:t>
            </a:r>
            <a:endParaRPr lang="en-US" sz="1200" dirty="0">
              <a:solidFill>
                <a:schemeClr val="tx2"/>
              </a:solidFill>
              <a:latin typeface="Lato" panose="020F0502020204030203" pitchFamily="34" charset="0"/>
              <a:ea typeface="Lato" panose="020F0502020204030203" pitchFamily="34" charset="0"/>
              <a:cs typeface="Lato" panose="020F0502020204030203" pitchFamily="34" charset="0"/>
            </a:endParaRPr>
          </a:p>
        </p:txBody>
      </p:sp>
      <p:grpSp>
        <p:nvGrpSpPr>
          <p:cNvPr id="10" name="Group 9">
            <a:extLst>
              <a:ext uri="{FF2B5EF4-FFF2-40B4-BE49-F238E27FC236}">
                <a16:creationId xmlns:a16="http://schemas.microsoft.com/office/drawing/2014/main" id="{9817AAEA-0C08-43D4-AE06-E9C63607BBE9}"/>
              </a:ext>
            </a:extLst>
          </p:cNvPr>
          <p:cNvGrpSpPr/>
          <p:nvPr/>
        </p:nvGrpSpPr>
        <p:grpSpPr>
          <a:xfrm>
            <a:off x="9174366" y="2411103"/>
            <a:ext cx="3038901" cy="1301088"/>
            <a:chOff x="9153099" y="2169230"/>
            <a:chExt cx="3038901" cy="1301088"/>
          </a:xfrm>
        </p:grpSpPr>
        <p:sp>
          <p:nvSpPr>
            <p:cNvPr id="8" name="TextBox 7">
              <a:extLst>
                <a:ext uri="{FF2B5EF4-FFF2-40B4-BE49-F238E27FC236}">
                  <a16:creationId xmlns:a16="http://schemas.microsoft.com/office/drawing/2014/main" id="{B1C62BAE-9B59-474C-B138-3B1FB9231B91}"/>
                </a:ext>
              </a:extLst>
            </p:cNvPr>
            <p:cNvSpPr txBox="1"/>
            <p:nvPr/>
          </p:nvSpPr>
          <p:spPr>
            <a:xfrm>
              <a:off x="9153099" y="2169230"/>
              <a:ext cx="2931049" cy="830997"/>
            </a:xfrm>
            <a:prstGeom prst="rect">
              <a:avLst/>
            </a:prstGeom>
            <a:noFill/>
          </p:spPr>
          <p:txBody>
            <a:bodyPr wrap="square" rtlCol="0">
              <a:spAutoFit/>
            </a:bodyPr>
            <a:lstStyle/>
            <a:p>
              <a:r>
                <a:rPr lang="en-US" sz="4800" dirty="0">
                  <a:latin typeface="Garamond" panose="02020404030301010803" pitchFamily="18" charset="0"/>
                  <a:ea typeface="Roboto" panose="02000000000000000000" pitchFamily="2" charset="0"/>
                  <a:cs typeface="Lato" panose="020F0502020204030203" pitchFamily="34" charset="0"/>
                </a:rPr>
                <a:t>Who</a:t>
              </a:r>
            </a:p>
          </p:txBody>
        </p:sp>
        <p:sp>
          <p:nvSpPr>
            <p:cNvPr id="9" name="TextBox 8">
              <a:extLst>
                <a:ext uri="{FF2B5EF4-FFF2-40B4-BE49-F238E27FC236}">
                  <a16:creationId xmlns:a16="http://schemas.microsoft.com/office/drawing/2014/main" id="{4A19AD5A-3068-4991-91C2-2D123CD94241}"/>
                </a:ext>
              </a:extLst>
            </p:cNvPr>
            <p:cNvSpPr txBox="1"/>
            <p:nvPr/>
          </p:nvSpPr>
          <p:spPr>
            <a:xfrm>
              <a:off x="9153100" y="2639321"/>
              <a:ext cx="3038900" cy="830997"/>
            </a:xfrm>
            <a:prstGeom prst="rect">
              <a:avLst/>
            </a:prstGeom>
            <a:noFill/>
          </p:spPr>
          <p:txBody>
            <a:bodyPr wrap="square" rtlCol="0">
              <a:spAutoFit/>
            </a:bodyPr>
            <a:lstStyle/>
            <a:p>
              <a:r>
                <a:rPr lang="nl-NL" sz="4800" dirty="0">
                  <a:latin typeface="Garamond" panose="02020404030301010803" pitchFamily="18" charset="0"/>
                  <a:ea typeface="Roboto" panose="02000000000000000000" pitchFamily="2" charset="0"/>
                  <a:cs typeface="Lato" panose="020F0502020204030203" pitchFamily="34" charset="0"/>
                </a:rPr>
                <a:t>we are</a:t>
              </a:r>
              <a:endParaRPr lang="en-US" sz="4800" dirty="0">
                <a:latin typeface="Garamond" panose="02020404030301010803" pitchFamily="18" charset="0"/>
                <a:ea typeface="Roboto" panose="02000000000000000000" pitchFamily="2" charset="0"/>
                <a:cs typeface="Lato" panose="020F0502020204030203" pitchFamily="34" charset="0"/>
              </a:endParaRPr>
            </a:p>
          </p:txBody>
        </p:sp>
      </p:grpSp>
      <p:sp>
        <p:nvSpPr>
          <p:cNvPr id="21" name="Rectangle 20">
            <a:extLst>
              <a:ext uri="{FF2B5EF4-FFF2-40B4-BE49-F238E27FC236}">
                <a16:creationId xmlns:a16="http://schemas.microsoft.com/office/drawing/2014/main" id="{13C20229-0C8F-4765-A8F1-BD0DA4B5DDC8}"/>
              </a:ext>
            </a:extLst>
          </p:cNvPr>
          <p:cNvSpPr/>
          <p:nvPr/>
        </p:nvSpPr>
        <p:spPr>
          <a:xfrm>
            <a:off x="4800190" y="1384991"/>
            <a:ext cx="1295810" cy="8227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2C8A238A-687B-4A03-88B4-59458412A814}"/>
              </a:ext>
            </a:extLst>
          </p:cNvPr>
          <p:cNvSpPr/>
          <p:nvPr/>
        </p:nvSpPr>
        <p:spPr>
          <a:xfrm>
            <a:off x="6095999" y="1384990"/>
            <a:ext cx="2775045" cy="8227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图片占位符 11" descr="图片包含 人员, 墙壁, 服装, 妇女&#10;&#10;描述已自动生成">
            <a:extLst>
              <a:ext uri="{FF2B5EF4-FFF2-40B4-BE49-F238E27FC236}">
                <a16:creationId xmlns:a16="http://schemas.microsoft.com/office/drawing/2014/main" id="{0EDA0CA2-04BD-42FB-96CE-1E34899501DD}"/>
              </a:ext>
            </a:extLst>
          </p:cNvPr>
          <p:cNvPicPr>
            <a:picLocks noGrp="1" noChangeAspect="1"/>
          </p:cNvPicPr>
          <p:nvPr>
            <p:ph type="pic" sz="quarter" idx="11"/>
          </p:nvPr>
        </p:nvPicPr>
        <p:blipFill rotWithShape="1">
          <a:blip r:embed="rId3" cstate="screen">
            <a:extLst>
              <a:ext uri="{28A0092B-C50C-407E-A947-70E740481C1C}">
                <a14:useLocalDpi xmlns:a14="http://schemas.microsoft.com/office/drawing/2010/main"/>
              </a:ext>
            </a:extLst>
          </a:blip>
          <a:srcRect t="-293"/>
          <a:stretch/>
        </p:blipFill>
        <p:spPr>
          <a:xfrm>
            <a:off x="6884614" y="1746913"/>
            <a:ext cx="1986431" cy="1965278"/>
          </a:xfrm>
        </p:spPr>
      </p:pic>
    </p:spTree>
    <p:extLst>
      <p:ext uri="{BB962C8B-B14F-4D97-AF65-F5344CB8AC3E}">
        <p14:creationId xmlns:p14="http://schemas.microsoft.com/office/powerpoint/2010/main" val="77663740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08A06418-9DAC-4701-96AE-B79A75AC099C}"/>
              </a:ext>
            </a:extLst>
          </p:cNvPr>
          <p:cNvSpPr/>
          <p:nvPr/>
        </p:nvSpPr>
        <p:spPr>
          <a:xfrm>
            <a:off x="7359804" y="0"/>
            <a:ext cx="483219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图片占位符 3" descr="图片包含 人员, 妇女&#10;&#10;描述已自动生成">
            <a:extLst>
              <a:ext uri="{FF2B5EF4-FFF2-40B4-BE49-F238E27FC236}">
                <a16:creationId xmlns:a16="http://schemas.microsoft.com/office/drawing/2014/main" id="{88971F60-CE44-4B23-9957-2C8A004EB598}"/>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grpSp>
        <p:nvGrpSpPr>
          <p:cNvPr id="8" name="Group 7">
            <a:extLst>
              <a:ext uri="{FF2B5EF4-FFF2-40B4-BE49-F238E27FC236}">
                <a16:creationId xmlns:a16="http://schemas.microsoft.com/office/drawing/2014/main" id="{C92E43C0-32C5-43BF-8012-812DD2BE80E3}"/>
              </a:ext>
            </a:extLst>
          </p:cNvPr>
          <p:cNvGrpSpPr/>
          <p:nvPr/>
        </p:nvGrpSpPr>
        <p:grpSpPr>
          <a:xfrm>
            <a:off x="483220" y="2495609"/>
            <a:ext cx="2926729" cy="3353430"/>
            <a:chOff x="-2209088" y="2210613"/>
            <a:chExt cx="2752681" cy="3353430"/>
          </a:xfrm>
        </p:grpSpPr>
        <p:sp>
          <p:nvSpPr>
            <p:cNvPr id="10" name="TextBox 9">
              <a:extLst>
                <a:ext uri="{FF2B5EF4-FFF2-40B4-BE49-F238E27FC236}">
                  <a16:creationId xmlns:a16="http://schemas.microsoft.com/office/drawing/2014/main" id="{0C4AE99F-B6A3-46AF-ADAD-59C057D1CE21}"/>
                </a:ext>
              </a:extLst>
            </p:cNvPr>
            <p:cNvSpPr txBox="1"/>
            <p:nvPr/>
          </p:nvSpPr>
          <p:spPr>
            <a:xfrm>
              <a:off x="-2209088" y="2210613"/>
              <a:ext cx="2752681" cy="830997"/>
            </a:xfrm>
            <a:prstGeom prst="rect">
              <a:avLst/>
            </a:prstGeom>
            <a:noFill/>
          </p:spPr>
          <p:txBody>
            <a:bodyPr wrap="square" rtlCol="0">
              <a:spAutoFit/>
            </a:bodyPr>
            <a:lstStyle/>
            <a:p>
              <a:pPr algn="r"/>
              <a:r>
                <a:rPr lang="en-US" sz="4800" dirty="0">
                  <a:latin typeface="Garamond" panose="02020404030301010803" pitchFamily="18" charset="0"/>
                  <a:ea typeface="Roboto" panose="02000000000000000000" pitchFamily="2" charset="0"/>
                  <a:cs typeface="Lato" panose="020F0502020204030203" pitchFamily="34" charset="0"/>
                </a:rPr>
                <a:t>Compa</a:t>
              </a:r>
              <a:r>
                <a:rPr lang="en-US" sz="4800" dirty="0">
                  <a:solidFill>
                    <a:schemeClr val="bg1"/>
                  </a:solidFill>
                  <a:latin typeface="Garamond" panose="02020404030301010803" pitchFamily="18" charset="0"/>
                  <a:ea typeface="Roboto" panose="02000000000000000000" pitchFamily="2" charset="0"/>
                  <a:cs typeface="Lato" panose="020F0502020204030203" pitchFamily="34" charset="0"/>
                </a:rPr>
                <a:t>ny</a:t>
              </a:r>
            </a:p>
          </p:txBody>
        </p:sp>
        <p:sp>
          <p:nvSpPr>
            <p:cNvPr id="11" name="TextBox 10">
              <a:extLst>
                <a:ext uri="{FF2B5EF4-FFF2-40B4-BE49-F238E27FC236}">
                  <a16:creationId xmlns:a16="http://schemas.microsoft.com/office/drawing/2014/main" id="{4C38C227-F57B-47BB-B008-3580DCCA3467}"/>
                </a:ext>
              </a:extLst>
            </p:cNvPr>
            <p:cNvSpPr txBox="1"/>
            <p:nvPr/>
          </p:nvSpPr>
          <p:spPr>
            <a:xfrm>
              <a:off x="-2137802" y="3846200"/>
              <a:ext cx="1731789" cy="1717843"/>
            </a:xfrm>
            <a:prstGeom prst="rect">
              <a:avLst/>
            </a:prstGeom>
            <a:noFill/>
          </p:spPr>
          <p:txBody>
            <a:bodyPr wrap="square" rtlCol="0">
              <a:spAutoFit/>
            </a:bodyPr>
            <a:lstStyle/>
            <a:p>
              <a:pPr algn="r">
                <a:lnSpc>
                  <a:spcPct val="150000"/>
                </a:lnSpc>
              </a:pPr>
              <a:r>
                <a:rPr lang="id-ID" sz="1200" dirty="0">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 et dolore magna aliqua. </a:t>
              </a:r>
              <a:endParaRPr lang="en-US" sz="1200" dirty="0">
                <a:latin typeface="Lato" panose="020F0502020204030203" pitchFamily="34" charset="0"/>
                <a:ea typeface="Lato" panose="020F0502020204030203" pitchFamily="34" charset="0"/>
                <a:cs typeface="Lato" panose="020F0502020204030203" pitchFamily="34" charset="0"/>
              </a:endParaRPr>
            </a:p>
          </p:txBody>
        </p:sp>
      </p:grpSp>
      <p:sp>
        <p:nvSpPr>
          <p:cNvPr id="9" name="TextBox 8">
            <a:extLst>
              <a:ext uri="{FF2B5EF4-FFF2-40B4-BE49-F238E27FC236}">
                <a16:creationId xmlns:a16="http://schemas.microsoft.com/office/drawing/2014/main" id="{BB9F03E4-3884-4629-8274-74CB2A53D346}"/>
              </a:ext>
            </a:extLst>
          </p:cNvPr>
          <p:cNvSpPr txBox="1"/>
          <p:nvPr/>
        </p:nvSpPr>
        <p:spPr>
          <a:xfrm>
            <a:off x="483221" y="3079148"/>
            <a:ext cx="2926728" cy="830997"/>
          </a:xfrm>
          <a:prstGeom prst="rect">
            <a:avLst/>
          </a:prstGeom>
          <a:noFill/>
        </p:spPr>
        <p:txBody>
          <a:bodyPr wrap="square" rtlCol="0">
            <a:spAutoFit/>
          </a:bodyPr>
          <a:lstStyle/>
          <a:p>
            <a:pPr algn="r"/>
            <a:r>
              <a:rPr lang="nl-NL" sz="4800" dirty="0">
                <a:latin typeface="Garamond" panose="02020404030301010803" pitchFamily="18" charset="0"/>
                <a:ea typeface="Roboto" panose="02000000000000000000" pitchFamily="2" charset="0"/>
                <a:cs typeface="Lato" panose="020F0502020204030203" pitchFamily="34" charset="0"/>
              </a:rPr>
              <a:t>80.0</a:t>
            </a:r>
            <a:r>
              <a:rPr lang="nl-NL" sz="4800" dirty="0">
                <a:solidFill>
                  <a:schemeClr val="bg1"/>
                </a:solidFill>
                <a:latin typeface="Garamond" panose="02020404030301010803" pitchFamily="18" charset="0"/>
                <a:ea typeface="Roboto" panose="02000000000000000000" pitchFamily="2" charset="0"/>
                <a:cs typeface="Lato" panose="020F0502020204030203" pitchFamily="34" charset="0"/>
              </a:rPr>
              <a:t>00</a:t>
            </a:r>
            <a:endParaRPr lang="en-US" sz="4800" dirty="0">
              <a:solidFill>
                <a:schemeClr val="bg1"/>
              </a:solidFill>
              <a:latin typeface="Garamond" panose="02020404030301010803" pitchFamily="18" charset="0"/>
              <a:ea typeface="Roboto" panose="02000000000000000000" pitchFamily="2" charset="0"/>
              <a:cs typeface="Lato" panose="020F0502020204030203" pitchFamily="34" charset="0"/>
            </a:endParaRPr>
          </a:p>
        </p:txBody>
      </p:sp>
      <p:grpSp>
        <p:nvGrpSpPr>
          <p:cNvPr id="22" name="Group 21">
            <a:extLst>
              <a:ext uri="{FF2B5EF4-FFF2-40B4-BE49-F238E27FC236}">
                <a16:creationId xmlns:a16="http://schemas.microsoft.com/office/drawing/2014/main" id="{DCC7B33F-3DC6-44BA-85D0-E02C7CEF74D1}"/>
              </a:ext>
            </a:extLst>
          </p:cNvPr>
          <p:cNvGrpSpPr/>
          <p:nvPr/>
        </p:nvGrpSpPr>
        <p:grpSpPr>
          <a:xfrm>
            <a:off x="559012" y="2192288"/>
            <a:ext cx="3128487" cy="82270"/>
            <a:chOff x="559012" y="2192288"/>
            <a:chExt cx="3128487" cy="82270"/>
          </a:xfrm>
        </p:grpSpPr>
        <p:sp>
          <p:nvSpPr>
            <p:cNvPr id="12" name="Rectangle 11">
              <a:extLst>
                <a:ext uri="{FF2B5EF4-FFF2-40B4-BE49-F238E27FC236}">
                  <a16:creationId xmlns:a16="http://schemas.microsoft.com/office/drawing/2014/main" id="{F4B6DC24-6898-4976-B261-59A968258AD0}"/>
                </a:ext>
              </a:extLst>
            </p:cNvPr>
            <p:cNvSpPr/>
            <p:nvPr/>
          </p:nvSpPr>
          <p:spPr>
            <a:xfrm>
              <a:off x="559012" y="2192288"/>
              <a:ext cx="2200462" cy="8227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9932E88D-556D-47F6-8D97-348999D62D3B}"/>
                </a:ext>
              </a:extLst>
            </p:cNvPr>
            <p:cNvSpPr/>
            <p:nvPr/>
          </p:nvSpPr>
          <p:spPr>
            <a:xfrm>
              <a:off x="2759474" y="2192288"/>
              <a:ext cx="928025" cy="8227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469153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1D75A384-EDC4-4C0D-AA5D-B375CF05F57A}"/>
              </a:ext>
            </a:extLst>
          </p:cNvPr>
          <p:cNvSpPr/>
          <p:nvPr/>
        </p:nvSpPr>
        <p:spPr>
          <a:xfrm>
            <a:off x="0" y="0"/>
            <a:ext cx="1282389" cy="3429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6AC70B1A-1E8B-4E99-BD8E-C80C236C0A19}"/>
              </a:ext>
            </a:extLst>
          </p:cNvPr>
          <p:cNvSpPr/>
          <p:nvPr/>
        </p:nvSpPr>
        <p:spPr>
          <a:xfrm>
            <a:off x="10909611" y="0"/>
            <a:ext cx="1282389" cy="3429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5ADB2896-8DC6-49F7-9C9F-B79E09EF39FD}"/>
              </a:ext>
            </a:extLst>
          </p:cNvPr>
          <p:cNvSpPr txBox="1"/>
          <p:nvPr/>
        </p:nvSpPr>
        <p:spPr>
          <a:xfrm>
            <a:off x="1282388" y="4995748"/>
            <a:ext cx="9627222" cy="646331"/>
          </a:xfrm>
          <a:prstGeom prst="rect">
            <a:avLst/>
          </a:prstGeom>
          <a:noFill/>
        </p:spPr>
        <p:txBody>
          <a:bodyPr wrap="square" rtlCol="0">
            <a:spAutoFit/>
          </a:bodyPr>
          <a:lstStyle/>
          <a:p>
            <a:pPr algn="ctr"/>
            <a:r>
              <a:rPr lang="nl-NL" sz="3600" dirty="0">
                <a:latin typeface="Garamond" panose="02020404030301010803" pitchFamily="18" charset="0"/>
                <a:ea typeface="Roboto" panose="02000000000000000000" pitchFamily="2" charset="0"/>
                <a:cs typeface="Lato" panose="020F0502020204030203" pitchFamily="34" charset="0"/>
              </a:rPr>
              <a:t>A</a:t>
            </a:r>
            <a:r>
              <a:rPr lang="en-US" sz="3600" dirty="0" err="1">
                <a:latin typeface="Garamond" panose="02020404030301010803" pitchFamily="18" charset="0"/>
                <a:ea typeface="Roboto" panose="02000000000000000000" pitchFamily="2" charset="0"/>
                <a:cs typeface="Lato" panose="020F0502020204030203" pitchFamily="34" charset="0"/>
              </a:rPr>
              <a:t>lmost</a:t>
            </a:r>
            <a:r>
              <a:rPr lang="en-US" sz="3600" dirty="0">
                <a:latin typeface="Garamond" panose="02020404030301010803" pitchFamily="18" charset="0"/>
                <a:ea typeface="Roboto" panose="02000000000000000000" pitchFamily="2" charset="0"/>
                <a:cs typeface="Lato" panose="020F0502020204030203" pitchFamily="34" charset="0"/>
              </a:rPr>
              <a:t> before we knew it, we had left the ground.</a:t>
            </a:r>
          </a:p>
        </p:txBody>
      </p:sp>
      <p:sp>
        <p:nvSpPr>
          <p:cNvPr id="18" name="TextBox 17">
            <a:extLst>
              <a:ext uri="{FF2B5EF4-FFF2-40B4-BE49-F238E27FC236}">
                <a16:creationId xmlns:a16="http://schemas.microsoft.com/office/drawing/2014/main" id="{B9985006-8E7E-481C-914E-4592B0D6AAA8}"/>
              </a:ext>
            </a:extLst>
          </p:cNvPr>
          <p:cNvSpPr txBox="1"/>
          <p:nvPr/>
        </p:nvSpPr>
        <p:spPr>
          <a:xfrm>
            <a:off x="2192739" y="5662717"/>
            <a:ext cx="7806519" cy="609847"/>
          </a:xfrm>
          <a:prstGeom prst="rect">
            <a:avLst/>
          </a:prstGeom>
          <a:noFill/>
        </p:spPr>
        <p:txBody>
          <a:bodyPr wrap="square" rtlCol="0">
            <a:spAutoFit/>
          </a:bodyPr>
          <a:lstStyle/>
          <a:p>
            <a:pPr algn="ctr">
              <a:lnSpc>
                <a:spcPct val="150000"/>
              </a:lnSpc>
            </a:pPr>
            <a:r>
              <a:rPr lang="id-ID" sz="1200" dirty="0">
                <a:solidFill>
                  <a:schemeClr val="tx2"/>
                </a:solidFill>
                <a:latin typeface="Lato" panose="020F0502020204030203" pitchFamily="34" charset="0"/>
                <a:ea typeface="Lato" panose="020F0502020204030203" pitchFamily="34" charset="0"/>
                <a:cs typeface="Lato" panose="020F0502020204030203" pitchFamily="34" charset="0"/>
              </a:rPr>
              <a:t>Lorem ipsum dolor sit amet, consectetur adipiscing elit, sed do eiusmod tempor incididunt ut labore et dolore magna aliqua. Ut enim ad minim veniam, quis nostrud exercitation ullamco laboris nisi ut aliquip. </a:t>
            </a:r>
            <a:endParaRPr lang="en-US" sz="1200" dirty="0">
              <a:solidFill>
                <a:schemeClr val="tx2"/>
              </a:solidFill>
              <a:latin typeface="Lato" panose="020F0502020204030203" pitchFamily="34" charset="0"/>
              <a:ea typeface="Lato" panose="020F0502020204030203" pitchFamily="34" charset="0"/>
              <a:cs typeface="Lato" panose="020F0502020204030203" pitchFamily="34" charset="0"/>
            </a:endParaRPr>
          </a:p>
        </p:txBody>
      </p:sp>
      <p:pic>
        <p:nvPicPr>
          <p:cNvPr id="7" name="图片占位符 6" descr="图片包含 树&#10;&#10;描述已自动生成">
            <a:extLst>
              <a:ext uri="{FF2B5EF4-FFF2-40B4-BE49-F238E27FC236}">
                <a16:creationId xmlns:a16="http://schemas.microsoft.com/office/drawing/2014/main" id="{FE157411-8EF4-4B38-AC26-9B99B6D10ECE}"/>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pic>
        <p:nvPicPr>
          <p:cNvPr id="4" name="图片占位符 3" descr="图片包含 人员, 妇女, 服装, 墙壁&#10;&#10;描述已自动生成">
            <a:extLst>
              <a:ext uri="{FF2B5EF4-FFF2-40B4-BE49-F238E27FC236}">
                <a16:creationId xmlns:a16="http://schemas.microsoft.com/office/drawing/2014/main" id="{3128A85F-4BAA-4648-B978-D15D990175E4}"/>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349785702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theme/theme1.xml><?xml version="1.0" encoding="utf-8"?>
<a:theme xmlns:a="http://schemas.openxmlformats.org/drawingml/2006/main" name="Office Theme">
  <a:themeElements>
    <a:clrScheme name="Custom 185">
      <a:dk1>
        <a:srgbClr val="141414"/>
      </a:dk1>
      <a:lt1>
        <a:srgbClr val="FFFFFF"/>
      </a:lt1>
      <a:dk2>
        <a:srgbClr val="222426"/>
      </a:dk2>
      <a:lt2>
        <a:srgbClr val="969696"/>
      </a:lt2>
      <a:accent1>
        <a:srgbClr val="A66403"/>
      </a:accent1>
      <a:accent2>
        <a:srgbClr val="AB8D73"/>
      </a:accent2>
      <a:accent3>
        <a:srgbClr val="827771"/>
      </a:accent3>
      <a:accent4>
        <a:srgbClr val="393D2F"/>
      </a:accent4>
      <a:accent5>
        <a:srgbClr val="421613"/>
      </a:accent5>
      <a:accent6>
        <a:srgbClr val="969696"/>
      </a:accent6>
      <a:hlink>
        <a:srgbClr val="646464"/>
      </a:hlink>
      <a:folHlink>
        <a:srgbClr val="96969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2032</TotalTime>
  <Words>1832</Words>
  <Application>Microsoft Office PowerPoint</Application>
  <PresentationFormat>宽屏</PresentationFormat>
  <Paragraphs>251</Paragraphs>
  <Slides>56</Slides>
  <Notes>6</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56</vt:i4>
      </vt:variant>
    </vt:vector>
  </HeadingPairs>
  <TitlesOfParts>
    <vt:vector size="66" baseType="lpstr">
      <vt:lpstr>Gill Sans</vt:lpstr>
      <vt:lpstr>Helvetica Light</vt:lpstr>
      <vt:lpstr>Lato</vt:lpstr>
      <vt:lpstr>Montserrat</vt:lpstr>
      <vt:lpstr>等线</vt:lpstr>
      <vt:lpstr>Arial</vt:lpstr>
      <vt:lpstr>Calibri</vt:lpstr>
      <vt:lpstr>Calibri Light</vt:lpstr>
      <vt:lpstr>Garamond</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ritsboys</dc:creator>
  <cp:lastModifiedBy>Administrator</cp:lastModifiedBy>
  <cp:revision>86</cp:revision>
  <dcterms:created xsi:type="dcterms:W3CDTF">2019-02-23T13:31:39Z</dcterms:created>
  <dcterms:modified xsi:type="dcterms:W3CDTF">2020-03-23T02:18:41Z</dcterms:modified>
</cp:coreProperties>
</file>