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83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80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73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665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4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033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643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37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24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6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978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56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827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765410" cy="40078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483" y="2040416"/>
            <a:ext cx="5891034" cy="27771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535" y="348792"/>
            <a:ext cx="3015842" cy="213689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964921" y="1980715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圣诞节电子贺卡模板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pic>
        <p:nvPicPr>
          <p:cNvPr id="17" name="christmasche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3100388" y="4699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86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9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765410" cy="40078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483" y="2040416"/>
            <a:ext cx="5891034" cy="27771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535" y="348792"/>
            <a:ext cx="3015842" cy="213689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964921" y="1980715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圣诞节电子贺卡模板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17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9" b="32743"/>
          <a:stretch/>
        </p:blipFill>
        <p:spPr>
          <a:xfrm>
            <a:off x="0" y="0"/>
            <a:ext cx="10258425" cy="26955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69543" y="2254786"/>
            <a:ext cx="580049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XXX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祝您：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牵挂你的人很多，祝福你的人也很多，别忘了我也是其中之一。虽说祝福只是一种形式，却能给心灵带来温馨与慰藉。圣诞将至，匆忙的我送去匆忙的祝福：圣诞平安夜快乐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72" y="1805912"/>
            <a:ext cx="3447179" cy="292148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706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41" b="33456"/>
          <a:stretch/>
        </p:blipFill>
        <p:spPr>
          <a:xfrm>
            <a:off x="0" y="-1"/>
            <a:ext cx="9705975" cy="2667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67879" y="2344086"/>
            <a:ext cx="580049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圣诞节（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Christmas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）又称耶诞节，耶稣诞辰，译名为“基督弥撒”，西方传统节日，在每年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月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日。弥撒是教会的一种礼拜仪式。圣诞节是一个宗教节，因为把它当作耶稣的诞辰来庆祝，故名“耶诞节”。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191" y="2291239"/>
            <a:ext cx="3015842" cy="213689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342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8" b="32743"/>
          <a:stretch/>
        </p:blipFill>
        <p:spPr>
          <a:xfrm>
            <a:off x="0" y="0"/>
            <a:ext cx="10058400" cy="26955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67879" y="2344086"/>
            <a:ext cx="580049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圣诞节也是西方世界以及其他很多地区的公共假日，例如：在亚洲的香港、澳门、马来西亚和新加坡。 古罗马教会在君士坦丁时代（公元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313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年），就逐渐习惯在十二月二十五日庆祝主的诞生。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59" b="52083"/>
          <a:stretch/>
        </p:blipFill>
        <p:spPr>
          <a:xfrm>
            <a:off x="8249124" y="1644095"/>
            <a:ext cx="2723834" cy="32861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309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3" b="33456"/>
          <a:stretch/>
        </p:blipFill>
        <p:spPr>
          <a:xfrm>
            <a:off x="0" y="-1"/>
            <a:ext cx="10277475" cy="2667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518906" y="1884954"/>
            <a:ext cx="2388962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圣诞老人至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人中朋至尊 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珍惜友情缘 　　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相约圣诞夜 　　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幸福诞生时 　　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心动快行动 　　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欢聚乐翻天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307617"/>
            <a:ext cx="4983636" cy="241977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928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4" b="31793"/>
          <a:stretch/>
        </p:blipFill>
        <p:spPr>
          <a:xfrm>
            <a:off x="0" y="0"/>
            <a:ext cx="9972675" cy="27336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10578" y="2344086"/>
            <a:ext cx="580049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纪念耶稣出生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据说耶稣是因着圣灵成孕，由圣母玛利亚所生的。神更派遣使者加伯列在梦中晓谕约瑟，叫他不要因为马利亚未婚怀孕而不要她，反而要与她成亲，把那孩子起名为“耶稣”，意思是要他把百姓从罪恶中救出来。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67" r="30130" b="53194"/>
          <a:stretch/>
        </p:blipFill>
        <p:spPr>
          <a:xfrm>
            <a:off x="8064504" y="1465457"/>
            <a:ext cx="2962275" cy="32099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467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" b="31555"/>
          <a:stretch/>
        </p:blipFill>
        <p:spPr>
          <a:xfrm>
            <a:off x="0" y="-1"/>
            <a:ext cx="9982200" cy="27432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15429" y="2340668"/>
            <a:ext cx="580049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圣诞老人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尼古拉斯死后被尊为圣徒，是一位身穿红袍、头戴红帽的白胡子老头。每年圣诞节他驾着鹿拉的雪橇从北方而来，由烟囱进入各家，把圣诞礼物装在袜子里挂在孩子们的床头上或火炉前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097" y="1706664"/>
            <a:ext cx="3447179" cy="292148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871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8" b="31793"/>
          <a:stretch/>
        </p:blipFill>
        <p:spPr>
          <a:xfrm>
            <a:off x="0" y="0"/>
            <a:ext cx="9877425" cy="27336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67879" y="2344086"/>
            <a:ext cx="580049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圣诞树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圣诞树（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Christmas tree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）是圣诞节庆祝中最有名的传统之一。通常人们在圣诞前后把一棵常绿植物如松树弄进屋里或者在户外，并用圣诞灯和彩色的装饰物装饰。并把一个天使或星星放在树的顶上。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980" y="1546126"/>
            <a:ext cx="2318430" cy="32425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36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9" b="32505"/>
          <a:stretch/>
        </p:blipFill>
        <p:spPr>
          <a:xfrm>
            <a:off x="0" y="-1"/>
            <a:ext cx="10191750" cy="27051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98109" y="2890841"/>
            <a:ext cx="580049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圣诞小贺卡捎去我温暖如春的问候，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祝您拥有幸福甜美的新年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225" y="1757230"/>
            <a:ext cx="2821658" cy="2970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73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402</Words>
  <Application>Microsoft Office PowerPoint</Application>
  <PresentationFormat>宽屏</PresentationFormat>
  <Paragraphs>29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acer1</dc:creator>
  <cp:lastModifiedBy>acer1</cp:lastModifiedBy>
  <cp:revision>56</cp:revision>
  <dcterms:created xsi:type="dcterms:W3CDTF">2017-11-02T09:34:05Z</dcterms:created>
  <dcterms:modified xsi:type="dcterms:W3CDTF">2017-11-02T12:29:15Z</dcterms:modified>
</cp:coreProperties>
</file>