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60" r:id="rId2"/>
    <p:sldId id="266" r:id="rId3"/>
    <p:sldId id="261" r:id="rId4"/>
    <p:sldId id="268" r:id="rId5"/>
    <p:sldId id="269" r:id="rId6"/>
    <p:sldId id="271" r:id="rId7"/>
    <p:sldId id="270" r:id="rId8"/>
    <p:sldId id="263" r:id="rId9"/>
    <p:sldId id="272" r:id="rId10"/>
    <p:sldId id="274" r:id="rId11"/>
    <p:sldId id="275" r:id="rId12"/>
    <p:sldId id="273" r:id="rId13"/>
    <p:sldId id="264" r:id="rId14"/>
    <p:sldId id="276" r:id="rId15"/>
    <p:sldId id="277" r:id="rId16"/>
    <p:sldId id="278" r:id="rId17"/>
    <p:sldId id="279" r:id="rId18"/>
    <p:sldId id="265" r:id="rId19"/>
    <p:sldId id="281" r:id="rId20"/>
    <p:sldId id="262" r:id="rId21"/>
    <p:sldId id="280" r:id="rId22"/>
    <p:sldId id="282" r:id="rId23"/>
    <p:sldId id="267" r:id="rId24"/>
    <p:sldId id="258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3058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-24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C6437-610E-4971-A213-A5FE6DC47556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E5123-46DC-4F5B-AEE3-E8C1B6BF4A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326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2112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898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723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9500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760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044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358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936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402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5044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1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110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1357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5921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5872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5106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34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844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910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125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37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7699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263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23-46DC-4F5B-AEE3-E8C1B6BF4A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648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65D9681-9E12-43D9-91FE-E144A767FCE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54200F77-51F2-436C-ADC6-7F59E1BA07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922"/>
            <a:stretch/>
          </p:blipFill>
          <p:spPr>
            <a:xfrm>
              <a:off x="0" y="0"/>
              <a:ext cx="415290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D8F8E9A-FC6C-4839-A464-E0E549454B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1529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A38592DF-C8C7-411F-96F9-11EA3F419D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5054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BFA81B3-D7F5-4A42-8C76-9FB2B5E42A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413906B0-CC40-47AF-92CF-F0CC2E8E16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BC406C89-D2AD-419D-807D-EA780CE971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059248D9-8165-4EE4-BC8D-9D6B1DB473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B2FFF05-C3C4-45D9-93C2-573CF1595FE4}"/>
              </a:ext>
            </a:extLst>
          </p:cNvPr>
          <p:cNvSpPr txBox="1"/>
          <p:nvPr/>
        </p:nvSpPr>
        <p:spPr>
          <a:xfrm>
            <a:off x="3791902" y="1573768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粉色水彩</a:t>
            </a:r>
            <a:r>
              <a:rPr lang="en-US" altLang="zh-CN" sz="6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842875B-547A-4DC3-8807-3054757634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654" y="4003597"/>
            <a:ext cx="3466848" cy="346684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B4013D4-9BA4-48BC-8F96-1E48C225FF63}"/>
              </a:ext>
            </a:extLst>
          </p:cNvPr>
          <p:cNvSpPr txBox="1"/>
          <p:nvPr/>
        </p:nvSpPr>
        <p:spPr>
          <a:xfrm>
            <a:off x="3958201" y="3379543"/>
            <a:ext cx="56156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3373CB09-71F3-4B3C-885E-2420D753FC9B}"/>
              </a:ext>
            </a:extLst>
          </p:cNvPr>
          <p:cNvSpPr/>
          <p:nvPr/>
        </p:nvSpPr>
        <p:spPr>
          <a:xfrm>
            <a:off x="5323942" y="4644957"/>
            <a:ext cx="2884138" cy="658361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3B79811-3759-42A7-9C25-0B5673693FEC}"/>
              </a:ext>
            </a:extLst>
          </p:cNvPr>
          <p:cNvSpPr txBox="1"/>
          <p:nvPr/>
        </p:nvSpPr>
        <p:spPr>
          <a:xfrm>
            <a:off x="5443908" y="4764019"/>
            <a:ext cx="2884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汇报人</a:t>
            </a:r>
            <a:r>
              <a:rPr lang="zh-CN" altLang="en-US" sz="28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：</a:t>
            </a:r>
            <a:r>
              <a:rPr lang="en-US" altLang="zh-CN" sz="280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xx</a:t>
            </a:r>
            <a:endParaRPr lang="zh-CN" altLang="en-US" sz="2800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EA2FFB52-951E-43B9-B3A1-CA65D49C53EF}"/>
              </a:ext>
            </a:extLst>
          </p:cNvPr>
          <p:cNvCxnSpPr/>
          <p:nvPr/>
        </p:nvCxnSpPr>
        <p:spPr>
          <a:xfrm>
            <a:off x="4238624" y="2870860"/>
            <a:ext cx="523875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DCD283A-057B-4B8C-9FDD-C8B218C24AE4}"/>
              </a:ext>
            </a:extLst>
          </p:cNvPr>
          <p:cNvCxnSpPr/>
          <p:nvPr/>
        </p:nvCxnSpPr>
        <p:spPr>
          <a:xfrm>
            <a:off x="4238624" y="3042310"/>
            <a:ext cx="523875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F729213-16C4-486C-A559-17285A83D2E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865" y="2536745"/>
            <a:ext cx="2468570" cy="3466849"/>
          </a:xfrm>
          <a:prstGeom prst="rect">
            <a:avLst/>
          </a:prstGeom>
        </p:spPr>
      </p:pic>
      <p:pic>
        <p:nvPicPr>
          <p:cNvPr id="22" name="葛雨晴 - 多糖芒果冰">
            <a:hlinkClick r:id="" action="ppaction://media"/>
            <a:extLst>
              <a:ext uri="{FF2B5EF4-FFF2-40B4-BE49-F238E27FC236}">
                <a16:creationId xmlns:a16="http://schemas.microsoft.com/office/drawing/2014/main" xmlns="" id="{7334398D-0308-47EE-BD43-92EE6F551B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560902" y="2308723"/>
            <a:ext cx="379800" cy="37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434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1" grpId="0"/>
      <p:bldP spid="13" grpId="0"/>
      <p:bldP spid="14" grpId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E9112E3-231F-459A-ACA3-5B699EA450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899" y="1968032"/>
            <a:ext cx="2292031" cy="356404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8C89ADE-8F3C-4950-BAD0-0AB9BBAD22F4}"/>
              </a:ext>
            </a:extLst>
          </p:cNvPr>
          <p:cNvSpPr txBox="1"/>
          <p:nvPr/>
        </p:nvSpPr>
        <p:spPr>
          <a:xfrm>
            <a:off x="5684363" y="241263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9F002F6-F95E-4F18-A71D-F2C450C0BF84}"/>
              </a:ext>
            </a:extLst>
          </p:cNvPr>
          <p:cNvSpPr txBox="1"/>
          <p:nvPr/>
        </p:nvSpPr>
        <p:spPr>
          <a:xfrm>
            <a:off x="7795383" y="241411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105F2A5-8C9A-446E-9833-008C15866459}"/>
              </a:ext>
            </a:extLst>
          </p:cNvPr>
          <p:cNvSpPr txBox="1"/>
          <p:nvPr/>
        </p:nvSpPr>
        <p:spPr>
          <a:xfrm>
            <a:off x="7795383" y="275118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EB99700-059D-4C8E-A5CA-7995BD2F17D4}"/>
              </a:ext>
            </a:extLst>
          </p:cNvPr>
          <p:cNvSpPr txBox="1"/>
          <p:nvPr/>
        </p:nvSpPr>
        <p:spPr>
          <a:xfrm>
            <a:off x="5684363" y="355613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6F5495B-B7A9-419F-8CF5-7CDE5AE6B5FF}"/>
              </a:ext>
            </a:extLst>
          </p:cNvPr>
          <p:cNvSpPr txBox="1"/>
          <p:nvPr/>
        </p:nvSpPr>
        <p:spPr>
          <a:xfrm>
            <a:off x="7795383" y="355762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FED7FDB-954B-43C3-8D37-D171EADC8980}"/>
              </a:ext>
            </a:extLst>
          </p:cNvPr>
          <p:cNvSpPr txBox="1"/>
          <p:nvPr/>
        </p:nvSpPr>
        <p:spPr>
          <a:xfrm>
            <a:off x="7795383" y="389469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A0377BF-5996-48B5-B0C8-7D546372E430}"/>
              </a:ext>
            </a:extLst>
          </p:cNvPr>
          <p:cNvSpPr txBox="1"/>
          <p:nvPr/>
        </p:nvSpPr>
        <p:spPr>
          <a:xfrm>
            <a:off x="5684363" y="469964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D09DC66-CD0B-4BE2-9097-CF9C3804EAB4}"/>
              </a:ext>
            </a:extLst>
          </p:cNvPr>
          <p:cNvSpPr txBox="1"/>
          <p:nvPr/>
        </p:nvSpPr>
        <p:spPr>
          <a:xfrm>
            <a:off x="7795383" y="470113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238CE0A-BAA6-471D-9637-820C7D083564}"/>
              </a:ext>
            </a:extLst>
          </p:cNvPr>
          <p:cNvSpPr txBox="1"/>
          <p:nvPr/>
        </p:nvSpPr>
        <p:spPr>
          <a:xfrm>
            <a:off x="7795383" y="503819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9923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679B6D0-F172-4337-AA60-2B9E01DB02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375" y="2409496"/>
            <a:ext cx="2240319" cy="216105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5D646B7-07F7-443A-9B22-60AE99244F2D}"/>
              </a:ext>
            </a:extLst>
          </p:cNvPr>
          <p:cNvSpPr txBox="1"/>
          <p:nvPr/>
        </p:nvSpPr>
        <p:spPr>
          <a:xfrm>
            <a:off x="1584578" y="467053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35D1BD4-ADE3-45B4-A8E0-302E036D2A88}"/>
              </a:ext>
            </a:extLst>
          </p:cNvPr>
          <p:cNvSpPr txBox="1"/>
          <p:nvPr/>
        </p:nvSpPr>
        <p:spPr>
          <a:xfrm>
            <a:off x="1259201" y="520645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B9289E4-9665-4E43-BB3F-EA30732CE34E}"/>
              </a:ext>
            </a:extLst>
          </p:cNvPr>
          <p:cNvSpPr txBox="1"/>
          <p:nvPr/>
        </p:nvSpPr>
        <p:spPr>
          <a:xfrm>
            <a:off x="1259201" y="554352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A84DE39-EFBD-44E2-BE31-92D878C72A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747" y="1590523"/>
            <a:ext cx="3192980" cy="308001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D2C9653-6E5F-4731-B53A-ABB7928E8FB2}"/>
              </a:ext>
            </a:extLst>
          </p:cNvPr>
          <p:cNvSpPr txBox="1"/>
          <p:nvPr/>
        </p:nvSpPr>
        <p:spPr>
          <a:xfrm>
            <a:off x="5204145" y="470279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B82B8C7-5E4A-429A-B63E-47763D2EBD92}"/>
              </a:ext>
            </a:extLst>
          </p:cNvPr>
          <p:cNvSpPr txBox="1"/>
          <p:nvPr/>
        </p:nvSpPr>
        <p:spPr>
          <a:xfrm>
            <a:off x="4878768" y="523872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90C1A25-831B-43A9-98AF-27397E345B14}"/>
              </a:ext>
            </a:extLst>
          </p:cNvPr>
          <p:cNvSpPr txBox="1"/>
          <p:nvPr/>
        </p:nvSpPr>
        <p:spPr>
          <a:xfrm>
            <a:off x="4878768" y="557578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75B866B-1273-4C48-8A4C-2298FCD186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093" y="2409496"/>
            <a:ext cx="2240319" cy="2161055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FC81BFC-45E3-4FAA-BE40-FC19175252F4}"/>
              </a:ext>
            </a:extLst>
          </p:cNvPr>
          <p:cNvSpPr txBox="1"/>
          <p:nvPr/>
        </p:nvSpPr>
        <p:spPr>
          <a:xfrm>
            <a:off x="9067296" y="467053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C2B4154-360F-495E-9A18-33057C5AB1BB}"/>
              </a:ext>
            </a:extLst>
          </p:cNvPr>
          <p:cNvSpPr txBox="1"/>
          <p:nvPr/>
        </p:nvSpPr>
        <p:spPr>
          <a:xfrm>
            <a:off x="8741919" y="520645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F5CDADB-C666-47F4-83B6-DB297864068E}"/>
              </a:ext>
            </a:extLst>
          </p:cNvPr>
          <p:cNvSpPr txBox="1"/>
          <p:nvPr/>
        </p:nvSpPr>
        <p:spPr>
          <a:xfrm>
            <a:off x="8741919" y="554352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654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0" grpId="0"/>
      <p:bldP spid="21" grpId="0"/>
      <p:bldP spid="22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FFAADEE-1E90-4261-AE08-B3B7905A44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618" y="669773"/>
            <a:ext cx="4009036" cy="557578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6539C3C-4C0C-4B93-9DA5-BE758FDF202D}"/>
              </a:ext>
            </a:extLst>
          </p:cNvPr>
          <p:cNvSpPr txBox="1"/>
          <p:nvPr/>
        </p:nvSpPr>
        <p:spPr>
          <a:xfrm>
            <a:off x="2633901" y="2893760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425F78"/>
                </a:solidFill>
              </a:rPr>
              <a:t>Click here to add words</a:t>
            </a:r>
            <a:endParaRPr lang="zh-CN" altLang="en-US" sz="2000" dirty="0">
              <a:solidFill>
                <a:srgbClr val="425F78"/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3DF76A7D-D6B8-47C3-83B6-545462BDDC41}"/>
              </a:ext>
            </a:extLst>
          </p:cNvPr>
          <p:cNvSpPr/>
          <p:nvPr/>
        </p:nvSpPr>
        <p:spPr>
          <a:xfrm>
            <a:off x="2038350" y="2893759"/>
            <a:ext cx="400111" cy="400111"/>
          </a:xfrm>
          <a:prstGeom prst="ellipse">
            <a:avLst/>
          </a:prstGeom>
          <a:solidFill>
            <a:srgbClr val="051C5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5F78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2A22CE2-C13C-4B40-AC89-C394C874AEAB}"/>
              </a:ext>
            </a:extLst>
          </p:cNvPr>
          <p:cNvSpPr txBox="1"/>
          <p:nvPr/>
        </p:nvSpPr>
        <p:spPr>
          <a:xfrm>
            <a:off x="2633901" y="371002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425F78"/>
                </a:solidFill>
              </a:rPr>
              <a:t>Click here to add words</a:t>
            </a:r>
            <a:endParaRPr lang="zh-CN" altLang="en-US" sz="2000" dirty="0">
              <a:solidFill>
                <a:srgbClr val="425F78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F2479F6-D794-40C3-9FE2-852A0E228630}"/>
              </a:ext>
            </a:extLst>
          </p:cNvPr>
          <p:cNvSpPr/>
          <p:nvPr/>
        </p:nvSpPr>
        <p:spPr>
          <a:xfrm>
            <a:off x="2038350" y="3710025"/>
            <a:ext cx="400111" cy="400111"/>
          </a:xfrm>
          <a:prstGeom prst="ellipse">
            <a:avLst/>
          </a:prstGeom>
          <a:solidFill>
            <a:srgbClr val="051C5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5F78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F49BE4E-E43B-483E-935E-7FA1B67D87B9}"/>
              </a:ext>
            </a:extLst>
          </p:cNvPr>
          <p:cNvSpPr txBox="1"/>
          <p:nvPr/>
        </p:nvSpPr>
        <p:spPr>
          <a:xfrm>
            <a:off x="2633901" y="452629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425F78"/>
                </a:solidFill>
              </a:rPr>
              <a:t>Click here to add words</a:t>
            </a:r>
            <a:endParaRPr lang="zh-CN" altLang="en-US" sz="2000" dirty="0">
              <a:solidFill>
                <a:srgbClr val="425F78"/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9BF1D1A3-E8F8-4C6D-9465-4E3DAE0E7F36}"/>
              </a:ext>
            </a:extLst>
          </p:cNvPr>
          <p:cNvSpPr/>
          <p:nvPr/>
        </p:nvSpPr>
        <p:spPr>
          <a:xfrm>
            <a:off x="2038350" y="4526291"/>
            <a:ext cx="400111" cy="400111"/>
          </a:xfrm>
          <a:prstGeom prst="ellipse">
            <a:avLst/>
          </a:prstGeom>
          <a:solidFill>
            <a:srgbClr val="051C5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5F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6337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/>
      <p:bldP spid="19" grpId="0" animBg="1"/>
      <p:bldP spid="20" grpId="0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F92D0E-07E1-44BC-8B59-B022CEBC87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2" r="92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C632BB0-3AF7-40CD-9A36-FEB2A524CBC9}"/>
              </a:ext>
            </a:extLst>
          </p:cNvPr>
          <p:cNvSpPr txBox="1"/>
          <p:nvPr/>
        </p:nvSpPr>
        <p:spPr>
          <a:xfrm>
            <a:off x="2990850" y="2053293"/>
            <a:ext cx="6210300" cy="120032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/>
                </a:solidFill>
              </a:rPr>
              <a:t>PART THREE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E85153A-772B-4894-919A-FE170117EEDD}"/>
              </a:ext>
            </a:extLst>
          </p:cNvPr>
          <p:cNvSpPr txBox="1"/>
          <p:nvPr/>
        </p:nvSpPr>
        <p:spPr>
          <a:xfrm>
            <a:off x="3288190" y="3429000"/>
            <a:ext cx="56156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159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E6A18B6-87E0-4610-BD15-A0337CF0AA3B}"/>
              </a:ext>
            </a:extLst>
          </p:cNvPr>
          <p:cNvCxnSpPr>
            <a:cxnSpLocks/>
          </p:cNvCxnSpPr>
          <p:nvPr/>
        </p:nvCxnSpPr>
        <p:spPr>
          <a:xfrm>
            <a:off x="1424329" y="3219114"/>
            <a:ext cx="10020302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4BFF732-A33E-49D9-B9AD-3B653848A5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901" y="2402888"/>
            <a:ext cx="1632451" cy="1632451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9C9712B-E3EA-4120-8630-D10F6DC9A7CB}"/>
              </a:ext>
            </a:extLst>
          </p:cNvPr>
          <p:cNvSpPr txBox="1"/>
          <p:nvPr/>
        </p:nvSpPr>
        <p:spPr>
          <a:xfrm>
            <a:off x="2007384" y="414414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576646D-B76D-4AFC-AE8D-C1E4ECECF7DB}"/>
              </a:ext>
            </a:extLst>
          </p:cNvPr>
          <p:cNvSpPr txBox="1"/>
          <p:nvPr/>
        </p:nvSpPr>
        <p:spPr>
          <a:xfrm>
            <a:off x="1682007" y="468006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023B1BB-D63E-42FF-A10D-23C1967D67D9}"/>
              </a:ext>
            </a:extLst>
          </p:cNvPr>
          <p:cNvSpPr txBox="1"/>
          <p:nvPr/>
        </p:nvSpPr>
        <p:spPr>
          <a:xfrm>
            <a:off x="1682007" y="501713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C6CE64B-1D22-49F5-B71F-E217A4BB01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976" y="2402888"/>
            <a:ext cx="1632451" cy="1632451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5611559-116D-45C8-AD69-AF55A817BAE4}"/>
              </a:ext>
            </a:extLst>
          </p:cNvPr>
          <p:cNvSpPr txBox="1"/>
          <p:nvPr/>
        </p:nvSpPr>
        <p:spPr>
          <a:xfrm>
            <a:off x="5162830" y="419236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B77CFF2-39C7-447A-8D20-275A856CF685}"/>
              </a:ext>
            </a:extLst>
          </p:cNvPr>
          <p:cNvSpPr txBox="1"/>
          <p:nvPr/>
        </p:nvSpPr>
        <p:spPr>
          <a:xfrm>
            <a:off x="4837453" y="472828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427166D-2A08-40D0-9AC2-9FB55F5824B3}"/>
              </a:ext>
            </a:extLst>
          </p:cNvPr>
          <p:cNvSpPr txBox="1"/>
          <p:nvPr/>
        </p:nvSpPr>
        <p:spPr>
          <a:xfrm>
            <a:off x="4837453" y="506534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2EDA62F5-F672-4D8A-9936-E946CC5762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98" y="2435154"/>
            <a:ext cx="1632451" cy="1632451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715D8AC-1B78-4767-BDCB-6EA54DE08BBC}"/>
              </a:ext>
            </a:extLst>
          </p:cNvPr>
          <p:cNvSpPr txBox="1"/>
          <p:nvPr/>
        </p:nvSpPr>
        <p:spPr>
          <a:xfrm>
            <a:off x="8372252" y="422462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816C9FB-1D78-45E9-8575-EBC4172D9C6A}"/>
              </a:ext>
            </a:extLst>
          </p:cNvPr>
          <p:cNvSpPr txBox="1"/>
          <p:nvPr/>
        </p:nvSpPr>
        <p:spPr>
          <a:xfrm>
            <a:off x="8046875" y="476054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66ECA44-88CD-4BBC-B863-40F8F85E225C}"/>
              </a:ext>
            </a:extLst>
          </p:cNvPr>
          <p:cNvSpPr txBox="1"/>
          <p:nvPr/>
        </p:nvSpPr>
        <p:spPr>
          <a:xfrm>
            <a:off x="8046875" y="509761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354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6D2B942C-359B-4FC6-BDD8-04883F1B85D3}"/>
              </a:ext>
            </a:extLst>
          </p:cNvPr>
          <p:cNvSpPr/>
          <p:nvPr/>
        </p:nvSpPr>
        <p:spPr>
          <a:xfrm>
            <a:off x="1817584" y="2297668"/>
            <a:ext cx="3352798" cy="33527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C558CA3-9EFB-4076-9655-20838F32B1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4" r="8919"/>
          <a:stretch/>
        </p:blipFill>
        <p:spPr>
          <a:xfrm rot="20261950">
            <a:off x="1119444" y="2315056"/>
            <a:ext cx="4739149" cy="350261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BE5BB69-4722-4E43-9258-EC5C9B0723A3}"/>
              </a:ext>
            </a:extLst>
          </p:cNvPr>
          <p:cNvSpPr txBox="1"/>
          <p:nvPr/>
        </p:nvSpPr>
        <p:spPr>
          <a:xfrm>
            <a:off x="2556195" y="3380565"/>
            <a:ext cx="1920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0E13FEF-5D78-4345-B45C-4228BCF26413}"/>
              </a:ext>
            </a:extLst>
          </p:cNvPr>
          <p:cNvSpPr txBox="1"/>
          <p:nvPr/>
        </p:nvSpPr>
        <p:spPr>
          <a:xfrm>
            <a:off x="7834553" y="3008060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425F78"/>
                </a:solidFill>
              </a:rPr>
              <a:t>Click here to add words</a:t>
            </a:r>
            <a:endParaRPr lang="zh-CN" altLang="en-US" sz="2000" dirty="0">
              <a:solidFill>
                <a:srgbClr val="425F78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7B3B12F5-FA83-4D4F-B632-701DE3335C83}"/>
              </a:ext>
            </a:extLst>
          </p:cNvPr>
          <p:cNvSpPr/>
          <p:nvPr/>
        </p:nvSpPr>
        <p:spPr>
          <a:xfrm>
            <a:off x="7239002" y="3008059"/>
            <a:ext cx="400111" cy="40011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5F78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74E6EB2-48FF-4322-B225-CA2319730185}"/>
              </a:ext>
            </a:extLst>
          </p:cNvPr>
          <p:cNvSpPr txBox="1"/>
          <p:nvPr/>
        </p:nvSpPr>
        <p:spPr>
          <a:xfrm>
            <a:off x="7834553" y="382432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425F78"/>
                </a:solidFill>
              </a:rPr>
              <a:t>Click here to add words</a:t>
            </a:r>
            <a:endParaRPr lang="zh-CN" altLang="en-US" sz="2000" dirty="0">
              <a:solidFill>
                <a:srgbClr val="425F78"/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C91DC2D-817E-4ACB-93E3-FC2616A0514F}"/>
              </a:ext>
            </a:extLst>
          </p:cNvPr>
          <p:cNvSpPr/>
          <p:nvPr/>
        </p:nvSpPr>
        <p:spPr>
          <a:xfrm>
            <a:off x="7239002" y="3824325"/>
            <a:ext cx="400111" cy="40011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5F78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1C6A76F-119F-4C3B-94B2-3C7DB9D909B8}"/>
              </a:ext>
            </a:extLst>
          </p:cNvPr>
          <p:cNvSpPr txBox="1"/>
          <p:nvPr/>
        </p:nvSpPr>
        <p:spPr>
          <a:xfrm>
            <a:off x="7834553" y="464059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425F78"/>
                </a:solidFill>
              </a:rPr>
              <a:t>Click here to add words</a:t>
            </a:r>
            <a:endParaRPr lang="zh-CN" altLang="en-US" sz="2000" dirty="0">
              <a:solidFill>
                <a:srgbClr val="425F78"/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2042B860-9C7B-403B-8D6D-0E1BFD99CA6C}"/>
              </a:ext>
            </a:extLst>
          </p:cNvPr>
          <p:cNvSpPr/>
          <p:nvPr/>
        </p:nvSpPr>
        <p:spPr>
          <a:xfrm>
            <a:off x="7239002" y="4640591"/>
            <a:ext cx="400111" cy="40011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5F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6626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animBg="1"/>
      <p:bldP spid="20" grpId="0"/>
      <p:bldP spid="21" grpId="0" animBg="1"/>
      <p:bldP spid="22" grpId="0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3DD8AE8F-0BD1-46D5-BFD9-E686C3FD1A46}"/>
              </a:ext>
            </a:extLst>
          </p:cNvPr>
          <p:cNvCxnSpPr/>
          <p:nvPr/>
        </p:nvCxnSpPr>
        <p:spPr>
          <a:xfrm flipH="1" flipV="1">
            <a:off x="2628902" y="2305050"/>
            <a:ext cx="9563098" cy="455295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42106A0-B0B0-4B20-A96A-DA45FE6FD3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636" y="1282214"/>
            <a:ext cx="1946714" cy="194671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FABE462-BF53-4216-9415-2194CCDFDCD3}"/>
              </a:ext>
            </a:extLst>
          </p:cNvPr>
          <p:cNvSpPr txBox="1"/>
          <p:nvPr/>
        </p:nvSpPr>
        <p:spPr>
          <a:xfrm>
            <a:off x="2207700" y="312889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30FD768-E94C-43F9-A0B8-374AAE25EEDE}"/>
              </a:ext>
            </a:extLst>
          </p:cNvPr>
          <p:cNvSpPr txBox="1"/>
          <p:nvPr/>
        </p:nvSpPr>
        <p:spPr>
          <a:xfrm>
            <a:off x="1882323" y="366481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A3F1606-5C77-44BC-95A8-A75ED967CC4B}"/>
              </a:ext>
            </a:extLst>
          </p:cNvPr>
          <p:cNvSpPr txBox="1"/>
          <p:nvPr/>
        </p:nvSpPr>
        <p:spPr>
          <a:xfrm>
            <a:off x="1882323" y="400188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06346C72-1A60-4E7A-ACC7-5A4D22A6F4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772" y="2569194"/>
            <a:ext cx="1946714" cy="1946714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C753854-F43F-4E45-BF2D-C2C9B510BF1B}"/>
              </a:ext>
            </a:extLst>
          </p:cNvPr>
          <p:cNvSpPr txBox="1"/>
          <p:nvPr/>
        </p:nvSpPr>
        <p:spPr>
          <a:xfrm>
            <a:off x="4910836" y="441587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CE0C7D3-5405-4306-82FD-0EFBD44FBFE4}"/>
              </a:ext>
            </a:extLst>
          </p:cNvPr>
          <p:cNvSpPr txBox="1"/>
          <p:nvPr/>
        </p:nvSpPr>
        <p:spPr>
          <a:xfrm>
            <a:off x="4585459" y="49517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E6F8363-616E-4BCC-9C03-DF9D50DF2902}"/>
              </a:ext>
            </a:extLst>
          </p:cNvPr>
          <p:cNvSpPr txBox="1"/>
          <p:nvPr/>
        </p:nvSpPr>
        <p:spPr>
          <a:xfrm>
            <a:off x="4585459" y="528886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C7FD5034-661C-47BE-A029-6EAF84642B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208" y="3770059"/>
            <a:ext cx="1946714" cy="1946714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D613705-31AE-4F1E-943A-94C53B4052AA}"/>
              </a:ext>
            </a:extLst>
          </p:cNvPr>
          <p:cNvSpPr txBox="1"/>
          <p:nvPr/>
        </p:nvSpPr>
        <p:spPr>
          <a:xfrm>
            <a:off x="9717029" y="308573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AED2325-4440-4A1F-B59A-42C576674711}"/>
              </a:ext>
            </a:extLst>
          </p:cNvPr>
          <p:cNvSpPr txBox="1"/>
          <p:nvPr/>
        </p:nvSpPr>
        <p:spPr>
          <a:xfrm>
            <a:off x="9391652" y="362165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24DF9AD-A14B-49B9-A0BB-286659A5A4BC}"/>
              </a:ext>
            </a:extLst>
          </p:cNvPr>
          <p:cNvSpPr txBox="1"/>
          <p:nvPr/>
        </p:nvSpPr>
        <p:spPr>
          <a:xfrm>
            <a:off x="9391652" y="395872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1789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8E8088F-C604-4DB5-A3EA-7B079DD444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039" y="1097548"/>
            <a:ext cx="5212676" cy="536034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B31E0C0-AD57-477A-84B6-BAD5D311C0A4}"/>
              </a:ext>
            </a:extLst>
          </p:cNvPr>
          <p:cNvSpPr txBox="1"/>
          <p:nvPr/>
        </p:nvSpPr>
        <p:spPr>
          <a:xfrm>
            <a:off x="1351676" y="2228680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8474594-EBB9-4103-975F-5581A8DD7715}"/>
              </a:ext>
            </a:extLst>
          </p:cNvPr>
          <p:cNvSpPr txBox="1"/>
          <p:nvPr/>
        </p:nvSpPr>
        <p:spPr>
          <a:xfrm>
            <a:off x="1351676" y="3429000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7A5CC60-2E22-4C5F-8460-BDCFB7D95C10}"/>
              </a:ext>
            </a:extLst>
          </p:cNvPr>
          <p:cNvSpPr/>
          <p:nvPr/>
        </p:nvSpPr>
        <p:spPr>
          <a:xfrm>
            <a:off x="1491137" y="3095970"/>
            <a:ext cx="1390650" cy="952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0801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F92D0E-07E1-44BC-8B59-B022CEBC87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2" r="92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C632BB0-3AF7-40CD-9A36-FEB2A524CBC9}"/>
              </a:ext>
            </a:extLst>
          </p:cNvPr>
          <p:cNvSpPr txBox="1"/>
          <p:nvPr/>
        </p:nvSpPr>
        <p:spPr>
          <a:xfrm>
            <a:off x="2990850" y="2053293"/>
            <a:ext cx="6210300" cy="120032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/>
                </a:solidFill>
              </a:rPr>
              <a:t>PART FOUR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E85153A-772B-4894-919A-FE170117EEDD}"/>
              </a:ext>
            </a:extLst>
          </p:cNvPr>
          <p:cNvSpPr txBox="1"/>
          <p:nvPr/>
        </p:nvSpPr>
        <p:spPr>
          <a:xfrm>
            <a:off x="3288190" y="3429000"/>
            <a:ext cx="56156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2562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3BEF1B9-271B-4C75-B46F-F63FBD85C2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52" y="2176656"/>
            <a:ext cx="3466848" cy="346684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25976F4-8DC5-414A-A90C-C5C87CF38C38}"/>
              </a:ext>
            </a:extLst>
          </p:cNvPr>
          <p:cNvSpPr txBox="1"/>
          <p:nvPr/>
        </p:nvSpPr>
        <p:spPr>
          <a:xfrm>
            <a:off x="6172200" y="1885780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23E3262-E65E-4F79-98D6-2CAF280E3B98}"/>
              </a:ext>
            </a:extLst>
          </p:cNvPr>
          <p:cNvSpPr txBox="1"/>
          <p:nvPr/>
        </p:nvSpPr>
        <p:spPr>
          <a:xfrm>
            <a:off x="6172200" y="3086100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95FCACCA-7497-47F9-91E0-9F025FADD9D4}"/>
              </a:ext>
            </a:extLst>
          </p:cNvPr>
          <p:cNvSpPr/>
          <p:nvPr/>
        </p:nvSpPr>
        <p:spPr>
          <a:xfrm>
            <a:off x="6311661" y="2753070"/>
            <a:ext cx="1390650" cy="952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4159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39C5068-73DD-454D-AFA9-0BE77A745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7" r="70832"/>
          <a:stretch/>
        </p:blipFill>
        <p:spPr>
          <a:xfrm>
            <a:off x="1" y="0"/>
            <a:ext cx="135255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B7B8EB3-267C-4599-AE64-1C33909249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7" r="70832"/>
          <a:stretch/>
        </p:blipFill>
        <p:spPr>
          <a:xfrm>
            <a:off x="1352551" y="0"/>
            <a:ext cx="135255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0F67A535-3363-4E38-8B92-BEF80C5CE7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7" r="70832"/>
          <a:stretch/>
        </p:blipFill>
        <p:spPr>
          <a:xfrm>
            <a:off x="2705101" y="0"/>
            <a:ext cx="135255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04FB20E-FF84-4640-9701-FFF837F83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7" r="70832"/>
          <a:stretch/>
        </p:blipFill>
        <p:spPr>
          <a:xfrm>
            <a:off x="3886203" y="0"/>
            <a:ext cx="1619246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CCBB7A4-FA00-4780-A500-BD680635AA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7" r="70832"/>
          <a:stretch/>
        </p:blipFill>
        <p:spPr>
          <a:xfrm>
            <a:off x="5505450" y="0"/>
            <a:ext cx="135255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5765FC-9C0B-43E3-9897-0D4A4461FC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7" r="70832"/>
          <a:stretch/>
        </p:blipFill>
        <p:spPr>
          <a:xfrm>
            <a:off x="6686552" y="0"/>
            <a:ext cx="135255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89F59C5-FBA1-4F5C-9E8B-89CBEF7327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7" r="70832"/>
          <a:stretch/>
        </p:blipFill>
        <p:spPr>
          <a:xfrm>
            <a:off x="8039102" y="0"/>
            <a:ext cx="135255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11485D8-5DFF-4DFF-8916-81352808E2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7" r="70832"/>
          <a:stretch/>
        </p:blipFill>
        <p:spPr>
          <a:xfrm>
            <a:off x="9391652" y="0"/>
            <a:ext cx="135255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3200C39-A568-4069-9FB5-73A8811855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7" r="70832"/>
          <a:stretch/>
        </p:blipFill>
        <p:spPr>
          <a:xfrm>
            <a:off x="10572754" y="0"/>
            <a:ext cx="1619246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3273328-4DDD-4871-9E56-0406A5F1C3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7871">
            <a:off x="8465965" y="-753098"/>
            <a:ext cx="1556418" cy="3481285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7B16A50A-9F44-4346-9C4E-B8A3CE82FF2A}"/>
              </a:ext>
            </a:extLst>
          </p:cNvPr>
          <p:cNvSpPr/>
          <p:nvPr/>
        </p:nvSpPr>
        <p:spPr>
          <a:xfrm>
            <a:off x="2533653" y="1937119"/>
            <a:ext cx="7820025" cy="462675"/>
          </a:xfrm>
          <a:custGeom>
            <a:avLst/>
            <a:gdLst>
              <a:gd name="connsiteX0" fmla="*/ 0 w 6000750"/>
              <a:gd name="connsiteY0" fmla="*/ 633719 h 1262711"/>
              <a:gd name="connsiteX1" fmla="*/ 628650 w 6000750"/>
              <a:gd name="connsiteY1" fmla="*/ 5069 h 1262711"/>
              <a:gd name="connsiteX2" fmla="*/ 1314450 w 6000750"/>
              <a:gd name="connsiteY2" fmla="*/ 938519 h 1262711"/>
              <a:gd name="connsiteX3" fmla="*/ 2057400 w 6000750"/>
              <a:gd name="connsiteY3" fmla="*/ 138419 h 1262711"/>
              <a:gd name="connsiteX4" fmla="*/ 2419350 w 6000750"/>
              <a:gd name="connsiteY4" fmla="*/ 1052819 h 1262711"/>
              <a:gd name="connsiteX5" fmla="*/ 3143250 w 6000750"/>
              <a:gd name="connsiteY5" fmla="*/ 81269 h 1262711"/>
              <a:gd name="connsiteX6" fmla="*/ 3562350 w 6000750"/>
              <a:gd name="connsiteY6" fmla="*/ 1262369 h 1262711"/>
              <a:gd name="connsiteX7" fmla="*/ 4324350 w 6000750"/>
              <a:gd name="connsiteY7" fmla="*/ 214619 h 1262711"/>
              <a:gd name="connsiteX8" fmla="*/ 5029200 w 6000750"/>
              <a:gd name="connsiteY8" fmla="*/ 1243319 h 1262711"/>
              <a:gd name="connsiteX9" fmla="*/ 6000750 w 6000750"/>
              <a:gd name="connsiteY9" fmla="*/ 100319 h 1262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00750" h="1262711">
                <a:moveTo>
                  <a:pt x="0" y="633719"/>
                </a:moveTo>
                <a:cubicBezTo>
                  <a:pt x="204787" y="293994"/>
                  <a:pt x="409575" y="-45731"/>
                  <a:pt x="628650" y="5069"/>
                </a:cubicBezTo>
                <a:cubicBezTo>
                  <a:pt x="847725" y="55869"/>
                  <a:pt x="1076325" y="916294"/>
                  <a:pt x="1314450" y="938519"/>
                </a:cubicBezTo>
                <a:cubicBezTo>
                  <a:pt x="1552575" y="960744"/>
                  <a:pt x="1873250" y="119369"/>
                  <a:pt x="2057400" y="138419"/>
                </a:cubicBezTo>
                <a:cubicBezTo>
                  <a:pt x="2241550" y="157469"/>
                  <a:pt x="2238375" y="1062344"/>
                  <a:pt x="2419350" y="1052819"/>
                </a:cubicBezTo>
                <a:cubicBezTo>
                  <a:pt x="2600325" y="1043294"/>
                  <a:pt x="2952750" y="46344"/>
                  <a:pt x="3143250" y="81269"/>
                </a:cubicBezTo>
                <a:cubicBezTo>
                  <a:pt x="3333750" y="116194"/>
                  <a:pt x="3365500" y="1240144"/>
                  <a:pt x="3562350" y="1262369"/>
                </a:cubicBezTo>
                <a:cubicBezTo>
                  <a:pt x="3759200" y="1284594"/>
                  <a:pt x="4079875" y="217794"/>
                  <a:pt x="4324350" y="214619"/>
                </a:cubicBezTo>
                <a:cubicBezTo>
                  <a:pt x="4568825" y="211444"/>
                  <a:pt x="4749800" y="1262369"/>
                  <a:pt x="5029200" y="1243319"/>
                </a:cubicBezTo>
                <a:cubicBezTo>
                  <a:pt x="5308600" y="1224269"/>
                  <a:pt x="5654675" y="662294"/>
                  <a:pt x="6000750" y="100319"/>
                </a:cubicBezTo>
              </a:path>
            </a:pathLst>
          </a:cu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404AC71-3187-4C3C-A76C-4867879B20C8}"/>
              </a:ext>
            </a:extLst>
          </p:cNvPr>
          <p:cNvSpPr txBox="1"/>
          <p:nvPr/>
        </p:nvSpPr>
        <p:spPr>
          <a:xfrm>
            <a:off x="1158688" y="2971148"/>
            <a:ext cx="1091678" cy="102819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</a:rPr>
              <a:t>01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BB1861E-BB1A-408E-9EE0-ACF6D258977D}"/>
              </a:ext>
            </a:extLst>
          </p:cNvPr>
          <p:cNvSpPr txBox="1"/>
          <p:nvPr/>
        </p:nvSpPr>
        <p:spPr>
          <a:xfrm>
            <a:off x="2691656" y="3094514"/>
            <a:ext cx="424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24AC312-BD65-40B7-9622-2FCC3EC8AA7A}"/>
              </a:ext>
            </a:extLst>
          </p:cNvPr>
          <p:cNvSpPr txBox="1"/>
          <p:nvPr/>
        </p:nvSpPr>
        <p:spPr>
          <a:xfrm>
            <a:off x="2691656" y="3630010"/>
            <a:ext cx="27319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9FAF067-DFF3-480C-A031-3EEFE0C24586}"/>
              </a:ext>
            </a:extLst>
          </p:cNvPr>
          <p:cNvSpPr txBox="1"/>
          <p:nvPr/>
        </p:nvSpPr>
        <p:spPr>
          <a:xfrm>
            <a:off x="3686016" y="861894"/>
            <a:ext cx="443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ECF62C8-7B0A-4634-8B36-5BF93015E73B}"/>
              </a:ext>
            </a:extLst>
          </p:cNvPr>
          <p:cNvSpPr txBox="1"/>
          <p:nvPr/>
        </p:nvSpPr>
        <p:spPr>
          <a:xfrm>
            <a:off x="6566649" y="2971148"/>
            <a:ext cx="1091678" cy="102819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</a:rPr>
              <a:t>02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3B940EF-46E9-4A87-BF52-9C49FB894C9E}"/>
              </a:ext>
            </a:extLst>
          </p:cNvPr>
          <p:cNvSpPr txBox="1"/>
          <p:nvPr/>
        </p:nvSpPr>
        <p:spPr>
          <a:xfrm>
            <a:off x="8099617" y="3094514"/>
            <a:ext cx="424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CBA4467-9203-4C12-A58D-5A5FDD90DA4D}"/>
              </a:ext>
            </a:extLst>
          </p:cNvPr>
          <p:cNvSpPr txBox="1"/>
          <p:nvPr/>
        </p:nvSpPr>
        <p:spPr>
          <a:xfrm>
            <a:off x="8099617" y="3630010"/>
            <a:ext cx="27319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160E96D-D0AC-4628-AE14-F8167720700F}"/>
              </a:ext>
            </a:extLst>
          </p:cNvPr>
          <p:cNvSpPr txBox="1"/>
          <p:nvPr/>
        </p:nvSpPr>
        <p:spPr>
          <a:xfrm>
            <a:off x="1158688" y="4801875"/>
            <a:ext cx="1091678" cy="102819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</a:rPr>
              <a:t>03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6F61CC2-1798-427C-BB30-0C7FA14724A6}"/>
              </a:ext>
            </a:extLst>
          </p:cNvPr>
          <p:cNvSpPr txBox="1"/>
          <p:nvPr/>
        </p:nvSpPr>
        <p:spPr>
          <a:xfrm>
            <a:off x="2691656" y="4925241"/>
            <a:ext cx="424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AFE6878-61F0-4A35-BB2F-1A8B3272673E}"/>
              </a:ext>
            </a:extLst>
          </p:cNvPr>
          <p:cNvSpPr txBox="1"/>
          <p:nvPr/>
        </p:nvSpPr>
        <p:spPr>
          <a:xfrm>
            <a:off x="2691656" y="5460737"/>
            <a:ext cx="27319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71AB938-EA1C-48D7-918C-D178E7EE6283}"/>
              </a:ext>
            </a:extLst>
          </p:cNvPr>
          <p:cNvSpPr txBox="1"/>
          <p:nvPr/>
        </p:nvSpPr>
        <p:spPr>
          <a:xfrm>
            <a:off x="6566649" y="4801875"/>
            <a:ext cx="1091678" cy="102819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</a:rPr>
              <a:t>04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68FD6BED-C8D8-4A8A-AC67-1ED2080D7979}"/>
              </a:ext>
            </a:extLst>
          </p:cNvPr>
          <p:cNvSpPr txBox="1"/>
          <p:nvPr/>
        </p:nvSpPr>
        <p:spPr>
          <a:xfrm>
            <a:off x="8099617" y="4925241"/>
            <a:ext cx="424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3157F3BE-5AA1-425C-B1DB-6A03D44918D4}"/>
              </a:ext>
            </a:extLst>
          </p:cNvPr>
          <p:cNvSpPr txBox="1"/>
          <p:nvPr/>
        </p:nvSpPr>
        <p:spPr>
          <a:xfrm>
            <a:off x="8099617" y="5460737"/>
            <a:ext cx="27319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9872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/>
      <p:bldP spid="18" grpId="0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8ED258F9-B579-4C35-964C-DB954C683759}"/>
              </a:ext>
            </a:extLst>
          </p:cNvPr>
          <p:cNvSpPr/>
          <p:nvPr/>
        </p:nvSpPr>
        <p:spPr>
          <a:xfrm>
            <a:off x="6629400" y="1905000"/>
            <a:ext cx="2000252" cy="2000252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568F2D89-BFA7-4496-AD7C-788BD2EC73D0}"/>
              </a:ext>
            </a:extLst>
          </p:cNvPr>
          <p:cNvSpPr/>
          <p:nvPr/>
        </p:nvSpPr>
        <p:spPr>
          <a:xfrm>
            <a:off x="5391150" y="2943228"/>
            <a:ext cx="2000252" cy="2000252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E96D1F7B-DF2F-4F74-A8F6-F577490713F4}"/>
              </a:ext>
            </a:extLst>
          </p:cNvPr>
          <p:cNvSpPr/>
          <p:nvPr/>
        </p:nvSpPr>
        <p:spPr>
          <a:xfrm>
            <a:off x="7353299" y="3290894"/>
            <a:ext cx="2000252" cy="2000252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B896DEDE-9D23-4CF5-BBD1-74865A7408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20" y="3013400"/>
            <a:ext cx="2629320" cy="369260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791CDAF-01F6-4DB9-B9CD-A9CF27BAA672}"/>
              </a:ext>
            </a:extLst>
          </p:cNvPr>
          <p:cNvSpPr txBox="1"/>
          <p:nvPr/>
        </p:nvSpPr>
        <p:spPr>
          <a:xfrm>
            <a:off x="7219949" y="2417837"/>
            <a:ext cx="1219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7B13E4B-6A76-4294-A7F1-F121FE8E512D}"/>
              </a:ext>
            </a:extLst>
          </p:cNvPr>
          <p:cNvSpPr txBox="1"/>
          <p:nvPr/>
        </p:nvSpPr>
        <p:spPr>
          <a:xfrm>
            <a:off x="5734046" y="3595169"/>
            <a:ext cx="1219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02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4EB5684-E78C-471C-8660-BE6904C1FB13}"/>
              </a:ext>
            </a:extLst>
          </p:cNvPr>
          <p:cNvSpPr txBox="1"/>
          <p:nvPr/>
        </p:nvSpPr>
        <p:spPr>
          <a:xfrm>
            <a:off x="8248645" y="4135553"/>
            <a:ext cx="1219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03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A02CC7B-D3B5-434C-8EDE-48AE6889A5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062" y="2686290"/>
            <a:ext cx="2714373" cy="2714373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632B7C5-4956-4A96-980C-72F50E90CF41}"/>
              </a:ext>
            </a:extLst>
          </p:cNvPr>
          <p:cNvSpPr txBox="1"/>
          <p:nvPr/>
        </p:nvSpPr>
        <p:spPr>
          <a:xfrm>
            <a:off x="9469383" y="186210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CF52246-E649-4B7D-B327-F8739DE45A3B}"/>
              </a:ext>
            </a:extLst>
          </p:cNvPr>
          <p:cNvSpPr txBox="1"/>
          <p:nvPr/>
        </p:nvSpPr>
        <p:spPr>
          <a:xfrm>
            <a:off x="9144006" y="23980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6082B31-9B96-4135-B512-2814CF92953C}"/>
              </a:ext>
            </a:extLst>
          </p:cNvPr>
          <p:cNvSpPr txBox="1"/>
          <p:nvPr/>
        </p:nvSpPr>
        <p:spPr>
          <a:xfrm>
            <a:off x="9144006" y="27350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B007318-E17E-421C-99DA-7D0E13CE067E}"/>
              </a:ext>
            </a:extLst>
          </p:cNvPr>
          <p:cNvSpPr txBox="1"/>
          <p:nvPr/>
        </p:nvSpPr>
        <p:spPr>
          <a:xfrm>
            <a:off x="3125725" y="296522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C1553F0-78A6-4B93-BE01-FBCDDA2B7788}"/>
              </a:ext>
            </a:extLst>
          </p:cNvPr>
          <p:cNvSpPr txBox="1"/>
          <p:nvPr/>
        </p:nvSpPr>
        <p:spPr>
          <a:xfrm>
            <a:off x="2800348" y="350114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E6E8E77-C1B0-4437-851B-A64C45427615}"/>
              </a:ext>
            </a:extLst>
          </p:cNvPr>
          <p:cNvSpPr txBox="1"/>
          <p:nvPr/>
        </p:nvSpPr>
        <p:spPr>
          <a:xfrm>
            <a:off x="2800348" y="383821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107A34E-5D9C-4A34-9BE8-6536670214FC}"/>
              </a:ext>
            </a:extLst>
          </p:cNvPr>
          <p:cNvSpPr txBox="1"/>
          <p:nvPr/>
        </p:nvSpPr>
        <p:spPr>
          <a:xfrm>
            <a:off x="9484802" y="500060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CFC33AB-9182-4BD8-822A-31C775029770}"/>
              </a:ext>
            </a:extLst>
          </p:cNvPr>
          <p:cNvSpPr txBox="1"/>
          <p:nvPr/>
        </p:nvSpPr>
        <p:spPr>
          <a:xfrm>
            <a:off x="9159425" y="553652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C6D2301-2488-44C2-8C7C-EBEFD93BB80B}"/>
              </a:ext>
            </a:extLst>
          </p:cNvPr>
          <p:cNvSpPr txBox="1"/>
          <p:nvPr/>
        </p:nvSpPr>
        <p:spPr>
          <a:xfrm>
            <a:off x="9159425" y="587359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5199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5F1B11F-4B33-4619-B972-7215B72710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096" y="737037"/>
            <a:ext cx="3657607" cy="649834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EC42E26-BBC2-48B1-B8AD-D4A6D70303B7}"/>
              </a:ext>
            </a:extLst>
          </p:cNvPr>
          <p:cNvSpPr txBox="1"/>
          <p:nvPr/>
        </p:nvSpPr>
        <p:spPr>
          <a:xfrm>
            <a:off x="1672333" y="223126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92473DF-F115-4F89-8A81-D8BE0A6A1A63}"/>
              </a:ext>
            </a:extLst>
          </p:cNvPr>
          <p:cNvSpPr txBox="1"/>
          <p:nvPr/>
        </p:nvSpPr>
        <p:spPr>
          <a:xfrm>
            <a:off x="1346956" y="276718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D43BFD5-1C7B-4327-B393-7AB71CF7B358}"/>
              </a:ext>
            </a:extLst>
          </p:cNvPr>
          <p:cNvSpPr txBox="1"/>
          <p:nvPr/>
        </p:nvSpPr>
        <p:spPr>
          <a:xfrm>
            <a:off x="1346956" y="310425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933A33E-3F27-4F70-A9F9-29AD18C2E64A}"/>
              </a:ext>
            </a:extLst>
          </p:cNvPr>
          <p:cNvSpPr txBox="1"/>
          <p:nvPr/>
        </p:nvSpPr>
        <p:spPr>
          <a:xfrm>
            <a:off x="1672333" y="446402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A541D23-9E16-4771-8BA0-FEB3FF048151}"/>
              </a:ext>
            </a:extLst>
          </p:cNvPr>
          <p:cNvSpPr txBox="1"/>
          <p:nvPr/>
        </p:nvSpPr>
        <p:spPr>
          <a:xfrm>
            <a:off x="1346956" y="499994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125B468-722E-404F-91B8-B9582B2C4D53}"/>
              </a:ext>
            </a:extLst>
          </p:cNvPr>
          <p:cNvSpPr txBox="1"/>
          <p:nvPr/>
        </p:nvSpPr>
        <p:spPr>
          <a:xfrm>
            <a:off x="1346956" y="533701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8929735-BF6C-4E8E-B4AC-620FF4168EC4}"/>
              </a:ext>
            </a:extLst>
          </p:cNvPr>
          <p:cNvSpPr txBox="1"/>
          <p:nvPr/>
        </p:nvSpPr>
        <p:spPr>
          <a:xfrm>
            <a:off x="8777989" y="207886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65D406F-1A49-4F7A-82A0-DBF46D48CE0A}"/>
              </a:ext>
            </a:extLst>
          </p:cNvPr>
          <p:cNvSpPr txBox="1"/>
          <p:nvPr/>
        </p:nvSpPr>
        <p:spPr>
          <a:xfrm>
            <a:off x="8452612" y="261478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F8869A7-9206-4D18-AA3F-8D47C3DEBF60}"/>
              </a:ext>
            </a:extLst>
          </p:cNvPr>
          <p:cNvSpPr txBox="1"/>
          <p:nvPr/>
        </p:nvSpPr>
        <p:spPr>
          <a:xfrm>
            <a:off x="8452612" y="295185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4906FE6-4B7B-4F70-8C2E-B4CBA684F9EA}"/>
              </a:ext>
            </a:extLst>
          </p:cNvPr>
          <p:cNvSpPr txBox="1"/>
          <p:nvPr/>
        </p:nvSpPr>
        <p:spPr>
          <a:xfrm>
            <a:off x="8777989" y="431162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30C5D6E-380D-49E4-A7F7-BBEFBDFB9F7A}"/>
              </a:ext>
            </a:extLst>
          </p:cNvPr>
          <p:cNvSpPr txBox="1"/>
          <p:nvPr/>
        </p:nvSpPr>
        <p:spPr>
          <a:xfrm>
            <a:off x="8452612" y="484754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68BB9E5-C6C5-4DEE-A8AA-E81906DF3EB0}"/>
              </a:ext>
            </a:extLst>
          </p:cNvPr>
          <p:cNvSpPr txBox="1"/>
          <p:nvPr/>
        </p:nvSpPr>
        <p:spPr>
          <a:xfrm>
            <a:off x="8452612" y="518461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528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0642752-D881-4C3F-BB8B-D37404D06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675" y="2171768"/>
            <a:ext cx="3867150" cy="347662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3668785-61EA-4C4A-9F77-BE177F567493}"/>
              </a:ext>
            </a:extLst>
          </p:cNvPr>
          <p:cNvSpPr txBox="1"/>
          <p:nvPr/>
        </p:nvSpPr>
        <p:spPr>
          <a:xfrm>
            <a:off x="6489254" y="239358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B27936F-B31B-4460-A17A-F53A31FE7D78}"/>
              </a:ext>
            </a:extLst>
          </p:cNvPr>
          <p:cNvSpPr txBox="1"/>
          <p:nvPr/>
        </p:nvSpPr>
        <p:spPr>
          <a:xfrm>
            <a:off x="8600274" y="239506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BD78DAF-CDF7-4350-896E-588F171098F4}"/>
              </a:ext>
            </a:extLst>
          </p:cNvPr>
          <p:cNvSpPr txBox="1"/>
          <p:nvPr/>
        </p:nvSpPr>
        <p:spPr>
          <a:xfrm>
            <a:off x="8600274" y="273213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65EBC5A-DA7C-4B75-927F-87288F3EF744}"/>
              </a:ext>
            </a:extLst>
          </p:cNvPr>
          <p:cNvSpPr txBox="1"/>
          <p:nvPr/>
        </p:nvSpPr>
        <p:spPr>
          <a:xfrm>
            <a:off x="6489254" y="353708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F9C23C0-D1F6-40DC-9F6D-7CF93A5A3AA3}"/>
              </a:ext>
            </a:extLst>
          </p:cNvPr>
          <p:cNvSpPr txBox="1"/>
          <p:nvPr/>
        </p:nvSpPr>
        <p:spPr>
          <a:xfrm>
            <a:off x="8600274" y="353857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B99D4DD-C445-4AC6-8FF1-73D72363736F}"/>
              </a:ext>
            </a:extLst>
          </p:cNvPr>
          <p:cNvSpPr txBox="1"/>
          <p:nvPr/>
        </p:nvSpPr>
        <p:spPr>
          <a:xfrm>
            <a:off x="8600274" y="387564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3562B71-D974-45D7-95A3-2F7494F042CF}"/>
              </a:ext>
            </a:extLst>
          </p:cNvPr>
          <p:cNvSpPr txBox="1"/>
          <p:nvPr/>
        </p:nvSpPr>
        <p:spPr>
          <a:xfrm>
            <a:off x="6489254" y="468059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9534EB5-C7A3-457A-82BE-143C5853F492}"/>
              </a:ext>
            </a:extLst>
          </p:cNvPr>
          <p:cNvSpPr txBox="1"/>
          <p:nvPr/>
        </p:nvSpPr>
        <p:spPr>
          <a:xfrm>
            <a:off x="8600274" y="468208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AF8206A-7DBC-4C6E-9BD2-A645DB5EE784}"/>
              </a:ext>
            </a:extLst>
          </p:cNvPr>
          <p:cNvSpPr txBox="1"/>
          <p:nvPr/>
        </p:nvSpPr>
        <p:spPr>
          <a:xfrm>
            <a:off x="8600274" y="501914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5387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65D9681-9E12-43D9-91FE-E144A767FCE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54200F77-51F2-436C-ADC6-7F59E1BA07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922"/>
            <a:stretch/>
          </p:blipFill>
          <p:spPr>
            <a:xfrm>
              <a:off x="0" y="0"/>
              <a:ext cx="415290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D8F8E9A-FC6C-4839-A464-E0E549454B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1529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A38592DF-C8C7-411F-96F9-11EA3F419D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5054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BFA81B3-D7F5-4A42-8C76-9FB2B5E42A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413906B0-CC40-47AF-92CF-F0CC2E8E16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BC406C89-D2AD-419D-807D-EA780CE971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059248D9-8165-4EE4-BC8D-9D6B1DB473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B2FFF05-C3C4-45D9-93C2-573CF1595FE4}"/>
              </a:ext>
            </a:extLst>
          </p:cNvPr>
          <p:cNvSpPr txBox="1"/>
          <p:nvPr/>
        </p:nvSpPr>
        <p:spPr>
          <a:xfrm>
            <a:off x="4718941" y="159883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  you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842875B-547A-4DC3-8807-3054757634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654" y="4003597"/>
            <a:ext cx="3466848" cy="346684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B4013D4-9BA4-48BC-8F96-1E48C225FF63}"/>
              </a:ext>
            </a:extLst>
          </p:cNvPr>
          <p:cNvSpPr txBox="1"/>
          <p:nvPr/>
        </p:nvSpPr>
        <p:spPr>
          <a:xfrm>
            <a:off x="4463896" y="3467367"/>
            <a:ext cx="56156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3373CB09-71F3-4B3C-885E-2420D753FC9B}"/>
              </a:ext>
            </a:extLst>
          </p:cNvPr>
          <p:cNvSpPr/>
          <p:nvPr/>
        </p:nvSpPr>
        <p:spPr>
          <a:xfrm>
            <a:off x="5829637" y="4732781"/>
            <a:ext cx="2884138" cy="658361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3B79811-3759-42A7-9C25-0B5673693FEC}"/>
              </a:ext>
            </a:extLst>
          </p:cNvPr>
          <p:cNvSpPr txBox="1"/>
          <p:nvPr/>
        </p:nvSpPr>
        <p:spPr>
          <a:xfrm>
            <a:off x="5949603" y="4851843"/>
            <a:ext cx="2884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汇报人：小兔兔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EA2FFB52-951E-43B9-B3A1-CA65D49C53EF}"/>
              </a:ext>
            </a:extLst>
          </p:cNvPr>
          <p:cNvCxnSpPr/>
          <p:nvPr/>
        </p:nvCxnSpPr>
        <p:spPr>
          <a:xfrm>
            <a:off x="4744319" y="2958684"/>
            <a:ext cx="523875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DCD283A-057B-4B8C-9FDD-C8B218C24AE4}"/>
              </a:ext>
            </a:extLst>
          </p:cNvPr>
          <p:cNvCxnSpPr/>
          <p:nvPr/>
        </p:nvCxnSpPr>
        <p:spPr>
          <a:xfrm>
            <a:off x="4744319" y="3130134"/>
            <a:ext cx="523875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F729213-16C4-486C-A559-17285A83D2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865" y="2536745"/>
            <a:ext cx="2468570" cy="346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242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 animBg="1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模板：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hlinkClick r:id="rId3"/>
              </a:rPr>
              <a:t>http://ibaotu.com/ppt/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noFill/>
          <a:effectLst/>
        </p:grpSpPr>
        <p:sp>
          <p:nvSpPr>
            <p:cNvPr id="5" name="矩形: 圆角 4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rgbClr val="FF0000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/>
                </a:rPr>
                <a:t>点击进入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F92D0E-07E1-44BC-8B59-B022CEBC87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2" r="92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C632BB0-3AF7-40CD-9A36-FEB2A524CBC9}"/>
              </a:ext>
            </a:extLst>
          </p:cNvPr>
          <p:cNvSpPr txBox="1"/>
          <p:nvPr/>
        </p:nvSpPr>
        <p:spPr>
          <a:xfrm>
            <a:off x="2990850" y="2053293"/>
            <a:ext cx="6210300" cy="120032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/>
                </a:solidFill>
              </a:rPr>
              <a:t>PART ONE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E85153A-772B-4894-919A-FE170117EEDD}"/>
              </a:ext>
            </a:extLst>
          </p:cNvPr>
          <p:cNvSpPr txBox="1"/>
          <p:nvPr/>
        </p:nvSpPr>
        <p:spPr>
          <a:xfrm>
            <a:off x="3288190" y="3429000"/>
            <a:ext cx="56156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9001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501B286-F69D-4CC7-B962-30B013A728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206" y="2006341"/>
            <a:ext cx="5535179" cy="4216917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7DA2475-93A6-43B4-A66B-052811BBFE93}"/>
              </a:ext>
            </a:extLst>
          </p:cNvPr>
          <p:cNvSpPr txBox="1"/>
          <p:nvPr/>
        </p:nvSpPr>
        <p:spPr>
          <a:xfrm>
            <a:off x="1347107" y="1828800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DCD2D6B-1418-4645-80F6-DEE20CFCD95A}"/>
              </a:ext>
            </a:extLst>
          </p:cNvPr>
          <p:cNvSpPr txBox="1"/>
          <p:nvPr/>
        </p:nvSpPr>
        <p:spPr>
          <a:xfrm>
            <a:off x="1347107" y="3029120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328B1F5-993B-4F5A-9819-134CB664E2D7}"/>
              </a:ext>
            </a:extLst>
          </p:cNvPr>
          <p:cNvSpPr/>
          <p:nvPr/>
        </p:nvSpPr>
        <p:spPr>
          <a:xfrm>
            <a:off x="1486568" y="2696090"/>
            <a:ext cx="1390650" cy="952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1387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2E6B3A9-1F93-48C0-AF4E-599A335F6E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2" y="2547103"/>
            <a:ext cx="2567308" cy="3046007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0303CD9-3AF2-48BA-9111-64E7ADED9441}"/>
              </a:ext>
            </a:extLst>
          </p:cNvPr>
          <p:cNvSpPr txBox="1"/>
          <p:nvPr/>
        </p:nvSpPr>
        <p:spPr>
          <a:xfrm>
            <a:off x="5653412" y="202388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ABEA340-3651-4D8D-91A2-85589F83CFEE}"/>
              </a:ext>
            </a:extLst>
          </p:cNvPr>
          <p:cNvSpPr txBox="1"/>
          <p:nvPr/>
        </p:nvSpPr>
        <p:spPr>
          <a:xfrm>
            <a:off x="7764432" y="202537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540B218-40C1-49DA-BA8E-596506DB2613}"/>
              </a:ext>
            </a:extLst>
          </p:cNvPr>
          <p:cNvSpPr txBox="1"/>
          <p:nvPr/>
        </p:nvSpPr>
        <p:spPr>
          <a:xfrm>
            <a:off x="7764432" y="236243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D408351-607E-4008-9EB3-8ED22508148F}"/>
              </a:ext>
            </a:extLst>
          </p:cNvPr>
          <p:cNvSpPr txBox="1"/>
          <p:nvPr/>
        </p:nvSpPr>
        <p:spPr>
          <a:xfrm>
            <a:off x="5653412" y="316739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7FE9049-8A59-461B-A3EC-B5F7AB7461F3}"/>
              </a:ext>
            </a:extLst>
          </p:cNvPr>
          <p:cNvSpPr txBox="1"/>
          <p:nvPr/>
        </p:nvSpPr>
        <p:spPr>
          <a:xfrm>
            <a:off x="7764432" y="316887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F0BF9A4-CC2F-4D0C-ACD2-6B817BA9956A}"/>
              </a:ext>
            </a:extLst>
          </p:cNvPr>
          <p:cNvSpPr txBox="1"/>
          <p:nvPr/>
        </p:nvSpPr>
        <p:spPr>
          <a:xfrm>
            <a:off x="7764432" y="350594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43E0C4C-8B08-4A9B-B9C6-66816C7D9FBF}"/>
              </a:ext>
            </a:extLst>
          </p:cNvPr>
          <p:cNvSpPr txBox="1"/>
          <p:nvPr/>
        </p:nvSpPr>
        <p:spPr>
          <a:xfrm>
            <a:off x="5653412" y="431089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58A4FF9-E1CA-4091-A65E-EF217113121E}"/>
              </a:ext>
            </a:extLst>
          </p:cNvPr>
          <p:cNvSpPr txBox="1"/>
          <p:nvPr/>
        </p:nvSpPr>
        <p:spPr>
          <a:xfrm>
            <a:off x="7764432" y="431238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9BA8EF1-2269-4506-A91C-2FB836EDDEDB}"/>
              </a:ext>
            </a:extLst>
          </p:cNvPr>
          <p:cNvSpPr txBox="1"/>
          <p:nvPr/>
        </p:nvSpPr>
        <p:spPr>
          <a:xfrm>
            <a:off x="7764432" y="464945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9774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963F424-44A9-424E-8662-4960E9D58D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912" y="-1031480"/>
            <a:ext cx="7889480" cy="7889480"/>
          </a:xfrm>
          <a:prstGeom prst="rect">
            <a:avLst/>
          </a:prstGeom>
        </p:spPr>
      </p:pic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xmlns="" id="{36F5CF69-D3A4-4EA4-AC69-5AC73940C46F}"/>
              </a:ext>
            </a:extLst>
          </p:cNvPr>
          <p:cNvCxnSpPr>
            <a:cxnSpLocks/>
          </p:cNvCxnSpPr>
          <p:nvPr/>
        </p:nvCxnSpPr>
        <p:spPr>
          <a:xfrm flipV="1">
            <a:off x="5353048" y="4324350"/>
            <a:ext cx="1670795" cy="1066800"/>
          </a:xfrm>
          <a:prstGeom prst="bentConnector3">
            <a:avLst>
              <a:gd name="adj1" fmla="val 78504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A268460-E302-491D-BE6E-62AD67D6D3AA}"/>
              </a:ext>
            </a:extLst>
          </p:cNvPr>
          <p:cNvSpPr txBox="1"/>
          <p:nvPr/>
        </p:nvSpPr>
        <p:spPr>
          <a:xfrm>
            <a:off x="3603945" y="515454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D83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3DC29A1-2735-4094-8681-C21BD7DA9916}"/>
              </a:ext>
            </a:extLst>
          </p:cNvPr>
          <p:cNvSpPr txBox="1"/>
          <p:nvPr/>
        </p:nvSpPr>
        <p:spPr>
          <a:xfrm>
            <a:off x="3278568" y="569046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51A587D-523F-41FF-9FCA-36064E593641}"/>
              </a:ext>
            </a:extLst>
          </p:cNvPr>
          <p:cNvSpPr txBox="1"/>
          <p:nvPr/>
        </p:nvSpPr>
        <p:spPr>
          <a:xfrm>
            <a:off x="3278568" y="602753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xmlns="" id="{A136C32B-EEC2-414B-8C3A-50910AD10334}"/>
              </a:ext>
            </a:extLst>
          </p:cNvPr>
          <p:cNvCxnSpPr>
            <a:cxnSpLocks/>
          </p:cNvCxnSpPr>
          <p:nvPr/>
        </p:nvCxnSpPr>
        <p:spPr>
          <a:xfrm>
            <a:off x="5505449" y="1993641"/>
            <a:ext cx="3352799" cy="639247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C381BB9-3983-49AD-9CD9-A178EFDFF44A}"/>
              </a:ext>
            </a:extLst>
          </p:cNvPr>
          <p:cNvSpPr txBox="1"/>
          <p:nvPr/>
        </p:nvSpPr>
        <p:spPr>
          <a:xfrm>
            <a:off x="3793059" y="184067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D83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6B8EDCE-7FFC-4B74-BB0B-345358624AE7}"/>
              </a:ext>
            </a:extLst>
          </p:cNvPr>
          <p:cNvSpPr txBox="1"/>
          <p:nvPr/>
        </p:nvSpPr>
        <p:spPr>
          <a:xfrm>
            <a:off x="3467682" y="23765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55F6C49-95D2-44D7-9C87-7BAF7305F4A1}"/>
              </a:ext>
            </a:extLst>
          </p:cNvPr>
          <p:cNvSpPr txBox="1"/>
          <p:nvPr/>
        </p:nvSpPr>
        <p:spPr>
          <a:xfrm>
            <a:off x="3467682" y="271366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4" name="连接符: 肘形 33">
            <a:extLst>
              <a:ext uri="{FF2B5EF4-FFF2-40B4-BE49-F238E27FC236}">
                <a16:creationId xmlns:a16="http://schemas.microsoft.com/office/drawing/2014/main" xmlns="" id="{003E37EE-5B18-4DB8-BF65-D980D6B1F849}"/>
              </a:ext>
            </a:extLst>
          </p:cNvPr>
          <p:cNvCxnSpPr>
            <a:cxnSpLocks/>
          </p:cNvCxnSpPr>
          <p:nvPr/>
        </p:nvCxnSpPr>
        <p:spPr>
          <a:xfrm>
            <a:off x="3546104" y="3660147"/>
            <a:ext cx="1934270" cy="12700"/>
          </a:xfrm>
          <a:prstGeom prst="bentConnector3">
            <a:avLst>
              <a:gd name="adj1" fmla="val 104168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B4C5193-C18C-413B-B3CD-4BC2CCB52DAC}"/>
              </a:ext>
            </a:extLst>
          </p:cNvPr>
          <p:cNvSpPr txBox="1"/>
          <p:nvPr/>
        </p:nvSpPr>
        <p:spPr>
          <a:xfrm>
            <a:off x="1546073" y="332847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D83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D3AB202-4A59-423D-8EEC-7C06145C6654}"/>
              </a:ext>
            </a:extLst>
          </p:cNvPr>
          <p:cNvSpPr txBox="1"/>
          <p:nvPr/>
        </p:nvSpPr>
        <p:spPr>
          <a:xfrm>
            <a:off x="1220696" y="386439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3C30FF1-209F-4949-B5F0-5F2869DBEA2F}"/>
              </a:ext>
            </a:extLst>
          </p:cNvPr>
          <p:cNvSpPr txBox="1"/>
          <p:nvPr/>
        </p:nvSpPr>
        <p:spPr>
          <a:xfrm>
            <a:off x="1220696" y="42014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13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31" grpId="0"/>
      <p:bldP spid="32" grpId="0"/>
      <p:bldP spid="33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F2E8404-1374-40E5-B324-13C9C98BBD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654" y="1097548"/>
            <a:ext cx="4979091" cy="497909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4F2B4AD-A9E2-4461-93E6-E6DDD713C637}"/>
              </a:ext>
            </a:extLst>
          </p:cNvPr>
          <p:cNvSpPr txBox="1"/>
          <p:nvPr/>
        </p:nvSpPr>
        <p:spPr>
          <a:xfrm>
            <a:off x="2460945" y="207124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75B8BFD-6BFE-45D3-8357-B53070E197B2}"/>
              </a:ext>
            </a:extLst>
          </p:cNvPr>
          <p:cNvSpPr txBox="1"/>
          <p:nvPr/>
        </p:nvSpPr>
        <p:spPr>
          <a:xfrm>
            <a:off x="2135568" y="260716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40F9CDC-3B04-426F-93A3-F0FC47C2F348}"/>
              </a:ext>
            </a:extLst>
          </p:cNvPr>
          <p:cNvSpPr txBox="1"/>
          <p:nvPr/>
        </p:nvSpPr>
        <p:spPr>
          <a:xfrm>
            <a:off x="2135568" y="294422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7813EB4-B9CE-40D3-B3D0-E40E2156897F}"/>
              </a:ext>
            </a:extLst>
          </p:cNvPr>
          <p:cNvSpPr txBox="1"/>
          <p:nvPr/>
        </p:nvSpPr>
        <p:spPr>
          <a:xfrm>
            <a:off x="2460945" y="412845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79F2D5A-3574-4239-B51F-EE4EF5D75C83}"/>
              </a:ext>
            </a:extLst>
          </p:cNvPr>
          <p:cNvSpPr txBox="1"/>
          <p:nvPr/>
        </p:nvSpPr>
        <p:spPr>
          <a:xfrm>
            <a:off x="2135568" y="466437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7CDD0F3-044E-406A-8696-3F0A564F52EB}"/>
              </a:ext>
            </a:extLst>
          </p:cNvPr>
          <p:cNvSpPr txBox="1"/>
          <p:nvPr/>
        </p:nvSpPr>
        <p:spPr>
          <a:xfrm>
            <a:off x="2135568" y="500143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8973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F92D0E-07E1-44BC-8B59-B022CEBC87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2" r="92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C632BB0-3AF7-40CD-9A36-FEB2A524CBC9}"/>
              </a:ext>
            </a:extLst>
          </p:cNvPr>
          <p:cNvSpPr txBox="1"/>
          <p:nvPr/>
        </p:nvSpPr>
        <p:spPr>
          <a:xfrm>
            <a:off x="2990850" y="2053293"/>
            <a:ext cx="6210300" cy="120032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/>
                </a:solidFill>
              </a:rPr>
              <a:t>PART TWO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E85153A-772B-4894-919A-FE170117EEDD}"/>
              </a:ext>
            </a:extLst>
          </p:cNvPr>
          <p:cNvSpPr txBox="1"/>
          <p:nvPr/>
        </p:nvSpPr>
        <p:spPr>
          <a:xfrm>
            <a:off x="3288190" y="3429000"/>
            <a:ext cx="56156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6180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CC74089-B196-40F7-8CB3-7E24B9408A7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02AA5D0-D870-43FE-9C73-A2BF1628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9"/>
            <a:stretch/>
          </p:blipFill>
          <p:spPr>
            <a:xfrm flipH="1">
              <a:off x="0" y="0"/>
              <a:ext cx="200025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07593B-547E-4CFB-8153-9260DCEA5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2000250" y="0"/>
              <a:ext cx="135255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C90D3B6-DDBC-4103-8215-5C5E7F9C6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3352800" y="0"/>
              <a:ext cx="135255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FE86E0-9040-4F56-8CDC-571901CCF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4705350" y="0"/>
              <a:ext cx="1352550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62732C3-80C6-48A2-AA42-CCCB0D2AD3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5886452" y="0"/>
              <a:ext cx="161924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D59DF3C-F1F7-4E6D-960D-331EF4A60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6686552" y="0"/>
              <a:ext cx="1352550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F27F8A3-E873-4BAE-BA4F-AC5CF1482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8039102" y="0"/>
              <a:ext cx="1352550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0BA326A-4204-4641-8480-EA221A1A6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9391652" y="0"/>
              <a:ext cx="1352550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91B6E1F-A716-4F84-BABD-8DEFCECCD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77" r="70832"/>
            <a:stretch/>
          </p:blipFill>
          <p:spPr>
            <a:xfrm>
              <a:off x="10572754" y="0"/>
              <a:ext cx="1619246" cy="685800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84560-C7CA-4C95-8D3D-842B1198E1EA}"/>
              </a:ext>
            </a:extLst>
          </p:cNvPr>
          <p:cNvSpPr txBox="1"/>
          <p:nvPr/>
        </p:nvSpPr>
        <p:spPr>
          <a:xfrm>
            <a:off x="1720107" y="377386"/>
            <a:ext cx="424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F5181-E3C9-443C-A0D0-C9695904B888}"/>
              </a:ext>
            </a:extLst>
          </p:cNvPr>
          <p:cNvSpPr txBox="1"/>
          <p:nvPr/>
        </p:nvSpPr>
        <p:spPr>
          <a:xfrm>
            <a:off x="1720107" y="912882"/>
            <a:ext cx="273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7823A46-BE32-49F2-9084-67AD3E6E19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398" y="1282214"/>
            <a:ext cx="3168395" cy="513272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158BC99-5090-425A-86CD-B34D0703EE9D}"/>
              </a:ext>
            </a:extLst>
          </p:cNvPr>
          <p:cNvSpPr txBox="1"/>
          <p:nvPr/>
        </p:nvSpPr>
        <p:spPr>
          <a:xfrm>
            <a:off x="1720107" y="1863974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12B6709-D5D3-4E7A-96C1-F61370470B90}"/>
              </a:ext>
            </a:extLst>
          </p:cNvPr>
          <p:cNvSpPr txBox="1"/>
          <p:nvPr/>
        </p:nvSpPr>
        <p:spPr>
          <a:xfrm>
            <a:off x="1720107" y="3064294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CB334C9-7AFC-48C4-86AA-01C4FD013D8C}"/>
              </a:ext>
            </a:extLst>
          </p:cNvPr>
          <p:cNvSpPr/>
          <p:nvPr/>
        </p:nvSpPr>
        <p:spPr>
          <a:xfrm>
            <a:off x="1859568" y="2731264"/>
            <a:ext cx="1390650" cy="952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6238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5D5F707-F5DD-4145-9C34-414F2386CA9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13"/>
</p:tagLst>
</file>

<file path=ppt/theme/theme1.xml><?xml version="1.0" encoding="utf-8"?>
<a:theme xmlns:a="http://schemas.openxmlformats.org/drawingml/2006/main" name="Office Theme">
  <a:themeElements>
    <a:clrScheme name="自定义 19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A5A5A5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1335</Words>
  <Application>Microsoft Office PowerPoint</Application>
  <PresentationFormat>自定义</PresentationFormat>
  <Paragraphs>217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</dc:title>
  <dc:creator>WIN7</dc:creator>
  <cp:lastModifiedBy>风轻无痕</cp:lastModifiedBy>
  <cp:revision>158</cp:revision>
  <dcterms:created xsi:type="dcterms:W3CDTF">2017-08-18T03:02:00Z</dcterms:created>
  <dcterms:modified xsi:type="dcterms:W3CDTF">2018-06-28T06:02:25Z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