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4" r:id="rId9"/>
    <p:sldId id="263"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9" r:id="rId24"/>
    <p:sldId id="280" r:id="rId25"/>
    <p:sldId id="281" r:id="rId2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6C0A"/>
    <a:srgbClr val="A5A5A5"/>
    <a:srgbClr val="C0504D"/>
    <a:srgbClr val="FFC000"/>
    <a:srgbClr val="A010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14.png"/><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16sucai_201611191020"/>
          <p:cNvPicPr>
            <a:picLocks noChangeAspect="1"/>
          </p:cNvPicPr>
          <p:nvPr/>
        </p:nvPicPr>
        <p:blipFill>
          <a:blip r:embed="rId2"/>
          <a:stretch>
            <a:fillRect/>
          </a:stretch>
        </p:blipFill>
        <p:spPr>
          <a:xfrm>
            <a:off x="-13335" y="-41910"/>
            <a:ext cx="12227560" cy="6885940"/>
          </a:xfrm>
          <a:prstGeom prst="rect">
            <a:avLst/>
          </a:prstGeom>
        </p:spPr>
      </p:pic>
      <p:pic>
        <p:nvPicPr>
          <p:cNvPr id="8" name="图片 7" descr="28- 300"/>
          <p:cNvPicPr>
            <a:picLocks noChangeAspect="1"/>
          </p:cNvPicPr>
          <p:nvPr/>
        </p:nvPicPr>
        <p:blipFill>
          <a:blip r:embed="rId3"/>
          <a:stretch>
            <a:fillRect/>
          </a:stretch>
        </p:blipFill>
        <p:spPr>
          <a:xfrm>
            <a:off x="1508125" y="215900"/>
            <a:ext cx="9382125" cy="498983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2</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10</a:t>
            </a:fld>
            <a:endParaRPr lang="en-GB" dirty="0"/>
          </a:p>
        </p:txBody>
      </p:sp>
      <p:grpSp>
        <p:nvGrpSpPr>
          <p:cNvPr id="11" name="组合 10"/>
          <p:cNvGrpSpPr/>
          <p:nvPr/>
        </p:nvGrpSpPr>
        <p:grpSpPr>
          <a:xfrm>
            <a:off x="3747078" y="1230602"/>
            <a:ext cx="4856163" cy="4559301"/>
            <a:chOff x="3663951" y="1544638"/>
            <a:chExt cx="4856163" cy="4559301"/>
          </a:xfrm>
        </p:grpSpPr>
        <p:sp>
          <p:nvSpPr>
            <p:cNvPr id="14" name="Freeform 7"/>
            <p:cNvSpPr>
              <a:spLocks noEditPoints="1"/>
            </p:cNvSpPr>
            <p:nvPr/>
          </p:nvSpPr>
          <p:spPr bwMode="auto">
            <a:xfrm>
              <a:off x="4468813" y="4960938"/>
              <a:ext cx="409575" cy="550863"/>
            </a:xfrm>
            <a:custGeom>
              <a:avLst/>
              <a:gdLst>
                <a:gd name="T0" fmla="*/ 13 w 58"/>
                <a:gd name="T1" fmla="*/ 3 h 78"/>
                <a:gd name="T2" fmla="*/ 49 w 58"/>
                <a:gd name="T3" fmla="*/ 4 h 78"/>
                <a:gd name="T4" fmla="*/ 55 w 58"/>
                <a:gd name="T5" fmla="*/ 40 h 78"/>
                <a:gd name="T6" fmla="*/ 48 w 58"/>
                <a:gd name="T7" fmla="*/ 75 h 78"/>
                <a:gd name="T8" fmla="*/ 9 w 58"/>
                <a:gd name="T9" fmla="*/ 75 h 78"/>
                <a:gd name="T10" fmla="*/ 2 w 58"/>
                <a:gd name="T11" fmla="*/ 40 h 78"/>
                <a:gd name="T12" fmla="*/ 2 w 58"/>
                <a:gd name="T13" fmla="*/ 24 h 78"/>
                <a:gd name="T14" fmla="*/ 13 w 58"/>
                <a:gd name="T15" fmla="*/ 3 h 78"/>
                <a:gd name="T16" fmla="*/ 9 w 58"/>
                <a:gd name="T17" fmla="*/ 36 h 78"/>
                <a:gd name="T18" fmla="*/ 11 w 58"/>
                <a:gd name="T19" fmla="*/ 58 h 78"/>
                <a:gd name="T20" fmla="*/ 29 w 58"/>
                <a:gd name="T21" fmla="*/ 59 h 78"/>
                <a:gd name="T22" fmla="*/ 46 w 58"/>
                <a:gd name="T23" fmla="*/ 58 h 78"/>
                <a:gd name="T24" fmla="*/ 48 w 58"/>
                <a:gd name="T25" fmla="*/ 35 h 78"/>
                <a:gd name="T26" fmla="*/ 46 w 58"/>
                <a:gd name="T27" fmla="*/ 12 h 78"/>
                <a:gd name="T28" fmla="*/ 14 w 58"/>
                <a:gd name="T29" fmla="*/ 11 h 78"/>
                <a:gd name="T30" fmla="*/ 9 w 58"/>
                <a:gd name="T31" fmla="*/ 36 h 78"/>
                <a:gd name="T32" fmla="*/ 29 w 58"/>
                <a:gd name="T33" fmla="*/ 71 h 78"/>
                <a:gd name="T34" fmla="*/ 27 w 58"/>
                <a:gd name="T35" fmla="*/ 63 h 78"/>
                <a:gd name="T36" fmla="*/ 29 w 58"/>
                <a:gd name="T37"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8"/>
            <p:cNvSpPr>
              <a:spLocks noEditPoints="1"/>
            </p:cNvSpPr>
            <p:nvPr/>
          </p:nvSpPr>
          <p:spPr bwMode="auto">
            <a:xfrm>
              <a:off x="5753101" y="5645151"/>
              <a:ext cx="608013" cy="458788"/>
            </a:xfrm>
            <a:custGeom>
              <a:avLst/>
              <a:gdLst>
                <a:gd name="T0" fmla="*/ 80 w 86"/>
                <a:gd name="T1" fmla="*/ 0 h 65"/>
                <a:gd name="T2" fmla="*/ 5 w 86"/>
                <a:gd name="T3" fmla="*/ 0 h 65"/>
                <a:gd name="T4" fmla="*/ 0 w 86"/>
                <a:gd name="T5" fmla="*/ 5 h 65"/>
                <a:gd name="T6" fmla="*/ 0 w 86"/>
                <a:gd name="T7" fmla="*/ 60 h 65"/>
                <a:gd name="T8" fmla="*/ 5 w 86"/>
                <a:gd name="T9" fmla="*/ 65 h 65"/>
                <a:gd name="T10" fmla="*/ 80 w 86"/>
                <a:gd name="T11" fmla="*/ 65 h 65"/>
                <a:gd name="T12" fmla="*/ 86 w 86"/>
                <a:gd name="T13" fmla="*/ 60 h 65"/>
                <a:gd name="T14" fmla="*/ 86 w 86"/>
                <a:gd name="T15" fmla="*/ 5 h 65"/>
                <a:gd name="T16" fmla="*/ 80 w 86"/>
                <a:gd name="T17" fmla="*/ 0 h 65"/>
                <a:gd name="T18" fmla="*/ 48 w 86"/>
                <a:gd name="T19" fmla="*/ 58 h 65"/>
                <a:gd name="T20" fmla="*/ 45 w 86"/>
                <a:gd name="T21" fmla="*/ 61 h 65"/>
                <a:gd name="T22" fmla="*/ 41 w 86"/>
                <a:gd name="T23" fmla="*/ 61 h 65"/>
                <a:gd name="T24" fmla="*/ 38 w 86"/>
                <a:gd name="T25" fmla="*/ 58 h 65"/>
                <a:gd name="T26" fmla="*/ 38 w 86"/>
                <a:gd name="T27" fmla="*/ 54 h 65"/>
                <a:gd name="T28" fmla="*/ 41 w 86"/>
                <a:gd name="T29" fmla="*/ 51 h 65"/>
                <a:gd name="T30" fmla="*/ 45 w 86"/>
                <a:gd name="T31" fmla="*/ 51 h 65"/>
                <a:gd name="T32" fmla="*/ 48 w 86"/>
                <a:gd name="T33" fmla="*/ 54 h 65"/>
                <a:gd name="T34" fmla="*/ 48 w 86"/>
                <a:gd name="T35" fmla="*/ 58 h 65"/>
                <a:gd name="T36" fmla="*/ 78 w 86"/>
                <a:gd name="T37" fmla="*/ 45 h 65"/>
                <a:gd name="T38" fmla="*/ 75 w 86"/>
                <a:gd name="T39" fmla="*/ 48 h 65"/>
                <a:gd name="T40" fmla="*/ 11 w 86"/>
                <a:gd name="T41" fmla="*/ 48 h 65"/>
                <a:gd name="T42" fmla="*/ 7 w 86"/>
                <a:gd name="T43" fmla="*/ 45 h 65"/>
                <a:gd name="T44" fmla="*/ 7 w 86"/>
                <a:gd name="T45" fmla="*/ 10 h 65"/>
                <a:gd name="T46" fmla="*/ 11 w 86"/>
                <a:gd name="T47" fmla="*/ 7 h 65"/>
                <a:gd name="T48" fmla="*/ 75 w 86"/>
                <a:gd name="T49" fmla="*/ 7 h 65"/>
                <a:gd name="T50" fmla="*/ 78 w 86"/>
                <a:gd name="T51" fmla="*/ 10 h 65"/>
                <a:gd name="T52" fmla="*/ 78 w 86"/>
                <a:gd name="T53"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9"/>
            <p:cNvSpPr>
              <a:spLocks noEditPoints="1"/>
            </p:cNvSpPr>
            <p:nvPr/>
          </p:nvSpPr>
          <p:spPr bwMode="auto">
            <a:xfrm>
              <a:off x="7319963" y="4903788"/>
              <a:ext cx="374650" cy="481013"/>
            </a:xfrm>
            <a:custGeom>
              <a:avLst/>
              <a:gdLst>
                <a:gd name="T0" fmla="*/ 0 w 236"/>
                <a:gd name="T1" fmla="*/ 0 h 303"/>
                <a:gd name="T2" fmla="*/ 0 w 236"/>
                <a:gd name="T3" fmla="*/ 303 h 303"/>
                <a:gd name="T4" fmla="*/ 236 w 236"/>
                <a:gd name="T5" fmla="*/ 303 h 303"/>
                <a:gd name="T6" fmla="*/ 236 w 236"/>
                <a:gd name="T7" fmla="*/ 0 h 303"/>
                <a:gd name="T8" fmla="*/ 0 w 236"/>
                <a:gd name="T9" fmla="*/ 0 h 303"/>
                <a:gd name="T10" fmla="*/ 85 w 236"/>
                <a:gd name="T11" fmla="*/ 258 h 303"/>
                <a:gd name="T12" fmla="*/ 36 w 236"/>
                <a:gd name="T13" fmla="*/ 258 h 303"/>
                <a:gd name="T14" fmla="*/ 36 w 236"/>
                <a:gd name="T15" fmla="*/ 205 h 303"/>
                <a:gd name="T16" fmla="*/ 85 w 236"/>
                <a:gd name="T17" fmla="*/ 205 h 303"/>
                <a:gd name="T18" fmla="*/ 85 w 236"/>
                <a:gd name="T19" fmla="*/ 258 h 303"/>
                <a:gd name="T20" fmla="*/ 85 w 236"/>
                <a:gd name="T21" fmla="*/ 183 h 303"/>
                <a:gd name="T22" fmla="*/ 36 w 236"/>
                <a:gd name="T23" fmla="*/ 183 h 303"/>
                <a:gd name="T24" fmla="*/ 36 w 236"/>
                <a:gd name="T25" fmla="*/ 129 h 303"/>
                <a:gd name="T26" fmla="*/ 85 w 236"/>
                <a:gd name="T27" fmla="*/ 129 h 303"/>
                <a:gd name="T28" fmla="*/ 85 w 236"/>
                <a:gd name="T29" fmla="*/ 183 h 303"/>
                <a:gd name="T30" fmla="*/ 209 w 236"/>
                <a:gd name="T31" fmla="*/ 232 h 303"/>
                <a:gd name="T32" fmla="*/ 107 w 236"/>
                <a:gd name="T33" fmla="*/ 232 h 303"/>
                <a:gd name="T34" fmla="*/ 107 w 236"/>
                <a:gd name="T35" fmla="*/ 129 h 303"/>
                <a:gd name="T36" fmla="*/ 209 w 236"/>
                <a:gd name="T37" fmla="*/ 129 h 303"/>
                <a:gd name="T38" fmla="*/ 209 w 236"/>
                <a:gd name="T39" fmla="*/ 232 h 303"/>
                <a:gd name="T40" fmla="*/ 209 w 236"/>
                <a:gd name="T41" fmla="*/ 98 h 303"/>
                <a:gd name="T42" fmla="*/ 31 w 236"/>
                <a:gd name="T43" fmla="*/ 98 h 303"/>
                <a:gd name="T44" fmla="*/ 31 w 236"/>
                <a:gd name="T45" fmla="*/ 36 h 303"/>
                <a:gd name="T46" fmla="*/ 209 w 236"/>
                <a:gd name="T47" fmla="*/ 36 h 303"/>
                <a:gd name="T48" fmla="*/ 209 w 236"/>
                <a:gd name="T49"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0"/>
            <p:cNvSpPr/>
            <p:nvPr/>
          </p:nvSpPr>
          <p:spPr bwMode="auto">
            <a:xfrm>
              <a:off x="7559676" y="2441576"/>
              <a:ext cx="92075" cy="127000"/>
            </a:xfrm>
            <a:custGeom>
              <a:avLst/>
              <a:gdLst>
                <a:gd name="T0" fmla="*/ 0 w 13"/>
                <a:gd name="T1" fmla="*/ 0 h 18"/>
                <a:gd name="T2" fmla="*/ 0 w 13"/>
                <a:gd name="T3" fmla="*/ 18 h 18"/>
                <a:gd name="T4" fmla="*/ 13 w 13"/>
                <a:gd name="T5" fmla="*/ 3 h 18"/>
                <a:gd name="T6" fmla="*/ 0 w 13"/>
                <a:gd name="T7" fmla="*/ 0 h 18"/>
              </a:gdLst>
              <a:ahLst/>
              <a:cxnLst>
                <a:cxn ang="0">
                  <a:pos x="T0" y="T1"/>
                </a:cxn>
                <a:cxn ang="0">
                  <a:pos x="T2" y="T3"/>
                </a:cxn>
                <a:cxn ang="0">
                  <a:pos x="T4" y="T5"/>
                </a:cxn>
                <a:cxn ang="0">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1"/>
            <p:cNvSpPr/>
            <p:nvPr/>
          </p:nvSpPr>
          <p:spPr bwMode="auto">
            <a:xfrm>
              <a:off x="7559676" y="2314576"/>
              <a:ext cx="112713" cy="119063"/>
            </a:xfrm>
            <a:custGeom>
              <a:avLst/>
              <a:gdLst>
                <a:gd name="T0" fmla="*/ 16 w 16"/>
                <a:gd name="T1" fmla="*/ 0 h 17"/>
                <a:gd name="T2" fmla="*/ 0 w 16"/>
                <a:gd name="T3" fmla="*/ 0 h 17"/>
                <a:gd name="T4" fmla="*/ 0 w 16"/>
                <a:gd name="T5" fmla="*/ 14 h 17"/>
                <a:gd name="T6" fmla="*/ 14 w 16"/>
                <a:gd name="T7" fmla="*/ 17 h 17"/>
                <a:gd name="T8" fmla="*/ 16 w 16"/>
                <a:gd name="T9" fmla="*/ 0 h 17"/>
              </a:gdLst>
              <a:ahLst/>
              <a:cxnLst>
                <a:cxn ang="0">
                  <a:pos x="T0" y="T1"/>
                </a:cxn>
                <a:cxn ang="0">
                  <a:pos x="T2" y="T3"/>
                </a:cxn>
                <a:cxn ang="0">
                  <a:pos x="T4" y="T5"/>
                </a:cxn>
                <a:cxn ang="0">
                  <a:pos x="T6" y="T7"/>
                </a:cxn>
                <a:cxn ang="0">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a:off x="7559676" y="2165351"/>
              <a:ext cx="112713" cy="120650"/>
            </a:xfrm>
            <a:custGeom>
              <a:avLst/>
              <a:gdLst>
                <a:gd name="T0" fmla="*/ 0 w 16"/>
                <a:gd name="T1" fmla="*/ 3 h 17"/>
                <a:gd name="T2" fmla="*/ 0 w 16"/>
                <a:gd name="T3" fmla="*/ 17 h 17"/>
                <a:gd name="T4" fmla="*/ 16 w 16"/>
                <a:gd name="T5" fmla="*/ 17 h 17"/>
                <a:gd name="T6" fmla="*/ 14 w 16"/>
                <a:gd name="T7" fmla="*/ 0 h 17"/>
                <a:gd name="T8" fmla="*/ 0 w 16"/>
                <a:gd name="T9" fmla="*/ 3 h 17"/>
              </a:gdLst>
              <a:ahLst/>
              <a:cxnLst>
                <a:cxn ang="0">
                  <a:pos x="T0" y="T1"/>
                </a:cxn>
                <a:cxn ang="0">
                  <a:pos x="T2" y="T3"/>
                </a:cxn>
                <a:cxn ang="0">
                  <a:pos x="T4" y="T5"/>
                </a:cxn>
                <a:cxn ang="0">
                  <a:pos x="T6" y="T7"/>
                </a:cxn>
                <a:cxn ang="0">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3"/>
            <p:cNvSpPr/>
            <p:nvPr/>
          </p:nvSpPr>
          <p:spPr bwMode="auto">
            <a:xfrm>
              <a:off x="7440613" y="2441576"/>
              <a:ext cx="98425" cy="133350"/>
            </a:xfrm>
            <a:custGeom>
              <a:avLst/>
              <a:gdLst>
                <a:gd name="T0" fmla="*/ 14 w 14"/>
                <a:gd name="T1" fmla="*/ 19 h 19"/>
                <a:gd name="T2" fmla="*/ 14 w 14"/>
                <a:gd name="T3" fmla="*/ 0 h 19"/>
                <a:gd name="T4" fmla="*/ 0 w 14"/>
                <a:gd name="T5" fmla="*/ 3 h 19"/>
                <a:gd name="T6" fmla="*/ 14 w 14"/>
                <a:gd name="T7" fmla="*/ 19 h 19"/>
              </a:gdLst>
              <a:ahLst/>
              <a:cxnLst>
                <a:cxn ang="0">
                  <a:pos x="T0" y="T1"/>
                </a:cxn>
                <a:cxn ang="0">
                  <a:pos x="T2" y="T3"/>
                </a:cxn>
                <a:cxn ang="0">
                  <a:pos x="T4" y="T5"/>
                </a:cxn>
                <a:cxn ang="0">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4"/>
            <p:cNvSpPr/>
            <p:nvPr/>
          </p:nvSpPr>
          <p:spPr bwMode="auto">
            <a:xfrm>
              <a:off x="7418388" y="2173288"/>
              <a:ext cx="120650" cy="112713"/>
            </a:xfrm>
            <a:custGeom>
              <a:avLst/>
              <a:gdLst>
                <a:gd name="T0" fmla="*/ 0 w 17"/>
                <a:gd name="T1" fmla="*/ 16 h 16"/>
                <a:gd name="T2" fmla="*/ 17 w 17"/>
                <a:gd name="T3" fmla="*/ 16 h 16"/>
                <a:gd name="T4" fmla="*/ 17 w 17"/>
                <a:gd name="T5" fmla="*/ 3 h 16"/>
                <a:gd name="T6" fmla="*/ 2 w 17"/>
                <a:gd name="T7" fmla="*/ 0 h 16"/>
                <a:gd name="T8" fmla="*/ 0 w 17"/>
                <a:gd name="T9" fmla="*/ 16 h 16"/>
              </a:gdLst>
              <a:ahLst/>
              <a:cxnLst>
                <a:cxn ang="0">
                  <a:pos x="T0" y="T1"/>
                </a:cxn>
                <a:cxn ang="0">
                  <a:pos x="T2" y="T3"/>
                </a:cxn>
                <a:cxn ang="0">
                  <a:pos x="T4" y="T5"/>
                </a:cxn>
                <a:cxn ang="0">
                  <a:pos x="T6" y="T7"/>
                </a:cxn>
                <a:cxn ang="0">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5"/>
            <p:cNvSpPr/>
            <p:nvPr/>
          </p:nvSpPr>
          <p:spPr bwMode="auto">
            <a:xfrm>
              <a:off x="7559676" y="2046288"/>
              <a:ext cx="85725" cy="112713"/>
            </a:xfrm>
            <a:custGeom>
              <a:avLst/>
              <a:gdLst>
                <a:gd name="T0" fmla="*/ 0 w 12"/>
                <a:gd name="T1" fmla="*/ 0 h 16"/>
                <a:gd name="T2" fmla="*/ 0 w 12"/>
                <a:gd name="T3" fmla="*/ 16 h 16"/>
                <a:gd name="T4" fmla="*/ 12 w 12"/>
                <a:gd name="T5" fmla="*/ 13 h 16"/>
                <a:gd name="T6" fmla="*/ 0 w 12"/>
                <a:gd name="T7" fmla="*/ 0 h 16"/>
              </a:gdLst>
              <a:ahLst/>
              <a:cxnLst>
                <a:cxn ang="0">
                  <a:pos x="T0" y="T1"/>
                </a:cxn>
                <a:cxn ang="0">
                  <a:pos x="T2" y="T3"/>
                </a:cxn>
                <a:cxn ang="0">
                  <a:pos x="T4" y="T5"/>
                </a:cxn>
                <a:cxn ang="0">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6"/>
            <p:cNvSpPr/>
            <p:nvPr/>
          </p:nvSpPr>
          <p:spPr bwMode="auto">
            <a:xfrm>
              <a:off x="7446963" y="2038351"/>
              <a:ext cx="92075" cy="120650"/>
            </a:xfrm>
            <a:custGeom>
              <a:avLst/>
              <a:gdLst>
                <a:gd name="T0" fmla="*/ 13 w 13"/>
                <a:gd name="T1" fmla="*/ 17 h 17"/>
                <a:gd name="T2" fmla="*/ 13 w 13"/>
                <a:gd name="T3" fmla="*/ 0 h 17"/>
                <a:gd name="T4" fmla="*/ 0 w 13"/>
                <a:gd name="T5" fmla="*/ 15 h 17"/>
                <a:gd name="T6" fmla="*/ 13 w 13"/>
                <a:gd name="T7" fmla="*/ 17 h 17"/>
              </a:gdLst>
              <a:ahLst/>
              <a:cxnLst>
                <a:cxn ang="0">
                  <a:pos x="T0" y="T1"/>
                </a:cxn>
                <a:cxn ang="0">
                  <a:pos x="T2" y="T3"/>
                </a:cxn>
                <a:cxn ang="0">
                  <a:pos x="T4" y="T5"/>
                </a:cxn>
                <a:cxn ang="0">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7"/>
            <p:cNvSpPr/>
            <p:nvPr/>
          </p:nvSpPr>
          <p:spPr bwMode="auto">
            <a:xfrm>
              <a:off x="7418388" y="2314576"/>
              <a:ext cx="120650" cy="119063"/>
            </a:xfrm>
            <a:custGeom>
              <a:avLst/>
              <a:gdLst>
                <a:gd name="T0" fmla="*/ 2 w 17"/>
                <a:gd name="T1" fmla="*/ 17 h 17"/>
                <a:gd name="T2" fmla="*/ 17 w 17"/>
                <a:gd name="T3" fmla="*/ 14 h 17"/>
                <a:gd name="T4" fmla="*/ 17 w 17"/>
                <a:gd name="T5" fmla="*/ 0 h 17"/>
                <a:gd name="T6" fmla="*/ 0 w 17"/>
                <a:gd name="T7" fmla="*/ 0 h 17"/>
                <a:gd name="T8" fmla="*/ 2 w 17"/>
                <a:gd name="T9" fmla="*/ 17 h 17"/>
              </a:gdLst>
              <a:ahLst/>
              <a:cxnLst>
                <a:cxn ang="0">
                  <a:pos x="T0" y="T1"/>
                </a:cxn>
                <a:cxn ang="0">
                  <a:pos x="T2" y="T3"/>
                </a:cxn>
                <a:cxn ang="0">
                  <a:pos x="T4" y="T5"/>
                </a:cxn>
                <a:cxn ang="0">
                  <a:pos x="T6" y="T7"/>
                </a:cxn>
                <a:cxn ang="0">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8"/>
            <p:cNvSpPr/>
            <p:nvPr/>
          </p:nvSpPr>
          <p:spPr bwMode="auto">
            <a:xfrm>
              <a:off x="7270751" y="2314576"/>
              <a:ext cx="134938" cy="176213"/>
            </a:xfrm>
            <a:custGeom>
              <a:avLst/>
              <a:gdLst>
                <a:gd name="T0" fmla="*/ 19 w 19"/>
                <a:gd name="T1" fmla="*/ 19 h 25"/>
                <a:gd name="T2" fmla="*/ 16 w 19"/>
                <a:gd name="T3" fmla="*/ 0 h 25"/>
                <a:gd name="T4" fmla="*/ 0 w 19"/>
                <a:gd name="T5" fmla="*/ 0 h 25"/>
                <a:gd name="T6" fmla="*/ 10 w 19"/>
                <a:gd name="T7" fmla="*/ 25 h 25"/>
                <a:gd name="T8" fmla="*/ 19 w 19"/>
                <a:gd name="T9" fmla="*/ 19 h 25"/>
              </a:gdLst>
              <a:ahLst/>
              <a:cxnLst>
                <a:cxn ang="0">
                  <a:pos x="T0" y="T1"/>
                </a:cxn>
                <a:cxn ang="0">
                  <a:pos x="T2" y="T3"/>
                </a:cxn>
                <a:cxn ang="0">
                  <a:pos x="T4" y="T5"/>
                </a:cxn>
                <a:cxn ang="0">
                  <a:pos x="T6" y="T7"/>
                </a:cxn>
                <a:cxn ang="0">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9"/>
            <p:cNvSpPr/>
            <p:nvPr/>
          </p:nvSpPr>
          <p:spPr bwMode="auto">
            <a:xfrm>
              <a:off x="7608888" y="2032001"/>
              <a:ext cx="120650" cy="92075"/>
            </a:xfrm>
            <a:custGeom>
              <a:avLst/>
              <a:gdLst>
                <a:gd name="T0" fmla="*/ 0 w 17"/>
                <a:gd name="T1" fmla="*/ 0 h 13"/>
                <a:gd name="T2" fmla="*/ 9 w 17"/>
                <a:gd name="T3" fmla="*/ 13 h 13"/>
                <a:gd name="T4" fmla="*/ 17 w 17"/>
                <a:gd name="T5" fmla="*/ 8 h 13"/>
                <a:gd name="T6" fmla="*/ 0 w 17"/>
                <a:gd name="T7" fmla="*/ 0 h 13"/>
              </a:gdLst>
              <a:ahLst/>
              <a:cxnLst>
                <a:cxn ang="0">
                  <a:pos x="T0" y="T1"/>
                </a:cxn>
                <a:cxn ang="0">
                  <a:pos x="T2" y="T3"/>
                </a:cxn>
                <a:cxn ang="0">
                  <a:pos x="T4" y="T5"/>
                </a:cxn>
                <a:cxn ang="0">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0"/>
            <p:cNvSpPr/>
            <p:nvPr/>
          </p:nvSpPr>
          <p:spPr bwMode="auto">
            <a:xfrm>
              <a:off x="7686676" y="2314576"/>
              <a:ext cx="149225" cy="182563"/>
            </a:xfrm>
            <a:custGeom>
              <a:avLst/>
              <a:gdLst>
                <a:gd name="T0" fmla="*/ 3 w 21"/>
                <a:gd name="T1" fmla="*/ 0 h 26"/>
                <a:gd name="T2" fmla="*/ 0 w 21"/>
                <a:gd name="T3" fmla="*/ 19 h 26"/>
                <a:gd name="T4" fmla="*/ 10 w 21"/>
                <a:gd name="T5" fmla="*/ 26 h 26"/>
                <a:gd name="T6" fmla="*/ 21 w 21"/>
                <a:gd name="T7" fmla="*/ 0 h 26"/>
                <a:gd name="T8" fmla="*/ 3 w 21"/>
                <a:gd name="T9" fmla="*/ 0 h 26"/>
              </a:gdLst>
              <a:ahLst/>
              <a:cxnLst>
                <a:cxn ang="0">
                  <a:pos x="T0" y="T1"/>
                </a:cxn>
                <a:cxn ang="0">
                  <a:pos x="T2" y="T3"/>
                </a:cxn>
                <a:cxn ang="0">
                  <a:pos x="T4" y="T5"/>
                </a:cxn>
                <a:cxn ang="0">
                  <a:pos x="T6" y="T7"/>
                </a:cxn>
                <a:cxn ang="0">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1"/>
            <p:cNvSpPr/>
            <p:nvPr/>
          </p:nvSpPr>
          <p:spPr bwMode="auto">
            <a:xfrm>
              <a:off x="7362826" y="2032001"/>
              <a:ext cx="119063" cy="98425"/>
            </a:xfrm>
            <a:custGeom>
              <a:avLst/>
              <a:gdLst>
                <a:gd name="T0" fmla="*/ 8 w 17"/>
                <a:gd name="T1" fmla="*/ 14 h 14"/>
                <a:gd name="T2" fmla="*/ 17 w 17"/>
                <a:gd name="T3" fmla="*/ 0 h 14"/>
                <a:gd name="T4" fmla="*/ 0 w 17"/>
                <a:gd name="T5" fmla="*/ 8 h 14"/>
                <a:gd name="T6" fmla="*/ 8 w 17"/>
                <a:gd name="T7" fmla="*/ 14 h 14"/>
              </a:gdLst>
              <a:ahLst/>
              <a:cxnLst>
                <a:cxn ang="0">
                  <a:pos x="T0" y="T1"/>
                </a:cxn>
                <a:cxn ang="0">
                  <a:pos x="T2" y="T3"/>
                </a:cxn>
                <a:cxn ang="0">
                  <a:pos x="T4" y="T5"/>
                </a:cxn>
                <a:cxn ang="0">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2"/>
            <p:cNvSpPr/>
            <p:nvPr/>
          </p:nvSpPr>
          <p:spPr bwMode="auto">
            <a:xfrm>
              <a:off x="7686676" y="2109788"/>
              <a:ext cx="141288" cy="176213"/>
            </a:xfrm>
            <a:custGeom>
              <a:avLst/>
              <a:gdLst>
                <a:gd name="T0" fmla="*/ 0 w 20"/>
                <a:gd name="T1" fmla="*/ 7 h 25"/>
                <a:gd name="T2" fmla="*/ 2 w 20"/>
                <a:gd name="T3" fmla="*/ 25 h 25"/>
                <a:gd name="T4" fmla="*/ 20 w 20"/>
                <a:gd name="T5" fmla="*/ 25 h 25"/>
                <a:gd name="T6" fmla="*/ 9 w 20"/>
                <a:gd name="T7" fmla="*/ 0 h 25"/>
                <a:gd name="T8" fmla="*/ 0 w 20"/>
                <a:gd name="T9" fmla="*/ 7 h 25"/>
              </a:gdLst>
              <a:ahLst/>
              <a:cxnLst>
                <a:cxn ang="0">
                  <a:pos x="T0" y="T1"/>
                </a:cxn>
                <a:cxn ang="0">
                  <a:pos x="T2" y="T3"/>
                </a:cxn>
                <a:cxn ang="0">
                  <a:pos x="T4" y="T5"/>
                </a:cxn>
                <a:cxn ang="0">
                  <a:pos x="T6" y="T7"/>
                </a:cxn>
                <a:cxn ang="0">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3"/>
            <p:cNvSpPr/>
            <p:nvPr/>
          </p:nvSpPr>
          <p:spPr bwMode="auto">
            <a:xfrm>
              <a:off x="7270751" y="2109788"/>
              <a:ext cx="134938" cy="176213"/>
            </a:xfrm>
            <a:custGeom>
              <a:avLst/>
              <a:gdLst>
                <a:gd name="T0" fmla="*/ 17 w 19"/>
                <a:gd name="T1" fmla="*/ 25 h 25"/>
                <a:gd name="T2" fmla="*/ 19 w 19"/>
                <a:gd name="T3" fmla="*/ 7 h 25"/>
                <a:gd name="T4" fmla="*/ 10 w 19"/>
                <a:gd name="T5" fmla="*/ 0 h 25"/>
                <a:gd name="T6" fmla="*/ 0 w 19"/>
                <a:gd name="T7" fmla="*/ 25 h 25"/>
                <a:gd name="T8" fmla="*/ 17 w 19"/>
                <a:gd name="T9" fmla="*/ 25 h 25"/>
              </a:gdLst>
              <a:ahLst/>
              <a:cxnLst>
                <a:cxn ang="0">
                  <a:pos x="T0" y="T1"/>
                </a:cxn>
                <a:cxn ang="0">
                  <a:pos x="T2" y="T3"/>
                </a:cxn>
                <a:cxn ang="0">
                  <a:pos x="T4" y="T5"/>
                </a:cxn>
                <a:cxn ang="0">
                  <a:pos x="T6" y="T7"/>
                </a:cxn>
                <a:cxn ang="0">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4"/>
            <p:cNvSpPr/>
            <p:nvPr/>
          </p:nvSpPr>
          <p:spPr bwMode="auto">
            <a:xfrm>
              <a:off x="7608888" y="2476501"/>
              <a:ext cx="127000" cy="106363"/>
            </a:xfrm>
            <a:custGeom>
              <a:avLst/>
              <a:gdLst>
                <a:gd name="T0" fmla="*/ 10 w 18"/>
                <a:gd name="T1" fmla="*/ 0 h 15"/>
                <a:gd name="T2" fmla="*/ 0 w 18"/>
                <a:gd name="T3" fmla="*/ 15 h 15"/>
                <a:gd name="T4" fmla="*/ 18 w 18"/>
                <a:gd name="T5" fmla="*/ 6 h 15"/>
                <a:gd name="T6" fmla="*/ 10 w 18"/>
                <a:gd name="T7" fmla="*/ 0 h 15"/>
              </a:gdLst>
              <a:ahLst/>
              <a:cxnLst>
                <a:cxn ang="0">
                  <a:pos x="T0" y="T1"/>
                </a:cxn>
                <a:cxn ang="0">
                  <a:pos x="T2" y="T3"/>
                </a:cxn>
                <a:cxn ang="0">
                  <a:pos x="T4" y="T5"/>
                </a:cxn>
                <a:cxn ang="0">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5"/>
            <p:cNvSpPr/>
            <p:nvPr/>
          </p:nvSpPr>
          <p:spPr bwMode="auto">
            <a:xfrm>
              <a:off x="7362826" y="2476501"/>
              <a:ext cx="112713" cy="98425"/>
            </a:xfrm>
            <a:custGeom>
              <a:avLst/>
              <a:gdLst>
                <a:gd name="T0" fmla="*/ 7 w 16"/>
                <a:gd name="T1" fmla="*/ 0 h 14"/>
                <a:gd name="T2" fmla="*/ 0 w 16"/>
                <a:gd name="T3" fmla="*/ 5 h 14"/>
                <a:gd name="T4" fmla="*/ 16 w 16"/>
                <a:gd name="T5" fmla="*/ 14 h 14"/>
                <a:gd name="T6" fmla="*/ 7 w 16"/>
                <a:gd name="T7" fmla="*/ 0 h 14"/>
              </a:gdLst>
              <a:ahLst/>
              <a:cxnLst>
                <a:cxn ang="0">
                  <a:pos x="T0" y="T1"/>
                </a:cxn>
                <a:cxn ang="0">
                  <a:pos x="T2" y="T3"/>
                </a:cxn>
                <a:cxn ang="0">
                  <a:pos x="T4" y="T5"/>
                </a:cxn>
                <a:cxn ang="0">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6"/>
            <p:cNvSpPr>
              <a:spLocks noEditPoints="1"/>
            </p:cNvSpPr>
            <p:nvPr/>
          </p:nvSpPr>
          <p:spPr bwMode="auto">
            <a:xfrm>
              <a:off x="4286251" y="2003426"/>
              <a:ext cx="522288" cy="528638"/>
            </a:xfrm>
            <a:custGeom>
              <a:avLst/>
              <a:gdLst>
                <a:gd name="T0" fmla="*/ 74 w 74"/>
                <a:gd name="T1" fmla="*/ 65 h 75"/>
                <a:gd name="T2" fmla="*/ 55 w 74"/>
                <a:gd name="T3" fmla="*/ 47 h 75"/>
                <a:gd name="T4" fmla="*/ 58 w 74"/>
                <a:gd name="T5" fmla="*/ 30 h 75"/>
                <a:gd name="T6" fmla="*/ 28 w 74"/>
                <a:gd name="T7" fmla="*/ 1 h 75"/>
                <a:gd name="T8" fmla="*/ 1 w 74"/>
                <a:gd name="T9" fmla="*/ 33 h 75"/>
                <a:gd name="T10" fmla="*/ 32 w 74"/>
                <a:gd name="T11" fmla="*/ 62 h 75"/>
                <a:gd name="T12" fmla="*/ 47 w 74"/>
                <a:gd name="T13" fmla="*/ 56 h 75"/>
                <a:gd name="T14" fmla="*/ 66 w 74"/>
                <a:gd name="T15" fmla="*/ 74 h 75"/>
                <a:gd name="T16" fmla="*/ 68 w 74"/>
                <a:gd name="T17" fmla="*/ 74 h 75"/>
                <a:gd name="T18" fmla="*/ 74 w 74"/>
                <a:gd name="T19" fmla="*/ 67 h 75"/>
                <a:gd name="T20" fmla="*/ 74 w 74"/>
                <a:gd name="T21" fmla="*/ 65 h 75"/>
                <a:gd name="T22" fmla="*/ 10 w 74"/>
                <a:gd name="T23" fmla="*/ 32 h 75"/>
                <a:gd name="T24" fmla="*/ 29 w 74"/>
                <a:gd name="T25" fmla="*/ 11 h 75"/>
                <a:gd name="T26" fmla="*/ 49 w 74"/>
                <a:gd name="T27" fmla="*/ 31 h 75"/>
                <a:gd name="T28" fmla="*/ 31 w 74"/>
                <a:gd name="T29" fmla="*/ 52 h 75"/>
                <a:gd name="T30" fmla="*/ 10 w 74"/>
                <a:gd name="T31"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7"/>
            <p:cNvSpPr/>
            <p:nvPr/>
          </p:nvSpPr>
          <p:spPr bwMode="auto">
            <a:xfrm>
              <a:off x="8153401" y="3697288"/>
              <a:ext cx="366713" cy="366713"/>
            </a:xfrm>
            <a:custGeom>
              <a:avLst/>
              <a:gdLst>
                <a:gd name="T0" fmla="*/ 33 w 52"/>
                <a:gd name="T1" fmla="*/ 32 h 52"/>
                <a:gd name="T2" fmla="*/ 32 w 52"/>
                <a:gd name="T3" fmla="*/ 29 h 52"/>
                <a:gd name="T4" fmla="*/ 34 w 52"/>
                <a:gd name="T5" fmla="*/ 22 h 52"/>
                <a:gd name="T6" fmla="*/ 36 w 52"/>
                <a:gd name="T7" fmla="*/ 21 h 52"/>
                <a:gd name="T8" fmla="*/ 36 w 52"/>
                <a:gd name="T9" fmla="*/ 18 h 52"/>
                <a:gd name="T10" fmla="*/ 36 w 52"/>
                <a:gd name="T11" fmla="*/ 17 h 52"/>
                <a:gd name="T12" fmla="*/ 37 w 52"/>
                <a:gd name="T13" fmla="*/ 9 h 52"/>
                <a:gd name="T14" fmla="*/ 29 w 52"/>
                <a:gd name="T15" fmla="*/ 1 h 52"/>
                <a:gd name="T16" fmla="*/ 19 w 52"/>
                <a:gd name="T17" fmla="*/ 2 h 52"/>
                <a:gd name="T18" fmla="*/ 15 w 52"/>
                <a:gd name="T19" fmla="*/ 9 h 52"/>
                <a:gd name="T20" fmla="*/ 16 w 52"/>
                <a:gd name="T21" fmla="*/ 17 h 52"/>
                <a:gd name="T22" fmla="*/ 15 w 52"/>
                <a:gd name="T23" fmla="*/ 19 h 52"/>
                <a:gd name="T24" fmla="*/ 17 w 52"/>
                <a:gd name="T25" fmla="*/ 22 h 52"/>
                <a:gd name="T26" fmla="*/ 19 w 52"/>
                <a:gd name="T27" fmla="*/ 31 h 52"/>
                <a:gd name="T28" fmla="*/ 7 w 52"/>
                <a:gd name="T29" fmla="*/ 39 h 52"/>
                <a:gd name="T30" fmla="*/ 0 w 52"/>
                <a:gd name="T31" fmla="*/ 52 h 52"/>
                <a:gd name="T32" fmla="*/ 52 w 52"/>
                <a:gd name="T33" fmla="*/ 52 h 52"/>
                <a:gd name="T34" fmla="*/ 48 w 52"/>
                <a:gd name="T35" fmla="*/ 39 h 52"/>
                <a:gd name="T36" fmla="*/ 33 w 52"/>
                <a:gd name="T3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8153401" y="3922713"/>
              <a:ext cx="182563" cy="141288"/>
            </a:xfrm>
            <a:custGeom>
              <a:avLst/>
              <a:gdLst>
                <a:gd name="T0" fmla="*/ 0 w 26"/>
                <a:gd name="T1" fmla="*/ 20 h 20"/>
                <a:gd name="T2" fmla="*/ 26 w 26"/>
                <a:gd name="T3" fmla="*/ 20 h 20"/>
                <a:gd name="T4" fmla="*/ 20 w 26"/>
                <a:gd name="T5" fmla="*/ 2 h 20"/>
                <a:gd name="T6" fmla="*/ 18 w 26"/>
                <a:gd name="T7" fmla="*/ 0 h 20"/>
                <a:gd name="T8" fmla="*/ 7 w 26"/>
                <a:gd name="T9" fmla="*/ 7 h 20"/>
                <a:gd name="T10" fmla="*/ 0 w 26"/>
                <a:gd name="T11" fmla="*/ 20 h 20"/>
              </a:gdLst>
              <a:ahLst/>
              <a:cxnLst>
                <a:cxn ang="0">
                  <a:pos x="T0" y="T1"/>
                </a:cxn>
                <a:cxn ang="0">
                  <a:pos x="T2" y="T3"/>
                </a:cxn>
                <a:cxn ang="0">
                  <a:pos x="T4" y="T5"/>
                </a:cxn>
                <a:cxn ang="0">
                  <a:pos x="T6" y="T7"/>
                </a:cxn>
                <a:cxn ang="0">
                  <a:pos x="T8" y="T9"/>
                </a:cxn>
                <a:cxn ang="0">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9"/>
            <p:cNvSpPr/>
            <p:nvPr/>
          </p:nvSpPr>
          <p:spPr bwMode="auto">
            <a:xfrm>
              <a:off x="7827963" y="3563938"/>
              <a:ext cx="417513" cy="500063"/>
            </a:xfrm>
            <a:custGeom>
              <a:avLst/>
              <a:gdLst>
                <a:gd name="T0" fmla="*/ 51 w 59"/>
                <a:gd name="T1" fmla="*/ 54 h 71"/>
                <a:gd name="T2" fmla="*/ 57 w 59"/>
                <a:gd name="T3" fmla="*/ 50 h 71"/>
                <a:gd name="T4" fmla="*/ 59 w 59"/>
                <a:gd name="T5" fmla="*/ 49 h 71"/>
                <a:gd name="T6" fmla="*/ 46 w 59"/>
                <a:gd name="T7" fmla="*/ 43 h 71"/>
                <a:gd name="T8" fmla="*/ 45 w 59"/>
                <a:gd name="T9" fmla="*/ 39 h 71"/>
                <a:gd name="T10" fmla="*/ 47 w 59"/>
                <a:gd name="T11" fmla="*/ 30 h 71"/>
                <a:gd name="T12" fmla="*/ 50 w 59"/>
                <a:gd name="T13" fmla="*/ 27 h 71"/>
                <a:gd name="T14" fmla="*/ 50 w 59"/>
                <a:gd name="T15" fmla="*/ 23 h 71"/>
                <a:gd name="T16" fmla="*/ 50 w 59"/>
                <a:gd name="T17" fmla="*/ 22 h 71"/>
                <a:gd name="T18" fmla="*/ 51 w 59"/>
                <a:gd name="T19" fmla="*/ 11 h 71"/>
                <a:gd name="T20" fmla="*/ 40 w 59"/>
                <a:gd name="T21" fmla="*/ 1 h 71"/>
                <a:gd name="T22" fmla="*/ 27 w 59"/>
                <a:gd name="T23" fmla="*/ 2 h 71"/>
                <a:gd name="T24" fmla="*/ 20 w 59"/>
                <a:gd name="T25" fmla="*/ 12 h 71"/>
                <a:gd name="T26" fmla="*/ 22 w 59"/>
                <a:gd name="T27" fmla="*/ 23 h 71"/>
                <a:gd name="T28" fmla="*/ 20 w 59"/>
                <a:gd name="T29" fmla="*/ 26 h 71"/>
                <a:gd name="T30" fmla="*/ 23 w 59"/>
                <a:gd name="T31" fmla="*/ 30 h 71"/>
                <a:gd name="T32" fmla="*/ 26 w 59"/>
                <a:gd name="T33" fmla="*/ 41 h 71"/>
                <a:gd name="T34" fmla="*/ 10 w 59"/>
                <a:gd name="T35" fmla="*/ 53 h 71"/>
                <a:gd name="T36" fmla="*/ 0 w 59"/>
                <a:gd name="T37" fmla="*/ 71 h 71"/>
                <a:gd name="T38" fmla="*/ 42 w 59"/>
                <a:gd name="T39" fmla="*/ 71 h 71"/>
                <a:gd name="T40" fmla="*/ 51 w 59"/>
                <a:gd name="T41"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0"/>
            <p:cNvSpPr/>
            <p:nvPr/>
          </p:nvSpPr>
          <p:spPr bwMode="auto">
            <a:xfrm>
              <a:off x="3663951" y="3584576"/>
              <a:ext cx="558800" cy="487363"/>
            </a:xfrm>
            <a:custGeom>
              <a:avLst/>
              <a:gdLst>
                <a:gd name="T0" fmla="*/ 0 w 79"/>
                <a:gd name="T1" fmla="*/ 26 h 69"/>
                <a:gd name="T2" fmla="*/ 20 w 79"/>
                <a:gd name="T3" fmla="*/ 49 h 69"/>
                <a:gd name="T4" fmla="*/ 15 w 79"/>
                <a:gd name="T5" fmla="*/ 69 h 69"/>
                <a:gd name="T6" fmla="*/ 39 w 79"/>
                <a:gd name="T7" fmla="*/ 53 h 69"/>
                <a:gd name="T8" fmla="*/ 45 w 79"/>
                <a:gd name="T9" fmla="*/ 52 h 69"/>
                <a:gd name="T10" fmla="*/ 79 w 79"/>
                <a:gd name="T11" fmla="*/ 26 h 69"/>
                <a:gd name="T12" fmla="*/ 39 w 79"/>
                <a:gd name="T13" fmla="*/ 0 h 69"/>
                <a:gd name="T14" fmla="*/ 0 w 79"/>
                <a:gd name="T15" fmla="*/ 2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1"/>
            <p:cNvSpPr>
              <a:spLocks noEditPoints="1"/>
            </p:cNvSpPr>
            <p:nvPr/>
          </p:nvSpPr>
          <p:spPr bwMode="auto">
            <a:xfrm>
              <a:off x="6070601" y="1798638"/>
              <a:ext cx="204788" cy="204788"/>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23 w 29"/>
                <a:gd name="T11" fmla="*/ 16 h 29"/>
                <a:gd name="T12" fmla="*/ 17 w 29"/>
                <a:gd name="T13" fmla="*/ 16 h 29"/>
                <a:gd name="T14" fmla="*/ 17 w 29"/>
                <a:gd name="T15" fmla="*/ 23 h 29"/>
                <a:gd name="T16" fmla="*/ 13 w 29"/>
                <a:gd name="T17" fmla="*/ 23 h 29"/>
                <a:gd name="T18" fmla="*/ 13 w 29"/>
                <a:gd name="T19" fmla="*/ 16 h 29"/>
                <a:gd name="T20" fmla="*/ 7 w 29"/>
                <a:gd name="T21" fmla="*/ 16 h 29"/>
                <a:gd name="T22" fmla="*/ 7 w 29"/>
                <a:gd name="T23" fmla="*/ 12 h 29"/>
                <a:gd name="T24" fmla="*/ 13 w 29"/>
                <a:gd name="T25" fmla="*/ 12 h 29"/>
                <a:gd name="T26" fmla="*/ 13 w 29"/>
                <a:gd name="T27" fmla="*/ 5 h 29"/>
                <a:gd name="T28" fmla="*/ 17 w 29"/>
                <a:gd name="T29" fmla="*/ 5 h 29"/>
                <a:gd name="T30" fmla="*/ 17 w 29"/>
                <a:gd name="T31" fmla="*/ 12 h 29"/>
                <a:gd name="T32" fmla="*/ 23 w 29"/>
                <a:gd name="T33" fmla="*/ 12 h 29"/>
                <a:gd name="T34" fmla="*/ 23 w 29"/>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2"/>
            <p:cNvSpPr/>
            <p:nvPr/>
          </p:nvSpPr>
          <p:spPr bwMode="auto">
            <a:xfrm>
              <a:off x="6070601" y="1862138"/>
              <a:ext cx="149225" cy="141288"/>
            </a:xfrm>
            <a:custGeom>
              <a:avLst/>
              <a:gdLst>
                <a:gd name="T0" fmla="*/ 15 w 21"/>
                <a:gd name="T1" fmla="*/ 20 h 20"/>
                <a:gd name="T2" fmla="*/ 21 w 21"/>
                <a:gd name="T3" fmla="*/ 18 h 20"/>
                <a:gd name="T4" fmla="*/ 17 w 21"/>
                <a:gd name="T5" fmla="*/ 9 h 20"/>
                <a:gd name="T6" fmla="*/ 17 w 21"/>
                <a:gd name="T7" fmla="*/ 8 h 20"/>
                <a:gd name="T8" fmla="*/ 17 w 21"/>
                <a:gd name="T9" fmla="*/ 14 h 20"/>
                <a:gd name="T10" fmla="*/ 13 w 21"/>
                <a:gd name="T11" fmla="*/ 14 h 20"/>
                <a:gd name="T12" fmla="*/ 13 w 21"/>
                <a:gd name="T13" fmla="*/ 7 h 20"/>
                <a:gd name="T14" fmla="*/ 7 w 21"/>
                <a:gd name="T15" fmla="*/ 7 h 20"/>
                <a:gd name="T16" fmla="*/ 7 w 21"/>
                <a:gd name="T17" fmla="*/ 3 h 20"/>
                <a:gd name="T18" fmla="*/ 9 w 21"/>
                <a:gd name="T19" fmla="*/ 3 h 20"/>
                <a:gd name="T20" fmla="*/ 1 w 21"/>
                <a:gd name="T21" fmla="*/ 0 h 20"/>
                <a:gd name="T22" fmla="*/ 0 w 21"/>
                <a:gd name="T23" fmla="*/ 5 h 20"/>
                <a:gd name="T24" fmla="*/ 15 w 2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3"/>
            <p:cNvSpPr/>
            <p:nvPr/>
          </p:nvSpPr>
          <p:spPr bwMode="auto">
            <a:xfrm>
              <a:off x="5775326" y="1544638"/>
              <a:ext cx="458788" cy="501650"/>
            </a:xfrm>
            <a:custGeom>
              <a:avLst/>
              <a:gdLst>
                <a:gd name="T0" fmla="*/ 57 w 65"/>
                <a:gd name="T1" fmla="*/ 69 h 71"/>
                <a:gd name="T2" fmla="*/ 38 w 65"/>
                <a:gd name="T3" fmla="*/ 50 h 71"/>
                <a:gd name="T4" fmla="*/ 40 w 65"/>
                <a:gd name="T5" fmla="*/ 41 h 71"/>
                <a:gd name="T6" fmla="*/ 40 w 65"/>
                <a:gd name="T7" fmla="*/ 39 h 71"/>
                <a:gd name="T8" fmla="*/ 42 w 65"/>
                <a:gd name="T9" fmla="*/ 29 h 71"/>
                <a:gd name="T10" fmla="*/ 44 w 65"/>
                <a:gd name="T11" fmla="*/ 26 h 71"/>
                <a:gd name="T12" fmla="*/ 45 w 65"/>
                <a:gd name="T13" fmla="*/ 22 h 71"/>
                <a:gd name="T14" fmla="*/ 44 w 65"/>
                <a:gd name="T15" fmla="*/ 21 h 71"/>
                <a:gd name="T16" fmla="*/ 45 w 65"/>
                <a:gd name="T17" fmla="*/ 14 h 71"/>
                <a:gd name="T18" fmla="*/ 45 w 65"/>
                <a:gd name="T19" fmla="*/ 10 h 71"/>
                <a:gd name="T20" fmla="*/ 36 w 65"/>
                <a:gd name="T21" fmla="*/ 1 h 71"/>
                <a:gd name="T22" fmla="*/ 26 w 65"/>
                <a:gd name="T23" fmla="*/ 2 h 71"/>
                <a:gd name="T24" fmla="*/ 18 w 65"/>
                <a:gd name="T25" fmla="*/ 0 h 71"/>
                <a:gd name="T26" fmla="*/ 18 w 65"/>
                <a:gd name="T27" fmla="*/ 11 h 71"/>
                <a:gd name="T28" fmla="*/ 19 w 65"/>
                <a:gd name="T29" fmla="*/ 21 h 71"/>
                <a:gd name="T30" fmla="*/ 18 w 65"/>
                <a:gd name="T31" fmla="*/ 24 h 71"/>
                <a:gd name="T32" fmla="*/ 20 w 65"/>
                <a:gd name="T33" fmla="*/ 29 h 71"/>
                <a:gd name="T34" fmla="*/ 23 w 65"/>
                <a:gd name="T35" fmla="*/ 41 h 71"/>
                <a:gd name="T36" fmla="*/ 9 w 65"/>
                <a:gd name="T37" fmla="*/ 52 h 71"/>
                <a:gd name="T38" fmla="*/ 0 w 65"/>
                <a:gd name="T39" fmla="*/ 71 h 71"/>
                <a:gd name="T40" fmla="*/ 65 w 65"/>
                <a:gd name="T41" fmla="*/ 71 h 71"/>
                <a:gd name="T42" fmla="*/ 64 w 65"/>
                <a:gd name="T43" fmla="*/ 67 h 71"/>
                <a:gd name="T44" fmla="*/ 57 w 65"/>
                <a:gd name="T4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solidFill>
              <a:srgbClr val="BD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4"/>
            <p:cNvSpPr/>
            <p:nvPr/>
          </p:nvSpPr>
          <p:spPr bwMode="auto">
            <a:xfrm>
              <a:off x="6797676" y="3627438"/>
              <a:ext cx="862013" cy="373063"/>
            </a:xfrm>
            <a:custGeom>
              <a:avLst/>
              <a:gdLst>
                <a:gd name="T0" fmla="*/ 122 w 122"/>
                <a:gd name="T1" fmla="*/ 27 h 53"/>
                <a:gd name="T2" fmla="*/ 81 w 122"/>
                <a:gd name="T3" fmla="*/ 0 h 53"/>
                <a:gd name="T4" fmla="*/ 7 w 122"/>
                <a:gd name="T5" fmla="*/ 0 h 53"/>
                <a:gd name="T6" fmla="*/ 0 w 122"/>
                <a:gd name="T7" fmla="*/ 4 h 53"/>
                <a:gd name="T8" fmla="*/ 0 w 122"/>
                <a:gd name="T9" fmla="*/ 49 h 53"/>
                <a:gd name="T10" fmla="*/ 7 w 122"/>
                <a:gd name="T11" fmla="*/ 53 h 53"/>
                <a:gd name="T12" fmla="*/ 83 w 122"/>
                <a:gd name="T13" fmla="*/ 53 h 53"/>
                <a:gd name="T14" fmla="*/ 122 w 122"/>
                <a:gd name="T15" fmla="*/ 27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rgbClr val="C0504D"/>
            </a:solidFill>
            <a:ln>
              <a:noFill/>
            </a:ln>
          </p:spPr>
          <p:txBody>
            <a:bodyPr vert="horz" wrap="square" lIns="91440" tIns="45720" rIns="91440" bIns="45720" numCol="1" anchor="t" anchorCtr="0" compatLnSpc="1"/>
            <a:lstStyle/>
            <a:p>
              <a:endParaRPr lang="zh-CN" altLang="en-US"/>
            </a:p>
          </p:txBody>
        </p:sp>
        <p:sp>
          <p:nvSpPr>
            <p:cNvPr id="42" name="Freeform 35"/>
            <p:cNvSpPr/>
            <p:nvPr/>
          </p:nvSpPr>
          <p:spPr bwMode="auto">
            <a:xfrm>
              <a:off x="4391026" y="3627438"/>
              <a:ext cx="868363" cy="373063"/>
            </a:xfrm>
            <a:custGeom>
              <a:avLst/>
              <a:gdLst>
                <a:gd name="T0" fmla="*/ 0 w 123"/>
                <a:gd name="T1" fmla="*/ 25 h 53"/>
                <a:gd name="T2" fmla="*/ 41 w 123"/>
                <a:gd name="T3" fmla="*/ 53 h 53"/>
                <a:gd name="T4" fmla="*/ 115 w 123"/>
                <a:gd name="T5" fmla="*/ 53 h 53"/>
                <a:gd name="T6" fmla="*/ 122 w 123"/>
                <a:gd name="T7" fmla="*/ 49 h 53"/>
                <a:gd name="T8" fmla="*/ 123 w 123"/>
                <a:gd name="T9" fmla="*/ 5 h 53"/>
                <a:gd name="T10" fmla="*/ 116 w 123"/>
                <a:gd name="T11" fmla="*/ 0 h 53"/>
                <a:gd name="T12" fmla="*/ 39 w 123"/>
                <a:gd name="T13" fmla="*/ 0 h 53"/>
                <a:gd name="T14" fmla="*/ 0 w 123"/>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rgbClr val="C0504D"/>
            </a:solidFill>
            <a:ln>
              <a:noFill/>
            </a:ln>
          </p:spPr>
          <p:txBody>
            <a:bodyPr vert="horz" wrap="square" lIns="91440" tIns="45720" rIns="91440" bIns="45720" numCol="1" anchor="t" anchorCtr="0" compatLnSpc="1"/>
            <a:lstStyle/>
            <a:p>
              <a:endParaRPr lang="zh-CN" altLang="en-US"/>
            </a:p>
          </p:txBody>
        </p:sp>
        <p:sp>
          <p:nvSpPr>
            <p:cNvPr id="43" name="Freeform 36"/>
            <p:cNvSpPr/>
            <p:nvPr/>
          </p:nvSpPr>
          <p:spPr bwMode="auto">
            <a:xfrm>
              <a:off x="5824538" y="2179638"/>
              <a:ext cx="381000" cy="868363"/>
            </a:xfrm>
            <a:custGeom>
              <a:avLst/>
              <a:gdLst>
                <a:gd name="T0" fmla="*/ 27 w 54"/>
                <a:gd name="T1" fmla="*/ 0 h 123"/>
                <a:gd name="T2" fmla="*/ 0 w 54"/>
                <a:gd name="T3" fmla="*/ 42 h 123"/>
                <a:gd name="T4" fmla="*/ 0 w 54"/>
                <a:gd name="T5" fmla="*/ 116 h 123"/>
                <a:gd name="T6" fmla="*/ 5 w 54"/>
                <a:gd name="T7" fmla="*/ 123 h 123"/>
                <a:gd name="T8" fmla="*/ 49 w 54"/>
                <a:gd name="T9" fmla="*/ 123 h 123"/>
                <a:gd name="T10" fmla="*/ 54 w 54"/>
                <a:gd name="T11" fmla="*/ 116 h 123"/>
                <a:gd name="T12" fmla="*/ 53 w 54"/>
                <a:gd name="T13" fmla="*/ 39 h 123"/>
                <a:gd name="T14" fmla="*/ 27 w 54"/>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4" name="Freeform 37"/>
            <p:cNvSpPr/>
            <p:nvPr/>
          </p:nvSpPr>
          <p:spPr bwMode="auto">
            <a:xfrm>
              <a:off x="5838826" y="4579938"/>
              <a:ext cx="373063" cy="868363"/>
            </a:xfrm>
            <a:custGeom>
              <a:avLst/>
              <a:gdLst>
                <a:gd name="T0" fmla="*/ 26 w 53"/>
                <a:gd name="T1" fmla="*/ 123 h 123"/>
                <a:gd name="T2" fmla="*/ 53 w 53"/>
                <a:gd name="T3" fmla="*/ 81 h 123"/>
                <a:gd name="T4" fmla="*/ 53 w 53"/>
                <a:gd name="T5" fmla="*/ 7 h 123"/>
                <a:gd name="T6" fmla="*/ 49 w 53"/>
                <a:gd name="T7" fmla="*/ 1 h 123"/>
                <a:gd name="T8" fmla="*/ 4 w 53"/>
                <a:gd name="T9" fmla="*/ 0 h 123"/>
                <a:gd name="T10" fmla="*/ 0 w 53"/>
                <a:gd name="T11" fmla="*/ 7 h 123"/>
                <a:gd name="T12" fmla="*/ 0 w 53"/>
                <a:gd name="T13" fmla="*/ 84 h 123"/>
                <a:gd name="T14" fmla="*/ 26 w 53"/>
                <a:gd name="T15" fmla="*/ 123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5" name="Freeform 38"/>
            <p:cNvSpPr/>
            <p:nvPr/>
          </p:nvSpPr>
          <p:spPr bwMode="auto">
            <a:xfrm>
              <a:off x="6459538" y="2624138"/>
              <a:ext cx="719138" cy="749300"/>
            </a:xfrm>
            <a:custGeom>
              <a:avLst/>
              <a:gdLst>
                <a:gd name="T0" fmla="*/ 102 w 102"/>
                <a:gd name="T1" fmla="*/ 0 h 106"/>
                <a:gd name="T2" fmla="*/ 53 w 102"/>
                <a:gd name="T3" fmla="*/ 12 h 106"/>
                <a:gd name="T4" fmla="*/ 3 w 102"/>
                <a:gd name="T5" fmla="*/ 66 h 106"/>
                <a:gd name="T6" fmla="*/ 1 w 102"/>
                <a:gd name="T7" fmla="*/ 74 h 106"/>
                <a:gd name="T8" fmla="*/ 34 w 102"/>
                <a:gd name="T9" fmla="*/ 104 h 106"/>
                <a:gd name="T10" fmla="*/ 42 w 102"/>
                <a:gd name="T11" fmla="*/ 102 h 106"/>
                <a:gd name="T12" fmla="*/ 94 w 102"/>
                <a:gd name="T13" fmla="*/ 46 h 106"/>
                <a:gd name="T14" fmla="*/ 102 w 102"/>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46" name="Freeform 39"/>
            <p:cNvSpPr/>
            <p:nvPr/>
          </p:nvSpPr>
          <p:spPr bwMode="auto">
            <a:xfrm>
              <a:off x="4935538" y="4254501"/>
              <a:ext cx="725488" cy="749300"/>
            </a:xfrm>
            <a:custGeom>
              <a:avLst/>
              <a:gdLst>
                <a:gd name="T0" fmla="*/ 0 w 103"/>
                <a:gd name="T1" fmla="*/ 106 h 106"/>
                <a:gd name="T2" fmla="*/ 49 w 103"/>
                <a:gd name="T3" fmla="*/ 95 h 106"/>
                <a:gd name="T4" fmla="*/ 100 w 103"/>
                <a:gd name="T5" fmla="*/ 41 h 106"/>
                <a:gd name="T6" fmla="*/ 101 w 103"/>
                <a:gd name="T7" fmla="*/ 33 h 106"/>
                <a:gd name="T8" fmla="*/ 69 w 103"/>
                <a:gd name="T9" fmla="*/ 2 h 106"/>
                <a:gd name="T10" fmla="*/ 61 w 103"/>
                <a:gd name="T11" fmla="*/ 4 h 106"/>
                <a:gd name="T12" fmla="*/ 8 w 103"/>
                <a:gd name="T13" fmla="*/ 60 h 106"/>
                <a:gd name="T14" fmla="*/ 0 w 103"/>
                <a:gd name="T15" fmla="*/ 106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47" name="Freeform 40"/>
            <p:cNvSpPr/>
            <p:nvPr/>
          </p:nvSpPr>
          <p:spPr bwMode="auto">
            <a:xfrm>
              <a:off x="6445251" y="4240213"/>
              <a:ext cx="727075" cy="741363"/>
            </a:xfrm>
            <a:custGeom>
              <a:avLst/>
              <a:gdLst>
                <a:gd name="T0" fmla="*/ 103 w 103"/>
                <a:gd name="T1" fmla="*/ 105 h 105"/>
                <a:gd name="T2" fmla="*/ 93 w 103"/>
                <a:gd name="T3" fmla="*/ 56 h 105"/>
                <a:gd name="T4" fmla="*/ 41 w 103"/>
                <a:gd name="T5" fmla="*/ 3 h 105"/>
                <a:gd name="T6" fmla="*/ 33 w 103"/>
                <a:gd name="T7" fmla="*/ 1 h 105"/>
                <a:gd name="T8" fmla="*/ 2 w 103"/>
                <a:gd name="T9" fmla="*/ 33 h 105"/>
                <a:gd name="T10" fmla="*/ 3 w 103"/>
                <a:gd name="T11" fmla="*/ 41 h 105"/>
                <a:gd name="T12" fmla="*/ 57 w 103"/>
                <a:gd name="T13" fmla="*/ 95 h 105"/>
                <a:gd name="T14" fmla="*/ 103 w 103"/>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rgbClr val="757575"/>
            </a:solidFill>
            <a:ln>
              <a:noFill/>
            </a:ln>
          </p:spPr>
          <p:txBody>
            <a:bodyPr vert="horz" wrap="square" lIns="91440" tIns="45720" rIns="91440" bIns="45720" numCol="1" anchor="t" anchorCtr="0" compatLnSpc="1"/>
            <a:lstStyle/>
            <a:p>
              <a:endParaRPr lang="zh-CN" altLang="en-US"/>
            </a:p>
          </p:txBody>
        </p:sp>
        <p:sp>
          <p:nvSpPr>
            <p:cNvPr id="48" name="Freeform 41"/>
            <p:cNvSpPr/>
            <p:nvPr/>
          </p:nvSpPr>
          <p:spPr bwMode="auto">
            <a:xfrm>
              <a:off x="4878388" y="2646363"/>
              <a:ext cx="727075" cy="739775"/>
            </a:xfrm>
            <a:custGeom>
              <a:avLst/>
              <a:gdLst>
                <a:gd name="T0" fmla="*/ 0 w 103"/>
                <a:gd name="T1" fmla="*/ 0 h 105"/>
                <a:gd name="T2" fmla="*/ 10 w 103"/>
                <a:gd name="T3" fmla="*/ 49 h 105"/>
                <a:gd name="T4" fmla="*/ 62 w 103"/>
                <a:gd name="T5" fmla="*/ 102 h 105"/>
                <a:gd name="T6" fmla="*/ 70 w 103"/>
                <a:gd name="T7" fmla="*/ 104 h 105"/>
                <a:gd name="T8" fmla="*/ 101 w 103"/>
                <a:gd name="T9" fmla="*/ 73 h 105"/>
                <a:gd name="T10" fmla="*/ 100 w 103"/>
                <a:gd name="T11" fmla="*/ 65 h 105"/>
                <a:gd name="T12" fmla="*/ 46 w 103"/>
                <a:gd name="T13" fmla="*/ 10 h 105"/>
                <a:gd name="T14" fmla="*/ 0 w 103"/>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rgbClr val="757575"/>
            </a:solidFill>
            <a:ln>
              <a:noFill/>
            </a:ln>
          </p:spPr>
          <p:txBody>
            <a:bodyPr vert="horz" wrap="square" lIns="91440" tIns="45720" rIns="91440" bIns="45720" numCol="1" anchor="t" anchorCtr="0" compatLnSpc="1"/>
            <a:lstStyle/>
            <a:p>
              <a:endParaRPr lang="zh-CN" altLang="en-US"/>
            </a:p>
          </p:txBody>
        </p:sp>
      </p:grpSp>
      <p:grpSp>
        <p:nvGrpSpPr>
          <p:cNvPr id="49" name="组合 48"/>
          <p:cNvGrpSpPr/>
          <p:nvPr/>
        </p:nvGrpSpPr>
        <p:grpSpPr>
          <a:xfrm>
            <a:off x="5696853" y="3157848"/>
            <a:ext cx="781988" cy="712745"/>
            <a:chOff x="8651188" y="5729114"/>
            <a:chExt cx="367328" cy="314746"/>
          </a:xfrm>
        </p:grpSpPr>
        <p:sp>
          <p:nvSpPr>
            <p:cNvPr id="50" name="Freeform 141"/>
            <p:cNvSpPr>
              <a:spLocks noEditPoints="1"/>
            </p:cNvSpPr>
            <p:nvPr/>
          </p:nvSpPr>
          <p:spPr bwMode="auto">
            <a:xfrm>
              <a:off x="8740058" y="5776511"/>
              <a:ext cx="278458" cy="150338"/>
            </a:xfrm>
            <a:custGeom>
              <a:avLst/>
              <a:gdLst>
                <a:gd name="T0" fmla="*/ 27 w 159"/>
                <a:gd name="T1" fmla="*/ 86 h 86"/>
                <a:gd name="T2" fmla="*/ 132 w 159"/>
                <a:gd name="T3" fmla="*/ 86 h 86"/>
                <a:gd name="T4" fmla="*/ 143 w 159"/>
                <a:gd name="T5" fmla="*/ 74 h 86"/>
                <a:gd name="T6" fmla="*/ 159 w 159"/>
                <a:gd name="T7" fmla="*/ 0 h 86"/>
                <a:gd name="T8" fmla="*/ 0 w 159"/>
                <a:gd name="T9" fmla="*/ 0 h 86"/>
                <a:gd name="T10" fmla="*/ 16 w 159"/>
                <a:gd name="T11" fmla="*/ 74 h 86"/>
                <a:gd name="T12" fmla="*/ 27 w 159"/>
                <a:gd name="T13" fmla="*/ 86 h 86"/>
                <a:gd name="T14" fmla="*/ 116 w 159"/>
                <a:gd name="T15" fmla="*/ 67 h 86"/>
                <a:gd name="T16" fmla="*/ 127 w 159"/>
                <a:gd name="T17" fmla="*/ 16 h 86"/>
                <a:gd name="T18" fmla="*/ 133 w 159"/>
                <a:gd name="T19" fmla="*/ 12 h 86"/>
                <a:gd name="T20" fmla="*/ 137 w 159"/>
                <a:gd name="T21" fmla="*/ 18 h 86"/>
                <a:gd name="T22" fmla="*/ 126 w 159"/>
                <a:gd name="T23" fmla="*/ 70 h 86"/>
                <a:gd name="T24" fmla="*/ 121 w 159"/>
                <a:gd name="T25" fmla="*/ 74 h 86"/>
                <a:gd name="T26" fmla="*/ 120 w 159"/>
                <a:gd name="T27" fmla="*/ 74 h 86"/>
                <a:gd name="T28" fmla="*/ 116 w 159"/>
                <a:gd name="T29" fmla="*/ 67 h 86"/>
                <a:gd name="T30" fmla="*/ 88 w 159"/>
                <a:gd name="T31" fmla="*/ 68 h 86"/>
                <a:gd name="T32" fmla="*/ 92 w 159"/>
                <a:gd name="T33" fmla="*/ 16 h 86"/>
                <a:gd name="T34" fmla="*/ 98 w 159"/>
                <a:gd name="T35" fmla="*/ 11 h 86"/>
                <a:gd name="T36" fmla="*/ 103 w 159"/>
                <a:gd name="T37" fmla="*/ 17 h 86"/>
                <a:gd name="T38" fmla="*/ 99 w 159"/>
                <a:gd name="T39" fmla="*/ 69 h 86"/>
                <a:gd name="T40" fmla="*/ 94 w 159"/>
                <a:gd name="T41" fmla="*/ 74 h 86"/>
                <a:gd name="T42" fmla="*/ 93 w 159"/>
                <a:gd name="T43" fmla="*/ 74 h 86"/>
                <a:gd name="T44" fmla="*/ 88 w 159"/>
                <a:gd name="T45" fmla="*/ 68 h 86"/>
                <a:gd name="T46" fmla="*/ 60 w 159"/>
                <a:gd name="T47" fmla="*/ 11 h 86"/>
                <a:gd name="T48" fmla="*/ 66 w 159"/>
                <a:gd name="T49" fmla="*/ 16 h 86"/>
                <a:gd name="T50" fmla="*/ 70 w 159"/>
                <a:gd name="T51" fmla="*/ 68 h 86"/>
                <a:gd name="T52" fmla="*/ 65 w 159"/>
                <a:gd name="T53" fmla="*/ 74 h 86"/>
                <a:gd name="T54" fmla="*/ 64 w 159"/>
                <a:gd name="T55" fmla="*/ 74 h 86"/>
                <a:gd name="T56" fmla="*/ 59 w 159"/>
                <a:gd name="T57" fmla="*/ 69 h 86"/>
                <a:gd name="T58" fmla="*/ 55 w 159"/>
                <a:gd name="T59" fmla="*/ 17 h 86"/>
                <a:gd name="T60" fmla="*/ 60 w 159"/>
                <a:gd name="T61" fmla="*/ 11 h 86"/>
                <a:gd name="T62" fmla="*/ 25 w 159"/>
                <a:gd name="T63" fmla="*/ 12 h 86"/>
                <a:gd name="T64" fmla="*/ 32 w 159"/>
                <a:gd name="T65" fmla="*/ 16 h 86"/>
                <a:gd name="T66" fmla="*/ 42 w 159"/>
                <a:gd name="T67" fmla="*/ 67 h 86"/>
                <a:gd name="T68" fmla="*/ 38 w 159"/>
                <a:gd name="T69" fmla="*/ 74 h 86"/>
                <a:gd name="T70" fmla="*/ 37 w 159"/>
                <a:gd name="T71" fmla="*/ 74 h 86"/>
                <a:gd name="T72" fmla="*/ 32 w 159"/>
                <a:gd name="T73" fmla="*/ 70 h 86"/>
                <a:gd name="T74" fmla="*/ 21 w 159"/>
                <a:gd name="T75" fmla="*/ 18 h 86"/>
                <a:gd name="T76" fmla="*/ 25 w 159"/>
                <a:gd name="T77" fmla="*/ 12 h 86"/>
                <a:gd name="T78" fmla="*/ 25 w 159"/>
                <a:gd name="T79" fmla="*/ 12 h 86"/>
                <a:gd name="T80" fmla="*/ 25 w 159"/>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9" h="86">
                  <a:moveTo>
                    <a:pt x="27" y="86"/>
                  </a:moveTo>
                  <a:cubicBezTo>
                    <a:pt x="132" y="86"/>
                    <a:pt x="132" y="86"/>
                    <a:pt x="132" y="86"/>
                  </a:cubicBezTo>
                  <a:cubicBezTo>
                    <a:pt x="138" y="86"/>
                    <a:pt x="142" y="80"/>
                    <a:pt x="143" y="74"/>
                  </a:cubicBezTo>
                  <a:cubicBezTo>
                    <a:pt x="159" y="0"/>
                    <a:pt x="159" y="0"/>
                    <a:pt x="159" y="0"/>
                  </a:cubicBezTo>
                  <a:cubicBezTo>
                    <a:pt x="0" y="0"/>
                    <a:pt x="0" y="0"/>
                    <a:pt x="0" y="0"/>
                  </a:cubicBezTo>
                  <a:cubicBezTo>
                    <a:pt x="16" y="74"/>
                    <a:pt x="16" y="74"/>
                    <a:pt x="16" y="74"/>
                  </a:cubicBezTo>
                  <a:cubicBezTo>
                    <a:pt x="17" y="80"/>
                    <a:pt x="21" y="86"/>
                    <a:pt x="27" y="86"/>
                  </a:cubicBezTo>
                  <a:close/>
                  <a:moveTo>
                    <a:pt x="116" y="67"/>
                  </a:moveTo>
                  <a:cubicBezTo>
                    <a:pt x="127" y="16"/>
                    <a:pt x="127" y="16"/>
                    <a:pt x="127" y="16"/>
                  </a:cubicBezTo>
                  <a:cubicBezTo>
                    <a:pt x="127" y="13"/>
                    <a:pt x="130" y="11"/>
                    <a:pt x="133" y="12"/>
                  </a:cubicBezTo>
                  <a:cubicBezTo>
                    <a:pt x="136" y="12"/>
                    <a:pt x="138" y="15"/>
                    <a:pt x="137" y="18"/>
                  </a:cubicBezTo>
                  <a:cubicBezTo>
                    <a:pt x="126" y="70"/>
                    <a:pt x="126" y="70"/>
                    <a:pt x="126" y="70"/>
                  </a:cubicBezTo>
                  <a:cubicBezTo>
                    <a:pt x="126" y="72"/>
                    <a:pt x="124" y="74"/>
                    <a:pt x="121" y="74"/>
                  </a:cubicBezTo>
                  <a:cubicBezTo>
                    <a:pt x="121" y="74"/>
                    <a:pt x="120" y="74"/>
                    <a:pt x="120" y="74"/>
                  </a:cubicBezTo>
                  <a:cubicBezTo>
                    <a:pt x="117" y="73"/>
                    <a:pt x="115" y="70"/>
                    <a:pt x="116" y="67"/>
                  </a:cubicBezTo>
                  <a:close/>
                  <a:moveTo>
                    <a:pt x="88" y="68"/>
                  </a:moveTo>
                  <a:cubicBezTo>
                    <a:pt x="92" y="16"/>
                    <a:pt x="92" y="16"/>
                    <a:pt x="92" y="16"/>
                  </a:cubicBezTo>
                  <a:cubicBezTo>
                    <a:pt x="92" y="13"/>
                    <a:pt x="95" y="11"/>
                    <a:pt x="98" y="11"/>
                  </a:cubicBezTo>
                  <a:cubicBezTo>
                    <a:pt x="101" y="12"/>
                    <a:pt x="103" y="14"/>
                    <a:pt x="103" y="17"/>
                  </a:cubicBezTo>
                  <a:cubicBezTo>
                    <a:pt x="99" y="69"/>
                    <a:pt x="99" y="69"/>
                    <a:pt x="99" y="69"/>
                  </a:cubicBezTo>
                  <a:cubicBezTo>
                    <a:pt x="99" y="72"/>
                    <a:pt x="97" y="74"/>
                    <a:pt x="94" y="74"/>
                  </a:cubicBezTo>
                  <a:cubicBezTo>
                    <a:pt x="94" y="74"/>
                    <a:pt x="93" y="74"/>
                    <a:pt x="93" y="74"/>
                  </a:cubicBezTo>
                  <a:cubicBezTo>
                    <a:pt x="90" y="74"/>
                    <a:pt x="88" y="71"/>
                    <a:pt x="88" y="68"/>
                  </a:cubicBezTo>
                  <a:close/>
                  <a:moveTo>
                    <a:pt x="60" y="11"/>
                  </a:moveTo>
                  <a:cubicBezTo>
                    <a:pt x="63" y="11"/>
                    <a:pt x="66" y="13"/>
                    <a:pt x="66" y="16"/>
                  </a:cubicBezTo>
                  <a:cubicBezTo>
                    <a:pt x="70" y="68"/>
                    <a:pt x="70" y="68"/>
                    <a:pt x="70" y="68"/>
                  </a:cubicBezTo>
                  <a:cubicBezTo>
                    <a:pt x="70" y="71"/>
                    <a:pt x="68" y="74"/>
                    <a:pt x="65" y="74"/>
                  </a:cubicBezTo>
                  <a:cubicBezTo>
                    <a:pt x="65" y="74"/>
                    <a:pt x="65" y="74"/>
                    <a:pt x="64" y="74"/>
                  </a:cubicBezTo>
                  <a:cubicBezTo>
                    <a:pt x="62" y="74"/>
                    <a:pt x="59" y="72"/>
                    <a:pt x="59" y="69"/>
                  </a:cubicBezTo>
                  <a:cubicBezTo>
                    <a:pt x="55" y="17"/>
                    <a:pt x="55" y="17"/>
                    <a:pt x="55" y="17"/>
                  </a:cubicBezTo>
                  <a:cubicBezTo>
                    <a:pt x="55" y="14"/>
                    <a:pt x="57" y="12"/>
                    <a:pt x="60" y="11"/>
                  </a:cubicBezTo>
                  <a:close/>
                  <a:moveTo>
                    <a:pt x="25" y="12"/>
                  </a:moveTo>
                  <a:cubicBezTo>
                    <a:pt x="28" y="11"/>
                    <a:pt x="31" y="13"/>
                    <a:pt x="32" y="16"/>
                  </a:cubicBezTo>
                  <a:cubicBezTo>
                    <a:pt x="42" y="67"/>
                    <a:pt x="42" y="67"/>
                    <a:pt x="42" y="67"/>
                  </a:cubicBezTo>
                  <a:cubicBezTo>
                    <a:pt x="43" y="70"/>
                    <a:pt x="41" y="73"/>
                    <a:pt x="38" y="74"/>
                  </a:cubicBezTo>
                  <a:cubicBezTo>
                    <a:pt x="38" y="74"/>
                    <a:pt x="38" y="74"/>
                    <a:pt x="37" y="74"/>
                  </a:cubicBezTo>
                  <a:cubicBezTo>
                    <a:pt x="35" y="74"/>
                    <a:pt x="32" y="72"/>
                    <a:pt x="32" y="70"/>
                  </a:cubicBezTo>
                  <a:cubicBezTo>
                    <a:pt x="21" y="18"/>
                    <a:pt x="21" y="18"/>
                    <a:pt x="21" y="18"/>
                  </a:cubicBezTo>
                  <a:cubicBezTo>
                    <a:pt x="20" y="15"/>
                    <a:pt x="22" y="12"/>
                    <a:pt x="25" y="12"/>
                  </a:cubicBezTo>
                  <a:close/>
                  <a:moveTo>
                    <a:pt x="25" y="12"/>
                  </a:moveTo>
                  <a:cubicBezTo>
                    <a:pt x="25" y="12"/>
                    <a:pt x="25" y="12"/>
                    <a:pt x="25" y="12"/>
                  </a:cubicBezTo>
                </a:path>
              </a:pathLst>
            </a:custGeom>
            <a:solidFill>
              <a:srgbClr val="F39C1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51" name="Freeform 142"/>
            <p:cNvSpPr>
              <a:spLocks noEditPoints="1"/>
            </p:cNvSpPr>
            <p:nvPr/>
          </p:nvSpPr>
          <p:spPr bwMode="auto">
            <a:xfrm>
              <a:off x="8766719" y="5979430"/>
              <a:ext cx="64430" cy="64430"/>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19 w 37"/>
                <a:gd name="T11" fmla="*/ 26 h 37"/>
                <a:gd name="T12" fmla="*/ 12 w 37"/>
                <a:gd name="T13" fmla="*/ 19 h 37"/>
                <a:gd name="T14" fmla="*/ 19 w 37"/>
                <a:gd name="T15" fmla="*/ 12 h 37"/>
                <a:gd name="T16" fmla="*/ 26 w 37"/>
                <a:gd name="T17" fmla="*/ 19 h 37"/>
                <a:gd name="T18" fmla="*/ 19 w 37"/>
                <a:gd name="T19" fmla="*/ 26 h 37"/>
                <a:gd name="T20" fmla="*/ 19 w 37"/>
                <a:gd name="T21" fmla="*/ 26 h 37"/>
                <a:gd name="T22" fmla="*/ 19 w 37"/>
                <a:gd name="T23"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7">
                  <a:moveTo>
                    <a:pt x="19" y="0"/>
                  </a:moveTo>
                  <a:cubicBezTo>
                    <a:pt x="8" y="0"/>
                    <a:pt x="0" y="8"/>
                    <a:pt x="0" y="19"/>
                  </a:cubicBezTo>
                  <a:cubicBezTo>
                    <a:pt x="0" y="29"/>
                    <a:pt x="8" y="37"/>
                    <a:pt x="19" y="37"/>
                  </a:cubicBezTo>
                  <a:cubicBezTo>
                    <a:pt x="29" y="37"/>
                    <a:pt x="37" y="29"/>
                    <a:pt x="37" y="19"/>
                  </a:cubicBezTo>
                  <a:cubicBezTo>
                    <a:pt x="37" y="8"/>
                    <a:pt x="29" y="0"/>
                    <a:pt x="19" y="0"/>
                  </a:cubicBezTo>
                  <a:close/>
                  <a:moveTo>
                    <a:pt x="19" y="26"/>
                  </a:moveTo>
                  <a:cubicBezTo>
                    <a:pt x="15" y="26"/>
                    <a:pt x="12" y="23"/>
                    <a:pt x="12" y="19"/>
                  </a:cubicBezTo>
                  <a:cubicBezTo>
                    <a:pt x="12" y="15"/>
                    <a:pt x="15" y="12"/>
                    <a:pt x="19" y="12"/>
                  </a:cubicBezTo>
                  <a:cubicBezTo>
                    <a:pt x="22" y="12"/>
                    <a:pt x="26" y="15"/>
                    <a:pt x="26" y="19"/>
                  </a:cubicBezTo>
                  <a:cubicBezTo>
                    <a:pt x="26" y="23"/>
                    <a:pt x="22" y="26"/>
                    <a:pt x="19" y="26"/>
                  </a:cubicBezTo>
                  <a:close/>
                  <a:moveTo>
                    <a:pt x="19" y="26"/>
                  </a:moveTo>
                  <a:cubicBezTo>
                    <a:pt x="19" y="26"/>
                    <a:pt x="19" y="26"/>
                    <a:pt x="19" y="26"/>
                  </a:cubicBezTo>
                </a:path>
              </a:pathLst>
            </a:custGeom>
            <a:solidFill>
              <a:srgbClr val="F39C1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52" name="Freeform 143"/>
            <p:cNvSpPr>
              <a:spLocks noEditPoints="1"/>
            </p:cNvSpPr>
            <p:nvPr/>
          </p:nvSpPr>
          <p:spPr bwMode="auto">
            <a:xfrm>
              <a:off x="8922241" y="5979430"/>
              <a:ext cx="65171" cy="64430"/>
            </a:xfrm>
            <a:custGeom>
              <a:avLst/>
              <a:gdLst>
                <a:gd name="T0" fmla="*/ 18 w 37"/>
                <a:gd name="T1" fmla="*/ 0 h 37"/>
                <a:gd name="T2" fmla="*/ 0 w 37"/>
                <a:gd name="T3" fmla="*/ 19 h 37"/>
                <a:gd name="T4" fmla="*/ 18 w 37"/>
                <a:gd name="T5" fmla="*/ 37 h 37"/>
                <a:gd name="T6" fmla="*/ 37 w 37"/>
                <a:gd name="T7" fmla="*/ 19 h 37"/>
                <a:gd name="T8" fmla="*/ 18 w 37"/>
                <a:gd name="T9" fmla="*/ 0 h 37"/>
                <a:gd name="T10" fmla="*/ 18 w 37"/>
                <a:gd name="T11" fmla="*/ 26 h 37"/>
                <a:gd name="T12" fmla="*/ 11 w 37"/>
                <a:gd name="T13" fmla="*/ 19 h 37"/>
                <a:gd name="T14" fmla="*/ 18 w 37"/>
                <a:gd name="T15" fmla="*/ 12 h 37"/>
                <a:gd name="T16" fmla="*/ 25 w 37"/>
                <a:gd name="T17" fmla="*/ 19 h 37"/>
                <a:gd name="T18" fmla="*/ 18 w 37"/>
                <a:gd name="T19" fmla="*/ 26 h 37"/>
                <a:gd name="T20" fmla="*/ 18 w 37"/>
                <a:gd name="T21" fmla="*/ 26 h 37"/>
                <a:gd name="T22" fmla="*/ 18 w 37"/>
                <a:gd name="T23"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7">
                  <a:moveTo>
                    <a:pt x="18" y="0"/>
                  </a:moveTo>
                  <a:cubicBezTo>
                    <a:pt x="8" y="0"/>
                    <a:pt x="0" y="8"/>
                    <a:pt x="0" y="19"/>
                  </a:cubicBezTo>
                  <a:cubicBezTo>
                    <a:pt x="0" y="29"/>
                    <a:pt x="8" y="37"/>
                    <a:pt x="18" y="37"/>
                  </a:cubicBezTo>
                  <a:cubicBezTo>
                    <a:pt x="29" y="37"/>
                    <a:pt x="37" y="29"/>
                    <a:pt x="37" y="19"/>
                  </a:cubicBezTo>
                  <a:cubicBezTo>
                    <a:pt x="37" y="8"/>
                    <a:pt x="29" y="0"/>
                    <a:pt x="18" y="0"/>
                  </a:cubicBezTo>
                  <a:close/>
                  <a:moveTo>
                    <a:pt x="18" y="26"/>
                  </a:moveTo>
                  <a:cubicBezTo>
                    <a:pt x="14" y="26"/>
                    <a:pt x="11" y="23"/>
                    <a:pt x="11" y="19"/>
                  </a:cubicBezTo>
                  <a:cubicBezTo>
                    <a:pt x="11" y="15"/>
                    <a:pt x="14" y="12"/>
                    <a:pt x="18" y="12"/>
                  </a:cubicBezTo>
                  <a:cubicBezTo>
                    <a:pt x="22" y="12"/>
                    <a:pt x="25" y="15"/>
                    <a:pt x="25" y="19"/>
                  </a:cubicBezTo>
                  <a:cubicBezTo>
                    <a:pt x="25" y="23"/>
                    <a:pt x="22" y="26"/>
                    <a:pt x="18" y="26"/>
                  </a:cubicBezTo>
                  <a:close/>
                  <a:moveTo>
                    <a:pt x="18" y="26"/>
                  </a:moveTo>
                  <a:cubicBezTo>
                    <a:pt x="18" y="26"/>
                    <a:pt x="18" y="26"/>
                    <a:pt x="18" y="26"/>
                  </a:cubicBezTo>
                </a:path>
              </a:pathLst>
            </a:custGeom>
            <a:solidFill>
              <a:srgbClr val="F39C1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53" name="Freeform 144"/>
            <p:cNvSpPr>
              <a:spLocks noEditPoints="1"/>
            </p:cNvSpPr>
            <p:nvPr/>
          </p:nvSpPr>
          <p:spPr bwMode="auto">
            <a:xfrm>
              <a:off x="8651188" y="5729114"/>
              <a:ext cx="364366" cy="236245"/>
            </a:xfrm>
            <a:custGeom>
              <a:avLst/>
              <a:gdLst>
                <a:gd name="T0" fmla="*/ 202 w 208"/>
                <a:gd name="T1" fmla="*/ 135 h 135"/>
                <a:gd name="T2" fmla="*/ 60 w 208"/>
                <a:gd name="T3" fmla="*/ 135 h 135"/>
                <a:gd name="T4" fmla="*/ 50 w 208"/>
                <a:gd name="T5" fmla="*/ 127 h 135"/>
                <a:gd name="T6" fmla="*/ 23 w 208"/>
                <a:gd name="T7" fmla="*/ 13 h 135"/>
                <a:gd name="T8" fmla="*/ 7 w 208"/>
                <a:gd name="T9" fmla="*/ 13 h 135"/>
                <a:gd name="T10" fmla="*/ 0 w 208"/>
                <a:gd name="T11" fmla="*/ 7 h 135"/>
                <a:gd name="T12" fmla="*/ 7 w 208"/>
                <a:gd name="T13" fmla="*/ 0 h 135"/>
                <a:gd name="T14" fmla="*/ 25 w 208"/>
                <a:gd name="T15" fmla="*/ 0 h 135"/>
                <a:gd name="T16" fmla="*/ 35 w 208"/>
                <a:gd name="T17" fmla="*/ 9 h 135"/>
                <a:gd name="T18" fmla="*/ 62 w 208"/>
                <a:gd name="T19" fmla="*/ 123 h 135"/>
                <a:gd name="T20" fmla="*/ 202 w 208"/>
                <a:gd name="T21" fmla="*/ 123 h 135"/>
                <a:gd name="T22" fmla="*/ 208 w 208"/>
                <a:gd name="T23" fmla="*/ 129 h 135"/>
                <a:gd name="T24" fmla="*/ 202 w 208"/>
                <a:gd name="T25" fmla="*/ 135 h 135"/>
                <a:gd name="T26" fmla="*/ 202 w 208"/>
                <a:gd name="T27" fmla="*/ 135 h 135"/>
                <a:gd name="T28" fmla="*/ 202 w 208"/>
                <a:gd name="T29" fmla="*/ 13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8" h="135">
                  <a:moveTo>
                    <a:pt x="202" y="135"/>
                  </a:moveTo>
                  <a:cubicBezTo>
                    <a:pt x="60" y="135"/>
                    <a:pt x="60" y="135"/>
                    <a:pt x="60" y="135"/>
                  </a:cubicBezTo>
                  <a:cubicBezTo>
                    <a:pt x="55" y="135"/>
                    <a:pt x="51" y="132"/>
                    <a:pt x="50" y="127"/>
                  </a:cubicBezTo>
                  <a:cubicBezTo>
                    <a:pt x="23" y="13"/>
                    <a:pt x="23" y="13"/>
                    <a:pt x="23" y="13"/>
                  </a:cubicBezTo>
                  <a:cubicBezTo>
                    <a:pt x="7" y="13"/>
                    <a:pt x="7" y="13"/>
                    <a:pt x="7" y="13"/>
                  </a:cubicBezTo>
                  <a:cubicBezTo>
                    <a:pt x="3" y="13"/>
                    <a:pt x="0" y="10"/>
                    <a:pt x="0" y="7"/>
                  </a:cubicBezTo>
                  <a:cubicBezTo>
                    <a:pt x="0" y="3"/>
                    <a:pt x="3" y="0"/>
                    <a:pt x="7" y="0"/>
                  </a:cubicBezTo>
                  <a:cubicBezTo>
                    <a:pt x="25" y="0"/>
                    <a:pt x="25" y="0"/>
                    <a:pt x="25" y="0"/>
                  </a:cubicBezTo>
                  <a:cubicBezTo>
                    <a:pt x="30" y="0"/>
                    <a:pt x="34" y="4"/>
                    <a:pt x="35" y="9"/>
                  </a:cubicBezTo>
                  <a:cubicBezTo>
                    <a:pt x="62" y="123"/>
                    <a:pt x="62" y="123"/>
                    <a:pt x="62" y="123"/>
                  </a:cubicBezTo>
                  <a:cubicBezTo>
                    <a:pt x="202" y="123"/>
                    <a:pt x="202" y="123"/>
                    <a:pt x="202" y="123"/>
                  </a:cubicBezTo>
                  <a:cubicBezTo>
                    <a:pt x="205" y="123"/>
                    <a:pt x="208" y="126"/>
                    <a:pt x="208" y="129"/>
                  </a:cubicBezTo>
                  <a:cubicBezTo>
                    <a:pt x="208" y="133"/>
                    <a:pt x="205" y="135"/>
                    <a:pt x="202" y="135"/>
                  </a:cubicBezTo>
                  <a:close/>
                  <a:moveTo>
                    <a:pt x="202" y="135"/>
                  </a:moveTo>
                  <a:cubicBezTo>
                    <a:pt x="202" y="135"/>
                    <a:pt x="202" y="135"/>
                    <a:pt x="202" y="135"/>
                  </a:cubicBezTo>
                </a:path>
              </a:pathLst>
            </a:custGeom>
            <a:solidFill>
              <a:srgbClr val="F39C1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4" name="组合 53"/>
          <p:cNvGrpSpPr/>
          <p:nvPr/>
        </p:nvGrpSpPr>
        <p:grpSpPr>
          <a:xfrm>
            <a:off x="1663269" y="4620916"/>
            <a:ext cx="2710871" cy="698864"/>
            <a:chOff x="4565484" y="3198627"/>
            <a:chExt cx="1519166" cy="698864"/>
          </a:xfrm>
        </p:grpSpPr>
        <p:sp>
          <p:nvSpPr>
            <p:cNvPr id="55" name="文本框 54"/>
            <p:cNvSpPr txBox="1"/>
            <p:nvPr/>
          </p:nvSpPr>
          <p:spPr>
            <a:xfrm>
              <a:off x="4565484" y="3198627"/>
              <a:ext cx="1519166"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C000"/>
                  </a:solidFill>
                  <a:effectLst/>
                  <a:uLnTx/>
                  <a:uFillTx/>
                  <a:latin typeface="微软雅黑" panose="020B0503020204020204" charset="-122"/>
                  <a:ea typeface="微软雅黑" panose="020B0503020204020204" charset="-122"/>
                </a:rPr>
                <a:t>在此添加标题</a:t>
              </a:r>
            </a:p>
          </p:txBody>
        </p:sp>
        <p:sp>
          <p:nvSpPr>
            <p:cNvPr id="56" name="文本框 55"/>
            <p:cNvSpPr txBox="1"/>
            <p:nvPr/>
          </p:nvSpPr>
          <p:spPr>
            <a:xfrm>
              <a:off x="4691648" y="3497381"/>
              <a:ext cx="1393002" cy="400110"/>
            </a:xfrm>
            <a:prstGeom prst="rect">
              <a:avLst/>
            </a:prstGeom>
            <a:noFill/>
          </p:spPr>
          <p:txBody>
            <a:bodyPr wrap="square" rtlCol="0">
              <a:spAutoFit/>
            </a:bodyPr>
            <a:lstStyle/>
            <a:p>
              <a:pPr lvl="0" algn="r">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57" name="组合 56"/>
          <p:cNvGrpSpPr/>
          <p:nvPr/>
        </p:nvGrpSpPr>
        <p:grpSpPr>
          <a:xfrm>
            <a:off x="8058729" y="1617824"/>
            <a:ext cx="2717509" cy="754357"/>
            <a:chOff x="4561764" y="3198627"/>
            <a:chExt cx="1522886" cy="754357"/>
          </a:xfrm>
        </p:grpSpPr>
        <p:sp>
          <p:nvSpPr>
            <p:cNvPr id="58" name="文本框 57"/>
            <p:cNvSpPr txBox="1"/>
            <p:nvPr/>
          </p:nvSpPr>
          <p:spPr>
            <a:xfrm>
              <a:off x="4565484" y="3198627"/>
              <a:ext cx="1519166"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C000"/>
                  </a:solidFill>
                  <a:effectLst/>
                  <a:uLnTx/>
                  <a:uFillTx/>
                  <a:latin typeface="微软雅黑" panose="020B0503020204020204" charset="-122"/>
                  <a:ea typeface="微软雅黑" panose="020B0503020204020204" charset="-122"/>
                </a:rPr>
                <a:t>在此添加标题</a:t>
              </a:r>
            </a:p>
          </p:txBody>
        </p:sp>
        <p:sp>
          <p:nvSpPr>
            <p:cNvPr id="59" name="文本框 58"/>
            <p:cNvSpPr txBox="1"/>
            <p:nvPr/>
          </p:nvSpPr>
          <p:spPr>
            <a:xfrm>
              <a:off x="4561764" y="3552874"/>
              <a:ext cx="1393002" cy="400110"/>
            </a:xfrm>
            <a:prstGeom prst="rect">
              <a:avLst/>
            </a:prstGeom>
            <a:noFill/>
          </p:spPr>
          <p:txBody>
            <a:bodyPr wrap="square" rtlCol="0">
              <a:spAutoFit/>
            </a:bodyPr>
            <a:lstStyle/>
            <a:p>
              <a:pPr lvl="0">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60" name="组合 59"/>
          <p:cNvGrpSpPr/>
          <p:nvPr/>
        </p:nvGrpSpPr>
        <p:grpSpPr>
          <a:xfrm>
            <a:off x="8718992" y="3126786"/>
            <a:ext cx="2226099" cy="754357"/>
            <a:chOff x="4561764" y="3198627"/>
            <a:chExt cx="1522886" cy="754357"/>
          </a:xfrm>
        </p:grpSpPr>
        <p:sp>
          <p:nvSpPr>
            <p:cNvPr id="61" name="文本框 60"/>
            <p:cNvSpPr txBox="1"/>
            <p:nvPr/>
          </p:nvSpPr>
          <p:spPr>
            <a:xfrm>
              <a:off x="4565484" y="3198627"/>
              <a:ext cx="1519166"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C0504D"/>
                  </a:solidFill>
                  <a:effectLst/>
                  <a:uLnTx/>
                  <a:uFillTx/>
                  <a:latin typeface="微软雅黑" panose="020B0503020204020204" charset="-122"/>
                  <a:ea typeface="微软雅黑" panose="020B0503020204020204" charset="-122"/>
                </a:rPr>
                <a:t>在此添加标题</a:t>
              </a:r>
            </a:p>
          </p:txBody>
        </p:sp>
        <p:sp>
          <p:nvSpPr>
            <p:cNvPr id="62" name="文本框 61"/>
            <p:cNvSpPr txBox="1"/>
            <p:nvPr/>
          </p:nvSpPr>
          <p:spPr>
            <a:xfrm>
              <a:off x="4561764" y="3552874"/>
              <a:ext cx="1393002" cy="400110"/>
            </a:xfrm>
            <a:prstGeom prst="rect">
              <a:avLst/>
            </a:prstGeom>
            <a:noFill/>
          </p:spPr>
          <p:txBody>
            <a:bodyPr wrap="square" rtlCol="0">
              <a:spAutoFit/>
            </a:bodyPr>
            <a:lstStyle/>
            <a:p>
              <a:pPr lvl="0">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63" name="组合 62"/>
          <p:cNvGrpSpPr/>
          <p:nvPr/>
        </p:nvGrpSpPr>
        <p:grpSpPr>
          <a:xfrm>
            <a:off x="1363698" y="3172628"/>
            <a:ext cx="2220661" cy="909252"/>
            <a:chOff x="4565484" y="3198627"/>
            <a:chExt cx="1519166" cy="909252"/>
          </a:xfrm>
        </p:grpSpPr>
        <p:sp>
          <p:nvSpPr>
            <p:cNvPr id="64" name="文本框 63"/>
            <p:cNvSpPr txBox="1"/>
            <p:nvPr/>
          </p:nvSpPr>
          <p:spPr>
            <a:xfrm>
              <a:off x="4565484" y="3198627"/>
              <a:ext cx="1519166"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C0504D"/>
                  </a:solidFill>
                  <a:effectLst/>
                  <a:uLnTx/>
                  <a:uFillTx/>
                  <a:latin typeface="微软雅黑" panose="020B0503020204020204" charset="-122"/>
                  <a:ea typeface="微软雅黑" panose="020B0503020204020204" charset="-122"/>
                </a:rPr>
                <a:t>在此添加标题</a:t>
              </a:r>
            </a:p>
          </p:txBody>
        </p:sp>
        <p:sp>
          <p:nvSpPr>
            <p:cNvPr id="65" name="文本框 64"/>
            <p:cNvSpPr txBox="1"/>
            <p:nvPr/>
          </p:nvSpPr>
          <p:spPr>
            <a:xfrm>
              <a:off x="4681811" y="3553881"/>
              <a:ext cx="1393002" cy="553998"/>
            </a:xfrm>
            <a:prstGeom prst="rect">
              <a:avLst/>
            </a:prstGeom>
            <a:noFill/>
          </p:spPr>
          <p:txBody>
            <a:bodyPr wrap="square" rtlCol="0">
              <a:spAutoFit/>
            </a:bodyPr>
            <a:lstStyle/>
            <a:p>
              <a:pPr lvl="0" algn="r">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66" name="组合 65"/>
          <p:cNvGrpSpPr/>
          <p:nvPr/>
        </p:nvGrpSpPr>
        <p:grpSpPr>
          <a:xfrm>
            <a:off x="4756727" y="5862628"/>
            <a:ext cx="2710871" cy="698864"/>
            <a:chOff x="4565484" y="3198627"/>
            <a:chExt cx="1519166" cy="698864"/>
          </a:xfrm>
        </p:grpSpPr>
        <p:sp>
          <p:nvSpPr>
            <p:cNvPr id="67" name="文本框 66"/>
            <p:cNvSpPr txBox="1"/>
            <p:nvPr/>
          </p:nvSpPr>
          <p:spPr>
            <a:xfrm>
              <a:off x="4565484" y="3198627"/>
              <a:ext cx="151916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ED7D31"/>
                  </a:solidFill>
                  <a:effectLst/>
                  <a:uLnTx/>
                  <a:uFillTx/>
                  <a:latin typeface="微软雅黑" panose="020B0503020204020204" charset="-122"/>
                  <a:ea typeface="微软雅黑" panose="020B0503020204020204" charset="-122"/>
                </a:rPr>
                <a:t>在此添加标题</a:t>
              </a:r>
            </a:p>
          </p:txBody>
        </p:sp>
        <p:sp>
          <p:nvSpPr>
            <p:cNvPr id="72" name="文本框 71"/>
            <p:cNvSpPr txBox="1"/>
            <p:nvPr/>
          </p:nvSpPr>
          <p:spPr>
            <a:xfrm>
              <a:off x="4691648" y="3497381"/>
              <a:ext cx="1393002" cy="400110"/>
            </a:xfrm>
            <a:prstGeom prst="rect">
              <a:avLst/>
            </a:prstGeom>
            <a:noFill/>
          </p:spPr>
          <p:txBody>
            <a:bodyPr wrap="square" rtlCol="0">
              <a:spAutoFit/>
            </a:bodyPr>
            <a:lstStyle/>
            <a:p>
              <a:pPr lvl="0" algn="ctr">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73" name="组合 72"/>
          <p:cNvGrpSpPr/>
          <p:nvPr/>
        </p:nvGrpSpPr>
        <p:grpSpPr>
          <a:xfrm>
            <a:off x="4600938" y="389807"/>
            <a:ext cx="2710871" cy="698864"/>
            <a:chOff x="4565484" y="3198627"/>
            <a:chExt cx="1519166" cy="698864"/>
          </a:xfrm>
        </p:grpSpPr>
        <p:sp>
          <p:nvSpPr>
            <p:cNvPr id="74" name="文本框 73"/>
            <p:cNvSpPr txBox="1"/>
            <p:nvPr/>
          </p:nvSpPr>
          <p:spPr>
            <a:xfrm>
              <a:off x="4565484" y="3198627"/>
              <a:ext cx="151916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ED7D31"/>
                  </a:solidFill>
                  <a:effectLst/>
                  <a:uLnTx/>
                  <a:uFillTx/>
                  <a:latin typeface="微软雅黑" panose="020B0503020204020204" charset="-122"/>
                  <a:ea typeface="微软雅黑" panose="020B0503020204020204" charset="-122"/>
                </a:rPr>
                <a:t>在此添加标题</a:t>
              </a:r>
            </a:p>
          </p:txBody>
        </p:sp>
        <p:sp>
          <p:nvSpPr>
            <p:cNvPr id="75" name="文本框 74"/>
            <p:cNvSpPr txBox="1"/>
            <p:nvPr/>
          </p:nvSpPr>
          <p:spPr>
            <a:xfrm>
              <a:off x="4691648" y="3497381"/>
              <a:ext cx="1393002" cy="400110"/>
            </a:xfrm>
            <a:prstGeom prst="rect">
              <a:avLst/>
            </a:prstGeom>
            <a:noFill/>
          </p:spPr>
          <p:txBody>
            <a:bodyPr wrap="square" rtlCol="0">
              <a:spAutoFit/>
            </a:bodyPr>
            <a:lstStyle/>
            <a:p>
              <a:pPr lvl="0" algn="ctr">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76" name="组合 75"/>
          <p:cNvGrpSpPr/>
          <p:nvPr/>
        </p:nvGrpSpPr>
        <p:grpSpPr>
          <a:xfrm>
            <a:off x="7990244" y="4522723"/>
            <a:ext cx="2717509" cy="754357"/>
            <a:chOff x="4561764" y="3198627"/>
            <a:chExt cx="1522886" cy="754357"/>
          </a:xfrm>
        </p:grpSpPr>
        <p:sp>
          <p:nvSpPr>
            <p:cNvPr id="77" name="文本框 76"/>
            <p:cNvSpPr txBox="1"/>
            <p:nvPr/>
          </p:nvSpPr>
          <p:spPr>
            <a:xfrm>
              <a:off x="4565484" y="3198627"/>
              <a:ext cx="1519166"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757575"/>
                  </a:solidFill>
                  <a:effectLst/>
                  <a:uLnTx/>
                  <a:uFillTx/>
                  <a:latin typeface="微软雅黑" panose="020B0503020204020204" charset="-122"/>
                  <a:ea typeface="微软雅黑" panose="020B0503020204020204" charset="-122"/>
                </a:rPr>
                <a:t>在此添加标题</a:t>
              </a:r>
            </a:p>
          </p:txBody>
        </p:sp>
        <p:sp>
          <p:nvSpPr>
            <p:cNvPr id="78" name="文本框 77"/>
            <p:cNvSpPr txBox="1"/>
            <p:nvPr/>
          </p:nvSpPr>
          <p:spPr>
            <a:xfrm>
              <a:off x="4561764" y="3552874"/>
              <a:ext cx="1393002" cy="400110"/>
            </a:xfrm>
            <a:prstGeom prst="rect">
              <a:avLst/>
            </a:prstGeom>
            <a:noFill/>
          </p:spPr>
          <p:txBody>
            <a:bodyPr wrap="square" rtlCol="0">
              <a:spAutoFit/>
            </a:bodyPr>
            <a:lstStyle/>
            <a:p>
              <a:pPr lvl="0">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79" name="组合 78"/>
          <p:cNvGrpSpPr/>
          <p:nvPr/>
        </p:nvGrpSpPr>
        <p:grpSpPr>
          <a:xfrm>
            <a:off x="1440731" y="1505259"/>
            <a:ext cx="2710871" cy="780958"/>
            <a:chOff x="4565484" y="3198627"/>
            <a:chExt cx="1519166" cy="780958"/>
          </a:xfrm>
        </p:grpSpPr>
        <p:sp>
          <p:nvSpPr>
            <p:cNvPr id="80" name="文本框 79"/>
            <p:cNvSpPr txBox="1"/>
            <p:nvPr/>
          </p:nvSpPr>
          <p:spPr>
            <a:xfrm>
              <a:off x="4565484" y="3198627"/>
              <a:ext cx="1519166"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757575"/>
                  </a:solidFill>
                  <a:effectLst/>
                  <a:uLnTx/>
                  <a:uFillTx/>
                  <a:latin typeface="微软雅黑" panose="020B0503020204020204" charset="-122"/>
                  <a:ea typeface="微软雅黑" panose="020B0503020204020204" charset="-122"/>
                </a:rPr>
                <a:t>在此添加标题</a:t>
              </a:r>
            </a:p>
          </p:txBody>
        </p:sp>
        <p:sp>
          <p:nvSpPr>
            <p:cNvPr id="81" name="文本框 80"/>
            <p:cNvSpPr txBox="1"/>
            <p:nvPr/>
          </p:nvSpPr>
          <p:spPr>
            <a:xfrm>
              <a:off x="4686998" y="3579475"/>
              <a:ext cx="1393002" cy="400110"/>
            </a:xfrm>
            <a:prstGeom prst="rect">
              <a:avLst/>
            </a:prstGeom>
            <a:noFill/>
          </p:spPr>
          <p:txBody>
            <a:bodyPr wrap="square" rtlCol="0">
              <a:spAutoFit/>
            </a:bodyPr>
            <a:lstStyle/>
            <a:p>
              <a:pPr lvl="0" algn="r">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3</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11</a:t>
            </a:fld>
            <a:endParaRPr lang="en-GB" dirty="0"/>
          </a:p>
        </p:txBody>
      </p:sp>
      <p:sp>
        <p:nvSpPr>
          <p:cNvPr id="50" name="Freeform 8"/>
          <p:cNvSpPr/>
          <p:nvPr/>
        </p:nvSpPr>
        <p:spPr bwMode="auto">
          <a:xfrm>
            <a:off x="1363908" y="1508668"/>
            <a:ext cx="2839715" cy="3320812"/>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p:spPr>
        <p:txBody>
          <a:bodyPr lIns="66852" tIns="33426" rIns="66852" bIns="33426"/>
          <a:lstStyle/>
          <a:p>
            <a:pPr defTabSz="891540" fontAlgn="auto">
              <a:spcBef>
                <a:spcPts val="0"/>
              </a:spcBef>
              <a:spcAft>
                <a:spcPts val="0"/>
              </a:spcAft>
              <a:defRPr/>
            </a:pPr>
            <a:endParaRPr lang="zh-CN" altLang="en-US" sz="1385">
              <a:latin typeface="+mn-lt"/>
              <a:ea typeface="+mn-ea"/>
            </a:endParaRPr>
          </a:p>
        </p:txBody>
      </p:sp>
      <p:sp>
        <p:nvSpPr>
          <p:cNvPr id="51" name="Freeform 9"/>
          <p:cNvSpPr/>
          <p:nvPr/>
        </p:nvSpPr>
        <p:spPr bwMode="auto">
          <a:xfrm>
            <a:off x="2085791" y="1508672"/>
            <a:ext cx="1942902" cy="1199502"/>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bg2">
              <a:lumMod val="75000"/>
            </a:schemeClr>
          </a:solidFill>
          <a:ln w="57150">
            <a:solidFill>
              <a:schemeClr val="bg1"/>
            </a:solidFill>
          </a:ln>
          <a:effectLst>
            <a:innerShdw blurRad="63500" dist="50800" dir="13500000">
              <a:prstClr val="black">
                <a:alpha val="50000"/>
              </a:prstClr>
            </a:innerShdw>
          </a:effectLst>
        </p:spPr>
        <p:txBody>
          <a:bodyPr lIns="66852" tIns="33426" rIns="66852" bIns="33426"/>
          <a:lstStyle/>
          <a:p>
            <a:pPr defTabSz="891540" fontAlgn="auto">
              <a:spcBef>
                <a:spcPts val="0"/>
              </a:spcBef>
              <a:spcAft>
                <a:spcPts val="0"/>
              </a:spcAft>
              <a:defRPr/>
            </a:pPr>
            <a:endParaRPr lang="zh-CN" altLang="en-US" sz="1385">
              <a:latin typeface="+mn-lt"/>
              <a:ea typeface="+mn-ea"/>
            </a:endParaRPr>
          </a:p>
        </p:txBody>
      </p:sp>
      <p:sp>
        <p:nvSpPr>
          <p:cNvPr id="52" name="Freeform 10"/>
          <p:cNvSpPr/>
          <p:nvPr/>
        </p:nvSpPr>
        <p:spPr bwMode="auto">
          <a:xfrm>
            <a:off x="3109719" y="2188500"/>
            <a:ext cx="1093902" cy="1732999"/>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p:spPr>
        <p:txBody>
          <a:bodyPr lIns="66852" tIns="33426" rIns="66852" bIns="33426"/>
          <a:lstStyle/>
          <a:p>
            <a:pPr defTabSz="891540" fontAlgn="auto">
              <a:spcBef>
                <a:spcPts val="0"/>
              </a:spcBef>
              <a:spcAft>
                <a:spcPts val="0"/>
              </a:spcAft>
              <a:defRPr/>
            </a:pPr>
            <a:endParaRPr lang="zh-CN" altLang="en-US" sz="1385">
              <a:latin typeface="+mn-lt"/>
              <a:ea typeface="+mn-ea"/>
            </a:endParaRPr>
          </a:p>
        </p:txBody>
      </p:sp>
      <p:sp>
        <p:nvSpPr>
          <p:cNvPr id="53" name="Freeform 11"/>
          <p:cNvSpPr/>
          <p:nvPr/>
        </p:nvSpPr>
        <p:spPr bwMode="auto">
          <a:xfrm>
            <a:off x="1349910" y="1690724"/>
            <a:ext cx="1200028" cy="1767567"/>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rgbClr val="C0504D"/>
          </a:solidFill>
          <a:ln w="57150">
            <a:solidFill>
              <a:schemeClr val="bg1"/>
            </a:solidFill>
          </a:ln>
          <a:effectLst>
            <a:innerShdw blurRad="63500" dist="50800" dir="13500000">
              <a:prstClr val="black">
                <a:alpha val="50000"/>
              </a:prstClr>
            </a:innerShdw>
          </a:effectLst>
        </p:spPr>
        <p:txBody>
          <a:bodyPr lIns="66852" tIns="33426" rIns="66852" bIns="33426"/>
          <a:lstStyle/>
          <a:p>
            <a:pPr defTabSz="891540" fontAlgn="auto">
              <a:spcBef>
                <a:spcPts val="0"/>
              </a:spcBef>
              <a:spcAft>
                <a:spcPts val="0"/>
              </a:spcAft>
              <a:defRPr/>
            </a:pPr>
            <a:endParaRPr lang="zh-CN" altLang="en-US" sz="1385">
              <a:latin typeface="+mn-lt"/>
              <a:ea typeface="+mn-ea"/>
            </a:endParaRPr>
          </a:p>
        </p:txBody>
      </p:sp>
      <p:grpSp>
        <p:nvGrpSpPr>
          <p:cNvPr id="54" name="组合 41"/>
          <p:cNvGrpSpPr/>
          <p:nvPr/>
        </p:nvGrpSpPr>
        <p:grpSpPr bwMode="auto">
          <a:xfrm>
            <a:off x="1439898" y="2139821"/>
            <a:ext cx="898457" cy="904941"/>
            <a:chOff x="1697190" y="1501330"/>
            <a:chExt cx="1221935" cy="1247881"/>
          </a:xfrm>
        </p:grpSpPr>
        <p:sp>
          <p:nvSpPr>
            <p:cNvPr id="55" name="TextBox 58"/>
            <p:cNvSpPr txBox="1"/>
            <p:nvPr/>
          </p:nvSpPr>
          <p:spPr>
            <a:xfrm>
              <a:off x="2056498" y="1501330"/>
              <a:ext cx="704623" cy="672253"/>
            </a:xfrm>
            <a:prstGeom prst="rect">
              <a:avLst/>
            </a:prstGeom>
            <a:noFill/>
          </p:spPr>
          <p:txBody>
            <a:bodyPr wrap="none">
              <a:spAutoFit/>
            </a:bodyPr>
            <a:lstStyle/>
            <a:p>
              <a:pPr defTabSz="891540" fontAlgn="auto">
                <a:spcBef>
                  <a:spcPts val="0"/>
                </a:spcBef>
                <a:spcAft>
                  <a:spcPts val="0"/>
                </a:spcAft>
                <a:defRPr/>
              </a:pPr>
              <a:r>
                <a:rPr lang="en-US" altLang="zh-CN" sz="2570" b="1" dirty="0" smtClean="0">
                  <a:solidFill>
                    <a:srgbClr val="F8F8F8"/>
                  </a:solidFill>
                  <a:ea typeface="+mj-ea"/>
                </a:rPr>
                <a:t>01</a:t>
              </a:r>
              <a:endParaRPr lang="zh-CN" altLang="en-US" sz="2570" b="1" dirty="0">
                <a:solidFill>
                  <a:srgbClr val="F8F8F8"/>
                </a:solidFill>
                <a:ea typeface="+mj-ea"/>
              </a:endParaRPr>
            </a:p>
          </p:txBody>
        </p:sp>
        <p:sp>
          <p:nvSpPr>
            <p:cNvPr id="56" name="TextBox 61"/>
            <p:cNvSpPr txBox="1"/>
            <p:nvPr/>
          </p:nvSpPr>
          <p:spPr>
            <a:xfrm>
              <a:off x="1697190" y="2034960"/>
              <a:ext cx="1221935" cy="714251"/>
            </a:xfrm>
            <a:prstGeom prst="rect">
              <a:avLst/>
            </a:prstGeom>
            <a:noFill/>
          </p:spPr>
          <p:txBody>
            <a:bodyPr wrap="square">
              <a:spAutoFit/>
            </a:bodyPr>
            <a:lstStyle/>
            <a:p>
              <a:pPr algn="ctr" defTabSz="891540" fontAlgn="auto">
                <a:spcBef>
                  <a:spcPts val="0"/>
                </a:spcBef>
                <a:spcAft>
                  <a:spcPts val="0"/>
                </a:spcAft>
                <a:defRPr/>
              </a:pPr>
              <a:r>
                <a:rPr lang="zh-CN" altLang="en-US" sz="1385" dirty="0">
                  <a:solidFill>
                    <a:srgbClr val="F8F8F8"/>
                  </a:solidFill>
                  <a:latin typeface="微软雅黑" panose="020B0503020204020204" charset="-122"/>
                  <a:ea typeface="微软雅黑" panose="020B0503020204020204" charset="-122"/>
                </a:rPr>
                <a:t>请输入您的文字</a:t>
              </a:r>
            </a:p>
          </p:txBody>
        </p:sp>
      </p:grpSp>
      <p:grpSp>
        <p:nvGrpSpPr>
          <p:cNvPr id="57" name="组合 44"/>
          <p:cNvGrpSpPr/>
          <p:nvPr/>
        </p:nvGrpSpPr>
        <p:grpSpPr bwMode="auto">
          <a:xfrm>
            <a:off x="2513285" y="1536821"/>
            <a:ext cx="982293" cy="867972"/>
            <a:chOff x="3168213" y="805107"/>
            <a:chExt cx="1338266" cy="1196945"/>
          </a:xfrm>
        </p:grpSpPr>
        <p:sp>
          <p:nvSpPr>
            <p:cNvPr id="58" name="TextBox 70"/>
            <p:cNvSpPr txBox="1"/>
            <p:nvPr/>
          </p:nvSpPr>
          <p:spPr>
            <a:xfrm>
              <a:off x="3484424" y="805107"/>
              <a:ext cx="705842" cy="672278"/>
            </a:xfrm>
            <a:prstGeom prst="rect">
              <a:avLst/>
            </a:prstGeom>
            <a:noFill/>
          </p:spPr>
          <p:txBody>
            <a:bodyPr wrap="none">
              <a:spAutoFit/>
            </a:bodyPr>
            <a:lstStyle>
              <a:defPPr>
                <a:defRPr lang="zh-CN"/>
              </a:defPPr>
              <a:lvl1pPr defTabSz="891540" fontAlgn="auto">
                <a:spcBef>
                  <a:spcPts val="0"/>
                </a:spcBef>
                <a:spcAft>
                  <a:spcPts val="0"/>
                </a:spcAft>
                <a:defRPr sz="2570" b="1">
                  <a:solidFill>
                    <a:srgbClr val="F8F8F8"/>
                  </a:solidFill>
                  <a:ea typeface="+mj-ea"/>
                </a:defRPr>
              </a:lvl1pPr>
            </a:lstStyle>
            <a:p>
              <a:r>
                <a:rPr lang="en-US" altLang="zh-CN" dirty="0" smtClean="0"/>
                <a:t>02</a:t>
              </a:r>
              <a:endParaRPr lang="zh-CN" altLang="en-US" dirty="0"/>
            </a:p>
          </p:txBody>
        </p:sp>
        <p:sp>
          <p:nvSpPr>
            <p:cNvPr id="59" name="TextBox 71"/>
            <p:cNvSpPr txBox="1"/>
            <p:nvPr/>
          </p:nvSpPr>
          <p:spPr>
            <a:xfrm>
              <a:off x="3168213" y="1287775"/>
              <a:ext cx="1338266" cy="714277"/>
            </a:xfrm>
            <a:prstGeom prst="rect">
              <a:avLst/>
            </a:prstGeom>
            <a:noFill/>
          </p:spPr>
          <p:txBody>
            <a:bodyPr wrap="square">
              <a:spAutoFit/>
            </a:bodyPr>
            <a:lstStyle>
              <a:defPPr>
                <a:defRPr lang="zh-CN"/>
              </a:defPPr>
              <a:lvl1pPr algn="ctr" defTabSz="891540" fontAlgn="auto">
                <a:spcBef>
                  <a:spcPts val="0"/>
                </a:spcBef>
                <a:spcAft>
                  <a:spcPts val="0"/>
                </a:spcAft>
                <a:defRPr sz="1385">
                  <a:solidFill>
                    <a:srgbClr val="F8F8F8"/>
                  </a:solidFill>
                  <a:latin typeface="微软雅黑" panose="020B0503020204020204" charset="-122"/>
                  <a:ea typeface="微软雅黑" panose="020B0503020204020204" charset="-122"/>
                </a:defRPr>
              </a:lvl1pPr>
            </a:lstStyle>
            <a:p>
              <a:r>
                <a:rPr lang="zh-CN" altLang="en-US" dirty="0"/>
                <a:t>请输入您的文字</a:t>
              </a:r>
            </a:p>
          </p:txBody>
        </p:sp>
      </p:grpSp>
      <p:grpSp>
        <p:nvGrpSpPr>
          <p:cNvPr id="60" name="组合 47"/>
          <p:cNvGrpSpPr/>
          <p:nvPr/>
        </p:nvGrpSpPr>
        <p:grpSpPr bwMode="auto">
          <a:xfrm>
            <a:off x="3228327" y="2557255"/>
            <a:ext cx="947990" cy="967349"/>
            <a:chOff x="4100896" y="2160600"/>
            <a:chExt cx="1289301" cy="1332217"/>
          </a:xfrm>
        </p:grpSpPr>
        <p:sp>
          <p:nvSpPr>
            <p:cNvPr id="61" name="TextBox 73"/>
            <p:cNvSpPr txBox="1"/>
            <p:nvPr/>
          </p:nvSpPr>
          <p:spPr>
            <a:xfrm>
              <a:off x="4449403" y="2160600"/>
              <a:ext cx="704623" cy="671385"/>
            </a:xfrm>
            <a:prstGeom prst="rect">
              <a:avLst/>
            </a:prstGeom>
            <a:noFill/>
          </p:spPr>
          <p:txBody>
            <a:bodyPr wrap="none">
              <a:spAutoFit/>
            </a:bodyPr>
            <a:lstStyle>
              <a:defPPr>
                <a:defRPr lang="zh-CN"/>
              </a:defPPr>
              <a:lvl1pPr defTabSz="891540" fontAlgn="auto">
                <a:spcBef>
                  <a:spcPts val="0"/>
                </a:spcBef>
                <a:spcAft>
                  <a:spcPts val="0"/>
                </a:spcAft>
                <a:defRPr sz="2570" b="1">
                  <a:solidFill>
                    <a:srgbClr val="F8F8F8"/>
                  </a:solidFill>
                  <a:ea typeface="+mj-ea"/>
                </a:defRPr>
              </a:lvl1pPr>
            </a:lstStyle>
            <a:p>
              <a:r>
                <a:rPr lang="en-US" altLang="zh-CN" dirty="0" smtClean="0"/>
                <a:t>03</a:t>
              </a:r>
              <a:endParaRPr lang="zh-CN" altLang="en-US" dirty="0"/>
            </a:p>
          </p:txBody>
        </p:sp>
        <p:sp>
          <p:nvSpPr>
            <p:cNvPr id="62" name="TextBox 74"/>
            <p:cNvSpPr txBox="1"/>
            <p:nvPr/>
          </p:nvSpPr>
          <p:spPr>
            <a:xfrm>
              <a:off x="4100896" y="2779489"/>
              <a:ext cx="1289301" cy="713328"/>
            </a:xfrm>
            <a:prstGeom prst="rect">
              <a:avLst/>
            </a:prstGeom>
            <a:noFill/>
          </p:spPr>
          <p:txBody>
            <a:bodyPr wrap="square">
              <a:spAutoFit/>
            </a:bodyPr>
            <a:lstStyle>
              <a:defPPr>
                <a:defRPr lang="zh-CN"/>
              </a:defPPr>
              <a:lvl1pPr algn="ctr" defTabSz="891540" fontAlgn="auto">
                <a:spcBef>
                  <a:spcPts val="0"/>
                </a:spcBef>
                <a:spcAft>
                  <a:spcPts val="0"/>
                </a:spcAft>
                <a:defRPr sz="1385">
                  <a:solidFill>
                    <a:srgbClr val="F8F8F8"/>
                  </a:solidFill>
                  <a:latin typeface="微软雅黑" panose="020B0503020204020204" charset="-122"/>
                  <a:ea typeface="微软雅黑" panose="020B0503020204020204" charset="-122"/>
                </a:defRPr>
              </a:lvl1pPr>
            </a:lstStyle>
            <a:p>
              <a:r>
                <a:rPr lang="zh-CN" altLang="en-US" dirty="0"/>
                <a:t>请输入您的文字</a:t>
              </a:r>
            </a:p>
          </p:txBody>
        </p:sp>
      </p:grpSp>
      <p:grpSp>
        <p:nvGrpSpPr>
          <p:cNvPr id="63" name="组合 50"/>
          <p:cNvGrpSpPr/>
          <p:nvPr/>
        </p:nvGrpSpPr>
        <p:grpSpPr bwMode="auto">
          <a:xfrm>
            <a:off x="2398487" y="3590913"/>
            <a:ext cx="916122" cy="898262"/>
            <a:chOff x="2970383" y="3584869"/>
            <a:chExt cx="1245960" cy="1237400"/>
          </a:xfrm>
        </p:grpSpPr>
        <p:sp>
          <p:nvSpPr>
            <p:cNvPr id="64" name="TextBox 76"/>
            <p:cNvSpPr txBox="1"/>
            <p:nvPr/>
          </p:nvSpPr>
          <p:spPr>
            <a:xfrm>
              <a:off x="3241051" y="3584869"/>
              <a:ext cx="704623" cy="671563"/>
            </a:xfrm>
            <a:prstGeom prst="rect">
              <a:avLst/>
            </a:prstGeom>
            <a:noFill/>
          </p:spPr>
          <p:txBody>
            <a:bodyPr wrap="none">
              <a:spAutoFit/>
            </a:bodyPr>
            <a:lstStyle>
              <a:defPPr>
                <a:defRPr lang="zh-CN"/>
              </a:defPPr>
              <a:lvl1pPr defTabSz="891540" fontAlgn="auto">
                <a:spcBef>
                  <a:spcPts val="0"/>
                </a:spcBef>
                <a:spcAft>
                  <a:spcPts val="0"/>
                </a:spcAft>
                <a:defRPr sz="2570" b="1">
                  <a:solidFill>
                    <a:srgbClr val="F8F8F8"/>
                  </a:solidFill>
                  <a:ea typeface="+mj-ea"/>
                </a:defRPr>
              </a:lvl1pPr>
            </a:lstStyle>
            <a:p>
              <a:r>
                <a:rPr lang="en-US" altLang="zh-CN" dirty="0" smtClean="0"/>
                <a:t>04</a:t>
              </a:r>
              <a:endParaRPr lang="zh-CN" altLang="en-US" dirty="0"/>
            </a:p>
          </p:txBody>
        </p:sp>
        <p:sp>
          <p:nvSpPr>
            <p:cNvPr id="65" name="TextBox 77"/>
            <p:cNvSpPr txBox="1"/>
            <p:nvPr/>
          </p:nvSpPr>
          <p:spPr>
            <a:xfrm>
              <a:off x="2970383" y="4108751"/>
              <a:ext cx="1245960" cy="713518"/>
            </a:xfrm>
            <a:prstGeom prst="rect">
              <a:avLst/>
            </a:prstGeom>
            <a:noFill/>
          </p:spPr>
          <p:txBody>
            <a:bodyPr wrap="square">
              <a:spAutoFit/>
            </a:bodyPr>
            <a:lstStyle>
              <a:defPPr>
                <a:defRPr lang="zh-CN"/>
              </a:defPPr>
              <a:lvl1pPr algn="ctr" defTabSz="891540" fontAlgn="auto">
                <a:spcBef>
                  <a:spcPts val="0"/>
                </a:spcBef>
                <a:spcAft>
                  <a:spcPts val="0"/>
                </a:spcAft>
                <a:defRPr sz="1385">
                  <a:solidFill>
                    <a:srgbClr val="F8F8F8"/>
                  </a:solidFill>
                  <a:latin typeface="微软雅黑" panose="020B0503020204020204" charset="-122"/>
                  <a:ea typeface="微软雅黑" panose="020B0503020204020204" charset="-122"/>
                </a:defRPr>
              </a:lvl1pPr>
            </a:lstStyle>
            <a:p>
              <a:r>
                <a:rPr lang="zh-CN" altLang="en-US" dirty="0"/>
                <a:t>请输入您的文字</a:t>
              </a:r>
            </a:p>
          </p:txBody>
        </p:sp>
      </p:grpSp>
      <p:sp>
        <p:nvSpPr>
          <p:cNvPr id="73" name="椭圆 72"/>
          <p:cNvSpPr/>
          <p:nvPr/>
        </p:nvSpPr>
        <p:spPr bwMode="auto">
          <a:xfrm>
            <a:off x="2280674" y="4894445"/>
            <a:ext cx="972000" cy="972000"/>
          </a:xfrm>
          <a:prstGeom prst="ellipse">
            <a:avLst/>
          </a:prstGeom>
          <a:solidFill>
            <a:schemeClr val="bg2"/>
          </a:solidFill>
          <a:ln w="57150">
            <a:solidFill>
              <a:schemeClr val="bg1"/>
            </a:solidFill>
          </a:ln>
          <a:effectLst>
            <a:innerShdw blurRad="63500" dist="50800" dir="13500000">
              <a:prstClr val="black">
                <a:alpha val="50000"/>
              </a:prstClr>
            </a:innerShdw>
          </a:effectLst>
        </p:spPr>
        <p:txBody>
          <a:bodyPr/>
          <a:lstStyle/>
          <a:p>
            <a:pPr defTabSz="891540" fontAlgn="auto">
              <a:spcBef>
                <a:spcPts val="0"/>
              </a:spcBef>
              <a:spcAft>
                <a:spcPts val="0"/>
              </a:spcAft>
              <a:defRPr/>
            </a:pPr>
            <a:endParaRPr lang="zh-CN" altLang="en-US" sz="1385">
              <a:latin typeface="+mn-lt"/>
              <a:ea typeface="+mn-ea"/>
            </a:endParaRPr>
          </a:p>
        </p:txBody>
      </p:sp>
      <p:sp>
        <p:nvSpPr>
          <p:cNvPr id="28" name="Rounded Rectangle 15"/>
          <p:cNvSpPr/>
          <p:nvPr/>
        </p:nvSpPr>
        <p:spPr>
          <a:xfrm>
            <a:off x="6502802" y="1642234"/>
            <a:ext cx="870457" cy="841256"/>
          </a:xfrm>
          <a:prstGeom prst="roundRect">
            <a:avLst/>
          </a:prstGeom>
          <a:solidFill>
            <a:srgbClr val="C0504D"/>
          </a:solidFill>
          <a:ln>
            <a:noFill/>
          </a:ln>
        </p:spPr>
        <p:txBody>
          <a:bodyPr vert="horz" wrap="square" lIns="91440" tIns="45720" rIns="91440" bIns="45720" numCol="1" anchor="ctr" anchorCtr="0" compatLnSpc="1"/>
          <a:lstStyle/>
          <a:p>
            <a:pPr algn="ctr"/>
            <a:r>
              <a:rPr lang="en-US" sz="3600" b="1" dirty="0" smtClean="0">
                <a:solidFill>
                  <a:schemeClr val="bg1"/>
                </a:solidFill>
              </a:rPr>
              <a:t>01</a:t>
            </a:r>
            <a:endParaRPr lang="en-US" sz="3600" b="1" dirty="0">
              <a:solidFill>
                <a:schemeClr val="bg1"/>
              </a:solidFill>
            </a:endParaRPr>
          </a:p>
        </p:txBody>
      </p:sp>
      <p:sp>
        <p:nvSpPr>
          <p:cNvPr id="29" name="Rounded Rectangle 16"/>
          <p:cNvSpPr/>
          <p:nvPr/>
        </p:nvSpPr>
        <p:spPr>
          <a:xfrm>
            <a:off x="6502802" y="2759834"/>
            <a:ext cx="870457" cy="841256"/>
          </a:xfrm>
          <a:prstGeom prst="roundRect">
            <a:avLst/>
          </a:prstGeom>
          <a:solidFill>
            <a:srgbClr val="AFABAB"/>
          </a:solidFill>
          <a:ln>
            <a:noFill/>
          </a:ln>
        </p:spPr>
        <p:txBody>
          <a:bodyPr vert="horz" wrap="square" lIns="91440" tIns="45720" rIns="91440" bIns="45720" numCol="1" anchor="ctr" anchorCtr="0" compatLnSpc="1"/>
          <a:lstStyle/>
          <a:p>
            <a:pPr algn="ctr"/>
            <a:r>
              <a:rPr lang="en-US" sz="3600" b="1" dirty="0">
                <a:solidFill>
                  <a:schemeClr val="bg1"/>
                </a:solidFill>
              </a:rPr>
              <a:t>02</a:t>
            </a:r>
          </a:p>
        </p:txBody>
      </p:sp>
      <p:sp>
        <p:nvSpPr>
          <p:cNvPr id="30" name="Rounded Rectangle 17"/>
          <p:cNvSpPr/>
          <p:nvPr/>
        </p:nvSpPr>
        <p:spPr>
          <a:xfrm>
            <a:off x="6502802" y="3848978"/>
            <a:ext cx="870457" cy="841256"/>
          </a:xfrm>
          <a:prstGeom prst="roundRect">
            <a:avLst/>
          </a:prstGeom>
          <a:solidFill>
            <a:srgbClr val="F8841D"/>
          </a:solidFill>
          <a:ln>
            <a:noFill/>
          </a:ln>
        </p:spPr>
        <p:txBody>
          <a:bodyPr vert="horz" wrap="square" lIns="91440" tIns="45720" rIns="91440" bIns="45720" numCol="1" anchor="ctr" anchorCtr="0" compatLnSpc="1"/>
          <a:lstStyle/>
          <a:p>
            <a:pPr algn="ctr"/>
            <a:r>
              <a:rPr lang="en-US" sz="3600" b="1" dirty="0" smtClean="0">
                <a:solidFill>
                  <a:schemeClr val="bg1"/>
                </a:solidFill>
              </a:rPr>
              <a:t>03</a:t>
            </a:r>
            <a:endParaRPr lang="en-US" sz="3600" b="1" dirty="0">
              <a:solidFill>
                <a:schemeClr val="bg1"/>
              </a:solidFill>
            </a:endParaRPr>
          </a:p>
        </p:txBody>
      </p:sp>
      <p:sp>
        <p:nvSpPr>
          <p:cNvPr id="31" name="Rounded Rectangle 18"/>
          <p:cNvSpPr/>
          <p:nvPr/>
        </p:nvSpPr>
        <p:spPr>
          <a:xfrm>
            <a:off x="6502802" y="4966578"/>
            <a:ext cx="870457" cy="841256"/>
          </a:xfrm>
          <a:prstGeom prst="roundRect">
            <a:avLst/>
          </a:prstGeom>
          <a:solidFill>
            <a:srgbClr val="FFC000"/>
          </a:solidFill>
          <a:ln>
            <a:noFill/>
          </a:ln>
        </p:spPr>
        <p:txBody>
          <a:bodyPr vert="horz" wrap="square" lIns="91440" tIns="45720" rIns="91440" bIns="45720" numCol="1" anchor="ctr" anchorCtr="0" compatLnSpc="1"/>
          <a:lstStyle/>
          <a:p>
            <a:pPr algn="ctr"/>
            <a:r>
              <a:rPr lang="en-US" sz="3600" b="1" dirty="0" smtClean="0">
                <a:solidFill>
                  <a:schemeClr val="bg1"/>
                </a:solidFill>
              </a:rPr>
              <a:t>04</a:t>
            </a:r>
            <a:endParaRPr lang="en-US" sz="3600" b="1" dirty="0">
              <a:solidFill>
                <a:schemeClr val="bg1"/>
              </a:solidFill>
            </a:endParaRPr>
          </a:p>
        </p:txBody>
      </p:sp>
      <p:sp>
        <p:nvSpPr>
          <p:cNvPr id="32" name="文本框 31"/>
          <p:cNvSpPr txBox="1"/>
          <p:nvPr/>
        </p:nvSpPr>
        <p:spPr>
          <a:xfrm>
            <a:off x="7551430" y="1642234"/>
            <a:ext cx="3141284" cy="1126462"/>
          </a:xfrm>
          <a:prstGeom prst="rect">
            <a:avLst/>
          </a:prstGeom>
          <a:noFill/>
        </p:spPr>
        <p:txBody>
          <a:bodyPr wrap="square" rtlCol="0">
            <a:spAutoFit/>
          </a:bodyPr>
          <a:lstStyle/>
          <a:p>
            <a:pPr>
              <a:lnSpc>
                <a:spcPct val="120000"/>
              </a:lnSpc>
            </a:pPr>
            <a:r>
              <a:rPr lang="zh-CN" altLang="en-US" sz="2400" b="1" dirty="0" smtClean="0">
                <a:solidFill>
                  <a:srgbClr val="C0504D"/>
                </a:solidFill>
                <a:latin typeface="微软雅黑" panose="020B0503020204020204" charset="-122"/>
                <a:ea typeface="微软雅黑" panose="020B0503020204020204" charset="-122"/>
              </a:rPr>
              <a:t>添加标题</a:t>
            </a:r>
            <a:endParaRPr lang="en-US" altLang="zh-CN" sz="2400" b="1" dirty="0" smtClean="0">
              <a:solidFill>
                <a:srgbClr val="C0504D"/>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请输入您的文字</a:t>
            </a:r>
          </a:p>
          <a:p>
            <a:pPr>
              <a:lnSpc>
                <a:spcPct val="120000"/>
              </a:lnSpc>
            </a:pPr>
            <a:endParaRPr lang="zh-CN" altLang="en-US" sz="1600" dirty="0">
              <a:solidFill>
                <a:srgbClr val="595959"/>
              </a:solidFill>
              <a:latin typeface="微软雅黑" panose="020B0503020204020204" charset="-122"/>
              <a:ea typeface="微软雅黑" panose="020B0503020204020204" charset="-122"/>
            </a:endParaRPr>
          </a:p>
        </p:txBody>
      </p:sp>
      <p:sp>
        <p:nvSpPr>
          <p:cNvPr id="33" name="文本框 32"/>
          <p:cNvSpPr txBox="1"/>
          <p:nvPr/>
        </p:nvSpPr>
        <p:spPr>
          <a:xfrm>
            <a:off x="7551429" y="2753768"/>
            <a:ext cx="3034689" cy="830997"/>
          </a:xfrm>
          <a:prstGeom prst="rect">
            <a:avLst/>
          </a:prstGeom>
          <a:noFill/>
        </p:spPr>
        <p:txBody>
          <a:bodyPr wrap="square" rtlCol="0">
            <a:spAutoFit/>
          </a:bodyPr>
          <a:lstStyle/>
          <a:p>
            <a:pPr>
              <a:lnSpc>
                <a:spcPct val="120000"/>
              </a:lnSpc>
            </a:pPr>
            <a:r>
              <a:rPr lang="zh-CN" altLang="en-US" sz="2400" b="1" dirty="0" smtClean="0">
                <a:solidFill>
                  <a:srgbClr val="AFABAB"/>
                </a:solidFill>
                <a:latin typeface="微软雅黑" panose="020B0503020204020204" charset="-122"/>
                <a:ea typeface="微软雅黑" panose="020B0503020204020204" charset="-122"/>
              </a:rPr>
              <a:t>添加标题</a:t>
            </a:r>
            <a:endParaRPr lang="en-US" altLang="zh-CN" sz="2400" b="1" dirty="0" smtClean="0">
              <a:solidFill>
                <a:srgbClr val="AFABAB"/>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请输入您的文字请输入您的文字</a:t>
            </a:r>
          </a:p>
        </p:txBody>
      </p:sp>
      <p:sp>
        <p:nvSpPr>
          <p:cNvPr id="34" name="文本框 33"/>
          <p:cNvSpPr txBox="1"/>
          <p:nvPr/>
        </p:nvSpPr>
        <p:spPr>
          <a:xfrm>
            <a:off x="7551430" y="3865302"/>
            <a:ext cx="3141284" cy="830997"/>
          </a:xfrm>
          <a:prstGeom prst="rect">
            <a:avLst/>
          </a:prstGeom>
          <a:noFill/>
        </p:spPr>
        <p:txBody>
          <a:bodyPr wrap="square" rtlCol="0">
            <a:spAutoFit/>
          </a:bodyPr>
          <a:lstStyle/>
          <a:p>
            <a:pPr>
              <a:lnSpc>
                <a:spcPct val="120000"/>
              </a:lnSpc>
            </a:pPr>
            <a:r>
              <a:rPr lang="zh-CN" altLang="en-US" sz="2400" b="1" dirty="0" smtClean="0">
                <a:solidFill>
                  <a:srgbClr val="ED7D31"/>
                </a:solidFill>
                <a:latin typeface="微软雅黑" panose="020B0503020204020204" charset="-122"/>
                <a:ea typeface="微软雅黑" panose="020B0503020204020204" charset="-122"/>
              </a:rPr>
              <a:t>添加标题</a:t>
            </a:r>
            <a:endParaRPr lang="en-US" altLang="zh-CN" sz="2400" b="1" dirty="0" smtClean="0">
              <a:solidFill>
                <a:srgbClr val="ED7D31"/>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请输入您的文字请输入您的文字</a:t>
            </a:r>
          </a:p>
        </p:txBody>
      </p:sp>
      <p:sp>
        <p:nvSpPr>
          <p:cNvPr id="35" name="文本框 34"/>
          <p:cNvSpPr txBox="1"/>
          <p:nvPr/>
        </p:nvSpPr>
        <p:spPr>
          <a:xfrm>
            <a:off x="7551430" y="4976837"/>
            <a:ext cx="3034688" cy="830997"/>
          </a:xfrm>
          <a:prstGeom prst="rect">
            <a:avLst/>
          </a:prstGeom>
          <a:noFill/>
        </p:spPr>
        <p:txBody>
          <a:bodyPr wrap="square" rtlCol="0">
            <a:spAutoFit/>
          </a:bodyPr>
          <a:lstStyle/>
          <a:p>
            <a:pPr>
              <a:lnSpc>
                <a:spcPct val="120000"/>
              </a:lnSpc>
            </a:pPr>
            <a:r>
              <a:rPr lang="zh-CN" altLang="en-US" sz="2400" b="1" dirty="0" smtClean="0">
                <a:solidFill>
                  <a:srgbClr val="FFC000"/>
                </a:solidFill>
                <a:latin typeface="微软雅黑" panose="020B0503020204020204" charset="-122"/>
                <a:ea typeface="微软雅黑" panose="020B0503020204020204" charset="-122"/>
              </a:rPr>
              <a:t>添加标题</a:t>
            </a:r>
            <a:endParaRPr lang="en-US" altLang="zh-CN" sz="2400" b="1" dirty="0" smtClean="0">
              <a:solidFill>
                <a:srgbClr val="FFC000"/>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请输入您的文字请输入您的文字</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4</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12</a:t>
            </a:fld>
            <a:endParaRPr lang="en-GB" dirty="0"/>
          </a:p>
        </p:txBody>
      </p:sp>
      <p:grpSp>
        <p:nvGrpSpPr>
          <p:cNvPr id="11" name="Group 22"/>
          <p:cNvGrpSpPr/>
          <p:nvPr/>
        </p:nvGrpSpPr>
        <p:grpSpPr>
          <a:xfrm>
            <a:off x="4251919" y="2265593"/>
            <a:ext cx="3814850" cy="4389271"/>
            <a:chOff x="7070680" y="1485705"/>
            <a:chExt cx="4469276" cy="4685160"/>
          </a:xfrm>
        </p:grpSpPr>
        <p:grpSp>
          <p:nvGrpSpPr>
            <p:cNvPr id="12" name="Group 3"/>
            <p:cNvGrpSpPr/>
            <p:nvPr/>
          </p:nvGrpSpPr>
          <p:grpSpPr>
            <a:xfrm>
              <a:off x="7070680" y="1485705"/>
              <a:ext cx="4469276" cy="4020315"/>
              <a:chOff x="3472716" y="1692370"/>
              <a:chExt cx="5246568" cy="4719524"/>
            </a:xfrm>
          </p:grpSpPr>
          <p:sp>
            <p:nvSpPr>
              <p:cNvPr id="14" name="Freeform 4"/>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solidFill>
                <a:srgbClr val="757575"/>
              </a:solidFill>
              <a:ln>
                <a:noFill/>
              </a:ln>
            </p:spPr>
            <p:txBody>
              <a:bodyPr vert="horz" wrap="square" lIns="91440" tIns="45720" rIns="91440" bIns="45720" numCol="1" anchor="t" anchorCtr="0" compatLnSpc="1">
                <a:noAutofit/>
              </a:bodyPr>
              <a:lstStyle/>
              <a:p>
                <a:endParaRPr lang="id-ID">
                  <a:latin typeface="Arial" panose="020B0604020202020204" pitchFamily="34" charset="0"/>
                  <a:cs typeface="Arial" panose="020B0604020202020204" pitchFamily="34" charset="0"/>
                </a:endParaRPr>
              </a:p>
            </p:txBody>
          </p:sp>
          <p:sp>
            <p:nvSpPr>
              <p:cNvPr id="15" name="Freeform 67"/>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C0504D"/>
              </a:solidFill>
              <a:ln>
                <a:noFill/>
              </a:ln>
            </p:spPr>
            <p:txBody>
              <a:bodyPr vert="horz" wrap="square" lIns="91440" tIns="45720" rIns="91440" bIns="45720" numCol="1" anchor="t" anchorCtr="0" compatLnSpc="1"/>
              <a:lstStyle/>
              <a:p>
                <a:endParaRPr lang="en-US">
                  <a:latin typeface="Arial" panose="020B0604020202020204" pitchFamily="34" charset="0"/>
                  <a:cs typeface="Arial" panose="020B0604020202020204" pitchFamily="34" charset="0"/>
                </a:endParaRPr>
              </a:p>
            </p:txBody>
          </p:sp>
          <p:sp>
            <p:nvSpPr>
              <p:cNvPr id="16" name="Freeform 67"/>
              <p:cNvSpPr/>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2"/>
              </a:solidFill>
              <a:ln>
                <a:noFill/>
              </a:ln>
            </p:spPr>
            <p:txBody>
              <a:bodyPr vert="horz" wrap="square" lIns="91440" tIns="45720" rIns="91440" bIns="45720" numCol="1" anchor="t" anchorCtr="0" compatLnSpc="1"/>
              <a:lstStyle/>
              <a:p>
                <a:endParaRPr lang="en-US">
                  <a:latin typeface="Arial" panose="020B0604020202020204" pitchFamily="34" charset="0"/>
                  <a:cs typeface="Arial" panose="020B0604020202020204" pitchFamily="34" charset="0"/>
                </a:endParaRPr>
              </a:p>
            </p:txBody>
          </p:sp>
          <p:sp>
            <p:nvSpPr>
              <p:cNvPr id="17" name="Freeform 67"/>
              <p:cNvSpPr/>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4"/>
              </a:solidFill>
              <a:ln>
                <a:noFill/>
              </a:ln>
            </p:spPr>
            <p:txBody>
              <a:bodyPr vert="horz" wrap="square" lIns="91440" tIns="45720" rIns="91440" bIns="45720" numCol="1" anchor="t" anchorCtr="0" compatLnSpc="1"/>
              <a:lstStyle/>
              <a:p>
                <a:endParaRPr lang="en-US">
                  <a:latin typeface="Arial" panose="020B0604020202020204" pitchFamily="34" charset="0"/>
                  <a:cs typeface="Arial" panose="020B0604020202020204" pitchFamily="34" charset="0"/>
                </a:endParaRPr>
              </a:p>
            </p:txBody>
          </p:sp>
          <p:sp>
            <p:nvSpPr>
              <p:cNvPr id="18" name="Freeform 67"/>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3"/>
              </a:solidFill>
              <a:ln>
                <a:noFill/>
              </a:ln>
            </p:spPr>
            <p:txBody>
              <a:bodyPr vert="horz" wrap="square" lIns="91440" tIns="45720" rIns="91440" bIns="45720" numCol="1" anchor="t" anchorCtr="0" compatLnSpc="1"/>
              <a:lstStyle/>
              <a:p>
                <a:endParaRPr lang="en-US">
                  <a:latin typeface="Arial" panose="020B0604020202020204" pitchFamily="34" charset="0"/>
                  <a:cs typeface="Arial" panose="020B0604020202020204" pitchFamily="34" charset="0"/>
                </a:endParaRPr>
              </a:p>
            </p:txBody>
          </p:sp>
          <p:sp>
            <p:nvSpPr>
              <p:cNvPr id="19" name="Freeform 67"/>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2"/>
              </a:solidFill>
              <a:ln>
                <a:noFill/>
              </a:ln>
            </p:spPr>
            <p:txBody>
              <a:bodyPr vert="horz" wrap="square" lIns="91440" tIns="45720" rIns="91440" bIns="45720" numCol="1" anchor="t" anchorCtr="0" compatLnSpc="1"/>
              <a:lstStyle/>
              <a:p>
                <a:endParaRPr lang="en-US">
                  <a:latin typeface="Arial" panose="020B0604020202020204" pitchFamily="34" charset="0"/>
                  <a:cs typeface="Arial" panose="020B0604020202020204" pitchFamily="34" charset="0"/>
                </a:endParaRPr>
              </a:p>
            </p:txBody>
          </p:sp>
          <p:sp>
            <p:nvSpPr>
              <p:cNvPr id="20" name="Freeform 67"/>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3"/>
              </a:solidFill>
              <a:ln>
                <a:noFill/>
              </a:ln>
            </p:spPr>
            <p:txBody>
              <a:bodyPr vert="horz" wrap="square" lIns="91440" tIns="45720" rIns="91440" bIns="45720" numCol="1" anchor="t" anchorCtr="0" compatLnSpc="1"/>
              <a:lstStyle/>
              <a:p>
                <a:endParaRPr lang="en-US">
                  <a:latin typeface="Arial" panose="020B0604020202020204" pitchFamily="34" charset="0"/>
                  <a:cs typeface="Arial" panose="020B0604020202020204" pitchFamily="34" charset="0"/>
                </a:endParaRPr>
              </a:p>
            </p:txBody>
          </p:sp>
          <p:sp>
            <p:nvSpPr>
              <p:cNvPr id="21" name="Freeform 67"/>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4"/>
              </a:solidFill>
              <a:ln>
                <a:noFill/>
              </a:ln>
            </p:spPr>
            <p:txBody>
              <a:bodyPr vert="horz" wrap="square" lIns="91440" tIns="45720" rIns="91440" bIns="45720" numCol="1" anchor="t" anchorCtr="0" compatLnSpc="1"/>
              <a:lstStyle/>
              <a:p>
                <a:endParaRPr lang="en-US">
                  <a:latin typeface="Arial" panose="020B0604020202020204" pitchFamily="34" charset="0"/>
                  <a:cs typeface="Arial" panose="020B0604020202020204" pitchFamily="34" charset="0"/>
                </a:endParaRPr>
              </a:p>
            </p:txBody>
          </p:sp>
          <p:sp>
            <p:nvSpPr>
              <p:cNvPr id="22" name="Freeform 67"/>
              <p:cNvSpPr/>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C0504D"/>
              </a:solidFill>
              <a:ln>
                <a:noFill/>
              </a:ln>
            </p:spPr>
            <p:txBody>
              <a:bodyPr vert="horz" wrap="square" lIns="91440" tIns="45720" rIns="91440" bIns="45720" numCol="1" anchor="t" anchorCtr="0" compatLnSpc="1"/>
              <a:lstStyle/>
              <a:p>
                <a:endParaRPr lang="en-US">
                  <a:latin typeface="Arial" panose="020B0604020202020204" pitchFamily="34" charset="0"/>
                  <a:cs typeface="Arial" panose="020B0604020202020204" pitchFamily="34" charset="0"/>
                </a:endParaRPr>
              </a:p>
            </p:txBody>
          </p:sp>
          <p:sp>
            <p:nvSpPr>
              <p:cNvPr id="23" name="Freeform 67"/>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C0504D"/>
              </a:solidFill>
              <a:ln>
                <a:noFill/>
              </a:ln>
            </p:spPr>
            <p:txBody>
              <a:bodyPr vert="horz" wrap="square" lIns="91440" tIns="45720" rIns="91440" bIns="45720" numCol="1" anchor="t" anchorCtr="0" compatLnSpc="1"/>
              <a:lstStyle/>
              <a:p>
                <a:endParaRPr lang="en-US">
                  <a:latin typeface="Arial" panose="020B0604020202020204" pitchFamily="34" charset="0"/>
                  <a:cs typeface="Arial" panose="020B0604020202020204" pitchFamily="34" charset="0"/>
                </a:endParaRPr>
              </a:p>
            </p:txBody>
          </p:sp>
        </p:grpSp>
        <p:sp>
          <p:nvSpPr>
            <p:cNvPr id="13" name="Freeform 20"/>
            <p:cNvSpPr/>
            <p:nvPr/>
          </p:nvSpPr>
          <p:spPr>
            <a:xfrm>
              <a:off x="7135090" y="5449748"/>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solidFill>
              <a:srgbClr val="7575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grpSp>
        <p:nvGrpSpPr>
          <p:cNvPr id="25" name="Group 17"/>
          <p:cNvGrpSpPr/>
          <p:nvPr/>
        </p:nvGrpSpPr>
        <p:grpSpPr>
          <a:xfrm>
            <a:off x="7098984" y="2030399"/>
            <a:ext cx="2435778" cy="1092501"/>
            <a:chOff x="7952822" y="1620367"/>
            <a:chExt cx="2435778" cy="1092501"/>
          </a:xfrm>
          <a:solidFill>
            <a:schemeClr val="accent4"/>
          </a:solidFill>
        </p:grpSpPr>
        <p:grpSp>
          <p:nvGrpSpPr>
            <p:cNvPr id="27" name="Group 18"/>
            <p:cNvGrpSpPr/>
            <p:nvPr/>
          </p:nvGrpSpPr>
          <p:grpSpPr>
            <a:xfrm>
              <a:off x="7952822" y="2215087"/>
              <a:ext cx="1824224" cy="497781"/>
              <a:chOff x="8163837" y="1907795"/>
              <a:chExt cx="1824224" cy="497781"/>
            </a:xfrm>
            <a:grpFill/>
          </p:grpSpPr>
          <p:cxnSp>
            <p:nvCxnSpPr>
              <p:cNvPr id="29" name="Straight Connector 20"/>
              <p:cNvCxnSpPr/>
              <p:nvPr/>
            </p:nvCxnSpPr>
            <p:spPr>
              <a:xfrm flipV="1">
                <a:off x="8163837" y="2405575"/>
                <a:ext cx="1275585" cy="1"/>
              </a:xfrm>
              <a:prstGeom prst="line">
                <a:avLst/>
              </a:prstGeom>
              <a:grpFill/>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0" name="Straight Connector 21"/>
              <p:cNvCxnSpPr/>
              <p:nvPr/>
            </p:nvCxnSpPr>
            <p:spPr>
              <a:xfrm flipV="1">
                <a:off x="9425354" y="1907795"/>
                <a:ext cx="562707" cy="497781"/>
              </a:xfrm>
              <a:prstGeom prst="line">
                <a:avLst/>
              </a:prstGeom>
              <a:grpFill/>
              <a:ln w="254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28" name="Oval 19"/>
            <p:cNvSpPr/>
            <p:nvPr/>
          </p:nvSpPr>
          <p:spPr>
            <a:xfrm>
              <a:off x="9632897" y="1620367"/>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sp>
        <p:nvSpPr>
          <p:cNvPr id="26" name="Freeform 35"/>
          <p:cNvSpPr/>
          <p:nvPr/>
        </p:nvSpPr>
        <p:spPr bwMode="auto">
          <a:xfrm flipH="1">
            <a:off x="9000137" y="2235987"/>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nvGrpSpPr>
          <p:cNvPr id="31" name="Group 15"/>
          <p:cNvGrpSpPr/>
          <p:nvPr/>
        </p:nvGrpSpPr>
        <p:grpSpPr>
          <a:xfrm>
            <a:off x="2835497" y="4197738"/>
            <a:ext cx="2209690" cy="1092501"/>
            <a:chOff x="1753214" y="4527485"/>
            <a:chExt cx="2209690" cy="1092501"/>
          </a:xfrm>
        </p:grpSpPr>
        <p:grpSp>
          <p:nvGrpSpPr>
            <p:cNvPr id="32" name="Group 28"/>
            <p:cNvGrpSpPr/>
            <p:nvPr/>
          </p:nvGrpSpPr>
          <p:grpSpPr>
            <a:xfrm flipH="1">
              <a:off x="1753214" y="4527485"/>
              <a:ext cx="2209690" cy="1092501"/>
              <a:chOff x="8178910" y="1620367"/>
              <a:chExt cx="2209690" cy="1092501"/>
            </a:xfrm>
          </p:grpSpPr>
          <p:grpSp>
            <p:nvGrpSpPr>
              <p:cNvPr id="34" name="Group 29"/>
              <p:cNvGrpSpPr/>
              <p:nvPr/>
            </p:nvGrpSpPr>
            <p:grpSpPr>
              <a:xfrm>
                <a:off x="8178910" y="2215087"/>
                <a:ext cx="1598136" cy="497781"/>
                <a:chOff x="8389925" y="1907795"/>
                <a:chExt cx="1598136" cy="497781"/>
              </a:xfrm>
            </p:grpSpPr>
            <p:cxnSp>
              <p:nvCxnSpPr>
                <p:cNvPr id="36" name="Straight Connector 31"/>
                <p:cNvCxnSpPr/>
                <p:nvPr/>
              </p:nvCxnSpPr>
              <p:spPr>
                <a:xfrm flipV="1">
                  <a:off x="8389925" y="2405575"/>
                  <a:ext cx="1049497" cy="1"/>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Straight Connector 32"/>
                <p:cNvCxnSpPr/>
                <p:nvPr/>
              </p:nvCxnSpPr>
              <p:spPr>
                <a:xfrm flipV="1">
                  <a:off x="9425354" y="1907795"/>
                  <a:ext cx="562707" cy="497781"/>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35" name="Oval 30"/>
              <p:cNvSpPr/>
              <p:nvPr/>
            </p:nvSpPr>
            <p:spPr>
              <a:xfrm>
                <a:off x="9632897" y="162036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sp>
          <p:nvSpPr>
            <p:cNvPr id="33" name="Freeform 36"/>
            <p:cNvSpPr>
              <a:spLocks noEditPoints="1"/>
            </p:cNvSpPr>
            <p:nvPr/>
          </p:nvSpPr>
          <p:spPr bwMode="auto">
            <a:xfrm>
              <a:off x="1962181" y="4746208"/>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cxnSp>
        <p:nvCxnSpPr>
          <p:cNvPr id="43" name="Straight Connector 9"/>
          <p:cNvCxnSpPr/>
          <p:nvPr/>
        </p:nvCxnSpPr>
        <p:spPr>
          <a:xfrm flipV="1">
            <a:off x="6209447" y="2330099"/>
            <a:ext cx="410957" cy="9289"/>
          </a:xfrm>
          <a:prstGeom prst="line">
            <a:avLst/>
          </a:prstGeom>
          <a:ln w="25400">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44" name="Straight Connector 11"/>
          <p:cNvCxnSpPr/>
          <p:nvPr/>
        </p:nvCxnSpPr>
        <p:spPr>
          <a:xfrm flipV="1">
            <a:off x="6607317" y="1840936"/>
            <a:ext cx="562707" cy="497781"/>
          </a:xfrm>
          <a:prstGeom prst="line">
            <a:avLst/>
          </a:prstGeom>
          <a:ln w="25400">
            <a:solidFill>
              <a:srgbClr val="C0504D"/>
            </a:solidFill>
          </a:ln>
        </p:spPr>
        <p:style>
          <a:lnRef idx="1">
            <a:schemeClr val="accent1"/>
          </a:lnRef>
          <a:fillRef idx="0">
            <a:schemeClr val="accent1"/>
          </a:fillRef>
          <a:effectRef idx="0">
            <a:schemeClr val="accent1"/>
          </a:effectRef>
          <a:fontRef idx="minor">
            <a:schemeClr val="tx1"/>
          </a:fontRef>
        </p:style>
      </p:cxnSp>
      <p:sp>
        <p:nvSpPr>
          <p:cNvPr id="42" name="Oval 14"/>
          <p:cNvSpPr/>
          <p:nvPr/>
        </p:nvSpPr>
        <p:spPr>
          <a:xfrm>
            <a:off x="7035404" y="1178498"/>
            <a:ext cx="755703" cy="755703"/>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40" name="Freeform 37"/>
          <p:cNvSpPr>
            <a:spLocks noEditPoints="1"/>
          </p:cNvSpPr>
          <p:nvPr/>
        </p:nvSpPr>
        <p:spPr bwMode="auto">
          <a:xfrm>
            <a:off x="7254866" y="1364565"/>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nvGrpSpPr>
          <p:cNvPr id="46" name="Group 23"/>
          <p:cNvGrpSpPr/>
          <p:nvPr/>
        </p:nvGrpSpPr>
        <p:grpSpPr>
          <a:xfrm flipH="1">
            <a:off x="2377049" y="1958151"/>
            <a:ext cx="2856516" cy="1092501"/>
            <a:chOff x="7532084" y="1620367"/>
            <a:chExt cx="2856516" cy="1092501"/>
          </a:xfrm>
        </p:grpSpPr>
        <p:grpSp>
          <p:nvGrpSpPr>
            <p:cNvPr id="48" name="Group 24"/>
            <p:cNvGrpSpPr/>
            <p:nvPr/>
          </p:nvGrpSpPr>
          <p:grpSpPr>
            <a:xfrm>
              <a:off x="7532084" y="2215087"/>
              <a:ext cx="2244962" cy="497781"/>
              <a:chOff x="7743099" y="1907795"/>
              <a:chExt cx="2244962" cy="497781"/>
            </a:xfrm>
          </p:grpSpPr>
          <p:cxnSp>
            <p:nvCxnSpPr>
              <p:cNvPr id="50" name="Straight Connector 26"/>
              <p:cNvCxnSpPr/>
              <p:nvPr/>
            </p:nvCxnSpPr>
            <p:spPr>
              <a:xfrm>
                <a:off x="7743099" y="2405575"/>
                <a:ext cx="1696323"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Straight Connector 27"/>
              <p:cNvCxnSpPr/>
              <p:nvPr/>
            </p:nvCxnSpPr>
            <p:spPr>
              <a:xfrm flipV="1">
                <a:off x="9425354" y="1907795"/>
                <a:ext cx="562707" cy="49778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9" name="Oval 25"/>
            <p:cNvSpPr/>
            <p:nvPr/>
          </p:nvSpPr>
          <p:spPr>
            <a:xfrm>
              <a:off x="9632897" y="1620367"/>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sp>
        <p:nvSpPr>
          <p:cNvPr id="47" name="Freeform 38"/>
          <p:cNvSpPr>
            <a:spLocks noEditPoints="1"/>
          </p:cNvSpPr>
          <p:nvPr/>
        </p:nvSpPr>
        <p:spPr bwMode="auto">
          <a:xfrm>
            <a:off x="2616549" y="2117502"/>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nvGrpSpPr>
          <p:cNvPr id="54" name="Group 23"/>
          <p:cNvGrpSpPr/>
          <p:nvPr/>
        </p:nvGrpSpPr>
        <p:grpSpPr>
          <a:xfrm>
            <a:off x="7603178" y="4123802"/>
            <a:ext cx="2237490" cy="1092501"/>
            <a:chOff x="8151110" y="1620367"/>
            <a:chExt cx="2237490" cy="1092501"/>
          </a:xfrm>
        </p:grpSpPr>
        <p:grpSp>
          <p:nvGrpSpPr>
            <p:cNvPr id="56" name="Group 24"/>
            <p:cNvGrpSpPr/>
            <p:nvPr/>
          </p:nvGrpSpPr>
          <p:grpSpPr>
            <a:xfrm>
              <a:off x="8151110" y="2215087"/>
              <a:ext cx="1625936" cy="497781"/>
              <a:chOff x="8362125" y="1907795"/>
              <a:chExt cx="1625936" cy="497781"/>
            </a:xfrm>
          </p:grpSpPr>
          <p:cxnSp>
            <p:nvCxnSpPr>
              <p:cNvPr id="58" name="Straight Connector 26"/>
              <p:cNvCxnSpPr/>
              <p:nvPr/>
            </p:nvCxnSpPr>
            <p:spPr>
              <a:xfrm>
                <a:off x="8362125" y="2401303"/>
                <a:ext cx="1077297" cy="4272"/>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9" name="Straight Connector 27"/>
              <p:cNvCxnSpPr/>
              <p:nvPr/>
            </p:nvCxnSpPr>
            <p:spPr>
              <a:xfrm flipV="1">
                <a:off x="9425354" y="1907795"/>
                <a:ext cx="562707" cy="49778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57" name="Oval 25"/>
            <p:cNvSpPr/>
            <p:nvPr/>
          </p:nvSpPr>
          <p:spPr>
            <a:xfrm>
              <a:off x="9632897" y="1620367"/>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grpSp>
        <p:nvGrpSpPr>
          <p:cNvPr id="61" name="Group 26"/>
          <p:cNvGrpSpPr>
            <a:grpSpLocks noChangeAspect="1"/>
          </p:cNvGrpSpPr>
          <p:nvPr/>
        </p:nvGrpSpPr>
        <p:grpSpPr bwMode="auto">
          <a:xfrm rot="304560">
            <a:off x="9295592" y="4279250"/>
            <a:ext cx="342544" cy="424951"/>
            <a:chOff x="5676" y="2597"/>
            <a:chExt cx="424" cy="526"/>
          </a:xfrm>
          <a:solidFill>
            <a:schemeClr val="bg1"/>
          </a:solidFill>
        </p:grpSpPr>
        <p:sp>
          <p:nvSpPr>
            <p:cNvPr id="62"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a:off x="7786050" y="1117331"/>
            <a:ext cx="2226099" cy="754357"/>
            <a:chOff x="4561764" y="3198627"/>
            <a:chExt cx="1522886" cy="754357"/>
          </a:xfrm>
        </p:grpSpPr>
        <p:sp>
          <p:nvSpPr>
            <p:cNvPr id="82" name="文本框 81"/>
            <p:cNvSpPr txBox="1"/>
            <p:nvPr/>
          </p:nvSpPr>
          <p:spPr>
            <a:xfrm>
              <a:off x="4565484" y="3198627"/>
              <a:ext cx="1519166"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C0504D"/>
                  </a:solidFill>
                  <a:effectLst/>
                  <a:uLnTx/>
                  <a:uFillTx/>
                  <a:latin typeface="微软雅黑" panose="020B0503020204020204" charset="-122"/>
                  <a:ea typeface="微软雅黑" panose="020B0503020204020204" charset="-122"/>
                </a:rPr>
                <a:t>在此添加标题</a:t>
              </a:r>
            </a:p>
          </p:txBody>
        </p:sp>
        <p:sp>
          <p:nvSpPr>
            <p:cNvPr id="83" name="文本框 82"/>
            <p:cNvSpPr txBox="1"/>
            <p:nvPr/>
          </p:nvSpPr>
          <p:spPr>
            <a:xfrm>
              <a:off x="4561764" y="3552874"/>
              <a:ext cx="1393002" cy="400110"/>
            </a:xfrm>
            <a:prstGeom prst="rect">
              <a:avLst/>
            </a:prstGeom>
            <a:noFill/>
          </p:spPr>
          <p:txBody>
            <a:bodyPr wrap="square" rtlCol="0">
              <a:spAutoFit/>
            </a:bodyPr>
            <a:lstStyle/>
            <a:p>
              <a:pPr lvl="0">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84" name="组合 83"/>
          <p:cNvGrpSpPr/>
          <p:nvPr/>
        </p:nvGrpSpPr>
        <p:grpSpPr>
          <a:xfrm>
            <a:off x="8779059" y="2828146"/>
            <a:ext cx="2717509" cy="754357"/>
            <a:chOff x="4561764" y="3198627"/>
            <a:chExt cx="1522886" cy="754357"/>
          </a:xfrm>
        </p:grpSpPr>
        <p:sp>
          <p:nvSpPr>
            <p:cNvPr id="85" name="文本框 84"/>
            <p:cNvSpPr txBox="1"/>
            <p:nvPr/>
          </p:nvSpPr>
          <p:spPr>
            <a:xfrm>
              <a:off x="4565484" y="3198627"/>
              <a:ext cx="1519166"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C000"/>
                  </a:solidFill>
                  <a:effectLst/>
                  <a:uLnTx/>
                  <a:uFillTx/>
                  <a:latin typeface="微软雅黑" panose="020B0503020204020204" charset="-122"/>
                  <a:ea typeface="微软雅黑" panose="020B0503020204020204" charset="-122"/>
                </a:rPr>
                <a:t>在此添加标题</a:t>
              </a:r>
            </a:p>
          </p:txBody>
        </p:sp>
        <p:sp>
          <p:nvSpPr>
            <p:cNvPr id="86" name="文本框 85"/>
            <p:cNvSpPr txBox="1"/>
            <p:nvPr/>
          </p:nvSpPr>
          <p:spPr>
            <a:xfrm>
              <a:off x="4561764" y="3552874"/>
              <a:ext cx="1393002" cy="400110"/>
            </a:xfrm>
            <a:prstGeom prst="rect">
              <a:avLst/>
            </a:prstGeom>
            <a:noFill/>
          </p:spPr>
          <p:txBody>
            <a:bodyPr wrap="square" rtlCol="0">
              <a:spAutoFit/>
            </a:bodyPr>
            <a:lstStyle/>
            <a:p>
              <a:pPr lvl="0">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87" name="组合 86"/>
          <p:cNvGrpSpPr/>
          <p:nvPr/>
        </p:nvGrpSpPr>
        <p:grpSpPr>
          <a:xfrm>
            <a:off x="467391" y="2756932"/>
            <a:ext cx="2710871" cy="698864"/>
            <a:chOff x="4565484" y="3198627"/>
            <a:chExt cx="1519166" cy="698864"/>
          </a:xfrm>
        </p:grpSpPr>
        <p:sp>
          <p:nvSpPr>
            <p:cNvPr id="88" name="文本框 87"/>
            <p:cNvSpPr txBox="1"/>
            <p:nvPr/>
          </p:nvSpPr>
          <p:spPr>
            <a:xfrm>
              <a:off x="4565484" y="3198627"/>
              <a:ext cx="1519166"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ED7D31"/>
                  </a:solidFill>
                  <a:effectLst/>
                  <a:uLnTx/>
                  <a:uFillTx/>
                  <a:latin typeface="微软雅黑" panose="020B0503020204020204" charset="-122"/>
                  <a:ea typeface="微软雅黑" panose="020B0503020204020204" charset="-122"/>
                </a:rPr>
                <a:t>在此添加标题</a:t>
              </a:r>
            </a:p>
          </p:txBody>
        </p:sp>
        <p:sp>
          <p:nvSpPr>
            <p:cNvPr id="89" name="文本框 88"/>
            <p:cNvSpPr txBox="1"/>
            <p:nvPr/>
          </p:nvSpPr>
          <p:spPr>
            <a:xfrm>
              <a:off x="4691648" y="3497381"/>
              <a:ext cx="1393002" cy="400110"/>
            </a:xfrm>
            <a:prstGeom prst="rect">
              <a:avLst/>
            </a:prstGeom>
            <a:noFill/>
          </p:spPr>
          <p:txBody>
            <a:bodyPr wrap="square" rtlCol="0">
              <a:spAutoFit/>
            </a:bodyPr>
            <a:lstStyle/>
            <a:p>
              <a:pPr lvl="0" algn="r">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90" name="组合 89"/>
          <p:cNvGrpSpPr/>
          <p:nvPr/>
        </p:nvGrpSpPr>
        <p:grpSpPr>
          <a:xfrm>
            <a:off x="9019079" y="5016890"/>
            <a:ext cx="2710871" cy="876667"/>
            <a:chOff x="4565484" y="3198627"/>
            <a:chExt cx="1519166" cy="876667"/>
          </a:xfrm>
        </p:grpSpPr>
        <p:sp>
          <p:nvSpPr>
            <p:cNvPr id="91" name="文本框 90"/>
            <p:cNvSpPr txBox="1"/>
            <p:nvPr/>
          </p:nvSpPr>
          <p:spPr>
            <a:xfrm>
              <a:off x="4565484" y="3198627"/>
              <a:ext cx="1519166"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ED7D31"/>
                  </a:solidFill>
                  <a:effectLst/>
                  <a:uLnTx/>
                  <a:uFillTx/>
                  <a:latin typeface="微软雅黑" panose="020B0503020204020204" charset="-122"/>
                  <a:ea typeface="微软雅黑" panose="020B0503020204020204" charset="-122"/>
                </a:rPr>
                <a:t>在此添加标题</a:t>
              </a:r>
            </a:p>
          </p:txBody>
        </p:sp>
        <p:sp>
          <p:nvSpPr>
            <p:cNvPr id="92" name="文本框 91"/>
            <p:cNvSpPr txBox="1"/>
            <p:nvPr/>
          </p:nvSpPr>
          <p:spPr>
            <a:xfrm>
              <a:off x="4586371" y="3521296"/>
              <a:ext cx="1240255" cy="553998"/>
            </a:xfrm>
            <a:prstGeom prst="rect">
              <a:avLst/>
            </a:prstGeom>
            <a:noFill/>
          </p:spPr>
          <p:txBody>
            <a:bodyPr wrap="square" rtlCol="0">
              <a:spAutoFit/>
            </a:bodyPr>
            <a:lstStyle/>
            <a:p>
              <a:pPr lvl="0">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93" name="组合 92"/>
          <p:cNvGrpSpPr/>
          <p:nvPr/>
        </p:nvGrpSpPr>
        <p:grpSpPr>
          <a:xfrm>
            <a:off x="879520" y="5038430"/>
            <a:ext cx="2710871" cy="780958"/>
            <a:chOff x="4565484" y="3198627"/>
            <a:chExt cx="1519166" cy="780958"/>
          </a:xfrm>
        </p:grpSpPr>
        <p:sp>
          <p:nvSpPr>
            <p:cNvPr id="94" name="文本框 93"/>
            <p:cNvSpPr txBox="1"/>
            <p:nvPr/>
          </p:nvSpPr>
          <p:spPr>
            <a:xfrm>
              <a:off x="4565484" y="3198627"/>
              <a:ext cx="1519166"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757575"/>
                  </a:solidFill>
                  <a:effectLst/>
                  <a:uLnTx/>
                  <a:uFillTx/>
                  <a:latin typeface="微软雅黑" panose="020B0503020204020204" charset="-122"/>
                  <a:ea typeface="微软雅黑" panose="020B0503020204020204" charset="-122"/>
                </a:rPr>
                <a:t>在此添加标题</a:t>
              </a:r>
            </a:p>
          </p:txBody>
        </p:sp>
        <p:sp>
          <p:nvSpPr>
            <p:cNvPr id="95" name="文本框 94"/>
            <p:cNvSpPr txBox="1"/>
            <p:nvPr/>
          </p:nvSpPr>
          <p:spPr>
            <a:xfrm>
              <a:off x="4686998" y="3579475"/>
              <a:ext cx="1393002" cy="400110"/>
            </a:xfrm>
            <a:prstGeom prst="rect">
              <a:avLst/>
            </a:prstGeom>
            <a:noFill/>
          </p:spPr>
          <p:txBody>
            <a:bodyPr wrap="square" rtlCol="0">
              <a:spAutoFit/>
            </a:bodyPr>
            <a:lstStyle/>
            <a:p>
              <a:pPr lvl="0" algn="r">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5</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13</a:t>
            </a:fld>
            <a:endParaRPr lang="en-GB" dirty="0"/>
          </a:p>
        </p:txBody>
      </p:sp>
      <p:sp>
        <p:nvSpPr>
          <p:cNvPr id="11" name="文本框 10"/>
          <p:cNvSpPr txBox="1"/>
          <p:nvPr/>
        </p:nvSpPr>
        <p:spPr>
          <a:xfrm>
            <a:off x="973207" y="3854881"/>
            <a:ext cx="2229616" cy="932563"/>
          </a:xfrm>
          <a:prstGeom prst="rect">
            <a:avLst/>
          </a:prstGeom>
          <a:noFill/>
        </p:spPr>
        <p:txBody>
          <a:bodyPr wrap="square" lIns="91440" tIns="45720" rIns="91440" bIns="45720" rtlCol="0">
            <a:spAutoFit/>
          </a:bodyPr>
          <a:lstStyle/>
          <a:p>
            <a:pPr algn="just">
              <a:lnSpc>
                <a:spcPct val="130000"/>
              </a:lnSpc>
            </a:pPr>
            <a:r>
              <a:rPr lang="zh-CN" altLang="en-US" sz="1400" dirty="0">
                <a:solidFill>
                  <a:srgbClr val="3C4E56"/>
                </a:solidFill>
                <a:latin typeface="微软雅黑" panose="020B0503020204020204" charset="-122"/>
                <a:ea typeface="微软雅黑" panose="020B0503020204020204" charset="-122"/>
              </a:rPr>
              <a:t>请输入您的文字请输入您的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endParaRPr lang="zh-CN" altLang="en-US" sz="1400" dirty="0">
              <a:solidFill>
                <a:srgbClr val="3C4E56"/>
              </a:solidFill>
              <a:latin typeface="微软雅黑" panose="020B0503020204020204" charset="-122"/>
              <a:ea typeface="微软雅黑" panose="020B0503020204020204" charset="-122"/>
            </a:endParaRPr>
          </a:p>
        </p:txBody>
      </p:sp>
      <p:grpSp>
        <p:nvGrpSpPr>
          <p:cNvPr id="15" name="组合 14"/>
          <p:cNvGrpSpPr/>
          <p:nvPr/>
        </p:nvGrpSpPr>
        <p:grpSpPr>
          <a:xfrm>
            <a:off x="964894" y="1389679"/>
            <a:ext cx="2246243" cy="2246243"/>
            <a:chOff x="-665923" y="15546"/>
            <a:chExt cx="2246243" cy="2246243"/>
          </a:xfrm>
          <a:solidFill>
            <a:srgbClr val="C0504D"/>
          </a:solidFill>
        </p:grpSpPr>
        <p:sp>
          <p:nvSpPr>
            <p:cNvPr id="16" name="椭圆 15"/>
            <p:cNvSpPr/>
            <p:nvPr/>
          </p:nvSpPr>
          <p:spPr>
            <a:xfrm>
              <a:off x="-665923" y="15546"/>
              <a:ext cx="2246243" cy="2246243"/>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任意多边形 16"/>
            <p:cNvSpPr/>
            <p:nvPr/>
          </p:nvSpPr>
          <p:spPr>
            <a:xfrm>
              <a:off x="-595798" y="1520518"/>
              <a:ext cx="2105992" cy="360000"/>
            </a:xfrm>
            <a:custGeom>
              <a:avLst/>
              <a:gdLst>
                <a:gd name="connsiteX0" fmla="*/ 0 w 2105992"/>
                <a:gd name="connsiteY0" fmla="*/ 0 h 360000"/>
                <a:gd name="connsiteX1" fmla="*/ 2105992 w 2105992"/>
                <a:gd name="connsiteY1" fmla="*/ 0 h 360000"/>
                <a:gd name="connsiteX2" fmla="*/ 2087857 w 2105992"/>
                <a:gd name="connsiteY2" fmla="*/ 49547 h 360000"/>
                <a:gd name="connsiteX3" fmla="*/ 1919651 w 2105992"/>
                <a:gd name="connsiteY3" fmla="*/ 326787 h 360000"/>
                <a:gd name="connsiteX4" fmla="*/ 1889465 w 2105992"/>
                <a:gd name="connsiteY4" fmla="*/ 360000 h 360000"/>
                <a:gd name="connsiteX5" fmla="*/ 216527 w 2105992"/>
                <a:gd name="connsiteY5" fmla="*/ 360000 h 360000"/>
                <a:gd name="connsiteX6" fmla="*/ 186341 w 2105992"/>
                <a:gd name="connsiteY6" fmla="*/ 326787 h 360000"/>
                <a:gd name="connsiteX7" fmla="*/ 18135 w 2105992"/>
                <a:gd name="connsiteY7" fmla="*/ 49547 h 360000"/>
                <a:gd name="connsiteX8" fmla="*/ 0 w 2105992"/>
                <a:gd name="connsiteY8" fmla="*/ 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5992" h="360000">
                  <a:moveTo>
                    <a:pt x="0" y="0"/>
                  </a:moveTo>
                  <a:lnTo>
                    <a:pt x="2105992" y="0"/>
                  </a:lnTo>
                  <a:lnTo>
                    <a:pt x="2087857" y="49547"/>
                  </a:lnTo>
                  <a:cubicBezTo>
                    <a:pt x="2045233" y="150323"/>
                    <a:pt x="1988317" y="243583"/>
                    <a:pt x="1919651" y="326787"/>
                  </a:cubicBezTo>
                  <a:lnTo>
                    <a:pt x="1889465" y="360000"/>
                  </a:lnTo>
                  <a:lnTo>
                    <a:pt x="216527" y="360000"/>
                  </a:lnTo>
                  <a:lnTo>
                    <a:pt x="186341" y="326787"/>
                  </a:lnTo>
                  <a:cubicBezTo>
                    <a:pt x="117675" y="243583"/>
                    <a:pt x="60759" y="150323"/>
                    <a:pt x="18135" y="4954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9" name="组合 18"/>
          <p:cNvGrpSpPr/>
          <p:nvPr/>
        </p:nvGrpSpPr>
        <p:grpSpPr>
          <a:xfrm>
            <a:off x="3718228" y="1389679"/>
            <a:ext cx="2246243" cy="2246243"/>
            <a:chOff x="-665923" y="15546"/>
            <a:chExt cx="2246243" cy="2246243"/>
          </a:xfrm>
          <a:solidFill>
            <a:srgbClr val="A5A5A5"/>
          </a:solidFill>
        </p:grpSpPr>
        <p:sp>
          <p:nvSpPr>
            <p:cNvPr id="20" name="椭圆 19"/>
            <p:cNvSpPr/>
            <p:nvPr/>
          </p:nvSpPr>
          <p:spPr>
            <a:xfrm>
              <a:off x="-665923" y="15546"/>
              <a:ext cx="2246243" cy="2246243"/>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任意多边形 20"/>
            <p:cNvSpPr/>
            <p:nvPr/>
          </p:nvSpPr>
          <p:spPr>
            <a:xfrm>
              <a:off x="-595798" y="1520518"/>
              <a:ext cx="2105992" cy="360000"/>
            </a:xfrm>
            <a:custGeom>
              <a:avLst/>
              <a:gdLst>
                <a:gd name="connsiteX0" fmla="*/ 0 w 2105992"/>
                <a:gd name="connsiteY0" fmla="*/ 0 h 360000"/>
                <a:gd name="connsiteX1" fmla="*/ 2105992 w 2105992"/>
                <a:gd name="connsiteY1" fmla="*/ 0 h 360000"/>
                <a:gd name="connsiteX2" fmla="*/ 2087857 w 2105992"/>
                <a:gd name="connsiteY2" fmla="*/ 49547 h 360000"/>
                <a:gd name="connsiteX3" fmla="*/ 1919651 w 2105992"/>
                <a:gd name="connsiteY3" fmla="*/ 326787 h 360000"/>
                <a:gd name="connsiteX4" fmla="*/ 1889465 w 2105992"/>
                <a:gd name="connsiteY4" fmla="*/ 360000 h 360000"/>
                <a:gd name="connsiteX5" fmla="*/ 216527 w 2105992"/>
                <a:gd name="connsiteY5" fmla="*/ 360000 h 360000"/>
                <a:gd name="connsiteX6" fmla="*/ 186341 w 2105992"/>
                <a:gd name="connsiteY6" fmla="*/ 326787 h 360000"/>
                <a:gd name="connsiteX7" fmla="*/ 18135 w 2105992"/>
                <a:gd name="connsiteY7" fmla="*/ 49547 h 360000"/>
                <a:gd name="connsiteX8" fmla="*/ 0 w 2105992"/>
                <a:gd name="connsiteY8" fmla="*/ 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5992" h="360000">
                  <a:moveTo>
                    <a:pt x="0" y="0"/>
                  </a:moveTo>
                  <a:lnTo>
                    <a:pt x="2105992" y="0"/>
                  </a:lnTo>
                  <a:lnTo>
                    <a:pt x="2087857" y="49547"/>
                  </a:lnTo>
                  <a:cubicBezTo>
                    <a:pt x="2045233" y="150323"/>
                    <a:pt x="1988317" y="243583"/>
                    <a:pt x="1919651" y="326787"/>
                  </a:cubicBezTo>
                  <a:lnTo>
                    <a:pt x="1889465" y="360000"/>
                  </a:lnTo>
                  <a:lnTo>
                    <a:pt x="216527" y="360000"/>
                  </a:lnTo>
                  <a:lnTo>
                    <a:pt x="186341" y="326787"/>
                  </a:lnTo>
                  <a:cubicBezTo>
                    <a:pt x="117675" y="243583"/>
                    <a:pt x="60759" y="150323"/>
                    <a:pt x="18135" y="4954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23" name="组合 22"/>
          <p:cNvGrpSpPr/>
          <p:nvPr/>
        </p:nvGrpSpPr>
        <p:grpSpPr>
          <a:xfrm>
            <a:off x="6471562" y="1389679"/>
            <a:ext cx="2246243" cy="2246243"/>
            <a:chOff x="-665923" y="15546"/>
            <a:chExt cx="2246243" cy="2246243"/>
          </a:xfrm>
        </p:grpSpPr>
        <p:sp>
          <p:nvSpPr>
            <p:cNvPr id="24" name="椭圆 23"/>
            <p:cNvSpPr/>
            <p:nvPr/>
          </p:nvSpPr>
          <p:spPr>
            <a:xfrm>
              <a:off x="-665923" y="15546"/>
              <a:ext cx="2246243" cy="2246243"/>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任意多边形 24"/>
            <p:cNvSpPr/>
            <p:nvPr/>
          </p:nvSpPr>
          <p:spPr>
            <a:xfrm>
              <a:off x="-595798" y="1520518"/>
              <a:ext cx="2105992" cy="360000"/>
            </a:xfrm>
            <a:custGeom>
              <a:avLst/>
              <a:gdLst>
                <a:gd name="connsiteX0" fmla="*/ 0 w 2105992"/>
                <a:gd name="connsiteY0" fmla="*/ 0 h 360000"/>
                <a:gd name="connsiteX1" fmla="*/ 2105992 w 2105992"/>
                <a:gd name="connsiteY1" fmla="*/ 0 h 360000"/>
                <a:gd name="connsiteX2" fmla="*/ 2087857 w 2105992"/>
                <a:gd name="connsiteY2" fmla="*/ 49547 h 360000"/>
                <a:gd name="connsiteX3" fmla="*/ 1919651 w 2105992"/>
                <a:gd name="connsiteY3" fmla="*/ 326787 h 360000"/>
                <a:gd name="connsiteX4" fmla="*/ 1889465 w 2105992"/>
                <a:gd name="connsiteY4" fmla="*/ 360000 h 360000"/>
                <a:gd name="connsiteX5" fmla="*/ 216527 w 2105992"/>
                <a:gd name="connsiteY5" fmla="*/ 360000 h 360000"/>
                <a:gd name="connsiteX6" fmla="*/ 186341 w 2105992"/>
                <a:gd name="connsiteY6" fmla="*/ 326787 h 360000"/>
                <a:gd name="connsiteX7" fmla="*/ 18135 w 2105992"/>
                <a:gd name="connsiteY7" fmla="*/ 49547 h 360000"/>
                <a:gd name="connsiteX8" fmla="*/ 0 w 2105992"/>
                <a:gd name="connsiteY8" fmla="*/ 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5992" h="360000">
                  <a:moveTo>
                    <a:pt x="0" y="0"/>
                  </a:moveTo>
                  <a:lnTo>
                    <a:pt x="2105992" y="0"/>
                  </a:lnTo>
                  <a:lnTo>
                    <a:pt x="2087857" y="49547"/>
                  </a:lnTo>
                  <a:cubicBezTo>
                    <a:pt x="2045233" y="150323"/>
                    <a:pt x="1988317" y="243583"/>
                    <a:pt x="1919651" y="326787"/>
                  </a:cubicBezTo>
                  <a:lnTo>
                    <a:pt x="1889465" y="360000"/>
                  </a:lnTo>
                  <a:lnTo>
                    <a:pt x="216527" y="360000"/>
                  </a:lnTo>
                  <a:lnTo>
                    <a:pt x="186341" y="326787"/>
                  </a:lnTo>
                  <a:cubicBezTo>
                    <a:pt x="117675" y="243583"/>
                    <a:pt x="60759" y="150323"/>
                    <a:pt x="18135" y="49547"/>
                  </a:cubicBezTo>
                  <a:lnTo>
                    <a:pt x="0" y="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文本框 25"/>
            <p:cNvSpPr txBox="1"/>
            <p:nvPr/>
          </p:nvSpPr>
          <p:spPr>
            <a:xfrm>
              <a:off x="-96800" y="1520518"/>
              <a:ext cx="1107996" cy="369332"/>
            </a:xfrm>
            <a:prstGeom prst="rect">
              <a:avLst/>
            </a:prstGeom>
            <a:noFill/>
          </p:spPr>
          <p:txBody>
            <a:bodyPr wrap="none" rtlCol="0">
              <a:spAutoFit/>
            </a:bodyPr>
            <a:lstStyle/>
            <a:p>
              <a:r>
                <a:rPr lang="zh-CN" altLang="en-US" dirty="0" smtClean="0">
                  <a:latin typeface="微软雅黑" panose="020B0503020204020204" charset="-122"/>
                  <a:ea typeface="微软雅黑" panose="020B0503020204020204" charset="-122"/>
                </a:rPr>
                <a:t>添加标题</a:t>
              </a:r>
              <a:endParaRPr lang="zh-CN" altLang="en-US" dirty="0">
                <a:latin typeface="微软雅黑" panose="020B0503020204020204" charset="-122"/>
                <a:ea typeface="微软雅黑" panose="020B0503020204020204" charset="-122"/>
              </a:endParaRPr>
            </a:p>
          </p:txBody>
        </p:sp>
      </p:grpSp>
      <p:grpSp>
        <p:nvGrpSpPr>
          <p:cNvPr id="27" name="组合 26"/>
          <p:cNvGrpSpPr/>
          <p:nvPr/>
        </p:nvGrpSpPr>
        <p:grpSpPr>
          <a:xfrm>
            <a:off x="9225530" y="1389679"/>
            <a:ext cx="2246243" cy="2246243"/>
            <a:chOff x="-665923" y="15546"/>
            <a:chExt cx="2246243" cy="2246243"/>
          </a:xfrm>
          <a:solidFill>
            <a:srgbClr val="FFC000"/>
          </a:solidFill>
        </p:grpSpPr>
        <p:sp>
          <p:nvSpPr>
            <p:cNvPr id="28" name="椭圆 27"/>
            <p:cNvSpPr/>
            <p:nvPr/>
          </p:nvSpPr>
          <p:spPr>
            <a:xfrm>
              <a:off x="-665923" y="15546"/>
              <a:ext cx="2246243" cy="2246243"/>
            </a:xfrm>
            <a:prstGeom prst="ellipse">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9" name="任意多边形 28"/>
            <p:cNvSpPr/>
            <p:nvPr/>
          </p:nvSpPr>
          <p:spPr>
            <a:xfrm>
              <a:off x="-595798" y="1520518"/>
              <a:ext cx="2105992" cy="360000"/>
            </a:xfrm>
            <a:custGeom>
              <a:avLst/>
              <a:gdLst>
                <a:gd name="connsiteX0" fmla="*/ 0 w 2105992"/>
                <a:gd name="connsiteY0" fmla="*/ 0 h 360000"/>
                <a:gd name="connsiteX1" fmla="*/ 2105992 w 2105992"/>
                <a:gd name="connsiteY1" fmla="*/ 0 h 360000"/>
                <a:gd name="connsiteX2" fmla="*/ 2087857 w 2105992"/>
                <a:gd name="connsiteY2" fmla="*/ 49547 h 360000"/>
                <a:gd name="connsiteX3" fmla="*/ 1919651 w 2105992"/>
                <a:gd name="connsiteY3" fmla="*/ 326787 h 360000"/>
                <a:gd name="connsiteX4" fmla="*/ 1889465 w 2105992"/>
                <a:gd name="connsiteY4" fmla="*/ 360000 h 360000"/>
                <a:gd name="connsiteX5" fmla="*/ 216527 w 2105992"/>
                <a:gd name="connsiteY5" fmla="*/ 360000 h 360000"/>
                <a:gd name="connsiteX6" fmla="*/ 186341 w 2105992"/>
                <a:gd name="connsiteY6" fmla="*/ 326787 h 360000"/>
                <a:gd name="connsiteX7" fmla="*/ 18135 w 2105992"/>
                <a:gd name="connsiteY7" fmla="*/ 49547 h 360000"/>
                <a:gd name="connsiteX8" fmla="*/ 0 w 2105992"/>
                <a:gd name="connsiteY8" fmla="*/ 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5992" h="360000">
                  <a:moveTo>
                    <a:pt x="0" y="0"/>
                  </a:moveTo>
                  <a:lnTo>
                    <a:pt x="2105992" y="0"/>
                  </a:lnTo>
                  <a:lnTo>
                    <a:pt x="2087857" y="49547"/>
                  </a:lnTo>
                  <a:cubicBezTo>
                    <a:pt x="2045233" y="150323"/>
                    <a:pt x="1988317" y="243583"/>
                    <a:pt x="1919651" y="326787"/>
                  </a:cubicBezTo>
                  <a:lnTo>
                    <a:pt x="1889465" y="360000"/>
                  </a:lnTo>
                  <a:lnTo>
                    <a:pt x="216527" y="360000"/>
                  </a:lnTo>
                  <a:lnTo>
                    <a:pt x="186341" y="326787"/>
                  </a:lnTo>
                  <a:cubicBezTo>
                    <a:pt x="117675" y="243583"/>
                    <a:pt x="60759" y="150323"/>
                    <a:pt x="18135" y="4954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1" name="矩形 30"/>
          <p:cNvSpPr/>
          <p:nvPr/>
        </p:nvSpPr>
        <p:spPr>
          <a:xfrm>
            <a:off x="1110581" y="5260695"/>
            <a:ext cx="9982915" cy="1021433"/>
          </a:xfrm>
          <a:prstGeom prst="rect">
            <a:avLst/>
          </a:prstGeom>
          <a:noFill/>
        </p:spPr>
        <p:txBody>
          <a:bodyPr wrap="square">
            <a:spAutoFit/>
          </a:bodyPr>
          <a:lstStyle/>
          <a:p>
            <a:pPr algn="just">
              <a:lnSpc>
                <a:spcPct val="130000"/>
              </a:lnSpc>
            </a:pPr>
            <a:r>
              <a:rPr lang="zh-CN" altLang="en-US" sz="1600" dirty="0" smtClean="0">
                <a:solidFill>
                  <a:srgbClr val="595959"/>
                </a:solidFill>
                <a:latin typeface="微软雅黑" panose="020B0503020204020204" charset="-122"/>
                <a:ea typeface="微软雅黑" panose="020B0503020204020204" charset="-122"/>
              </a:rPr>
              <a:t>请输入</a:t>
            </a:r>
            <a:r>
              <a:rPr lang="zh-CN" altLang="en-US" sz="1600" dirty="0">
                <a:solidFill>
                  <a:srgbClr val="595959"/>
                </a:solidFill>
                <a:latin typeface="微软雅黑" panose="020B0503020204020204" charset="-122"/>
                <a:ea typeface="微软雅黑" panose="020B0503020204020204" charset="-122"/>
              </a:rPr>
              <a:t>文本文字请输入文本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请输入文本</a:t>
            </a:r>
            <a:r>
              <a:rPr lang="zh-CN" altLang="en-US" sz="1600" dirty="0" smtClean="0">
                <a:solidFill>
                  <a:srgbClr val="595959"/>
                </a:solidFill>
                <a:latin typeface="微软雅黑" panose="020B0503020204020204" charset="-122"/>
                <a:ea typeface="微软雅黑" panose="020B0503020204020204" charset="-122"/>
              </a:rPr>
              <a:t>文字</a:t>
            </a:r>
            <a:endParaRPr lang="zh-CN" altLang="en-US" sz="1600" dirty="0">
              <a:solidFill>
                <a:srgbClr val="595959"/>
              </a:solidFill>
              <a:latin typeface="微软雅黑" panose="020B0503020204020204" charset="-122"/>
              <a:ea typeface="微软雅黑" panose="020B0503020204020204" charset="-122"/>
            </a:endParaRPr>
          </a:p>
        </p:txBody>
      </p:sp>
      <p:cxnSp>
        <p:nvCxnSpPr>
          <p:cNvPr id="32" name="直接连接符 31"/>
          <p:cNvCxnSpPr/>
          <p:nvPr/>
        </p:nvCxnSpPr>
        <p:spPr>
          <a:xfrm>
            <a:off x="699567" y="5115741"/>
            <a:ext cx="10989612" cy="0"/>
          </a:xfrm>
          <a:prstGeom prst="line">
            <a:avLst/>
          </a:prstGeom>
          <a:ln w="28575">
            <a:solidFill>
              <a:srgbClr val="5EC6D3"/>
            </a:solidFill>
            <a:prstDash val="dash"/>
          </a:ln>
        </p:spPr>
        <p:style>
          <a:lnRef idx="1">
            <a:schemeClr val="accent1"/>
          </a:lnRef>
          <a:fillRef idx="0">
            <a:schemeClr val="accent1"/>
          </a:fillRef>
          <a:effectRef idx="0">
            <a:schemeClr val="accent1"/>
          </a:effectRef>
          <a:fontRef idx="minor">
            <a:schemeClr val="tx1"/>
          </a:fontRef>
        </p:style>
      </p:cxnSp>
      <p:sp>
        <p:nvSpPr>
          <p:cNvPr id="33" name="任意多边形 32"/>
          <p:cNvSpPr/>
          <p:nvPr/>
        </p:nvSpPr>
        <p:spPr>
          <a:xfrm>
            <a:off x="1034874" y="2908858"/>
            <a:ext cx="2105992" cy="360000"/>
          </a:xfrm>
          <a:custGeom>
            <a:avLst/>
            <a:gdLst>
              <a:gd name="connsiteX0" fmla="*/ 0 w 2105992"/>
              <a:gd name="connsiteY0" fmla="*/ 0 h 360000"/>
              <a:gd name="connsiteX1" fmla="*/ 2105992 w 2105992"/>
              <a:gd name="connsiteY1" fmla="*/ 0 h 360000"/>
              <a:gd name="connsiteX2" fmla="*/ 2087857 w 2105992"/>
              <a:gd name="connsiteY2" fmla="*/ 49547 h 360000"/>
              <a:gd name="connsiteX3" fmla="*/ 1919651 w 2105992"/>
              <a:gd name="connsiteY3" fmla="*/ 326787 h 360000"/>
              <a:gd name="connsiteX4" fmla="*/ 1889465 w 2105992"/>
              <a:gd name="connsiteY4" fmla="*/ 360000 h 360000"/>
              <a:gd name="connsiteX5" fmla="*/ 216527 w 2105992"/>
              <a:gd name="connsiteY5" fmla="*/ 360000 h 360000"/>
              <a:gd name="connsiteX6" fmla="*/ 186341 w 2105992"/>
              <a:gd name="connsiteY6" fmla="*/ 326787 h 360000"/>
              <a:gd name="connsiteX7" fmla="*/ 18135 w 2105992"/>
              <a:gd name="connsiteY7" fmla="*/ 49547 h 360000"/>
              <a:gd name="connsiteX8" fmla="*/ 0 w 2105992"/>
              <a:gd name="connsiteY8" fmla="*/ 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5992" h="360000">
                <a:moveTo>
                  <a:pt x="0" y="0"/>
                </a:moveTo>
                <a:lnTo>
                  <a:pt x="2105992" y="0"/>
                </a:lnTo>
                <a:lnTo>
                  <a:pt x="2087857" y="49547"/>
                </a:lnTo>
                <a:cubicBezTo>
                  <a:pt x="2045233" y="150323"/>
                  <a:pt x="1988317" y="243583"/>
                  <a:pt x="1919651" y="326787"/>
                </a:cubicBezTo>
                <a:lnTo>
                  <a:pt x="1889465" y="360000"/>
                </a:lnTo>
                <a:lnTo>
                  <a:pt x="216527" y="360000"/>
                </a:lnTo>
                <a:lnTo>
                  <a:pt x="186341" y="326787"/>
                </a:lnTo>
                <a:cubicBezTo>
                  <a:pt x="117675" y="243583"/>
                  <a:pt x="60759" y="150323"/>
                  <a:pt x="18135" y="49547"/>
                </a:cubicBezTo>
                <a:lnTo>
                  <a:pt x="0" y="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endParaRPr>
          </a:p>
        </p:txBody>
      </p:sp>
      <p:sp>
        <p:nvSpPr>
          <p:cNvPr id="34" name="文本框 33"/>
          <p:cNvSpPr txBox="1"/>
          <p:nvPr/>
        </p:nvSpPr>
        <p:spPr>
          <a:xfrm>
            <a:off x="1533872" y="2908858"/>
            <a:ext cx="1107996" cy="369332"/>
          </a:xfrm>
          <a:prstGeom prst="rect">
            <a:avLst/>
          </a:prstGeom>
          <a:noFill/>
        </p:spPr>
        <p:txBody>
          <a:bodyPr wrap="none" rtlCol="0">
            <a:spAutoFit/>
          </a:bodyPr>
          <a:lstStyle/>
          <a:p>
            <a:r>
              <a:rPr lang="zh-CN" altLang="en-US" dirty="0" smtClean="0">
                <a:latin typeface="微软雅黑" panose="020B0503020204020204" charset="-122"/>
                <a:ea typeface="微软雅黑" panose="020B0503020204020204" charset="-122"/>
              </a:rPr>
              <a:t>添加标题</a:t>
            </a:r>
            <a:endParaRPr lang="zh-CN" altLang="en-US" dirty="0">
              <a:latin typeface="微软雅黑" panose="020B0503020204020204" charset="-122"/>
              <a:ea typeface="微软雅黑" panose="020B0503020204020204" charset="-122"/>
            </a:endParaRPr>
          </a:p>
        </p:txBody>
      </p:sp>
      <p:sp>
        <p:nvSpPr>
          <p:cNvPr id="35" name="任意多边形 34"/>
          <p:cNvSpPr/>
          <p:nvPr/>
        </p:nvSpPr>
        <p:spPr>
          <a:xfrm>
            <a:off x="3796446" y="2915808"/>
            <a:ext cx="2105992" cy="360000"/>
          </a:xfrm>
          <a:custGeom>
            <a:avLst/>
            <a:gdLst>
              <a:gd name="connsiteX0" fmla="*/ 0 w 2105992"/>
              <a:gd name="connsiteY0" fmla="*/ 0 h 360000"/>
              <a:gd name="connsiteX1" fmla="*/ 2105992 w 2105992"/>
              <a:gd name="connsiteY1" fmla="*/ 0 h 360000"/>
              <a:gd name="connsiteX2" fmla="*/ 2087857 w 2105992"/>
              <a:gd name="connsiteY2" fmla="*/ 49547 h 360000"/>
              <a:gd name="connsiteX3" fmla="*/ 1919651 w 2105992"/>
              <a:gd name="connsiteY3" fmla="*/ 326787 h 360000"/>
              <a:gd name="connsiteX4" fmla="*/ 1889465 w 2105992"/>
              <a:gd name="connsiteY4" fmla="*/ 360000 h 360000"/>
              <a:gd name="connsiteX5" fmla="*/ 216527 w 2105992"/>
              <a:gd name="connsiteY5" fmla="*/ 360000 h 360000"/>
              <a:gd name="connsiteX6" fmla="*/ 186341 w 2105992"/>
              <a:gd name="connsiteY6" fmla="*/ 326787 h 360000"/>
              <a:gd name="connsiteX7" fmla="*/ 18135 w 2105992"/>
              <a:gd name="connsiteY7" fmla="*/ 49547 h 360000"/>
              <a:gd name="connsiteX8" fmla="*/ 0 w 2105992"/>
              <a:gd name="connsiteY8" fmla="*/ 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5992" h="360000">
                <a:moveTo>
                  <a:pt x="0" y="0"/>
                </a:moveTo>
                <a:lnTo>
                  <a:pt x="2105992" y="0"/>
                </a:lnTo>
                <a:lnTo>
                  <a:pt x="2087857" y="49547"/>
                </a:lnTo>
                <a:cubicBezTo>
                  <a:pt x="2045233" y="150323"/>
                  <a:pt x="1988317" y="243583"/>
                  <a:pt x="1919651" y="326787"/>
                </a:cubicBezTo>
                <a:lnTo>
                  <a:pt x="1889465" y="360000"/>
                </a:lnTo>
                <a:lnTo>
                  <a:pt x="216527" y="360000"/>
                </a:lnTo>
                <a:lnTo>
                  <a:pt x="186341" y="326787"/>
                </a:lnTo>
                <a:cubicBezTo>
                  <a:pt x="117675" y="243583"/>
                  <a:pt x="60759" y="150323"/>
                  <a:pt x="18135" y="49547"/>
                </a:cubicBezTo>
                <a:lnTo>
                  <a:pt x="0" y="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endParaRPr>
          </a:p>
        </p:txBody>
      </p:sp>
      <p:sp>
        <p:nvSpPr>
          <p:cNvPr id="36" name="文本框 35"/>
          <p:cNvSpPr txBox="1"/>
          <p:nvPr/>
        </p:nvSpPr>
        <p:spPr>
          <a:xfrm>
            <a:off x="4295444" y="2915808"/>
            <a:ext cx="1107996" cy="369332"/>
          </a:xfrm>
          <a:prstGeom prst="rect">
            <a:avLst/>
          </a:prstGeom>
          <a:noFill/>
        </p:spPr>
        <p:txBody>
          <a:bodyPr wrap="none" rtlCol="0">
            <a:spAutoFit/>
          </a:bodyPr>
          <a:lstStyle/>
          <a:p>
            <a:r>
              <a:rPr lang="zh-CN" altLang="en-US" dirty="0" smtClean="0">
                <a:latin typeface="微软雅黑" panose="020B0503020204020204" charset="-122"/>
                <a:ea typeface="微软雅黑" panose="020B0503020204020204" charset="-122"/>
              </a:rPr>
              <a:t>添加标题</a:t>
            </a:r>
            <a:endParaRPr lang="zh-CN" altLang="en-US" dirty="0">
              <a:latin typeface="微软雅黑" panose="020B0503020204020204" charset="-122"/>
              <a:ea typeface="微软雅黑" panose="020B0503020204020204" charset="-122"/>
            </a:endParaRPr>
          </a:p>
        </p:txBody>
      </p:sp>
      <p:sp>
        <p:nvSpPr>
          <p:cNvPr id="37" name="任意多边形 36"/>
          <p:cNvSpPr/>
          <p:nvPr/>
        </p:nvSpPr>
        <p:spPr>
          <a:xfrm>
            <a:off x="9295020" y="2900620"/>
            <a:ext cx="2105992" cy="360000"/>
          </a:xfrm>
          <a:custGeom>
            <a:avLst/>
            <a:gdLst>
              <a:gd name="connsiteX0" fmla="*/ 0 w 2105992"/>
              <a:gd name="connsiteY0" fmla="*/ 0 h 360000"/>
              <a:gd name="connsiteX1" fmla="*/ 2105992 w 2105992"/>
              <a:gd name="connsiteY1" fmla="*/ 0 h 360000"/>
              <a:gd name="connsiteX2" fmla="*/ 2087857 w 2105992"/>
              <a:gd name="connsiteY2" fmla="*/ 49547 h 360000"/>
              <a:gd name="connsiteX3" fmla="*/ 1919651 w 2105992"/>
              <a:gd name="connsiteY3" fmla="*/ 326787 h 360000"/>
              <a:gd name="connsiteX4" fmla="*/ 1889465 w 2105992"/>
              <a:gd name="connsiteY4" fmla="*/ 360000 h 360000"/>
              <a:gd name="connsiteX5" fmla="*/ 216527 w 2105992"/>
              <a:gd name="connsiteY5" fmla="*/ 360000 h 360000"/>
              <a:gd name="connsiteX6" fmla="*/ 186341 w 2105992"/>
              <a:gd name="connsiteY6" fmla="*/ 326787 h 360000"/>
              <a:gd name="connsiteX7" fmla="*/ 18135 w 2105992"/>
              <a:gd name="connsiteY7" fmla="*/ 49547 h 360000"/>
              <a:gd name="connsiteX8" fmla="*/ 0 w 2105992"/>
              <a:gd name="connsiteY8" fmla="*/ 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5992" h="360000">
                <a:moveTo>
                  <a:pt x="0" y="0"/>
                </a:moveTo>
                <a:lnTo>
                  <a:pt x="2105992" y="0"/>
                </a:lnTo>
                <a:lnTo>
                  <a:pt x="2087857" y="49547"/>
                </a:lnTo>
                <a:cubicBezTo>
                  <a:pt x="2045233" y="150323"/>
                  <a:pt x="1988317" y="243583"/>
                  <a:pt x="1919651" y="326787"/>
                </a:cubicBezTo>
                <a:lnTo>
                  <a:pt x="1889465" y="360000"/>
                </a:lnTo>
                <a:lnTo>
                  <a:pt x="216527" y="360000"/>
                </a:lnTo>
                <a:lnTo>
                  <a:pt x="186341" y="326787"/>
                </a:lnTo>
                <a:cubicBezTo>
                  <a:pt x="117675" y="243583"/>
                  <a:pt x="60759" y="150323"/>
                  <a:pt x="18135" y="49547"/>
                </a:cubicBezTo>
                <a:lnTo>
                  <a:pt x="0" y="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endParaRPr>
          </a:p>
        </p:txBody>
      </p:sp>
      <p:sp>
        <p:nvSpPr>
          <p:cNvPr id="38" name="文本框 37"/>
          <p:cNvSpPr txBox="1"/>
          <p:nvPr/>
        </p:nvSpPr>
        <p:spPr>
          <a:xfrm>
            <a:off x="9794018" y="2900620"/>
            <a:ext cx="1107996" cy="369332"/>
          </a:xfrm>
          <a:prstGeom prst="rect">
            <a:avLst/>
          </a:prstGeom>
          <a:noFill/>
        </p:spPr>
        <p:txBody>
          <a:bodyPr wrap="none" rtlCol="0">
            <a:spAutoFit/>
          </a:bodyPr>
          <a:lstStyle/>
          <a:p>
            <a:r>
              <a:rPr lang="zh-CN" altLang="en-US" dirty="0" smtClean="0">
                <a:latin typeface="微软雅黑" panose="020B0503020204020204" charset="-122"/>
                <a:ea typeface="微软雅黑" panose="020B0503020204020204" charset="-122"/>
              </a:rPr>
              <a:t>添加标题</a:t>
            </a:r>
            <a:endParaRPr lang="zh-CN" altLang="en-US" dirty="0">
              <a:latin typeface="微软雅黑" panose="020B0503020204020204" charset="-122"/>
              <a:ea typeface="微软雅黑" panose="020B0503020204020204" charset="-122"/>
            </a:endParaRPr>
          </a:p>
        </p:txBody>
      </p:sp>
      <p:sp>
        <p:nvSpPr>
          <p:cNvPr id="39" name="文本框 38"/>
          <p:cNvSpPr txBox="1"/>
          <p:nvPr/>
        </p:nvSpPr>
        <p:spPr>
          <a:xfrm>
            <a:off x="3664729" y="3848217"/>
            <a:ext cx="2229616" cy="932563"/>
          </a:xfrm>
          <a:prstGeom prst="rect">
            <a:avLst/>
          </a:prstGeom>
          <a:noFill/>
        </p:spPr>
        <p:txBody>
          <a:bodyPr wrap="square" lIns="91440" tIns="45720" rIns="91440" bIns="45720" rtlCol="0">
            <a:spAutoFit/>
          </a:bodyPr>
          <a:lstStyle/>
          <a:p>
            <a:pPr algn="just">
              <a:lnSpc>
                <a:spcPct val="130000"/>
              </a:lnSpc>
            </a:pPr>
            <a:r>
              <a:rPr lang="zh-CN" altLang="en-US" sz="1400" dirty="0">
                <a:solidFill>
                  <a:srgbClr val="3C4E56"/>
                </a:solidFill>
                <a:latin typeface="微软雅黑" panose="020B0503020204020204" charset="-122"/>
                <a:ea typeface="微软雅黑" panose="020B0503020204020204" charset="-122"/>
              </a:rPr>
              <a:t>请输入您的文字请输入您的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endParaRPr lang="zh-CN" altLang="en-US" sz="1400" dirty="0">
              <a:solidFill>
                <a:srgbClr val="3C4E56"/>
              </a:solidFill>
              <a:latin typeface="微软雅黑" panose="020B0503020204020204" charset="-122"/>
              <a:ea typeface="微软雅黑" panose="020B0503020204020204" charset="-122"/>
            </a:endParaRPr>
          </a:p>
        </p:txBody>
      </p:sp>
      <p:sp>
        <p:nvSpPr>
          <p:cNvPr id="40" name="文本框 39"/>
          <p:cNvSpPr txBox="1"/>
          <p:nvPr/>
        </p:nvSpPr>
        <p:spPr>
          <a:xfrm>
            <a:off x="6479875" y="3848217"/>
            <a:ext cx="2229616" cy="932563"/>
          </a:xfrm>
          <a:prstGeom prst="rect">
            <a:avLst/>
          </a:prstGeom>
          <a:noFill/>
        </p:spPr>
        <p:txBody>
          <a:bodyPr wrap="square" lIns="91440" tIns="45720" rIns="91440" bIns="45720" rtlCol="0">
            <a:spAutoFit/>
          </a:bodyPr>
          <a:lstStyle/>
          <a:p>
            <a:pPr algn="just">
              <a:lnSpc>
                <a:spcPct val="130000"/>
              </a:lnSpc>
            </a:pPr>
            <a:r>
              <a:rPr lang="zh-CN" altLang="en-US" sz="1400" dirty="0">
                <a:solidFill>
                  <a:srgbClr val="3C4E56"/>
                </a:solidFill>
                <a:latin typeface="微软雅黑" panose="020B0503020204020204" charset="-122"/>
                <a:ea typeface="微软雅黑" panose="020B0503020204020204" charset="-122"/>
              </a:rPr>
              <a:t>请输入您的文字请输入您的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endParaRPr lang="zh-CN" altLang="en-US" sz="1400" dirty="0">
              <a:solidFill>
                <a:srgbClr val="3C4E56"/>
              </a:solidFill>
              <a:latin typeface="微软雅黑" panose="020B0503020204020204" charset="-122"/>
              <a:ea typeface="微软雅黑" panose="020B0503020204020204" charset="-122"/>
            </a:endParaRPr>
          </a:p>
        </p:txBody>
      </p:sp>
      <p:sp>
        <p:nvSpPr>
          <p:cNvPr id="41" name="文本框 40"/>
          <p:cNvSpPr txBox="1"/>
          <p:nvPr/>
        </p:nvSpPr>
        <p:spPr>
          <a:xfrm>
            <a:off x="9171396" y="3820226"/>
            <a:ext cx="2229616" cy="932563"/>
          </a:xfrm>
          <a:prstGeom prst="rect">
            <a:avLst/>
          </a:prstGeom>
          <a:noFill/>
        </p:spPr>
        <p:txBody>
          <a:bodyPr wrap="square" lIns="91440" tIns="45720" rIns="91440" bIns="45720" rtlCol="0">
            <a:spAutoFit/>
          </a:bodyPr>
          <a:lstStyle/>
          <a:p>
            <a:pPr algn="just">
              <a:lnSpc>
                <a:spcPct val="130000"/>
              </a:lnSpc>
            </a:pPr>
            <a:r>
              <a:rPr lang="zh-CN" altLang="en-US" sz="1400" dirty="0">
                <a:solidFill>
                  <a:srgbClr val="3C4E56"/>
                </a:solidFill>
                <a:latin typeface="微软雅黑" panose="020B0503020204020204" charset="-122"/>
                <a:ea typeface="微软雅黑" panose="020B0503020204020204" charset="-122"/>
              </a:rPr>
              <a:t>请输入您的文字请输入您的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endParaRPr lang="zh-CN" altLang="en-US" sz="1400" dirty="0">
              <a:solidFill>
                <a:srgbClr val="3C4E56"/>
              </a:solidFill>
              <a:latin typeface="微软雅黑" panose="020B0503020204020204" charset="-122"/>
              <a:ea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6</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14</a:t>
            </a:fld>
            <a:endParaRPr lang="en-GB" dirty="0"/>
          </a:p>
        </p:txBody>
      </p:sp>
      <p:sp>
        <p:nvSpPr>
          <p:cNvPr id="91" name="Rectangle 31"/>
          <p:cNvSpPr/>
          <p:nvPr/>
        </p:nvSpPr>
        <p:spPr>
          <a:xfrm>
            <a:off x="1440234" y="1466829"/>
            <a:ext cx="320492" cy="291356"/>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92" name="Rectangle 32"/>
          <p:cNvSpPr/>
          <p:nvPr/>
        </p:nvSpPr>
        <p:spPr>
          <a:xfrm>
            <a:off x="1440234" y="3106981"/>
            <a:ext cx="320492" cy="2913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93" name="Rectangle 33"/>
          <p:cNvSpPr/>
          <p:nvPr/>
        </p:nvSpPr>
        <p:spPr>
          <a:xfrm>
            <a:off x="1440234" y="4746279"/>
            <a:ext cx="320492" cy="29135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98" name="文本框 97"/>
          <p:cNvSpPr txBox="1"/>
          <p:nvPr/>
        </p:nvSpPr>
        <p:spPr>
          <a:xfrm>
            <a:off x="1806075" y="1327274"/>
            <a:ext cx="3141284" cy="1421928"/>
          </a:xfrm>
          <a:prstGeom prst="rect">
            <a:avLst/>
          </a:prstGeom>
          <a:noFill/>
        </p:spPr>
        <p:txBody>
          <a:bodyPr wrap="square" rtlCol="0">
            <a:spAutoFit/>
          </a:bodyPr>
          <a:lstStyle/>
          <a:p>
            <a:pPr>
              <a:lnSpc>
                <a:spcPct val="120000"/>
              </a:lnSpc>
            </a:pPr>
            <a:r>
              <a:rPr lang="zh-CN" altLang="en-US" sz="2400" b="1" dirty="0" smtClean="0">
                <a:solidFill>
                  <a:srgbClr val="C0504D"/>
                </a:solidFill>
                <a:latin typeface="微软雅黑" panose="020B0503020204020204" charset="-122"/>
                <a:ea typeface="微软雅黑" panose="020B0503020204020204" charset="-122"/>
              </a:rPr>
              <a:t>添加标题</a:t>
            </a:r>
            <a:endParaRPr lang="en-US" altLang="zh-CN" sz="2400" b="1" dirty="0" smtClean="0">
              <a:solidFill>
                <a:srgbClr val="C0504D"/>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endParaRPr lang="en-US" altLang="zh-CN" sz="1600" dirty="0" smtClean="0">
              <a:solidFill>
                <a:srgbClr val="595959"/>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请输入您的文字请输入您的文字</a:t>
            </a: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a:t>
            </a:r>
            <a:r>
              <a:rPr lang="zh-CN" altLang="en-US" sz="1600" dirty="0" smtClean="0">
                <a:solidFill>
                  <a:srgbClr val="595959"/>
                </a:solidFill>
                <a:latin typeface="微软雅黑" panose="020B0503020204020204" charset="-122"/>
                <a:ea typeface="微软雅黑" panose="020B0503020204020204" charset="-122"/>
              </a:rPr>
              <a:t>文字</a:t>
            </a:r>
            <a:endParaRPr lang="zh-CN" altLang="en-US" sz="1600" dirty="0">
              <a:solidFill>
                <a:srgbClr val="595959"/>
              </a:solidFill>
              <a:latin typeface="微软雅黑" panose="020B0503020204020204" charset="-122"/>
              <a:ea typeface="微软雅黑" panose="020B0503020204020204" charset="-122"/>
            </a:endParaRPr>
          </a:p>
        </p:txBody>
      </p:sp>
      <p:sp>
        <p:nvSpPr>
          <p:cNvPr id="99" name="文本框 98"/>
          <p:cNvSpPr txBox="1"/>
          <p:nvPr/>
        </p:nvSpPr>
        <p:spPr>
          <a:xfrm>
            <a:off x="1806075" y="2971513"/>
            <a:ext cx="3141284" cy="1421928"/>
          </a:xfrm>
          <a:prstGeom prst="rect">
            <a:avLst/>
          </a:prstGeom>
          <a:noFill/>
        </p:spPr>
        <p:txBody>
          <a:bodyPr wrap="square" rtlCol="0">
            <a:spAutoFit/>
          </a:bodyPr>
          <a:lstStyle/>
          <a:p>
            <a:pPr>
              <a:lnSpc>
                <a:spcPct val="120000"/>
              </a:lnSpc>
            </a:pPr>
            <a:r>
              <a:rPr lang="zh-CN" altLang="en-US" sz="2400" b="1" dirty="0" smtClean="0">
                <a:solidFill>
                  <a:srgbClr val="E46C0A"/>
                </a:solidFill>
                <a:latin typeface="微软雅黑" panose="020B0503020204020204" charset="-122"/>
                <a:ea typeface="微软雅黑" panose="020B0503020204020204" charset="-122"/>
              </a:rPr>
              <a:t>添加标题</a:t>
            </a:r>
            <a:endParaRPr lang="en-US" altLang="zh-CN" sz="2400" b="1" dirty="0" smtClean="0">
              <a:solidFill>
                <a:srgbClr val="E46C0A"/>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endParaRPr lang="en-US" altLang="zh-CN" sz="1600" dirty="0" smtClean="0">
              <a:solidFill>
                <a:srgbClr val="595959"/>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请输入您的文字请输入您的文字</a:t>
            </a: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a:t>
            </a:r>
            <a:r>
              <a:rPr lang="zh-CN" altLang="en-US" sz="1600" dirty="0" smtClean="0">
                <a:solidFill>
                  <a:srgbClr val="595959"/>
                </a:solidFill>
                <a:latin typeface="微软雅黑" panose="020B0503020204020204" charset="-122"/>
                <a:ea typeface="微软雅黑" panose="020B0503020204020204" charset="-122"/>
              </a:rPr>
              <a:t>文字</a:t>
            </a:r>
            <a:endParaRPr lang="zh-CN" altLang="en-US" sz="1600" dirty="0">
              <a:solidFill>
                <a:srgbClr val="595959"/>
              </a:solidFill>
              <a:latin typeface="微软雅黑" panose="020B0503020204020204" charset="-122"/>
              <a:ea typeface="微软雅黑" panose="020B0503020204020204" charset="-122"/>
            </a:endParaRPr>
          </a:p>
        </p:txBody>
      </p:sp>
      <p:sp>
        <p:nvSpPr>
          <p:cNvPr id="100" name="文本框 99"/>
          <p:cNvSpPr txBox="1"/>
          <p:nvPr/>
        </p:nvSpPr>
        <p:spPr>
          <a:xfrm>
            <a:off x="1806075" y="4631374"/>
            <a:ext cx="3141284" cy="1421928"/>
          </a:xfrm>
          <a:prstGeom prst="rect">
            <a:avLst/>
          </a:prstGeom>
          <a:noFill/>
        </p:spPr>
        <p:txBody>
          <a:bodyPr wrap="square" rtlCol="0">
            <a:spAutoFit/>
          </a:bodyPr>
          <a:lstStyle/>
          <a:p>
            <a:pPr>
              <a:lnSpc>
                <a:spcPct val="120000"/>
              </a:lnSpc>
            </a:pPr>
            <a:r>
              <a:rPr lang="zh-CN" altLang="en-US" sz="2400" b="1" dirty="0" smtClean="0">
                <a:solidFill>
                  <a:srgbClr val="FFC000"/>
                </a:solidFill>
                <a:latin typeface="微软雅黑" panose="020B0503020204020204" charset="-122"/>
                <a:ea typeface="微软雅黑" panose="020B0503020204020204" charset="-122"/>
              </a:rPr>
              <a:t>添加标题</a:t>
            </a:r>
            <a:endParaRPr lang="en-US" altLang="zh-CN" sz="2400" b="1" dirty="0" smtClean="0">
              <a:solidFill>
                <a:srgbClr val="FFC000"/>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endParaRPr lang="en-US" altLang="zh-CN" sz="1600" dirty="0" smtClean="0">
              <a:solidFill>
                <a:srgbClr val="595959"/>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请输入您的文字请输入您的文字</a:t>
            </a: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a:t>
            </a:r>
            <a:r>
              <a:rPr lang="zh-CN" altLang="en-US" sz="1600" dirty="0" smtClean="0">
                <a:solidFill>
                  <a:srgbClr val="595959"/>
                </a:solidFill>
                <a:latin typeface="微软雅黑" panose="020B0503020204020204" charset="-122"/>
                <a:ea typeface="微软雅黑" panose="020B0503020204020204" charset="-122"/>
              </a:rPr>
              <a:t>文字</a:t>
            </a:r>
            <a:endParaRPr lang="zh-CN" altLang="en-US" sz="1600" dirty="0">
              <a:solidFill>
                <a:srgbClr val="595959"/>
              </a:solidFill>
              <a:latin typeface="微软雅黑" panose="020B0503020204020204" charset="-122"/>
              <a:ea typeface="微软雅黑" panose="020B0503020204020204" charset="-122"/>
            </a:endParaRPr>
          </a:p>
        </p:txBody>
      </p:sp>
      <p:sp>
        <p:nvSpPr>
          <p:cNvPr id="101" name="Rectangle 31"/>
          <p:cNvSpPr/>
          <p:nvPr/>
        </p:nvSpPr>
        <p:spPr>
          <a:xfrm>
            <a:off x="6669319" y="1466829"/>
            <a:ext cx="320492" cy="291356"/>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02" name="Rectangle 32"/>
          <p:cNvSpPr/>
          <p:nvPr/>
        </p:nvSpPr>
        <p:spPr>
          <a:xfrm>
            <a:off x="6669319" y="3106981"/>
            <a:ext cx="320492" cy="2913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03" name="Rectangle 33"/>
          <p:cNvSpPr/>
          <p:nvPr/>
        </p:nvSpPr>
        <p:spPr>
          <a:xfrm>
            <a:off x="6669319" y="4746279"/>
            <a:ext cx="320492" cy="29135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04" name="文本框 103"/>
          <p:cNvSpPr txBox="1"/>
          <p:nvPr/>
        </p:nvSpPr>
        <p:spPr>
          <a:xfrm>
            <a:off x="7035160" y="1327274"/>
            <a:ext cx="3141284" cy="1421928"/>
          </a:xfrm>
          <a:prstGeom prst="rect">
            <a:avLst/>
          </a:prstGeom>
          <a:noFill/>
        </p:spPr>
        <p:txBody>
          <a:bodyPr wrap="square" rtlCol="0">
            <a:spAutoFit/>
          </a:bodyPr>
          <a:lstStyle/>
          <a:p>
            <a:pPr>
              <a:lnSpc>
                <a:spcPct val="120000"/>
              </a:lnSpc>
            </a:pPr>
            <a:r>
              <a:rPr lang="zh-CN" altLang="en-US" sz="2400" b="1" dirty="0" smtClean="0">
                <a:solidFill>
                  <a:srgbClr val="C0504D"/>
                </a:solidFill>
                <a:latin typeface="微软雅黑" panose="020B0503020204020204" charset="-122"/>
                <a:ea typeface="微软雅黑" panose="020B0503020204020204" charset="-122"/>
              </a:rPr>
              <a:t>添加标题</a:t>
            </a:r>
            <a:endParaRPr lang="en-US" altLang="zh-CN" sz="2400" b="1" dirty="0" smtClean="0">
              <a:solidFill>
                <a:srgbClr val="C0504D"/>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endParaRPr lang="en-US" altLang="zh-CN" sz="1600" dirty="0" smtClean="0">
              <a:solidFill>
                <a:srgbClr val="595959"/>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请输入您的文字请输入您的文字</a:t>
            </a: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a:t>
            </a:r>
            <a:r>
              <a:rPr lang="zh-CN" altLang="en-US" sz="1600" dirty="0" smtClean="0">
                <a:solidFill>
                  <a:srgbClr val="595959"/>
                </a:solidFill>
                <a:latin typeface="微软雅黑" panose="020B0503020204020204" charset="-122"/>
                <a:ea typeface="微软雅黑" panose="020B0503020204020204" charset="-122"/>
              </a:rPr>
              <a:t>文字</a:t>
            </a:r>
            <a:endParaRPr lang="zh-CN" altLang="en-US" sz="1600" dirty="0">
              <a:solidFill>
                <a:srgbClr val="595959"/>
              </a:solidFill>
              <a:latin typeface="微软雅黑" panose="020B0503020204020204" charset="-122"/>
              <a:ea typeface="微软雅黑" panose="020B0503020204020204" charset="-122"/>
            </a:endParaRPr>
          </a:p>
        </p:txBody>
      </p:sp>
      <p:sp>
        <p:nvSpPr>
          <p:cNvPr id="105" name="文本框 104"/>
          <p:cNvSpPr txBox="1"/>
          <p:nvPr/>
        </p:nvSpPr>
        <p:spPr>
          <a:xfrm>
            <a:off x="7035160" y="2971513"/>
            <a:ext cx="3141284" cy="1421928"/>
          </a:xfrm>
          <a:prstGeom prst="rect">
            <a:avLst/>
          </a:prstGeom>
          <a:noFill/>
        </p:spPr>
        <p:txBody>
          <a:bodyPr wrap="square" rtlCol="0">
            <a:spAutoFit/>
          </a:bodyPr>
          <a:lstStyle/>
          <a:p>
            <a:pPr>
              <a:lnSpc>
                <a:spcPct val="120000"/>
              </a:lnSpc>
            </a:pPr>
            <a:r>
              <a:rPr lang="zh-CN" altLang="en-US" sz="2400" b="1" dirty="0" smtClean="0">
                <a:solidFill>
                  <a:srgbClr val="E46C0A"/>
                </a:solidFill>
                <a:latin typeface="微软雅黑" panose="020B0503020204020204" charset="-122"/>
                <a:ea typeface="微软雅黑" panose="020B0503020204020204" charset="-122"/>
              </a:rPr>
              <a:t>添加标题</a:t>
            </a:r>
            <a:endParaRPr lang="en-US" altLang="zh-CN" sz="2400" b="1" dirty="0" smtClean="0">
              <a:solidFill>
                <a:srgbClr val="E46C0A"/>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endParaRPr lang="en-US" altLang="zh-CN" sz="1600" dirty="0" smtClean="0">
              <a:solidFill>
                <a:srgbClr val="595959"/>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请输入您的文字请输入您的文字</a:t>
            </a: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a:t>
            </a:r>
            <a:r>
              <a:rPr lang="zh-CN" altLang="en-US" sz="1600" dirty="0" smtClean="0">
                <a:solidFill>
                  <a:srgbClr val="595959"/>
                </a:solidFill>
                <a:latin typeface="微软雅黑" panose="020B0503020204020204" charset="-122"/>
                <a:ea typeface="微软雅黑" panose="020B0503020204020204" charset="-122"/>
              </a:rPr>
              <a:t>文字</a:t>
            </a:r>
            <a:endParaRPr lang="zh-CN" altLang="en-US" sz="1600" dirty="0">
              <a:solidFill>
                <a:srgbClr val="595959"/>
              </a:solidFill>
              <a:latin typeface="微软雅黑" panose="020B0503020204020204" charset="-122"/>
              <a:ea typeface="微软雅黑" panose="020B0503020204020204" charset="-122"/>
            </a:endParaRPr>
          </a:p>
        </p:txBody>
      </p:sp>
      <p:sp>
        <p:nvSpPr>
          <p:cNvPr id="106" name="文本框 105"/>
          <p:cNvSpPr txBox="1"/>
          <p:nvPr/>
        </p:nvSpPr>
        <p:spPr>
          <a:xfrm>
            <a:off x="7035160" y="4631374"/>
            <a:ext cx="3141284" cy="1421928"/>
          </a:xfrm>
          <a:prstGeom prst="rect">
            <a:avLst/>
          </a:prstGeom>
          <a:noFill/>
        </p:spPr>
        <p:txBody>
          <a:bodyPr wrap="square" rtlCol="0">
            <a:spAutoFit/>
          </a:bodyPr>
          <a:lstStyle/>
          <a:p>
            <a:pPr>
              <a:lnSpc>
                <a:spcPct val="120000"/>
              </a:lnSpc>
            </a:pPr>
            <a:r>
              <a:rPr lang="zh-CN" altLang="en-US" sz="2400" b="1" dirty="0" smtClean="0">
                <a:solidFill>
                  <a:srgbClr val="FFC000"/>
                </a:solidFill>
                <a:latin typeface="微软雅黑" panose="020B0503020204020204" charset="-122"/>
                <a:ea typeface="微软雅黑" panose="020B0503020204020204" charset="-122"/>
              </a:rPr>
              <a:t>添加标题</a:t>
            </a:r>
            <a:endParaRPr lang="en-US" altLang="zh-CN" sz="2400" b="1" dirty="0" smtClean="0">
              <a:solidFill>
                <a:srgbClr val="FFC000"/>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endParaRPr lang="en-US" altLang="zh-CN" sz="1600" dirty="0" smtClean="0">
              <a:solidFill>
                <a:srgbClr val="595959"/>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请输入您的文字请输入您的文字</a:t>
            </a: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a:t>
            </a:r>
            <a:r>
              <a:rPr lang="zh-CN" altLang="en-US" sz="1600" dirty="0" smtClean="0">
                <a:solidFill>
                  <a:srgbClr val="595959"/>
                </a:solidFill>
                <a:latin typeface="微软雅黑" panose="020B0503020204020204" charset="-122"/>
                <a:ea typeface="微软雅黑" panose="020B0503020204020204" charset="-122"/>
              </a:rPr>
              <a:t>文字</a:t>
            </a:r>
            <a:endParaRPr lang="zh-CN" altLang="en-US" sz="1600" dirty="0">
              <a:solidFill>
                <a:srgbClr val="595959"/>
              </a:solidFill>
              <a:latin typeface="微软雅黑" panose="020B0503020204020204" charset="-122"/>
              <a:ea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rot="10800000">
            <a:off x="2611308" y="2474737"/>
            <a:ext cx="1768825" cy="1768825"/>
          </a:xfrm>
          <a:prstGeom prst="roundRect">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3" name="文本框 22"/>
          <p:cNvSpPr txBox="1"/>
          <p:nvPr/>
        </p:nvSpPr>
        <p:spPr>
          <a:xfrm>
            <a:off x="2755462" y="2648749"/>
            <a:ext cx="1374775" cy="1443355"/>
          </a:xfrm>
          <a:prstGeom prst="rect">
            <a:avLst/>
          </a:prstGeom>
          <a:noFill/>
        </p:spPr>
        <p:txBody>
          <a:bodyPr wrap="none" rtlCol="0">
            <a:spAutoFit/>
          </a:bodyPr>
          <a:lstStyle/>
          <a:p>
            <a:pPr lvl="0" algn="ctr"/>
            <a:r>
              <a:rPr lang="en-US" altLang="zh-CN" sz="8800" dirty="0">
                <a:solidFill>
                  <a:srgbClr val="C0504D"/>
                </a:solidFill>
                <a:latin typeface="Impact" panose="020B0806030902050204" pitchFamily="34" charset="0"/>
              </a:rPr>
              <a:t>0</a:t>
            </a:r>
            <a:r>
              <a:rPr lang="en-US" sz="8800" dirty="0">
                <a:solidFill>
                  <a:srgbClr val="C0504D"/>
                </a:solidFill>
                <a:latin typeface="Impact" panose="020B0806030902050204" pitchFamily="34" charset="0"/>
              </a:rPr>
              <a:t>3</a:t>
            </a:r>
          </a:p>
        </p:txBody>
      </p:sp>
      <p:sp>
        <p:nvSpPr>
          <p:cNvPr id="24" name="矩形 23"/>
          <p:cNvSpPr/>
          <p:nvPr/>
        </p:nvSpPr>
        <p:spPr>
          <a:xfrm>
            <a:off x="4616450" y="3486785"/>
            <a:ext cx="5481955" cy="76200"/>
          </a:xfrm>
          <a:prstGeom prst="rect">
            <a:avLst/>
          </a:prstGeom>
          <a:solidFill>
            <a:schemeClr val="accent3"/>
          </a:solidFill>
          <a:ln w="25400" cap="flat" cmpd="sng" algn="ctr">
            <a:noFill/>
            <a:prstDash val="solid"/>
          </a:ln>
          <a:effectLst/>
        </p:spPr>
        <p:txBody>
          <a:bodyPr rtlCol="0" anchor="ctr"/>
          <a:lstStyle/>
          <a:p>
            <a:pPr algn="ctr">
              <a:defRPr/>
            </a:pPr>
            <a:endParaRPr lang="en-US" sz="1350"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nvSpPr>
        <p:spPr>
          <a:xfrm>
            <a:off x="5608320" y="2788285"/>
            <a:ext cx="4490085" cy="678815"/>
          </a:xfrm>
          <a:prstGeom prst="rect">
            <a:avLst/>
          </a:prstGeom>
          <a:noFill/>
          <a:effectLst>
            <a:outerShdw blurRad="50800" dist="38100" dir="2700000" algn="tl" rotWithShape="0">
              <a:prstClr val="black">
                <a:alpha val="40000"/>
              </a:prstClr>
            </a:outerShdw>
          </a:effectLst>
        </p:spPr>
        <p:txBody>
          <a:bodyPr wrap="square" rtlCol="0">
            <a:spAutoFit/>
          </a:bodyPr>
          <a:lstStyle/>
          <a:p>
            <a:pPr algn="dist"/>
            <a:r>
              <a:rPr lang="zh-CN" altLang="en-US" sz="3600" b="1" dirty="0" smtClean="0">
                <a:solidFill>
                  <a:srgbClr val="C0504D"/>
                </a:solidFill>
                <a:latin typeface="微软雅黑" panose="020B0503020204020204" charset="-122"/>
                <a:ea typeface="微软雅黑" panose="020B0503020204020204" charset="-122"/>
              </a:rPr>
              <a:t>单击此处添加标题</a:t>
            </a:r>
          </a:p>
        </p:txBody>
      </p:sp>
      <p:sp>
        <p:nvSpPr>
          <p:cNvPr id="27" name="文本框 9"/>
          <p:cNvSpPr txBox="1"/>
          <p:nvPr/>
        </p:nvSpPr>
        <p:spPr>
          <a:xfrm>
            <a:off x="4668709" y="3760180"/>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rPr>
              <a:t>添加副标题</a:t>
            </a:r>
          </a:p>
        </p:txBody>
      </p:sp>
      <p:sp>
        <p:nvSpPr>
          <p:cNvPr id="28" name="文本框 9"/>
          <p:cNvSpPr txBox="1"/>
          <p:nvPr/>
        </p:nvSpPr>
        <p:spPr>
          <a:xfrm>
            <a:off x="6038648" y="3760181"/>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sym typeface="+mn-ea"/>
              </a:rPr>
              <a:t>添加副标题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29" name="文本框 9"/>
          <p:cNvSpPr txBox="1"/>
          <p:nvPr/>
        </p:nvSpPr>
        <p:spPr>
          <a:xfrm>
            <a:off x="7444478" y="3760180"/>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sym typeface="+mn-ea"/>
              </a:rPr>
              <a:t>添加副标题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30" name="文本框 9"/>
          <p:cNvSpPr txBox="1"/>
          <p:nvPr/>
        </p:nvSpPr>
        <p:spPr>
          <a:xfrm>
            <a:off x="8824969" y="3760180"/>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sym typeface="+mn-ea"/>
              </a:rPr>
              <a:t>添加副标题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grpSp>
        <p:nvGrpSpPr>
          <p:cNvPr id="16" name="组合 15"/>
          <p:cNvGrpSpPr/>
          <p:nvPr/>
        </p:nvGrpSpPr>
        <p:grpSpPr>
          <a:xfrm>
            <a:off x="4626799" y="2629738"/>
            <a:ext cx="981498" cy="824988"/>
            <a:chOff x="5879058" y="3469473"/>
            <a:chExt cx="449354" cy="390586"/>
          </a:xfrm>
          <a:solidFill>
            <a:srgbClr val="C0504D"/>
          </a:solidFill>
        </p:grpSpPr>
        <p:sp>
          <p:nvSpPr>
            <p:cNvPr id="17" name="Freeform 12"/>
            <p:cNvSpPr>
              <a:spLocks noEditPoints="1"/>
            </p:cNvSpPr>
            <p:nvPr/>
          </p:nvSpPr>
          <p:spPr bwMode="auto">
            <a:xfrm>
              <a:off x="6026432" y="3557174"/>
              <a:ext cx="301980" cy="30288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a:spLocks noEditPoints="1"/>
            </p:cNvSpPr>
            <p:nvPr/>
          </p:nvSpPr>
          <p:spPr bwMode="auto">
            <a:xfrm>
              <a:off x="5879058" y="3469473"/>
              <a:ext cx="196197" cy="193485"/>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4"/>
            <p:cNvSpPr>
              <a:spLocks noEditPoints="1"/>
            </p:cNvSpPr>
            <p:nvPr/>
          </p:nvSpPr>
          <p:spPr bwMode="auto">
            <a:xfrm>
              <a:off x="5882675" y="3662958"/>
              <a:ext cx="147374" cy="151895"/>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椭圆 50"/>
          <p:cNvSpPr/>
          <p:nvPr/>
        </p:nvSpPr>
        <p:spPr>
          <a:xfrm>
            <a:off x="7017250" y="3796546"/>
            <a:ext cx="1041617" cy="104161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538068" y="3783451"/>
            <a:ext cx="1041617" cy="104161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1</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16</a:t>
            </a:fld>
            <a:endParaRPr lang="en-GB" dirty="0"/>
          </a:p>
        </p:txBody>
      </p:sp>
      <p:sp>
        <p:nvSpPr>
          <p:cNvPr id="24" name="矩形 23"/>
          <p:cNvSpPr/>
          <p:nvPr/>
        </p:nvSpPr>
        <p:spPr>
          <a:xfrm>
            <a:off x="5145521" y="1250344"/>
            <a:ext cx="6325617" cy="2055670"/>
          </a:xfrm>
          <a:prstGeom prst="rect">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32"/>
          <p:cNvSpPr/>
          <p:nvPr/>
        </p:nvSpPr>
        <p:spPr>
          <a:xfrm flipH="1">
            <a:off x="5145521" y="2618076"/>
            <a:ext cx="905119"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667312" y="4486658"/>
            <a:ext cx="3141284" cy="1421928"/>
          </a:xfrm>
          <a:prstGeom prst="rect">
            <a:avLst/>
          </a:prstGeom>
          <a:noFill/>
        </p:spPr>
        <p:txBody>
          <a:bodyPr wrap="square" rtlCol="0">
            <a:spAutoFit/>
          </a:bodyPr>
          <a:lstStyle/>
          <a:p>
            <a:pPr>
              <a:lnSpc>
                <a:spcPct val="120000"/>
              </a:lnSpc>
            </a:pPr>
            <a:r>
              <a:rPr lang="zh-CN" altLang="en-US" sz="2400" b="1" dirty="0" smtClean="0">
                <a:solidFill>
                  <a:srgbClr val="FFC000"/>
                </a:solidFill>
                <a:latin typeface="微软雅黑" panose="020B0503020204020204" charset="-122"/>
                <a:ea typeface="微软雅黑" panose="020B0503020204020204" charset="-122"/>
              </a:rPr>
              <a:t>添加标题</a:t>
            </a:r>
            <a:endParaRPr lang="en-US" altLang="zh-CN" sz="2400" b="1" dirty="0" smtClean="0">
              <a:solidFill>
                <a:srgbClr val="FFC000"/>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endParaRPr lang="en-US" altLang="zh-CN" sz="1600" dirty="0" smtClean="0">
              <a:solidFill>
                <a:srgbClr val="595959"/>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请输入您的文字请输入您的文字</a:t>
            </a: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a:t>
            </a:r>
            <a:r>
              <a:rPr lang="zh-CN" altLang="en-US" sz="1600" dirty="0" smtClean="0">
                <a:solidFill>
                  <a:srgbClr val="595959"/>
                </a:solidFill>
                <a:latin typeface="微软雅黑" panose="020B0503020204020204" charset="-122"/>
                <a:ea typeface="微软雅黑" panose="020B0503020204020204" charset="-122"/>
              </a:rPr>
              <a:t>文字</a:t>
            </a:r>
            <a:endParaRPr lang="zh-CN" altLang="en-US" sz="1600" dirty="0">
              <a:solidFill>
                <a:srgbClr val="595959"/>
              </a:solidFill>
              <a:latin typeface="微软雅黑" panose="020B0503020204020204" charset="-122"/>
              <a:ea typeface="微软雅黑" panose="020B0503020204020204" charset="-122"/>
            </a:endParaRPr>
          </a:p>
        </p:txBody>
      </p:sp>
      <p:sp>
        <p:nvSpPr>
          <p:cNvPr id="2" name="矩形 1"/>
          <p:cNvSpPr/>
          <p:nvPr/>
        </p:nvSpPr>
        <p:spPr>
          <a:xfrm>
            <a:off x="6289539" y="1726255"/>
            <a:ext cx="4415481" cy="953723"/>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charset="-122"/>
                <a:ea typeface="微软雅黑" panose="020B0503020204020204" charset="-122"/>
              </a:rPr>
              <a:t>请输入您的文字请输入您的</a:t>
            </a:r>
            <a:r>
              <a:rPr lang="zh-CN" altLang="en-US" sz="1600" dirty="0" smtClean="0">
                <a:solidFill>
                  <a:schemeClr val="bg1"/>
                </a:solidFill>
                <a:latin typeface="微软雅黑" panose="020B0503020204020204" charset="-122"/>
                <a:ea typeface="微软雅黑" panose="020B0503020204020204" charset="-122"/>
              </a:rPr>
              <a:t>文字</a:t>
            </a:r>
            <a:r>
              <a:rPr lang="zh-CN" altLang="en-US" sz="1600" dirty="0">
                <a:solidFill>
                  <a:schemeClr val="bg1"/>
                </a:solidFill>
                <a:latin typeface="微软雅黑" panose="020B0503020204020204" charset="-122"/>
                <a:ea typeface="微软雅黑" panose="020B0503020204020204" charset="-122"/>
              </a:rPr>
              <a:t>请输入您的文字请输入您的</a:t>
            </a:r>
            <a:r>
              <a:rPr lang="zh-CN" altLang="en-US" sz="1600" dirty="0" smtClean="0">
                <a:solidFill>
                  <a:schemeClr val="bg1"/>
                </a:solidFill>
                <a:latin typeface="微软雅黑" panose="020B0503020204020204" charset="-122"/>
                <a:ea typeface="微软雅黑" panose="020B0503020204020204" charset="-122"/>
              </a:rPr>
              <a:t>文字请</a:t>
            </a:r>
            <a:r>
              <a:rPr lang="zh-CN" altLang="en-US" sz="1600" dirty="0">
                <a:solidFill>
                  <a:schemeClr val="bg1"/>
                </a:solidFill>
                <a:latin typeface="微软雅黑" panose="020B0503020204020204" charset="-122"/>
                <a:ea typeface="微软雅黑" panose="020B0503020204020204" charset="-122"/>
              </a:rPr>
              <a:t>输入您的文字请输入您的</a:t>
            </a:r>
            <a:r>
              <a:rPr lang="zh-CN" altLang="en-US" sz="1600" dirty="0" smtClean="0">
                <a:solidFill>
                  <a:schemeClr val="bg1"/>
                </a:solidFill>
                <a:latin typeface="微软雅黑" panose="020B0503020204020204" charset="-122"/>
                <a:ea typeface="微软雅黑" panose="020B0503020204020204" charset="-122"/>
              </a:rPr>
              <a:t>文字请</a:t>
            </a:r>
            <a:r>
              <a:rPr lang="zh-CN" altLang="en-US" sz="1600" dirty="0">
                <a:solidFill>
                  <a:schemeClr val="bg1"/>
                </a:solidFill>
                <a:latin typeface="微软雅黑" panose="020B0503020204020204" charset="-122"/>
                <a:ea typeface="微软雅黑" panose="020B0503020204020204" charset="-122"/>
              </a:rPr>
              <a:t>输入您的文字请输入您的文字</a:t>
            </a:r>
          </a:p>
        </p:txBody>
      </p:sp>
      <p:pic>
        <p:nvPicPr>
          <p:cNvPr id="8" name="图片 7" descr="C:\Users\Administrator\Desktop\QQ截图20170215152137.jpgQQ截图20170215152137"/>
          <p:cNvPicPr>
            <a:picLocks noChangeAspect="1"/>
          </p:cNvPicPr>
          <p:nvPr/>
        </p:nvPicPr>
        <p:blipFill>
          <a:blip r:embed="rId2"/>
          <a:srcRect/>
          <a:stretch>
            <a:fillRect/>
          </a:stretch>
        </p:blipFill>
        <p:spPr>
          <a:xfrm>
            <a:off x="590264" y="1250344"/>
            <a:ext cx="4349750" cy="2902091"/>
          </a:xfrm>
          <a:prstGeom prst="rect">
            <a:avLst/>
          </a:prstGeom>
        </p:spPr>
      </p:pic>
      <p:sp>
        <p:nvSpPr>
          <p:cNvPr id="33" name="Freeform 48"/>
          <p:cNvSpPr>
            <a:spLocks noEditPoints="1"/>
          </p:cNvSpPr>
          <p:nvPr/>
        </p:nvSpPr>
        <p:spPr bwMode="auto">
          <a:xfrm>
            <a:off x="5831698" y="3987244"/>
            <a:ext cx="466078" cy="554951"/>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latin typeface="Arial" panose="020B0604020202020204" pitchFamily="34" charset="0"/>
              <a:cs typeface="Arial" panose="020B0604020202020204" pitchFamily="34" charset="0"/>
            </a:endParaRPr>
          </a:p>
        </p:txBody>
      </p:sp>
      <p:grpSp>
        <p:nvGrpSpPr>
          <p:cNvPr id="43" name="Group 49"/>
          <p:cNvGrpSpPr/>
          <p:nvPr/>
        </p:nvGrpSpPr>
        <p:grpSpPr>
          <a:xfrm>
            <a:off x="7307920" y="4030188"/>
            <a:ext cx="460276" cy="636922"/>
            <a:chOff x="3582988" y="3510757"/>
            <a:chExt cx="319088" cy="465138"/>
          </a:xfrm>
          <a:solidFill>
            <a:schemeClr val="bg1"/>
          </a:solidFill>
        </p:grpSpPr>
        <p:sp>
          <p:nvSpPr>
            <p:cNvPr id="44"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sym typeface="Gill Sans" charset="0"/>
              </a:endParaRPr>
            </a:p>
          </p:txBody>
        </p:sp>
        <p:sp>
          <p:nvSpPr>
            <p:cNvPr id="45"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sym typeface="Gill Sans" charset="0"/>
              </a:endParaRPr>
            </a:p>
          </p:txBody>
        </p:sp>
      </p:grpSp>
      <p:sp>
        <p:nvSpPr>
          <p:cNvPr id="52" name="椭圆 51"/>
          <p:cNvSpPr/>
          <p:nvPr/>
        </p:nvSpPr>
        <p:spPr>
          <a:xfrm>
            <a:off x="8496432" y="3781925"/>
            <a:ext cx="1041617" cy="104161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Group 44"/>
          <p:cNvGrpSpPr/>
          <p:nvPr/>
        </p:nvGrpSpPr>
        <p:grpSpPr>
          <a:xfrm>
            <a:off x="8761028" y="4041758"/>
            <a:ext cx="537513" cy="504071"/>
            <a:chOff x="8216107" y="2577307"/>
            <a:chExt cx="464344" cy="464344"/>
          </a:xfrm>
          <a:solidFill>
            <a:schemeClr val="bg1"/>
          </a:solidFill>
        </p:grpSpPr>
        <p:sp>
          <p:nvSpPr>
            <p:cNvPr id="37"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sym typeface="Gill Sans" charset="0"/>
              </a:endParaRPr>
            </a:p>
          </p:txBody>
        </p:sp>
        <p:sp>
          <p:nvSpPr>
            <p:cNvPr id="38"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sym typeface="Gill Sans" charset="0"/>
              </a:endParaRPr>
            </a:p>
          </p:txBody>
        </p:sp>
        <p:sp>
          <p:nvSpPr>
            <p:cNvPr id="39"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sym typeface="Gill Sans" charset="0"/>
              </a:endParaRPr>
            </a:p>
          </p:txBody>
        </p:sp>
        <p:sp>
          <p:nvSpPr>
            <p:cNvPr id="40"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sym typeface="Gill Sans" charset="0"/>
              </a:endParaRPr>
            </a:p>
          </p:txBody>
        </p:sp>
      </p:grpSp>
      <p:sp>
        <p:nvSpPr>
          <p:cNvPr id="53" name="椭圆 52"/>
          <p:cNvSpPr/>
          <p:nvPr/>
        </p:nvSpPr>
        <p:spPr>
          <a:xfrm>
            <a:off x="9976017" y="3796546"/>
            <a:ext cx="1041617" cy="104161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5"/>
          <p:cNvSpPr/>
          <p:nvPr/>
        </p:nvSpPr>
        <p:spPr bwMode="auto">
          <a:xfrm flipH="1">
            <a:off x="10344861" y="4133496"/>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sp>
        <p:nvSpPr>
          <p:cNvPr id="10" name="矩形 9"/>
          <p:cNvSpPr/>
          <p:nvPr/>
        </p:nvSpPr>
        <p:spPr>
          <a:xfrm>
            <a:off x="5496642" y="5101708"/>
            <a:ext cx="1107996" cy="424732"/>
          </a:xfrm>
          <a:prstGeom prst="rect">
            <a:avLst/>
          </a:prstGeom>
        </p:spPr>
        <p:txBody>
          <a:bodyPr wrap="none">
            <a:spAutoFit/>
          </a:bodyPr>
          <a:lstStyle/>
          <a:p>
            <a:pPr>
              <a:lnSpc>
                <a:spcPct val="120000"/>
              </a:lnSpc>
            </a:pPr>
            <a:r>
              <a:rPr lang="zh-CN" altLang="en-US" b="1" dirty="0">
                <a:solidFill>
                  <a:srgbClr val="FFC000"/>
                </a:solidFill>
                <a:latin typeface="微软雅黑" panose="020B0503020204020204" charset="-122"/>
                <a:ea typeface="微软雅黑" panose="020B0503020204020204" charset="-122"/>
              </a:rPr>
              <a:t>添加标题</a:t>
            </a:r>
            <a:endParaRPr lang="en-US" altLang="zh-CN" b="1" dirty="0">
              <a:solidFill>
                <a:srgbClr val="FFC000"/>
              </a:solidFill>
              <a:latin typeface="微软雅黑" panose="020B0503020204020204" charset="-122"/>
              <a:ea typeface="微软雅黑" panose="020B0503020204020204" charset="-122"/>
            </a:endParaRPr>
          </a:p>
        </p:txBody>
      </p:sp>
      <p:sp>
        <p:nvSpPr>
          <p:cNvPr id="61" name="矩形 60"/>
          <p:cNvSpPr/>
          <p:nvPr/>
        </p:nvSpPr>
        <p:spPr>
          <a:xfrm>
            <a:off x="7016561" y="5121742"/>
            <a:ext cx="1107996" cy="424732"/>
          </a:xfrm>
          <a:prstGeom prst="rect">
            <a:avLst/>
          </a:prstGeom>
        </p:spPr>
        <p:txBody>
          <a:bodyPr wrap="none">
            <a:spAutoFit/>
          </a:bodyPr>
          <a:lstStyle/>
          <a:p>
            <a:pPr>
              <a:lnSpc>
                <a:spcPct val="120000"/>
              </a:lnSpc>
            </a:pPr>
            <a:r>
              <a:rPr lang="zh-CN" altLang="en-US" b="1" dirty="0">
                <a:solidFill>
                  <a:srgbClr val="FFC000"/>
                </a:solidFill>
                <a:latin typeface="微软雅黑" panose="020B0503020204020204" charset="-122"/>
                <a:ea typeface="微软雅黑" panose="020B0503020204020204" charset="-122"/>
              </a:rPr>
              <a:t>添加标题</a:t>
            </a:r>
            <a:endParaRPr lang="en-US" altLang="zh-CN" b="1" dirty="0">
              <a:solidFill>
                <a:srgbClr val="FFC000"/>
              </a:solidFill>
              <a:latin typeface="微软雅黑" panose="020B0503020204020204" charset="-122"/>
              <a:ea typeface="微软雅黑" panose="020B0503020204020204" charset="-122"/>
            </a:endParaRPr>
          </a:p>
        </p:txBody>
      </p:sp>
      <p:sp>
        <p:nvSpPr>
          <p:cNvPr id="62" name="矩形 61"/>
          <p:cNvSpPr/>
          <p:nvPr/>
        </p:nvSpPr>
        <p:spPr>
          <a:xfrm>
            <a:off x="8473523" y="5130183"/>
            <a:ext cx="1107996" cy="424732"/>
          </a:xfrm>
          <a:prstGeom prst="rect">
            <a:avLst/>
          </a:prstGeom>
        </p:spPr>
        <p:txBody>
          <a:bodyPr wrap="none">
            <a:spAutoFit/>
          </a:bodyPr>
          <a:lstStyle/>
          <a:p>
            <a:pPr>
              <a:lnSpc>
                <a:spcPct val="120000"/>
              </a:lnSpc>
            </a:pPr>
            <a:r>
              <a:rPr lang="zh-CN" altLang="en-US" b="1" dirty="0">
                <a:solidFill>
                  <a:srgbClr val="FFC000"/>
                </a:solidFill>
                <a:latin typeface="微软雅黑" panose="020B0503020204020204" charset="-122"/>
                <a:ea typeface="微软雅黑" panose="020B0503020204020204" charset="-122"/>
              </a:rPr>
              <a:t>添加标题</a:t>
            </a:r>
            <a:endParaRPr lang="en-US" altLang="zh-CN" b="1" dirty="0">
              <a:solidFill>
                <a:srgbClr val="FFC000"/>
              </a:solidFill>
              <a:latin typeface="微软雅黑" panose="020B0503020204020204" charset="-122"/>
              <a:ea typeface="微软雅黑" panose="020B0503020204020204" charset="-122"/>
            </a:endParaRPr>
          </a:p>
        </p:txBody>
      </p:sp>
      <p:sp>
        <p:nvSpPr>
          <p:cNvPr id="63" name="矩形 62"/>
          <p:cNvSpPr/>
          <p:nvPr/>
        </p:nvSpPr>
        <p:spPr>
          <a:xfrm>
            <a:off x="9934591" y="5121742"/>
            <a:ext cx="1107996" cy="424732"/>
          </a:xfrm>
          <a:prstGeom prst="rect">
            <a:avLst/>
          </a:prstGeom>
        </p:spPr>
        <p:txBody>
          <a:bodyPr wrap="none">
            <a:spAutoFit/>
          </a:bodyPr>
          <a:lstStyle/>
          <a:p>
            <a:pPr>
              <a:lnSpc>
                <a:spcPct val="120000"/>
              </a:lnSpc>
            </a:pPr>
            <a:r>
              <a:rPr lang="zh-CN" altLang="en-US" b="1" dirty="0">
                <a:solidFill>
                  <a:srgbClr val="FFC000"/>
                </a:solidFill>
                <a:latin typeface="微软雅黑" panose="020B0503020204020204" charset="-122"/>
                <a:ea typeface="微软雅黑" panose="020B0503020204020204" charset="-122"/>
              </a:rPr>
              <a:t>添加标题</a:t>
            </a:r>
            <a:endParaRPr lang="en-US" altLang="zh-CN" b="1" dirty="0">
              <a:solidFill>
                <a:srgbClr val="FFC000"/>
              </a:solidFill>
              <a:latin typeface="微软雅黑" panose="020B0503020204020204" charset="-122"/>
              <a:ea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2</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17</a:t>
            </a:fld>
            <a:endParaRPr lang="en-GB" dirty="0"/>
          </a:p>
        </p:txBody>
      </p:sp>
      <p:grpSp>
        <p:nvGrpSpPr>
          <p:cNvPr id="379" name="Group 155"/>
          <p:cNvGrpSpPr/>
          <p:nvPr/>
        </p:nvGrpSpPr>
        <p:grpSpPr>
          <a:xfrm>
            <a:off x="1756360" y="1451454"/>
            <a:ext cx="277647" cy="276819"/>
            <a:chOff x="2138511" y="2464802"/>
            <a:chExt cx="354012" cy="352956"/>
          </a:xfrm>
          <a:solidFill>
            <a:schemeClr val="accent1"/>
          </a:solidFill>
        </p:grpSpPr>
        <p:sp>
          <p:nvSpPr>
            <p:cNvPr id="380" name="Oval 15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rial" panose="020B0604020202020204" pitchFamily="34" charset="0"/>
                <a:cs typeface="Arial" panose="020B0604020202020204" pitchFamily="34" charset="0"/>
              </a:endParaRPr>
            </a:p>
          </p:txBody>
        </p:sp>
        <p:sp>
          <p:nvSpPr>
            <p:cNvPr id="381" name="Freeform 15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rial" panose="020B0604020202020204" pitchFamily="34" charset="0"/>
                <a:cs typeface="Arial" panose="020B0604020202020204" pitchFamily="34" charset="0"/>
              </a:endParaRPr>
            </a:p>
          </p:txBody>
        </p:sp>
      </p:grpSp>
      <p:grpSp>
        <p:nvGrpSpPr>
          <p:cNvPr id="385" name="Group 160"/>
          <p:cNvGrpSpPr/>
          <p:nvPr/>
        </p:nvGrpSpPr>
        <p:grpSpPr>
          <a:xfrm>
            <a:off x="1741617" y="3037860"/>
            <a:ext cx="277647" cy="276819"/>
            <a:chOff x="2138511" y="2464802"/>
            <a:chExt cx="354012" cy="352956"/>
          </a:xfrm>
          <a:solidFill>
            <a:schemeClr val="accent2"/>
          </a:solidFill>
        </p:grpSpPr>
        <p:sp>
          <p:nvSpPr>
            <p:cNvPr id="386" name="Oval 1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rial" panose="020B0604020202020204" pitchFamily="34" charset="0"/>
                <a:cs typeface="Arial" panose="020B0604020202020204" pitchFamily="34" charset="0"/>
              </a:endParaRPr>
            </a:p>
          </p:txBody>
        </p:sp>
        <p:sp>
          <p:nvSpPr>
            <p:cNvPr id="387" name="Freeform 1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rial" panose="020B0604020202020204" pitchFamily="34" charset="0"/>
                <a:cs typeface="Arial" panose="020B0604020202020204" pitchFamily="34" charset="0"/>
              </a:endParaRPr>
            </a:p>
          </p:txBody>
        </p:sp>
      </p:grpSp>
      <p:grpSp>
        <p:nvGrpSpPr>
          <p:cNvPr id="391" name="Group 165"/>
          <p:cNvGrpSpPr/>
          <p:nvPr/>
        </p:nvGrpSpPr>
        <p:grpSpPr>
          <a:xfrm>
            <a:off x="1795069" y="4784561"/>
            <a:ext cx="277647" cy="276819"/>
            <a:chOff x="2138511" y="2464802"/>
            <a:chExt cx="354012" cy="352956"/>
          </a:xfrm>
          <a:solidFill>
            <a:schemeClr val="accent3"/>
          </a:solidFill>
        </p:grpSpPr>
        <p:sp>
          <p:nvSpPr>
            <p:cNvPr id="392" name="Oval 1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rial" panose="020B0604020202020204" pitchFamily="34" charset="0"/>
                <a:cs typeface="Arial" panose="020B0604020202020204" pitchFamily="34" charset="0"/>
              </a:endParaRPr>
            </a:p>
          </p:txBody>
        </p:sp>
        <p:sp>
          <p:nvSpPr>
            <p:cNvPr id="393" name="Freeform 1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rial" panose="020B0604020202020204" pitchFamily="34" charset="0"/>
                <a:cs typeface="Arial" panose="020B0604020202020204" pitchFamily="34" charset="0"/>
              </a:endParaRPr>
            </a:p>
          </p:txBody>
        </p:sp>
      </p:grpSp>
      <p:grpSp>
        <p:nvGrpSpPr>
          <p:cNvPr id="394" name="Group 3"/>
          <p:cNvGrpSpPr/>
          <p:nvPr/>
        </p:nvGrpSpPr>
        <p:grpSpPr>
          <a:xfrm>
            <a:off x="4925546" y="4834093"/>
            <a:ext cx="412706" cy="1820482"/>
            <a:chOff x="4980416" y="5037518"/>
            <a:chExt cx="412706" cy="1820482"/>
          </a:xfrm>
        </p:grpSpPr>
        <p:sp>
          <p:nvSpPr>
            <p:cNvPr id="395" name="Freeform 11"/>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396" name="Freeform 12"/>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397" name="Freeform 13"/>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398" name="Freeform 14"/>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399" name="Freeform 15"/>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00" name="Freeform 16"/>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01" name="Freeform 35"/>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02" name="Freeform 36"/>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03" name="Freeform 37"/>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chemeClr val="accent1"/>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04" name="Freeform 38"/>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chemeClr val="accent1"/>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05" name="Freeform 39"/>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chemeClr val="accent1"/>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grpSp>
      <p:grpSp>
        <p:nvGrpSpPr>
          <p:cNvPr id="406" name="Group 4"/>
          <p:cNvGrpSpPr/>
          <p:nvPr/>
        </p:nvGrpSpPr>
        <p:grpSpPr>
          <a:xfrm>
            <a:off x="5447992" y="5151869"/>
            <a:ext cx="412706" cy="1502706"/>
            <a:chOff x="5502862" y="5355294"/>
            <a:chExt cx="412706" cy="1502706"/>
          </a:xfrm>
        </p:grpSpPr>
        <p:sp>
          <p:nvSpPr>
            <p:cNvPr id="407" name="Freeform 23"/>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08" name="Freeform 24"/>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09" name="Freeform 25"/>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10" name="Freeform 26"/>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11" name="Freeform 27"/>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12" name="Freeform 28"/>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13" name="Freeform 40"/>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14" name="Freeform 41"/>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15" name="Freeform 42"/>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chemeClr val="accent2"/>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16" name="Freeform 43"/>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accent2"/>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17" name="Freeform 44"/>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chemeClr val="accent2"/>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grpSp>
      <p:grpSp>
        <p:nvGrpSpPr>
          <p:cNvPr id="418" name="Group 7"/>
          <p:cNvGrpSpPr/>
          <p:nvPr/>
        </p:nvGrpSpPr>
        <p:grpSpPr>
          <a:xfrm>
            <a:off x="6904916" y="5151869"/>
            <a:ext cx="407320" cy="1502706"/>
            <a:chOff x="6959786" y="5355294"/>
            <a:chExt cx="407320" cy="1502706"/>
          </a:xfrm>
        </p:grpSpPr>
        <p:sp>
          <p:nvSpPr>
            <p:cNvPr id="419" name="Freeform 17"/>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20" name="Freeform 18"/>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21" name="Freeform 19"/>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22" name="Freeform 20"/>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23" name="Freeform 21"/>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24" name="Freeform 22"/>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25" name="Freeform 45"/>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26" name="Freeform 46"/>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27" name="Freeform 47"/>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chemeClr val="tx2"/>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28" name="Freeform 48"/>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tx2"/>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29" name="Freeform 49"/>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chemeClr val="tx2"/>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grpSp>
      <p:grpSp>
        <p:nvGrpSpPr>
          <p:cNvPr id="430" name="Group 5"/>
          <p:cNvGrpSpPr/>
          <p:nvPr/>
        </p:nvGrpSpPr>
        <p:grpSpPr>
          <a:xfrm>
            <a:off x="5952934" y="4063216"/>
            <a:ext cx="403952" cy="2588666"/>
            <a:chOff x="6007804" y="4266641"/>
            <a:chExt cx="403952" cy="2588666"/>
          </a:xfrm>
        </p:grpSpPr>
        <p:sp>
          <p:nvSpPr>
            <p:cNvPr id="431" name="Freeform 29"/>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32" name="Freeform 30"/>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33" name="Freeform 31"/>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34" name="Freeform 32"/>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35" name="Freeform 33"/>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36" name="Freeform 34"/>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37" name="Freeform 50"/>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38" name="Freeform 51"/>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39" name="Freeform 52"/>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chemeClr val="accent3"/>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40" name="Freeform 53"/>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chemeClr val="accent3"/>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41" name="Freeform 54"/>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chemeClr val="accent3"/>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grpSp>
      <p:grpSp>
        <p:nvGrpSpPr>
          <p:cNvPr id="442" name="Group 6"/>
          <p:cNvGrpSpPr/>
          <p:nvPr/>
        </p:nvGrpSpPr>
        <p:grpSpPr>
          <a:xfrm>
            <a:off x="6425559" y="3509800"/>
            <a:ext cx="409339" cy="3142082"/>
            <a:chOff x="6480429" y="3713225"/>
            <a:chExt cx="409339" cy="3142082"/>
          </a:xfrm>
        </p:grpSpPr>
        <p:sp>
          <p:nvSpPr>
            <p:cNvPr id="443" name="Freeform 5"/>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44" name="Freeform 6"/>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45" name="Freeform 7"/>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46" name="Freeform 8"/>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47" name="Freeform 9"/>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48" name="Freeform 10"/>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49" name="Freeform 55"/>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50" name="Freeform 56"/>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51" name="Freeform 57"/>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chemeClr val="accent4"/>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52" name="Freeform 58"/>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chemeClr val="accent4"/>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53" name="Freeform 59"/>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chemeClr val="accent4"/>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grpSp>
      <p:sp>
        <p:nvSpPr>
          <p:cNvPr id="455" name="Freeform 74"/>
          <p:cNvSpPr/>
          <p:nvPr/>
        </p:nvSpPr>
        <p:spPr bwMode="auto">
          <a:xfrm>
            <a:off x="4910061" y="2685063"/>
            <a:ext cx="1130395" cy="1117604"/>
          </a:xfrm>
          <a:custGeom>
            <a:avLst/>
            <a:gdLst>
              <a:gd name="T0" fmla="*/ 363 w 710"/>
              <a:gd name="T1" fmla="*/ 0 h 702"/>
              <a:gd name="T2" fmla="*/ 270 w 710"/>
              <a:gd name="T3" fmla="*/ 13 h 702"/>
              <a:gd name="T4" fmla="*/ 51 w 710"/>
              <a:gd name="T5" fmla="*/ 418 h 702"/>
              <a:gd name="T6" fmla="*/ 363 w 710"/>
              <a:gd name="T7" fmla="*/ 651 h 702"/>
              <a:gd name="T8" fmla="*/ 456 w 710"/>
              <a:gd name="T9" fmla="*/ 637 h 702"/>
              <a:gd name="T10" fmla="*/ 470 w 710"/>
              <a:gd name="T11" fmla="*/ 633 h 702"/>
              <a:gd name="T12" fmla="*/ 628 w 710"/>
              <a:gd name="T13" fmla="*/ 702 h 702"/>
              <a:gd name="T14" fmla="*/ 597 w 710"/>
              <a:gd name="T15" fmla="*/ 551 h 702"/>
              <a:gd name="T16" fmla="*/ 675 w 710"/>
              <a:gd name="T17" fmla="*/ 232 h 702"/>
              <a:gd name="T18" fmla="*/ 363 w 710"/>
              <a:gd name="T19" fmla="*/ 0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702">
                <a:moveTo>
                  <a:pt x="363" y="0"/>
                </a:moveTo>
                <a:cubicBezTo>
                  <a:pt x="332" y="0"/>
                  <a:pt x="301" y="4"/>
                  <a:pt x="270" y="13"/>
                </a:cubicBezTo>
                <a:cubicBezTo>
                  <a:pt x="98" y="65"/>
                  <a:pt x="0" y="246"/>
                  <a:pt x="51" y="418"/>
                </a:cubicBezTo>
                <a:cubicBezTo>
                  <a:pt x="93" y="560"/>
                  <a:pt x="223" y="651"/>
                  <a:pt x="363" y="651"/>
                </a:cubicBezTo>
                <a:cubicBezTo>
                  <a:pt x="394" y="651"/>
                  <a:pt x="425" y="647"/>
                  <a:pt x="456" y="637"/>
                </a:cubicBezTo>
                <a:cubicBezTo>
                  <a:pt x="461" y="636"/>
                  <a:pt x="465" y="634"/>
                  <a:pt x="470" y="633"/>
                </a:cubicBezTo>
                <a:cubicBezTo>
                  <a:pt x="628" y="702"/>
                  <a:pt x="628" y="702"/>
                  <a:pt x="628" y="702"/>
                </a:cubicBezTo>
                <a:cubicBezTo>
                  <a:pt x="597" y="551"/>
                  <a:pt x="597" y="551"/>
                  <a:pt x="597" y="551"/>
                </a:cubicBezTo>
                <a:cubicBezTo>
                  <a:pt x="676" y="469"/>
                  <a:pt x="710" y="349"/>
                  <a:pt x="675" y="232"/>
                </a:cubicBezTo>
                <a:cubicBezTo>
                  <a:pt x="633" y="91"/>
                  <a:pt x="503" y="0"/>
                  <a:pt x="363" y="0"/>
                </a:cubicBezTo>
              </a:path>
            </a:pathLst>
          </a:custGeom>
          <a:solidFill>
            <a:srgbClr val="C7C4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56" name="Freeform 75"/>
          <p:cNvSpPr/>
          <p:nvPr/>
        </p:nvSpPr>
        <p:spPr bwMode="auto">
          <a:xfrm>
            <a:off x="4828598" y="2602252"/>
            <a:ext cx="1130395" cy="1178197"/>
          </a:xfrm>
          <a:custGeom>
            <a:avLst/>
            <a:gdLst>
              <a:gd name="T0" fmla="*/ 675 w 710"/>
              <a:gd name="T1" fmla="*/ 271 h 740"/>
              <a:gd name="T2" fmla="*/ 270 w 710"/>
              <a:gd name="T3" fmla="*/ 52 h 740"/>
              <a:gd name="T4" fmla="*/ 52 w 710"/>
              <a:gd name="T5" fmla="*/ 457 h 740"/>
              <a:gd name="T6" fmla="*/ 456 w 710"/>
              <a:gd name="T7" fmla="*/ 676 h 740"/>
              <a:gd name="T8" fmla="*/ 471 w 710"/>
              <a:gd name="T9" fmla="*/ 671 h 740"/>
              <a:gd name="T10" fmla="*/ 628 w 710"/>
              <a:gd name="T11" fmla="*/ 740 h 740"/>
              <a:gd name="T12" fmla="*/ 598 w 710"/>
              <a:gd name="T13" fmla="*/ 589 h 740"/>
              <a:gd name="T14" fmla="*/ 675 w 710"/>
              <a:gd name="T15" fmla="*/ 271 h 7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0" h="740">
                <a:moveTo>
                  <a:pt x="675" y="271"/>
                </a:moveTo>
                <a:cubicBezTo>
                  <a:pt x="624" y="98"/>
                  <a:pt x="443" y="0"/>
                  <a:pt x="270" y="52"/>
                </a:cubicBezTo>
                <a:cubicBezTo>
                  <a:pt x="98" y="103"/>
                  <a:pt x="0" y="285"/>
                  <a:pt x="52" y="457"/>
                </a:cubicBezTo>
                <a:cubicBezTo>
                  <a:pt x="103" y="629"/>
                  <a:pt x="284" y="727"/>
                  <a:pt x="456" y="676"/>
                </a:cubicBezTo>
                <a:cubicBezTo>
                  <a:pt x="461" y="674"/>
                  <a:pt x="466" y="673"/>
                  <a:pt x="471" y="671"/>
                </a:cubicBezTo>
                <a:cubicBezTo>
                  <a:pt x="628" y="740"/>
                  <a:pt x="628" y="740"/>
                  <a:pt x="628" y="740"/>
                </a:cubicBezTo>
                <a:cubicBezTo>
                  <a:pt x="598" y="589"/>
                  <a:pt x="598" y="589"/>
                  <a:pt x="598" y="589"/>
                </a:cubicBezTo>
                <a:cubicBezTo>
                  <a:pt x="676" y="508"/>
                  <a:pt x="710" y="387"/>
                  <a:pt x="675" y="271"/>
                </a:cubicBezTo>
                <a:close/>
              </a:path>
            </a:pathLst>
          </a:custGeom>
          <a:solidFill>
            <a:schemeClr val="accent3"/>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57" name="Freeform 78"/>
          <p:cNvSpPr>
            <a:spLocks noEditPoints="1"/>
          </p:cNvSpPr>
          <p:nvPr/>
        </p:nvSpPr>
        <p:spPr bwMode="auto">
          <a:xfrm>
            <a:off x="5221779" y="2952345"/>
            <a:ext cx="407993" cy="299599"/>
          </a:xfrm>
          <a:custGeom>
            <a:avLst/>
            <a:gdLst>
              <a:gd name="T0" fmla="*/ 256 w 256"/>
              <a:gd name="T1" fmla="*/ 7 h 188"/>
              <a:gd name="T2" fmla="*/ 249 w 256"/>
              <a:gd name="T3" fmla="*/ 0 h 188"/>
              <a:gd name="T4" fmla="*/ 7 w 256"/>
              <a:gd name="T5" fmla="*/ 0 h 188"/>
              <a:gd name="T6" fmla="*/ 0 w 256"/>
              <a:gd name="T7" fmla="*/ 7 h 188"/>
              <a:gd name="T8" fmla="*/ 0 w 256"/>
              <a:gd name="T9" fmla="*/ 181 h 188"/>
              <a:gd name="T10" fmla="*/ 7 w 256"/>
              <a:gd name="T11" fmla="*/ 188 h 188"/>
              <a:gd name="T12" fmla="*/ 249 w 256"/>
              <a:gd name="T13" fmla="*/ 188 h 188"/>
              <a:gd name="T14" fmla="*/ 256 w 256"/>
              <a:gd name="T15" fmla="*/ 181 h 188"/>
              <a:gd name="T16" fmla="*/ 256 w 256"/>
              <a:gd name="T17" fmla="*/ 7 h 188"/>
              <a:gd name="T18" fmla="*/ 219 w 256"/>
              <a:gd name="T19" fmla="*/ 155 h 188"/>
              <a:gd name="T20" fmla="*/ 214 w 256"/>
              <a:gd name="T21" fmla="*/ 160 h 188"/>
              <a:gd name="T22" fmla="*/ 37 w 256"/>
              <a:gd name="T23" fmla="*/ 160 h 188"/>
              <a:gd name="T24" fmla="*/ 32 w 256"/>
              <a:gd name="T25" fmla="*/ 155 h 188"/>
              <a:gd name="T26" fmla="*/ 32 w 256"/>
              <a:gd name="T27" fmla="*/ 29 h 188"/>
              <a:gd name="T28" fmla="*/ 37 w 256"/>
              <a:gd name="T29" fmla="*/ 24 h 188"/>
              <a:gd name="T30" fmla="*/ 214 w 256"/>
              <a:gd name="T31" fmla="*/ 24 h 188"/>
              <a:gd name="T32" fmla="*/ 219 w 256"/>
              <a:gd name="T33" fmla="*/ 29 h 188"/>
              <a:gd name="T34" fmla="*/ 219 w 256"/>
              <a:gd name="T35" fmla="*/ 15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88">
                <a:moveTo>
                  <a:pt x="256" y="7"/>
                </a:moveTo>
                <a:cubicBezTo>
                  <a:pt x="256" y="3"/>
                  <a:pt x="253" y="0"/>
                  <a:pt x="249" y="0"/>
                </a:cubicBezTo>
                <a:cubicBezTo>
                  <a:pt x="7" y="0"/>
                  <a:pt x="7" y="0"/>
                  <a:pt x="7" y="0"/>
                </a:cubicBezTo>
                <a:cubicBezTo>
                  <a:pt x="3" y="0"/>
                  <a:pt x="0" y="3"/>
                  <a:pt x="0" y="7"/>
                </a:cubicBezTo>
                <a:cubicBezTo>
                  <a:pt x="0" y="181"/>
                  <a:pt x="0" y="181"/>
                  <a:pt x="0" y="181"/>
                </a:cubicBezTo>
                <a:cubicBezTo>
                  <a:pt x="0" y="185"/>
                  <a:pt x="3" y="188"/>
                  <a:pt x="7" y="188"/>
                </a:cubicBezTo>
                <a:cubicBezTo>
                  <a:pt x="249" y="188"/>
                  <a:pt x="249" y="188"/>
                  <a:pt x="249" y="188"/>
                </a:cubicBezTo>
                <a:cubicBezTo>
                  <a:pt x="253" y="188"/>
                  <a:pt x="256" y="185"/>
                  <a:pt x="256" y="181"/>
                </a:cubicBezTo>
                <a:lnTo>
                  <a:pt x="256" y="7"/>
                </a:lnTo>
                <a:close/>
                <a:moveTo>
                  <a:pt x="219" y="155"/>
                </a:moveTo>
                <a:cubicBezTo>
                  <a:pt x="219" y="158"/>
                  <a:pt x="217" y="160"/>
                  <a:pt x="214" y="160"/>
                </a:cubicBezTo>
                <a:cubicBezTo>
                  <a:pt x="37" y="160"/>
                  <a:pt x="37" y="160"/>
                  <a:pt x="37" y="160"/>
                </a:cubicBezTo>
                <a:cubicBezTo>
                  <a:pt x="34" y="160"/>
                  <a:pt x="32" y="158"/>
                  <a:pt x="32" y="155"/>
                </a:cubicBezTo>
                <a:cubicBezTo>
                  <a:pt x="32" y="29"/>
                  <a:pt x="32" y="29"/>
                  <a:pt x="32" y="29"/>
                </a:cubicBezTo>
                <a:cubicBezTo>
                  <a:pt x="32" y="26"/>
                  <a:pt x="34" y="24"/>
                  <a:pt x="37" y="24"/>
                </a:cubicBezTo>
                <a:cubicBezTo>
                  <a:pt x="214" y="24"/>
                  <a:pt x="214" y="24"/>
                  <a:pt x="214" y="24"/>
                </a:cubicBezTo>
                <a:cubicBezTo>
                  <a:pt x="217" y="24"/>
                  <a:pt x="219" y="26"/>
                  <a:pt x="219" y="29"/>
                </a:cubicBezTo>
                <a:lnTo>
                  <a:pt x="219" y="155"/>
                </a:lnTo>
                <a:close/>
              </a:path>
            </a:pathLst>
          </a:custGeom>
          <a:solidFill>
            <a:schemeClr val="bg1"/>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58" name="Freeform 79"/>
          <p:cNvSpPr>
            <a:spLocks noEditPoints="1"/>
          </p:cNvSpPr>
          <p:nvPr/>
        </p:nvSpPr>
        <p:spPr bwMode="auto">
          <a:xfrm>
            <a:off x="5136275" y="3270795"/>
            <a:ext cx="578999" cy="127245"/>
          </a:xfrm>
          <a:custGeom>
            <a:avLst/>
            <a:gdLst>
              <a:gd name="T0" fmla="*/ 317 w 364"/>
              <a:gd name="T1" fmla="*/ 7 h 80"/>
              <a:gd name="T2" fmla="*/ 310 w 364"/>
              <a:gd name="T3" fmla="*/ 0 h 80"/>
              <a:gd name="T4" fmla="*/ 54 w 364"/>
              <a:gd name="T5" fmla="*/ 0 h 80"/>
              <a:gd name="T6" fmla="*/ 47 w 364"/>
              <a:gd name="T7" fmla="*/ 7 h 80"/>
              <a:gd name="T8" fmla="*/ 0 w 364"/>
              <a:gd name="T9" fmla="*/ 74 h 80"/>
              <a:gd name="T10" fmla="*/ 7 w 364"/>
              <a:gd name="T11" fmla="*/ 80 h 80"/>
              <a:gd name="T12" fmla="*/ 357 w 364"/>
              <a:gd name="T13" fmla="*/ 80 h 80"/>
              <a:gd name="T14" fmla="*/ 364 w 364"/>
              <a:gd name="T15" fmla="*/ 74 h 80"/>
              <a:gd name="T16" fmla="*/ 317 w 364"/>
              <a:gd name="T17" fmla="*/ 7 h 80"/>
              <a:gd name="T18" fmla="*/ 162 w 364"/>
              <a:gd name="T19" fmla="*/ 75 h 80"/>
              <a:gd name="T20" fmla="*/ 162 w 364"/>
              <a:gd name="T21" fmla="*/ 60 h 80"/>
              <a:gd name="T22" fmla="*/ 203 w 364"/>
              <a:gd name="T23" fmla="*/ 60 h 80"/>
              <a:gd name="T24" fmla="*/ 205 w 364"/>
              <a:gd name="T25" fmla="*/ 74 h 80"/>
              <a:gd name="T26" fmla="*/ 162 w 364"/>
              <a:gd name="T27" fmla="*/ 75 h 80"/>
              <a:gd name="T28" fmla="*/ 322 w 364"/>
              <a:gd name="T29" fmla="*/ 56 h 80"/>
              <a:gd name="T30" fmla="*/ 46 w 364"/>
              <a:gd name="T31" fmla="*/ 56 h 80"/>
              <a:gd name="T32" fmla="*/ 41 w 364"/>
              <a:gd name="T33" fmla="*/ 52 h 80"/>
              <a:gd name="T34" fmla="*/ 60 w 364"/>
              <a:gd name="T35" fmla="*/ 12 h 80"/>
              <a:gd name="T36" fmla="*/ 65 w 364"/>
              <a:gd name="T37" fmla="*/ 8 h 80"/>
              <a:gd name="T38" fmla="*/ 299 w 364"/>
              <a:gd name="T39" fmla="*/ 8 h 80"/>
              <a:gd name="T40" fmla="*/ 304 w 364"/>
              <a:gd name="T41" fmla="*/ 11 h 80"/>
              <a:gd name="T42" fmla="*/ 328 w 364"/>
              <a:gd name="T43" fmla="*/ 52 h 80"/>
              <a:gd name="T44" fmla="*/ 322 w 364"/>
              <a:gd name="T45"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80">
                <a:moveTo>
                  <a:pt x="317" y="7"/>
                </a:moveTo>
                <a:cubicBezTo>
                  <a:pt x="317" y="3"/>
                  <a:pt x="314" y="0"/>
                  <a:pt x="310" y="0"/>
                </a:cubicBezTo>
                <a:cubicBezTo>
                  <a:pt x="54" y="0"/>
                  <a:pt x="54" y="0"/>
                  <a:pt x="54" y="0"/>
                </a:cubicBezTo>
                <a:cubicBezTo>
                  <a:pt x="50" y="0"/>
                  <a:pt x="47" y="3"/>
                  <a:pt x="47" y="7"/>
                </a:cubicBezTo>
                <a:cubicBezTo>
                  <a:pt x="0" y="74"/>
                  <a:pt x="0" y="74"/>
                  <a:pt x="0" y="74"/>
                </a:cubicBezTo>
                <a:cubicBezTo>
                  <a:pt x="0" y="78"/>
                  <a:pt x="3" y="80"/>
                  <a:pt x="7" y="80"/>
                </a:cubicBezTo>
                <a:cubicBezTo>
                  <a:pt x="357" y="80"/>
                  <a:pt x="357" y="80"/>
                  <a:pt x="357" y="80"/>
                </a:cubicBezTo>
                <a:cubicBezTo>
                  <a:pt x="361" y="80"/>
                  <a:pt x="364" y="78"/>
                  <a:pt x="364" y="74"/>
                </a:cubicBezTo>
                <a:lnTo>
                  <a:pt x="317" y="7"/>
                </a:lnTo>
                <a:close/>
                <a:moveTo>
                  <a:pt x="162" y="75"/>
                </a:moveTo>
                <a:cubicBezTo>
                  <a:pt x="162" y="60"/>
                  <a:pt x="162" y="60"/>
                  <a:pt x="162" y="60"/>
                </a:cubicBezTo>
                <a:cubicBezTo>
                  <a:pt x="203" y="60"/>
                  <a:pt x="203" y="60"/>
                  <a:pt x="203" y="60"/>
                </a:cubicBezTo>
                <a:cubicBezTo>
                  <a:pt x="205" y="74"/>
                  <a:pt x="205" y="74"/>
                  <a:pt x="205" y="74"/>
                </a:cubicBezTo>
                <a:lnTo>
                  <a:pt x="162" y="75"/>
                </a:lnTo>
                <a:close/>
                <a:moveTo>
                  <a:pt x="322" y="56"/>
                </a:moveTo>
                <a:cubicBezTo>
                  <a:pt x="46" y="56"/>
                  <a:pt x="46" y="56"/>
                  <a:pt x="46" y="56"/>
                </a:cubicBezTo>
                <a:cubicBezTo>
                  <a:pt x="43" y="56"/>
                  <a:pt x="41" y="54"/>
                  <a:pt x="41" y="52"/>
                </a:cubicBezTo>
                <a:cubicBezTo>
                  <a:pt x="60" y="12"/>
                  <a:pt x="60" y="12"/>
                  <a:pt x="60" y="12"/>
                </a:cubicBezTo>
                <a:cubicBezTo>
                  <a:pt x="60" y="10"/>
                  <a:pt x="62" y="8"/>
                  <a:pt x="65" y="8"/>
                </a:cubicBezTo>
                <a:cubicBezTo>
                  <a:pt x="299" y="8"/>
                  <a:pt x="299" y="8"/>
                  <a:pt x="299" y="8"/>
                </a:cubicBezTo>
                <a:cubicBezTo>
                  <a:pt x="301" y="8"/>
                  <a:pt x="304" y="9"/>
                  <a:pt x="304" y="11"/>
                </a:cubicBezTo>
                <a:cubicBezTo>
                  <a:pt x="328" y="52"/>
                  <a:pt x="328" y="52"/>
                  <a:pt x="328" y="52"/>
                </a:cubicBezTo>
                <a:cubicBezTo>
                  <a:pt x="328" y="54"/>
                  <a:pt x="325" y="56"/>
                  <a:pt x="322" y="56"/>
                </a:cubicBezTo>
                <a:close/>
              </a:path>
            </a:pathLst>
          </a:custGeom>
          <a:solidFill>
            <a:schemeClr val="bg1"/>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60" name="Freeform 61"/>
          <p:cNvSpPr/>
          <p:nvPr/>
        </p:nvSpPr>
        <p:spPr bwMode="auto">
          <a:xfrm>
            <a:off x="5070969" y="3937990"/>
            <a:ext cx="712977" cy="833490"/>
          </a:xfrm>
          <a:custGeom>
            <a:avLst/>
            <a:gdLst>
              <a:gd name="T0" fmla="*/ 224 w 448"/>
              <a:gd name="T1" fmla="*/ 0 h 524"/>
              <a:gd name="T2" fmla="*/ 0 w 448"/>
              <a:gd name="T3" fmla="*/ 224 h 524"/>
              <a:gd name="T4" fmla="*/ 224 w 448"/>
              <a:gd name="T5" fmla="*/ 448 h 524"/>
              <a:gd name="T6" fmla="*/ 234 w 448"/>
              <a:gd name="T7" fmla="*/ 448 h 524"/>
              <a:gd name="T8" fmla="*/ 324 w 448"/>
              <a:gd name="T9" fmla="*/ 524 h 524"/>
              <a:gd name="T10" fmla="*/ 334 w 448"/>
              <a:gd name="T11" fmla="*/ 419 h 524"/>
              <a:gd name="T12" fmla="*/ 448 w 448"/>
              <a:gd name="T13" fmla="*/ 224 h 524"/>
              <a:gd name="T14" fmla="*/ 224 w 448"/>
              <a:gd name="T15" fmla="*/ 0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524">
                <a:moveTo>
                  <a:pt x="224" y="0"/>
                </a:moveTo>
                <a:cubicBezTo>
                  <a:pt x="100" y="0"/>
                  <a:pt x="0" y="100"/>
                  <a:pt x="0" y="224"/>
                </a:cubicBezTo>
                <a:cubicBezTo>
                  <a:pt x="0" y="347"/>
                  <a:pt x="100" y="448"/>
                  <a:pt x="224" y="448"/>
                </a:cubicBezTo>
                <a:cubicBezTo>
                  <a:pt x="227" y="448"/>
                  <a:pt x="231" y="448"/>
                  <a:pt x="234" y="448"/>
                </a:cubicBezTo>
                <a:cubicBezTo>
                  <a:pt x="324" y="524"/>
                  <a:pt x="324" y="524"/>
                  <a:pt x="324" y="524"/>
                </a:cubicBezTo>
                <a:cubicBezTo>
                  <a:pt x="334" y="419"/>
                  <a:pt x="334" y="419"/>
                  <a:pt x="334" y="419"/>
                </a:cubicBezTo>
                <a:cubicBezTo>
                  <a:pt x="402" y="380"/>
                  <a:pt x="448" y="307"/>
                  <a:pt x="448" y="224"/>
                </a:cubicBezTo>
                <a:cubicBezTo>
                  <a:pt x="448" y="100"/>
                  <a:pt x="348" y="0"/>
                  <a:pt x="224" y="0"/>
                </a:cubicBezTo>
              </a:path>
            </a:pathLst>
          </a:custGeom>
          <a:solidFill>
            <a:srgbClr val="C7C4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61" name="Freeform 69"/>
          <p:cNvSpPr/>
          <p:nvPr/>
        </p:nvSpPr>
        <p:spPr bwMode="auto">
          <a:xfrm>
            <a:off x="5045386" y="3899615"/>
            <a:ext cx="712977" cy="834163"/>
          </a:xfrm>
          <a:custGeom>
            <a:avLst/>
            <a:gdLst>
              <a:gd name="T0" fmla="*/ 448 w 448"/>
              <a:gd name="T1" fmla="*/ 224 h 524"/>
              <a:gd name="T2" fmla="*/ 224 w 448"/>
              <a:gd name="T3" fmla="*/ 0 h 524"/>
              <a:gd name="T4" fmla="*/ 0 w 448"/>
              <a:gd name="T5" fmla="*/ 224 h 524"/>
              <a:gd name="T6" fmla="*/ 224 w 448"/>
              <a:gd name="T7" fmla="*/ 448 h 524"/>
              <a:gd name="T8" fmla="*/ 234 w 448"/>
              <a:gd name="T9" fmla="*/ 448 h 524"/>
              <a:gd name="T10" fmla="*/ 324 w 448"/>
              <a:gd name="T11" fmla="*/ 524 h 524"/>
              <a:gd name="T12" fmla="*/ 334 w 448"/>
              <a:gd name="T13" fmla="*/ 419 h 524"/>
              <a:gd name="T14" fmla="*/ 448 w 448"/>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524">
                <a:moveTo>
                  <a:pt x="448" y="224"/>
                </a:moveTo>
                <a:cubicBezTo>
                  <a:pt x="448" y="100"/>
                  <a:pt x="348" y="0"/>
                  <a:pt x="224" y="0"/>
                </a:cubicBezTo>
                <a:cubicBezTo>
                  <a:pt x="100" y="0"/>
                  <a:pt x="0" y="100"/>
                  <a:pt x="0" y="224"/>
                </a:cubicBezTo>
                <a:cubicBezTo>
                  <a:pt x="0" y="347"/>
                  <a:pt x="100" y="448"/>
                  <a:pt x="224" y="448"/>
                </a:cubicBezTo>
                <a:cubicBezTo>
                  <a:pt x="227" y="448"/>
                  <a:pt x="231" y="448"/>
                  <a:pt x="234" y="448"/>
                </a:cubicBezTo>
                <a:cubicBezTo>
                  <a:pt x="324" y="524"/>
                  <a:pt x="324" y="524"/>
                  <a:pt x="324" y="524"/>
                </a:cubicBezTo>
                <a:cubicBezTo>
                  <a:pt x="334" y="419"/>
                  <a:pt x="334" y="419"/>
                  <a:pt x="334" y="419"/>
                </a:cubicBezTo>
                <a:cubicBezTo>
                  <a:pt x="402" y="380"/>
                  <a:pt x="448" y="307"/>
                  <a:pt x="448" y="224"/>
                </a:cubicBezTo>
                <a:close/>
              </a:path>
            </a:pathLst>
          </a:custGeom>
          <a:solidFill>
            <a:schemeClr val="accent2"/>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grpSp>
        <p:nvGrpSpPr>
          <p:cNvPr id="468" name="Group 15"/>
          <p:cNvGrpSpPr/>
          <p:nvPr/>
        </p:nvGrpSpPr>
        <p:grpSpPr>
          <a:xfrm>
            <a:off x="7059080" y="2182140"/>
            <a:ext cx="1542169" cy="1483182"/>
            <a:chOff x="6908619" y="2428654"/>
            <a:chExt cx="1364688" cy="1483182"/>
          </a:xfrm>
        </p:grpSpPr>
        <p:sp>
          <p:nvSpPr>
            <p:cNvPr id="469" name="Freeform 76"/>
            <p:cNvSpPr/>
            <p:nvPr/>
          </p:nvSpPr>
          <p:spPr bwMode="auto">
            <a:xfrm>
              <a:off x="6908619" y="2555900"/>
              <a:ext cx="1320253" cy="1355936"/>
            </a:xfrm>
            <a:custGeom>
              <a:avLst/>
              <a:gdLst>
                <a:gd name="T0" fmla="*/ 407 w 829"/>
                <a:gd name="T1" fmla="*/ 0 h 852"/>
                <a:gd name="T2" fmla="*/ 31 w 829"/>
                <a:gd name="T3" fmla="*/ 301 h 852"/>
                <a:gd name="T4" fmla="*/ 149 w 829"/>
                <a:gd name="T5" fmla="*/ 671 h 852"/>
                <a:gd name="T6" fmla="*/ 125 w 829"/>
                <a:gd name="T7" fmla="*/ 852 h 852"/>
                <a:gd name="T8" fmla="*/ 306 w 829"/>
                <a:gd name="T9" fmla="*/ 757 h 852"/>
                <a:gd name="T10" fmla="*/ 323 w 829"/>
                <a:gd name="T11" fmla="*/ 761 h 852"/>
                <a:gd name="T12" fmla="*/ 408 w 829"/>
                <a:gd name="T13" fmla="*/ 771 h 852"/>
                <a:gd name="T14" fmla="*/ 783 w 829"/>
                <a:gd name="T15" fmla="*/ 470 h 852"/>
                <a:gd name="T16" fmla="*/ 491 w 829"/>
                <a:gd name="T17" fmla="*/ 10 h 852"/>
                <a:gd name="T18" fmla="*/ 407 w 829"/>
                <a:gd name="T19" fmla="*/ 0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9" h="852">
                  <a:moveTo>
                    <a:pt x="407" y="0"/>
                  </a:moveTo>
                  <a:cubicBezTo>
                    <a:pt x="231" y="0"/>
                    <a:pt x="72" y="122"/>
                    <a:pt x="31" y="301"/>
                  </a:cubicBezTo>
                  <a:cubicBezTo>
                    <a:pt x="0" y="442"/>
                    <a:pt x="49" y="581"/>
                    <a:pt x="149" y="671"/>
                  </a:cubicBezTo>
                  <a:cubicBezTo>
                    <a:pt x="125" y="852"/>
                    <a:pt x="125" y="852"/>
                    <a:pt x="125" y="852"/>
                  </a:cubicBezTo>
                  <a:cubicBezTo>
                    <a:pt x="306" y="757"/>
                    <a:pt x="306" y="757"/>
                    <a:pt x="306" y="757"/>
                  </a:cubicBezTo>
                  <a:cubicBezTo>
                    <a:pt x="312" y="759"/>
                    <a:pt x="317" y="760"/>
                    <a:pt x="323" y="761"/>
                  </a:cubicBezTo>
                  <a:cubicBezTo>
                    <a:pt x="351" y="768"/>
                    <a:pt x="380" y="771"/>
                    <a:pt x="408" y="771"/>
                  </a:cubicBezTo>
                  <a:cubicBezTo>
                    <a:pt x="584" y="771"/>
                    <a:pt x="743" y="649"/>
                    <a:pt x="783" y="470"/>
                  </a:cubicBezTo>
                  <a:cubicBezTo>
                    <a:pt x="829" y="262"/>
                    <a:pt x="699" y="56"/>
                    <a:pt x="491" y="10"/>
                  </a:cubicBezTo>
                  <a:cubicBezTo>
                    <a:pt x="463" y="4"/>
                    <a:pt x="435" y="0"/>
                    <a:pt x="407" y="0"/>
                  </a:cubicBezTo>
                </a:path>
              </a:pathLst>
            </a:custGeom>
            <a:solidFill>
              <a:srgbClr val="C7C4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70" name="Freeform 77"/>
            <p:cNvSpPr/>
            <p:nvPr/>
          </p:nvSpPr>
          <p:spPr bwMode="auto">
            <a:xfrm>
              <a:off x="6951707" y="2428654"/>
              <a:ext cx="1321600" cy="1413163"/>
            </a:xfrm>
            <a:custGeom>
              <a:avLst/>
              <a:gdLst>
                <a:gd name="T0" fmla="*/ 492 w 830"/>
                <a:gd name="T1" fmla="*/ 46 h 888"/>
                <a:gd name="T2" fmla="*/ 32 w 830"/>
                <a:gd name="T3" fmla="*/ 338 h 888"/>
                <a:gd name="T4" fmla="*/ 149 w 830"/>
                <a:gd name="T5" fmla="*/ 708 h 888"/>
                <a:gd name="T6" fmla="*/ 126 w 830"/>
                <a:gd name="T7" fmla="*/ 888 h 888"/>
                <a:gd name="T8" fmla="*/ 306 w 830"/>
                <a:gd name="T9" fmla="*/ 793 h 888"/>
                <a:gd name="T10" fmla="*/ 323 w 830"/>
                <a:gd name="T11" fmla="*/ 798 h 888"/>
                <a:gd name="T12" fmla="*/ 783 w 830"/>
                <a:gd name="T13" fmla="*/ 506 h 888"/>
                <a:gd name="T14" fmla="*/ 492 w 830"/>
                <a:gd name="T15" fmla="*/ 46 h 8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0" h="888">
                  <a:moveTo>
                    <a:pt x="492" y="46"/>
                  </a:moveTo>
                  <a:cubicBezTo>
                    <a:pt x="284" y="0"/>
                    <a:pt x="78" y="130"/>
                    <a:pt x="32" y="338"/>
                  </a:cubicBezTo>
                  <a:cubicBezTo>
                    <a:pt x="0" y="478"/>
                    <a:pt x="50" y="618"/>
                    <a:pt x="149" y="708"/>
                  </a:cubicBezTo>
                  <a:cubicBezTo>
                    <a:pt x="126" y="888"/>
                    <a:pt x="126" y="888"/>
                    <a:pt x="126" y="888"/>
                  </a:cubicBezTo>
                  <a:cubicBezTo>
                    <a:pt x="306" y="793"/>
                    <a:pt x="306" y="793"/>
                    <a:pt x="306" y="793"/>
                  </a:cubicBezTo>
                  <a:cubicBezTo>
                    <a:pt x="312" y="795"/>
                    <a:pt x="317" y="796"/>
                    <a:pt x="323" y="798"/>
                  </a:cubicBezTo>
                  <a:cubicBezTo>
                    <a:pt x="531" y="844"/>
                    <a:pt x="737" y="714"/>
                    <a:pt x="783" y="506"/>
                  </a:cubicBezTo>
                  <a:cubicBezTo>
                    <a:pt x="830" y="299"/>
                    <a:pt x="699" y="93"/>
                    <a:pt x="492" y="46"/>
                  </a:cubicBezTo>
                  <a:close/>
                </a:path>
              </a:pathLst>
            </a:custGeom>
            <a:solidFill>
              <a:schemeClr val="accent4"/>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grpSp>
      <p:grpSp>
        <p:nvGrpSpPr>
          <p:cNvPr id="474" name="Group 14"/>
          <p:cNvGrpSpPr/>
          <p:nvPr/>
        </p:nvGrpSpPr>
        <p:grpSpPr>
          <a:xfrm>
            <a:off x="7048222" y="3940981"/>
            <a:ext cx="1178262" cy="978913"/>
            <a:chOff x="7004221" y="4138049"/>
            <a:chExt cx="904182" cy="978913"/>
          </a:xfrm>
        </p:grpSpPr>
        <p:sp>
          <p:nvSpPr>
            <p:cNvPr id="475" name="Freeform 67"/>
            <p:cNvSpPr/>
            <p:nvPr/>
          </p:nvSpPr>
          <p:spPr bwMode="auto">
            <a:xfrm>
              <a:off x="7088378" y="4158920"/>
              <a:ext cx="820025" cy="958042"/>
            </a:xfrm>
            <a:custGeom>
              <a:avLst/>
              <a:gdLst>
                <a:gd name="T0" fmla="*/ 258 w 515"/>
                <a:gd name="T1" fmla="*/ 0 h 602"/>
                <a:gd name="T2" fmla="*/ 0 w 515"/>
                <a:gd name="T3" fmla="*/ 257 h 602"/>
                <a:gd name="T4" fmla="*/ 131 w 515"/>
                <a:gd name="T5" fmla="*/ 481 h 602"/>
                <a:gd name="T6" fmla="*/ 142 w 515"/>
                <a:gd name="T7" fmla="*/ 602 h 602"/>
                <a:gd name="T8" fmla="*/ 246 w 515"/>
                <a:gd name="T9" fmla="*/ 514 h 602"/>
                <a:gd name="T10" fmla="*/ 258 w 515"/>
                <a:gd name="T11" fmla="*/ 514 h 602"/>
                <a:gd name="T12" fmla="*/ 515 w 515"/>
                <a:gd name="T13" fmla="*/ 257 h 602"/>
                <a:gd name="T14" fmla="*/ 258 w 515"/>
                <a:gd name="T15" fmla="*/ 0 h 6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5" h="602">
                  <a:moveTo>
                    <a:pt x="258" y="0"/>
                  </a:moveTo>
                  <a:cubicBezTo>
                    <a:pt x="116" y="0"/>
                    <a:pt x="0" y="115"/>
                    <a:pt x="0" y="257"/>
                  </a:cubicBezTo>
                  <a:cubicBezTo>
                    <a:pt x="0" y="353"/>
                    <a:pt x="53" y="437"/>
                    <a:pt x="131" y="481"/>
                  </a:cubicBezTo>
                  <a:cubicBezTo>
                    <a:pt x="142" y="602"/>
                    <a:pt x="142" y="602"/>
                    <a:pt x="142" y="602"/>
                  </a:cubicBezTo>
                  <a:cubicBezTo>
                    <a:pt x="246" y="514"/>
                    <a:pt x="246" y="514"/>
                    <a:pt x="246" y="514"/>
                  </a:cubicBezTo>
                  <a:cubicBezTo>
                    <a:pt x="250" y="514"/>
                    <a:pt x="254" y="514"/>
                    <a:pt x="258" y="514"/>
                  </a:cubicBezTo>
                  <a:cubicBezTo>
                    <a:pt x="400" y="514"/>
                    <a:pt x="515" y="399"/>
                    <a:pt x="515" y="257"/>
                  </a:cubicBezTo>
                  <a:cubicBezTo>
                    <a:pt x="515" y="115"/>
                    <a:pt x="400" y="0"/>
                    <a:pt x="258" y="0"/>
                  </a:cubicBezTo>
                </a:path>
              </a:pathLst>
            </a:custGeom>
            <a:solidFill>
              <a:srgbClr val="C7C4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76" name="Freeform 68"/>
            <p:cNvSpPr/>
            <p:nvPr/>
          </p:nvSpPr>
          <p:spPr bwMode="auto">
            <a:xfrm>
              <a:off x="7004221" y="4138049"/>
              <a:ext cx="818678" cy="958042"/>
            </a:xfrm>
            <a:custGeom>
              <a:avLst/>
              <a:gdLst>
                <a:gd name="T0" fmla="*/ 257 w 514"/>
                <a:gd name="T1" fmla="*/ 0 h 602"/>
                <a:gd name="T2" fmla="*/ 0 w 514"/>
                <a:gd name="T3" fmla="*/ 257 h 602"/>
                <a:gd name="T4" fmla="*/ 131 w 514"/>
                <a:gd name="T5" fmla="*/ 481 h 602"/>
                <a:gd name="T6" fmla="*/ 142 w 514"/>
                <a:gd name="T7" fmla="*/ 602 h 602"/>
                <a:gd name="T8" fmla="*/ 246 w 514"/>
                <a:gd name="T9" fmla="*/ 514 h 602"/>
                <a:gd name="T10" fmla="*/ 257 w 514"/>
                <a:gd name="T11" fmla="*/ 514 h 602"/>
                <a:gd name="T12" fmla="*/ 514 w 514"/>
                <a:gd name="T13" fmla="*/ 257 h 602"/>
                <a:gd name="T14" fmla="*/ 257 w 514"/>
                <a:gd name="T15" fmla="*/ 0 h 6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02">
                  <a:moveTo>
                    <a:pt x="257" y="0"/>
                  </a:moveTo>
                  <a:cubicBezTo>
                    <a:pt x="115" y="0"/>
                    <a:pt x="0" y="115"/>
                    <a:pt x="0" y="257"/>
                  </a:cubicBezTo>
                  <a:cubicBezTo>
                    <a:pt x="0" y="353"/>
                    <a:pt x="53" y="437"/>
                    <a:pt x="131" y="481"/>
                  </a:cubicBezTo>
                  <a:cubicBezTo>
                    <a:pt x="142" y="602"/>
                    <a:pt x="142" y="602"/>
                    <a:pt x="142" y="602"/>
                  </a:cubicBezTo>
                  <a:cubicBezTo>
                    <a:pt x="246" y="514"/>
                    <a:pt x="246" y="514"/>
                    <a:pt x="246" y="514"/>
                  </a:cubicBezTo>
                  <a:cubicBezTo>
                    <a:pt x="249" y="514"/>
                    <a:pt x="253" y="514"/>
                    <a:pt x="257" y="514"/>
                  </a:cubicBezTo>
                  <a:cubicBezTo>
                    <a:pt x="399" y="514"/>
                    <a:pt x="514" y="399"/>
                    <a:pt x="514" y="257"/>
                  </a:cubicBezTo>
                  <a:cubicBezTo>
                    <a:pt x="514" y="115"/>
                    <a:pt x="399" y="0"/>
                    <a:pt x="257" y="0"/>
                  </a:cubicBezTo>
                  <a:close/>
                </a:path>
              </a:pathLst>
            </a:custGeom>
            <a:solidFill>
              <a:schemeClr val="tx2"/>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grpSp>
      <p:sp>
        <p:nvSpPr>
          <p:cNvPr id="481" name="Freeform 62"/>
          <p:cNvSpPr/>
          <p:nvPr/>
        </p:nvSpPr>
        <p:spPr bwMode="auto">
          <a:xfrm>
            <a:off x="5911192" y="1890622"/>
            <a:ext cx="977566" cy="1144534"/>
          </a:xfrm>
          <a:custGeom>
            <a:avLst/>
            <a:gdLst>
              <a:gd name="T0" fmla="*/ 307 w 614"/>
              <a:gd name="T1" fmla="*/ 0 h 719"/>
              <a:gd name="T2" fmla="*/ 0 w 614"/>
              <a:gd name="T3" fmla="*/ 307 h 719"/>
              <a:gd name="T4" fmla="*/ 307 w 614"/>
              <a:gd name="T5" fmla="*/ 615 h 719"/>
              <a:gd name="T6" fmla="*/ 321 w 614"/>
              <a:gd name="T7" fmla="*/ 614 h 719"/>
              <a:gd name="T8" fmla="*/ 445 w 614"/>
              <a:gd name="T9" fmla="*/ 719 h 719"/>
              <a:gd name="T10" fmla="*/ 458 w 614"/>
              <a:gd name="T11" fmla="*/ 575 h 719"/>
              <a:gd name="T12" fmla="*/ 614 w 614"/>
              <a:gd name="T13" fmla="*/ 307 h 719"/>
              <a:gd name="T14" fmla="*/ 307 w 614"/>
              <a:gd name="T15" fmla="*/ 0 h 7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9">
                <a:moveTo>
                  <a:pt x="307" y="0"/>
                </a:moveTo>
                <a:cubicBezTo>
                  <a:pt x="137" y="0"/>
                  <a:pt x="0" y="138"/>
                  <a:pt x="0" y="307"/>
                </a:cubicBezTo>
                <a:cubicBezTo>
                  <a:pt x="0" y="477"/>
                  <a:pt x="137" y="615"/>
                  <a:pt x="307" y="615"/>
                </a:cubicBezTo>
                <a:cubicBezTo>
                  <a:pt x="312" y="615"/>
                  <a:pt x="316" y="615"/>
                  <a:pt x="321" y="614"/>
                </a:cubicBezTo>
                <a:cubicBezTo>
                  <a:pt x="445" y="719"/>
                  <a:pt x="445" y="719"/>
                  <a:pt x="445" y="719"/>
                </a:cubicBezTo>
                <a:cubicBezTo>
                  <a:pt x="458" y="575"/>
                  <a:pt x="458" y="575"/>
                  <a:pt x="458" y="575"/>
                </a:cubicBezTo>
                <a:cubicBezTo>
                  <a:pt x="551" y="522"/>
                  <a:pt x="614" y="422"/>
                  <a:pt x="614" y="307"/>
                </a:cubicBezTo>
                <a:cubicBezTo>
                  <a:pt x="614" y="138"/>
                  <a:pt x="477" y="0"/>
                  <a:pt x="307" y="0"/>
                </a:cubicBezTo>
              </a:path>
            </a:pathLst>
          </a:custGeom>
          <a:solidFill>
            <a:srgbClr val="C7C4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82" name="Freeform 63"/>
          <p:cNvSpPr/>
          <p:nvPr/>
        </p:nvSpPr>
        <p:spPr bwMode="auto">
          <a:xfrm>
            <a:off x="5891301" y="1856043"/>
            <a:ext cx="977566" cy="1144534"/>
          </a:xfrm>
          <a:custGeom>
            <a:avLst/>
            <a:gdLst>
              <a:gd name="T0" fmla="*/ 614 w 614"/>
              <a:gd name="T1" fmla="*/ 307 h 719"/>
              <a:gd name="T2" fmla="*/ 307 w 614"/>
              <a:gd name="T3" fmla="*/ 0 h 719"/>
              <a:gd name="T4" fmla="*/ 0 w 614"/>
              <a:gd name="T5" fmla="*/ 307 h 719"/>
              <a:gd name="T6" fmla="*/ 307 w 614"/>
              <a:gd name="T7" fmla="*/ 614 h 719"/>
              <a:gd name="T8" fmla="*/ 321 w 614"/>
              <a:gd name="T9" fmla="*/ 614 h 719"/>
              <a:gd name="T10" fmla="*/ 445 w 614"/>
              <a:gd name="T11" fmla="*/ 719 h 719"/>
              <a:gd name="T12" fmla="*/ 458 w 614"/>
              <a:gd name="T13" fmla="*/ 575 h 719"/>
              <a:gd name="T14" fmla="*/ 614 w 614"/>
              <a:gd name="T15" fmla="*/ 307 h 7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9">
                <a:moveTo>
                  <a:pt x="614" y="307"/>
                </a:moveTo>
                <a:cubicBezTo>
                  <a:pt x="614" y="138"/>
                  <a:pt x="477" y="0"/>
                  <a:pt x="307" y="0"/>
                </a:cubicBezTo>
                <a:cubicBezTo>
                  <a:pt x="137" y="0"/>
                  <a:pt x="0" y="138"/>
                  <a:pt x="0" y="307"/>
                </a:cubicBezTo>
                <a:cubicBezTo>
                  <a:pt x="0" y="477"/>
                  <a:pt x="137" y="614"/>
                  <a:pt x="307" y="614"/>
                </a:cubicBezTo>
                <a:cubicBezTo>
                  <a:pt x="312" y="614"/>
                  <a:pt x="316" y="614"/>
                  <a:pt x="321" y="614"/>
                </a:cubicBezTo>
                <a:cubicBezTo>
                  <a:pt x="445" y="719"/>
                  <a:pt x="445" y="719"/>
                  <a:pt x="445" y="719"/>
                </a:cubicBezTo>
                <a:cubicBezTo>
                  <a:pt x="458" y="575"/>
                  <a:pt x="458" y="575"/>
                  <a:pt x="458" y="575"/>
                </a:cubicBezTo>
                <a:cubicBezTo>
                  <a:pt x="551" y="522"/>
                  <a:pt x="614" y="422"/>
                  <a:pt x="614" y="307"/>
                </a:cubicBezTo>
                <a:close/>
              </a:path>
            </a:pathLst>
          </a:custGeom>
          <a:solidFill>
            <a:schemeClr val="accent4"/>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grpSp>
        <p:nvGrpSpPr>
          <p:cNvPr id="488" name="Group 8"/>
          <p:cNvGrpSpPr/>
          <p:nvPr/>
        </p:nvGrpSpPr>
        <p:grpSpPr>
          <a:xfrm>
            <a:off x="4043582" y="4065236"/>
            <a:ext cx="972853" cy="1059703"/>
            <a:chOff x="4098452" y="4268661"/>
            <a:chExt cx="972853" cy="1059703"/>
          </a:xfrm>
          <a:solidFill>
            <a:srgbClr val="C0504D"/>
          </a:solidFill>
        </p:grpSpPr>
        <p:sp>
          <p:nvSpPr>
            <p:cNvPr id="489" name="Freeform 60"/>
            <p:cNvSpPr>
              <a:spLocks noEditPoints="1"/>
            </p:cNvSpPr>
            <p:nvPr/>
          </p:nvSpPr>
          <p:spPr bwMode="auto">
            <a:xfrm>
              <a:off x="4354962" y="4408698"/>
              <a:ext cx="334608" cy="624108"/>
            </a:xfrm>
            <a:custGeom>
              <a:avLst/>
              <a:gdLst>
                <a:gd name="T0" fmla="*/ 210 w 210"/>
                <a:gd name="T1" fmla="*/ 261 h 392"/>
                <a:gd name="T2" fmla="*/ 204 w 210"/>
                <a:gd name="T3" fmla="*/ 290 h 392"/>
                <a:gd name="T4" fmla="*/ 187 w 210"/>
                <a:gd name="T5" fmla="*/ 318 h 392"/>
                <a:gd name="T6" fmla="*/ 159 w 210"/>
                <a:gd name="T7" fmla="*/ 341 h 392"/>
                <a:gd name="T8" fmla="*/ 123 w 210"/>
                <a:gd name="T9" fmla="*/ 355 h 392"/>
                <a:gd name="T10" fmla="*/ 123 w 210"/>
                <a:gd name="T11" fmla="*/ 392 h 392"/>
                <a:gd name="T12" fmla="*/ 96 w 210"/>
                <a:gd name="T13" fmla="*/ 392 h 392"/>
                <a:gd name="T14" fmla="*/ 96 w 210"/>
                <a:gd name="T15" fmla="*/ 358 h 392"/>
                <a:gd name="T16" fmla="*/ 94 w 210"/>
                <a:gd name="T17" fmla="*/ 358 h 392"/>
                <a:gd name="T18" fmla="*/ 91 w 210"/>
                <a:gd name="T19" fmla="*/ 358 h 392"/>
                <a:gd name="T20" fmla="*/ 64 w 210"/>
                <a:gd name="T21" fmla="*/ 357 h 392"/>
                <a:gd name="T22" fmla="*/ 41 w 210"/>
                <a:gd name="T23" fmla="*/ 352 h 392"/>
                <a:gd name="T24" fmla="*/ 20 w 210"/>
                <a:gd name="T25" fmla="*/ 345 h 392"/>
                <a:gd name="T26" fmla="*/ 0 w 210"/>
                <a:gd name="T27" fmla="*/ 335 h 392"/>
                <a:gd name="T28" fmla="*/ 15 w 210"/>
                <a:gd name="T29" fmla="*/ 288 h 392"/>
                <a:gd name="T30" fmla="*/ 31 w 210"/>
                <a:gd name="T31" fmla="*/ 297 h 392"/>
                <a:gd name="T32" fmla="*/ 51 w 210"/>
                <a:gd name="T33" fmla="*/ 306 h 392"/>
                <a:gd name="T34" fmla="*/ 74 w 210"/>
                <a:gd name="T35" fmla="*/ 314 h 392"/>
                <a:gd name="T36" fmla="*/ 96 w 210"/>
                <a:gd name="T37" fmla="*/ 318 h 392"/>
                <a:gd name="T38" fmla="*/ 96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3 w 210"/>
                <a:gd name="T51" fmla="*/ 69 h 392"/>
                <a:gd name="T52" fmla="*/ 60 w 210"/>
                <a:gd name="T53" fmla="*/ 48 h 392"/>
                <a:gd name="T54" fmla="*/ 96 w 210"/>
                <a:gd name="T55" fmla="*/ 35 h 392"/>
                <a:gd name="T56" fmla="*/ 96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1 w 210"/>
                <a:gd name="T79" fmla="*/ 191 h 392"/>
                <a:gd name="T80" fmla="*/ 202 w 210"/>
                <a:gd name="T81" fmla="*/ 219 h 392"/>
                <a:gd name="T82" fmla="*/ 210 w 210"/>
                <a:gd name="T83" fmla="*/ 261 h 392"/>
                <a:gd name="T84" fmla="*/ 65 w 210"/>
                <a:gd name="T85" fmla="*/ 110 h 392"/>
                <a:gd name="T86" fmla="*/ 74 w 210"/>
                <a:gd name="T87" fmla="*/ 133 h 392"/>
                <a:gd name="T88" fmla="*/ 96 w 210"/>
                <a:gd name="T89" fmla="*/ 148 h 392"/>
                <a:gd name="T90" fmla="*/ 96 w 210"/>
                <a:gd name="T91" fmla="*/ 73 h 392"/>
                <a:gd name="T92" fmla="*/ 77 w 210"/>
                <a:gd name="T93" fmla="*/ 79 h 392"/>
                <a:gd name="T94" fmla="*/ 68 w 210"/>
                <a:gd name="T95" fmla="*/ 90 h 392"/>
                <a:gd name="T96" fmla="*/ 65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210" y="261"/>
                  </a:moveTo>
                  <a:cubicBezTo>
                    <a:pt x="210" y="271"/>
                    <a:pt x="208" y="281"/>
                    <a:pt x="204" y="290"/>
                  </a:cubicBezTo>
                  <a:cubicBezTo>
                    <a:pt x="200" y="300"/>
                    <a:pt x="194" y="310"/>
                    <a:pt x="187" y="318"/>
                  </a:cubicBezTo>
                  <a:cubicBezTo>
                    <a:pt x="179" y="327"/>
                    <a:pt x="170" y="334"/>
                    <a:pt x="159" y="341"/>
                  </a:cubicBezTo>
                  <a:cubicBezTo>
                    <a:pt x="148" y="347"/>
                    <a:pt x="136" y="352"/>
                    <a:pt x="123" y="355"/>
                  </a:cubicBezTo>
                  <a:cubicBezTo>
                    <a:pt x="123" y="392"/>
                    <a:pt x="123" y="392"/>
                    <a:pt x="123" y="392"/>
                  </a:cubicBezTo>
                  <a:cubicBezTo>
                    <a:pt x="96" y="392"/>
                    <a:pt x="96" y="392"/>
                    <a:pt x="96" y="392"/>
                  </a:cubicBezTo>
                  <a:cubicBezTo>
                    <a:pt x="96" y="358"/>
                    <a:pt x="96" y="358"/>
                    <a:pt x="96" y="358"/>
                  </a:cubicBezTo>
                  <a:cubicBezTo>
                    <a:pt x="95" y="358"/>
                    <a:pt x="94" y="358"/>
                    <a:pt x="94" y="358"/>
                  </a:cubicBezTo>
                  <a:cubicBezTo>
                    <a:pt x="93" y="358"/>
                    <a:pt x="92" y="358"/>
                    <a:pt x="91" y="358"/>
                  </a:cubicBezTo>
                  <a:cubicBezTo>
                    <a:pt x="82" y="358"/>
                    <a:pt x="73" y="358"/>
                    <a:pt x="64" y="357"/>
                  </a:cubicBezTo>
                  <a:cubicBezTo>
                    <a:pt x="56" y="356"/>
                    <a:pt x="48" y="354"/>
                    <a:pt x="41" y="352"/>
                  </a:cubicBezTo>
                  <a:cubicBezTo>
                    <a:pt x="34" y="350"/>
                    <a:pt x="27" y="348"/>
                    <a:pt x="20" y="345"/>
                  </a:cubicBezTo>
                  <a:cubicBezTo>
                    <a:pt x="13" y="342"/>
                    <a:pt x="7" y="339"/>
                    <a:pt x="0" y="335"/>
                  </a:cubicBezTo>
                  <a:cubicBezTo>
                    <a:pt x="15" y="288"/>
                    <a:pt x="15" y="288"/>
                    <a:pt x="15" y="288"/>
                  </a:cubicBezTo>
                  <a:cubicBezTo>
                    <a:pt x="19" y="291"/>
                    <a:pt x="25" y="294"/>
                    <a:pt x="31" y="297"/>
                  </a:cubicBezTo>
                  <a:cubicBezTo>
                    <a:pt x="37" y="301"/>
                    <a:pt x="44" y="304"/>
                    <a:pt x="51" y="306"/>
                  </a:cubicBezTo>
                  <a:cubicBezTo>
                    <a:pt x="59" y="309"/>
                    <a:pt x="66" y="312"/>
                    <a:pt x="74" y="314"/>
                  </a:cubicBezTo>
                  <a:cubicBezTo>
                    <a:pt x="82" y="316"/>
                    <a:pt x="89" y="317"/>
                    <a:pt x="96" y="318"/>
                  </a:cubicBezTo>
                  <a:cubicBezTo>
                    <a:pt x="96" y="219"/>
                    <a:pt x="96" y="219"/>
                    <a:pt x="96" y="219"/>
                  </a:cubicBezTo>
                  <a:cubicBezTo>
                    <a:pt x="86" y="215"/>
                    <a:pt x="76" y="211"/>
                    <a:pt x="66" y="206"/>
                  </a:cubicBezTo>
                  <a:cubicBezTo>
                    <a:pt x="56" y="201"/>
                    <a:pt x="47" y="195"/>
                    <a:pt x="39" y="188"/>
                  </a:cubicBezTo>
                  <a:cubicBezTo>
                    <a:pt x="30" y="180"/>
                    <a:pt x="24" y="171"/>
                    <a:pt x="19" y="160"/>
                  </a:cubicBezTo>
                  <a:cubicBezTo>
                    <a:pt x="13" y="149"/>
                    <a:pt x="11" y="136"/>
                    <a:pt x="11" y="119"/>
                  </a:cubicBezTo>
                  <a:cubicBezTo>
                    <a:pt x="11" y="111"/>
                    <a:pt x="13" y="103"/>
                    <a:pt x="17" y="94"/>
                  </a:cubicBezTo>
                  <a:cubicBezTo>
                    <a:pt x="21" y="85"/>
                    <a:pt x="26" y="77"/>
                    <a:pt x="33" y="69"/>
                  </a:cubicBezTo>
                  <a:cubicBezTo>
                    <a:pt x="41" y="61"/>
                    <a:pt x="50" y="54"/>
                    <a:pt x="60" y="48"/>
                  </a:cubicBezTo>
                  <a:cubicBezTo>
                    <a:pt x="71" y="42"/>
                    <a:pt x="83" y="37"/>
                    <a:pt x="96" y="35"/>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3"/>
                    <a:pt x="161" y="34"/>
                  </a:cubicBezTo>
                  <a:cubicBezTo>
                    <a:pt x="172" y="36"/>
                    <a:pt x="184" y="38"/>
                    <a:pt x="196" y="40"/>
                  </a:cubicBezTo>
                  <a:cubicBezTo>
                    <a:pt x="187" y="87"/>
                    <a:pt x="187" y="87"/>
                    <a:pt x="187" y="87"/>
                  </a:cubicBezTo>
                  <a:cubicBezTo>
                    <a:pt x="176" y="83"/>
                    <a:pt x="166" y="80"/>
                    <a:pt x="155" y="77"/>
                  </a:cubicBezTo>
                  <a:cubicBezTo>
                    <a:pt x="143" y="74"/>
                    <a:pt x="133" y="73"/>
                    <a:pt x="123" y="72"/>
                  </a:cubicBezTo>
                  <a:cubicBezTo>
                    <a:pt x="123" y="159"/>
                    <a:pt x="123" y="159"/>
                    <a:pt x="123" y="159"/>
                  </a:cubicBezTo>
                  <a:cubicBezTo>
                    <a:pt x="132" y="163"/>
                    <a:pt x="143" y="168"/>
                    <a:pt x="153" y="172"/>
                  </a:cubicBezTo>
                  <a:cubicBezTo>
                    <a:pt x="163" y="177"/>
                    <a:pt x="173" y="183"/>
                    <a:pt x="181" y="191"/>
                  </a:cubicBezTo>
                  <a:cubicBezTo>
                    <a:pt x="190" y="198"/>
                    <a:pt x="197" y="208"/>
                    <a:pt x="202" y="219"/>
                  </a:cubicBezTo>
                  <a:cubicBezTo>
                    <a:pt x="207" y="230"/>
                    <a:pt x="210" y="244"/>
                    <a:pt x="210" y="261"/>
                  </a:cubicBezTo>
                  <a:moveTo>
                    <a:pt x="65" y="110"/>
                  </a:moveTo>
                  <a:cubicBezTo>
                    <a:pt x="65" y="119"/>
                    <a:pt x="68" y="127"/>
                    <a:pt x="74" y="133"/>
                  </a:cubicBezTo>
                  <a:cubicBezTo>
                    <a:pt x="80" y="139"/>
                    <a:pt x="87" y="144"/>
                    <a:pt x="96" y="148"/>
                  </a:cubicBezTo>
                  <a:cubicBezTo>
                    <a:pt x="96" y="73"/>
                    <a:pt x="96" y="73"/>
                    <a:pt x="96" y="73"/>
                  </a:cubicBezTo>
                  <a:cubicBezTo>
                    <a:pt x="88" y="74"/>
                    <a:pt x="82" y="76"/>
                    <a:pt x="77" y="79"/>
                  </a:cubicBezTo>
                  <a:cubicBezTo>
                    <a:pt x="73" y="81"/>
                    <a:pt x="70" y="85"/>
                    <a:pt x="68" y="90"/>
                  </a:cubicBezTo>
                  <a:cubicBezTo>
                    <a:pt x="66" y="95"/>
                    <a:pt x="65" y="102"/>
                    <a:pt x="65" y="110"/>
                  </a:cubicBezTo>
                  <a:moveTo>
                    <a:pt x="155" y="269"/>
                  </a:moveTo>
                  <a:cubicBezTo>
                    <a:pt x="155" y="260"/>
                    <a:pt x="152" y="252"/>
                    <a:pt x="146" y="246"/>
                  </a:cubicBezTo>
                  <a:cubicBezTo>
                    <a:pt x="140" y="240"/>
                    <a:pt x="132" y="235"/>
                    <a:pt x="123" y="230"/>
                  </a:cubicBezTo>
                  <a:cubicBezTo>
                    <a:pt x="123" y="316"/>
                    <a:pt x="123" y="316"/>
                    <a:pt x="123" y="316"/>
                  </a:cubicBezTo>
                  <a:cubicBezTo>
                    <a:pt x="126" y="316"/>
                    <a:pt x="129" y="315"/>
                    <a:pt x="132" y="314"/>
                  </a:cubicBezTo>
                  <a:cubicBezTo>
                    <a:pt x="134" y="313"/>
                    <a:pt x="137" y="312"/>
                    <a:pt x="140" y="311"/>
                  </a:cubicBezTo>
                  <a:cubicBezTo>
                    <a:pt x="144" y="309"/>
                    <a:pt x="148" y="305"/>
                    <a:pt x="151" y="298"/>
                  </a:cubicBezTo>
                  <a:cubicBezTo>
                    <a:pt x="154" y="290"/>
                    <a:pt x="155" y="281"/>
                    <a:pt x="155" y="269"/>
                  </a:cubicBezTo>
                </a:path>
              </a:pathLst>
            </a:custGeom>
            <a:grp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90" name="Freeform 64"/>
            <p:cNvSpPr>
              <a:spLocks noEditPoints="1"/>
            </p:cNvSpPr>
            <p:nvPr/>
          </p:nvSpPr>
          <p:spPr bwMode="auto">
            <a:xfrm>
              <a:off x="4183282" y="4288858"/>
              <a:ext cx="888023" cy="1039506"/>
            </a:xfrm>
            <a:custGeom>
              <a:avLst/>
              <a:gdLst>
                <a:gd name="T0" fmla="*/ 231 w 558"/>
                <a:gd name="T1" fmla="*/ 391 h 653"/>
                <a:gd name="T2" fmla="*/ 248 w 558"/>
                <a:gd name="T3" fmla="*/ 386 h 653"/>
                <a:gd name="T4" fmla="*/ 263 w 558"/>
                <a:gd name="T5" fmla="*/ 344 h 653"/>
                <a:gd name="T6" fmla="*/ 231 w 558"/>
                <a:gd name="T7" fmla="*/ 305 h 653"/>
                <a:gd name="T8" fmla="*/ 185 w 558"/>
                <a:gd name="T9" fmla="*/ 154 h 653"/>
                <a:gd name="T10" fmla="*/ 173 w 558"/>
                <a:gd name="T11" fmla="*/ 185 h 653"/>
                <a:gd name="T12" fmla="*/ 204 w 558"/>
                <a:gd name="T13" fmla="*/ 223 h 653"/>
                <a:gd name="T14" fmla="*/ 204 w 558"/>
                <a:gd name="T15" fmla="*/ 393 h 653"/>
                <a:gd name="T16" fmla="*/ 174 w 558"/>
                <a:gd name="T17" fmla="*/ 281 h 653"/>
                <a:gd name="T18" fmla="*/ 127 w 558"/>
                <a:gd name="T19" fmla="*/ 235 h 653"/>
                <a:gd name="T20" fmla="*/ 125 w 558"/>
                <a:gd name="T21" fmla="*/ 169 h 653"/>
                <a:gd name="T22" fmla="*/ 168 w 558"/>
                <a:gd name="T23" fmla="*/ 123 h 653"/>
                <a:gd name="T24" fmla="*/ 204 w 558"/>
                <a:gd name="T25" fmla="*/ 75 h 653"/>
                <a:gd name="T26" fmla="*/ 231 w 558"/>
                <a:gd name="T27" fmla="*/ 107 h 653"/>
                <a:gd name="T28" fmla="*/ 269 w 558"/>
                <a:gd name="T29" fmla="*/ 109 h 653"/>
                <a:gd name="T30" fmla="*/ 295 w 558"/>
                <a:gd name="T31" fmla="*/ 162 h 653"/>
                <a:gd name="T32" fmla="*/ 231 w 558"/>
                <a:gd name="T33" fmla="*/ 147 h 653"/>
                <a:gd name="T34" fmla="*/ 261 w 558"/>
                <a:gd name="T35" fmla="*/ 247 h 653"/>
                <a:gd name="T36" fmla="*/ 310 w 558"/>
                <a:gd name="T37" fmla="*/ 294 h 653"/>
                <a:gd name="T38" fmla="*/ 312 w 558"/>
                <a:gd name="T39" fmla="*/ 365 h 653"/>
                <a:gd name="T40" fmla="*/ 267 w 558"/>
                <a:gd name="T41" fmla="*/ 416 h 653"/>
                <a:gd name="T42" fmla="*/ 231 w 558"/>
                <a:gd name="T43" fmla="*/ 467 h 653"/>
                <a:gd name="T44" fmla="*/ 204 w 558"/>
                <a:gd name="T45" fmla="*/ 433 h 653"/>
                <a:gd name="T46" fmla="*/ 199 w 558"/>
                <a:gd name="T47" fmla="*/ 433 h 653"/>
                <a:gd name="T48" fmla="*/ 149 w 558"/>
                <a:gd name="T49" fmla="*/ 427 h 653"/>
                <a:gd name="T50" fmla="*/ 108 w 558"/>
                <a:gd name="T51" fmla="*/ 410 h 653"/>
                <a:gd name="T52" fmla="*/ 139 w 558"/>
                <a:gd name="T53" fmla="*/ 372 h 653"/>
                <a:gd name="T54" fmla="*/ 182 w 558"/>
                <a:gd name="T55" fmla="*/ 389 h 653"/>
                <a:gd name="T56" fmla="*/ 279 w 558"/>
                <a:gd name="T57" fmla="*/ 0 h 653"/>
                <a:gd name="T58" fmla="*/ 279 w 558"/>
                <a:gd name="T59" fmla="*/ 558 h 653"/>
                <a:gd name="T60" fmla="*/ 405 w 558"/>
                <a:gd name="T61" fmla="*/ 653 h 653"/>
                <a:gd name="T62" fmla="*/ 558 w 558"/>
                <a:gd name="T63" fmla="*/ 279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8" h="653">
                  <a:moveTo>
                    <a:pt x="231" y="305"/>
                  </a:moveTo>
                  <a:cubicBezTo>
                    <a:pt x="231" y="391"/>
                    <a:pt x="231" y="391"/>
                    <a:pt x="231" y="391"/>
                  </a:cubicBezTo>
                  <a:cubicBezTo>
                    <a:pt x="234" y="391"/>
                    <a:pt x="237" y="390"/>
                    <a:pt x="240" y="389"/>
                  </a:cubicBezTo>
                  <a:cubicBezTo>
                    <a:pt x="242" y="388"/>
                    <a:pt x="245" y="387"/>
                    <a:pt x="248" y="386"/>
                  </a:cubicBezTo>
                  <a:cubicBezTo>
                    <a:pt x="252" y="384"/>
                    <a:pt x="256" y="380"/>
                    <a:pt x="259" y="373"/>
                  </a:cubicBezTo>
                  <a:cubicBezTo>
                    <a:pt x="262" y="365"/>
                    <a:pt x="263" y="356"/>
                    <a:pt x="263" y="344"/>
                  </a:cubicBezTo>
                  <a:cubicBezTo>
                    <a:pt x="263" y="335"/>
                    <a:pt x="260" y="327"/>
                    <a:pt x="254" y="321"/>
                  </a:cubicBezTo>
                  <a:cubicBezTo>
                    <a:pt x="248" y="315"/>
                    <a:pt x="240" y="310"/>
                    <a:pt x="231" y="305"/>
                  </a:cubicBezTo>
                  <a:moveTo>
                    <a:pt x="204" y="148"/>
                  </a:moveTo>
                  <a:cubicBezTo>
                    <a:pt x="196" y="149"/>
                    <a:pt x="190" y="151"/>
                    <a:pt x="185" y="154"/>
                  </a:cubicBezTo>
                  <a:cubicBezTo>
                    <a:pt x="181" y="156"/>
                    <a:pt x="178" y="160"/>
                    <a:pt x="176" y="165"/>
                  </a:cubicBezTo>
                  <a:cubicBezTo>
                    <a:pt x="174" y="170"/>
                    <a:pt x="173" y="177"/>
                    <a:pt x="173" y="185"/>
                  </a:cubicBezTo>
                  <a:cubicBezTo>
                    <a:pt x="173" y="194"/>
                    <a:pt x="176" y="202"/>
                    <a:pt x="182" y="208"/>
                  </a:cubicBezTo>
                  <a:cubicBezTo>
                    <a:pt x="188" y="214"/>
                    <a:pt x="195" y="219"/>
                    <a:pt x="204" y="223"/>
                  </a:cubicBezTo>
                  <a:cubicBezTo>
                    <a:pt x="204" y="148"/>
                    <a:pt x="204" y="148"/>
                    <a:pt x="204" y="148"/>
                  </a:cubicBezTo>
                  <a:moveTo>
                    <a:pt x="204" y="393"/>
                  </a:moveTo>
                  <a:cubicBezTo>
                    <a:pt x="204" y="294"/>
                    <a:pt x="204" y="294"/>
                    <a:pt x="204" y="294"/>
                  </a:cubicBezTo>
                  <a:cubicBezTo>
                    <a:pt x="194" y="290"/>
                    <a:pt x="184" y="286"/>
                    <a:pt x="174" y="281"/>
                  </a:cubicBezTo>
                  <a:cubicBezTo>
                    <a:pt x="164" y="276"/>
                    <a:pt x="155" y="270"/>
                    <a:pt x="147" y="263"/>
                  </a:cubicBezTo>
                  <a:cubicBezTo>
                    <a:pt x="138" y="255"/>
                    <a:pt x="132" y="246"/>
                    <a:pt x="127" y="235"/>
                  </a:cubicBezTo>
                  <a:cubicBezTo>
                    <a:pt x="121" y="224"/>
                    <a:pt x="119" y="211"/>
                    <a:pt x="119" y="194"/>
                  </a:cubicBezTo>
                  <a:cubicBezTo>
                    <a:pt x="119" y="186"/>
                    <a:pt x="121" y="178"/>
                    <a:pt x="125" y="169"/>
                  </a:cubicBezTo>
                  <a:cubicBezTo>
                    <a:pt x="129" y="160"/>
                    <a:pt x="134" y="152"/>
                    <a:pt x="141" y="144"/>
                  </a:cubicBezTo>
                  <a:cubicBezTo>
                    <a:pt x="149" y="136"/>
                    <a:pt x="158" y="129"/>
                    <a:pt x="168" y="123"/>
                  </a:cubicBezTo>
                  <a:cubicBezTo>
                    <a:pt x="179" y="117"/>
                    <a:pt x="191" y="112"/>
                    <a:pt x="204" y="110"/>
                  </a:cubicBezTo>
                  <a:cubicBezTo>
                    <a:pt x="204" y="75"/>
                    <a:pt x="204" y="75"/>
                    <a:pt x="204" y="75"/>
                  </a:cubicBezTo>
                  <a:cubicBezTo>
                    <a:pt x="231" y="75"/>
                    <a:pt x="231" y="75"/>
                    <a:pt x="231" y="75"/>
                  </a:cubicBezTo>
                  <a:cubicBezTo>
                    <a:pt x="231" y="107"/>
                    <a:pt x="231" y="107"/>
                    <a:pt x="231" y="107"/>
                  </a:cubicBezTo>
                  <a:cubicBezTo>
                    <a:pt x="231" y="107"/>
                    <a:pt x="231" y="107"/>
                    <a:pt x="231" y="107"/>
                  </a:cubicBezTo>
                  <a:cubicBezTo>
                    <a:pt x="245" y="107"/>
                    <a:pt x="257" y="108"/>
                    <a:pt x="269" y="109"/>
                  </a:cubicBezTo>
                  <a:cubicBezTo>
                    <a:pt x="280" y="111"/>
                    <a:pt x="292" y="113"/>
                    <a:pt x="304" y="115"/>
                  </a:cubicBezTo>
                  <a:cubicBezTo>
                    <a:pt x="295" y="162"/>
                    <a:pt x="295" y="162"/>
                    <a:pt x="295" y="162"/>
                  </a:cubicBezTo>
                  <a:cubicBezTo>
                    <a:pt x="284" y="158"/>
                    <a:pt x="274" y="155"/>
                    <a:pt x="263" y="152"/>
                  </a:cubicBezTo>
                  <a:cubicBezTo>
                    <a:pt x="251" y="149"/>
                    <a:pt x="241" y="148"/>
                    <a:pt x="231" y="147"/>
                  </a:cubicBezTo>
                  <a:cubicBezTo>
                    <a:pt x="231" y="234"/>
                    <a:pt x="231" y="234"/>
                    <a:pt x="231" y="234"/>
                  </a:cubicBezTo>
                  <a:cubicBezTo>
                    <a:pt x="240" y="238"/>
                    <a:pt x="251" y="243"/>
                    <a:pt x="261" y="247"/>
                  </a:cubicBezTo>
                  <a:cubicBezTo>
                    <a:pt x="271" y="252"/>
                    <a:pt x="281" y="258"/>
                    <a:pt x="289" y="266"/>
                  </a:cubicBezTo>
                  <a:cubicBezTo>
                    <a:pt x="298" y="273"/>
                    <a:pt x="305" y="283"/>
                    <a:pt x="310" y="294"/>
                  </a:cubicBezTo>
                  <a:cubicBezTo>
                    <a:pt x="315" y="305"/>
                    <a:pt x="318" y="319"/>
                    <a:pt x="318" y="336"/>
                  </a:cubicBezTo>
                  <a:cubicBezTo>
                    <a:pt x="318" y="346"/>
                    <a:pt x="316" y="356"/>
                    <a:pt x="312" y="365"/>
                  </a:cubicBezTo>
                  <a:cubicBezTo>
                    <a:pt x="308" y="375"/>
                    <a:pt x="302" y="385"/>
                    <a:pt x="295" y="393"/>
                  </a:cubicBezTo>
                  <a:cubicBezTo>
                    <a:pt x="287" y="402"/>
                    <a:pt x="278" y="409"/>
                    <a:pt x="267" y="416"/>
                  </a:cubicBezTo>
                  <a:cubicBezTo>
                    <a:pt x="256" y="422"/>
                    <a:pt x="244" y="427"/>
                    <a:pt x="231" y="430"/>
                  </a:cubicBezTo>
                  <a:cubicBezTo>
                    <a:pt x="231" y="467"/>
                    <a:pt x="231" y="467"/>
                    <a:pt x="231" y="467"/>
                  </a:cubicBezTo>
                  <a:cubicBezTo>
                    <a:pt x="204" y="467"/>
                    <a:pt x="204" y="467"/>
                    <a:pt x="204" y="467"/>
                  </a:cubicBezTo>
                  <a:cubicBezTo>
                    <a:pt x="204" y="433"/>
                    <a:pt x="204" y="433"/>
                    <a:pt x="204" y="433"/>
                  </a:cubicBezTo>
                  <a:cubicBezTo>
                    <a:pt x="203" y="433"/>
                    <a:pt x="202" y="433"/>
                    <a:pt x="202" y="433"/>
                  </a:cubicBezTo>
                  <a:cubicBezTo>
                    <a:pt x="201" y="433"/>
                    <a:pt x="200" y="433"/>
                    <a:pt x="199" y="433"/>
                  </a:cubicBezTo>
                  <a:cubicBezTo>
                    <a:pt x="190" y="433"/>
                    <a:pt x="181" y="433"/>
                    <a:pt x="172" y="432"/>
                  </a:cubicBezTo>
                  <a:cubicBezTo>
                    <a:pt x="164" y="431"/>
                    <a:pt x="156" y="429"/>
                    <a:pt x="149" y="427"/>
                  </a:cubicBezTo>
                  <a:cubicBezTo>
                    <a:pt x="142" y="425"/>
                    <a:pt x="135" y="423"/>
                    <a:pt x="128" y="420"/>
                  </a:cubicBezTo>
                  <a:cubicBezTo>
                    <a:pt x="121" y="417"/>
                    <a:pt x="115" y="414"/>
                    <a:pt x="108" y="410"/>
                  </a:cubicBezTo>
                  <a:cubicBezTo>
                    <a:pt x="123" y="363"/>
                    <a:pt x="123" y="363"/>
                    <a:pt x="123" y="363"/>
                  </a:cubicBezTo>
                  <a:cubicBezTo>
                    <a:pt x="127" y="366"/>
                    <a:pt x="133" y="369"/>
                    <a:pt x="139" y="372"/>
                  </a:cubicBezTo>
                  <a:cubicBezTo>
                    <a:pt x="145" y="376"/>
                    <a:pt x="152" y="379"/>
                    <a:pt x="159" y="381"/>
                  </a:cubicBezTo>
                  <a:cubicBezTo>
                    <a:pt x="167" y="384"/>
                    <a:pt x="174" y="387"/>
                    <a:pt x="182" y="389"/>
                  </a:cubicBezTo>
                  <a:cubicBezTo>
                    <a:pt x="190" y="391"/>
                    <a:pt x="197" y="392"/>
                    <a:pt x="204" y="393"/>
                  </a:cubicBezTo>
                  <a:moveTo>
                    <a:pt x="279" y="0"/>
                  </a:moveTo>
                  <a:cubicBezTo>
                    <a:pt x="125" y="0"/>
                    <a:pt x="0" y="125"/>
                    <a:pt x="0" y="279"/>
                  </a:cubicBezTo>
                  <a:cubicBezTo>
                    <a:pt x="0" y="433"/>
                    <a:pt x="125" y="558"/>
                    <a:pt x="279" y="558"/>
                  </a:cubicBezTo>
                  <a:cubicBezTo>
                    <a:pt x="284" y="558"/>
                    <a:pt x="288" y="558"/>
                    <a:pt x="292" y="558"/>
                  </a:cubicBezTo>
                  <a:cubicBezTo>
                    <a:pt x="405" y="653"/>
                    <a:pt x="405" y="653"/>
                    <a:pt x="405" y="653"/>
                  </a:cubicBezTo>
                  <a:cubicBezTo>
                    <a:pt x="417" y="522"/>
                    <a:pt x="417" y="522"/>
                    <a:pt x="417" y="522"/>
                  </a:cubicBezTo>
                  <a:cubicBezTo>
                    <a:pt x="501" y="474"/>
                    <a:pt x="558" y="383"/>
                    <a:pt x="558" y="279"/>
                  </a:cubicBezTo>
                  <a:cubicBezTo>
                    <a:pt x="558" y="125"/>
                    <a:pt x="433" y="0"/>
                    <a:pt x="279" y="0"/>
                  </a:cubicBezTo>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91" name="Freeform 65"/>
            <p:cNvSpPr>
              <a:spLocks noEditPoints="1"/>
            </p:cNvSpPr>
            <p:nvPr/>
          </p:nvSpPr>
          <p:spPr bwMode="auto">
            <a:xfrm>
              <a:off x="4354962" y="4408698"/>
              <a:ext cx="334608" cy="624108"/>
            </a:xfrm>
            <a:custGeom>
              <a:avLst/>
              <a:gdLst>
                <a:gd name="T0" fmla="*/ 123 w 210"/>
                <a:gd name="T1" fmla="*/ 316 h 392"/>
                <a:gd name="T2" fmla="*/ 123 w 210"/>
                <a:gd name="T3" fmla="*/ 230 h 392"/>
                <a:gd name="T4" fmla="*/ 146 w 210"/>
                <a:gd name="T5" fmla="*/ 246 h 392"/>
                <a:gd name="T6" fmla="*/ 155 w 210"/>
                <a:gd name="T7" fmla="*/ 269 h 392"/>
                <a:gd name="T8" fmla="*/ 151 w 210"/>
                <a:gd name="T9" fmla="*/ 298 h 392"/>
                <a:gd name="T10" fmla="*/ 140 w 210"/>
                <a:gd name="T11" fmla="*/ 311 h 392"/>
                <a:gd name="T12" fmla="*/ 132 w 210"/>
                <a:gd name="T13" fmla="*/ 314 h 392"/>
                <a:gd name="T14" fmla="*/ 123 w 210"/>
                <a:gd name="T15" fmla="*/ 316 h 392"/>
                <a:gd name="T16" fmla="*/ 96 w 210"/>
                <a:gd name="T17" fmla="*/ 148 h 392"/>
                <a:gd name="T18" fmla="*/ 74 w 210"/>
                <a:gd name="T19" fmla="*/ 133 h 392"/>
                <a:gd name="T20" fmla="*/ 65 w 210"/>
                <a:gd name="T21" fmla="*/ 110 h 392"/>
                <a:gd name="T22" fmla="*/ 68 w 210"/>
                <a:gd name="T23" fmla="*/ 90 h 392"/>
                <a:gd name="T24" fmla="*/ 77 w 210"/>
                <a:gd name="T25" fmla="*/ 79 h 392"/>
                <a:gd name="T26" fmla="*/ 96 w 210"/>
                <a:gd name="T27" fmla="*/ 73 h 392"/>
                <a:gd name="T28" fmla="*/ 96 w 210"/>
                <a:gd name="T29" fmla="*/ 148 h 392"/>
                <a:gd name="T30" fmla="*/ 123 w 210"/>
                <a:gd name="T31" fmla="*/ 0 h 392"/>
                <a:gd name="T32" fmla="*/ 96 w 210"/>
                <a:gd name="T33" fmla="*/ 0 h 392"/>
                <a:gd name="T34" fmla="*/ 96 w 210"/>
                <a:gd name="T35" fmla="*/ 35 h 392"/>
                <a:gd name="T36" fmla="*/ 60 w 210"/>
                <a:gd name="T37" fmla="*/ 48 h 392"/>
                <a:gd name="T38" fmla="*/ 33 w 210"/>
                <a:gd name="T39" fmla="*/ 69 h 392"/>
                <a:gd name="T40" fmla="*/ 17 w 210"/>
                <a:gd name="T41" fmla="*/ 94 h 392"/>
                <a:gd name="T42" fmla="*/ 11 w 210"/>
                <a:gd name="T43" fmla="*/ 119 h 392"/>
                <a:gd name="T44" fmla="*/ 19 w 210"/>
                <a:gd name="T45" fmla="*/ 160 h 392"/>
                <a:gd name="T46" fmla="*/ 39 w 210"/>
                <a:gd name="T47" fmla="*/ 188 h 392"/>
                <a:gd name="T48" fmla="*/ 66 w 210"/>
                <a:gd name="T49" fmla="*/ 206 h 392"/>
                <a:gd name="T50" fmla="*/ 96 w 210"/>
                <a:gd name="T51" fmla="*/ 219 h 392"/>
                <a:gd name="T52" fmla="*/ 96 w 210"/>
                <a:gd name="T53" fmla="*/ 318 h 392"/>
                <a:gd name="T54" fmla="*/ 74 w 210"/>
                <a:gd name="T55" fmla="*/ 314 h 392"/>
                <a:gd name="T56" fmla="*/ 51 w 210"/>
                <a:gd name="T57" fmla="*/ 306 h 392"/>
                <a:gd name="T58" fmla="*/ 31 w 210"/>
                <a:gd name="T59" fmla="*/ 297 h 392"/>
                <a:gd name="T60" fmla="*/ 15 w 210"/>
                <a:gd name="T61" fmla="*/ 288 h 392"/>
                <a:gd name="T62" fmla="*/ 0 w 210"/>
                <a:gd name="T63" fmla="*/ 335 h 392"/>
                <a:gd name="T64" fmla="*/ 20 w 210"/>
                <a:gd name="T65" fmla="*/ 345 h 392"/>
                <a:gd name="T66" fmla="*/ 41 w 210"/>
                <a:gd name="T67" fmla="*/ 352 h 392"/>
                <a:gd name="T68" fmla="*/ 64 w 210"/>
                <a:gd name="T69" fmla="*/ 357 h 392"/>
                <a:gd name="T70" fmla="*/ 91 w 210"/>
                <a:gd name="T71" fmla="*/ 358 h 392"/>
                <a:gd name="T72" fmla="*/ 94 w 210"/>
                <a:gd name="T73" fmla="*/ 358 h 392"/>
                <a:gd name="T74" fmla="*/ 96 w 210"/>
                <a:gd name="T75" fmla="*/ 358 h 392"/>
                <a:gd name="T76" fmla="*/ 96 w 210"/>
                <a:gd name="T77" fmla="*/ 392 h 392"/>
                <a:gd name="T78" fmla="*/ 123 w 210"/>
                <a:gd name="T79" fmla="*/ 392 h 392"/>
                <a:gd name="T80" fmla="*/ 123 w 210"/>
                <a:gd name="T81" fmla="*/ 355 h 392"/>
                <a:gd name="T82" fmla="*/ 159 w 210"/>
                <a:gd name="T83" fmla="*/ 341 h 392"/>
                <a:gd name="T84" fmla="*/ 187 w 210"/>
                <a:gd name="T85" fmla="*/ 318 h 392"/>
                <a:gd name="T86" fmla="*/ 204 w 210"/>
                <a:gd name="T87" fmla="*/ 290 h 392"/>
                <a:gd name="T88" fmla="*/ 210 w 210"/>
                <a:gd name="T89" fmla="*/ 261 h 392"/>
                <a:gd name="T90" fmla="*/ 202 w 210"/>
                <a:gd name="T91" fmla="*/ 219 h 392"/>
                <a:gd name="T92" fmla="*/ 181 w 210"/>
                <a:gd name="T93" fmla="*/ 191 h 392"/>
                <a:gd name="T94" fmla="*/ 153 w 210"/>
                <a:gd name="T95" fmla="*/ 172 h 392"/>
                <a:gd name="T96" fmla="*/ 123 w 210"/>
                <a:gd name="T97" fmla="*/ 159 h 392"/>
                <a:gd name="T98" fmla="*/ 123 w 210"/>
                <a:gd name="T99" fmla="*/ 72 h 392"/>
                <a:gd name="T100" fmla="*/ 155 w 210"/>
                <a:gd name="T101" fmla="*/ 77 h 392"/>
                <a:gd name="T102" fmla="*/ 187 w 210"/>
                <a:gd name="T103" fmla="*/ 87 h 392"/>
                <a:gd name="T104" fmla="*/ 196 w 210"/>
                <a:gd name="T105" fmla="*/ 40 h 392"/>
                <a:gd name="T106" fmla="*/ 161 w 210"/>
                <a:gd name="T107" fmla="*/ 34 h 392"/>
                <a:gd name="T108" fmla="*/ 123 w 210"/>
                <a:gd name="T109" fmla="*/ 32 h 392"/>
                <a:gd name="T110" fmla="*/ 123 w 210"/>
                <a:gd name="T111" fmla="*/ 32 h 392"/>
                <a:gd name="T112" fmla="*/ 123 w 210"/>
                <a:gd name="T113"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123" y="316"/>
                  </a:moveTo>
                  <a:cubicBezTo>
                    <a:pt x="123" y="230"/>
                    <a:pt x="123" y="230"/>
                    <a:pt x="123" y="230"/>
                  </a:cubicBezTo>
                  <a:cubicBezTo>
                    <a:pt x="132" y="235"/>
                    <a:pt x="140" y="240"/>
                    <a:pt x="146" y="246"/>
                  </a:cubicBezTo>
                  <a:cubicBezTo>
                    <a:pt x="152" y="252"/>
                    <a:pt x="155" y="260"/>
                    <a:pt x="155" y="269"/>
                  </a:cubicBezTo>
                  <a:cubicBezTo>
                    <a:pt x="155" y="281"/>
                    <a:pt x="154" y="290"/>
                    <a:pt x="151" y="298"/>
                  </a:cubicBezTo>
                  <a:cubicBezTo>
                    <a:pt x="148" y="305"/>
                    <a:pt x="144" y="309"/>
                    <a:pt x="140" y="311"/>
                  </a:cubicBezTo>
                  <a:cubicBezTo>
                    <a:pt x="137" y="312"/>
                    <a:pt x="134" y="313"/>
                    <a:pt x="132" y="314"/>
                  </a:cubicBezTo>
                  <a:cubicBezTo>
                    <a:pt x="129" y="315"/>
                    <a:pt x="126" y="316"/>
                    <a:pt x="123" y="316"/>
                  </a:cubicBezTo>
                  <a:moveTo>
                    <a:pt x="96" y="148"/>
                  </a:moveTo>
                  <a:cubicBezTo>
                    <a:pt x="87" y="144"/>
                    <a:pt x="80" y="139"/>
                    <a:pt x="74" y="133"/>
                  </a:cubicBezTo>
                  <a:cubicBezTo>
                    <a:pt x="68" y="127"/>
                    <a:pt x="65" y="119"/>
                    <a:pt x="65" y="110"/>
                  </a:cubicBezTo>
                  <a:cubicBezTo>
                    <a:pt x="65" y="102"/>
                    <a:pt x="66" y="95"/>
                    <a:pt x="68" y="90"/>
                  </a:cubicBezTo>
                  <a:cubicBezTo>
                    <a:pt x="70" y="85"/>
                    <a:pt x="73" y="81"/>
                    <a:pt x="77" y="79"/>
                  </a:cubicBezTo>
                  <a:cubicBezTo>
                    <a:pt x="82" y="76"/>
                    <a:pt x="88" y="74"/>
                    <a:pt x="96" y="73"/>
                  </a:cubicBezTo>
                  <a:cubicBezTo>
                    <a:pt x="96" y="148"/>
                    <a:pt x="96" y="148"/>
                    <a:pt x="96" y="148"/>
                  </a:cubicBezTo>
                  <a:moveTo>
                    <a:pt x="123" y="0"/>
                  </a:moveTo>
                  <a:cubicBezTo>
                    <a:pt x="96" y="0"/>
                    <a:pt x="96" y="0"/>
                    <a:pt x="96" y="0"/>
                  </a:cubicBezTo>
                  <a:cubicBezTo>
                    <a:pt x="96" y="35"/>
                    <a:pt x="96" y="35"/>
                    <a:pt x="96" y="35"/>
                  </a:cubicBezTo>
                  <a:cubicBezTo>
                    <a:pt x="83" y="37"/>
                    <a:pt x="71" y="42"/>
                    <a:pt x="60" y="48"/>
                  </a:cubicBezTo>
                  <a:cubicBezTo>
                    <a:pt x="50" y="54"/>
                    <a:pt x="41" y="61"/>
                    <a:pt x="33" y="69"/>
                  </a:cubicBezTo>
                  <a:cubicBezTo>
                    <a:pt x="26" y="77"/>
                    <a:pt x="21" y="85"/>
                    <a:pt x="17" y="94"/>
                  </a:cubicBezTo>
                  <a:cubicBezTo>
                    <a:pt x="13" y="103"/>
                    <a:pt x="11" y="111"/>
                    <a:pt x="11" y="119"/>
                  </a:cubicBezTo>
                  <a:cubicBezTo>
                    <a:pt x="11" y="136"/>
                    <a:pt x="13" y="149"/>
                    <a:pt x="19" y="160"/>
                  </a:cubicBezTo>
                  <a:cubicBezTo>
                    <a:pt x="24" y="171"/>
                    <a:pt x="30" y="180"/>
                    <a:pt x="39" y="188"/>
                  </a:cubicBezTo>
                  <a:cubicBezTo>
                    <a:pt x="47" y="195"/>
                    <a:pt x="56" y="201"/>
                    <a:pt x="66" y="206"/>
                  </a:cubicBezTo>
                  <a:cubicBezTo>
                    <a:pt x="76" y="211"/>
                    <a:pt x="86" y="215"/>
                    <a:pt x="96" y="219"/>
                  </a:cubicBezTo>
                  <a:cubicBezTo>
                    <a:pt x="96" y="318"/>
                    <a:pt x="96" y="318"/>
                    <a:pt x="96" y="318"/>
                  </a:cubicBezTo>
                  <a:cubicBezTo>
                    <a:pt x="89" y="317"/>
                    <a:pt x="82" y="316"/>
                    <a:pt x="74" y="314"/>
                  </a:cubicBezTo>
                  <a:cubicBezTo>
                    <a:pt x="66" y="312"/>
                    <a:pt x="59" y="309"/>
                    <a:pt x="51" y="306"/>
                  </a:cubicBezTo>
                  <a:cubicBezTo>
                    <a:pt x="44" y="304"/>
                    <a:pt x="37" y="301"/>
                    <a:pt x="31" y="297"/>
                  </a:cubicBezTo>
                  <a:cubicBezTo>
                    <a:pt x="25" y="294"/>
                    <a:pt x="19" y="291"/>
                    <a:pt x="15" y="288"/>
                  </a:cubicBezTo>
                  <a:cubicBezTo>
                    <a:pt x="0" y="335"/>
                    <a:pt x="0" y="335"/>
                    <a:pt x="0" y="335"/>
                  </a:cubicBezTo>
                  <a:cubicBezTo>
                    <a:pt x="7" y="339"/>
                    <a:pt x="13" y="342"/>
                    <a:pt x="20" y="345"/>
                  </a:cubicBezTo>
                  <a:cubicBezTo>
                    <a:pt x="27" y="348"/>
                    <a:pt x="34" y="350"/>
                    <a:pt x="41" y="352"/>
                  </a:cubicBezTo>
                  <a:cubicBezTo>
                    <a:pt x="48" y="354"/>
                    <a:pt x="56" y="356"/>
                    <a:pt x="64" y="357"/>
                  </a:cubicBezTo>
                  <a:cubicBezTo>
                    <a:pt x="73" y="358"/>
                    <a:pt x="82" y="358"/>
                    <a:pt x="91" y="358"/>
                  </a:cubicBezTo>
                  <a:cubicBezTo>
                    <a:pt x="92" y="358"/>
                    <a:pt x="93" y="358"/>
                    <a:pt x="94" y="358"/>
                  </a:cubicBezTo>
                  <a:cubicBezTo>
                    <a:pt x="94" y="358"/>
                    <a:pt x="95" y="358"/>
                    <a:pt x="96" y="358"/>
                  </a:cubicBezTo>
                  <a:cubicBezTo>
                    <a:pt x="96" y="392"/>
                    <a:pt x="96" y="392"/>
                    <a:pt x="96" y="392"/>
                  </a:cubicBezTo>
                  <a:cubicBezTo>
                    <a:pt x="123" y="392"/>
                    <a:pt x="123" y="392"/>
                    <a:pt x="123" y="392"/>
                  </a:cubicBezTo>
                  <a:cubicBezTo>
                    <a:pt x="123" y="355"/>
                    <a:pt x="123" y="355"/>
                    <a:pt x="123" y="355"/>
                  </a:cubicBezTo>
                  <a:cubicBezTo>
                    <a:pt x="136" y="352"/>
                    <a:pt x="148" y="347"/>
                    <a:pt x="159" y="341"/>
                  </a:cubicBezTo>
                  <a:cubicBezTo>
                    <a:pt x="170" y="334"/>
                    <a:pt x="179" y="327"/>
                    <a:pt x="187" y="318"/>
                  </a:cubicBezTo>
                  <a:cubicBezTo>
                    <a:pt x="194" y="310"/>
                    <a:pt x="200" y="300"/>
                    <a:pt x="204" y="290"/>
                  </a:cubicBezTo>
                  <a:cubicBezTo>
                    <a:pt x="208" y="281"/>
                    <a:pt x="210" y="271"/>
                    <a:pt x="210" y="261"/>
                  </a:cubicBezTo>
                  <a:cubicBezTo>
                    <a:pt x="210" y="244"/>
                    <a:pt x="207" y="230"/>
                    <a:pt x="202" y="219"/>
                  </a:cubicBezTo>
                  <a:cubicBezTo>
                    <a:pt x="197" y="208"/>
                    <a:pt x="190" y="198"/>
                    <a:pt x="181" y="191"/>
                  </a:cubicBezTo>
                  <a:cubicBezTo>
                    <a:pt x="173" y="183"/>
                    <a:pt x="163" y="177"/>
                    <a:pt x="153" y="172"/>
                  </a:cubicBezTo>
                  <a:cubicBezTo>
                    <a:pt x="143" y="168"/>
                    <a:pt x="132" y="163"/>
                    <a:pt x="123" y="159"/>
                  </a:cubicBezTo>
                  <a:cubicBezTo>
                    <a:pt x="123" y="72"/>
                    <a:pt x="123" y="72"/>
                    <a:pt x="123" y="72"/>
                  </a:cubicBezTo>
                  <a:cubicBezTo>
                    <a:pt x="133" y="73"/>
                    <a:pt x="143" y="74"/>
                    <a:pt x="155" y="77"/>
                  </a:cubicBezTo>
                  <a:cubicBezTo>
                    <a:pt x="166" y="80"/>
                    <a:pt x="176" y="83"/>
                    <a:pt x="187" y="87"/>
                  </a:cubicBezTo>
                  <a:cubicBezTo>
                    <a:pt x="196" y="40"/>
                    <a:pt x="196" y="40"/>
                    <a:pt x="196" y="40"/>
                  </a:cubicBezTo>
                  <a:cubicBezTo>
                    <a:pt x="184" y="38"/>
                    <a:pt x="172" y="36"/>
                    <a:pt x="161" y="34"/>
                  </a:cubicBezTo>
                  <a:cubicBezTo>
                    <a:pt x="149" y="33"/>
                    <a:pt x="137" y="32"/>
                    <a:pt x="123" y="32"/>
                  </a:cubicBezTo>
                  <a:cubicBezTo>
                    <a:pt x="123" y="32"/>
                    <a:pt x="123" y="32"/>
                    <a:pt x="123" y="32"/>
                  </a:cubicBezTo>
                  <a:cubicBezTo>
                    <a:pt x="123" y="0"/>
                    <a:pt x="123" y="0"/>
                    <a:pt x="123" y="0"/>
                  </a:cubicBezTo>
                </a:path>
              </a:pathLst>
            </a:custGeom>
            <a:grp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92" name="Freeform 66"/>
            <p:cNvSpPr/>
            <p:nvPr/>
          </p:nvSpPr>
          <p:spPr bwMode="auto">
            <a:xfrm>
              <a:off x="4098452" y="4268661"/>
              <a:ext cx="888697" cy="1039506"/>
            </a:xfrm>
            <a:custGeom>
              <a:avLst/>
              <a:gdLst>
                <a:gd name="T0" fmla="*/ 558 w 558"/>
                <a:gd name="T1" fmla="*/ 279 h 653"/>
                <a:gd name="T2" fmla="*/ 279 w 558"/>
                <a:gd name="T3" fmla="*/ 0 h 653"/>
                <a:gd name="T4" fmla="*/ 0 w 558"/>
                <a:gd name="T5" fmla="*/ 279 h 653"/>
                <a:gd name="T6" fmla="*/ 279 w 558"/>
                <a:gd name="T7" fmla="*/ 558 h 653"/>
                <a:gd name="T8" fmla="*/ 292 w 558"/>
                <a:gd name="T9" fmla="*/ 558 h 653"/>
                <a:gd name="T10" fmla="*/ 404 w 558"/>
                <a:gd name="T11" fmla="*/ 653 h 653"/>
                <a:gd name="T12" fmla="*/ 416 w 558"/>
                <a:gd name="T13" fmla="*/ 522 h 653"/>
                <a:gd name="T14" fmla="*/ 558 w 558"/>
                <a:gd name="T15" fmla="*/ 279 h 6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close/>
                </a:path>
              </a:pathLst>
            </a:custGeom>
            <a:grp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grpSp>
      <p:sp>
        <p:nvSpPr>
          <p:cNvPr id="497" name="Freeform 72"/>
          <p:cNvSpPr/>
          <p:nvPr/>
        </p:nvSpPr>
        <p:spPr bwMode="auto">
          <a:xfrm>
            <a:off x="3583205" y="2724051"/>
            <a:ext cx="786362" cy="921686"/>
          </a:xfrm>
          <a:custGeom>
            <a:avLst/>
            <a:gdLst>
              <a:gd name="T0" fmla="*/ 247 w 494"/>
              <a:gd name="T1" fmla="*/ 0 h 579"/>
              <a:gd name="T2" fmla="*/ 0 w 494"/>
              <a:gd name="T3" fmla="*/ 247 h 579"/>
              <a:gd name="T4" fmla="*/ 247 w 494"/>
              <a:gd name="T5" fmla="*/ 494 h 579"/>
              <a:gd name="T6" fmla="*/ 258 w 494"/>
              <a:gd name="T7" fmla="*/ 494 h 579"/>
              <a:gd name="T8" fmla="*/ 358 w 494"/>
              <a:gd name="T9" fmla="*/ 579 h 579"/>
              <a:gd name="T10" fmla="*/ 368 w 494"/>
              <a:gd name="T11" fmla="*/ 462 h 579"/>
              <a:gd name="T12" fmla="*/ 494 w 494"/>
              <a:gd name="T13" fmla="*/ 247 h 579"/>
              <a:gd name="T14" fmla="*/ 247 w 494"/>
              <a:gd name="T15" fmla="*/ 0 h 5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79">
                <a:moveTo>
                  <a:pt x="247" y="0"/>
                </a:moveTo>
                <a:cubicBezTo>
                  <a:pt x="110" y="0"/>
                  <a:pt x="0" y="111"/>
                  <a:pt x="0" y="247"/>
                </a:cubicBezTo>
                <a:cubicBezTo>
                  <a:pt x="0" y="384"/>
                  <a:pt x="110" y="494"/>
                  <a:pt x="247" y="494"/>
                </a:cubicBezTo>
                <a:cubicBezTo>
                  <a:pt x="251" y="494"/>
                  <a:pt x="254" y="494"/>
                  <a:pt x="258" y="494"/>
                </a:cubicBezTo>
                <a:cubicBezTo>
                  <a:pt x="358" y="579"/>
                  <a:pt x="358" y="579"/>
                  <a:pt x="358" y="579"/>
                </a:cubicBezTo>
                <a:cubicBezTo>
                  <a:pt x="368" y="462"/>
                  <a:pt x="368" y="462"/>
                  <a:pt x="368" y="462"/>
                </a:cubicBezTo>
                <a:cubicBezTo>
                  <a:pt x="443" y="420"/>
                  <a:pt x="494" y="340"/>
                  <a:pt x="494" y="247"/>
                </a:cubicBezTo>
                <a:cubicBezTo>
                  <a:pt x="494" y="111"/>
                  <a:pt x="383" y="0"/>
                  <a:pt x="247" y="0"/>
                </a:cubicBezTo>
              </a:path>
            </a:pathLst>
          </a:custGeom>
          <a:solidFill>
            <a:srgbClr val="C7C4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498" name="Freeform 73"/>
          <p:cNvSpPr/>
          <p:nvPr/>
        </p:nvSpPr>
        <p:spPr bwMode="auto">
          <a:xfrm>
            <a:off x="3513186" y="2684328"/>
            <a:ext cx="788382" cy="920340"/>
          </a:xfrm>
          <a:custGeom>
            <a:avLst/>
            <a:gdLst>
              <a:gd name="T0" fmla="*/ 495 w 495"/>
              <a:gd name="T1" fmla="*/ 247 h 578"/>
              <a:gd name="T2" fmla="*/ 248 w 495"/>
              <a:gd name="T3" fmla="*/ 0 h 578"/>
              <a:gd name="T4" fmla="*/ 0 w 495"/>
              <a:gd name="T5" fmla="*/ 247 h 578"/>
              <a:gd name="T6" fmla="*/ 248 w 495"/>
              <a:gd name="T7" fmla="*/ 494 h 578"/>
              <a:gd name="T8" fmla="*/ 259 w 495"/>
              <a:gd name="T9" fmla="*/ 494 h 578"/>
              <a:gd name="T10" fmla="*/ 359 w 495"/>
              <a:gd name="T11" fmla="*/ 578 h 578"/>
              <a:gd name="T12" fmla="*/ 369 w 495"/>
              <a:gd name="T13" fmla="*/ 462 h 578"/>
              <a:gd name="T14" fmla="*/ 495 w 495"/>
              <a:gd name="T15" fmla="*/ 247 h 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78">
                <a:moveTo>
                  <a:pt x="495" y="247"/>
                </a:moveTo>
                <a:cubicBezTo>
                  <a:pt x="495" y="110"/>
                  <a:pt x="384" y="0"/>
                  <a:pt x="248" y="0"/>
                </a:cubicBezTo>
                <a:cubicBezTo>
                  <a:pt x="111" y="0"/>
                  <a:pt x="0" y="110"/>
                  <a:pt x="0" y="247"/>
                </a:cubicBezTo>
                <a:cubicBezTo>
                  <a:pt x="0" y="383"/>
                  <a:pt x="111" y="494"/>
                  <a:pt x="248" y="494"/>
                </a:cubicBezTo>
                <a:cubicBezTo>
                  <a:pt x="251" y="494"/>
                  <a:pt x="255" y="494"/>
                  <a:pt x="259" y="494"/>
                </a:cubicBezTo>
                <a:cubicBezTo>
                  <a:pt x="359" y="578"/>
                  <a:pt x="359" y="578"/>
                  <a:pt x="359" y="578"/>
                </a:cubicBezTo>
                <a:cubicBezTo>
                  <a:pt x="369" y="462"/>
                  <a:pt x="369" y="462"/>
                  <a:pt x="369" y="462"/>
                </a:cubicBezTo>
                <a:cubicBezTo>
                  <a:pt x="444" y="419"/>
                  <a:pt x="495" y="339"/>
                  <a:pt x="495" y="247"/>
                </a:cubicBezTo>
                <a:close/>
              </a:path>
            </a:pathLst>
          </a:custGeom>
          <a:solidFill>
            <a:srgbClr val="C0504D"/>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12" name="Freeform 70"/>
          <p:cNvSpPr/>
          <p:nvPr/>
        </p:nvSpPr>
        <p:spPr bwMode="auto">
          <a:xfrm>
            <a:off x="4507455" y="1795019"/>
            <a:ext cx="714324" cy="834163"/>
          </a:xfrm>
          <a:custGeom>
            <a:avLst/>
            <a:gdLst>
              <a:gd name="T0" fmla="*/ 225 w 449"/>
              <a:gd name="T1" fmla="*/ 0 h 524"/>
              <a:gd name="T2" fmla="*/ 0 w 449"/>
              <a:gd name="T3" fmla="*/ 224 h 524"/>
              <a:gd name="T4" fmla="*/ 225 w 449"/>
              <a:gd name="T5" fmla="*/ 448 h 524"/>
              <a:gd name="T6" fmla="*/ 235 w 449"/>
              <a:gd name="T7" fmla="*/ 448 h 524"/>
              <a:gd name="T8" fmla="*/ 325 w 449"/>
              <a:gd name="T9" fmla="*/ 524 h 524"/>
              <a:gd name="T10" fmla="*/ 335 w 449"/>
              <a:gd name="T11" fmla="*/ 419 h 524"/>
              <a:gd name="T12" fmla="*/ 449 w 449"/>
              <a:gd name="T13" fmla="*/ 224 h 524"/>
              <a:gd name="T14" fmla="*/ 225 w 449"/>
              <a:gd name="T15" fmla="*/ 0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524">
                <a:moveTo>
                  <a:pt x="225" y="0"/>
                </a:moveTo>
                <a:cubicBezTo>
                  <a:pt x="101" y="0"/>
                  <a:pt x="0" y="100"/>
                  <a:pt x="0" y="224"/>
                </a:cubicBezTo>
                <a:cubicBezTo>
                  <a:pt x="0" y="348"/>
                  <a:pt x="101" y="448"/>
                  <a:pt x="225" y="448"/>
                </a:cubicBezTo>
                <a:cubicBezTo>
                  <a:pt x="228" y="448"/>
                  <a:pt x="231" y="448"/>
                  <a:pt x="235" y="448"/>
                </a:cubicBezTo>
                <a:cubicBezTo>
                  <a:pt x="325" y="524"/>
                  <a:pt x="325" y="524"/>
                  <a:pt x="325" y="524"/>
                </a:cubicBezTo>
                <a:cubicBezTo>
                  <a:pt x="335" y="419"/>
                  <a:pt x="335" y="419"/>
                  <a:pt x="335" y="419"/>
                </a:cubicBezTo>
                <a:cubicBezTo>
                  <a:pt x="403" y="380"/>
                  <a:pt x="449" y="307"/>
                  <a:pt x="449" y="224"/>
                </a:cubicBezTo>
                <a:cubicBezTo>
                  <a:pt x="449" y="100"/>
                  <a:pt x="348" y="0"/>
                  <a:pt x="225" y="0"/>
                </a:cubicBezTo>
              </a:path>
            </a:pathLst>
          </a:custGeom>
          <a:solidFill>
            <a:srgbClr val="C7C4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13" name="Freeform 71"/>
          <p:cNvSpPr/>
          <p:nvPr/>
        </p:nvSpPr>
        <p:spPr bwMode="auto">
          <a:xfrm>
            <a:off x="4481871" y="1757317"/>
            <a:ext cx="714324" cy="833490"/>
          </a:xfrm>
          <a:custGeom>
            <a:avLst/>
            <a:gdLst>
              <a:gd name="T0" fmla="*/ 449 w 449"/>
              <a:gd name="T1" fmla="*/ 224 h 524"/>
              <a:gd name="T2" fmla="*/ 225 w 449"/>
              <a:gd name="T3" fmla="*/ 0 h 524"/>
              <a:gd name="T4" fmla="*/ 0 w 449"/>
              <a:gd name="T5" fmla="*/ 224 h 524"/>
              <a:gd name="T6" fmla="*/ 225 w 449"/>
              <a:gd name="T7" fmla="*/ 448 h 524"/>
              <a:gd name="T8" fmla="*/ 235 w 449"/>
              <a:gd name="T9" fmla="*/ 448 h 524"/>
              <a:gd name="T10" fmla="*/ 325 w 449"/>
              <a:gd name="T11" fmla="*/ 524 h 524"/>
              <a:gd name="T12" fmla="*/ 335 w 449"/>
              <a:gd name="T13" fmla="*/ 419 h 524"/>
              <a:gd name="T14" fmla="*/ 449 w 449"/>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524">
                <a:moveTo>
                  <a:pt x="449" y="224"/>
                </a:moveTo>
                <a:cubicBezTo>
                  <a:pt x="449" y="100"/>
                  <a:pt x="348" y="0"/>
                  <a:pt x="225" y="0"/>
                </a:cubicBezTo>
                <a:cubicBezTo>
                  <a:pt x="101" y="0"/>
                  <a:pt x="0" y="100"/>
                  <a:pt x="0" y="224"/>
                </a:cubicBezTo>
                <a:cubicBezTo>
                  <a:pt x="0" y="348"/>
                  <a:pt x="101" y="448"/>
                  <a:pt x="225" y="448"/>
                </a:cubicBezTo>
                <a:cubicBezTo>
                  <a:pt x="228" y="448"/>
                  <a:pt x="231" y="448"/>
                  <a:pt x="235" y="448"/>
                </a:cubicBezTo>
                <a:cubicBezTo>
                  <a:pt x="325" y="524"/>
                  <a:pt x="325" y="524"/>
                  <a:pt x="325" y="524"/>
                </a:cubicBezTo>
                <a:cubicBezTo>
                  <a:pt x="335" y="419"/>
                  <a:pt x="335" y="419"/>
                  <a:pt x="335" y="419"/>
                </a:cubicBezTo>
                <a:cubicBezTo>
                  <a:pt x="403" y="380"/>
                  <a:pt x="449" y="307"/>
                  <a:pt x="449" y="224"/>
                </a:cubicBezTo>
                <a:close/>
              </a:path>
            </a:pathLst>
          </a:custGeom>
          <a:solidFill>
            <a:schemeClr val="accent3"/>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grpSp>
        <p:nvGrpSpPr>
          <p:cNvPr id="528" name="Group 288"/>
          <p:cNvGrpSpPr/>
          <p:nvPr/>
        </p:nvGrpSpPr>
        <p:grpSpPr>
          <a:xfrm>
            <a:off x="9908653" y="1702445"/>
            <a:ext cx="277647" cy="276819"/>
            <a:chOff x="2138511" y="2464802"/>
            <a:chExt cx="354012" cy="352956"/>
          </a:xfrm>
          <a:solidFill>
            <a:schemeClr val="accent4"/>
          </a:solidFill>
        </p:grpSpPr>
        <p:sp>
          <p:nvSpPr>
            <p:cNvPr id="529" name="Oval 289"/>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rial" panose="020B0604020202020204" pitchFamily="34" charset="0"/>
                <a:cs typeface="Arial" panose="020B0604020202020204" pitchFamily="34" charset="0"/>
              </a:endParaRPr>
            </a:p>
          </p:txBody>
        </p:sp>
        <p:sp>
          <p:nvSpPr>
            <p:cNvPr id="530" name="Freeform 29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rial" panose="020B0604020202020204" pitchFamily="34" charset="0"/>
                <a:cs typeface="Arial" panose="020B0604020202020204" pitchFamily="34" charset="0"/>
              </a:endParaRPr>
            </a:p>
          </p:txBody>
        </p:sp>
      </p:grpSp>
      <p:grpSp>
        <p:nvGrpSpPr>
          <p:cNvPr id="534" name="Group 293"/>
          <p:cNvGrpSpPr/>
          <p:nvPr/>
        </p:nvGrpSpPr>
        <p:grpSpPr>
          <a:xfrm>
            <a:off x="9977800" y="3747019"/>
            <a:ext cx="277647" cy="276819"/>
            <a:chOff x="2138511" y="2464802"/>
            <a:chExt cx="354012" cy="352956"/>
          </a:xfrm>
          <a:solidFill>
            <a:schemeClr val="tx2"/>
          </a:solidFill>
        </p:grpSpPr>
        <p:sp>
          <p:nvSpPr>
            <p:cNvPr id="535" name="Oval 294"/>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rial" panose="020B0604020202020204" pitchFamily="34" charset="0"/>
                <a:cs typeface="Arial" panose="020B0604020202020204" pitchFamily="34" charset="0"/>
              </a:endParaRPr>
            </a:p>
          </p:txBody>
        </p:sp>
        <p:sp>
          <p:nvSpPr>
            <p:cNvPr id="536" name="Freeform 29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rial" panose="020B0604020202020204" pitchFamily="34" charset="0"/>
                <a:cs typeface="Arial" panose="020B0604020202020204" pitchFamily="34" charset="0"/>
              </a:endParaRPr>
            </a:p>
          </p:txBody>
        </p:sp>
      </p:grpSp>
      <p:sp>
        <p:nvSpPr>
          <p:cNvPr id="537" name="Freeform 48"/>
          <p:cNvSpPr>
            <a:spLocks noEditPoints="1"/>
          </p:cNvSpPr>
          <p:nvPr/>
        </p:nvSpPr>
        <p:spPr bwMode="auto">
          <a:xfrm>
            <a:off x="4706701" y="1913080"/>
            <a:ext cx="304675" cy="406830"/>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38" name="Freeform 24"/>
          <p:cNvSpPr/>
          <p:nvPr/>
        </p:nvSpPr>
        <p:spPr bwMode="auto">
          <a:xfrm>
            <a:off x="5174469" y="4133216"/>
            <a:ext cx="442674" cy="235675"/>
          </a:xfrm>
          <a:custGeom>
            <a:avLst/>
            <a:gdLst>
              <a:gd name="T0" fmla="*/ 190 w 209"/>
              <a:gd name="T1" fmla="*/ 21 h 111"/>
              <a:gd name="T2" fmla="*/ 48 w 209"/>
              <a:gd name="T3" fmla="*/ 21 h 111"/>
              <a:gd name="T4" fmla="*/ 46 w 209"/>
              <a:gd name="T5" fmla="*/ 21 h 111"/>
              <a:gd name="T6" fmla="*/ 30 w 209"/>
              <a:gd name="T7" fmla="*/ 3 h 111"/>
              <a:gd name="T8" fmla="*/ 23 w 209"/>
              <a:gd name="T9" fmla="*/ 0 h 111"/>
              <a:gd name="T10" fmla="*/ 14 w 209"/>
              <a:gd name="T11" fmla="*/ 0 h 111"/>
              <a:gd name="T12" fmla="*/ 10 w 209"/>
              <a:gd name="T13" fmla="*/ 0 h 111"/>
              <a:gd name="T14" fmla="*/ 0 w 209"/>
              <a:gd name="T15" fmla="*/ 10 h 111"/>
              <a:gd name="T16" fmla="*/ 10 w 209"/>
              <a:gd name="T17" fmla="*/ 20 h 111"/>
              <a:gd name="T18" fmla="*/ 18 w 209"/>
              <a:gd name="T19" fmla="*/ 15 h 111"/>
              <a:gd name="T20" fmla="*/ 23 w 209"/>
              <a:gd name="T21" fmla="*/ 15 h 111"/>
              <a:gd name="T22" fmla="*/ 31 w 209"/>
              <a:gd name="T23" fmla="*/ 19 h 111"/>
              <a:gd name="T24" fmla="*/ 36 w 209"/>
              <a:gd name="T25" fmla="*/ 26 h 111"/>
              <a:gd name="T26" fmla="*/ 36 w 209"/>
              <a:gd name="T27" fmla="*/ 32 h 111"/>
              <a:gd name="T28" fmla="*/ 75 w 209"/>
              <a:gd name="T29" fmla="*/ 107 h 111"/>
              <a:gd name="T30" fmla="*/ 76 w 209"/>
              <a:gd name="T31" fmla="*/ 108 h 111"/>
              <a:gd name="T32" fmla="*/ 78 w 209"/>
              <a:gd name="T33" fmla="*/ 110 h 111"/>
              <a:gd name="T34" fmla="*/ 80 w 209"/>
              <a:gd name="T35" fmla="*/ 111 h 111"/>
              <a:gd name="T36" fmla="*/ 83 w 209"/>
              <a:gd name="T37" fmla="*/ 111 h 111"/>
              <a:gd name="T38" fmla="*/ 145 w 209"/>
              <a:gd name="T39" fmla="*/ 111 h 111"/>
              <a:gd name="T40" fmla="*/ 160 w 209"/>
              <a:gd name="T41" fmla="*/ 104 h 111"/>
              <a:gd name="T42" fmla="*/ 160 w 209"/>
              <a:gd name="T43" fmla="*/ 103 h 111"/>
              <a:gd name="T44" fmla="*/ 160 w 209"/>
              <a:gd name="T45" fmla="*/ 102 h 111"/>
              <a:gd name="T46" fmla="*/ 160 w 209"/>
              <a:gd name="T47" fmla="*/ 101 h 111"/>
              <a:gd name="T48" fmla="*/ 159 w 209"/>
              <a:gd name="T49" fmla="*/ 100 h 111"/>
              <a:gd name="T50" fmla="*/ 159 w 209"/>
              <a:gd name="T51" fmla="*/ 99 h 111"/>
              <a:gd name="T52" fmla="*/ 157 w 209"/>
              <a:gd name="T53" fmla="*/ 99 h 111"/>
              <a:gd name="T54" fmla="*/ 155 w 209"/>
              <a:gd name="T55" fmla="*/ 98 h 111"/>
              <a:gd name="T56" fmla="*/ 88 w 209"/>
              <a:gd name="T57" fmla="*/ 98 h 111"/>
              <a:gd name="T58" fmla="*/ 83 w 209"/>
              <a:gd name="T59" fmla="*/ 95 h 111"/>
              <a:gd name="T60" fmla="*/ 79 w 209"/>
              <a:gd name="T61" fmla="*/ 85 h 111"/>
              <a:gd name="T62" fmla="*/ 88 w 209"/>
              <a:gd name="T63" fmla="*/ 83 h 111"/>
              <a:gd name="T64" fmla="*/ 167 w 209"/>
              <a:gd name="T65" fmla="*/ 83 h 111"/>
              <a:gd name="T66" fmla="*/ 169 w 209"/>
              <a:gd name="T67" fmla="*/ 83 h 111"/>
              <a:gd name="T68" fmla="*/ 170 w 209"/>
              <a:gd name="T69" fmla="*/ 83 h 111"/>
              <a:gd name="T70" fmla="*/ 171 w 209"/>
              <a:gd name="T71" fmla="*/ 83 h 111"/>
              <a:gd name="T72" fmla="*/ 172 w 209"/>
              <a:gd name="T73" fmla="*/ 82 h 111"/>
              <a:gd name="T74" fmla="*/ 173 w 209"/>
              <a:gd name="T75" fmla="*/ 81 h 111"/>
              <a:gd name="T76" fmla="*/ 174 w 209"/>
              <a:gd name="T77" fmla="*/ 81 h 111"/>
              <a:gd name="T78" fmla="*/ 174 w 209"/>
              <a:gd name="T79" fmla="*/ 80 h 111"/>
              <a:gd name="T80" fmla="*/ 175 w 209"/>
              <a:gd name="T81" fmla="*/ 79 h 111"/>
              <a:gd name="T82" fmla="*/ 202 w 209"/>
              <a:gd name="T83" fmla="*/ 32 h 111"/>
              <a:gd name="T84" fmla="*/ 190 w 209"/>
              <a:gd name="T85"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11">
                <a:moveTo>
                  <a:pt x="190" y="21"/>
                </a:moveTo>
                <a:cubicBezTo>
                  <a:pt x="48" y="21"/>
                  <a:pt x="48" y="21"/>
                  <a:pt x="48" y="21"/>
                </a:cubicBezTo>
                <a:cubicBezTo>
                  <a:pt x="48" y="21"/>
                  <a:pt x="47" y="21"/>
                  <a:pt x="46" y="21"/>
                </a:cubicBezTo>
                <a:cubicBezTo>
                  <a:pt x="30" y="3"/>
                  <a:pt x="30" y="3"/>
                  <a:pt x="30" y="3"/>
                </a:cubicBezTo>
                <a:cubicBezTo>
                  <a:pt x="30" y="3"/>
                  <a:pt x="28" y="0"/>
                  <a:pt x="23" y="0"/>
                </a:cubicBezTo>
                <a:cubicBezTo>
                  <a:pt x="19" y="1"/>
                  <a:pt x="16" y="0"/>
                  <a:pt x="14" y="0"/>
                </a:cubicBezTo>
                <a:cubicBezTo>
                  <a:pt x="12" y="0"/>
                  <a:pt x="11" y="0"/>
                  <a:pt x="10" y="0"/>
                </a:cubicBezTo>
                <a:cubicBezTo>
                  <a:pt x="4" y="0"/>
                  <a:pt x="0" y="4"/>
                  <a:pt x="0" y="10"/>
                </a:cubicBezTo>
                <a:cubicBezTo>
                  <a:pt x="0" y="15"/>
                  <a:pt x="4" y="20"/>
                  <a:pt x="10" y="20"/>
                </a:cubicBezTo>
                <a:cubicBezTo>
                  <a:pt x="13" y="20"/>
                  <a:pt x="16" y="18"/>
                  <a:pt x="18" y="15"/>
                </a:cubicBezTo>
                <a:cubicBezTo>
                  <a:pt x="23" y="15"/>
                  <a:pt x="23" y="15"/>
                  <a:pt x="23" y="15"/>
                </a:cubicBezTo>
                <a:cubicBezTo>
                  <a:pt x="23" y="15"/>
                  <a:pt x="27" y="14"/>
                  <a:pt x="31" y="19"/>
                </a:cubicBezTo>
                <a:cubicBezTo>
                  <a:pt x="32" y="20"/>
                  <a:pt x="33" y="23"/>
                  <a:pt x="36" y="26"/>
                </a:cubicBezTo>
                <a:cubicBezTo>
                  <a:pt x="35" y="27"/>
                  <a:pt x="36" y="29"/>
                  <a:pt x="36" y="32"/>
                </a:cubicBezTo>
                <a:cubicBezTo>
                  <a:pt x="75" y="107"/>
                  <a:pt x="75" y="107"/>
                  <a:pt x="75" y="107"/>
                </a:cubicBezTo>
                <a:cubicBezTo>
                  <a:pt x="76" y="108"/>
                  <a:pt x="76" y="108"/>
                  <a:pt x="76" y="108"/>
                </a:cubicBezTo>
                <a:cubicBezTo>
                  <a:pt x="78" y="110"/>
                  <a:pt x="78" y="110"/>
                  <a:pt x="78" y="110"/>
                </a:cubicBezTo>
                <a:cubicBezTo>
                  <a:pt x="80" y="111"/>
                  <a:pt x="80" y="111"/>
                  <a:pt x="80" y="111"/>
                </a:cubicBezTo>
                <a:cubicBezTo>
                  <a:pt x="83" y="111"/>
                  <a:pt x="83" y="111"/>
                  <a:pt x="83" y="111"/>
                </a:cubicBezTo>
                <a:cubicBezTo>
                  <a:pt x="145" y="111"/>
                  <a:pt x="145" y="111"/>
                  <a:pt x="145" y="111"/>
                </a:cubicBezTo>
                <a:cubicBezTo>
                  <a:pt x="156" y="111"/>
                  <a:pt x="160" y="107"/>
                  <a:pt x="160" y="104"/>
                </a:cubicBezTo>
                <a:cubicBezTo>
                  <a:pt x="160" y="103"/>
                  <a:pt x="160" y="103"/>
                  <a:pt x="160" y="103"/>
                </a:cubicBezTo>
                <a:cubicBezTo>
                  <a:pt x="160" y="102"/>
                  <a:pt x="160" y="102"/>
                  <a:pt x="160" y="102"/>
                </a:cubicBezTo>
                <a:cubicBezTo>
                  <a:pt x="160" y="101"/>
                  <a:pt x="160" y="101"/>
                  <a:pt x="160" y="101"/>
                </a:cubicBezTo>
                <a:cubicBezTo>
                  <a:pt x="159" y="100"/>
                  <a:pt x="159" y="100"/>
                  <a:pt x="159" y="100"/>
                </a:cubicBezTo>
                <a:cubicBezTo>
                  <a:pt x="159" y="99"/>
                  <a:pt x="159" y="99"/>
                  <a:pt x="159" y="99"/>
                </a:cubicBezTo>
                <a:cubicBezTo>
                  <a:pt x="157" y="99"/>
                  <a:pt x="157" y="99"/>
                  <a:pt x="157" y="99"/>
                </a:cubicBezTo>
                <a:cubicBezTo>
                  <a:pt x="155" y="98"/>
                  <a:pt x="155" y="98"/>
                  <a:pt x="155" y="98"/>
                </a:cubicBezTo>
                <a:cubicBezTo>
                  <a:pt x="88" y="98"/>
                  <a:pt x="88" y="98"/>
                  <a:pt x="88" y="98"/>
                </a:cubicBezTo>
                <a:cubicBezTo>
                  <a:pt x="88" y="98"/>
                  <a:pt x="85" y="99"/>
                  <a:pt x="83" y="95"/>
                </a:cubicBezTo>
                <a:cubicBezTo>
                  <a:pt x="79" y="85"/>
                  <a:pt x="79" y="85"/>
                  <a:pt x="79" y="85"/>
                </a:cubicBezTo>
                <a:cubicBezTo>
                  <a:pt x="79" y="83"/>
                  <a:pt x="86" y="83"/>
                  <a:pt x="88" y="83"/>
                </a:cubicBezTo>
                <a:cubicBezTo>
                  <a:pt x="167" y="83"/>
                  <a:pt x="167" y="83"/>
                  <a:pt x="167" y="83"/>
                </a:cubicBezTo>
                <a:cubicBezTo>
                  <a:pt x="169" y="83"/>
                  <a:pt x="169" y="83"/>
                  <a:pt x="169" y="83"/>
                </a:cubicBezTo>
                <a:cubicBezTo>
                  <a:pt x="170" y="83"/>
                  <a:pt x="170" y="83"/>
                  <a:pt x="170" y="83"/>
                </a:cubicBezTo>
                <a:cubicBezTo>
                  <a:pt x="171" y="83"/>
                  <a:pt x="171" y="83"/>
                  <a:pt x="171" y="83"/>
                </a:cubicBezTo>
                <a:cubicBezTo>
                  <a:pt x="172" y="82"/>
                  <a:pt x="172" y="82"/>
                  <a:pt x="172" y="82"/>
                </a:cubicBezTo>
                <a:cubicBezTo>
                  <a:pt x="173" y="81"/>
                  <a:pt x="173" y="81"/>
                  <a:pt x="173" y="81"/>
                </a:cubicBezTo>
                <a:cubicBezTo>
                  <a:pt x="174" y="81"/>
                  <a:pt x="174" y="81"/>
                  <a:pt x="174" y="81"/>
                </a:cubicBezTo>
                <a:cubicBezTo>
                  <a:pt x="174" y="80"/>
                  <a:pt x="174" y="80"/>
                  <a:pt x="174" y="80"/>
                </a:cubicBezTo>
                <a:cubicBezTo>
                  <a:pt x="175" y="79"/>
                  <a:pt x="175" y="79"/>
                  <a:pt x="175" y="79"/>
                </a:cubicBezTo>
                <a:cubicBezTo>
                  <a:pt x="202" y="32"/>
                  <a:pt x="202" y="32"/>
                  <a:pt x="202" y="32"/>
                </a:cubicBezTo>
                <a:cubicBezTo>
                  <a:pt x="209" y="21"/>
                  <a:pt x="203" y="21"/>
                  <a:pt x="190"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39" name="Oval 25"/>
          <p:cNvSpPr>
            <a:spLocks noChangeArrowheads="1"/>
          </p:cNvSpPr>
          <p:nvPr/>
        </p:nvSpPr>
        <p:spPr bwMode="auto">
          <a:xfrm>
            <a:off x="5343833" y="4392189"/>
            <a:ext cx="54662" cy="573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40" name="Oval 26"/>
          <p:cNvSpPr>
            <a:spLocks noChangeArrowheads="1"/>
          </p:cNvSpPr>
          <p:nvPr/>
        </p:nvSpPr>
        <p:spPr bwMode="auto">
          <a:xfrm>
            <a:off x="5454053" y="4392189"/>
            <a:ext cx="54662" cy="573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41" name="Freeform 41"/>
          <p:cNvSpPr>
            <a:spLocks noEditPoints="1"/>
          </p:cNvSpPr>
          <p:nvPr/>
        </p:nvSpPr>
        <p:spPr bwMode="auto">
          <a:xfrm>
            <a:off x="7312236" y="4169900"/>
            <a:ext cx="538558" cy="394285"/>
          </a:xfrm>
          <a:custGeom>
            <a:avLst/>
            <a:gdLst>
              <a:gd name="T0" fmla="*/ 223 w 254"/>
              <a:gd name="T1" fmla="*/ 0 h 186"/>
              <a:gd name="T2" fmla="*/ 31 w 254"/>
              <a:gd name="T3" fmla="*/ 0 h 186"/>
              <a:gd name="T4" fmla="*/ 0 w 254"/>
              <a:gd name="T5" fmla="*/ 31 h 186"/>
              <a:gd name="T6" fmla="*/ 0 w 254"/>
              <a:gd name="T7" fmla="*/ 155 h 186"/>
              <a:gd name="T8" fmla="*/ 31 w 254"/>
              <a:gd name="T9" fmla="*/ 186 h 186"/>
              <a:gd name="T10" fmla="*/ 223 w 254"/>
              <a:gd name="T11" fmla="*/ 186 h 186"/>
              <a:gd name="T12" fmla="*/ 254 w 254"/>
              <a:gd name="T13" fmla="*/ 155 h 186"/>
              <a:gd name="T14" fmla="*/ 254 w 254"/>
              <a:gd name="T15" fmla="*/ 31 h 186"/>
              <a:gd name="T16" fmla="*/ 223 w 254"/>
              <a:gd name="T17" fmla="*/ 0 h 186"/>
              <a:gd name="T18" fmla="*/ 216 w 254"/>
              <a:gd name="T19" fmla="*/ 24 h 186"/>
              <a:gd name="T20" fmla="*/ 129 w 254"/>
              <a:gd name="T21" fmla="*/ 86 h 186"/>
              <a:gd name="T22" fmla="*/ 47 w 254"/>
              <a:gd name="T23" fmla="*/ 24 h 186"/>
              <a:gd name="T24" fmla="*/ 216 w 254"/>
              <a:gd name="T25" fmla="*/ 24 h 186"/>
              <a:gd name="T26" fmla="*/ 223 w 254"/>
              <a:gd name="T27" fmla="*/ 162 h 186"/>
              <a:gd name="T28" fmla="*/ 31 w 254"/>
              <a:gd name="T29" fmla="*/ 162 h 186"/>
              <a:gd name="T30" fmla="*/ 24 w 254"/>
              <a:gd name="T31" fmla="*/ 155 h 186"/>
              <a:gd name="T32" fmla="*/ 24 w 254"/>
              <a:gd name="T33" fmla="*/ 36 h 186"/>
              <a:gd name="T34" fmla="*/ 128 w 254"/>
              <a:gd name="T35" fmla="*/ 115 h 186"/>
              <a:gd name="T36" fmla="*/ 230 w 254"/>
              <a:gd name="T37" fmla="*/ 43 h 186"/>
              <a:gd name="T38" fmla="*/ 230 w 254"/>
              <a:gd name="T39" fmla="*/ 155 h 186"/>
              <a:gd name="T40" fmla="*/ 223 w 254"/>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4" y="172"/>
                  <a:pt x="254" y="155"/>
                </a:cubicBezTo>
                <a:cubicBezTo>
                  <a:pt x="254" y="31"/>
                  <a:pt x="254" y="31"/>
                  <a:pt x="254" y="31"/>
                </a:cubicBezTo>
                <a:cubicBezTo>
                  <a:pt x="254" y="14"/>
                  <a:pt x="240" y="0"/>
                  <a:pt x="223" y="0"/>
                </a:cubicBezTo>
                <a:close/>
                <a:moveTo>
                  <a:pt x="216" y="24"/>
                </a:moveTo>
                <a:cubicBezTo>
                  <a:pt x="129" y="86"/>
                  <a:pt x="129" y="86"/>
                  <a:pt x="129" y="86"/>
                </a:cubicBezTo>
                <a:cubicBezTo>
                  <a:pt x="47" y="24"/>
                  <a:pt x="47" y="24"/>
                  <a:pt x="47" y="24"/>
                </a:cubicBezTo>
                <a:lnTo>
                  <a:pt x="216" y="24"/>
                </a:lnTo>
                <a:close/>
                <a:moveTo>
                  <a:pt x="223" y="162"/>
                </a:moveTo>
                <a:cubicBezTo>
                  <a:pt x="31" y="162"/>
                  <a:pt x="31" y="162"/>
                  <a:pt x="31" y="162"/>
                </a:cubicBezTo>
                <a:cubicBezTo>
                  <a:pt x="27" y="162"/>
                  <a:pt x="24" y="159"/>
                  <a:pt x="24" y="155"/>
                </a:cubicBezTo>
                <a:cubicBezTo>
                  <a:pt x="24" y="36"/>
                  <a:pt x="24" y="36"/>
                  <a:pt x="24" y="36"/>
                </a:cubicBezTo>
                <a:cubicBezTo>
                  <a:pt x="128" y="115"/>
                  <a:pt x="128" y="115"/>
                  <a:pt x="128" y="115"/>
                </a:cubicBezTo>
                <a:cubicBezTo>
                  <a:pt x="230" y="43"/>
                  <a:pt x="230" y="43"/>
                  <a:pt x="230" y="43"/>
                </a:cubicBezTo>
                <a:cubicBezTo>
                  <a:pt x="230" y="155"/>
                  <a:pt x="230" y="155"/>
                  <a:pt x="230" y="155"/>
                </a:cubicBezTo>
                <a:cubicBezTo>
                  <a:pt x="230" y="159"/>
                  <a:pt x="227"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42" name="Freeform 39"/>
          <p:cNvSpPr/>
          <p:nvPr/>
        </p:nvSpPr>
        <p:spPr bwMode="auto">
          <a:xfrm>
            <a:off x="3599743" y="2900740"/>
            <a:ext cx="413104" cy="268831"/>
          </a:xfrm>
          <a:custGeom>
            <a:avLst/>
            <a:gdLst>
              <a:gd name="T0" fmla="*/ 95 w 195"/>
              <a:gd name="T1" fmla="*/ 122 h 127"/>
              <a:gd name="T2" fmla="*/ 180 w 195"/>
              <a:gd name="T3" fmla="*/ 65 h 127"/>
              <a:gd name="T4" fmla="*/ 195 w 195"/>
              <a:gd name="T5" fmla="*/ 66 h 127"/>
              <a:gd name="T6" fmla="*/ 195 w 195"/>
              <a:gd name="T7" fmla="*/ 63 h 127"/>
              <a:gd name="T8" fmla="*/ 100 w 195"/>
              <a:gd name="T9" fmla="*/ 0 h 127"/>
              <a:gd name="T10" fmla="*/ 5 w 195"/>
              <a:gd name="T11" fmla="*/ 63 h 127"/>
              <a:gd name="T12" fmla="*/ 28 w 195"/>
              <a:gd name="T13" fmla="*/ 105 h 127"/>
              <a:gd name="T14" fmla="*/ 0 w 195"/>
              <a:gd name="T15" fmla="*/ 125 h 127"/>
              <a:gd name="T16" fmla="*/ 13 w 195"/>
              <a:gd name="T17" fmla="*/ 127 h 127"/>
              <a:gd name="T18" fmla="*/ 44 w 195"/>
              <a:gd name="T19" fmla="*/ 115 h 127"/>
              <a:gd name="T20" fmla="*/ 94 w 195"/>
              <a:gd name="T21" fmla="*/ 126 h 127"/>
              <a:gd name="T22" fmla="*/ 95 w 195"/>
              <a:gd name="T23" fmla="*/ 12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127">
                <a:moveTo>
                  <a:pt x="95" y="122"/>
                </a:moveTo>
                <a:cubicBezTo>
                  <a:pt x="102" y="89"/>
                  <a:pt x="134" y="65"/>
                  <a:pt x="180" y="65"/>
                </a:cubicBezTo>
                <a:cubicBezTo>
                  <a:pt x="185" y="65"/>
                  <a:pt x="190" y="65"/>
                  <a:pt x="195" y="66"/>
                </a:cubicBezTo>
                <a:cubicBezTo>
                  <a:pt x="195" y="65"/>
                  <a:pt x="195" y="64"/>
                  <a:pt x="195" y="63"/>
                </a:cubicBezTo>
                <a:cubicBezTo>
                  <a:pt x="195" y="28"/>
                  <a:pt x="152" y="0"/>
                  <a:pt x="100" y="0"/>
                </a:cubicBezTo>
                <a:cubicBezTo>
                  <a:pt x="47" y="0"/>
                  <a:pt x="5" y="28"/>
                  <a:pt x="5" y="63"/>
                </a:cubicBezTo>
                <a:cubicBezTo>
                  <a:pt x="5" y="79"/>
                  <a:pt x="14" y="94"/>
                  <a:pt x="28" y="105"/>
                </a:cubicBezTo>
                <a:cubicBezTo>
                  <a:pt x="21" y="114"/>
                  <a:pt x="11" y="121"/>
                  <a:pt x="0" y="125"/>
                </a:cubicBezTo>
                <a:cubicBezTo>
                  <a:pt x="4" y="126"/>
                  <a:pt x="8" y="127"/>
                  <a:pt x="13" y="127"/>
                </a:cubicBezTo>
                <a:cubicBezTo>
                  <a:pt x="25" y="127"/>
                  <a:pt x="36" y="122"/>
                  <a:pt x="44" y="115"/>
                </a:cubicBezTo>
                <a:cubicBezTo>
                  <a:pt x="59" y="122"/>
                  <a:pt x="74" y="126"/>
                  <a:pt x="94" y="126"/>
                </a:cubicBezTo>
                <a:cubicBezTo>
                  <a:pt x="93" y="125"/>
                  <a:pt x="94" y="123"/>
                  <a:pt x="95"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43" name="Freeform 40"/>
          <p:cNvSpPr>
            <a:spLocks noEditPoints="1"/>
          </p:cNvSpPr>
          <p:nvPr/>
        </p:nvSpPr>
        <p:spPr bwMode="auto">
          <a:xfrm>
            <a:off x="3835418" y="3074583"/>
            <a:ext cx="319909" cy="207896"/>
          </a:xfrm>
          <a:custGeom>
            <a:avLst/>
            <a:gdLst>
              <a:gd name="T0" fmla="*/ 129 w 151"/>
              <a:gd name="T1" fmla="*/ 81 h 98"/>
              <a:gd name="T2" fmla="*/ 147 w 151"/>
              <a:gd name="T3" fmla="*/ 49 h 98"/>
              <a:gd name="T4" fmla="*/ 73 w 151"/>
              <a:gd name="T5" fmla="*/ 0 h 98"/>
              <a:gd name="T6" fmla="*/ 0 w 151"/>
              <a:gd name="T7" fmla="*/ 49 h 98"/>
              <a:gd name="T8" fmla="*/ 73 w 151"/>
              <a:gd name="T9" fmla="*/ 98 h 98"/>
              <a:gd name="T10" fmla="*/ 116 w 151"/>
              <a:gd name="T11" fmla="*/ 88 h 98"/>
              <a:gd name="T12" fmla="*/ 140 w 151"/>
              <a:gd name="T13" fmla="*/ 98 h 98"/>
              <a:gd name="T14" fmla="*/ 151 w 151"/>
              <a:gd name="T15" fmla="*/ 96 h 98"/>
              <a:gd name="T16" fmla="*/ 129 w 151"/>
              <a:gd name="T17" fmla="*/ 81 h 98"/>
              <a:gd name="T18" fmla="*/ 46 w 151"/>
              <a:gd name="T19" fmla="*/ 57 h 98"/>
              <a:gd name="T20" fmla="*/ 37 w 151"/>
              <a:gd name="T21" fmla="*/ 49 h 98"/>
              <a:gd name="T22" fmla="*/ 46 w 151"/>
              <a:gd name="T23" fmla="*/ 40 h 98"/>
              <a:gd name="T24" fmla="*/ 54 w 151"/>
              <a:gd name="T25" fmla="*/ 49 h 98"/>
              <a:gd name="T26" fmla="*/ 46 w 151"/>
              <a:gd name="T27" fmla="*/ 57 h 98"/>
              <a:gd name="T28" fmla="*/ 76 w 151"/>
              <a:gd name="T29" fmla="*/ 57 h 98"/>
              <a:gd name="T30" fmla="*/ 67 w 151"/>
              <a:gd name="T31" fmla="*/ 49 h 98"/>
              <a:gd name="T32" fmla="*/ 76 w 151"/>
              <a:gd name="T33" fmla="*/ 40 h 98"/>
              <a:gd name="T34" fmla="*/ 84 w 151"/>
              <a:gd name="T35" fmla="*/ 49 h 98"/>
              <a:gd name="T36" fmla="*/ 76 w 151"/>
              <a:gd name="T37" fmla="*/ 57 h 98"/>
              <a:gd name="T38" fmla="*/ 106 w 151"/>
              <a:gd name="T39" fmla="*/ 57 h 98"/>
              <a:gd name="T40" fmla="*/ 97 w 151"/>
              <a:gd name="T41" fmla="*/ 49 h 98"/>
              <a:gd name="T42" fmla="*/ 106 w 151"/>
              <a:gd name="T43" fmla="*/ 40 h 98"/>
              <a:gd name="T44" fmla="*/ 114 w 151"/>
              <a:gd name="T45" fmla="*/ 49 h 98"/>
              <a:gd name="T46" fmla="*/ 106 w 151"/>
              <a:gd name="T47" fmla="*/ 5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9" y="81"/>
                </a:moveTo>
                <a:cubicBezTo>
                  <a:pt x="140" y="72"/>
                  <a:pt x="147" y="61"/>
                  <a:pt x="147" y="49"/>
                </a:cubicBezTo>
                <a:cubicBezTo>
                  <a:pt x="147" y="22"/>
                  <a:pt x="114" y="0"/>
                  <a:pt x="73" y="0"/>
                </a:cubicBezTo>
                <a:cubicBezTo>
                  <a:pt x="33" y="0"/>
                  <a:pt x="0" y="22"/>
                  <a:pt x="0" y="49"/>
                </a:cubicBezTo>
                <a:cubicBezTo>
                  <a:pt x="0" y="76"/>
                  <a:pt x="33" y="98"/>
                  <a:pt x="73" y="98"/>
                </a:cubicBezTo>
                <a:cubicBezTo>
                  <a:pt x="89" y="98"/>
                  <a:pt x="104" y="94"/>
                  <a:pt x="116" y="88"/>
                </a:cubicBezTo>
                <a:cubicBezTo>
                  <a:pt x="123" y="94"/>
                  <a:pt x="131" y="98"/>
                  <a:pt x="140" y="98"/>
                </a:cubicBezTo>
                <a:cubicBezTo>
                  <a:pt x="144" y="98"/>
                  <a:pt x="147" y="97"/>
                  <a:pt x="151" y="96"/>
                </a:cubicBezTo>
                <a:cubicBezTo>
                  <a:pt x="142" y="93"/>
                  <a:pt x="134" y="88"/>
                  <a:pt x="129" y="81"/>
                </a:cubicBezTo>
                <a:close/>
                <a:moveTo>
                  <a:pt x="46" y="57"/>
                </a:moveTo>
                <a:cubicBezTo>
                  <a:pt x="41" y="57"/>
                  <a:pt x="37" y="54"/>
                  <a:pt x="37" y="49"/>
                </a:cubicBezTo>
                <a:cubicBezTo>
                  <a:pt x="37" y="44"/>
                  <a:pt x="41" y="40"/>
                  <a:pt x="46" y="40"/>
                </a:cubicBezTo>
                <a:cubicBezTo>
                  <a:pt x="50" y="40"/>
                  <a:pt x="54" y="44"/>
                  <a:pt x="54" y="49"/>
                </a:cubicBezTo>
                <a:cubicBezTo>
                  <a:pt x="54" y="54"/>
                  <a:pt x="50" y="57"/>
                  <a:pt x="46" y="57"/>
                </a:cubicBezTo>
                <a:close/>
                <a:moveTo>
                  <a:pt x="76" y="57"/>
                </a:moveTo>
                <a:cubicBezTo>
                  <a:pt x="71" y="57"/>
                  <a:pt x="67" y="54"/>
                  <a:pt x="67" y="49"/>
                </a:cubicBezTo>
                <a:cubicBezTo>
                  <a:pt x="67" y="44"/>
                  <a:pt x="71" y="40"/>
                  <a:pt x="76" y="40"/>
                </a:cubicBezTo>
                <a:cubicBezTo>
                  <a:pt x="80" y="40"/>
                  <a:pt x="84" y="44"/>
                  <a:pt x="84" y="49"/>
                </a:cubicBezTo>
                <a:cubicBezTo>
                  <a:pt x="84" y="54"/>
                  <a:pt x="80" y="57"/>
                  <a:pt x="76" y="57"/>
                </a:cubicBezTo>
                <a:close/>
                <a:moveTo>
                  <a:pt x="106" y="57"/>
                </a:moveTo>
                <a:cubicBezTo>
                  <a:pt x="101" y="57"/>
                  <a:pt x="97" y="54"/>
                  <a:pt x="97" y="49"/>
                </a:cubicBezTo>
                <a:cubicBezTo>
                  <a:pt x="97" y="44"/>
                  <a:pt x="101" y="40"/>
                  <a:pt x="106" y="40"/>
                </a:cubicBezTo>
                <a:cubicBezTo>
                  <a:pt x="110" y="40"/>
                  <a:pt x="114" y="44"/>
                  <a:pt x="114" y="49"/>
                </a:cubicBezTo>
                <a:cubicBezTo>
                  <a:pt x="114" y="54"/>
                  <a:pt x="110" y="57"/>
                  <a:pt x="106"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44" name="Freeform 221"/>
          <p:cNvSpPr>
            <a:spLocks noEditPoints="1"/>
          </p:cNvSpPr>
          <p:nvPr/>
        </p:nvSpPr>
        <p:spPr bwMode="auto">
          <a:xfrm>
            <a:off x="6230113" y="2242306"/>
            <a:ext cx="292529" cy="292529"/>
          </a:xfrm>
          <a:custGeom>
            <a:avLst/>
            <a:gdLst>
              <a:gd name="T0" fmla="*/ 128 w 167"/>
              <a:gd name="T1" fmla="*/ 148 h 167"/>
              <a:gd name="T2" fmla="*/ 148 w 167"/>
              <a:gd name="T3" fmla="*/ 167 h 167"/>
              <a:gd name="T4" fmla="*/ 167 w 167"/>
              <a:gd name="T5" fmla="*/ 148 h 167"/>
              <a:gd name="T6" fmla="*/ 19 w 167"/>
              <a:gd name="T7" fmla="*/ 0 h 167"/>
              <a:gd name="T8" fmla="*/ 0 w 167"/>
              <a:gd name="T9" fmla="*/ 19 h 167"/>
              <a:gd name="T10" fmla="*/ 19 w 167"/>
              <a:gd name="T11" fmla="*/ 38 h 167"/>
              <a:gd name="T12" fmla="*/ 128 w 167"/>
              <a:gd name="T13" fmla="*/ 148 h 167"/>
              <a:gd name="T14" fmla="*/ 128 w 167"/>
              <a:gd name="T15" fmla="*/ 148 h 167"/>
              <a:gd name="T16" fmla="*/ 128 w 167"/>
              <a:gd name="T17" fmla="*/ 14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67">
                <a:moveTo>
                  <a:pt x="128" y="148"/>
                </a:moveTo>
                <a:cubicBezTo>
                  <a:pt x="128" y="158"/>
                  <a:pt x="137" y="167"/>
                  <a:pt x="148" y="167"/>
                </a:cubicBezTo>
                <a:cubicBezTo>
                  <a:pt x="158" y="167"/>
                  <a:pt x="167" y="158"/>
                  <a:pt x="167" y="148"/>
                </a:cubicBezTo>
                <a:cubicBezTo>
                  <a:pt x="167" y="66"/>
                  <a:pt x="100" y="0"/>
                  <a:pt x="19" y="0"/>
                </a:cubicBezTo>
                <a:cubicBezTo>
                  <a:pt x="8" y="0"/>
                  <a:pt x="0" y="9"/>
                  <a:pt x="0" y="19"/>
                </a:cubicBezTo>
                <a:cubicBezTo>
                  <a:pt x="0" y="30"/>
                  <a:pt x="8" y="38"/>
                  <a:pt x="19" y="38"/>
                </a:cubicBezTo>
                <a:cubicBezTo>
                  <a:pt x="79" y="38"/>
                  <a:pt x="128" y="88"/>
                  <a:pt x="128" y="148"/>
                </a:cubicBezTo>
                <a:close/>
                <a:moveTo>
                  <a:pt x="128" y="148"/>
                </a:moveTo>
                <a:cubicBezTo>
                  <a:pt x="128" y="148"/>
                  <a:pt x="128" y="148"/>
                  <a:pt x="128" y="14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45" name="Freeform 222"/>
          <p:cNvSpPr>
            <a:spLocks noEditPoints="1"/>
          </p:cNvSpPr>
          <p:nvPr/>
        </p:nvSpPr>
        <p:spPr bwMode="auto">
          <a:xfrm>
            <a:off x="6230113" y="2117888"/>
            <a:ext cx="416947" cy="416947"/>
          </a:xfrm>
          <a:custGeom>
            <a:avLst/>
            <a:gdLst>
              <a:gd name="T0" fmla="*/ 219 w 238"/>
              <a:gd name="T1" fmla="*/ 238 h 238"/>
              <a:gd name="T2" fmla="*/ 238 w 238"/>
              <a:gd name="T3" fmla="*/ 219 h 238"/>
              <a:gd name="T4" fmla="*/ 19 w 238"/>
              <a:gd name="T5" fmla="*/ 0 h 238"/>
              <a:gd name="T6" fmla="*/ 0 w 238"/>
              <a:gd name="T7" fmla="*/ 19 h 238"/>
              <a:gd name="T8" fmla="*/ 19 w 238"/>
              <a:gd name="T9" fmla="*/ 38 h 238"/>
              <a:gd name="T10" fmla="*/ 199 w 238"/>
              <a:gd name="T11" fmla="*/ 219 h 238"/>
              <a:gd name="T12" fmla="*/ 219 w 238"/>
              <a:gd name="T13" fmla="*/ 238 h 238"/>
              <a:gd name="T14" fmla="*/ 219 w 238"/>
              <a:gd name="T15" fmla="*/ 238 h 238"/>
              <a:gd name="T16" fmla="*/ 219 w 238"/>
              <a:gd name="T17"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238">
                <a:moveTo>
                  <a:pt x="219" y="238"/>
                </a:moveTo>
                <a:cubicBezTo>
                  <a:pt x="229" y="238"/>
                  <a:pt x="238" y="229"/>
                  <a:pt x="238" y="219"/>
                </a:cubicBezTo>
                <a:cubicBezTo>
                  <a:pt x="238" y="98"/>
                  <a:pt x="140" y="0"/>
                  <a:pt x="19" y="0"/>
                </a:cubicBezTo>
                <a:cubicBezTo>
                  <a:pt x="8" y="0"/>
                  <a:pt x="0" y="9"/>
                  <a:pt x="0" y="19"/>
                </a:cubicBezTo>
                <a:cubicBezTo>
                  <a:pt x="0" y="30"/>
                  <a:pt x="8" y="38"/>
                  <a:pt x="19" y="38"/>
                </a:cubicBezTo>
                <a:cubicBezTo>
                  <a:pt x="119" y="38"/>
                  <a:pt x="199" y="119"/>
                  <a:pt x="199" y="219"/>
                </a:cubicBezTo>
                <a:cubicBezTo>
                  <a:pt x="199" y="229"/>
                  <a:pt x="208" y="238"/>
                  <a:pt x="219" y="238"/>
                </a:cubicBezTo>
                <a:close/>
                <a:moveTo>
                  <a:pt x="219" y="238"/>
                </a:moveTo>
                <a:cubicBezTo>
                  <a:pt x="219" y="238"/>
                  <a:pt x="219" y="238"/>
                  <a:pt x="219" y="23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46" name="Freeform 220"/>
          <p:cNvSpPr>
            <a:spLocks noEditPoints="1"/>
          </p:cNvSpPr>
          <p:nvPr/>
        </p:nvSpPr>
        <p:spPr bwMode="auto">
          <a:xfrm>
            <a:off x="6248062" y="2388570"/>
            <a:ext cx="135526" cy="134786"/>
          </a:xfrm>
          <a:custGeom>
            <a:avLst/>
            <a:gdLst>
              <a:gd name="T0" fmla="*/ 77 w 77"/>
              <a:gd name="T1" fmla="*/ 38 h 77"/>
              <a:gd name="T2" fmla="*/ 39 w 77"/>
              <a:gd name="T3" fmla="*/ 77 h 77"/>
              <a:gd name="T4" fmla="*/ 0 w 77"/>
              <a:gd name="T5" fmla="*/ 38 h 77"/>
              <a:gd name="T6" fmla="*/ 39 w 77"/>
              <a:gd name="T7" fmla="*/ 0 h 77"/>
              <a:gd name="T8" fmla="*/ 77 w 77"/>
              <a:gd name="T9" fmla="*/ 38 h 77"/>
              <a:gd name="T10" fmla="*/ 77 w 77"/>
              <a:gd name="T11" fmla="*/ 38 h 77"/>
              <a:gd name="T12" fmla="*/ 77 w 77"/>
              <a:gd name="T13" fmla="*/ 38 h 77"/>
            </a:gdLst>
            <a:ahLst/>
            <a:cxnLst>
              <a:cxn ang="0">
                <a:pos x="T0" y="T1"/>
              </a:cxn>
              <a:cxn ang="0">
                <a:pos x="T2" y="T3"/>
              </a:cxn>
              <a:cxn ang="0">
                <a:pos x="T4" y="T5"/>
              </a:cxn>
              <a:cxn ang="0">
                <a:pos x="T6" y="T7"/>
              </a:cxn>
              <a:cxn ang="0">
                <a:pos x="T8" y="T9"/>
              </a:cxn>
              <a:cxn ang="0">
                <a:pos x="T10" y="T11"/>
              </a:cxn>
              <a:cxn ang="0">
                <a:pos x="T12" y="T13"/>
              </a:cxn>
            </a:cxnLst>
            <a:rect l="0" t="0" r="r" b="b"/>
            <a:pathLst>
              <a:path w="77" h="77">
                <a:moveTo>
                  <a:pt x="77" y="38"/>
                </a:moveTo>
                <a:cubicBezTo>
                  <a:pt x="77" y="60"/>
                  <a:pt x="60" y="77"/>
                  <a:pt x="39" y="77"/>
                </a:cubicBezTo>
                <a:cubicBezTo>
                  <a:pt x="17" y="77"/>
                  <a:pt x="0" y="60"/>
                  <a:pt x="0" y="38"/>
                </a:cubicBezTo>
                <a:cubicBezTo>
                  <a:pt x="0" y="17"/>
                  <a:pt x="17" y="0"/>
                  <a:pt x="39" y="0"/>
                </a:cubicBezTo>
                <a:cubicBezTo>
                  <a:pt x="60" y="0"/>
                  <a:pt x="77" y="17"/>
                  <a:pt x="77" y="38"/>
                </a:cubicBezTo>
                <a:close/>
                <a:moveTo>
                  <a:pt x="77" y="38"/>
                </a:moveTo>
                <a:cubicBezTo>
                  <a:pt x="77" y="38"/>
                  <a:pt x="77" y="38"/>
                  <a:pt x="77" y="3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47" name="Freeform 11"/>
          <p:cNvSpPr>
            <a:spLocks noEditPoints="1"/>
          </p:cNvSpPr>
          <p:nvPr/>
        </p:nvSpPr>
        <p:spPr bwMode="auto">
          <a:xfrm>
            <a:off x="4371532" y="4301300"/>
            <a:ext cx="271846" cy="455907"/>
          </a:xfrm>
          <a:custGeom>
            <a:avLst/>
            <a:gdLst>
              <a:gd name="T0" fmla="*/ 54 w 108"/>
              <a:gd name="T1" fmla="*/ 199 h 206"/>
              <a:gd name="T2" fmla="*/ 43 w 108"/>
              <a:gd name="T3" fmla="*/ 188 h 206"/>
              <a:gd name="T4" fmla="*/ 54 w 108"/>
              <a:gd name="T5" fmla="*/ 177 h 206"/>
              <a:gd name="T6" fmla="*/ 65 w 108"/>
              <a:gd name="T7" fmla="*/ 188 h 206"/>
              <a:gd name="T8" fmla="*/ 54 w 108"/>
              <a:gd name="T9" fmla="*/ 199 h 206"/>
              <a:gd name="T10" fmla="*/ 12 w 108"/>
              <a:gd name="T11" fmla="*/ 167 h 206"/>
              <a:gd name="T12" fmla="*/ 12 w 108"/>
              <a:gd name="T13" fmla="*/ 40 h 206"/>
              <a:gd name="T14" fmla="*/ 96 w 108"/>
              <a:gd name="T15" fmla="*/ 40 h 206"/>
              <a:gd name="T16" fmla="*/ 96 w 108"/>
              <a:gd name="T17" fmla="*/ 167 h 206"/>
              <a:gd name="T18" fmla="*/ 12 w 108"/>
              <a:gd name="T19" fmla="*/ 167 h 206"/>
              <a:gd name="T20" fmla="*/ 41 w 108"/>
              <a:gd name="T21" fmla="*/ 25 h 206"/>
              <a:gd name="T22" fmla="*/ 37 w 108"/>
              <a:gd name="T23" fmla="*/ 21 h 206"/>
              <a:gd name="T24" fmla="*/ 41 w 108"/>
              <a:gd name="T25" fmla="*/ 17 h 206"/>
              <a:gd name="T26" fmla="*/ 68 w 108"/>
              <a:gd name="T27" fmla="*/ 17 h 206"/>
              <a:gd name="T28" fmla="*/ 72 w 108"/>
              <a:gd name="T29" fmla="*/ 21 h 206"/>
              <a:gd name="T30" fmla="*/ 68 w 108"/>
              <a:gd name="T31" fmla="*/ 25 h 206"/>
              <a:gd name="T32" fmla="*/ 41 w 108"/>
              <a:gd name="T33" fmla="*/ 25 h 206"/>
              <a:gd name="T34" fmla="*/ 94 w 108"/>
              <a:gd name="T35" fmla="*/ 0 h 206"/>
              <a:gd name="T36" fmla="*/ 14 w 108"/>
              <a:gd name="T37" fmla="*/ 0 h 206"/>
              <a:gd name="T38" fmla="*/ 0 w 108"/>
              <a:gd name="T39" fmla="*/ 15 h 206"/>
              <a:gd name="T40" fmla="*/ 0 w 108"/>
              <a:gd name="T41" fmla="*/ 192 h 206"/>
              <a:gd name="T42" fmla="*/ 14 w 108"/>
              <a:gd name="T43" fmla="*/ 206 h 206"/>
              <a:gd name="T44" fmla="*/ 94 w 108"/>
              <a:gd name="T45" fmla="*/ 206 h 206"/>
              <a:gd name="T46" fmla="*/ 108 w 108"/>
              <a:gd name="T47" fmla="*/ 192 h 206"/>
              <a:gd name="T48" fmla="*/ 108 w 108"/>
              <a:gd name="T49" fmla="*/ 15 h 206"/>
              <a:gd name="T50" fmla="*/ 94 w 108"/>
              <a:gd name="T5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8" h="206">
                <a:moveTo>
                  <a:pt x="54" y="199"/>
                </a:moveTo>
                <a:cubicBezTo>
                  <a:pt x="48" y="199"/>
                  <a:pt x="43" y="194"/>
                  <a:pt x="43" y="188"/>
                </a:cubicBezTo>
                <a:cubicBezTo>
                  <a:pt x="43" y="182"/>
                  <a:pt x="48" y="177"/>
                  <a:pt x="54" y="177"/>
                </a:cubicBezTo>
                <a:cubicBezTo>
                  <a:pt x="60" y="177"/>
                  <a:pt x="65" y="182"/>
                  <a:pt x="65" y="188"/>
                </a:cubicBezTo>
                <a:cubicBezTo>
                  <a:pt x="65" y="194"/>
                  <a:pt x="60" y="199"/>
                  <a:pt x="54" y="199"/>
                </a:cubicBezTo>
                <a:moveTo>
                  <a:pt x="12" y="167"/>
                </a:moveTo>
                <a:cubicBezTo>
                  <a:pt x="12" y="40"/>
                  <a:pt x="12" y="40"/>
                  <a:pt x="12" y="40"/>
                </a:cubicBezTo>
                <a:cubicBezTo>
                  <a:pt x="96" y="40"/>
                  <a:pt x="96" y="40"/>
                  <a:pt x="96" y="40"/>
                </a:cubicBezTo>
                <a:cubicBezTo>
                  <a:pt x="96" y="167"/>
                  <a:pt x="96" y="167"/>
                  <a:pt x="96" y="167"/>
                </a:cubicBezTo>
                <a:cubicBezTo>
                  <a:pt x="12" y="167"/>
                  <a:pt x="12" y="167"/>
                  <a:pt x="12" y="167"/>
                </a:cubicBezTo>
                <a:moveTo>
                  <a:pt x="41" y="25"/>
                </a:moveTo>
                <a:cubicBezTo>
                  <a:pt x="39" y="25"/>
                  <a:pt x="37" y="23"/>
                  <a:pt x="37" y="21"/>
                </a:cubicBezTo>
                <a:cubicBezTo>
                  <a:pt x="37" y="19"/>
                  <a:pt x="39" y="17"/>
                  <a:pt x="41" y="17"/>
                </a:cubicBezTo>
                <a:cubicBezTo>
                  <a:pt x="68" y="17"/>
                  <a:pt x="68" y="17"/>
                  <a:pt x="68" y="17"/>
                </a:cubicBezTo>
                <a:cubicBezTo>
                  <a:pt x="70" y="17"/>
                  <a:pt x="72" y="19"/>
                  <a:pt x="72" y="21"/>
                </a:cubicBezTo>
                <a:cubicBezTo>
                  <a:pt x="72" y="23"/>
                  <a:pt x="70" y="25"/>
                  <a:pt x="68" y="25"/>
                </a:cubicBezTo>
                <a:cubicBezTo>
                  <a:pt x="41" y="25"/>
                  <a:pt x="41" y="25"/>
                  <a:pt x="41" y="25"/>
                </a:cubicBezTo>
                <a:moveTo>
                  <a:pt x="94" y="0"/>
                </a:moveTo>
                <a:cubicBezTo>
                  <a:pt x="14" y="0"/>
                  <a:pt x="14" y="0"/>
                  <a:pt x="14" y="0"/>
                </a:cubicBezTo>
                <a:cubicBezTo>
                  <a:pt x="6" y="0"/>
                  <a:pt x="0" y="7"/>
                  <a:pt x="0" y="15"/>
                </a:cubicBezTo>
                <a:cubicBezTo>
                  <a:pt x="0" y="192"/>
                  <a:pt x="0" y="192"/>
                  <a:pt x="0" y="192"/>
                </a:cubicBezTo>
                <a:cubicBezTo>
                  <a:pt x="0" y="200"/>
                  <a:pt x="6" y="206"/>
                  <a:pt x="14" y="206"/>
                </a:cubicBezTo>
                <a:cubicBezTo>
                  <a:pt x="94" y="206"/>
                  <a:pt x="94" y="206"/>
                  <a:pt x="94" y="206"/>
                </a:cubicBezTo>
                <a:cubicBezTo>
                  <a:pt x="102" y="206"/>
                  <a:pt x="108" y="200"/>
                  <a:pt x="108" y="192"/>
                </a:cubicBezTo>
                <a:cubicBezTo>
                  <a:pt x="108" y="15"/>
                  <a:pt x="108" y="15"/>
                  <a:pt x="108" y="15"/>
                </a:cubicBezTo>
                <a:cubicBezTo>
                  <a:pt x="108" y="7"/>
                  <a:pt x="102" y="0"/>
                  <a:pt x="94" y="0"/>
                </a:cubicBezTo>
              </a:path>
            </a:pathLst>
          </a:custGeom>
          <a:solidFill>
            <a:schemeClr val="bg1"/>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48" name="Freeform 1110"/>
          <p:cNvSpPr>
            <a:spLocks noEditPoints="1"/>
          </p:cNvSpPr>
          <p:nvPr/>
        </p:nvSpPr>
        <p:spPr bwMode="auto">
          <a:xfrm>
            <a:off x="7575222" y="2494823"/>
            <a:ext cx="611305" cy="690071"/>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nvGrpSpPr>
          <p:cNvPr id="549" name="组合 548"/>
          <p:cNvGrpSpPr/>
          <p:nvPr/>
        </p:nvGrpSpPr>
        <p:grpSpPr>
          <a:xfrm>
            <a:off x="509630" y="1865734"/>
            <a:ext cx="2710871" cy="780958"/>
            <a:chOff x="4565484" y="3198627"/>
            <a:chExt cx="1519166" cy="780958"/>
          </a:xfrm>
        </p:grpSpPr>
        <p:sp>
          <p:nvSpPr>
            <p:cNvPr id="550" name="文本框 549"/>
            <p:cNvSpPr txBox="1"/>
            <p:nvPr/>
          </p:nvSpPr>
          <p:spPr>
            <a:xfrm>
              <a:off x="4565484" y="3198627"/>
              <a:ext cx="151916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757575"/>
                  </a:solidFill>
                  <a:effectLst/>
                  <a:uLnTx/>
                  <a:uFillTx/>
                  <a:latin typeface="微软雅黑" panose="020B0503020204020204" charset="-122"/>
                  <a:ea typeface="微软雅黑" panose="020B0503020204020204" charset="-122"/>
                </a:rPr>
                <a:t>在此添加标题</a:t>
              </a:r>
            </a:p>
          </p:txBody>
        </p:sp>
        <p:sp>
          <p:nvSpPr>
            <p:cNvPr id="551" name="文本框 550"/>
            <p:cNvSpPr txBox="1"/>
            <p:nvPr/>
          </p:nvSpPr>
          <p:spPr>
            <a:xfrm>
              <a:off x="4686998" y="3579475"/>
              <a:ext cx="1393002" cy="400110"/>
            </a:xfrm>
            <a:prstGeom prst="rect">
              <a:avLst/>
            </a:prstGeom>
            <a:noFill/>
          </p:spPr>
          <p:txBody>
            <a:bodyPr wrap="square" rtlCol="0">
              <a:spAutoFit/>
            </a:bodyPr>
            <a:lstStyle/>
            <a:p>
              <a:pPr lvl="0" algn="ctr">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552" name="组合 551"/>
          <p:cNvGrpSpPr/>
          <p:nvPr/>
        </p:nvGrpSpPr>
        <p:grpSpPr>
          <a:xfrm>
            <a:off x="657295" y="3414914"/>
            <a:ext cx="2443169" cy="940595"/>
            <a:chOff x="4565484" y="3198627"/>
            <a:chExt cx="1519166" cy="940595"/>
          </a:xfrm>
        </p:grpSpPr>
        <p:sp>
          <p:nvSpPr>
            <p:cNvPr id="553" name="文本框 552"/>
            <p:cNvSpPr txBox="1"/>
            <p:nvPr/>
          </p:nvSpPr>
          <p:spPr>
            <a:xfrm>
              <a:off x="4565484" y="3198627"/>
              <a:ext cx="151916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757575"/>
                  </a:solidFill>
                  <a:effectLst/>
                  <a:uLnTx/>
                  <a:uFillTx/>
                  <a:latin typeface="微软雅黑" panose="020B0503020204020204" charset="-122"/>
                  <a:ea typeface="微软雅黑" panose="020B0503020204020204" charset="-122"/>
                </a:rPr>
                <a:t>在此添加标题</a:t>
              </a:r>
            </a:p>
          </p:txBody>
        </p:sp>
        <p:sp>
          <p:nvSpPr>
            <p:cNvPr id="554" name="文本框 553"/>
            <p:cNvSpPr txBox="1"/>
            <p:nvPr/>
          </p:nvSpPr>
          <p:spPr>
            <a:xfrm>
              <a:off x="4640146" y="3585224"/>
              <a:ext cx="1393002" cy="553998"/>
            </a:xfrm>
            <a:prstGeom prst="rect">
              <a:avLst/>
            </a:prstGeom>
            <a:noFill/>
          </p:spPr>
          <p:txBody>
            <a:bodyPr wrap="square" rtlCol="0">
              <a:spAutoFit/>
            </a:bodyPr>
            <a:lstStyle/>
            <a:p>
              <a:pPr lvl="0" algn="ctr">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555" name="组合 554"/>
          <p:cNvGrpSpPr/>
          <p:nvPr/>
        </p:nvGrpSpPr>
        <p:grpSpPr>
          <a:xfrm>
            <a:off x="716326" y="5165971"/>
            <a:ext cx="2443169" cy="940595"/>
            <a:chOff x="4565484" y="3198627"/>
            <a:chExt cx="1519166" cy="940595"/>
          </a:xfrm>
        </p:grpSpPr>
        <p:sp>
          <p:nvSpPr>
            <p:cNvPr id="556" name="文本框 555"/>
            <p:cNvSpPr txBox="1"/>
            <p:nvPr/>
          </p:nvSpPr>
          <p:spPr>
            <a:xfrm>
              <a:off x="4565484" y="3198627"/>
              <a:ext cx="151916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757575"/>
                  </a:solidFill>
                  <a:effectLst/>
                  <a:uLnTx/>
                  <a:uFillTx/>
                  <a:latin typeface="微软雅黑" panose="020B0503020204020204" charset="-122"/>
                  <a:ea typeface="微软雅黑" panose="020B0503020204020204" charset="-122"/>
                </a:rPr>
                <a:t>在此添加标题</a:t>
              </a:r>
            </a:p>
          </p:txBody>
        </p:sp>
        <p:sp>
          <p:nvSpPr>
            <p:cNvPr id="557" name="文本框 556"/>
            <p:cNvSpPr txBox="1"/>
            <p:nvPr/>
          </p:nvSpPr>
          <p:spPr>
            <a:xfrm>
              <a:off x="4640146" y="3585224"/>
              <a:ext cx="1393002" cy="553998"/>
            </a:xfrm>
            <a:prstGeom prst="rect">
              <a:avLst/>
            </a:prstGeom>
            <a:noFill/>
          </p:spPr>
          <p:txBody>
            <a:bodyPr wrap="square" rtlCol="0">
              <a:spAutoFit/>
            </a:bodyPr>
            <a:lstStyle/>
            <a:p>
              <a:pPr lvl="0" algn="ctr">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558" name="组合 557"/>
          <p:cNvGrpSpPr/>
          <p:nvPr/>
        </p:nvGrpSpPr>
        <p:grpSpPr>
          <a:xfrm>
            <a:off x="8826077" y="2064537"/>
            <a:ext cx="2443169" cy="940595"/>
            <a:chOff x="4565484" y="3198627"/>
            <a:chExt cx="1519166" cy="940595"/>
          </a:xfrm>
        </p:grpSpPr>
        <p:sp>
          <p:nvSpPr>
            <p:cNvPr id="559" name="文本框 558"/>
            <p:cNvSpPr txBox="1"/>
            <p:nvPr/>
          </p:nvSpPr>
          <p:spPr>
            <a:xfrm>
              <a:off x="4565484" y="3198627"/>
              <a:ext cx="151916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757575"/>
                  </a:solidFill>
                  <a:effectLst/>
                  <a:uLnTx/>
                  <a:uFillTx/>
                  <a:latin typeface="微软雅黑" panose="020B0503020204020204" charset="-122"/>
                  <a:ea typeface="微软雅黑" panose="020B0503020204020204" charset="-122"/>
                </a:rPr>
                <a:t>在此添加标题</a:t>
              </a:r>
            </a:p>
          </p:txBody>
        </p:sp>
        <p:sp>
          <p:nvSpPr>
            <p:cNvPr id="560" name="文本框 559"/>
            <p:cNvSpPr txBox="1"/>
            <p:nvPr/>
          </p:nvSpPr>
          <p:spPr>
            <a:xfrm>
              <a:off x="4640146" y="3585224"/>
              <a:ext cx="1393002" cy="553998"/>
            </a:xfrm>
            <a:prstGeom prst="rect">
              <a:avLst/>
            </a:prstGeom>
            <a:noFill/>
          </p:spPr>
          <p:txBody>
            <a:bodyPr wrap="square" rtlCol="0">
              <a:spAutoFit/>
            </a:bodyPr>
            <a:lstStyle/>
            <a:p>
              <a:pPr lvl="0" algn="ctr">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561" name="组合 560"/>
          <p:cNvGrpSpPr/>
          <p:nvPr/>
        </p:nvGrpSpPr>
        <p:grpSpPr>
          <a:xfrm>
            <a:off x="8908904" y="4162514"/>
            <a:ext cx="2443169" cy="940595"/>
            <a:chOff x="4565484" y="3198627"/>
            <a:chExt cx="1519166" cy="940595"/>
          </a:xfrm>
        </p:grpSpPr>
        <p:sp>
          <p:nvSpPr>
            <p:cNvPr id="562" name="文本框 561"/>
            <p:cNvSpPr txBox="1"/>
            <p:nvPr/>
          </p:nvSpPr>
          <p:spPr>
            <a:xfrm>
              <a:off x="4565484" y="3198627"/>
              <a:ext cx="151916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757575"/>
                  </a:solidFill>
                  <a:effectLst/>
                  <a:uLnTx/>
                  <a:uFillTx/>
                  <a:latin typeface="微软雅黑" panose="020B0503020204020204" charset="-122"/>
                  <a:ea typeface="微软雅黑" panose="020B0503020204020204" charset="-122"/>
                </a:rPr>
                <a:t>在此添加标题</a:t>
              </a:r>
            </a:p>
          </p:txBody>
        </p:sp>
        <p:sp>
          <p:nvSpPr>
            <p:cNvPr id="563" name="文本框 562"/>
            <p:cNvSpPr txBox="1"/>
            <p:nvPr/>
          </p:nvSpPr>
          <p:spPr>
            <a:xfrm>
              <a:off x="4640146" y="3585224"/>
              <a:ext cx="1393002" cy="553998"/>
            </a:xfrm>
            <a:prstGeom prst="rect">
              <a:avLst/>
            </a:prstGeom>
            <a:noFill/>
          </p:spPr>
          <p:txBody>
            <a:bodyPr wrap="square" rtlCol="0">
              <a:spAutoFit/>
            </a:bodyPr>
            <a:lstStyle/>
            <a:p>
              <a:pPr lvl="0" algn="ctr">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3</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18</a:t>
            </a:fld>
            <a:endParaRPr lang="en-GB" dirty="0"/>
          </a:p>
        </p:txBody>
      </p:sp>
      <p:grpSp>
        <p:nvGrpSpPr>
          <p:cNvPr id="23" name="Group 3"/>
          <p:cNvGrpSpPr/>
          <p:nvPr/>
        </p:nvGrpSpPr>
        <p:grpSpPr>
          <a:xfrm>
            <a:off x="7551981" y="1509325"/>
            <a:ext cx="4640019" cy="3839350"/>
            <a:chOff x="7551981" y="2001188"/>
            <a:chExt cx="4640019" cy="3839350"/>
          </a:xfrm>
        </p:grpSpPr>
        <p:sp>
          <p:nvSpPr>
            <p:cNvPr id="24" name="Freeform 16"/>
            <p:cNvSpPr/>
            <p:nvPr/>
          </p:nvSpPr>
          <p:spPr bwMode="auto">
            <a:xfrm>
              <a:off x="7800202" y="2001188"/>
              <a:ext cx="1974114" cy="3242994"/>
            </a:xfrm>
            <a:custGeom>
              <a:avLst/>
              <a:gdLst>
                <a:gd name="T0" fmla="*/ 262 w 932"/>
                <a:gd name="T1" fmla="*/ 8 h 1392"/>
                <a:gd name="T2" fmla="*/ 133 w 932"/>
                <a:gd name="T3" fmla="*/ 581 h 1392"/>
                <a:gd name="T4" fmla="*/ 121 w 932"/>
                <a:gd name="T5" fmla="*/ 1211 h 1392"/>
                <a:gd name="T6" fmla="*/ 611 w 932"/>
                <a:gd name="T7" fmla="*/ 1360 h 1392"/>
                <a:gd name="T8" fmla="*/ 859 w 932"/>
                <a:gd name="T9" fmla="*/ 1183 h 1392"/>
                <a:gd name="T10" fmla="*/ 911 w 932"/>
                <a:gd name="T11" fmla="*/ 832 h 1392"/>
                <a:gd name="T12" fmla="*/ 696 w 932"/>
                <a:gd name="T13" fmla="*/ 427 h 1392"/>
                <a:gd name="T14" fmla="*/ 664 w 932"/>
                <a:gd name="T15" fmla="*/ 12 h 1392"/>
                <a:gd name="T16" fmla="*/ 556 w 932"/>
                <a:gd name="T17" fmla="*/ 17 h 1392"/>
                <a:gd name="T18" fmla="*/ 468 w 932"/>
                <a:gd name="T19" fmla="*/ 24 h 1392"/>
                <a:gd name="T20" fmla="*/ 383 w 932"/>
                <a:gd name="T21" fmla="*/ 4 h 1392"/>
                <a:gd name="T22" fmla="*/ 262 w 932"/>
                <a:gd name="T23" fmla="*/ 8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2" h="1392">
                  <a:moveTo>
                    <a:pt x="262" y="8"/>
                  </a:moveTo>
                  <a:cubicBezTo>
                    <a:pt x="555" y="397"/>
                    <a:pt x="324" y="269"/>
                    <a:pt x="133" y="581"/>
                  </a:cubicBezTo>
                  <a:cubicBezTo>
                    <a:pt x="23" y="766"/>
                    <a:pt x="0" y="1035"/>
                    <a:pt x="121" y="1211"/>
                  </a:cubicBezTo>
                  <a:cubicBezTo>
                    <a:pt x="245" y="1392"/>
                    <a:pt x="437" y="1368"/>
                    <a:pt x="611" y="1360"/>
                  </a:cubicBezTo>
                  <a:cubicBezTo>
                    <a:pt x="716" y="1354"/>
                    <a:pt x="791" y="1285"/>
                    <a:pt x="859" y="1183"/>
                  </a:cubicBezTo>
                  <a:cubicBezTo>
                    <a:pt x="922" y="1090"/>
                    <a:pt x="932" y="934"/>
                    <a:pt x="911" y="832"/>
                  </a:cubicBezTo>
                  <a:cubicBezTo>
                    <a:pt x="879" y="672"/>
                    <a:pt x="810" y="525"/>
                    <a:pt x="696" y="427"/>
                  </a:cubicBezTo>
                  <a:cubicBezTo>
                    <a:pt x="572" y="320"/>
                    <a:pt x="424" y="256"/>
                    <a:pt x="664" y="12"/>
                  </a:cubicBezTo>
                  <a:cubicBezTo>
                    <a:pt x="628" y="1"/>
                    <a:pt x="591" y="9"/>
                    <a:pt x="556" y="17"/>
                  </a:cubicBezTo>
                  <a:cubicBezTo>
                    <a:pt x="525" y="23"/>
                    <a:pt x="495" y="30"/>
                    <a:pt x="468" y="24"/>
                  </a:cubicBezTo>
                  <a:cubicBezTo>
                    <a:pt x="429" y="20"/>
                    <a:pt x="426" y="0"/>
                    <a:pt x="383" y="4"/>
                  </a:cubicBezTo>
                  <a:cubicBezTo>
                    <a:pt x="347" y="12"/>
                    <a:pt x="301" y="12"/>
                    <a:pt x="262" y="8"/>
                  </a:cubicBezTo>
                </a:path>
              </a:pathLst>
            </a:custGeom>
            <a:solidFill>
              <a:schemeClr val="accent2"/>
            </a:solidFill>
            <a:ln>
              <a:noFill/>
            </a:ln>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25" name="Freeform 17"/>
            <p:cNvSpPr/>
            <p:nvPr/>
          </p:nvSpPr>
          <p:spPr bwMode="auto">
            <a:xfrm>
              <a:off x="8882693" y="2993800"/>
              <a:ext cx="872803" cy="1971426"/>
            </a:xfrm>
            <a:custGeom>
              <a:avLst/>
              <a:gdLst>
                <a:gd name="T0" fmla="*/ 184 w 412"/>
                <a:gd name="T1" fmla="*/ 0 h 846"/>
                <a:gd name="T2" fmla="*/ 313 w 412"/>
                <a:gd name="T3" fmla="*/ 311 h 846"/>
                <a:gd name="T4" fmla="*/ 261 w 412"/>
                <a:gd name="T5" fmla="*/ 662 h 846"/>
                <a:gd name="T6" fmla="*/ 12 w 412"/>
                <a:gd name="T7" fmla="*/ 839 h 846"/>
                <a:gd name="T8" fmla="*/ 0 w 412"/>
                <a:gd name="T9" fmla="*/ 839 h 846"/>
                <a:gd name="T10" fmla="*/ 26 w 412"/>
                <a:gd name="T11" fmla="*/ 846 h 846"/>
                <a:gd name="T12" fmla="*/ 199 w 412"/>
                <a:gd name="T13" fmla="*/ 825 h 846"/>
                <a:gd name="T14" fmla="*/ 357 w 412"/>
                <a:gd name="T15" fmla="*/ 723 h 846"/>
                <a:gd name="T16" fmla="*/ 393 w 412"/>
                <a:gd name="T17" fmla="*/ 399 h 846"/>
                <a:gd name="T18" fmla="*/ 184 w 412"/>
                <a:gd name="T19" fmla="*/ 0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2" h="846">
                  <a:moveTo>
                    <a:pt x="184" y="0"/>
                  </a:moveTo>
                  <a:cubicBezTo>
                    <a:pt x="248" y="88"/>
                    <a:pt x="290" y="196"/>
                    <a:pt x="313" y="311"/>
                  </a:cubicBezTo>
                  <a:cubicBezTo>
                    <a:pt x="334" y="413"/>
                    <a:pt x="323" y="569"/>
                    <a:pt x="261" y="662"/>
                  </a:cubicBezTo>
                  <a:cubicBezTo>
                    <a:pt x="193" y="764"/>
                    <a:pt x="118" y="833"/>
                    <a:pt x="12" y="839"/>
                  </a:cubicBezTo>
                  <a:cubicBezTo>
                    <a:pt x="8" y="839"/>
                    <a:pt x="4" y="839"/>
                    <a:pt x="0" y="839"/>
                  </a:cubicBezTo>
                  <a:cubicBezTo>
                    <a:pt x="16" y="843"/>
                    <a:pt x="26" y="846"/>
                    <a:pt x="26" y="846"/>
                  </a:cubicBezTo>
                  <a:cubicBezTo>
                    <a:pt x="199" y="825"/>
                    <a:pt x="199" y="825"/>
                    <a:pt x="199" y="825"/>
                  </a:cubicBezTo>
                  <a:cubicBezTo>
                    <a:pt x="250" y="771"/>
                    <a:pt x="304" y="740"/>
                    <a:pt x="357" y="723"/>
                  </a:cubicBezTo>
                  <a:cubicBezTo>
                    <a:pt x="405" y="629"/>
                    <a:pt x="412" y="492"/>
                    <a:pt x="393" y="399"/>
                  </a:cubicBezTo>
                  <a:cubicBezTo>
                    <a:pt x="361" y="242"/>
                    <a:pt x="294" y="98"/>
                    <a:pt x="184" y="0"/>
                  </a:cubicBezTo>
                </a:path>
              </a:pathLst>
            </a:custGeom>
            <a:solidFill>
              <a:schemeClr val="accent2">
                <a:lumMod val="75000"/>
              </a:schemeClr>
            </a:solidFill>
            <a:ln>
              <a:noFill/>
            </a:ln>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26" name="Freeform 18"/>
            <p:cNvSpPr/>
            <p:nvPr/>
          </p:nvSpPr>
          <p:spPr bwMode="auto">
            <a:xfrm>
              <a:off x="8028708" y="4787797"/>
              <a:ext cx="76168" cy="104486"/>
            </a:xfrm>
            <a:custGeom>
              <a:avLst/>
              <a:gdLst>
                <a:gd name="T0" fmla="*/ 0 w 36"/>
                <a:gd name="T1" fmla="*/ 0 h 45"/>
                <a:gd name="T2" fmla="*/ 6 w 36"/>
                <a:gd name="T3" fmla="*/ 9 h 45"/>
                <a:gd name="T4" fmla="*/ 33 w 36"/>
                <a:gd name="T5" fmla="*/ 45 h 45"/>
                <a:gd name="T6" fmla="*/ 36 w 36"/>
                <a:gd name="T7" fmla="*/ 45 h 45"/>
                <a:gd name="T8" fmla="*/ 13 w 36"/>
                <a:gd name="T9" fmla="*/ 15 h 45"/>
                <a:gd name="T10" fmla="*/ 6 w 36"/>
                <a:gd name="T11" fmla="*/ 4 h 45"/>
                <a:gd name="T12" fmla="*/ 0 w 36"/>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36" h="45">
                  <a:moveTo>
                    <a:pt x="0" y="0"/>
                  </a:moveTo>
                  <a:cubicBezTo>
                    <a:pt x="2" y="3"/>
                    <a:pt x="3" y="6"/>
                    <a:pt x="6" y="9"/>
                  </a:cubicBezTo>
                  <a:cubicBezTo>
                    <a:pt x="14" y="22"/>
                    <a:pt x="24" y="34"/>
                    <a:pt x="33" y="45"/>
                  </a:cubicBezTo>
                  <a:cubicBezTo>
                    <a:pt x="34" y="45"/>
                    <a:pt x="35" y="45"/>
                    <a:pt x="36" y="45"/>
                  </a:cubicBezTo>
                  <a:cubicBezTo>
                    <a:pt x="28" y="36"/>
                    <a:pt x="20" y="26"/>
                    <a:pt x="13" y="15"/>
                  </a:cubicBezTo>
                  <a:cubicBezTo>
                    <a:pt x="10" y="12"/>
                    <a:pt x="8" y="8"/>
                    <a:pt x="6" y="4"/>
                  </a:cubicBezTo>
                  <a:cubicBezTo>
                    <a:pt x="4" y="3"/>
                    <a:pt x="2" y="1"/>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27" name="Freeform 19"/>
            <p:cNvSpPr/>
            <p:nvPr/>
          </p:nvSpPr>
          <p:spPr bwMode="auto">
            <a:xfrm>
              <a:off x="8041253" y="4796668"/>
              <a:ext cx="465973" cy="230657"/>
            </a:xfrm>
            <a:custGeom>
              <a:avLst/>
              <a:gdLst>
                <a:gd name="T0" fmla="*/ 0 w 220"/>
                <a:gd name="T1" fmla="*/ 0 h 99"/>
                <a:gd name="T2" fmla="*/ 7 w 220"/>
                <a:gd name="T3" fmla="*/ 11 h 99"/>
                <a:gd name="T4" fmla="*/ 30 w 220"/>
                <a:gd name="T5" fmla="*/ 41 h 99"/>
                <a:gd name="T6" fmla="*/ 187 w 220"/>
                <a:gd name="T7" fmla="*/ 99 h 99"/>
                <a:gd name="T8" fmla="*/ 220 w 220"/>
                <a:gd name="T9" fmla="*/ 70 h 99"/>
                <a:gd name="T10" fmla="*/ 0 w 220"/>
                <a:gd name="T11" fmla="*/ 0 h 99"/>
              </a:gdLst>
              <a:ahLst/>
              <a:cxnLst>
                <a:cxn ang="0">
                  <a:pos x="T0" y="T1"/>
                </a:cxn>
                <a:cxn ang="0">
                  <a:pos x="T2" y="T3"/>
                </a:cxn>
                <a:cxn ang="0">
                  <a:pos x="T4" y="T5"/>
                </a:cxn>
                <a:cxn ang="0">
                  <a:pos x="T6" y="T7"/>
                </a:cxn>
                <a:cxn ang="0">
                  <a:pos x="T8" y="T9"/>
                </a:cxn>
                <a:cxn ang="0">
                  <a:pos x="T10" y="T11"/>
                </a:cxn>
              </a:cxnLst>
              <a:rect l="0" t="0" r="r" b="b"/>
              <a:pathLst>
                <a:path w="220" h="99">
                  <a:moveTo>
                    <a:pt x="0" y="0"/>
                  </a:moveTo>
                  <a:cubicBezTo>
                    <a:pt x="2" y="4"/>
                    <a:pt x="4" y="8"/>
                    <a:pt x="7" y="11"/>
                  </a:cubicBezTo>
                  <a:cubicBezTo>
                    <a:pt x="14" y="22"/>
                    <a:pt x="22" y="32"/>
                    <a:pt x="30" y="41"/>
                  </a:cubicBezTo>
                  <a:cubicBezTo>
                    <a:pt x="114" y="63"/>
                    <a:pt x="187" y="99"/>
                    <a:pt x="187" y="99"/>
                  </a:cubicBezTo>
                  <a:cubicBezTo>
                    <a:pt x="195" y="86"/>
                    <a:pt x="206" y="77"/>
                    <a:pt x="220" y="70"/>
                  </a:cubicBezTo>
                  <a:cubicBezTo>
                    <a:pt x="142" y="66"/>
                    <a:pt x="66" y="49"/>
                    <a:pt x="0" y="0"/>
                  </a:cubicBezTo>
                </a:path>
              </a:pathLst>
            </a:custGeom>
            <a:solidFill>
              <a:srgbClr val="6C7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28" name="Rectangle 20"/>
            <p:cNvSpPr>
              <a:spLocks noChangeArrowheads="1"/>
            </p:cNvSpPr>
            <p:nvPr/>
          </p:nvSpPr>
          <p:spPr bwMode="auto">
            <a:xfrm>
              <a:off x="8454651" y="3018081"/>
              <a:ext cx="820738" cy="176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en-US" sz="11500" b="0" i="0" u="none" strike="noStrike" cap="none" normalizeH="0" baseline="0" smtClean="0">
                  <a:ln>
                    <a:noFill/>
                  </a:ln>
                  <a:solidFill>
                    <a:srgbClr val="FFBD54"/>
                  </a:solidFill>
                  <a:effectLst/>
                  <a:cs typeface="Arial" panose="020B0604020202020204" pitchFamily="34" charset="0"/>
                </a:rPr>
                <a:t>$</a:t>
              </a:r>
              <a:endParaRPr kumimoji="0" lang="en-US" altLang="en-US" sz="1400" b="0" i="0" u="none" strike="noStrike" cap="none" normalizeH="0" baseline="0" smtClean="0">
                <a:ln>
                  <a:noFill/>
                </a:ln>
                <a:solidFill>
                  <a:schemeClr val="tx1"/>
                </a:solidFill>
                <a:effectLst/>
                <a:cs typeface="Arial" panose="020B0604020202020204" pitchFamily="34" charset="0"/>
              </a:endParaRPr>
            </a:p>
          </p:txBody>
        </p:sp>
        <p:sp>
          <p:nvSpPr>
            <p:cNvPr id="29" name="Freeform 22"/>
            <p:cNvSpPr/>
            <p:nvPr/>
          </p:nvSpPr>
          <p:spPr bwMode="auto">
            <a:xfrm>
              <a:off x="8569058" y="2008088"/>
              <a:ext cx="203416" cy="582556"/>
            </a:xfrm>
            <a:custGeom>
              <a:avLst/>
              <a:gdLst>
                <a:gd name="T0" fmla="*/ 31 w 96"/>
                <a:gd name="T1" fmla="*/ 0 h 250"/>
                <a:gd name="T2" fmla="*/ 20 w 96"/>
                <a:gd name="T3" fmla="*/ 1 h 250"/>
                <a:gd name="T4" fmla="*/ 18 w 96"/>
                <a:gd name="T5" fmla="*/ 1 h 250"/>
                <a:gd name="T6" fmla="*/ 0 w 96"/>
                <a:gd name="T7" fmla="*/ 11 h 250"/>
                <a:gd name="T8" fmla="*/ 74 w 96"/>
                <a:gd name="T9" fmla="*/ 250 h 250"/>
                <a:gd name="T10" fmla="*/ 74 w 96"/>
                <a:gd name="T11" fmla="*/ 18 h 250"/>
                <a:gd name="T12" fmla="*/ 64 w 96"/>
                <a:gd name="T13" fmla="*/ 8 h 250"/>
                <a:gd name="T14" fmla="*/ 31 w 96"/>
                <a:gd name="T15" fmla="*/ 0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50">
                  <a:moveTo>
                    <a:pt x="31" y="0"/>
                  </a:moveTo>
                  <a:cubicBezTo>
                    <a:pt x="27" y="0"/>
                    <a:pt x="24" y="1"/>
                    <a:pt x="20" y="1"/>
                  </a:cubicBezTo>
                  <a:cubicBezTo>
                    <a:pt x="19" y="1"/>
                    <a:pt x="18" y="1"/>
                    <a:pt x="18" y="1"/>
                  </a:cubicBezTo>
                  <a:cubicBezTo>
                    <a:pt x="12" y="3"/>
                    <a:pt x="6" y="7"/>
                    <a:pt x="0" y="11"/>
                  </a:cubicBezTo>
                  <a:cubicBezTo>
                    <a:pt x="0" y="11"/>
                    <a:pt x="70" y="127"/>
                    <a:pt x="74" y="250"/>
                  </a:cubicBezTo>
                  <a:cubicBezTo>
                    <a:pt x="74" y="250"/>
                    <a:pt x="96" y="119"/>
                    <a:pt x="74" y="18"/>
                  </a:cubicBezTo>
                  <a:cubicBezTo>
                    <a:pt x="74" y="18"/>
                    <a:pt x="70" y="13"/>
                    <a:pt x="64" y="8"/>
                  </a:cubicBezTo>
                  <a:cubicBezTo>
                    <a:pt x="55" y="4"/>
                    <a:pt x="45" y="0"/>
                    <a:pt x="31" y="0"/>
                  </a:cubicBezTo>
                </a:path>
              </a:pathLst>
            </a:custGeom>
            <a:solidFill>
              <a:schemeClr val="accent2">
                <a:lumMod val="75000"/>
              </a:schemeClr>
            </a:solidFill>
            <a:ln>
              <a:noFill/>
            </a:ln>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30" name="Freeform 24"/>
            <p:cNvSpPr/>
            <p:nvPr/>
          </p:nvSpPr>
          <p:spPr bwMode="auto">
            <a:xfrm>
              <a:off x="8811006" y="2033716"/>
              <a:ext cx="189974" cy="521442"/>
            </a:xfrm>
            <a:custGeom>
              <a:avLst/>
              <a:gdLst>
                <a:gd name="T0" fmla="*/ 90 w 90"/>
                <a:gd name="T1" fmla="*/ 0 h 224"/>
                <a:gd name="T2" fmla="*/ 88 w 90"/>
                <a:gd name="T3" fmla="*/ 1 h 224"/>
                <a:gd name="T4" fmla="*/ 79 w 90"/>
                <a:gd name="T5" fmla="*/ 3 h 224"/>
                <a:gd name="T6" fmla="*/ 34 w 90"/>
                <a:gd name="T7" fmla="*/ 11 h 224"/>
                <a:gd name="T8" fmla="*/ 3 w 90"/>
                <a:gd name="T9" fmla="*/ 224 h 224"/>
                <a:gd name="T10" fmla="*/ 90 w 90"/>
                <a:gd name="T11" fmla="*/ 0 h 224"/>
              </a:gdLst>
              <a:ahLst/>
              <a:cxnLst>
                <a:cxn ang="0">
                  <a:pos x="T0" y="T1"/>
                </a:cxn>
                <a:cxn ang="0">
                  <a:pos x="T2" y="T3"/>
                </a:cxn>
                <a:cxn ang="0">
                  <a:pos x="T4" y="T5"/>
                </a:cxn>
                <a:cxn ang="0">
                  <a:pos x="T6" y="T7"/>
                </a:cxn>
                <a:cxn ang="0">
                  <a:pos x="T8" y="T9"/>
                </a:cxn>
                <a:cxn ang="0">
                  <a:pos x="T10" y="T11"/>
                </a:cxn>
              </a:cxnLst>
              <a:rect l="0" t="0" r="r" b="b"/>
              <a:pathLst>
                <a:path w="90" h="224">
                  <a:moveTo>
                    <a:pt x="90" y="0"/>
                  </a:moveTo>
                  <a:cubicBezTo>
                    <a:pt x="90" y="0"/>
                    <a:pt x="89" y="0"/>
                    <a:pt x="88" y="1"/>
                  </a:cubicBezTo>
                  <a:cubicBezTo>
                    <a:pt x="85" y="1"/>
                    <a:pt x="82" y="2"/>
                    <a:pt x="79" y="3"/>
                  </a:cubicBezTo>
                  <a:cubicBezTo>
                    <a:pt x="63" y="6"/>
                    <a:pt x="48" y="9"/>
                    <a:pt x="34" y="11"/>
                  </a:cubicBezTo>
                  <a:cubicBezTo>
                    <a:pt x="33" y="13"/>
                    <a:pt x="0" y="104"/>
                    <a:pt x="3" y="224"/>
                  </a:cubicBezTo>
                  <a:cubicBezTo>
                    <a:pt x="3" y="224"/>
                    <a:pt x="24" y="75"/>
                    <a:pt x="90" y="0"/>
                  </a:cubicBezTo>
                </a:path>
              </a:pathLst>
            </a:custGeom>
            <a:solidFill>
              <a:schemeClr val="accent2">
                <a:lumMod val="75000"/>
              </a:schemeClr>
            </a:solidFill>
            <a:ln>
              <a:noFill/>
            </a:ln>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31" name="Freeform 25"/>
            <p:cNvSpPr/>
            <p:nvPr/>
          </p:nvSpPr>
          <p:spPr bwMode="auto">
            <a:xfrm>
              <a:off x="7611123" y="4808496"/>
              <a:ext cx="1521582" cy="792513"/>
            </a:xfrm>
            <a:custGeom>
              <a:avLst/>
              <a:gdLst>
                <a:gd name="T0" fmla="*/ 32 w 718"/>
                <a:gd name="T1" fmla="*/ 80 h 340"/>
                <a:gd name="T2" fmla="*/ 0 w 718"/>
                <a:gd name="T3" fmla="*/ 115 h 340"/>
                <a:gd name="T4" fmla="*/ 637 w 718"/>
                <a:gd name="T5" fmla="*/ 340 h 340"/>
                <a:gd name="T6" fmla="*/ 718 w 718"/>
                <a:gd name="T7" fmla="*/ 246 h 340"/>
                <a:gd name="T8" fmla="*/ 32 w 718"/>
                <a:gd name="T9" fmla="*/ 80 h 340"/>
              </a:gdLst>
              <a:ahLst/>
              <a:cxnLst>
                <a:cxn ang="0">
                  <a:pos x="T0" y="T1"/>
                </a:cxn>
                <a:cxn ang="0">
                  <a:pos x="T2" y="T3"/>
                </a:cxn>
                <a:cxn ang="0">
                  <a:pos x="T4" y="T5"/>
                </a:cxn>
                <a:cxn ang="0">
                  <a:pos x="T6" y="T7"/>
                </a:cxn>
                <a:cxn ang="0">
                  <a:pos x="T8" y="T9"/>
                </a:cxn>
              </a:cxnLst>
              <a:rect l="0" t="0" r="r" b="b"/>
              <a:pathLst>
                <a:path w="718" h="340">
                  <a:moveTo>
                    <a:pt x="32" y="80"/>
                  </a:moveTo>
                  <a:cubicBezTo>
                    <a:pt x="0" y="115"/>
                    <a:pt x="0" y="115"/>
                    <a:pt x="0" y="115"/>
                  </a:cubicBezTo>
                  <a:cubicBezTo>
                    <a:pt x="637" y="340"/>
                    <a:pt x="637" y="340"/>
                    <a:pt x="637" y="340"/>
                  </a:cubicBezTo>
                  <a:cubicBezTo>
                    <a:pt x="718" y="246"/>
                    <a:pt x="718" y="246"/>
                    <a:pt x="718" y="246"/>
                  </a:cubicBezTo>
                  <a:cubicBezTo>
                    <a:pt x="718" y="246"/>
                    <a:pt x="167" y="0"/>
                    <a:pt x="32" y="80"/>
                  </a:cubicBezTo>
                  <a:close/>
                </a:path>
              </a:pathLst>
            </a:custGeom>
            <a:solidFill>
              <a:srgbClr val="CC97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32" name="Freeform 26"/>
            <p:cNvSpPr/>
            <p:nvPr/>
          </p:nvSpPr>
          <p:spPr bwMode="auto">
            <a:xfrm>
              <a:off x="7551981" y="4773997"/>
              <a:ext cx="1515310" cy="784627"/>
            </a:xfrm>
            <a:custGeom>
              <a:avLst/>
              <a:gdLst>
                <a:gd name="T0" fmla="*/ 35 w 715"/>
                <a:gd name="T1" fmla="*/ 59 h 337"/>
                <a:gd name="T2" fmla="*/ 0 w 715"/>
                <a:gd name="T3" fmla="*/ 86 h 337"/>
                <a:gd name="T4" fmla="*/ 632 w 715"/>
                <a:gd name="T5" fmla="*/ 337 h 337"/>
                <a:gd name="T6" fmla="*/ 715 w 715"/>
                <a:gd name="T7" fmla="*/ 245 h 337"/>
                <a:gd name="T8" fmla="*/ 35 w 715"/>
                <a:gd name="T9" fmla="*/ 59 h 337"/>
              </a:gdLst>
              <a:ahLst/>
              <a:cxnLst>
                <a:cxn ang="0">
                  <a:pos x="T0" y="T1"/>
                </a:cxn>
                <a:cxn ang="0">
                  <a:pos x="T2" y="T3"/>
                </a:cxn>
                <a:cxn ang="0">
                  <a:pos x="T4" y="T5"/>
                </a:cxn>
                <a:cxn ang="0">
                  <a:pos x="T6" y="T7"/>
                </a:cxn>
                <a:cxn ang="0">
                  <a:pos x="T8" y="T9"/>
                </a:cxn>
              </a:cxnLst>
              <a:rect l="0" t="0" r="r" b="b"/>
              <a:pathLst>
                <a:path w="715" h="337">
                  <a:moveTo>
                    <a:pt x="35" y="59"/>
                  </a:moveTo>
                  <a:cubicBezTo>
                    <a:pt x="0" y="86"/>
                    <a:pt x="0" y="86"/>
                    <a:pt x="0" y="86"/>
                  </a:cubicBezTo>
                  <a:cubicBezTo>
                    <a:pt x="632" y="337"/>
                    <a:pt x="632" y="337"/>
                    <a:pt x="632" y="337"/>
                  </a:cubicBezTo>
                  <a:cubicBezTo>
                    <a:pt x="715" y="245"/>
                    <a:pt x="715" y="245"/>
                    <a:pt x="715" y="245"/>
                  </a:cubicBezTo>
                  <a:cubicBezTo>
                    <a:pt x="715" y="245"/>
                    <a:pt x="143" y="0"/>
                    <a:pt x="35" y="59"/>
                  </a:cubicBezTo>
                  <a:close/>
                </a:path>
              </a:pathLst>
            </a:custGeom>
            <a:solidFill>
              <a:srgbClr val="E3A8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33" name="Freeform 27"/>
            <p:cNvSpPr/>
            <p:nvPr/>
          </p:nvSpPr>
          <p:spPr bwMode="auto">
            <a:xfrm>
              <a:off x="7651448" y="4461526"/>
              <a:ext cx="3832631" cy="1302127"/>
            </a:xfrm>
            <a:custGeom>
              <a:avLst/>
              <a:gdLst>
                <a:gd name="T0" fmla="*/ 1763 w 1809"/>
                <a:gd name="T1" fmla="*/ 147 h 559"/>
                <a:gd name="T2" fmla="*/ 1261 w 1809"/>
                <a:gd name="T3" fmla="*/ 110 h 559"/>
                <a:gd name="T4" fmla="*/ 780 w 1809"/>
                <a:gd name="T5" fmla="*/ 195 h 559"/>
                <a:gd name="T6" fmla="*/ 607 w 1809"/>
                <a:gd name="T7" fmla="*/ 216 h 559"/>
                <a:gd name="T8" fmla="*/ 371 w 1809"/>
                <a:gd name="T9" fmla="*/ 243 h 559"/>
                <a:gd name="T10" fmla="*/ 0 w 1809"/>
                <a:gd name="T11" fmla="*/ 199 h 559"/>
                <a:gd name="T12" fmla="*/ 550 w 1809"/>
                <a:gd name="T13" fmla="*/ 470 h 559"/>
                <a:gd name="T14" fmla="*/ 687 w 1809"/>
                <a:gd name="T15" fmla="*/ 546 h 559"/>
                <a:gd name="T16" fmla="*/ 1310 w 1809"/>
                <a:gd name="T17" fmla="*/ 403 h 559"/>
                <a:gd name="T18" fmla="*/ 1809 w 1809"/>
                <a:gd name="T19" fmla="*/ 445 h 559"/>
                <a:gd name="T20" fmla="*/ 1763 w 1809"/>
                <a:gd name="T21" fmla="*/ 14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9" h="559">
                  <a:moveTo>
                    <a:pt x="1763" y="147"/>
                  </a:moveTo>
                  <a:cubicBezTo>
                    <a:pt x="1763" y="147"/>
                    <a:pt x="1326" y="119"/>
                    <a:pt x="1261" y="110"/>
                  </a:cubicBezTo>
                  <a:cubicBezTo>
                    <a:pt x="1196" y="102"/>
                    <a:pt x="966" y="0"/>
                    <a:pt x="780" y="195"/>
                  </a:cubicBezTo>
                  <a:cubicBezTo>
                    <a:pt x="607" y="216"/>
                    <a:pt x="607" y="216"/>
                    <a:pt x="607" y="216"/>
                  </a:cubicBezTo>
                  <a:cubicBezTo>
                    <a:pt x="607" y="216"/>
                    <a:pt x="422" y="162"/>
                    <a:pt x="371" y="243"/>
                  </a:cubicBezTo>
                  <a:cubicBezTo>
                    <a:pt x="371" y="243"/>
                    <a:pt x="95" y="109"/>
                    <a:pt x="0" y="199"/>
                  </a:cubicBezTo>
                  <a:cubicBezTo>
                    <a:pt x="0" y="199"/>
                    <a:pt x="494" y="419"/>
                    <a:pt x="550" y="470"/>
                  </a:cubicBezTo>
                  <a:cubicBezTo>
                    <a:pt x="550" y="470"/>
                    <a:pt x="641" y="559"/>
                    <a:pt x="687" y="546"/>
                  </a:cubicBezTo>
                  <a:cubicBezTo>
                    <a:pt x="732" y="533"/>
                    <a:pt x="1141" y="404"/>
                    <a:pt x="1310" y="403"/>
                  </a:cubicBezTo>
                  <a:cubicBezTo>
                    <a:pt x="1809" y="445"/>
                    <a:pt x="1809" y="445"/>
                    <a:pt x="1809" y="445"/>
                  </a:cubicBezTo>
                  <a:cubicBezTo>
                    <a:pt x="1763" y="147"/>
                    <a:pt x="1763" y="147"/>
                    <a:pt x="1763" y="147"/>
                  </a:cubicBezTo>
                </a:path>
              </a:pathLst>
            </a:custGeom>
            <a:solidFill>
              <a:srgbClr val="FFBF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34" name="Freeform 28"/>
            <p:cNvSpPr/>
            <p:nvPr/>
          </p:nvSpPr>
          <p:spPr bwMode="auto">
            <a:xfrm>
              <a:off x="8308292" y="5027325"/>
              <a:ext cx="1285907" cy="370628"/>
            </a:xfrm>
            <a:custGeom>
              <a:avLst/>
              <a:gdLst>
                <a:gd name="T0" fmla="*/ 61 w 607"/>
                <a:gd name="T1" fmla="*/ 0 h 159"/>
                <a:gd name="T2" fmla="*/ 479 w 607"/>
                <a:gd name="T3" fmla="*/ 106 h 159"/>
                <a:gd name="T4" fmla="*/ 607 w 607"/>
                <a:gd name="T5" fmla="*/ 68 h 159"/>
                <a:gd name="T6" fmla="*/ 488 w 607"/>
                <a:gd name="T7" fmla="*/ 126 h 159"/>
                <a:gd name="T8" fmla="*/ 61 w 607"/>
                <a:gd name="T9" fmla="*/ 0 h 159"/>
              </a:gdLst>
              <a:ahLst/>
              <a:cxnLst>
                <a:cxn ang="0">
                  <a:pos x="T0" y="T1"/>
                </a:cxn>
                <a:cxn ang="0">
                  <a:pos x="T2" y="T3"/>
                </a:cxn>
                <a:cxn ang="0">
                  <a:pos x="T4" y="T5"/>
                </a:cxn>
                <a:cxn ang="0">
                  <a:pos x="T6" y="T7"/>
                </a:cxn>
                <a:cxn ang="0">
                  <a:pos x="T8" y="T9"/>
                </a:cxn>
              </a:cxnLst>
              <a:rect l="0" t="0" r="r" b="b"/>
              <a:pathLst>
                <a:path w="607" h="159">
                  <a:moveTo>
                    <a:pt x="61" y="0"/>
                  </a:moveTo>
                  <a:cubicBezTo>
                    <a:pt x="61" y="0"/>
                    <a:pt x="0" y="125"/>
                    <a:pt x="479" y="106"/>
                  </a:cubicBezTo>
                  <a:cubicBezTo>
                    <a:pt x="607" y="68"/>
                    <a:pt x="607" y="68"/>
                    <a:pt x="607" y="68"/>
                  </a:cubicBezTo>
                  <a:cubicBezTo>
                    <a:pt x="488" y="126"/>
                    <a:pt x="488" y="126"/>
                    <a:pt x="488" y="126"/>
                  </a:cubicBezTo>
                  <a:cubicBezTo>
                    <a:pt x="488" y="126"/>
                    <a:pt x="4" y="159"/>
                    <a:pt x="61" y="0"/>
                  </a:cubicBezTo>
                  <a:close/>
                </a:path>
              </a:pathLst>
            </a:custGeom>
            <a:solidFill>
              <a:srgbClr val="E3A8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35" name="Freeform 29"/>
            <p:cNvSpPr/>
            <p:nvPr/>
          </p:nvSpPr>
          <p:spPr bwMode="auto">
            <a:xfrm>
              <a:off x="8471383" y="4958326"/>
              <a:ext cx="258974" cy="230657"/>
            </a:xfrm>
            <a:custGeom>
              <a:avLst/>
              <a:gdLst>
                <a:gd name="T0" fmla="*/ 111 w 122"/>
                <a:gd name="T1" fmla="*/ 31 h 99"/>
                <a:gd name="T2" fmla="*/ 92 w 122"/>
                <a:gd name="T3" fmla="*/ 99 h 99"/>
                <a:gd name="T4" fmla="*/ 3 w 122"/>
                <a:gd name="T5" fmla="*/ 56 h 99"/>
                <a:gd name="T6" fmla="*/ 111 w 122"/>
                <a:gd name="T7" fmla="*/ 31 h 99"/>
              </a:gdLst>
              <a:ahLst/>
              <a:cxnLst>
                <a:cxn ang="0">
                  <a:pos x="T0" y="T1"/>
                </a:cxn>
                <a:cxn ang="0">
                  <a:pos x="T2" y="T3"/>
                </a:cxn>
                <a:cxn ang="0">
                  <a:pos x="T4" y="T5"/>
                </a:cxn>
                <a:cxn ang="0">
                  <a:pos x="T6" y="T7"/>
                </a:cxn>
              </a:cxnLst>
              <a:rect l="0" t="0" r="r" b="b"/>
              <a:pathLst>
                <a:path w="122" h="99">
                  <a:moveTo>
                    <a:pt x="111" y="31"/>
                  </a:moveTo>
                  <a:cubicBezTo>
                    <a:pt x="111" y="31"/>
                    <a:pt x="122" y="74"/>
                    <a:pt x="92" y="99"/>
                  </a:cubicBezTo>
                  <a:cubicBezTo>
                    <a:pt x="92" y="99"/>
                    <a:pt x="0" y="92"/>
                    <a:pt x="3" y="56"/>
                  </a:cubicBezTo>
                  <a:cubicBezTo>
                    <a:pt x="6" y="0"/>
                    <a:pt x="111" y="31"/>
                    <a:pt x="111" y="31"/>
                  </a:cubicBezTo>
                  <a:close/>
                </a:path>
              </a:pathLst>
            </a:custGeom>
            <a:solidFill>
              <a:srgbClr val="FCDB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36" name="Freeform 30"/>
            <p:cNvSpPr/>
            <p:nvPr/>
          </p:nvSpPr>
          <p:spPr bwMode="auto">
            <a:xfrm>
              <a:off x="10474171" y="4529540"/>
              <a:ext cx="1556530" cy="1117798"/>
            </a:xfrm>
            <a:custGeom>
              <a:avLst/>
              <a:gdLst>
                <a:gd name="T0" fmla="*/ 0 w 1737"/>
                <a:gd name="T1" fmla="*/ 122 h 1134"/>
                <a:gd name="T2" fmla="*/ 49 w 1737"/>
                <a:gd name="T3" fmla="*/ 1080 h 1134"/>
                <a:gd name="T4" fmla="*/ 1737 w 1737"/>
                <a:gd name="T5" fmla="*/ 1134 h 1134"/>
                <a:gd name="T6" fmla="*/ 1711 w 1737"/>
                <a:gd name="T7" fmla="*/ 0 h 1134"/>
                <a:gd name="T8" fmla="*/ 0 w 1737"/>
                <a:gd name="T9" fmla="*/ 122 h 1134"/>
              </a:gdLst>
              <a:ahLst/>
              <a:cxnLst>
                <a:cxn ang="0">
                  <a:pos x="T0" y="T1"/>
                </a:cxn>
                <a:cxn ang="0">
                  <a:pos x="T2" y="T3"/>
                </a:cxn>
                <a:cxn ang="0">
                  <a:pos x="T4" y="T5"/>
                </a:cxn>
                <a:cxn ang="0">
                  <a:pos x="T6" y="T7"/>
                </a:cxn>
                <a:cxn ang="0">
                  <a:pos x="T8" y="T9"/>
                </a:cxn>
              </a:cxnLst>
              <a:rect l="0" t="0" r="r" b="b"/>
              <a:pathLst>
                <a:path w="1737" h="1134">
                  <a:moveTo>
                    <a:pt x="0" y="122"/>
                  </a:moveTo>
                  <a:lnTo>
                    <a:pt x="49" y="1080"/>
                  </a:lnTo>
                  <a:lnTo>
                    <a:pt x="1737" y="1134"/>
                  </a:lnTo>
                  <a:lnTo>
                    <a:pt x="1711" y="0"/>
                  </a:lnTo>
                  <a:lnTo>
                    <a:pt x="0" y="1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37" name="Freeform 31"/>
            <p:cNvSpPr/>
            <p:nvPr/>
          </p:nvSpPr>
          <p:spPr bwMode="auto">
            <a:xfrm>
              <a:off x="10474171" y="4529540"/>
              <a:ext cx="1556530" cy="1117798"/>
            </a:xfrm>
            <a:custGeom>
              <a:avLst/>
              <a:gdLst>
                <a:gd name="T0" fmla="*/ 0 w 1737"/>
                <a:gd name="T1" fmla="*/ 122 h 1134"/>
                <a:gd name="T2" fmla="*/ 49 w 1737"/>
                <a:gd name="T3" fmla="*/ 1080 h 1134"/>
                <a:gd name="T4" fmla="*/ 1737 w 1737"/>
                <a:gd name="T5" fmla="*/ 1134 h 1134"/>
                <a:gd name="T6" fmla="*/ 1711 w 1737"/>
                <a:gd name="T7" fmla="*/ 0 h 1134"/>
                <a:gd name="T8" fmla="*/ 0 w 1737"/>
                <a:gd name="T9" fmla="*/ 122 h 1134"/>
              </a:gdLst>
              <a:ahLst/>
              <a:cxnLst>
                <a:cxn ang="0">
                  <a:pos x="T0" y="T1"/>
                </a:cxn>
                <a:cxn ang="0">
                  <a:pos x="T2" y="T3"/>
                </a:cxn>
                <a:cxn ang="0">
                  <a:pos x="T4" y="T5"/>
                </a:cxn>
                <a:cxn ang="0">
                  <a:pos x="T6" y="T7"/>
                </a:cxn>
                <a:cxn ang="0">
                  <a:pos x="T8" y="T9"/>
                </a:cxn>
              </a:cxnLst>
              <a:rect l="0" t="0" r="r" b="b"/>
              <a:pathLst>
                <a:path w="1737" h="1134">
                  <a:moveTo>
                    <a:pt x="0" y="122"/>
                  </a:moveTo>
                  <a:lnTo>
                    <a:pt x="49" y="1080"/>
                  </a:lnTo>
                  <a:lnTo>
                    <a:pt x="1737" y="1134"/>
                  </a:lnTo>
                  <a:lnTo>
                    <a:pt x="1711" y="0"/>
                  </a:lnTo>
                  <a:lnTo>
                    <a:pt x="0" y="1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38" name="Freeform 32"/>
            <p:cNvSpPr/>
            <p:nvPr/>
          </p:nvSpPr>
          <p:spPr bwMode="auto">
            <a:xfrm>
              <a:off x="10626509" y="4401398"/>
              <a:ext cx="1565491" cy="1439140"/>
            </a:xfrm>
            <a:custGeom>
              <a:avLst/>
              <a:gdLst>
                <a:gd name="T0" fmla="*/ 9 w 1747"/>
                <a:gd name="T1" fmla="*/ 139 h 1460"/>
                <a:gd name="T2" fmla="*/ 0 w 1747"/>
                <a:gd name="T3" fmla="*/ 1349 h 1460"/>
                <a:gd name="T4" fmla="*/ 1747 w 1747"/>
                <a:gd name="T5" fmla="*/ 1460 h 1460"/>
                <a:gd name="T6" fmla="*/ 1723 w 1747"/>
                <a:gd name="T7" fmla="*/ 0 h 1460"/>
                <a:gd name="T8" fmla="*/ 9 w 1747"/>
                <a:gd name="T9" fmla="*/ 139 h 1460"/>
              </a:gdLst>
              <a:ahLst/>
              <a:cxnLst>
                <a:cxn ang="0">
                  <a:pos x="T0" y="T1"/>
                </a:cxn>
                <a:cxn ang="0">
                  <a:pos x="T2" y="T3"/>
                </a:cxn>
                <a:cxn ang="0">
                  <a:pos x="T4" y="T5"/>
                </a:cxn>
                <a:cxn ang="0">
                  <a:pos x="T6" y="T7"/>
                </a:cxn>
                <a:cxn ang="0">
                  <a:pos x="T8" y="T9"/>
                </a:cxn>
              </a:cxnLst>
              <a:rect l="0" t="0" r="r" b="b"/>
              <a:pathLst>
                <a:path w="1747" h="1460">
                  <a:moveTo>
                    <a:pt x="9" y="139"/>
                  </a:moveTo>
                  <a:lnTo>
                    <a:pt x="0" y="1349"/>
                  </a:lnTo>
                  <a:lnTo>
                    <a:pt x="1747" y="1460"/>
                  </a:lnTo>
                  <a:lnTo>
                    <a:pt x="1723" y="0"/>
                  </a:lnTo>
                  <a:lnTo>
                    <a:pt x="9" y="139"/>
                  </a:lnTo>
                  <a:close/>
                </a:path>
              </a:pathLst>
            </a:custGeom>
            <a:solidFill>
              <a:srgbClr val="757575"/>
            </a:solidFill>
            <a:ln>
              <a:noFill/>
            </a:ln>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39" name="Freeform 33"/>
            <p:cNvSpPr/>
            <p:nvPr/>
          </p:nvSpPr>
          <p:spPr bwMode="auto">
            <a:xfrm>
              <a:off x="10626509" y="4401398"/>
              <a:ext cx="1565491" cy="1439140"/>
            </a:xfrm>
            <a:custGeom>
              <a:avLst/>
              <a:gdLst>
                <a:gd name="T0" fmla="*/ 9 w 1747"/>
                <a:gd name="T1" fmla="*/ 139 h 1460"/>
                <a:gd name="T2" fmla="*/ 0 w 1747"/>
                <a:gd name="T3" fmla="*/ 1349 h 1460"/>
                <a:gd name="T4" fmla="*/ 1747 w 1747"/>
                <a:gd name="T5" fmla="*/ 1460 h 1460"/>
                <a:gd name="T6" fmla="*/ 1723 w 1747"/>
                <a:gd name="T7" fmla="*/ 0 h 1460"/>
                <a:gd name="T8" fmla="*/ 9 w 1747"/>
                <a:gd name="T9" fmla="*/ 139 h 1460"/>
              </a:gdLst>
              <a:ahLst/>
              <a:cxnLst>
                <a:cxn ang="0">
                  <a:pos x="T0" y="T1"/>
                </a:cxn>
                <a:cxn ang="0">
                  <a:pos x="T2" y="T3"/>
                </a:cxn>
                <a:cxn ang="0">
                  <a:pos x="T4" y="T5"/>
                </a:cxn>
                <a:cxn ang="0">
                  <a:pos x="T6" y="T7"/>
                </a:cxn>
                <a:cxn ang="0">
                  <a:pos x="T8" y="T9"/>
                </a:cxn>
              </a:cxnLst>
              <a:rect l="0" t="0" r="r" b="b"/>
              <a:pathLst>
                <a:path w="1747" h="1460">
                  <a:moveTo>
                    <a:pt x="9" y="139"/>
                  </a:moveTo>
                  <a:lnTo>
                    <a:pt x="0" y="1349"/>
                  </a:lnTo>
                  <a:lnTo>
                    <a:pt x="1747" y="1460"/>
                  </a:lnTo>
                  <a:lnTo>
                    <a:pt x="1723" y="0"/>
                  </a:lnTo>
                  <a:lnTo>
                    <a:pt x="9" y="1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40" name="Freeform 34"/>
            <p:cNvSpPr/>
            <p:nvPr/>
          </p:nvSpPr>
          <p:spPr bwMode="auto">
            <a:xfrm>
              <a:off x="10626509" y="5419638"/>
              <a:ext cx="1448998" cy="414000"/>
            </a:xfrm>
            <a:custGeom>
              <a:avLst/>
              <a:gdLst>
                <a:gd name="T0" fmla="*/ 2 w 1617"/>
                <a:gd name="T1" fmla="*/ 0 h 420"/>
                <a:gd name="T2" fmla="*/ 0 w 1617"/>
                <a:gd name="T3" fmla="*/ 316 h 420"/>
                <a:gd name="T4" fmla="*/ 1617 w 1617"/>
                <a:gd name="T5" fmla="*/ 420 h 420"/>
                <a:gd name="T6" fmla="*/ 1617 w 1617"/>
                <a:gd name="T7" fmla="*/ 35 h 420"/>
                <a:gd name="T8" fmla="*/ 2 w 1617"/>
                <a:gd name="T9" fmla="*/ 0 h 420"/>
              </a:gdLst>
              <a:ahLst/>
              <a:cxnLst>
                <a:cxn ang="0">
                  <a:pos x="T0" y="T1"/>
                </a:cxn>
                <a:cxn ang="0">
                  <a:pos x="T2" y="T3"/>
                </a:cxn>
                <a:cxn ang="0">
                  <a:pos x="T4" y="T5"/>
                </a:cxn>
                <a:cxn ang="0">
                  <a:pos x="T6" y="T7"/>
                </a:cxn>
                <a:cxn ang="0">
                  <a:pos x="T8" y="T9"/>
                </a:cxn>
              </a:cxnLst>
              <a:rect l="0" t="0" r="r" b="b"/>
              <a:pathLst>
                <a:path w="1617" h="420">
                  <a:moveTo>
                    <a:pt x="2" y="0"/>
                  </a:moveTo>
                  <a:lnTo>
                    <a:pt x="0" y="316"/>
                  </a:lnTo>
                  <a:lnTo>
                    <a:pt x="1617" y="420"/>
                  </a:lnTo>
                  <a:lnTo>
                    <a:pt x="1617" y="35"/>
                  </a:lnTo>
                  <a:lnTo>
                    <a:pt x="2" y="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41" name="Freeform 35"/>
            <p:cNvSpPr/>
            <p:nvPr/>
          </p:nvSpPr>
          <p:spPr bwMode="auto">
            <a:xfrm>
              <a:off x="10626509" y="5419638"/>
              <a:ext cx="1448998" cy="414000"/>
            </a:xfrm>
            <a:custGeom>
              <a:avLst/>
              <a:gdLst>
                <a:gd name="T0" fmla="*/ 2 w 1617"/>
                <a:gd name="T1" fmla="*/ 0 h 420"/>
                <a:gd name="T2" fmla="*/ 0 w 1617"/>
                <a:gd name="T3" fmla="*/ 316 h 420"/>
                <a:gd name="T4" fmla="*/ 1617 w 1617"/>
                <a:gd name="T5" fmla="*/ 420 h 420"/>
                <a:gd name="T6" fmla="*/ 1617 w 1617"/>
                <a:gd name="T7" fmla="*/ 35 h 420"/>
                <a:gd name="T8" fmla="*/ 2 w 1617"/>
                <a:gd name="T9" fmla="*/ 0 h 420"/>
              </a:gdLst>
              <a:ahLst/>
              <a:cxnLst>
                <a:cxn ang="0">
                  <a:pos x="T0" y="T1"/>
                </a:cxn>
                <a:cxn ang="0">
                  <a:pos x="T2" y="T3"/>
                </a:cxn>
                <a:cxn ang="0">
                  <a:pos x="T4" y="T5"/>
                </a:cxn>
                <a:cxn ang="0">
                  <a:pos x="T6" y="T7"/>
                </a:cxn>
                <a:cxn ang="0">
                  <a:pos x="T8" y="T9"/>
                </a:cxn>
              </a:cxnLst>
              <a:rect l="0" t="0" r="r" b="b"/>
              <a:pathLst>
                <a:path w="1617" h="420">
                  <a:moveTo>
                    <a:pt x="2" y="0"/>
                  </a:moveTo>
                  <a:lnTo>
                    <a:pt x="0" y="316"/>
                  </a:lnTo>
                  <a:lnTo>
                    <a:pt x="1617" y="420"/>
                  </a:lnTo>
                  <a:lnTo>
                    <a:pt x="1617" y="35"/>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42" name="Freeform 36"/>
            <p:cNvSpPr/>
            <p:nvPr/>
          </p:nvSpPr>
          <p:spPr bwMode="auto">
            <a:xfrm>
              <a:off x="10844262" y="5479768"/>
              <a:ext cx="172051" cy="191229"/>
            </a:xfrm>
            <a:custGeom>
              <a:avLst/>
              <a:gdLst>
                <a:gd name="T0" fmla="*/ 78 w 81"/>
                <a:gd name="T1" fmla="*/ 35 h 82"/>
                <a:gd name="T2" fmla="*/ 46 w 81"/>
                <a:gd name="T3" fmla="*/ 79 h 82"/>
                <a:gd name="T4" fmla="*/ 3 w 81"/>
                <a:gd name="T5" fmla="*/ 47 h 82"/>
                <a:gd name="T6" fmla="*/ 35 w 81"/>
                <a:gd name="T7" fmla="*/ 4 h 82"/>
                <a:gd name="T8" fmla="*/ 78 w 81"/>
                <a:gd name="T9" fmla="*/ 35 h 82"/>
              </a:gdLst>
              <a:ahLst/>
              <a:cxnLst>
                <a:cxn ang="0">
                  <a:pos x="T0" y="T1"/>
                </a:cxn>
                <a:cxn ang="0">
                  <a:pos x="T2" y="T3"/>
                </a:cxn>
                <a:cxn ang="0">
                  <a:pos x="T4" y="T5"/>
                </a:cxn>
                <a:cxn ang="0">
                  <a:pos x="T6" y="T7"/>
                </a:cxn>
                <a:cxn ang="0">
                  <a:pos x="T8" y="T9"/>
                </a:cxn>
              </a:cxnLst>
              <a:rect l="0" t="0" r="r" b="b"/>
              <a:pathLst>
                <a:path w="81" h="82">
                  <a:moveTo>
                    <a:pt x="78" y="35"/>
                  </a:moveTo>
                  <a:cubicBezTo>
                    <a:pt x="81" y="56"/>
                    <a:pt x="67" y="76"/>
                    <a:pt x="46" y="79"/>
                  </a:cubicBezTo>
                  <a:cubicBezTo>
                    <a:pt x="26" y="82"/>
                    <a:pt x="6" y="68"/>
                    <a:pt x="3" y="47"/>
                  </a:cubicBezTo>
                  <a:cubicBezTo>
                    <a:pt x="0" y="26"/>
                    <a:pt x="14" y="7"/>
                    <a:pt x="35" y="4"/>
                  </a:cubicBezTo>
                  <a:cubicBezTo>
                    <a:pt x="56" y="0"/>
                    <a:pt x="75" y="15"/>
                    <a:pt x="78" y="35"/>
                  </a:cubicBezTo>
                  <a:close/>
                </a:path>
              </a:pathLst>
            </a:custGeom>
            <a:solidFill>
              <a:schemeClr val="tx1"/>
            </a:solidFill>
            <a:ln>
              <a:noFill/>
            </a:ln>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43" name="Freeform 37"/>
            <p:cNvSpPr/>
            <p:nvPr/>
          </p:nvSpPr>
          <p:spPr bwMode="auto">
            <a:xfrm>
              <a:off x="11115781" y="5498496"/>
              <a:ext cx="171156" cy="191229"/>
            </a:xfrm>
            <a:custGeom>
              <a:avLst/>
              <a:gdLst>
                <a:gd name="T0" fmla="*/ 78 w 81"/>
                <a:gd name="T1" fmla="*/ 35 h 82"/>
                <a:gd name="T2" fmla="*/ 46 w 81"/>
                <a:gd name="T3" fmla="*/ 78 h 82"/>
                <a:gd name="T4" fmla="*/ 3 w 81"/>
                <a:gd name="T5" fmla="*/ 47 h 82"/>
                <a:gd name="T6" fmla="*/ 35 w 81"/>
                <a:gd name="T7" fmla="*/ 3 h 82"/>
                <a:gd name="T8" fmla="*/ 78 w 81"/>
                <a:gd name="T9" fmla="*/ 35 h 82"/>
              </a:gdLst>
              <a:ahLst/>
              <a:cxnLst>
                <a:cxn ang="0">
                  <a:pos x="T0" y="T1"/>
                </a:cxn>
                <a:cxn ang="0">
                  <a:pos x="T2" y="T3"/>
                </a:cxn>
                <a:cxn ang="0">
                  <a:pos x="T4" y="T5"/>
                </a:cxn>
                <a:cxn ang="0">
                  <a:pos x="T6" y="T7"/>
                </a:cxn>
                <a:cxn ang="0">
                  <a:pos x="T8" y="T9"/>
                </a:cxn>
              </a:cxnLst>
              <a:rect l="0" t="0" r="r" b="b"/>
              <a:pathLst>
                <a:path w="81" h="82">
                  <a:moveTo>
                    <a:pt x="78" y="35"/>
                  </a:moveTo>
                  <a:cubicBezTo>
                    <a:pt x="81" y="56"/>
                    <a:pt x="67" y="75"/>
                    <a:pt x="46" y="78"/>
                  </a:cubicBezTo>
                  <a:cubicBezTo>
                    <a:pt x="25" y="82"/>
                    <a:pt x="6" y="67"/>
                    <a:pt x="3" y="47"/>
                  </a:cubicBezTo>
                  <a:cubicBezTo>
                    <a:pt x="0" y="26"/>
                    <a:pt x="14" y="6"/>
                    <a:pt x="35" y="3"/>
                  </a:cubicBezTo>
                  <a:cubicBezTo>
                    <a:pt x="55" y="0"/>
                    <a:pt x="75" y="14"/>
                    <a:pt x="78" y="35"/>
                  </a:cubicBezTo>
                  <a:close/>
                </a:path>
              </a:pathLst>
            </a:custGeom>
            <a:solidFill>
              <a:schemeClr val="tx1"/>
            </a:solidFill>
            <a:ln>
              <a:noFill/>
            </a:ln>
          </p:spPr>
          <p:txBody>
            <a:bodyPr vert="horz" wrap="square" lIns="91440" tIns="45720" rIns="91440" bIns="45720" numCol="1" anchor="t" anchorCtr="0" compatLnSpc="1"/>
            <a:lstStyle/>
            <a:p>
              <a:endParaRPr lang="en-GB" sz="4000">
                <a:latin typeface="Arial" panose="020B0604020202020204" pitchFamily="34" charset="0"/>
                <a:cs typeface="Arial" panose="020B0604020202020204" pitchFamily="34" charset="0"/>
              </a:endParaRPr>
            </a:p>
          </p:txBody>
        </p:sp>
        <p:sp>
          <p:nvSpPr>
            <p:cNvPr id="44" name="Arc 40"/>
            <p:cNvSpPr/>
            <p:nvPr/>
          </p:nvSpPr>
          <p:spPr>
            <a:xfrm rot="9168342">
              <a:off x="8627393" y="2286864"/>
              <a:ext cx="487586" cy="370036"/>
            </a:xfrm>
            <a:prstGeom prst="arc">
              <a:avLst/>
            </a:prstGeom>
            <a:ln w="34925">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Arial" panose="020B0604020202020204" pitchFamily="34" charset="0"/>
                <a:cs typeface="Arial" panose="020B0604020202020204" pitchFamily="34" charset="0"/>
              </a:endParaRPr>
            </a:p>
          </p:txBody>
        </p:sp>
      </p:grpSp>
      <p:sp>
        <p:nvSpPr>
          <p:cNvPr id="45" name="Rectangle 31"/>
          <p:cNvSpPr/>
          <p:nvPr/>
        </p:nvSpPr>
        <p:spPr>
          <a:xfrm>
            <a:off x="1440234" y="1466829"/>
            <a:ext cx="320492" cy="291356"/>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46" name="Rectangle 32"/>
          <p:cNvSpPr/>
          <p:nvPr/>
        </p:nvSpPr>
        <p:spPr>
          <a:xfrm>
            <a:off x="1440234" y="3106981"/>
            <a:ext cx="320492" cy="2913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47" name="Rectangle 33"/>
          <p:cNvSpPr/>
          <p:nvPr/>
        </p:nvSpPr>
        <p:spPr>
          <a:xfrm>
            <a:off x="1440234" y="4746279"/>
            <a:ext cx="320492" cy="29135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48" name="文本框 47"/>
          <p:cNvSpPr txBox="1"/>
          <p:nvPr/>
        </p:nvSpPr>
        <p:spPr>
          <a:xfrm>
            <a:off x="1806075" y="1327274"/>
            <a:ext cx="3141284" cy="1421928"/>
          </a:xfrm>
          <a:prstGeom prst="rect">
            <a:avLst/>
          </a:prstGeom>
          <a:noFill/>
        </p:spPr>
        <p:txBody>
          <a:bodyPr wrap="square" rtlCol="0">
            <a:spAutoFit/>
          </a:bodyPr>
          <a:lstStyle/>
          <a:p>
            <a:pPr>
              <a:lnSpc>
                <a:spcPct val="120000"/>
              </a:lnSpc>
            </a:pPr>
            <a:r>
              <a:rPr lang="zh-CN" altLang="en-US" sz="2400" b="1" dirty="0" smtClean="0">
                <a:solidFill>
                  <a:srgbClr val="C0504D"/>
                </a:solidFill>
                <a:latin typeface="微软雅黑" panose="020B0503020204020204" charset="-122"/>
                <a:ea typeface="微软雅黑" panose="020B0503020204020204" charset="-122"/>
              </a:rPr>
              <a:t>添加标题</a:t>
            </a:r>
            <a:endParaRPr lang="en-US" altLang="zh-CN" sz="2400" b="1" dirty="0" smtClean="0">
              <a:solidFill>
                <a:srgbClr val="C0504D"/>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endParaRPr lang="en-US" altLang="zh-CN" sz="1600" dirty="0" smtClean="0">
              <a:solidFill>
                <a:srgbClr val="595959"/>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请输入您的文字请输入您的文字</a:t>
            </a: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a:t>
            </a:r>
            <a:r>
              <a:rPr lang="zh-CN" altLang="en-US" sz="1600" dirty="0" smtClean="0">
                <a:solidFill>
                  <a:srgbClr val="595959"/>
                </a:solidFill>
                <a:latin typeface="微软雅黑" panose="020B0503020204020204" charset="-122"/>
                <a:ea typeface="微软雅黑" panose="020B0503020204020204" charset="-122"/>
              </a:rPr>
              <a:t>文字</a:t>
            </a:r>
            <a:endParaRPr lang="zh-CN" altLang="en-US" sz="1600" dirty="0">
              <a:solidFill>
                <a:srgbClr val="595959"/>
              </a:solidFill>
              <a:latin typeface="微软雅黑" panose="020B0503020204020204" charset="-122"/>
              <a:ea typeface="微软雅黑" panose="020B0503020204020204" charset="-122"/>
            </a:endParaRPr>
          </a:p>
        </p:txBody>
      </p:sp>
      <p:sp>
        <p:nvSpPr>
          <p:cNvPr id="49" name="文本框 48"/>
          <p:cNvSpPr txBox="1"/>
          <p:nvPr/>
        </p:nvSpPr>
        <p:spPr>
          <a:xfrm>
            <a:off x="1806075" y="2971513"/>
            <a:ext cx="3141284" cy="1421928"/>
          </a:xfrm>
          <a:prstGeom prst="rect">
            <a:avLst/>
          </a:prstGeom>
          <a:noFill/>
        </p:spPr>
        <p:txBody>
          <a:bodyPr wrap="square" rtlCol="0">
            <a:spAutoFit/>
          </a:bodyPr>
          <a:lstStyle/>
          <a:p>
            <a:pPr>
              <a:lnSpc>
                <a:spcPct val="120000"/>
              </a:lnSpc>
            </a:pPr>
            <a:r>
              <a:rPr lang="zh-CN" altLang="en-US" sz="2400" b="1" dirty="0" smtClean="0">
                <a:solidFill>
                  <a:srgbClr val="E46C0A"/>
                </a:solidFill>
                <a:latin typeface="微软雅黑" panose="020B0503020204020204" charset="-122"/>
                <a:ea typeface="微软雅黑" panose="020B0503020204020204" charset="-122"/>
              </a:rPr>
              <a:t>添加标题</a:t>
            </a:r>
            <a:endParaRPr lang="en-US" altLang="zh-CN" sz="2400" b="1" dirty="0" smtClean="0">
              <a:solidFill>
                <a:srgbClr val="E46C0A"/>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endParaRPr lang="en-US" altLang="zh-CN" sz="1600" dirty="0" smtClean="0">
              <a:solidFill>
                <a:srgbClr val="595959"/>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请输入您的文字请输入您的文字</a:t>
            </a: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a:t>
            </a:r>
            <a:r>
              <a:rPr lang="zh-CN" altLang="en-US" sz="1600" dirty="0" smtClean="0">
                <a:solidFill>
                  <a:srgbClr val="595959"/>
                </a:solidFill>
                <a:latin typeface="微软雅黑" panose="020B0503020204020204" charset="-122"/>
                <a:ea typeface="微软雅黑" panose="020B0503020204020204" charset="-122"/>
              </a:rPr>
              <a:t>文字</a:t>
            </a:r>
            <a:endParaRPr lang="zh-CN" altLang="en-US" sz="1600" dirty="0">
              <a:solidFill>
                <a:srgbClr val="595959"/>
              </a:solidFill>
              <a:latin typeface="微软雅黑" panose="020B0503020204020204" charset="-122"/>
              <a:ea typeface="微软雅黑" panose="020B0503020204020204" charset="-122"/>
            </a:endParaRPr>
          </a:p>
        </p:txBody>
      </p:sp>
      <p:sp>
        <p:nvSpPr>
          <p:cNvPr id="50" name="文本框 49"/>
          <p:cNvSpPr txBox="1"/>
          <p:nvPr/>
        </p:nvSpPr>
        <p:spPr>
          <a:xfrm>
            <a:off x="1806075" y="4631374"/>
            <a:ext cx="3141284" cy="1421928"/>
          </a:xfrm>
          <a:prstGeom prst="rect">
            <a:avLst/>
          </a:prstGeom>
          <a:noFill/>
        </p:spPr>
        <p:txBody>
          <a:bodyPr wrap="square" rtlCol="0">
            <a:spAutoFit/>
          </a:bodyPr>
          <a:lstStyle/>
          <a:p>
            <a:pPr>
              <a:lnSpc>
                <a:spcPct val="120000"/>
              </a:lnSpc>
            </a:pPr>
            <a:r>
              <a:rPr lang="zh-CN" altLang="en-US" sz="2400" b="1" dirty="0" smtClean="0">
                <a:solidFill>
                  <a:srgbClr val="FFC000"/>
                </a:solidFill>
                <a:latin typeface="微软雅黑" panose="020B0503020204020204" charset="-122"/>
                <a:ea typeface="微软雅黑" panose="020B0503020204020204" charset="-122"/>
              </a:rPr>
              <a:t>添加标题</a:t>
            </a:r>
            <a:endParaRPr lang="en-US" altLang="zh-CN" sz="2400" b="1" dirty="0" smtClean="0">
              <a:solidFill>
                <a:srgbClr val="FFC000"/>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r>
              <a:rPr lang="zh-CN" altLang="en-US" sz="1600" dirty="0">
                <a:solidFill>
                  <a:srgbClr val="595959"/>
                </a:solidFill>
                <a:latin typeface="微软雅黑" panose="020B0503020204020204" charset="-122"/>
                <a:ea typeface="微软雅黑" panose="020B0503020204020204" charset="-122"/>
              </a:rPr>
              <a:t>请输入您的</a:t>
            </a:r>
            <a:r>
              <a:rPr lang="zh-CN" altLang="en-US" sz="1600" dirty="0" smtClean="0">
                <a:solidFill>
                  <a:srgbClr val="595959"/>
                </a:solidFill>
                <a:latin typeface="微软雅黑" panose="020B0503020204020204" charset="-122"/>
                <a:ea typeface="微软雅黑" panose="020B0503020204020204" charset="-122"/>
              </a:rPr>
              <a:t>文字</a:t>
            </a:r>
            <a:endParaRPr lang="en-US" altLang="zh-CN" sz="1600" dirty="0" smtClean="0">
              <a:solidFill>
                <a:srgbClr val="595959"/>
              </a:solidFill>
              <a:latin typeface="微软雅黑" panose="020B0503020204020204" charset="-122"/>
              <a:ea typeface="微软雅黑" panose="020B0503020204020204" charset="-122"/>
            </a:endParaRP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请输入您的文字请输入您的文字</a:t>
            </a:r>
          </a:p>
          <a:p>
            <a:pPr>
              <a:lnSpc>
                <a:spcPct val="120000"/>
              </a:lnSpc>
            </a:pPr>
            <a:r>
              <a:rPr lang="zh-CN" altLang="en-US" sz="1600" dirty="0">
                <a:solidFill>
                  <a:srgbClr val="595959"/>
                </a:solidFill>
                <a:latin typeface="微软雅黑" panose="020B0503020204020204" charset="-122"/>
                <a:ea typeface="微软雅黑" panose="020B0503020204020204" charset="-122"/>
              </a:rPr>
              <a:t>请输入您的文字请输入您的</a:t>
            </a:r>
            <a:r>
              <a:rPr lang="zh-CN" altLang="en-US" sz="1600" dirty="0" smtClean="0">
                <a:solidFill>
                  <a:srgbClr val="595959"/>
                </a:solidFill>
                <a:latin typeface="微软雅黑" panose="020B0503020204020204" charset="-122"/>
                <a:ea typeface="微软雅黑" panose="020B0503020204020204" charset="-122"/>
              </a:rPr>
              <a:t>文字</a:t>
            </a:r>
            <a:endParaRPr lang="zh-CN" altLang="en-US" sz="1600" dirty="0">
              <a:solidFill>
                <a:srgbClr val="595959"/>
              </a:solidFill>
              <a:latin typeface="微软雅黑" panose="020B0503020204020204" charset="-122"/>
              <a:ea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rot="10800000">
            <a:off x="2611308" y="2474737"/>
            <a:ext cx="1768825" cy="1768825"/>
          </a:xfrm>
          <a:prstGeom prst="roundRect">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3" name="文本框 22"/>
          <p:cNvSpPr txBox="1"/>
          <p:nvPr/>
        </p:nvSpPr>
        <p:spPr>
          <a:xfrm>
            <a:off x="2772607" y="2648749"/>
            <a:ext cx="1340485" cy="1443355"/>
          </a:xfrm>
          <a:prstGeom prst="rect">
            <a:avLst/>
          </a:prstGeom>
          <a:noFill/>
        </p:spPr>
        <p:txBody>
          <a:bodyPr wrap="none" rtlCol="0">
            <a:spAutoFit/>
          </a:bodyPr>
          <a:lstStyle/>
          <a:p>
            <a:pPr lvl="0" algn="ctr"/>
            <a:r>
              <a:rPr lang="en-US" altLang="zh-CN" sz="8800" dirty="0">
                <a:solidFill>
                  <a:srgbClr val="E46C0A"/>
                </a:solidFill>
                <a:latin typeface="Impact" panose="020B0806030902050204" pitchFamily="34" charset="0"/>
              </a:rPr>
              <a:t>0</a:t>
            </a:r>
            <a:r>
              <a:rPr lang="en-US" sz="8800" dirty="0">
                <a:solidFill>
                  <a:srgbClr val="E46C0A"/>
                </a:solidFill>
                <a:latin typeface="Impact" panose="020B0806030902050204" pitchFamily="34" charset="0"/>
              </a:rPr>
              <a:t>4</a:t>
            </a:r>
          </a:p>
        </p:txBody>
      </p:sp>
      <p:sp>
        <p:nvSpPr>
          <p:cNvPr id="24" name="矩形 23"/>
          <p:cNvSpPr/>
          <p:nvPr/>
        </p:nvSpPr>
        <p:spPr>
          <a:xfrm>
            <a:off x="4616450" y="3486785"/>
            <a:ext cx="5481955" cy="76200"/>
          </a:xfrm>
          <a:prstGeom prst="rect">
            <a:avLst/>
          </a:prstGeom>
          <a:solidFill>
            <a:schemeClr val="accent3"/>
          </a:solidFill>
          <a:ln w="25400" cap="flat" cmpd="sng" algn="ctr">
            <a:noFill/>
            <a:prstDash val="solid"/>
          </a:ln>
          <a:effectLst/>
        </p:spPr>
        <p:txBody>
          <a:bodyPr rtlCol="0" anchor="ctr"/>
          <a:lstStyle/>
          <a:p>
            <a:pPr algn="ctr">
              <a:defRPr/>
            </a:pPr>
            <a:endParaRPr lang="en-US" sz="1350"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nvSpPr>
        <p:spPr>
          <a:xfrm>
            <a:off x="5862955" y="2760345"/>
            <a:ext cx="4235450" cy="678815"/>
          </a:xfrm>
          <a:prstGeom prst="rect">
            <a:avLst/>
          </a:prstGeom>
          <a:noFill/>
          <a:effectLst>
            <a:outerShdw blurRad="50800" dist="38100" dir="2700000" algn="tl" rotWithShape="0">
              <a:prstClr val="black">
                <a:alpha val="40000"/>
              </a:prstClr>
            </a:outerShdw>
          </a:effectLst>
        </p:spPr>
        <p:txBody>
          <a:bodyPr wrap="square" rtlCol="0">
            <a:spAutoFit/>
          </a:bodyPr>
          <a:lstStyle/>
          <a:p>
            <a:pPr algn="dist"/>
            <a:r>
              <a:rPr lang="zh-CN" altLang="en-US" sz="3600" b="1" dirty="0" smtClean="0">
                <a:solidFill>
                  <a:srgbClr val="E46C0A"/>
                </a:solidFill>
                <a:latin typeface="微软雅黑" panose="020B0503020204020204" charset="-122"/>
                <a:ea typeface="微软雅黑" panose="020B0503020204020204" charset="-122"/>
              </a:rPr>
              <a:t>单击此处添加标题</a:t>
            </a:r>
          </a:p>
        </p:txBody>
      </p:sp>
      <p:sp>
        <p:nvSpPr>
          <p:cNvPr id="27" name="文本框 9"/>
          <p:cNvSpPr txBox="1"/>
          <p:nvPr/>
        </p:nvSpPr>
        <p:spPr>
          <a:xfrm>
            <a:off x="4668709" y="3760180"/>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rPr>
              <a:t>添加副标题</a:t>
            </a:r>
          </a:p>
        </p:txBody>
      </p:sp>
      <p:sp>
        <p:nvSpPr>
          <p:cNvPr id="28" name="文本框 9"/>
          <p:cNvSpPr txBox="1"/>
          <p:nvPr/>
        </p:nvSpPr>
        <p:spPr>
          <a:xfrm>
            <a:off x="6038648" y="3760181"/>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sym typeface="+mn-ea"/>
              </a:rPr>
              <a:t>添加副标题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29" name="文本框 9"/>
          <p:cNvSpPr txBox="1"/>
          <p:nvPr/>
        </p:nvSpPr>
        <p:spPr>
          <a:xfrm>
            <a:off x="7444478" y="3760180"/>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sym typeface="+mn-ea"/>
              </a:rPr>
              <a:t>添加副标题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30" name="文本框 9"/>
          <p:cNvSpPr txBox="1"/>
          <p:nvPr/>
        </p:nvSpPr>
        <p:spPr>
          <a:xfrm>
            <a:off x="8824969" y="3760180"/>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sym typeface="+mn-ea"/>
              </a:rPr>
              <a:t>添加副标题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grpSp>
        <p:nvGrpSpPr>
          <p:cNvPr id="13" name="组合 12"/>
          <p:cNvGrpSpPr/>
          <p:nvPr/>
        </p:nvGrpSpPr>
        <p:grpSpPr>
          <a:xfrm>
            <a:off x="4824961" y="2474768"/>
            <a:ext cx="882381" cy="902931"/>
            <a:chOff x="4913530" y="1435902"/>
            <a:chExt cx="391373" cy="452306"/>
          </a:xfrm>
          <a:solidFill>
            <a:srgbClr val="E46C0A"/>
          </a:solidFill>
        </p:grpSpPr>
        <p:sp>
          <p:nvSpPr>
            <p:cNvPr id="14" name="Freeform 42"/>
            <p:cNvSpPr/>
            <p:nvPr/>
          </p:nvSpPr>
          <p:spPr bwMode="auto">
            <a:xfrm>
              <a:off x="4940521" y="1856355"/>
              <a:ext cx="67478" cy="31853"/>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43"/>
            <p:cNvSpPr/>
            <p:nvPr/>
          </p:nvSpPr>
          <p:spPr bwMode="auto">
            <a:xfrm>
              <a:off x="5031617" y="1814947"/>
              <a:ext cx="77600" cy="73261"/>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 name="Freeform 44"/>
            <p:cNvSpPr/>
            <p:nvPr/>
          </p:nvSpPr>
          <p:spPr bwMode="auto">
            <a:xfrm>
              <a:off x="5136208" y="1738501"/>
              <a:ext cx="67478" cy="14970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 name="Freeform 45"/>
            <p:cNvSpPr/>
            <p:nvPr/>
          </p:nvSpPr>
          <p:spPr bwMode="auto">
            <a:xfrm>
              <a:off x="5230677" y="1665240"/>
              <a:ext cx="74226" cy="222968"/>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 name="Freeform 46"/>
            <p:cNvSpPr/>
            <p:nvPr/>
          </p:nvSpPr>
          <p:spPr bwMode="auto">
            <a:xfrm>
              <a:off x="5041738" y="1435902"/>
              <a:ext cx="77600" cy="86002"/>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 name="Freeform 47"/>
            <p:cNvSpPr/>
            <p:nvPr/>
          </p:nvSpPr>
          <p:spPr bwMode="auto">
            <a:xfrm>
              <a:off x="4920278" y="1674796"/>
              <a:ext cx="121461" cy="140151"/>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48"/>
            <p:cNvSpPr/>
            <p:nvPr/>
          </p:nvSpPr>
          <p:spPr bwMode="auto">
            <a:xfrm>
              <a:off x="5092347" y="1521904"/>
              <a:ext cx="111339" cy="63705"/>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49"/>
            <p:cNvSpPr/>
            <p:nvPr/>
          </p:nvSpPr>
          <p:spPr bwMode="auto">
            <a:xfrm>
              <a:off x="4913530" y="1521904"/>
              <a:ext cx="195687" cy="27711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3800475" y="-2295525"/>
            <a:ext cx="4591050" cy="4591050"/>
          </a:xfrm>
          <a:prstGeom prst="ellipse">
            <a:avLst/>
          </a:prstGeom>
          <a:solidFill>
            <a:srgbClr val="FFC000"/>
          </a:solidFill>
          <a:effectLst>
            <a:outerShdw blurRad="50800" dist="38100" dir="5400000" algn="t"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6" name="椭圆 5"/>
          <p:cNvSpPr/>
          <p:nvPr/>
        </p:nvSpPr>
        <p:spPr>
          <a:xfrm>
            <a:off x="3943350" y="-2152650"/>
            <a:ext cx="4305300" cy="4305300"/>
          </a:xfrm>
          <a:prstGeom prst="ellipse">
            <a:avLst/>
          </a:prstGeom>
          <a:noFill/>
          <a:ln w="762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90971" y="297716"/>
            <a:ext cx="1481496" cy="769441"/>
          </a:xfrm>
          <a:prstGeom prst="rect">
            <a:avLst/>
          </a:prstGeom>
          <a:noFill/>
        </p:spPr>
        <p:txBody>
          <a:bodyPr wrap="none" rtlCol="0">
            <a:spAutoFit/>
          </a:bodyPr>
          <a:lstStyle/>
          <a:p>
            <a:r>
              <a:rPr lang="zh-CN" altLang="en-US" sz="4400" b="1" dirty="0" smtClean="0">
                <a:solidFill>
                  <a:schemeClr val="bg2">
                    <a:lumMod val="25000"/>
                  </a:schemeClr>
                </a:solidFill>
                <a:latin typeface="微软雅黑" panose="020B0503020204020204" charset="-122"/>
                <a:ea typeface="微软雅黑" panose="020B0503020204020204" charset="-122"/>
              </a:rPr>
              <a:t>目 录</a:t>
            </a:r>
            <a:endParaRPr lang="zh-CN" altLang="en-US" sz="4400" b="1" dirty="0">
              <a:solidFill>
                <a:schemeClr val="bg2">
                  <a:lumMod val="25000"/>
                </a:schemeClr>
              </a:solidFill>
              <a:latin typeface="微软雅黑" panose="020B0503020204020204" charset="-122"/>
              <a:ea typeface="微软雅黑" panose="020B0503020204020204" charset="-122"/>
            </a:endParaRPr>
          </a:p>
        </p:txBody>
      </p:sp>
      <p:sp>
        <p:nvSpPr>
          <p:cNvPr id="8" name="文本框 7"/>
          <p:cNvSpPr txBox="1"/>
          <p:nvPr/>
        </p:nvSpPr>
        <p:spPr>
          <a:xfrm>
            <a:off x="5389753" y="1067157"/>
            <a:ext cx="1483932" cy="446276"/>
          </a:xfrm>
          <a:prstGeom prst="rect">
            <a:avLst/>
          </a:prstGeom>
          <a:noFill/>
        </p:spPr>
        <p:txBody>
          <a:bodyPr wrap="none" rtlCol="0">
            <a:spAutoFit/>
          </a:bodyPr>
          <a:lstStyle/>
          <a:p>
            <a:r>
              <a:rPr lang="en-US" altLang="zh-CN" sz="2200" dirty="0" smtClean="0"/>
              <a:t>CONTENTS</a:t>
            </a:r>
            <a:endParaRPr lang="zh-CN" altLang="en-US" sz="2200" dirty="0"/>
          </a:p>
        </p:txBody>
      </p:sp>
      <p:sp>
        <p:nvSpPr>
          <p:cNvPr id="38" name="矩形 37"/>
          <p:cNvSpPr/>
          <p:nvPr/>
        </p:nvSpPr>
        <p:spPr>
          <a:xfrm>
            <a:off x="-47625" y="3876082"/>
            <a:ext cx="12276000" cy="45719"/>
          </a:xfrm>
          <a:prstGeom prst="rect">
            <a:avLst/>
          </a:prstGeom>
          <a:solidFill>
            <a:schemeClr val="accent3"/>
          </a:solidFill>
          <a:ln w="25400" cap="flat" cmpd="sng" algn="ctr">
            <a:noFill/>
            <a:prstDash val="solid"/>
          </a:ln>
          <a:effectLst/>
        </p:spPr>
        <p:txBody>
          <a:bodyPr rtlCol="0" anchor="ctr"/>
          <a:lstStyle/>
          <a:p>
            <a:pPr algn="ctr">
              <a:defRPr/>
            </a:pPr>
            <a:endParaRPr lang="en-US" sz="1350"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9" name="椭圆 38"/>
          <p:cNvSpPr/>
          <p:nvPr/>
        </p:nvSpPr>
        <p:spPr>
          <a:xfrm>
            <a:off x="1711870" y="3832539"/>
            <a:ext cx="130483" cy="130483"/>
          </a:xfrm>
          <a:prstGeom prst="ellipse">
            <a:avLst/>
          </a:prstGeom>
          <a:solidFill>
            <a:srgbClr val="FFC000"/>
          </a:solidFill>
          <a:ln w="25400" cap="flat" cmpd="sng" algn="ctr">
            <a:solidFill>
              <a:sysClr val="window" lastClr="FFFFFF"/>
            </a:solidFill>
            <a:prstDash val="solid"/>
          </a:ln>
          <a:effectLst/>
        </p:spPr>
        <p:txBody>
          <a:bodyPr rtlCol="0" anchor="ctr"/>
          <a:lstStyle/>
          <a:p>
            <a:pPr algn="ctr">
              <a:defRPr/>
            </a:pPr>
            <a:endParaRPr lang="en-US" sz="1350"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0" name="圆角矩形 39"/>
          <p:cNvSpPr/>
          <p:nvPr/>
        </p:nvSpPr>
        <p:spPr>
          <a:xfrm>
            <a:off x="874646" y="4157382"/>
            <a:ext cx="1804933" cy="1580465"/>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lIns="72000" tIns="180000" rIns="72000" bIns="0" rtlCol="0" anchor="ctr"/>
          <a:lstStyle/>
          <a:p>
            <a:pPr algn="ctr">
              <a:lnSpc>
                <a:spcPct val="130000"/>
              </a:lnSpc>
              <a:defRPr/>
            </a:pPr>
            <a:endParaRPr lang="en-US" altLang="zh-CN" sz="1350" kern="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 name="椭圆 2"/>
          <p:cNvSpPr/>
          <p:nvPr/>
        </p:nvSpPr>
        <p:spPr>
          <a:xfrm>
            <a:off x="2327271" y="4016054"/>
            <a:ext cx="468000" cy="468000"/>
          </a:xfrm>
          <a:prstGeom prst="ellipse">
            <a:avLst/>
          </a:prstGeom>
          <a:solidFill>
            <a:sysClr val="window" lastClr="FFFFFF"/>
          </a:solidFill>
          <a:ln w="25400" cap="flat" cmpd="sng" algn="ctr">
            <a:solidFill>
              <a:srgbClr val="FFC000"/>
            </a:solidFill>
            <a:prstDash val="solid"/>
          </a:ln>
          <a:effectLst/>
        </p:spPr>
        <p:txBody>
          <a:bodyPr lIns="0" tIns="0" rIns="0" bIns="0" rtlCol="0" anchor="ctr"/>
          <a:lstStyle/>
          <a:p>
            <a:pPr algn="ctr">
              <a:defRPr/>
            </a:pPr>
            <a:r>
              <a:rPr lang="en-US" sz="2300" kern="0" dirty="0">
                <a:solidFill>
                  <a:srgbClr val="FFC000"/>
                </a:solidFill>
                <a:latin typeface="Arial" panose="020B0604020202020204" pitchFamily="34" charset="0"/>
                <a:ea typeface="微软雅黑" panose="020B0503020204020204" charset="-122"/>
                <a:cs typeface="FreesiaUPC" panose="020B0604020202020204" pitchFamily="34" charset="-34"/>
                <a:sym typeface="Arial" panose="020B0604020202020204" pitchFamily="34" charset="0"/>
              </a:rPr>
              <a:t>01</a:t>
            </a:r>
          </a:p>
        </p:txBody>
      </p:sp>
      <p:sp>
        <p:nvSpPr>
          <p:cNvPr id="42" name="椭圆 41"/>
          <p:cNvSpPr/>
          <p:nvPr/>
        </p:nvSpPr>
        <p:spPr>
          <a:xfrm>
            <a:off x="3989962" y="3832539"/>
            <a:ext cx="130483" cy="130483"/>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algn="ctr">
              <a:defRPr/>
            </a:pPr>
            <a:endParaRPr lang="en-US" sz="1350"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3" name="圆角矩形 42"/>
          <p:cNvSpPr/>
          <p:nvPr/>
        </p:nvSpPr>
        <p:spPr>
          <a:xfrm>
            <a:off x="3071049" y="4157447"/>
            <a:ext cx="1803600" cy="1580400"/>
          </a:xfrm>
          <a:prstGeom prst="roundRect">
            <a:avLst/>
          </a:pr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lIns="72000" tIns="180000" rIns="72000" bIns="0" rtlCol="0" anchor="ctr"/>
          <a:lstStyle/>
          <a:p>
            <a:pPr algn="ctr">
              <a:lnSpc>
                <a:spcPct val="130000"/>
              </a:lnSpc>
              <a:defRPr/>
            </a:pPr>
            <a:endParaRPr lang="en-US" altLang="zh-CN" sz="1350" kern="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4" name="椭圆 43"/>
          <p:cNvSpPr/>
          <p:nvPr/>
        </p:nvSpPr>
        <p:spPr>
          <a:xfrm>
            <a:off x="4523673" y="4016054"/>
            <a:ext cx="468000" cy="468000"/>
          </a:xfrm>
          <a:prstGeom prst="ellipse">
            <a:avLst/>
          </a:prstGeom>
          <a:solidFill>
            <a:sysClr val="window" lastClr="FFFFFF"/>
          </a:solidFill>
          <a:ln w="25400" cap="flat" cmpd="sng" algn="ctr">
            <a:solidFill>
              <a:srgbClr val="F79646">
                <a:lumMod val="75000"/>
              </a:srgbClr>
            </a:solidFill>
            <a:prstDash val="solid"/>
          </a:ln>
          <a:effectLst/>
        </p:spPr>
        <p:txBody>
          <a:bodyPr lIns="0" tIns="0" rIns="0" bIns="0" rtlCol="0" anchor="ctr"/>
          <a:lstStyle/>
          <a:p>
            <a:pPr algn="ctr">
              <a:defRPr/>
            </a:pPr>
            <a:r>
              <a:rPr lang="en-US" sz="2300" kern="0" dirty="0">
                <a:solidFill>
                  <a:srgbClr val="E46C0A"/>
                </a:solidFill>
                <a:latin typeface="Arial" panose="020B0604020202020204" pitchFamily="34" charset="0"/>
                <a:ea typeface="微软雅黑" panose="020B0503020204020204" charset="-122"/>
                <a:cs typeface="FreesiaUPC" panose="020B0604020202020204" pitchFamily="34" charset="-34"/>
                <a:sym typeface="Arial" panose="020B0604020202020204" pitchFamily="34" charset="0"/>
              </a:rPr>
              <a:t>02</a:t>
            </a:r>
          </a:p>
        </p:txBody>
      </p:sp>
      <p:sp>
        <p:nvSpPr>
          <p:cNvPr id="45" name="椭圆 44"/>
          <p:cNvSpPr/>
          <p:nvPr/>
        </p:nvSpPr>
        <p:spPr>
          <a:xfrm>
            <a:off x="6026432" y="3832539"/>
            <a:ext cx="130483" cy="130483"/>
          </a:xfrm>
          <a:prstGeom prst="ellipse">
            <a:avLst/>
          </a:prstGeom>
          <a:solidFill>
            <a:srgbClr val="C0504D"/>
          </a:solidFill>
          <a:ln w="25400" cap="flat" cmpd="sng" algn="ctr">
            <a:solidFill>
              <a:sysClr val="window" lastClr="FFFFFF"/>
            </a:solidFill>
            <a:prstDash val="solid"/>
          </a:ln>
          <a:effectLst/>
        </p:spPr>
        <p:txBody>
          <a:bodyPr rtlCol="0" anchor="ctr"/>
          <a:lstStyle/>
          <a:p>
            <a:pPr algn="ctr">
              <a:defRPr/>
            </a:pPr>
            <a:endParaRPr lang="en-US" sz="1350"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6" name="圆角矩形 45"/>
          <p:cNvSpPr/>
          <p:nvPr/>
        </p:nvSpPr>
        <p:spPr>
          <a:xfrm>
            <a:off x="5206333" y="4138361"/>
            <a:ext cx="1803600" cy="1580400"/>
          </a:xfrm>
          <a:prstGeom prst="roundRect">
            <a:avLst/>
          </a:prstGeom>
          <a:solidFill>
            <a:srgbClr val="C0504D"/>
          </a:solidFill>
          <a:ln w="25400" cap="flat" cmpd="sng" algn="ctr">
            <a:solidFill>
              <a:sysClr val="window" lastClr="FFFFFF"/>
            </a:solidFill>
            <a:prstDash val="solid"/>
          </a:ln>
          <a:effectLst>
            <a:outerShdw dist="114300" dir="8100000" algn="tr" rotWithShape="0">
              <a:prstClr val="black">
                <a:alpha val="13000"/>
              </a:prstClr>
            </a:outerShdw>
          </a:effectLst>
        </p:spPr>
        <p:txBody>
          <a:bodyPr lIns="72000" tIns="180000" rIns="72000" bIns="0" rtlCol="0" anchor="ctr"/>
          <a:lstStyle/>
          <a:p>
            <a:pPr algn="ctr">
              <a:lnSpc>
                <a:spcPct val="130000"/>
              </a:lnSpc>
              <a:defRPr/>
            </a:pPr>
            <a:endParaRPr lang="en-US" altLang="zh-CN" sz="1350" kern="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7" name="椭圆 46"/>
          <p:cNvSpPr/>
          <p:nvPr/>
        </p:nvSpPr>
        <p:spPr>
          <a:xfrm>
            <a:off x="6638467" y="4015822"/>
            <a:ext cx="468000" cy="468000"/>
          </a:xfrm>
          <a:prstGeom prst="ellipse">
            <a:avLst/>
          </a:prstGeom>
          <a:solidFill>
            <a:sysClr val="window" lastClr="FFFFFF"/>
          </a:solidFill>
          <a:ln w="25400" cap="flat" cmpd="sng" algn="ctr">
            <a:solidFill>
              <a:srgbClr val="C0504D"/>
            </a:solidFill>
            <a:prstDash val="solid"/>
          </a:ln>
          <a:effectLst/>
        </p:spPr>
        <p:txBody>
          <a:bodyPr lIns="0" tIns="0" rIns="0" bIns="0" rtlCol="0" anchor="ctr"/>
          <a:lstStyle/>
          <a:p>
            <a:pPr algn="ctr">
              <a:defRPr/>
            </a:pPr>
            <a:r>
              <a:rPr lang="en-US" sz="2300" kern="0" dirty="0">
                <a:solidFill>
                  <a:srgbClr val="C0504D"/>
                </a:solidFill>
                <a:latin typeface="Arial" panose="020B0604020202020204" pitchFamily="34" charset="0"/>
                <a:ea typeface="微软雅黑" panose="020B0503020204020204" charset="-122"/>
                <a:cs typeface="FreesiaUPC" panose="020B0604020202020204" pitchFamily="34" charset="-34"/>
                <a:sym typeface="Arial" panose="020B0604020202020204" pitchFamily="34" charset="0"/>
              </a:rPr>
              <a:t>03</a:t>
            </a:r>
          </a:p>
        </p:txBody>
      </p:sp>
      <p:sp>
        <p:nvSpPr>
          <p:cNvPr id="51" name="椭圆 50"/>
          <p:cNvSpPr/>
          <p:nvPr/>
        </p:nvSpPr>
        <p:spPr>
          <a:xfrm>
            <a:off x="8280291" y="3832539"/>
            <a:ext cx="130483" cy="130483"/>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algn="ctr">
              <a:defRPr/>
            </a:pPr>
            <a:endParaRPr lang="en-US" sz="1350"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2" name="圆角矩形 51"/>
          <p:cNvSpPr/>
          <p:nvPr/>
        </p:nvSpPr>
        <p:spPr>
          <a:xfrm>
            <a:off x="7488949" y="4125003"/>
            <a:ext cx="1803600" cy="1580400"/>
          </a:xfrm>
          <a:prstGeom prst="roundRect">
            <a:avLst/>
          </a:pr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lIns="72000" tIns="180000" rIns="72000" bIns="0" rtlCol="0" anchor="ctr"/>
          <a:lstStyle/>
          <a:p>
            <a:pPr algn="ctr">
              <a:lnSpc>
                <a:spcPct val="130000"/>
              </a:lnSpc>
              <a:defRPr/>
            </a:pPr>
            <a:endParaRPr lang="en-US" altLang="zh-CN" sz="1350" kern="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3" name="椭圆 52"/>
          <p:cNvSpPr/>
          <p:nvPr/>
        </p:nvSpPr>
        <p:spPr>
          <a:xfrm>
            <a:off x="8937744" y="4015822"/>
            <a:ext cx="468000" cy="468000"/>
          </a:xfrm>
          <a:prstGeom prst="ellipse">
            <a:avLst/>
          </a:prstGeom>
          <a:solidFill>
            <a:sysClr val="window" lastClr="FFFFFF"/>
          </a:solidFill>
          <a:ln w="25400" cap="flat" cmpd="sng" algn="ctr">
            <a:solidFill>
              <a:srgbClr val="F79646">
                <a:lumMod val="75000"/>
              </a:srgbClr>
            </a:solidFill>
            <a:prstDash val="solid"/>
          </a:ln>
          <a:effectLst/>
        </p:spPr>
        <p:txBody>
          <a:bodyPr lIns="0" tIns="0" rIns="0" bIns="0" rtlCol="0" anchor="ctr"/>
          <a:lstStyle/>
          <a:p>
            <a:pPr algn="ctr">
              <a:defRPr/>
            </a:pPr>
            <a:r>
              <a:rPr lang="en-US" sz="2300" kern="0" dirty="0" smtClean="0">
                <a:solidFill>
                  <a:srgbClr val="E46C0A"/>
                </a:solidFill>
                <a:latin typeface="Arial" panose="020B0604020202020204" pitchFamily="34" charset="0"/>
                <a:ea typeface="微软雅黑" panose="020B0503020204020204" charset="-122"/>
                <a:cs typeface="FreesiaUPC" panose="020B0604020202020204" pitchFamily="34" charset="-34"/>
                <a:sym typeface="Arial" panose="020B0604020202020204" pitchFamily="34" charset="0"/>
              </a:rPr>
              <a:t>04</a:t>
            </a:r>
            <a:endParaRPr lang="en-US" sz="2300" kern="0" dirty="0">
              <a:solidFill>
                <a:srgbClr val="E46C0A"/>
              </a:solidFill>
              <a:latin typeface="Arial" panose="020B0604020202020204" pitchFamily="34" charset="0"/>
              <a:ea typeface="微软雅黑" panose="020B0503020204020204" charset="-122"/>
              <a:cs typeface="FreesiaUPC" panose="020B0604020202020204" pitchFamily="34" charset="-34"/>
              <a:sym typeface="Arial" panose="020B0604020202020204" pitchFamily="34" charset="0"/>
            </a:endParaRPr>
          </a:p>
        </p:txBody>
      </p:sp>
      <p:sp>
        <p:nvSpPr>
          <p:cNvPr id="54" name="椭圆 53"/>
          <p:cNvSpPr/>
          <p:nvPr/>
        </p:nvSpPr>
        <p:spPr>
          <a:xfrm>
            <a:off x="10520578" y="3839565"/>
            <a:ext cx="130483" cy="130483"/>
          </a:xfrm>
          <a:prstGeom prst="ellipse">
            <a:avLst/>
          </a:prstGeom>
          <a:solidFill>
            <a:srgbClr val="FFC000"/>
          </a:solidFill>
          <a:ln w="25400" cap="flat" cmpd="sng" algn="ctr">
            <a:solidFill>
              <a:sysClr val="window" lastClr="FFFFFF"/>
            </a:solidFill>
            <a:prstDash val="solid"/>
          </a:ln>
          <a:effectLst/>
        </p:spPr>
        <p:txBody>
          <a:bodyPr rtlCol="0" anchor="ctr"/>
          <a:lstStyle/>
          <a:p>
            <a:pPr algn="ctr">
              <a:defRPr/>
            </a:pPr>
            <a:endParaRPr lang="en-US" sz="1350"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圆角矩形 54"/>
          <p:cNvSpPr/>
          <p:nvPr/>
        </p:nvSpPr>
        <p:spPr>
          <a:xfrm>
            <a:off x="9684020" y="4125003"/>
            <a:ext cx="1803600" cy="1580400"/>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lIns="72000" tIns="180000" rIns="72000" bIns="0" rtlCol="0" anchor="ctr"/>
          <a:lstStyle/>
          <a:p>
            <a:pPr algn="ctr">
              <a:lnSpc>
                <a:spcPct val="130000"/>
              </a:lnSpc>
              <a:defRPr/>
            </a:pPr>
            <a:endParaRPr lang="en-US" altLang="zh-CN" sz="1350" kern="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6" name="椭圆 55"/>
          <p:cNvSpPr/>
          <p:nvPr/>
        </p:nvSpPr>
        <p:spPr>
          <a:xfrm>
            <a:off x="11123826" y="4021619"/>
            <a:ext cx="468000" cy="468000"/>
          </a:xfrm>
          <a:prstGeom prst="ellipse">
            <a:avLst/>
          </a:prstGeom>
          <a:solidFill>
            <a:sysClr val="window" lastClr="FFFFFF"/>
          </a:solidFill>
          <a:ln w="25400" cap="flat" cmpd="sng" algn="ctr">
            <a:solidFill>
              <a:srgbClr val="F79646">
                <a:lumMod val="75000"/>
              </a:srgbClr>
            </a:solidFill>
            <a:prstDash val="solid"/>
          </a:ln>
          <a:effectLst/>
        </p:spPr>
        <p:txBody>
          <a:bodyPr lIns="0" tIns="0" rIns="0" bIns="0" rtlCol="0" anchor="ctr"/>
          <a:lstStyle/>
          <a:p>
            <a:pPr algn="ctr">
              <a:defRPr/>
            </a:pPr>
            <a:r>
              <a:rPr lang="en-US" sz="2300" kern="0" dirty="0" smtClean="0">
                <a:solidFill>
                  <a:srgbClr val="E46C0A"/>
                </a:solidFill>
                <a:latin typeface="Arial" panose="020B0604020202020204" pitchFamily="34" charset="0"/>
                <a:ea typeface="微软雅黑" panose="020B0503020204020204" charset="-122"/>
                <a:cs typeface="FreesiaUPC" panose="020B0604020202020204" pitchFamily="34" charset="-34"/>
                <a:sym typeface="Arial" panose="020B0604020202020204" pitchFamily="34" charset="0"/>
              </a:rPr>
              <a:t>05</a:t>
            </a:r>
            <a:endParaRPr lang="en-US" sz="2300" kern="0" dirty="0">
              <a:solidFill>
                <a:srgbClr val="E46C0A"/>
              </a:solidFill>
              <a:latin typeface="Arial" panose="020B0604020202020204" pitchFamily="34" charset="0"/>
              <a:ea typeface="微软雅黑" panose="020B0503020204020204" charset="-122"/>
              <a:cs typeface="FreesiaUPC" panose="020B0604020202020204" pitchFamily="34" charset="-34"/>
              <a:sym typeface="Arial" panose="020B0604020202020204" pitchFamily="34" charset="0"/>
            </a:endParaRPr>
          </a:p>
        </p:txBody>
      </p:sp>
      <p:grpSp>
        <p:nvGrpSpPr>
          <p:cNvPr id="57" name="Group 8"/>
          <p:cNvGrpSpPr>
            <a:grpSpLocks noChangeAspect="1"/>
          </p:cNvGrpSpPr>
          <p:nvPr/>
        </p:nvGrpSpPr>
        <p:grpSpPr bwMode="auto">
          <a:xfrm>
            <a:off x="1491813" y="3110647"/>
            <a:ext cx="567729" cy="622074"/>
            <a:chOff x="3437" y="2282"/>
            <a:chExt cx="679" cy="744"/>
          </a:xfrm>
          <a:solidFill>
            <a:srgbClr val="FFB850"/>
          </a:solidFill>
        </p:grpSpPr>
        <p:sp>
          <p:nvSpPr>
            <p:cNvPr id="58"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0" name="矩形 59"/>
          <p:cNvSpPr/>
          <p:nvPr/>
        </p:nvSpPr>
        <p:spPr>
          <a:xfrm>
            <a:off x="991344" y="4463211"/>
            <a:ext cx="1554480" cy="447675"/>
          </a:xfrm>
          <a:prstGeom prst="rect">
            <a:avLst/>
          </a:prstGeom>
        </p:spPr>
        <p:txBody>
          <a:bodyPr wrap="none">
            <a:spAutoFit/>
          </a:bodyPr>
          <a:lstStyle/>
          <a:p>
            <a:pPr algn="ctr">
              <a:lnSpc>
                <a:spcPct val="130000"/>
              </a:lnSpc>
              <a:defRPr/>
            </a:pPr>
            <a:r>
              <a:rPr lang="zh-CN" altLang="en-US" kern="0" dirty="0">
                <a:solidFill>
                  <a:sysClr val="window" lastClr="FFFFFF"/>
                </a:solidFill>
                <a:latin typeface="Arial" panose="020B0604020202020204" pitchFamily="34" charset="0"/>
                <a:ea typeface="微软雅黑" panose="020B0503020204020204" charset="-122"/>
                <a:sym typeface="Arial" panose="020B0604020202020204" pitchFamily="34" charset="0"/>
              </a:rPr>
              <a:t>此处添加标题</a:t>
            </a:r>
          </a:p>
        </p:txBody>
      </p:sp>
      <p:sp>
        <p:nvSpPr>
          <p:cNvPr id="61" name="矩形 60"/>
          <p:cNvSpPr/>
          <p:nvPr/>
        </p:nvSpPr>
        <p:spPr>
          <a:xfrm>
            <a:off x="1046274" y="4893930"/>
            <a:ext cx="1454709" cy="328930"/>
          </a:xfrm>
          <a:prstGeom prst="rect">
            <a:avLst/>
          </a:prstGeom>
        </p:spPr>
        <p:txBody>
          <a:bodyPr wrap="square">
            <a:spAutoFit/>
          </a:bodyPr>
          <a:lstStyle/>
          <a:p>
            <a:pPr algn="ctr">
              <a:lnSpc>
                <a:spcPct val="130000"/>
              </a:lnSpc>
              <a:defRPr/>
            </a:pPr>
            <a:r>
              <a:rPr lang="zh-CN" altLang="en-US" sz="1200" kern="0" dirty="0" smtClean="0">
                <a:solidFill>
                  <a:sysClr val="window" lastClr="FFFFFF"/>
                </a:solidFill>
                <a:latin typeface="Arial" panose="020B0604020202020204" pitchFamily="34" charset="0"/>
                <a:ea typeface="微软雅黑" panose="020B0503020204020204" charset="-122"/>
                <a:sym typeface="Arial" panose="020B0604020202020204" pitchFamily="34" charset="0"/>
              </a:rPr>
              <a:t>此处添加标题</a:t>
            </a:r>
          </a:p>
        </p:txBody>
      </p:sp>
      <p:sp>
        <p:nvSpPr>
          <p:cNvPr id="62" name="矩形 61"/>
          <p:cNvSpPr/>
          <p:nvPr/>
        </p:nvSpPr>
        <p:spPr>
          <a:xfrm>
            <a:off x="3168902" y="4463211"/>
            <a:ext cx="1554480" cy="447675"/>
          </a:xfrm>
          <a:prstGeom prst="rect">
            <a:avLst/>
          </a:prstGeom>
        </p:spPr>
        <p:txBody>
          <a:bodyPr wrap="none">
            <a:spAutoFit/>
          </a:bodyPr>
          <a:lstStyle/>
          <a:p>
            <a:pPr algn="ctr">
              <a:lnSpc>
                <a:spcPct val="130000"/>
              </a:lnSpc>
              <a:defRPr/>
            </a:pPr>
            <a:r>
              <a:rPr lang="zh-CN" altLang="en-US" kern="0" dirty="0" smtClean="0">
                <a:solidFill>
                  <a:sysClr val="window" lastClr="FFFFFF"/>
                </a:solidFill>
                <a:latin typeface="Arial" panose="020B0604020202020204" pitchFamily="34" charset="0"/>
                <a:ea typeface="微软雅黑" panose="020B0503020204020204" charset="-122"/>
                <a:sym typeface="Arial" panose="020B0604020202020204" pitchFamily="34" charset="0"/>
              </a:rPr>
              <a:t>此处添加标题</a:t>
            </a:r>
          </a:p>
        </p:txBody>
      </p:sp>
      <p:sp>
        <p:nvSpPr>
          <p:cNvPr id="63" name="矩形 62"/>
          <p:cNvSpPr/>
          <p:nvPr/>
        </p:nvSpPr>
        <p:spPr>
          <a:xfrm>
            <a:off x="3224341" y="4914060"/>
            <a:ext cx="1454709" cy="328930"/>
          </a:xfrm>
          <a:prstGeom prst="rect">
            <a:avLst/>
          </a:prstGeom>
        </p:spPr>
        <p:txBody>
          <a:bodyPr wrap="square">
            <a:spAutoFit/>
          </a:bodyPr>
          <a:lstStyle/>
          <a:p>
            <a:pPr algn="ctr">
              <a:lnSpc>
                <a:spcPct val="130000"/>
              </a:lnSpc>
              <a:defRPr/>
            </a:pPr>
            <a:r>
              <a:rPr lang="zh-CN" altLang="en-US" sz="1200" kern="0" dirty="0" smtClean="0">
                <a:solidFill>
                  <a:sysClr val="window" lastClr="FFFFFF"/>
                </a:solidFill>
                <a:latin typeface="Arial" panose="020B0604020202020204" pitchFamily="34" charset="0"/>
                <a:ea typeface="微软雅黑" panose="020B0503020204020204" charset="-122"/>
                <a:sym typeface="Arial" panose="020B0604020202020204" pitchFamily="34" charset="0"/>
              </a:rPr>
              <a:t>此处添加标题</a:t>
            </a:r>
          </a:p>
        </p:txBody>
      </p:sp>
      <p:sp>
        <p:nvSpPr>
          <p:cNvPr id="64" name="矩形 63"/>
          <p:cNvSpPr/>
          <p:nvPr/>
        </p:nvSpPr>
        <p:spPr>
          <a:xfrm>
            <a:off x="5311836" y="4463211"/>
            <a:ext cx="1554480" cy="447675"/>
          </a:xfrm>
          <a:prstGeom prst="rect">
            <a:avLst/>
          </a:prstGeom>
        </p:spPr>
        <p:txBody>
          <a:bodyPr wrap="none">
            <a:spAutoFit/>
          </a:bodyPr>
          <a:lstStyle/>
          <a:p>
            <a:pPr algn="ctr">
              <a:lnSpc>
                <a:spcPct val="130000"/>
              </a:lnSpc>
              <a:defRPr/>
            </a:pPr>
            <a:r>
              <a:rPr lang="zh-CN" altLang="en-US" kern="0" dirty="0" smtClean="0">
                <a:solidFill>
                  <a:sysClr val="window" lastClr="FFFFFF"/>
                </a:solidFill>
                <a:latin typeface="Arial" panose="020B0604020202020204" pitchFamily="34" charset="0"/>
                <a:ea typeface="微软雅黑" panose="020B0503020204020204" charset="-122"/>
                <a:sym typeface="Arial" panose="020B0604020202020204" pitchFamily="34" charset="0"/>
              </a:rPr>
              <a:t>此处添加标题</a:t>
            </a:r>
          </a:p>
        </p:txBody>
      </p:sp>
      <p:sp>
        <p:nvSpPr>
          <p:cNvPr id="65" name="矩形 64"/>
          <p:cNvSpPr/>
          <p:nvPr/>
        </p:nvSpPr>
        <p:spPr>
          <a:xfrm>
            <a:off x="5368645" y="4920589"/>
            <a:ext cx="1454709" cy="328930"/>
          </a:xfrm>
          <a:prstGeom prst="rect">
            <a:avLst/>
          </a:prstGeom>
        </p:spPr>
        <p:txBody>
          <a:bodyPr wrap="square">
            <a:spAutoFit/>
          </a:bodyPr>
          <a:lstStyle/>
          <a:p>
            <a:pPr algn="ctr">
              <a:lnSpc>
                <a:spcPct val="130000"/>
              </a:lnSpc>
              <a:defRPr/>
            </a:pPr>
            <a:r>
              <a:rPr lang="zh-CN" altLang="en-US" sz="1200" kern="0" dirty="0" smtClean="0">
                <a:solidFill>
                  <a:sysClr val="window" lastClr="FFFFFF"/>
                </a:solidFill>
                <a:latin typeface="Arial" panose="020B0604020202020204" pitchFamily="34" charset="0"/>
                <a:ea typeface="微软雅黑" panose="020B0503020204020204" charset="-122"/>
                <a:sym typeface="Arial" panose="020B0604020202020204" pitchFamily="34" charset="0"/>
              </a:rPr>
              <a:t>此处添加标题</a:t>
            </a:r>
          </a:p>
        </p:txBody>
      </p:sp>
      <p:sp>
        <p:nvSpPr>
          <p:cNvPr id="66" name="矩形 65"/>
          <p:cNvSpPr/>
          <p:nvPr/>
        </p:nvSpPr>
        <p:spPr>
          <a:xfrm>
            <a:off x="7642252" y="4463211"/>
            <a:ext cx="1554480" cy="447675"/>
          </a:xfrm>
          <a:prstGeom prst="rect">
            <a:avLst/>
          </a:prstGeom>
        </p:spPr>
        <p:txBody>
          <a:bodyPr wrap="none">
            <a:spAutoFit/>
          </a:bodyPr>
          <a:lstStyle/>
          <a:p>
            <a:pPr algn="ctr">
              <a:lnSpc>
                <a:spcPct val="130000"/>
              </a:lnSpc>
              <a:defRPr/>
            </a:pPr>
            <a:r>
              <a:rPr lang="zh-CN" altLang="en-US" kern="0" dirty="0" smtClean="0">
                <a:solidFill>
                  <a:sysClr val="window" lastClr="FFFFFF"/>
                </a:solidFill>
                <a:latin typeface="Arial" panose="020B0604020202020204" pitchFamily="34" charset="0"/>
                <a:ea typeface="微软雅黑" panose="020B0503020204020204" charset="-122"/>
                <a:sym typeface="Arial" panose="020B0604020202020204" pitchFamily="34" charset="0"/>
              </a:rPr>
              <a:t>此处添加标题</a:t>
            </a:r>
          </a:p>
        </p:txBody>
      </p:sp>
      <p:sp>
        <p:nvSpPr>
          <p:cNvPr id="67" name="矩形 66"/>
          <p:cNvSpPr/>
          <p:nvPr/>
        </p:nvSpPr>
        <p:spPr>
          <a:xfrm>
            <a:off x="7683419" y="4914060"/>
            <a:ext cx="1454709" cy="328930"/>
          </a:xfrm>
          <a:prstGeom prst="rect">
            <a:avLst/>
          </a:prstGeom>
        </p:spPr>
        <p:txBody>
          <a:bodyPr wrap="square">
            <a:spAutoFit/>
          </a:bodyPr>
          <a:lstStyle/>
          <a:p>
            <a:pPr algn="ctr">
              <a:lnSpc>
                <a:spcPct val="130000"/>
              </a:lnSpc>
              <a:defRPr/>
            </a:pPr>
            <a:r>
              <a:rPr lang="zh-CN" altLang="en-US" sz="1200" kern="0" dirty="0" smtClean="0">
                <a:solidFill>
                  <a:sysClr val="window" lastClr="FFFFFF"/>
                </a:solidFill>
                <a:latin typeface="Arial" panose="020B0604020202020204" pitchFamily="34" charset="0"/>
                <a:ea typeface="微软雅黑" panose="020B0503020204020204" charset="-122"/>
                <a:sym typeface="Arial" panose="020B0604020202020204" pitchFamily="34" charset="0"/>
              </a:rPr>
              <a:t>此处添加标题</a:t>
            </a:r>
          </a:p>
        </p:txBody>
      </p:sp>
      <p:sp>
        <p:nvSpPr>
          <p:cNvPr id="68" name="矩形 67"/>
          <p:cNvSpPr/>
          <p:nvPr/>
        </p:nvSpPr>
        <p:spPr>
          <a:xfrm>
            <a:off x="9804130" y="4463211"/>
            <a:ext cx="1554480" cy="447675"/>
          </a:xfrm>
          <a:prstGeom prst="rect">
            <a:avLst/>
          </a:prstGeom>
        </p:spPr>
        <p:txBody>
          <a:bodyPr wrap="none">
            <a:spAutoFit/>
          </a:bodyPr>
          <a:lstStyle/>
          <a:p>
            <a:pPr algn="ctr">
              <a:lnSpc>
                <a:spcPct val="130000"/>
              </a:lnSpc>
              <a:defRPr/>
            </a:pPr>
            <a:r>
              <a:rPr lang="zh-CN" altLang="en-US" kern="0" dirty="0" smtClean="0">
                <a:solidFill>
                  <a:sysClr val="window" lastClr="FFFFFF"/>
                </a:solidFill>
                <a:latin typeface="Arial" panose="020B0604020202020204" pitchFamily="34" charset="0"/>
                <a:ea typeface="微软雅黑" panose="020B0503020204020204" charset="-122"/>
                <a:sym typeface="Arial" panose="020B0604020202020204" pitchFamily="34" charset="0"/>
              </a:rPr>
              <a:t>此处添加标题</a:t>
            </a:r>
          </a:p>
        </p:txBody>
      </p:sp>
      <p:sp>
        <p:nvSpPr>
          <p:cNvPr id="69" name="矩形 68"/>
          <p:cNvSpPr/>
          <p:nvPr/>
        </p:nvSpPr>
        <p:spPr>
          <a:xfrm>
            <a:off x="9859568" y="4883787"/>
            <a:ext cx="1454709" cy="328930"/>
          </a:xfrm>
          <a:prstGeom prst="rect">
            <a:avLst/>
          </a:prstGeom>
        </p:spPr>
        <p:txBody>
          <a:bodyPr wrap="square">
            <a:spAutoFit/>
          </a:bodyPr>
          <a:lstStyle/>
          <a:p>
            <a:pPr algn="ctr">
              <a:lnSpc>
                <a:spcPct val="130000"/>
              </a:lnSpc>
              <a:defRPr/>
            </a:pPr>
            <a:r>
              <a:rPr lang="zh-CN" altLang="en-US" sz="1200" kern="0" dirty="0" smtClean="0">
                <a:solidFill>
                  <a:sysClr val="window" lastClr="FFFFFF"/>
                </a:solidFill>
                <a:latin typeface="Arial" panose="020B0604020202020204" pitchFamily="34" charset="0"/>
                <a:ea typeface="微软雅黑" panose="020B0503020204020204" charset="-122"/>
                <a:sym typeface="Arial" panose="020B0604020202020204" pitchFamily="34" charset="0"/>
              </a:rPr>
              <a:t>此处添加标题</a:t>
            </a:r>
          </a:p>
        </p:txBody>
      </p:sp>
      <p:grpSp>
        <p:nvGrpSpPr>
          <p:cNvPr id="78" name="组合 77"/>
          <p:cNvGrpSpPr/>
          <p:nvPr/>
        </p:nvGrpSpPr>
        <p:grpSpPr>
          <a:xfrm>
            <a:off x="7966846" y="3092425"/>
            <a:ext cx="563607" cy="640296"/>
            <a:chOff x="4913530" y="1435902"/>
            <a:chExt cx="391373" cy="452306"/>
          </a:xfrm>
          <a:solidFill>
            <a:srgbClr val="E46C0A"/>
          </a:solidFill>
        </p:grpSpPr>
        <p:sp>
          <p:nvSpPr>
            <p:cNvPr id="70" name="Freeform 42"/>
            <p:cNvSpPr/>
            <p:nvPr/>
          </p:nvSpPr>
          <p:spPr bwMode="auto">
            <a:xfrm>
              <a:off x="4940521" y="1856355"/>
              <a:ext cx="67478" cy="31853"/>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43"/>
            <p:cNvSpPr/>
            <p:nvPr/>
          </p:nvSpPr>
          <p:spPr bwMode="auto">
            <a:xfrm>
              <a:off x="5031617" y="1814947"/>
              <a:ext cx="77600" cy="73261"/>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 name="Freeform 44"/>
            <p:cNvSpPr/>
            <p:nvPr/>
          </p:nvSpPr>
          <p:spPr bwMode="auto">
            <a:xfrm>
              <a:off x="5136208" y="1738501"/>
              <a:ext cx="67478" cy="14970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 name="Freeform 45"/>
            <p:cNvSpPr/>
            <p:nvPr/>
          </p:nvSpPr>
          <p:spPr bwMode="auto">
            <a:xfrm>
              <a:off x="5230677" y="1665240"/>
              <a:ext cx="74226" cy="222968"/>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 name="Freeform 46"/>
            <p:cNvSpPr/>
            <p:nvPr/>
          </p:nvSpPr>
          <p:spPr bwMode="auto">
            <a:xfrm>
              <a:off x="5041738" y="1435902"/>
              <a:ext cx="77600" cy="86002"/>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 name="Freeform 47"/>
            <p:cNvSpPr/>
            <p:nvPr/>
          </p:nvSpPr>
          <p:spPr bwMode="auto">
            <a:xfrm>
              <a:off x="4920278" y="1674796"/>
              <a:ext cx="121461" cy="140151"/>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 name="Freeform 48"/>
            <p:cNvSpPr/>
            <p:nvPr/>
          </p:nvSpPr>
          <p:spPr bwMode="auto">
            <a:xfrm>
              <a:off x="5092347" y="1521904"/>
              <a:ext cx="111339" cy="63705"/>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 name="Freeform 49"/>
            <p:cNvSpPr/>
            <p:nvPr/>
          </p:nvSpPr>
          <p:spPr bwMode="auto">
            <a:xfrm>
              <a:off x="4913530" y="1521904"/>
              <a:ext cx="195687" cy="27711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3" name="组合 82"/>
          <p:cNvGrpSpPr/>
          <p:nvPr/>
        </p:nvGrpSpPr>
        <p:grpSpPr>
          <a:xfrm>
            <a:off x="5691151" y="3145234"/>
            <a:ext cx="670562" cy="587487"/>
            <a:chOff x="5879058" y="3469473"/>
            <a:chExt cx="449354" cy="390586"/>
          </a:xfrm>
          <a:solidFill>
            <a:srgbClr val="C0504D"/>
          </a:solidFill>
        </p:grpSpPr>
        <p:sp>
          <p:nvSpPr>
            <p:cNvPr id="80" name="Freeform 12"/>
            <p:cNvSpPr>
              <a:spLocks noEditPoints="1"/>
            </p:cNvSpPr>
            <p:nvPr/>
          </p:nvSpPr>
          <p:spPr bwMode="auto">
            <a:xfrm>
              <a:off x="6026432" y="3557174"/>
              <a:ext cx="301980" cy="30288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 name="Freeform 13"/>
            <p:cNvSpPr>
              <a:spLocks noEditPoints="1"/>
            </p:cNvSpPr>
            <p:nvPr/>
          </p:nvSpPr>
          <p:spPr bwMode="auto">
            <a:xfrm>
              <a:off x="5879058" y="3469473"/>
              <a:ext cx="196197" cy="193485"/>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 name="Freeform 14"/>
            <p:cNvSpPr>
              <a:spLocks noEditPoints="1"/>
            </p:cNvSpPr>
            <p:nvPr/>
          </p:nvSpPr>
          <p:spPr bwMode="auto">
            <a:xfrm>
              <a:off x="5882675" y="3662958"/>
              <a:ext cx="147374" cy="151895"/>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4" name="Group 26"/>
          <p:cNvGrpSpPr>
            <a:grpSpLocks noChangeAspect="1"/>
          </p:cNvGrpSpPr>
          <p:nvPr/>
        </p:nvGrpSpPr>
        <p:grpSpPr bwMode="auto">
          <a:xfrm>
            <a:off x="10138467" y="3290141"/>
            <a:ext cx="888787" cy="440626"/>
            <a:chOff x="5676" y="2597"/>
            <a:chExt cx="1061" cy="526"/>
          </a:xfrm>
          <a:solidFill>
            <a:srgbClr val="FFC000"/>
          </a:solidFill>
        </p:grpSpPr>
        <p:sp>
          <p:nvSpPr>
            <p:cNvPr id="85"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6"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7"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8"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9"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0"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1"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2"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3"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4"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5"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6"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7"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8"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9"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00" name="Freeform 76"/>
          <p:cNvSpPr>
            <a:spLocks noEditPoints="1"/>
          </p:cNvSpPr>
          <p:nvPr/>
        </p:nvSpPr>
        <p:spPr bwMode="auto">
          <a:xfrm>
            <a:off x="3865396" y="3145234"/>
            <a:ext cx="421807" cy="586159"/>
          </a:xfrm>
          <a:custGeom>
            <a:avLst/>
            <a:gdLst>
              <a:gd name="T0" fmla="*/ 51 w 141"/>
              <a:gd name="T1" fmla="*/ 186 h 192"/>
              <a:gd name="T2" fmla="*/ 60 w 141"/>
              <a:gd name="T3" fmla="*/ 185 h 192"/>
              <a:gd name="T4" fmla="*/ 60 w 141"/>
              <a:gd name="T5" fmla="*/ 185 h 192"/>
              <a:gd name="T6" fmla="*/ 71 w 141"/>
              <a:gd name="T7" fmla="*/ 192 h 192"/>
              <a:gd name="T8" fmla="*/ 81 w 141"/>
              <a:gd name="T9" fmla="*/ 182 h 192"/>
              <a:gd name="T10" fmla="*/ 81 w 141"/>
              <a:gd name="T11" fmla="*/ 182 h 192"/>
              <a:gd name="T12" fmla="*/ 90 w 141"/>
              <a:gd name="T13" fmla="*/ 181 h 192"/>
              <a:gd name="T14" fmla="*/ 96 w 141"/>
              <a:gd name="T15" fmla="*/ 172 h 192"/>
              <a:gd name="T16" fmla="*/ 45 w 141"/>
              <a:gd name="T17" fmla="*/ 179 h 192"/>
              <a:gd name="T18" fmla="*/ 51 w 141"/>
              <a:gd name="T19" fmla="*/ 186 h 192"/>
              <a:gd name="T20" fmla="*/ 95 w 141"/>
              <a:gd name="T21" fmla="*/ 160 h 192"/>
              <a:gd name="T22" fmla="*/ 46 w 141"/>
              <a:gd name="T23" fmla="*/ 166 h 192"/>
              <a:gd name="T24" fmla="*/ 42 w 141"/>
              <a:gd name="T25" fmla="*/ 171 h 192"/>
              <a:gd name="T26" fmla="*/ 46 w 141"/>
              <a:gd name="T27" fmla="*/ 175 h 192"/>
              <a:gd name="T28" fmla="*/ 95 w 141"/>
              <a:gd name="T29" fmla="*/ 169 h 192"/>
              <a:gd name="T30" fmla="*/ 99 w 141"/>
              <a:gd name="T31" fmla="*/ 164 h 192"/>
              <a:gd name="T32" fmla="*/ 95 w 141"/>
              <a:gd name="T33" fmla="*/ 160 h 192"/>
              <a:gd name="T34" fmla="*/ 98 w 141"/>
              <a:gd name="T35" fmla="*/ 146 h 192"/>
              <a:gd name="T36" fmla="*/ 43 w 141"/>
              <a:gd name="T37" fmla="*/ 153 h 192"/>
              <a:gd name="T38" fmla="*/ 40 w 141"/>
              <a:gd name="T39" fmla="*/ 158 h 192"/>
              <a:gd name="T40" fmla="*/ 43 w 141"/>
              <a:gd name="T41" fmla="*/ 163 h 192"/>
              <a:gd name="T42" fmla="*/ 98 w 141"/>
              <a:gd name="T43" fmla="*/ 156 h 192"/>
              <a:gd name="T44" fmla="*/ 101 w 141"/>
              <a:gd name="T45" fmla="*/ 150 h 192"/>
              <a:gd name="T46" fmla="*/ 98 w 141"/>
              <a:gd name="T47" fmla="*/ 146 h 192"/>
              <a:gd name="T48" fmla="*/ 71 w 141"/>
              <a:gd name="T49" fmla="*/ 0 h 192"/>
              <a:gd name="T50" fmla="*/ 0 w 141"/>
              <a:gd name="T51" fmla="*/ 71 h 192"/>
              <a:gd name="T52" fmla="*/ 42 w 141"/>
              <a:gd name="T53" fmla="*/ 136 h 192"/>
              <a:gd name="T54" fmla="*/ 42 w 141"/>
              <a:gd name="T55" fmla="*/ 148 h 192"/>
              <a:gd name="T56" fmla="*/ 99 w 141"/>
              <a:gd name="T57" fmla="*/ 141 h 192"/>
              <a:gd name="T58" fmla="*/ 99 w 141"/>
              <a:gd name="T59" fmla="*/ 136 h 192"/>
              <a:gd name="T60" fmla="*/ 141 w 141"/>
              <a:gd name="T61" fmla="*/ 71 h 192"/>
              <a:gd name="T62" fmla="*/ 71 w 141"/>
              <a:gd name="T63" fmla="*/ 0 h 192"/>
              <a:gd name="T64" fmla="*/ 126 w 141"/>
              <a:gd name="T65" fmla="*/ 79 h 192"/>
              <a:gd name="T66" fmla="*/ 121 w 141"/>
              <a:gd name="T67" fmla="*/ 73 h 192"/>
              <a:gd name="T68" fmla="*/ 68 w 141"/>
              <a:gd name="T69" fmla="*/ 20 h 192"/>
              <a:gd name="T70" fmla="*/ 62 w 141"/>
              <a:gd name="T71" fmla="*/ 15 h 192"/>
              <a:gd name="T72" fmla="*/ 68 w 141"/>
              <a:gd name="T73" fmla="*/ 9 h 192"/>
              <a:gd name="T74" fmla="*/ 132 w 141"/>
              <a:gd name="T75" fmla="*/ 73 h 192"/>
              <a:gd name="T76" fmla="*/ 126 w 141"/>
              <a:gd name="T77" fmla="*/ 7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92">
                <a:moveTo>
                  <a:pt x="51" y="186"/>
                </a:moveTo>
                <a:cubicBezTo>
                  <a:pt x="60" y="185"/>
                  <a:pt x="60" y="185"/>
                  <a:pt x="60" y="185"/>
                </a:cubicBezTo>
                <a:cubicBezTo>
                  <a:pt x="60" y="185"/>
                  <a:pt x="60" y="185"/>
                  <a:pt x="60" y="185"/>
                </a:cubicBezTo>
                <a:cubicBezTo>
                  <a:pt x="60" y="188"/>
                  <a:pt x="65" y="192"/>
                  <a:pt x="71" y="192"/>
                </a:cubicBezTo>
                <a:cubicBezTo>
                  <a:pt x="76" y="191"/>
                  <a:pt x="81" y="185"/>
                  <a:pt x="81" y="182"/>
                </a:cubicBezTo>
                <a:cubicBezTo>
                  <a:pt x="81" y="182"/>
                  <a:pt x="81" y="182"/>
                  <a:pt x="81" y="182"/>
                </a:cubicBezTo>
                <a:cubicBezTo>
                  <a:pt x="90" y="181"/>
                  <a:pt x="90" y="181"/>
                  <a:pt x="90" y="181"/>
                </a:cubicBezTo>
                <a:cubicBezTo>
                  <a:pt x="92" y="181"/>
                  <a:pt x="96" y="175"/>
                  <a:pt x="96" y="172"/>
                </a:cubicBezTo>
                <a:cubicBezTo>
                  <a:pt x="45" y="179"/>
                  <a:pt x="45" y="179"/>
                  <a:pt x="45" y="179"/>
                </a:cubicBezTo>
                <a:cubicBezTo>
                  <a:pt x="45" y="182"/>
                  <a:pt x="49" y="186"/>
                  <a:pt x="51" y="186"/>
                </a:cubicBezTo>
                <a:close/>
                <a:moveTo>
                  <a:pt x="95" y="160"/>
                </a:moveTo>
                <a:cubicBezTo>
                  <a:pt x="46" y="166"/>
                  <a:pt x="46" y="166"/>
                  <a:pt x="46" y="166"/>
                </a:cubicBezTo>
                <a:cubicBezTo>
                  <a:pt x="44" y="166"/>
                  <a:pt x="42" y="168"/>
                  <a:pt x="42" y="171"/>
                </a:cubicBezTo>
                <a:cubicBezTo>
                  <a:pt x="42" y="173"/>
                  <a:pt x="44" y="175"/>
                  <a:pt x="46" y="175"/>
                </a:cubicBezTo>
                <a:cubicBezTo>
                  <a:pt x="95" y="169"/>
                  <a:pt x="95" y="169"/>
                  <a:pt x="95" y="169"/>
                </a:cubicBezTo>
                <a:cubicBezTo>
                  <a:pt x="97" y="168"/>
                  <a:pt x="99" y="166"/>
                  <a:pt x="99" y="164"/>
                </a:cubicBezTo>
                <a:cubicBezTo>
                  <a:pt x="99" y="161"/>
                  <a:pt x="97" y="159"/>
                  <a:pt x="95" y="160"/>
                </a:cubicBezTo>
                <a:close/>
                <a:moveTo>
                  <a:pt x="98" y="146"/>
                </a:moveTo>
                <a:cubicBezTo>
                  <a:pt x="43" y="153"/>
                  <a:pt x="43" y="153"/>
                  <a:pt x="43" y="153"/>
                </a:cubicBezTo>
                <a:cubicBezTo>
                  <a:pt x="41" y="153"/>
                  <a:pt x="40" y="155"/>
                  <a:pt x="40" y="158"/>
                </a:cubicBezTo>
                <a:cubicBezTo>
                  <a:pt x="40" y="161"/>
                  <a:pt x="41" y="163"/>
                  <a:pt x="43" y="163"/>
                </a:cubicBezTo>
                <a:cubicBezTo>
                  <a:pt x="98" y="156"/>
                  <a:pt x="98" y="156"/>
                  <a:pt x="98" y="156"/>
                </a:cubicBezTo>
                <a:cubicBezTo>
                  <a:pt x="100" y="155"/>
                  <a:pt x="101" y="153"/>
                  <a:pt x="101" y="150"/>
                </a:cubicBezTo>
                <a:cubicBezTo>
                  <a:pt x="101" y="148"/>
                  <a:pt x="100" y="146"/>
                  <a:pt x="98" y="146"/>
                </a:cubicBezTo>
                <a:close/>
                <a:moveTo>
                  <a:pt x="71" y="0"/>
                </a:moveTo>
                <a:cubicBezTo>
                  <a:pt x="31" y="0"/>
                  <a:pt x="0" y="32"/>
                  <a:pt x="0" y="71"/>
                </a:cubicBezTo>
                <a:cubicBezTo>
                  <a:pt x="0" y="100"/>
                  <a:pt x="17" y="125"/>
                  <a:pt x="42" y="136"/>
                </a:cubicBezTo>
                <a:cubicBezTo>
                  <a:pt x="42" y="148"/>
                  <a:pt x="42" y="148"/>
                  <a:pt x="42" y="148"/>
                </a:cubicBezTo>
                <a:cubicBezTo>
                  <a:pt x="99" y="141"/>
                  <a:pt x="99" y="141"/>
                  <a:pt x="99" y="141"/>
                </a:cubicBezTo>
                <a:cubicBezTo>
                  <a:pt x="99" y="136"/>
                  <a:pt x="99" y="136"/>
                  <a:pt x="99" y="136"/>
                </a:cubicBezTo>
                <a:cubicBezTo>
                  <a:pt x="124" y="125"/>
                  <a:pt x="141" y="100"/>
                  <a:pt x="141" y="71"/>
                </a:cubicBezTo>
                <a:cubicBezTo>
                  <a:pt x="141" y="32"/>
                  <a:pt x="110" y="0"/>
                  <a:pt x="71" y="0"/>
                </a:cubicBezTo>
                <a:close/>
                <a:moveTo>
                  <a:pt x="126" y="79"/>
                </a:moveTo>
                <a:cubicBezTo>
                  <a:pt x="123" y="79"/>
                  <a:pt x="121" y="76"/>
                  <a:pt x="121" y="73"/>
                </a:cubicBezTo>
                <a:cubicBezTo>
                  <a:pt x="121" y="44"/>
                  <a:pt x="97" y="20"/>
                  <a:pt x="68" y="20"/>
                </a:cubicBezTo>
                <a:cubicBezTo>
                  <a:pt x="65" y="20"/>
                  <a:pt x="62" y="18"/>
                  <a:pt x="62" y="15"/>
                </a:cubicBezTo>
                <a:cubicBezTo>
                  <a:pt x="62" y="12"/>
                  <a:pt x="65" y="9"/>
                  <a:pt x="68" y="9"/>
                </a:cubicBezTo>
                <a:cubicBezTo>
                  <a:pt x="103" y="9"/>
                  <a:pt x="132" y="38"/>
                  <a:pt x="132" y="73"/>
                </a:cubicBezTo>
                <a:cubicBezTo>
                  <a:pt x="132" y="76"/>
                  <a:pt x="130" y="79"/>
                  <a:pt x="126" y="79"/>
                </a:cubicBezTo>
                <a:close/>
              </a:path>
            </a:pathLst>
          </a:custGeom>
          <a:solidFill>
            <a:srgbClr val="E46C0A"/>
          </a:solidFill>
          <a:ln>
            <a:noFill/>
          </a:ln>
        </p:spPr>
        <p:txBody>
          <a:bodyPr vert="horz" wrap="square" lIns="68580" tIns="34290" rIns="68580" bIns="34290" numCol="1" anchor="t" anchorCtr="0" compatLnSpc="1"/>
          <a:lstStyle/>
          <a:p>
            <a:endParaRPr lang="zh-CN" altLang="en-US">
              <a:solidFill>
                <a:prstClr val="black"/>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1</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20</a:t>
            </a:fld>
            <a:endParaRPr lang="en-GB" dirty="0"/>
          </a:p>
        </p:txBody>
      </p:sp>
      <p:sp>
        <p:nvSpPr>
          <p:cNvPr id="52" name="Rectangle 3"/>
          <p:cNvSpPr/>
          <p:nvPr/>
        </p:nvSpPr>
        <p:spPr>
          <a:xfrm>
            <a:off x="646900" y="3670140"/>
            <a:ext cx="2724550" cy="65063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53" name="Rectangle 4"/>
          <p:cNvSpPr/>
          <p:nvPr/>
        </p:nvSpPr>
        <p:spPr>
          <a:xfrm>
            <a:off x="646900" y="3670140"/>
            <a:ext cx="598585" cy="650630"/>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nvGrpSpPr>
          <p:cNvPr id="56" name="Group 31"/>
          <p:cNvGrpSpPr/>
          <p:nvPr/>
        </p:nvGrpSpPr>
        <p:grpSpPr>
          <a:xfrm>
            <a:off x="1540439" y="2480508"/>
            <a:ext cx="937472" cy="1131885"/>
            <a:chOff x="1751482" y="2957524"/>
            <a:chExt cx="1247775" cy="1506538"/>
          </a:xfrm>
          <a:solidFill>
            <a:srgbClr val="FFC000"/>
          </a:solidFill>
        </p:grpSpPr>
        <p:sp>
          <p:nvSpPr>
            <p:cNvPr id="57" name="Freeform 5"/>
            <p:cNvSpPr>
              <a:spLocks noEditPoints="1"/>
            </p:cNvSpPr>
            <p:nvPr/>
          </p:nvSpPr>
          <p:spPr bwMode="auto">
            <a:xfrm>
              <a:off x="2459507" y="2957524"/>
              <a:ext cx="339725" cy="336550"/>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grp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58" name="Freeform 6"/>
            <p:cNvSpPr>
              <a:spLocks noEditPoints="1"/>
            </p:cNvSpPr>
            <p:nvPr/>
          </p:nvSpPr>
          <p:spPr bwMode="auto">
            <a:xfrm>
              <a:off x="1751482" y="3271849"/>
              <a:ext cx="1247775" cy="1192213"/>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grp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grpSp>
      <p:sp>
        <p:nvSpPr>
          <p:cNvPr id="59" name="Arc 37"/>
          <p:cNvSpPr/>
          <p:nvPr/>
        </p:nvSpPr>
        <p:spPr>
          <a:xfrm rot="13265014">
            <a:off x="7897598" y="1235410"/>
            <a:ext cx="1217066" cy="1217066"/>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60" name="Arc 38"/>
          <p:cNvSpPr/>
          <p:nvPr/>
        </p:nvSpPr>
        <p:spPr>
          <a:xfrm rot="13265014">
            <a:off x="5173049" y="1880382"/>
            <a:ext cx="1217066" cy="1217066"/>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62" name="Rectangle 7"/>
          <p:cNvSpPr/>
          <p:nvPr/>
        </p:nvSpPr>
        <p:spPr>
          <a:xfrm>
            <a:off x="3371450" y="3019510"/>
            <a:ext cx="2724550" cy="6506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63" name="Rectangle 8"/>
          <p:cNvSpPr/>
          <p:nvPr/>
        </p:nvSpPr>
        <p:spPr>
          <a:xfrm>
            <a:off x="3371450" y="3019510"/>
            <a:ext cx="598585" cy="6506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67" name="Rectangle 10"/>
          <p:cNvSpPr/>
          <p:nvPr/>
        </p:nvSpPr>
        <p:spPr>
          <a:xfrm>
            <a:off x="6095999" y="2368880"/>
            <a:ext cx="2724550" cy="650630"/>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72" name="Rectangle 11"/>
          <p:cNvSpPr/>
          <p:nvPr/>
        </p:nvSpPr>
        <p:spPr>
          <a:xfrm>
            <a:off x="6095999" y="2368880"/>
            <a:ext cx="598585" cy="650630"/>
          </a:xfrm>
          <a:prstGeom prst="rect">
            <a:avLst/>
          </a:prstGeom>
          <a:solidFill>
            <a:srgbClr val="7575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76" name="Rectangle 13"/>
          <p:cNvSpPr/>
          <p:nvPr/>
        </p:nvSpPr>
        <p:spPr>
          <a:xfrm>
            <a:off x="8820549" y="1718250"/>
            <a:ext cx="2724550" cy="6506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77" name="Rectangle 14"/>
          <p:cNvSpPr/>
          <p:nvPr/>
        </p:nvSpPr>
        <p:spPr>
          <a:xfrm>
            <a:off x="8820549" y="1718250"/>
            <a:ext cx="598585" cy="650630"/>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 name="矩形 1"/>
          <p:cNvSpPr/>
          <p:nvPr/>
        </p:nvSpPr>
        <p:spPr>
          <a:xfrm>
            <a:off x="1531268" y="3761819"/>
            <a:ext cx="1210588" cy="461665"/>
          </a:xfrm>
          <a:prstGeom prst="rect">
            <a:avLst/>
          </a:prstGeom>
        </p:spPr>
        <p:txBody>
          <a:bodyPr wrap="none">
            <a:spAutoFit/>
          </a:bodyPr>
          <a:lstStyle/>
          <a:p>
            <a:pPr>
              <a:lnSpc>
                <a:spcPct val="120000"/>
              </a:lnSpc>
            </a:pPr>
            <a:r>
              <a:rPr lang="zh-CN" altLang="en-US" sz="2000" b="1" dirty="0">
                <a:solidFill>
                  <a:schemeClr val="bg1"/>
                </a:solidFill>
                <a:latin typeface="微软雅黑" panose="020B0503020204020204" charset="-122"/>
                <a:ea typeface="微软雅黑" panose="020B0503020204020204" charset="-122"/>
              </a:rPr>
              <a:t>添加标题</a:t>
            </a:r>
            <a:endParaRPr lang="en-US" altLang="zh-CN" sz="2000" b="1" dirty="0">
              <a:solidFill>
                <a:schemeClr val="bg1"/>
              </a:solidFill>
              <a:latin typeface="微软雅黑" panose="020B0503020204020204" charset="-122"/>
              <a:ea typeface="微软雅黑" panose="020B0503020204020204" charset="-122"/>
            </a:endParaRPr>
          </a:p>
        </p:txBody>
      </p:sp>
      <p:sp>
        <p:nvSpPr>
          <p:cNvPr id="8" name="矩形 7"/>
          <p:cNvSpPr/>
          <p:nvPr/>
        </p:nvSpPr>
        <p:spPr>
          <a:xfrm>
            <a:off x="645468" y="3706881"/>
            <a:ext cx="601447" cy="584775"/>
          </a:xfrm>
          <a:prstGeom prst="rect">
            <a:avLst/>
          </a:prstGeom>
        </p:spPr>
        <p:txBody>
          <a:bodyPr wrap="none">
            <a:spAutoFit/>
          </a:bodyPr>
          <a:lstStyle/>
          <a:p>
            <a:pPr algn="ctr"/>
            <a:r>
              <a:rPr lang="en-US" altLang="zh-CN" sz="3200" b="1" dirty="0">
                <a:solidFill>
                  <a:schemeClr val="bg1"/>
                </a:solidFill>
              </a:rPr>
              <a:t>01</a:t>
            </a:r>
          </a:p>
        </p:txBody>
      </p:sp>
      <p:sp>
        <p:nvSpPr>
          <p:cNvPr id="84" name="矩形 83"/>
          <p:cNvSpPr/>
          <p:nvPr/>
        </p:nvSpPr>
        <p:spPr>
          <a:xfrm>
            <a:off x="3371450" y="3027618"/>
            <a:ext cx="601447" cy="584775"/>
          </a:xfrm>
          <a:prstGeom prst="rect">
            <a:avLst/>
          </a:prstGeom>
        </p:spPr>
        <p:txBody>
          <a:bodyPr wrap="none">
            <a:spAutoFit/>
          </a:bodyPr>
          <a:lstStyle/>
          <a:p>
            <a:pPr algn="ctr"/>
            <a:r>
              <a:rPr lang="en-US" altLang="zh-CN" sz="3200" b="1" dirty="0" smtClean="0">
                <a:solidFill>
                  <a:schemeClr val="bg1"/>
                </a:solidFill>
              </a:rPr>
              <a:t>02</a:t>
            </a:r>
            <a:endParaRPr lang="en-US" altLang="zh-CN" sz="3200" b="1" dirty="0">
              <a:solidFill>
                <a:schemeClr val="bg1"/>
              </a:solidFill>
            </a:endParaRPr>
          </a:p>
        </p:txBody>
      </p:sp>
      <p:sp>
        <p:nvSpPr>
          <p:cNvPr id="85" name="矩形 84"/>
          <p:cNvSpPr/>
          <p:nvPr/>
        </p:nvSpPr>
        <p:spPr>
          <a:xfrm>
            <a:off x="6120345" y="2389034"/>
            <a:ext cx="601447" cy="584775"/>
          </a:xfrm>
          <a:prstGeom prst="rect">
            <a:avLst/>
          </a:prstGeom>
        </p:spPr>
        <p:txBody>
          <a:bodyPr wrap="none">
            <a:spAutoFit/>
          </a:bodyPr>
          <a:lstStyle/>
          <a:p>
            <a:pPr algn="ctr"/>
            <a:r>
              <a:rPr lang="en-US" altLang="zh-CN" sz="3200" b="1" dirty="0" smtClean="0">
                <a:solidFill>
                  <a:schemeClr val="bg1"/>
                </a:solidFill>
              </a:rPr>
              <a:t>03</a:t>
            </a:r>
            <a:endParaRPr lang="en-US" altLang="zh-CN" sz="3200" b="1" dirty="0">
              <a:solidFill>
                <a:schemeClr val="bg1"/>
              </a:solidFill>
            </a:endParaRPr>
          </a:p>
        </p:txBody>
      </p:sp>
      <p:sp>
        <p:nvSpPr>
          <p:cNvPr id="86" name="矩形 85"/>
          <p:cNvSpPr/>
          <p:nvPr/>
        </p:nvSpPr>
        <p:spPr>
          <a:xfrm>
            <a:off x="8820549" y="1751177"/>
            <a:ext cx="601447" cy="584775"/>
          </a:xfrm>
          <a:prstGeom prst="rect">
            <a:avLst/>
          </a:prstGeom>
        </p:spPr>
        <p:txBody>
          <a:bodyPr wrap="none">
            <a:spAutoFit/>
          </a:bodyPr>
          <a:lstStyle/>
          <a:p>
            <a:pPr algn="ctr"/>
            <a:r>
              <a:rPr lang="en-US" altLang="zh-CN" sz="3200" b="1" dirty="0" smtClean="0">
                <a:solidFill>
                  <a:schemeClr val="bg1"/>
                </a:solidFill>
              </a:rPr>
              <a:t>04</a:t>
            </a:r>
            <a:endParaRPr lang="en-US" altLang="zh-CN" sz="3200" b="1" dirty="0">
              <a:solidFill>
                <a:schemeClr val="bg1"/>
              </a:solidFill>
            </a:endParaRPr>
          </a:p>
        </p:txBody>
      </p:sp>
      <p:sp>
        <p:nvSpPr>
          <p:cNvPr id="87" name="矩形 86"/>
          <p:cNvSpPr/>
          <p:nvPr/>
        </p:nvSpPr>
        <p:spPr>
          <a:xfrm>
            <a:off x="4429787" y="3123769"/>
            <a:ext cx="1210588" cy="461665"/>
          </a:xfrm>
          <a:prstGeom prst="rect">
            <a:avLst/>
          </a:prstGeom>
        </p:spPr>
        <p:txBody>
          <a:bodyPr wrap="none">
            <a:spAutoFit/>
          </a:bodyPr>
          <a:lstStyle/>
          <a:p>
            <a:pPr>
              <a:lnSpc>
                <a:spcPct val="120000"/>
              </a:lnSpc>
            </a:pPr>
            <a:r>
              <a:rPr lang="zh-CN" altLang="en-US" sz="2000" b="1" dirty="0">
                <a:solidFill>
                  <a:schemeClr val="bg1"/>
                </a:solidFill>
                <a:latin typeface="微软雅黑" panose="020B0503020204020204" charset="-122"/>
                <a:ea typeface="微软雅黑" panose="020B0503020204020204" charset="-122"/>
              </a:rPr>
              <a:t>添加标题</a:t>
            </a:r>
            <a:endParaRPr lang="en-US" altLang="zh-CN" sz="2000" b="1" dirty="0">
              <a:solidFill>
                <a:schemeClr val="bg1"/>
              </a:solidFill>
              <a:latin typeface="微软雅黑" panose="020B0503020204020204" charset="-122"/>
              <a:ea typeface="微软雅黑" panose="020B0503020204020204" charset="-122"/>
            </a:endParaRPr>
          </a:p>
        </p:txBody>
      </p:sp>
      <p:sp>
        <p:nvSpPr>
          <p:cNvPr id="88" name="矩形 87"/>
          <p:cNvSpPr/>
          <p:nvPr/>
        </p:nvSpPr>
        <p:spPr>
          <a:xfrm>
            <a:off x="7074068" y="2471696"/>
            <a:ext cx="1210588" cy="461665"/>
          </a:xfrm>
          <a:prstGeom prst="rect">
            <a:avLst/>
          </a:prstGeom>
        </p:spPr>
        <p:txBody>
          <a:bodyPr wrap="none">
            <a:spAutoFit/>
          </a:bodyPr>
          <a:lstStyle/>
          <a:p>
            <a:pPr>
              <a:lnSpc>
                <a:spcPct val="120000"/>
              </a:lnSpc>
            </a:pPr>
            <a:r>
              <a:rPr lang="zh-CN" altLang="en-US" sz="2000" b="1" dirty="0">
                <a:solidFill>
                  <a:schemeClr val="bg1"/>
                </a:solidFill>
                <a:latin typeface="微软雅黑" panose="020B0503020204020204" charset="-122"/>
                <a:ea typeface="微软雅黑" panose="020B0503020204020204" charset="-122"/>
              </a:rPr>
              <a:t>添加标题</a:t>
            </a:r>
            <a:endParaRPr lang="en-US" altLang="zh-CN" sz="2000" b="1" dirty="0">
              <a:solidFill>
                <a:schemeClr val="bg1"/>
              </a:solidFill>
              <a:latin typeface="微软雅黑" panose="020B0503020204020204" charset="-122"/>
              <a:ea typeface="微软雅黑" panose="020B0503020204020204" charset="-122"/>
            </a:endParaRPr>
          </a:p>
        </p:txBody>
      </p:sp>
      <p:sp>
        <p:nvSpPr>
          <p:cNvPr id="89" name="矩形 88"/>
          <p:cNvSpPr/>
          <p:nvPr/>
        </p:nvSpPr>
        <p:spPr>
          <a:xfrm>
            <a:off x="9924968" y="1812731"/>
            <a:ext cx="1210588" cy="461665"/>
          </a:xfrm>
          <a:prstGeom prst="rect">
            <a:avLst/>
          </a:prstGeom>
        </p:spPr>
        <p:txBody>
          <a:bodyPr wrap="none">
            <a:spAutoFit/>
          </a:bodyPr>
          <a:lstStyle/>
          <a:p>
            <a:pPr>
              <a:lnSpc>
                <a:spcPct val="120000"/>
              </a:lnSpc>
            </a:pPr>
            <a:r>
              <a:rPr lang="zh-CN" altLang="en-US" sz="2000" b="1" dirty="0">
                <a:solidFill>
                  <a:schemeClr val="bg1"/>
                </a:solidFill>
                <a:latin typeface="微软雅黑" panose="020B0503020204020204" charset="-122"/>
                <a:ea typeface="微软雅黑" panose="020B0503020204020204" charset="-122"/>
              </a:rPr>
              <a:t>添加标题</a:t>
            </a:r>
            <a:endParaRPr lang="en-US" altLang="zh-CN" sz="2000" b="1" dirty="0">
              <a:solidFill>
                <a:schemeClr val="bg1"/>
              </a:solidFill>
              <a:latin typeface="微软雅黑" panose="020B0503020204020204" charset="-122"/>
              <a:ea typeface="微软雅黑" panose="020B0503020204020204" charset="-122"/>
            </a:endParaRPr>
          </a:p>
        </p:txBody>
      </p:sp>
      <p:sp>
        <p:nvSpPr>
          <p:cNvPr id="90" name="文本框 89"/>
          <p:cNvSpPr txBox="1"/>
          <p:nvPr/>
        </p:nvSpPr>
        <p:spPr>
          <a:xfrm>
            <a:off x="1141834" y="4516303"/>
            <a:ext cx="2229616" cy="932563"/>
          </a:xfrm>
          <a:prstGeom prst="rect">
            <a:avLst/>
          </a:prstGeom>
          <a:noFill/>
        </p:spPr>
        <p:txBody>
          <a:bodyPr wrap="square" lIns="91440" tIns="45720" rIns="91440" bIns="45720" rtlCol="0">
            <a:spAutoFit/>
          </a:bodyPr>
          <a:lstStyle/>
          <a:p>
            <a:pPr algn="just">
              <a:lnSpc>
                <a:spcPct val="130000"/>
              </a:lnSpc>
            </a:pPr>
            <a:r>
              <a:rPr lang="zh-CN" altLang="en-US" sz="1400" dirty="0">
                <a:solidFill>
                  <a:srgbClr val="3C4E56"/>
                </a:solidFill>
                <a:latin typeface="微软雅黑" panose="020B0503020204020204" charset="-122"/>
                <a:ea typeface="微软雅黑" panose="020B0503020204020204" charset="-122"/>
              </a:rPr>
              <a:t>请输入您的文字请输入您的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endParaRPr lang="zh-CN" altLang="en-US" sz="1400" dirty="0">
              <a:solidFill>
                <a:srgbClr val="3C4E56"/>
              </a:solidFill>
              <a:latin typeface="微软雅黑" panose="020B0503020204020204" charset="-122"/>
              <a:ea typeface="微软雅黑" panose="020B0503020204020204" charset="-122"/>
            </a:endParaRPr>
          </a:p>
        </p:txBody>
      </p:sp>
      <p:sp>
        <p:nvSpPr>
          <p:cNvPr id="91" name="文本框 90"/>
          <p:cNvSpPr txBox="1"/>
          <p:nvPr/>
        </p:nvSpPr>
        <p:spPr>
          <a:xfrm>
            <a:off x="3866383" y="3854488"/>
            <a:ext cx="2229616" cy="932563"/>
          </a:xfrm>
          <a:prstGeom prst="rect">
            <a:avLst/>
          </a:prstGeom>
          <a:noFill/>
        </p:spPr>
        <p:txBody>
          <a:bodyPr wrap="square" lIns="91440" tIns="45720" rIns="91440" bIns="45720" rtlCol="0">
            <a:spAutoFit/>
          </a:bodyPr>
          <a:lstStyle/>
          <a:p>
            <a:pPr algn="just">
              <a:lnSpc>
                <a:spcPct val="130000"/>
              </a:lnSpc>
            </a:pPr>
            <a:r>
              <a:rPr lang="zh-CN" altLang="en-US" sz="1400" dirty="0">
                <a:solidFill>
                  <a:srgbClr val="3C4E56"/>
                </a:solidFill>
                <a:latin typeface="微软雅黑" panose="020B0503020204020204" charset="-122"/>
                <a:ea typeface="微软雅黑" panose="020B0503020204020204" charset="-122"/>
              </a:rPr>
              <a:t>请输入您的文字请输入您的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endParaRPr lang="zh-CN" altLang="en-US" sz="1400" dirty="0">
              <a:solidFill>
                <a:srgbClr val="3C4E56"/>
              </a:solidFill>
              <a:latin typeface="微软雅黑" panose="020B0503020204020204" charset="-122"/>
              <a:ea typeface="微软雅黑" panose="020B0503020204020204" charset="-122"/>
            </a:endParaRPr>
          </a:p>
        </p:txBody>
      </p:sp>
      <p:sp>
        <p:nvSpPr>
          <p:cNvPr id="92" name="文本框 91"/>
          <p:cNvSpPr txBox="1"/>
          <p:nvPr/>
        </p:nvSpPr>
        <p:spPr>
          <a:xfrm>
            <a:off x="6615551" y="3178113"/>
            <a:ext cx="2229616" cy="932563"/>
          </a:xfrm>
          <a:prstGeom prst="rect">
            <a:avLst/>
          </a:prstGeom>
          <a:noFill/>
        </p:spPr>
        <p:txBody>
          <a:bodyPr wrap="square" lIns="91440" tIns="45720" rIns="91440" bIns="45720" rtlCol="0">
            <a:spAutoFit/>
          </a:bodyPr>
          <a:lstStyle/>
          <a:p>
            <a:pPr algn="just">
              <a:lnSpc>
                <a:spcPct val="130000"/>
              </a:lnSpc>
            </a:pPr>
            <a:r>
              <a:rPr lang="zh-CN" altLang="en-US" sz="1400" dirty="0">
                <a:solidFill>
                  <a:srgbClr val="3C4E56"/>
                </a:solidFill>
                <a:latin typeface="微软雅黑" panose="020B0503020204020204" charset="-122"/>
                <a:ea typeface="微软雅黑" panose="020B0503020204020204" charset="-122"/>
              </a:rPr>
              <a:t>请输入您的文字请输入您的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endParaRPr lang="zh-CN" altLang="en-US" sz="1400" dirty="0">
              <a:solidFill>
                <a:srgbClr val="3C4E56"/>
              </a:solidFill>
              <a:latin typeface="微软雅黑" panose="020B0503020204020204" charset="-122"/>
              <a:ea typeface="微软雅黑" panose="020B0503020204020204" charset="-122"/>
            </a:endParaRPr>
          </a:p>
        </p:txBody>
      </p:sp>
      <p:sp>
        <p:nvSpPr>
          <p:cNvPr id="93" name="文本框 92"/>
          <p:cNvSpPr txBox="1"/>
          <p:nvPr/>
        </p:nvSpPr>
        <p:spPr>
          <a:xfrm>
            <a:off x="9388057" y="2571232"/>
            <a:ext cx="2229616" cy="932563"/>
          </a:xfrm>
          <a:prstGeom prst="rect">
            <a:avLst/>
          </a:prstGeom>
          <a:noFill/>
        </p:spPr>
        <p:txBody>
          <a:bodyPr wrap="square" lIns="91440" tIns="45720" rIns="91440" bIns="45720" rtlCol="0">
            <a:spAutoFit/>
          </a:bodyPr>
          <a:lstStyle/>
          <a:p>
            <a:pPr algn="just">
              <a:lnSpc>
                <a:spcPct val="130000"/>
              </a:lnSpc>
            </a:pPr>
            <a:r>
              <a:rPr lang="zh-CN" altLang="en-US" sz="1400" dirty="0">
                <a:solidFill>
                  <a:srgbClr val="3C4E56"/>
                </a:solidFill>
                <a:latin typeface="微软雅黑" panose="020B0503020204020204" charset="-122"/>
                <a:ea typeface="微软雅黑" panose="020B0503020204020204" charset="-122"/>
              </a:rPr>
              <a:t>请输入您的文字请输入您的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r>
              <a:rPr lang="zh-CN" altLang="en-US" sz="1400" dirty="0">
                <a:solidFill>
                  <a:srgbClr val="3C4E56"/>
                </a:solidFill>
                <a:latin typeface="微软雅黑" panose="020B0503020204020204" charset="-122"/>
                <a:ea typeface="微软雅黑" panose="020B0503020204020204" charset="-122"/>
              </a:rPr>
              <a:t>请输入您的</a:t>
            </a:r>
            <a:r>
              <a:rPr lang="zh-CN" altLang="en-US" sz="1400" dirty="0" smtClean="0">
                <a:solidFill>
                  <a:srgbClr val="3C4E56"/>
                </a:solidFill>
                <a:latin typeface="微软雅黑" panose="020B0503020204020204" charset="-122"/>
                <a:ea typeface="微软雅黑" panose="020B0503020204020204" charset="-122"/>
              </a:rPr>
              <a:t>文字</a:t>
            </a:r>
            <a:endParaRPr lang="zh-CN" altLang="en-US" sz="1400" dirty="0">
              <a:solidFill>
                <a:srgbClr val="3C4E56"/>
              </a:solidFill>
              <a:latin typeface="微软雅黑" panose="020B0503020204020204" charset="-122"/>
              <a:ea typeface="微软雅黑" panose="020B0503020204020204" charset="-122"/>
            </a:endParaRPr>
          </a:p>
        </p:txBody>
      </p:sp>
      <p:sp>
        <p:nvSpPr>
          <p:cNvPr id="94" name="Freeform 60"/>
          <p:cNvSpPr>
            <a:spLocks noEditPoints="1"/>
          </p:cNvSpPr>
          <p:nvPr/>
        </p:nvSpPr>
        <p:spPr bwMode="auto">
          <a:xfrm>
            <a:off x="10861963" y="847022"/>
            <a:ext cx="827770" cy="864533"/>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FFC000"/>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2</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21</a:t>
            </a:fld>
            <a:endParaRPr lang="en-GB" dirty="0"/>
          </a:p>
        </p:txBody>
      </p:sp>
      <p:sp>
        <p:nvSpPr>
          <p:cNvPr id="11" name="Rectangle 4"/>
          <p:cNvSpPr/>
          <p:nvPr/>
        </p:nvSpPr>
        <p:spPr>
          <a:xfrm>
            <a:off x="701813" y="1813361"/>
            <a:ext cx="8942363" cy="174439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2" name="Isosceles Triangle 5"/>
          <p:cNvSpPr/>
          <p:nvPr/>
        </p:nvSpPr>
        <p:spPr>
          <a:xfrm rot="5400000">
            <a:off x="9292540" y="1704581"/>
            <a:ext cx="2800727" cy="1961953"/>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nvGrpSpPr>
          <p:cNvPr id="13" name="Group 6"/>
          <p:cNvGrpSpPr/>
          <p:nvPr/>
        </p:nvGrpSpPr>
        <p:grpSpPr>
          <a:xfrm>
            <a:off x="8287329" y="2328590"/>
            <a:ext cx="2405575" cy="713936"/>
            <a:chOff x="8305802" y="2818812"/>
            <a:chExt cx="2405575" cy="713936"/>
          </a:xfrm>
        </p:grpSpPr>
        <p:sp>
          <p:nvSpPr>
            <p:cNvPr id="14" name="Rectangle 10"/>
            <p:cNvSpPr/>
            <p:nvPr/>
          </p:nvSpPr>
          <p:spPr>
            <a:xfrm>
              <a:off x="8305802" y="2818812"/>
              <a:ext cx="2405575" cy="7139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6" name="Freeform 19"/>
            <p:cNvSpPr>
              <a:spLocks noEditPoints="1"/>
            </p:cNvSpPr>
            <p:nvPr/>
          </p:nvSpPr>
          <p:spPr bwMode="auto">
            <a:xfrm>
              <a:off x="8513920" y="2995442"/>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grpSp>
        <p:nvGrpSpPr>
          <p:cNvPr id="17" name="Group 13"/>
          <p:cNvGrpSpPr/>
          <p:nvPr/>
        </p:nvGrpSpPr>
        <p:grpSpPr>
          <a:xfrm>
            <a:off x="839655" y="2328589"/>
            <a:ext cx="2405575" cy="713936"/>
            <a:chOff x="858128" y="2818811"/>
            <a:chExt cx="2405575" cy="713936"/>
          </a:xfrm>
          <a:solidFill>
            <a:srgbClr val="C0504D"/>
          </a:solidFill>
        </p:grpSpPr>
        <p:sp>
          <p:nvSpPr>
            <p:cNvPr id="18" name="Rectangle 7"/>
            <p:cNvSpPr/>
            <p:nvPr/>
          </p:nvSpPr>
          <p:spPr>
            <a:xfrm>
              <a:off x="858128" y="2818811"/>
              <a:ext cx="2405575" cy="7139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0" name="Freeform 20"/>
            <p:cNvSpPr>
              <a:spLocks noEditPoints="1"/>
            </p:cNvSpPr>
            <p:nvPr/>
          </p:nvSpPr>
          <p:spPr bwMode="auto">
            <a:xfrm>
              <a:off x="1076472" y="2957279"/>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grpSp>
        <p:nvGrpSpPr>
          <p:cNvPr id="21" name="Group 12"/>
          <p:cNvGrpSpPr/>
          <p:nvPr/>
        </p:nvGrpSpPr>
        <p:grpSpPr>
          <a:xfrm>
            <a:off x="3322213" y="2328590"/>
            <a:ext cx="2405575" cy="713936"/>
            <a:chOff x="3340686" y="2818812"/>
            <a:chExt cx="2405575" cy="713936"/>
          </a:xfrm>
        </p:grpSpPr>
        <p:sp>
          <p:nvSpPr>
            <p:cNvPr id="22" name="Rectangle 8"/>
            <p:cNvSpPr/>
            <p:nvPr/>
          </p:nvSpPr>
          <p:spPr>
            <a:xfrm>
              <a:off x="3340686" y="2818812"/>
              <a:ext cx="2405575" cy="713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4" name="Freeform 21"/>
            <p:cNvSpPr>
              <a:spLocks noEditPoints="1"/>
            </p:cNvSpPr>
            <p:nvPr/>
          </p:nvSpPr>
          <p:spPr bwMode="auto">
            <a:xfrm>
              <a:off x="3514700" y="3021208"/>
              <a:ext cx="478982" cy="30914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grpSp>
        <p:nvGrpSpPr>
          <p:cNvPr id="25" name="Group 11"/>
          <p:cNvGrpSpPr/>
          <p:nvPr/>
        </p:nvGrpSpPr>
        <p:grpSpPr>
          <a:xfrm>
            <a:off x="5804771" y="2328590"/>
            <a:ext cx="2405575" cy="713936"/>
            <a:chOff x="5823244" y="2818812"/>
            <a:chExt cx="2405575" cy="713936"/>
          </a:xfrm>
        </p:grpSpPr>
        <p:sp>
          <p:nvSpPr>
            <p:cNvPr id="26" name="Rectangle 9"/>
            <p:cNvSpPr/>
            <p:nvPr/>
          </p:nvSpPr>
          <p:spPr>
            <a:xfrm>
              <a:off x="5823244" y="2818812"/>
              <a:ext cx="2405575" cy="7139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8" name="Freeform 22"/>
            <p:cNvSpPr>
              <a:spLocks noEditPoints="1"/>
            </p:cNvSpPr>
            <p:nvPr/>
          </p:nvSpPr>
          <p:spPr bwMode="auto">
            <a:xfrm>
              <a:off x="5973742" y="2983041"/>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sp>
        <p:nvSpPr>
          <p:cNvPr id="37" name="矩形 36"/>
          <p:cNvSpPr/>
          <p:nvPr/>
        </p:nvSpPr>
        <p:spPr>
          <a:xfrm>
            <a:off x="1605096" y="2443427"/>
            <a:ext cx="1210588" cy="461665"/>
          </a:xfrm>
          <a:prstGeom prst="rect">
            <a:avLst/>
          </a:prstGeom>
        </p:spPr>
        <p:txBody>
          <a:bodyPr wrap="none">
            <a:spAutoFit/>
          </a:bodyPr>
          <a:lstStyle/>
          <a:p>
            <a:pPr>
              <a:lnSpc>
                <a:spcPct val="120000"/>
              </a:lnSpc>
            </a:pPr>
            <a:r>
              <a:rPr lang="zh-CN" altLang="en-US" sz="2000" b="1" dirty="0">
                <a:solidFill>
                  <a:schemeClr val="bg1"/>
                </a:solidFill>
                <a:latin typeface="微软雅黑" panose="020B0503020204020204" charset="-122"/>
                <a:ea typeface="微软雅黑" panose="020B0503020204020204" charset="-122"/>
              </a:rPr>
              <a:t>添加标题</a:t>
            </a:r>
            <a:endParaRPr lang="en-US" altLang="zh-CN" sz="2000" b="1" dirty="0">
              <a:solidFill>
                <a:schemeClr val="bg1"/>
              </a:solidFill>
              <a:latin typeface="微软雅黑" panose="020B0503020204020204" charset="-122"/>
              <a:ea typeface="微软雅黑" panose="020B0503020204020204" charset="-122"/>
            </a:endParaRPr>
          </a:p>
        </p:txBody>
      </p:sp>
      <p:sp>
        <p:nvSpPr>
          <p:cNvPr id="38" name="矩形 37"/>
          <p:cNvSpPr/>
          <p:nvPr/>
        </p:nvSpPr>
        <p:spPr>
          <a:xfrm>
            <a:off x="4125707" y="2451715"/>
            <a:ext cx="1210588" cy="461665"/>
          </a:xfrm>
          <a:prstGeom prst="rect">
            <a:avLst/>
          </a:prstGeom>
        </p:spPr>
        <p:txBody>
          <a:bodyPr wrap="none">
            <a:spAutoFit/>
          </a:bodyPr>
          <a:lstStyle/>
          <a:p>
            <a:pPr>
              <a:lnSpc>
                <a:spcPct val="120000"/>
              </a:lnSpc>
            </a:pPr>
            <a:r>
              <a:rPr lang="zh-CN" altLang="en-US" sz="2000" b="1" dirty="0">
                <a:solidFill>
                  <a:schemeClr val="bg1"/>
                </a:solidFill>
                <a:latin typeface="微软雅黑" panose="020B0503020204020204" charset="-122"/>
                <a:ea typeface="微软雅黑" panose="020B0503020204020204" charset="-122"/>
              </a:rPr>
              <a:t>添加标题</a:t>
            </a:r>
            <a:endParaRPr lang="en-US" altLang="zh-CN" sz="2000" b="1" dirty="0">
              <a:solidFill>
                <a:schemeClr val="bg1"/>
              </a:solidFill>
              <a:latin typeface="微软雅黑" panose="020B0503020204020204" charset="-122"/>
              <a:ea typeface="微软雅黑" panose="020B0503020204020204" charset="-122"/>
            </a:endParaRPr>
          </a:p>
        </p:txBody>
      </p:sp>
      <p:sp>
        <p:nvSpPr>
          <p:cNvPr id="39" name="矩形 38"/>
          <p:cNvSpPr/>
          <p:nvPr/>
        </p:nvSpPr>
        <p:spPr>
          <a:xfrm>
            <a:off x="6402264" y="2450629"/>
            <a:ext cx="1210588" cy="461665"/>
          </a:xfrm>
          <a:prstGeom prst="rect">
            <a:avLst/>
          </a:prstGeom>
        </p:spPr>
        <p:txBody>
          <a:bodyPr wrap="none">
            <a:spAutoFit/>
          </a:bodyPr>
          <a:lstStyle/>
          <a:p>
            <a:pPr>
              <a:lnSpc>
                <a:spcPct val="120000"/>
              </a:lnSpc>
            </a:pPr>
            <a:r>
              <a:rPr lang="zh-CN" altLang="en-US" sz="2000" b="1" dirty="0">
                <a:solidFill>
                  <a:schemeClr val="bg1"/>
                </a:solidFill>
                <a:latin typeface="微软雅黑" panose="020B0503020204020204" charset="-122"/>
                <a:ea typeface="微软雅黑" panose="020B0503020204020204" charset="-122"/>
              </a:rPr>
              <a:t>添加标题</a:t>
            </a:r>
            <a:endParaRPr lang="en-US" altLang="zh-CN" sz="2000" b="1" dirty="0">
              <a:solidFill>
                <a:schemeClr val="bg1"/>
              </a:solidFill>
              <a:latin typeface="微软雅黑" panose="020B0503020204020204" charset="-122"/>
              <a:ea typeface="微软雅黑" panose="020B0503020204020204" charset="-122"/>
            </a:endParaRPr>
          </a:p>
        </p:txBody>
      </p:sp>
      <p:sp>
        <p:nvSpPr>
          <p:cNvPr id="40" name="矩形 39"/>
          <p:cNvSpPr/>
          <p:nvPr/>
        </p:nvSpPr>
        <p:spPr>
          <a:xfrm>
            <a:off x="9038882" y="2451714"/>
            <a:ext cx="1210588" cy="461665"/>
          </a:xfrm>
          <a:prstGeom prst="rect">
            <a:avLst/>
          </a:prstGeom>
        </p:spPr>
        <p:txBody>
          <a:bodyPr wrap="none">
            <a:spAutoFit/>
          </a:bodyPr>
          <a:lstStyle/>
          <a:p>
            <a:pPr>
              <a:lnSpc>
                <a:spcPct val="120000"/>
              </a:lnSpc>
            </a:pPr>
            <a:r>
              <a:rPr lang="zh-CN" altLang="en-US" sz="2000" b="1" dirty="0">
                <a:solidFill>
                  <a:schemeClr val="bg1"/>
                </a:solidFill>
                <a:latin typeface="微软雅黑" panose="020B0503020204020204" charset="-122"/>
                <a:ea typeface="微软雅黑" panose="020B0503020204020204" charset="-122"/>
              </a:rPr>
              <a:t>添加标题</a:t>
            </a:r>
            <a:endParaRPr lang="en-US" altLang="zh-CN" sz="2000" b="1" dirty="0">
              <a:solidFill>
                <a:schemeClr val="bg1"/>
              </a:solidFill>
              <a:latin typeface="微软雅黑" panose="020B0503020204020204" charset="-122"/>
              <a:ea typeface="微软雅黑" panose="020B0503020204020204" charset="-122"/>
            </a:endParaRPr>
          </a:p>
        </p:txBody>
      </p:sp>
      <p:grpSp>
        <p:nvGrpSpPr>
          <p:cNvPr id="41" name="组合 40"/>
          <p:cNvGrpSpPr/>
          <p:nvPr/>
        </p:nvGrpSpPr>
        <p:grpSpPr>
          <a:xfrm>
            <a:off x="611342" y="4013230"/>
            <a:ext cx="2710871" cy="1299480"/>
            <a:chOff x="4565484" y="3198627"/>
            <a:chExt cx="1519166" cy="1299480"/>
          </a:xfrm>
        </p:grpSpPr>
        <p:sp>
          <p:nvSpPr>
            <p:cNvPr id="42" name="文本框 41"/>
            <p:cNvSpPr txBox="1"/>
            <p:nvPr/>
          </p:nvSpPr>
          <p:spPr>
            <a:xfrm>
              <a:off x="4565484" y="3198627"/>
              <a:ext cx="151916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504D"/>
                  </a:solidFill>
                  <a:effectLst/>
                  <a:uLnTx/>
                  <a:uFillTx/>
                  <a:latin typeface="微软雅黑" panose="020B0503020204020204" charset="-122"/>
                  <a:ea typeface="微软雅黑" panose="020B0503020204020204" charset="-122"/>
                </a:rPr>
                <a:t>在此添加标题</a:t>
              </a:r>
            </a:p>
          </p:txBody>
        </p:sp>
        <p:sp>
          <p:nvSpPr>
            <p:cNvPr id="43" name="文本框 42"/>
            <p:cNvSpPr txBox="1"/>
            <p:nvPr/>
          </p:nvSpPr>
          <p:spPr>
            <a:xfrm>
              <a:off x="4756646" y="3607414"/>
              <a:ext cx="1136840" cy="890693"/>
            </a:xfrm>
            <a:prstGeom prst="rect">
              <a:avLst/>
            </a:prstGeom>
            <a:noFill/>
          </p:spPr>
          <p:txBody>
            <a:bodyPr wrap="square" rtlCol="0">
              <a:spAutoFit/>
            </a:bodyPr>
            <a:lstStyle/>
            <a:p>
              <a:pPr lvl="0" algn="ctr">
                <a:lnSpc>
                  <a:spcPct val="150000"/>
                </a:lnSpc>
                <a:defRPr/>
              </a:pPr>
              <a:r>
                <a:rPr lang="zh-CN" altLang="en-US" sz="12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endParaRPr>
            </a:p>
          </p:txBody>
        </p:sp>
      </p:grpSp>
      <p:grpSp>
        <p:nvGrpSpPr>
          <p:cNvPr id="44" name="组合 43"/>
          <p:cNvGrpSpPr/>
          <p:nvPr/>
        </p:nvGrpSpPr>
        <p:grpSpPr>
          <a:xfrm>
            <a:off x="3046311" y="4046125"/>
            <a:ext cx="2710871" cy="1324267"/>
            <a:chOff x="4565484" y="3198627"/>
            <a:chExt cx="1519166" cy="1324267"/>
          </a:xfrm>
        </p:grpSpPr>
        <p:sp>
          <p:nvSpPr>
            <p:cNvPr id="45" name="文本框 44"/>
            <p:cNvSpPr txBox="1"/>
            <p:nvPr/>
          </p:nvSpPr>
          <p:spPr>
            <a:xfrm>
              <a:off x="4565484" y="3198627"/>
              <a:ext cx="151916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ED7D31"/>
                  </a:solidFill>
                  <a:effectLst/>
                  <a:uLnTx/>
                  <a:uFillTx/>
                  <a:latin typeface="微软雅黑" panose="020B0503020204020204" charset="-122"/>
                  <a:ea typeface="微软雅黑" panose="020B0503020204020204" charset="-122"/>
                </a:rPr>
                <a:t>在此添加标题</a:t>
              </a:r>
            </a:p>
          </p:txBody>
        </p:sp>
        <p:sp>
          <p:nvSpPr>
            <p:cNvPr id="46" name="文本框 45"/>
            <p:cNvSpPr txBox="1"/>
            <p:nvPr/>
          </p:nvSpPr>
          <p:spPr>
            <a:xfrm>
              <a:off x="4756646" y="3632201"/>
              <a:ext cx="1136840" cy="890693"/>
            </a:xfrm>
            <a:prstGeom prst="rect">
              <a:avLst/>
            </a:prstGeom>
            <a:noFill/>
          </p:spPr>
          <p:txBody>
            <a:bodyPr wrap="square" rtlCol="0">
              <a:spAutoFit/>
            </a:bodyPr>
            <a:lstStyle/>
            <a:p>
              <a:pPr lvl="0" algn="ctr">
                <a:lnSpc>
                  <a:spcPct val="150000"/>
                </a:lnSpc>
                <a:defRPr/>
              </a:pPr>
              <a:r>
                <a:rPr lang="zh-CN" altLang="en-US" sz="12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endParaRPr>
            </a:p>
          </p:txBody>
        </p:sp>
      </p:grpSp>
      <p:grpSp>
        <p:nvGrpSpPr>
          <p:cNvPr id="47" name="组合 46"/>
          <p:cNvGrpSpPr/>
          <p:nvPr/>
        </p:nvGrpSpPr>
        <p:grpSpPr>
          <a:xfrm>
            <a:off x="5542709" y="4069593"/>
            <a:ext cx="2710871" cy="1326340"/>
            <a:chOff x="4565484" y="3198627"/>
            <a:chExt cx="1519166" cy="1326340"/>
          </a:xfrm>
        </p:grpSpPr>
        <p:sp>
          <p:nvSpPr>
            <p:cNvPr id="48" name="文本框 47"/>
            <p:cNvSpPr txBox="1"/>
            <p:nvPr/>
          </p:nvSpPr>
          <p:spPr>
            <a:xfrm>
              <a:off x="4565484" y="3198627"/>
              <a:ext cx="151916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A5A5A5"/>
                  </a:solidFill>
                  <a:effectLst/>
                  <a:uLnTx/>
                  <a:uFillTx/>
                  <a:latin typeface="微软雅黑" panose="020B0503020204020204" charset="-122"/>
                  <a:ea typeface="微软雅黑" panose="020B0503020204020204" charset="-122"/>
                </a:rPr>
                <a:t>在此添加标题</a:t>
              </a:r>
            </a:p>
          </p:txBody>
        </p:sp>
        <p:sp>
          <p:nvSpPr>
            <p:cNvPr id="49" name="文本框 48"/>
            <p:cNvSpPr txBox="1"/>
            <p:nvPr/>
          </p:nvSpPr>
          <p:spPr>
            <a:xfrm>
              <a:off x="4756646" y="3634274"/>
              <a:ext cx="1136840" cy="890693"/>
            </a:xfrm>
            <a:prstGeom prst="rect">
              <a:avLst/>
            </a:prstGeom>
            <a:noFill/>
          </p:spPr>
          <p:txBody>
            <a:bodyPr wrap="square" rtlCol="0">
              <a:spAutoFit/>
            </a:bodyPr>
            <a:lstStyle/>
            <a:p>
              <a:pPr lvl="0" algn="ctr">
                <a:lnSpc>
                  <a:spcPct val="150000"/>
                </a:lnSpc>
                <a:defRPr/>
              </a:pPr>
              <a:r>
                <a:rPr lang="zh-CN" altLang="en-US" sz="12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endParaRPr>
            </a:p>
          </p:txBody>
        </p:sp>
      </p:grpSp>
      <p:grpSp>
        <p:nvGrpSpPr>
          <p:cNvPr id="50" name="组合 49"/>
          <p:cNvGrpSpPr/>
          <p:nvPr/>
        </p:nvGrpSpPr>
        <p:grpSpPr>
          <a:xfrm>
            <a:off x="8039107" y="4069593"/>
            <a:ext cx="2710871" cy="1337473"/>
            <a:chOff x="4565484" y="3198627"/>
            <a:chExt cx="1519166" cy="1337473"/>
          </a:xfrm>
        </p:grpSpPr>
        <p:sp>
          <p:nvSpPr>
            <p:cNvPr id="51" name="文本框 50"/>
            <p:cNvSpPr txBox="1"/>
            <p:nvPr/>
          </p:nvSpPr>
          <p:spPr>
            <a:xfrm>
              <a:off x="4565484" y="3198627"/>
              <a:ext cx="151916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FFC000"/>
                  </a:solidFill>
                  <a:effectLst/>
                  <a:uLnTx/>
                  <a:uFillTx/>
                  <a:latin typeface="微软雅黑" panose="020B0503020204020204" charset="-122"/>
                  <a:ea typeface="微软雅黑" panose="020B0503020204020204" charset="-122"/>
                </a:rPr>
                <a:t>在此添加标题</a:t>
              </a:r>
            </a:p>
          </p:txBody>
        </p:sp>
        <p:sp>
          <p:nvSpPr>
            <p:cNvPr id="52" name="文本框 51"/>
            <p:cNvSpPr txBox="1"/>
            <p:nvPr/>
          </p:nvSpPr>
          <p:spPr>
            <a:xfrm>
              <a:off x="4756646" y="3645407"/>
              <a:ext cx="1136840" cy="890693"/>
            </a:xfrm>
            <a:prstGeom prst="rect">
              <a:avLst/>
            </a:prstGeom>
            <a:noFill/>
          </p:spPr>
          <p:txBody>
            <a:bodyPr wrap="square" rtlCol="0">
              <a:spAutoFit/>
            </a:bodyPr>
            <a:lstStyle/>
            <a:p>
              <a:pPr lvl="0" algn="ctr">
                <a:lnSpc>
                  <a:spcPct val="150000"/>
                </a:lnSpc>
                <a:defRPr/>
              </a:pPr>
              <a:r>
                <a:rPr lang="zh-CN" altLang="en-US" sz="12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1</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9034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22</a:t>
            </a:fld>
            <a:endParaRPr lang="en-GB" dirty="0"/>
          </a:p>
        </p:txBody>
      </p:sp>
      <p:sp>
        <p:nvSpPr>
          <p:cNvPr id="54" name="Freeform 9"/>
          <p:cNvSpPr/>
          <p:nvPr/>
        </p:nvSpPr>
        <p:spPr>
          <a:xfrm flipH="1">
            <a:off x="3875570" y="4902984"/>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58" name="Freeform 14"/>
          <p:cNvSpPr/>
          <p:nvPr/>
        </p:nvSpPr>
        <p:spPr>
          <a:xfrm>
            <a:off x="5570186" y="3633136"/>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72" name="Freeform 15"/>
          <p:cNvSpPr/>
          <p:nvPr/>
        </p:nvSpPr>
        <p:spPr>
          <a:xfrm>
            <a:off x="5570186" y="1087902"/>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76" name="Freeform 13"/>
          <p:cNvSpPr/>
          <p:nvPr/>
        </p:nvSpPr>
        <p:spPr>
          <a:xfrm flipH="1">
            <a:off x="3879532" y="2360724"/>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79" name="TextBox 58"/>
          <p:cNvSpPr txBox="1"/>
          <p:nvPr/>
        </p:nvSpPr>
        <p:spPr>
          <a:xfrm>
            <a:off x="6912274" y="2559993"/>
            <a:ext cx="1040670" cy="707886"/>
          </a:xfrm>
          <a:prstGeom prst="rect">
            <a:avLst/>
          </a:prstGeom>
          <a:noFill/>
        </p:spPr>
        <p:txBody>
          <a:bodyPr wrap="none" rtlCol="0">
            <a:spAutoFit/>
          </a:bodyPr>
          <a:lstStyle/>
          <a:p>
            <a:r>
              <a:rPr lang="en-US" sz="4000" b="1" dirty="0" smtClean="0">
                <a:latin typeface="Arial" panose="020B0604020202020204" pitchFamily="34" charset="0"/>
                <a:cs typeface="Arial" panose="020B0604020202020204" pitchFamily="34" charset="0"/>
              </a:rPr>
              <a:t>123</a:t>
            </a:r>
          </a:p>
        </p:txBody>
      </p:sp>
      <p:sp>
        <p:nvSpPr>
          <p:cNvPr id="80" name="TextBox 59"/>
          <p:cNvSpPr txBox="1"/>
          <p:nvPr/>
        </p:nvSpPr>
        <p:spPr>
          <a:xfrm>
            <a:off x="6912274" y="5102253"/>
            <a:ext cx="1040670" cy="707886"/>
          </a:xfrm>
          <a:prstGeom prst="rect">
            <a:avLst/>
          </a:prstGeom>
          <a:noFill/>
        </p:spPr>
        <p:txBody>
          <a:bodyPr wrap="none" rtlCol="0">
            <a:spAutoFit/>
          </a:bodyPr>
          <a:lstStyle/>
          <a:p>
            <a:r>
              <a:rPr lang="en-US" sz="4000" b="1" dirty="0" smtClean="0">
                <a:latin typeface="Arial" panose="020B0604020202020204" pitchFamily="34" charset="0"/>
                <a:cs typeface="Arial" panose="020B0604020202020204" pitchFamily="34" charset="0"/>
              </a:rPr>
              <a:t>123</a:t>
            </a:r>
            <a:endParaRPr lang="en-GB" sz="4000" b="1" dirty="0">
              <a:latin typeface="Arial" panose="020B0604020202020204" pitchFamily="34" charset="0"/>
              <a:cs typeface="Arial" panose="020B0604020202020204" pitchFamily="34" charset="0"/>
            </a:endParaRPr>
          </a:p>
        </p:txBody>
      </p:sp>
      <p:sp>
        <p:nvSpPr>
          <p:cNvPr id="81" name="TextBox 60"/>
          <p:cNvSpPr txBox="1"/>
          <p:nvPr/>
        </p:nvSpPr>
        <p:spPr>
          <a:xfrm>
            <a:off x="4299913" y="3837630"/>
            <a:ext cx="1040670" cy="707886"/>
          </a:xfrm>
          <a:prstGeom prst="rect">
            <a:avLst/>
          </a:prstGeom>
          <a:noFill/>
        </p:spPr>
        <p:txBody>
          <a:bodyPr wrap="none" rtlCol="0">
            <a:spAutoFit/>
          </a:bodyPr>
          <a:lstStyle/>
          <a:p>
            <a:pPr algn="r"/>
            <a:r>
              <a:rPr lang="en-US" sz="4000" b="1" dirty="0" smtClean="0">
                <a:latin typeface="Arial" panose="020B0604020202020204" pitchFamily="34" charset="0"/>
                <a:cs typeface="Arial" panose="020B0604020202020204" pitchFamily="34" charset="0"/>
              </a:rPr>
              <a:t>123</a:t>
            </a:r>
            <a:endParaRPr lang="en-GB" sz="4000" b="1" dirty="0">
              <a:latin typeface="Arial" panose="020B0604020202020204" pitchFamily="34" charset="0"/>
              <a:cs typeface="Arial" panose="020B0604020202020204" pitchFamily="34" charset="0"/>
            </a:endParaRPr>
          </a:p>
        </p:txBody>
      </p:sp>
      <p:sp>
        <p:nvSpPr>
          <p:cNvPr id="82" name="TextBox 61"/>
          <p:cNvSpPr txBox="1"/>
          <p:nvPr/>
        </p:nvSpPr>
        <p:spPr>
          <a:xfrm>
            <a:off x="4299913" y="1281620"/>
            <a:ext cx="1040670" cy="707886"/>
          </a:xfrm>
          <a:prstGeom prst="rect">
            <a:avLst/>
          </a:prstGeom>
          <a:noFill/>
        </p:spPr>
        <p:txBody>
          <a:bodyPr wrap="none" rtlCol="0">
            <a:spAutoFit/>
          </a:bodyPr>
          <a:lstStyle/>
          <a:p>
            <a:pPr algn="r"/>
            <a:r>
              <a:rPr lang="en-US" sz="4000" b="1" dirty="0" smtClean="0">
                <a:latin typeface="Arial" panose="020B0604020202020204" pitchFamily="34" charset="0"/>
                <a:cs typeface="Arial" panose="020B0604020202020204" pitchFamily="34" charset="0"/>
              </a:rPr>
              <a:t>123</a:t>
            </a:r>
            <a:endParaRPr lang="en-GB" sz="4000" b="1" dirty="0">
              <a:latin typeface="Arial" panose="020B0604020202020204" pitchFamily="34" charset="0"/>
              <a:cs typeface="Arial" panose="020B0604020202020204" pitchFamily="34" charset="0"/>
            </a:endParaRPr>
          </a:p>
        </p:txBody>
      </p:sp>
      <p:sp>
        <p:nvSpPr>
          <p:cNvPr id="87" name="Freeform 48"/>
          <p:cNvSpPr>
            <a:spLocks noEditPoints="1"/>
          </p:cNvSpPr>
          <p:nvPr/>
        </p:nvSpPr>
        <p:spPr bwMode="auto">
          <a:xfrm rot="20738812">
            <a:off x="5893997" y="2633326"/>
            <a:ext cx="404004" cy="561219"/>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88" name="Freeform 43"/>
          <p:cNvSpPr>
            <a:spLocks noEditPoints="1"/>
          </p:cNvSpPr>
          <p:nvPr/>
        </p:nvSpPr>
        <p:spPr bwMode="auto">
          <a:xfrm>
            <a:off x="5736355" y="4033854"/>
            <a:ext cx="774706" cy="369503"/>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89" name="Freeform 46"/>
          <p:cNvSpPr/>
          <p:nvPr/>
        </p:nvSpPr>
        <p:spPr bwMode="auto">
          <a:xfrm>
            <a:off x="5875361" y="5248082"/>
            <a:ext cx="485898" cy="362976"/>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90" name="Freeform 23"/>
          <p:cNvSpPr>
            <a:spLocks noEditPoints="1"/>
          </p:cNvSpPr>
          <p:nvPr/>
        </p:nvSpPr>
        <p:spPr bwMode="auto">
          <a:xfrm>
            <a:off x="5782261" y="1314983"/>
            <a:ext cx="672098" cy="557621"/>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ln>
        </p:spPr>
        <p:txBody>
          <a:bodyPr vert="horz" wrap="square" lIns="121920" tIns="60960" rIns="121920" bIns="60960" numCol="1" anchor="t" anchorCtr="0" compatLnSpc="1"/>
          <a:lstStyle/>
          <a:p>
            <a:endParaRPr lang="en-US" sz="2400">
              <a:latin typeface="Arial" panose="020B0604020202020204" pitchFamily="34" charset="0"/>
              <a:cs typeface="Arial" panose="020B0604020202020204" pitchFamily="34" charset="0"/>
            </a:endParaRPr>
          </a:p>
        </p:txBody>
      </p:sp>
      <p:sp>
        <p:nvSpPr>
          <p:cNvPr id="91" name="文本框 90"/>
          <p:cNvSpPr txBox="1"/>
          <p:nvPr/>
        </p:nvSpPr>
        <p:spPr>
          <a:xfrm>
            <a:off x="6035045" y="1478029"/>
            <a:ext cx="271087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rPr>
              <a:t>在此添加标题</a:t>
            </a:r>
          </a:p>
        </p:txBody>
      </p:sp>
      <p:sp>
        <p:nvSpPr>
          <p:cNvPr id="92" name="文本框 91"/>
          <p:cNvSpPr txBox="1"/>
          <p:nvPr/>
        </p:nvSpPr>
        <p:spPr>
          <a:xfrm>
            <a:off x="3603206" y="2764049"/>
            <a:ext cx="271087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rPr>
              <a:t>在此添加标题</a:t>
            </a:r>
          </a:p>
        </p:txBody>
      </p:sp>
      <p:sp>
        <p:nvSpPr>
          <p:cNvPr id="93" name="文本框 92"/>
          <p:cNvSpPr txBox="1"/>
          <p:nvPr/>
        </p:nvSpPr>
        <p:spPr>
          <a:xfrm>
            <a:off x="5875361" y="4038118"/>
            <a:ext cx="271087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rPr>
              <a:t>在此添加标题</a:t>
            </a:r>
          </a:p>
        </p:txBody>
      </p:sp>
      <p:sp>
        <p:nvSpPr>
          <p:cNvPr id="94" name="文本框 93"/>
          <p:cNvSpPr txBox="1"/>
          <p:nvPr/>
        </p:nvSpPr>
        <p:spPr>
          <a:xfrm>
            <a:off x="3611166" y="5305207"/>
            <a:ext cx="271087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rPr>
              <a:t>在此添加标题</a:t>
            </a:r>
          </a:p>
        </p:txBody>
      </p:sp>
      <p:sp>
        <p:nvSpPr>
          <p:cNvPr id="95" name="文本框 94"/>
          <p:cNvSpPr txBox="1"/>
          <p:nvPr/>
        </p:nvSpPr>
        <p:spPr>
          <a:xfrm>
            <a:off x="8745916" y="1201959"/>
            <a:ext cx="2028631" cy="890693"/>
          </a:xfrm>
          <a:prstGeom prst="rect">
            <a:avLst/>
          </a:prstGeom>
          <a:noFill/>
        </p:spPr>
        <p:txBody>
          <a:bodyPr wrap="square" rtlCol="0">
            <a:spAutoFit/>
          </a:bodyPr>
          <a:lstStyle/>
          <a:p>
            <a:pPr lvl="0" algn="ctr">
              <a:lnSpc>
                <a:spcPct val="150000"/>
              </a:lnSpc>
              <a:defRPr/>
            </a:pPr>
            <a:r>
              <a:rPr lang="zh-CN" altLang="en-US" sz="12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endParaRPr>
          </a:p>
        </p:txBody>
      </p:sp>
      <p:sp>
        <p:nvSpPr>
          <p:cNvPr id="96" name="文本框 95"/>
          <p:cNvSpPr txBox="1"/>
          <p:nvPr/>
        </p:nvSpPr>
        <p:spPr>
          <a:xfrm>
            <a:off x="1712738" y="2420935"/>
            <a:ext cx="2028631" cy="890693"/>
          </a:xfrm>
          <a:prstGeom prst="rect">
            <a:avLst/>
          </a:prstGeom>
          <a:noFill/>
        </p:spPr>
        <p:txBody>
          <a:bodyPr wrap="square" rtlCol="0">
            <a:spAutoFit/>
          </a:bodyPr>
          <a:lstStyle/>
          <a:p>
            <a:pPr lvl="0" algn="ctr">
              <a:lnSpc>
                <a:spcPct val="150000"/>
              </a:lnSpc>
              <a:defRPr/>
            </a:pPr>
            <a:r>
              <a:rPr lang="zh-CN" altLang="en-US" sz="12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endParaRPr>
          </a:p>
        </p:txBody>
      </p:sp>
      <p:sp>
        <p:nvSpPr>
          <p:cNvPr id="97" name="文本框 96"/>
          <p:cNvSpPr txBox="1"/>
          <p:nvPr/>
        </p:nvSpPr>
        <p:spPr>
          <a:xfrm>
            <a:off x="8725238" y="3731886"/>
            <a:ext cx="2028631" cy="890693"/>
          </a:xfrm>
          <a:prstGeom prst="rect">
            <a:avLst/>
          </a:prstGeom>
          <a:noFill/>
        </p:spPr>
        <p:txBody>
          <a:bodyPr wrap="square" rtlCol="0">
            <a:spAutoFit/>
          </a:bodyPr>
          <a:lstStyle/>
          <a:p>
            <a:pPr lvl="0" algn="ctr">
              <a:lnSpc>
                <a:spcPct val="150000"/>
              </a:lnSpc>
              <a:defRPr/>
            </a:pPr>
            <a:r>
              <a:rPr lang="zh-CN" altLang="en-US" sz="12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endParaRPr>
          </a:p>
        </p:txBody>
      </p:sp>
      <p:sp>
        <p:nvSpPr>
          <p:cNvPr id="98" name="文本框 97"/>
          <p:cNvSpPr txBox="1"/>
          <p:nvPr/>
        </p:nvSpPr>
        <p:spPr>
          <a:xfrm>
            <a:off x="1712738" y="5017906"/>
            <a:ext cx="2028631" cy="890693"/>
          </a:xfrm>
          <a:prstGeom prst="rect">
            <a:avLst/>
          </a:prstGeom>
          <a:noFill/>
        </p:spPr>
        <p:txBody>
          <a:bodyPr wrap="square" rtlCol="0">
            <a:spAutoFit/>
          </a:bodyPr>
          <a:lstStyle/>
          <a:p>
            <a:pPr lvl="0" algn="ctr">
              <a:lnSpc>
                <a:spcPct val="150000"/>
              </a:lnSpc>
              <a:defRPr/>
            </a:pPr>
            <a:r>
              <a:rPr lang="zh-CN" altLang="en-US" sz="12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2</a:t>
            </a:r>
            <a:endParaRPr 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9034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23</a:t>
            </a:fld>
            <a:endParaRPr lang="en-GB" dirty="0"/>
          </a:p>
        </p:txBody>
      </p:sp>
      <p:sp>
        <p:nvSpPr>
          <p:cNvPr id="9" name="矩形 8"/>
          <p:cNvSpPr/>
          <p:nvPr/>
        </p:nvSpPr>
        <p:spPr>
          <a:xfrm>
            <a:off x="0" y="2204552"/>
            <a:ext cx="10922524" cy="20167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36356" y="2603289"/>
            <a:ext cx="1865787" cy="1240153"/>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711521" y="2603289"/>
            <a:ext cx="1865787" cy="12401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738629" y="2603289"/>
            <a:ext cx="1865787" cy="124015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7081855" y="1142439"/>
            <a:ext cx="3624590" cy="3249802"/>
            <a:chOff x="4150990" y="1770942"/>
            <a:chExt cx="3923071" cy="3269668"/>
          </a:xfrm>
          <a:effectLst>
            <a:reflection blurRad="6350" stA="52000" endA="300" endPos="35000" dir="5400000" sy="-100000" algn="bl" rotWithShape="0"/>
          </a:effectLst>
        </p:grpSpPr>
        <p:pic>
          <p:nvPicPr>
            <p:cNvPr id="20" name="Picture 2" descr="Monitor.png"/>
            <p:cNvPicPr>
              <a:picLocks noChangeAspect="1"/>
            </p:cNvPicPr>
            <p:nvPr/>
          </p:nvPicPr>
          <p:blipFill>
            <a:blip r:embed="rId5"/>
            <a:stretch>
              <a:fillRect/>
            </a:stretch>
          </p:blipFill>
          <p:spPr>
            <a:xfrm>
              <a:off x="4150990" y="1770942"/>
              <a:ext cx="3923071" cy="3269668"/>
            </a:xfrm>
            <a:prstGeom prst="rect">
              <a:avLst/>
            </a:prstGeom>
          </p:spPr>
        </p:pic>
        <p:sp>
          <p:nvSpPr>
            <p:cNvPr id="21" name="矩形 20"/>
            <p:cNvSpPr/>
            <p:nvPr/>
          </p:nvSpPr>
          <p:spPr>
            <a:xfrm>
              <a:off x="4340088" y="1944266"/>
              <a:ext cx="3528392" cy="201622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2" name="Picture 4" descr="Monitor-Light.png"/>
            <p:cNvPicPr>
              <a:picLocks noChangeAspect="1"/>
            </p:cNvPicPr>
            <p:nvPr/>
          </p:nvPicPr>
          <p:blipFill>
            <a:blip r:embed="rId7" cstate="print"/>
            <a:stretch>
              <a:fillRect/>
            </a:stretch>
          </p:blipFill>
          <p:spPr>
            <a:xfrm>
              <a:off x="6361778" y="1937085"/>
              <a:ext cx="1499462" cy="1834577"/>
            </a:xfrm>
            <a:prstGeom prst="rect">
              <a:avLst/>
            </a:prstGeom>
          </p:spPr>
        </p:pic>
      </p:grpSp>
      <p:sp>
        <p:nvSpPr>
          <p:cNvPr id="23" name="矩形 22"/>
          <p:cNvSpPr/>
          <p:nvPr/>
        </p:nvSpPr>
        <p:spPr>
          <a:xfrm>
            <a:off x="1123492" y="4764328"/>
            <a:ext cx="9363425" cy="1186815"/>
          </a:xfrm>
          <a:prstGeom prst="rect">
            <a:avLst/>
          </a:prstGeom>
        </p:spPr>
        <p:txBody>
          <a:bodyPr wrap="square">
            <a:spAutoFit/>
          </a:bodyPr>
          <a:lstStyle/>
          <a:p>
            <a:pPr>
              <a:lnSpc>
                <a:spcPct val="120000"/>
              </a:lnSpc>
            </a:pPr>
            <a:r>
              <a:rPr sz="1200" dirty="0">
                <a:solidFill>
                  <a:schemeClr val="tx1">
                    <a:lumMod val="75000"/>
                    <a:lumOff val="25000"/>
                  </a:schemeClr>
                </a:solidFill>
                <a:ea typeface="微软雅黑" panose="020B050302020402020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8)">
                                      <p:cBhvr>
                                        <p:cTn id="12" dur="750"/>
                                        <p:tgtEl>
                                          <p:spTgt spid="12"/>
                                        </p:tgtEl>
                                      </p:cBhvr>
                                    </p:animEffect>
                                  </p:childTnLst>
                                </p:cTn>
                              </p:par>
                            </p:childTnLst>
                          </p:cTn>
                        </p:par>
                        <p:par>
                          <p:cTn id="13" fill="hold">
                            <p:stCondLst>
                              <p:cond delay="1500"/>
                            </p:stCondLst>
                            <p:childTnLst>
                              <p:par>
                                <p:cTn id="14" presetID="21"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heel(8)">
                                      <p:cBhvr>
                                        <p:cTn id="16" dur="750"/>
                                        <p:tgtEl>
                                          <p:spTgt spid="17"/>
                                        </p:tgtEl>
                                      </p:cBhvr>
                                    </p:animEffect>
                                  </p:childTnLst>
                                </p:cTn>
                              </p:par>
                            </p:childTnLst>
                          </p:cTn>
                        </p:par>
                        <p:par>
                          <p:cTn id="17" fill="hold">
                            <p:stCondLst>
                              <p:cond delay="2500"/>
                            </p:stCondLst>
                            <p:childTnLst>
                              <p:par>
                                <p:cTn id="18" presetID="21"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heel(8)">
                                      <p:cBhvr>
                                        <p:cTn id="20" dur="750"/>
                                        <p:tgtEl>
                                          <p:spTgt spid="18"/>
                                        </p:tgtEl>
                                      </p:cBhvr>
                                    </p:animEffect>
                                  </p:childTnLst>
                                </p:cTn>
                              </p:par>
                            </p:childTnLst>
                          </p:cTn>
                        </p:par>
                        <p:par>
                          <p:cTn id="21" fill="hold">
                            <p:stCondLst>
                              <p:cond delay="3500"/>
                            </p:stCondLst>
                            <p:childTnLst>
                              <p:par>
                                <p:cTn id="22" presetID="47" presetClass="entr" presetSubtype="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14" presetClass="entr" presetSubtype="1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randombar(horizontal)">
                                      <p:cBhvr>
                                        <p:cTn id="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bldLvl="0" animBg="1"/>
      <p:bldP spid="17" grpId="0" bldLvl="0" animBg="1"/>
      <p:bldP spid="18" grpId="0" bldLvl="0" animBg="1"/>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3</a:t>
            </a:r>
            <a:endParaRPr 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9034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24</a:t>
            </a:fld>
            <a:endParaRPr lang="en-GB" dirty="0"/>
          </a:p>
        </p:txBody>
      </p:sp>
      <p:grpSp>
        <p:nvGrpSpPr>
          <p:cNvPr id="2" name="组合 1"/>
          <p:cNvGrpSpPr/>
          <p:nvPr/>
        </p:nvGrpSpPr>
        <p:grpSpPr>
          <a:xfrm>
            <a:off x="4533345" y="1556315"/>
            <a:ext cx="651450" cy="1123833"/>
            <a:chOff x="4532190" y="1556792"/>
            <a:chExt cx="651284" cy="1123547"/>
          </a:xfrm>
        </p:grpSpPr>
        <p:cxnSp>
          <p:nvCxnSpPr>
            <p:cNvPr id="8" name="直接连接符 7"/>
            <p:cNvCxnSpPr/>
            <p:nvPr/>
          </p:nvCxnSpPr>
          <p:spPr>
            <a:xfrm>
              <a:off x="4858515" y="2064060"/>
              <a:ext cx="0" cy="616279"/>
            </a:xfrm>
            <a:prstGeom prst="line">
              <a:avLst/>
            </a:prstGeom>
            <a:ln w="38100">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532190" y="1556792"/>
              <a:ext cx="651284" cy="65128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01</a:t>
              </a:r>
              <a:endParaRPr lang="zh-CN" altLang="en-US" sz="2000" b="1" dirty="0"/>
            </a:p>
          </p:txBody>
        </p:sp>
      </p:grpSp>
      <p:grpSp>
        <p:nvGrpSpPr>
          <p:cNvPr id="10" name="组合 9"/>
          <p:cNvGrpSpPr/>
          <p:nvPr/>
        </p:nvGrpSpPr>
        <p:grpSpPr>
          <a:xfrm>
            <a:off x="7433917" y="1556315"/>
            <a:ext cx="651450" cy="1123833"/>
            <a:chOff x="7432024" y="1556792"/>
            <a:chExt cx="651284" cy="1123547"/>
          </a:xfrm>
        </p:grpSpPr>
        <p:cxnSp>
          <p:nvCxnSpPr>
            <p:cNvPr id="11" name="直接连接符 10"/>
            <p:cNvCxnSpPr/>
            <p:nvPr/>
          </p:nvCxnSpPr>
          <p:spPr>
            <a:xfrm>
              <a:off x="7758349" y="2064060"/>
              <a:ext cx="0" cy="616279"/>
            </a:xfrm>
            <a:prstGeom prst="line">
              <a:avLst/>
            </a:prstGeom>
            <a:ln w="38100">
              <a:solidFill>
                <a:srgbClr val="E46C0A"/>
              </a:solidFill>
              <a:prstDash val="sysDot"/>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7432024" y="1556792"/>
              <a:ext cx="651284" cy="651284"/>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02</a:t>
              </a:r>
              <a:endParaRPr lang="zh-CN" altLang="en-US" sz="2000" b="1" dirty="0"/>
            </a:p>
          </p:txBody>
        </p:sp>
      </p:grpSp>
      <p:grpSp>
        <p:nvGrpSpPr>
          <p:cNvPr id="13" name="组合 12"/>
          <p:cNvGrpSpPr/>
          <p:nvPr/>
        </p:nvGrpSpPr>
        <p:grpSpPr>
          <a:xfrm>
            <a:off x="10048365" y="1557481"/>
            <a:ext cx="651450" cy="1123833"/>
            <a:chOff x="10045806" y="1557958"/>
            <a:chExt cx="651284" cy="1123547"/>
          </a:xfrm>
        </p:grpSpPr>
        <p:cxnSp>
          <p:nvCxnSpPr>
            <p:cNvPr id="14" name="直接连接符 13"/>
            <p:cNvCxnSpPr/>
            <p:nvPr/>
          </p:nvCxnSpPr>
          <p:spPr>
            <a:xfrm>
              <a:off x="10372131" y="2065226"/>
              <a:ext cx="0" cy="616279"/>
            </a:xfrm>
            <a:prstGeom prst="line">
              <a:avLst/>
            </a:prstGeom>
            <a:ln w="38100">
              <a:solidFill>
                <a:srgbClr val="C0504D"/>
              </a:solidFill>
              <a:prstDash val="sysDot"/>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0045806" y="1557958"/>
              <a:ext cx="651284" cy="651284"/>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03</a:t>
              </a:r>
              <a:endParaRPr lang="zh-CN" altLang="en-US" sz="2000" b="1" dirty="0"/>
            </a:p>
          </p:txBody>
        </p:sp>
      </p:grpSp>
      <p:grpSp>
        <p:nvGrpSpPr>
          <p:cNvPr id="16" name="组合 15"/>
          <p:cNvGrpSpPr/>
          <p:nvPr/>
        </p:nvGrpSpPr>
        <p:grpSpPr>
          <a:xfrm>
            <a:off x="7759642" y="2680336"/>
            <a:ext cx="3146849" cy="806655"/>
            <a:chOff x="7757666" y="2680527"/>
            <a:chExt cx="3146048" cy="806450"/>
          </a:xfrm>
        </p:grpSpPr>
        <p:sp>
          <p:nvSpPr>
            <p:cNvPr id="17" name="圆角矩形 16"/>
            <p:cNvSpPr/>
            <p:nvPr/>
          </p:nvSpPr>
          <p:spPr>
            <a:xfrm>
              <a:off x="7757666" y="2680527"/>
              <a:ext cx="3146048" cy="806450"/>
            </a:xfrm>
            <a:prstGeom prst="roundRect">
              <a:avLst>
                <a:gd name="adj" fmla="val 50000"/>
              </a:avLst>
            </a:prstGeom>
            <a:solidFill>
              <a:srgbClr val="C0504D"/>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charset="-122"/>
                <a:ea typeface="微软雅黑" panose="020B0503020204020204" charset="-122"/>
              </a:endParaRPr>
            </a:p>
          </p:txBody>
        </p:sp>
        <p:sp>
          <p:nvSpPr>
            <p:cNvPr id="18" name="TextBox 13"/>
            <p:cNvSpPr txBox="1"/>
            <p:nvPr/>
          </p:nvSpPr>
          <p:spPr>
            <a:xfrm>
              <a:off x="8277181" y="2904920"/>
              <a:ext cx="2419909"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b="1" dirty="0" smtClean="0">
                  <a:latin typeface="微软雅黑" panose="020B0503020204020204" charset="-122"/>
                  <a:ea typeface="微软雅黑" panose="020B0503020204020204" charset="-122"/>
                </a:rPr>
                <a:t>单击此处添加标题</a:t>
              </a:r>
            </a:p>
          </p:txBody>
        </p:sp>
      </p:grpSp>
      <p:grpSp>
        <p:nvGrpSpPr>
          <p:cNvPr id="19" name="组合 18"/>
          <p:cNvGrpSpPr/>
          <p:nvPr/>
        </p:nvGrpSpPr>
        <p:grpSpPr>
          <a:xfrm>
            <a:off x="4533345" y="2680336"/>
            <a:ext cx="3721348" cy="806655"/>
            <a:chOff x="4532190" y="2680527"/>
            <a:chExt cx="3720400" cy="806450"/>
          </a:xfrm>
        </p:grpSpPr>
        <p:sp>
          <p:nvSpPr>
            <p:cNvPr id="20" name="圆角矩形 19"/>
            <p:cNvSpPr/>
            <p:nvPr/>
          </p:nvSpPr>
          <p:spPr>
            <a:xfrm>
              <a:off x="4532190" y="2680527"/>
              <a:ext cx="3720400" cy="806450"/>
            </a:xfrm>
            <a:prstGeom prst="roundRect">
              <a:avLst>
                <a:gd name="adj" fmla="val 50000"/>
              </a:avLst>
            </a:prstGeom>
            <a:solidFill>
              <a:srgbClr val="E46C0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charset="-122"/>
                <a:ea typeface="微软雅黑" panose="020B0503020204020204" charset="-122"/>
              </a:endParaRPr>
            </a:p>
          </p:txBody>
        </p:sp>
        <p:sp>
          <p:nvSpPr>
            <p:cNvPr id="21" name="TextBox 16"/>
            <p:cNvSpPr txBox="1"/>
            <p:nvPr/>
          </p:nvSpPr>
          <p:spPr>
            <a:xfrm>
              <a:off x="5663157" y="2904920"/>
              <a:ext cx="2250691"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b="1" dirty="0">
                  <a:latin typeface="微软雅黑" panose="020B0503020204020204" charset="-122"/>
                  <a:ea typeface="微软雅黑" panose="020B0503020204020204" charset="-122"/>
                </a:rPr>
                <a:t>单击此处添加标题</a:t>
              </a:r>
            </a:p>
          </p:txBody>
        </p:sp>
      </p:grpSp>
      <p:grpSp>
        <p:nvGrpSpPr>
          <p:cNvPr id="22" name="组合 21"/>
          <p:cNvGrpSpPr/>
          <p:nvPr/>
        </p:nvGrpSpPr>
        <p:grpSpPr>
          <a:xfrm>
            <a:off x="1270994" y="2447006"/>
            <a:ext cx="4202110" cy="1273312"/>
            <a:chOff x="1270670" y="2447256"/>
            <a:chExt cx="4201040" cy="1272988"/>
          </a:xfrm>
        </p:grpSpPr>
        <p:grpSp>
          <p:nvGrpSpPr>
            <p:cNvPr id="23" name="组合 22"/>
            <p:cNvGrpSpPr/>
            <p:nvPr/>
          </p:nvGrpSpPr>
          <p:grpSpPr>
            <a:xfrm>
              <a:off x="1270670" y="2447256"/>
              <a:ext cx="4201040" cy="1272988"/>
              <a:chOff x="1246093" y="2792504"/>
              <a:chExt cx="6436659" cy="1272988"/>
            </a:xfrm>
            <a:effectLst>
              <a:outerShdw blurRad="50800" dist="38100" algn="l" rotWithShape="0">
                <a:prstClr val="black">
                  <a:alpha val="40000"/>
                </a:prstClr>
              </a:outerShdw>
            </a:effectLst>
          </p:grpSpPr>
          <p:sp>
            <p:nvSpPr>
              <p:cNvPr id="24" name="圆角矩形 23"/>
              <p:cNvSpPr/>
              <p:nvPr/>
            </p:nvSpPr>
            <p:spPr>
              <a:xfrm>
                <a:off x="1440041" y="3025587"/>
                <a:ext cx="6242711" cy="806823"/>
              </a:xfrm>
              <a:prstGeom prst="roundRect">
                <a:avLst>
                  <a:gd name="adj" fmla="val 50000"/>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charset="-122"/>
                  <a:ea typeface="微软雅黑" panose="020B0503020204020204" charset="-122"/>
                </a:endParaRPr>
              </a:p>
            </p:txBody>
          </p:sp>
          <p:sp>
            <p:nvSpPr>
              <p:cNvPr id="25" name="椭圆 24"/>
              <p:cNvSpPr/>
              <p:nvPr/>
            </p:nvSpPr>
            <p:spPr>
              <a:xfrm>
                <a:off x="1246093" y="2792504"/>
                <a:ext cx="2023551" cy="1272988"/>
              </a:xfrm>
              <a:prstGeom prst="ellips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charset="-122"/>
                  <a:ea typeface="微软雅黑" panose="020B0503020204020204" charset="-122"/>
                </a:endParaRPr>
              </a:p>
            </p:txBody>
          </p:sp>
        </p:grpSp>
        <p:sp>
          <p:nvSpPr>
            <p:cNvPr id="26" name="TextBox 19"/>
            <p:cNvSpPr txBox="1"/>
            <p:nvPr/>
          </p:nvSpPr>
          <p:spPr>
            <a:xfrm>
              <a:off x="2763565" y="2889561"/>
              <a:ext cx="2508219"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b="1" dirty="0" smtClean="0">
                  <a:latin typeface="微软雅黑" panose="020B0503020204020204" charset="-122"/>
                  <a:ea typeface="微软雅黑" panose="020B0503020204020204" charset="-122"/>
                </a:rPr>
                <a:t>单击此处添加标题</a:t>
              </a:r>
            </a:p>
          </p:txBody>
        </p:sp>
        <p:sp>
          <p:nvSpPr>
            <p:cNvPr id="27" name="Freeform 494"/>
            <p:cNvSpPr>
              <a:spLocks noEditPoints="1"/>
            </p:cNvSpPr>
            <p:nvPr/>
          </p:nvSpPr>
          <p:spPr bwMode="auto">
            <a:xfrm>
              <a:off x="1637986" y="2759033"/>
              <a:ext cx="586086" cy="661106"/>
            </a:xfrm>
            <a:custGeom>
              <a:avLst/>
              <a:gdLst>
                <a:gd name="T0" fmla="*/ 68 w 125"/>
                <a:gd name="T1" fmla="*/ 27 h 141"/>
                <a:gd name="T2" fmla="*/ 77 w 125"/>
                <a:gd name="T3" fmla="*/ 40 h 141"/>
                <a:gd name="T4" fmla="*/ 74 w 125"/>
                <a:gd name="T5" fmla="*/ 51 h 141"/>
                <a:gd name="T6" fmla="*/ 107 w 125"/>
                <a:gd name="T7" fmla="*/ 141 h 141"/>
                <a:gd name="T8" fmla="*/ 29 w 125"/>
                <a:gd name="T9" fmla="*/ 141 h 141"/>
                <a:gd name="T10" fmla="*/ 40 w 125"/>
                <a:gd name="T11" fmla="*/ 86 h 141"/>
                <a:gd name="T12" fmla="*/ 50 w 125"/>
                <a:gd name="T13" fmla="*/ 46 h 141"/>
                <a:gd name="T14" fmla="*/ 50 w 125"/>
                <a:gd name="T15" fmla="*/ 35 h 141"/>
                <a:gd name="T16" fmla="*/ 63 w 125"/>
                <a:gd name="T17" fmla="*/ 25 h 141"/>
                <a:gd name="T18" fmla="*/ 66 w 125"/>
                <a:gd name="T19" fmla="*/ 68 h 141"/>
                <a:gd name="T20" fmla="*/ 66 w 125"/>
                <a:gd name="T21" fmla="*/ 68 h 141"/>
                <a:gd name="T22" fmla="*/ 55 w 125"/>
                <a:gd name="T23" fmla="*/ 86 h 141"/>
                <a:gd name="T24" fmla="*/ 68 w 125"/>
                <a:gd name="T25" fmla="*/ 75 h 141"/>
                <a:gd name="T26" fmla="*/ 81 w 125"/>
                <a:gd name="T27" fmla="*/ 110 h 141"/>
                <a:gd name="T28" fmla="*/ 85 w 125"/>
                <a:gd name="T29" fmla="*/ 117 h 141"/>
                <a:gd name="T30" fmla="*/ 85 w 125"/>
                <a:gd name="T31" fmla="*/ 117 h 141"/>
                <a:gd name="T32" fmla="*/ 70 w 125"/>
                <a:gd name="T33" fmla="*/ 115 h 141"/>
                <a:gd name="T34" fmla="*/ 44 w 125"/>
                <a:gd name="T35" fmla="*/ 128 h 141"/>
                <a:gd name="T36" fmla="*/ 66 w 125"/>
                <a:gd name="T37" fmla="*/ 93 h 141"/>
                <a:gd name="T38" fmla="*/ 48 w 125"/>
                <a:gd name="T39" fmla="*/ 104 h 141"/>
                <a:gd name="T40" fmla="*/ 101 w 125"/>
                <a:gd name="T41" fmla="*/ 7 h 141"/>
                <a:gd name="T42" fmla="*/ 112 w 125"/>
                <a:gd name="T43" fmla="*/ 31 h 141"/>
                <a:gd name="T44" fmla="*/ 112 w 125"/>
                <a:gd name="T45" fmla="*/ 49 h 141"/>
                <a:gd name="T46" fmla="*/ 99 w 125"/>
                <a:gd name="T47" fmla="*/ 73 h 141"/>
                <a:gd name="T48" fmla="*/ 116 w 125"/>
                <a:gd name="T49" fmla="*/ 73 h 141"/>
                <a:gd name="T50" fmla="*/ 125 w 125"/>
                <a:gd name="T51" fmla="*/ 40 h 141"/>
                <a:gd name="T52" fmla="*/ 121 w 125"/>
                <a:gd name="T53" fmla="*/ 18 h 141"/>
                <a:gd name="T54" fmla="*/ 110 w 125"/>
                <a:gd name="T55" fmla="*/ 0 h 141"/>
                <a:gd name="T56" fmla="*/ 26 w 125"/>
                <a:gd name="T57" fmla="*/ 73 h 141"/>
                <a:gd name="T58" fmla="*/ 15 w 125"/>
                <a:gd name="T59" fmla="*/ 49 h 141"/>
                <a:gd name="T60" fmla="*/ 15 w 125"/>
                <a:gd name="T61" fmla="*/ 31 h 141"/>
                <a:gd name="T62" fmla="*/ 26 w 125"/>
                <a:gd name="T63" fmla="*/ 7 h 141"/>
                <a:gd name="T64" fmla="*/ 9 w 125"/>
                <a:gd name="T65" fmla="*/ 9 h 141"/>
                <a:gd name="T66" fmla="*/ 0 w 125"/>
                <a:gd name="T67" fmla="*/ 40 h 141"/>
                <a:gd name="T68" fmla="*/ 6 w 125"/>
                <a:gd name="T69" fmla="*/ 62 h 141"/>
                <a:gd name="T70" fmla="*/ 17 w 125"/>
                <a:gd name="T71" fmla="*/ 80 h 141"/>
                <a:gd name="T72" fmla="*/ 83 w 125"/>
                <a:gd name="T73" fmla="*/ 22 h 141"/>
                <a:gd name="T74" fmla="*/ 90 w 125"/>
                <a:gd name="T75" fmla="*/ 40 h 141"/>
                <a:gd name="T76" fmla="*/ 92 w 125"/>
                <a:gd name="T77" fmla="*/ 66 h 141"/>
                <a:gd name="T78" fmla="*/ 99 w 125"/>
                <a:gd name="T79" fmla="*/ 55 h 141"/>
                <a:gd name="T80" fmla="*/ 103 w 125"/>
                <a:gd name="T81" fmla="*/ 40 h 141"/>
                <a:gd name="T82" fmla="*/ 96 w 125"/>
                <a:gd name="T83" fmla="*/ 20 h 141"/>
                <a:gd name="T84" fmla="*/ 35 w 125"/>
                <a:gd name="T85" fmla="*/ 66 h 141"/>
                <a:gd name="T86" fmla="*/ 39 w 125"/>
                <a:gd name="T87" fmla="*/ 49 h 141"/>
                <a:gd name="T88" fmla="*/ 39 w 125"/>
                <a:gd name="T89" fmla="*/ 31 h 141"/>
                <a:gd name="T90" fmla="*/ 33 w 125"/>
                <a:gd name="T91" fmla="*/ 14 h 141"/>
                <a:gd name="T92" fmla="*/ 24 w 125"/>
                <a:gd name="T93" fmla="*/ 33 h 141"/>
                <a:gd name="T94" fmla="*/ 24 w 125"/>
                <a:gd name="T95" fmla="*/ 47 h 141"/>
                <a:gd name="T96" fmla="*/ 35 w 125"/>
                <a:gd name="T97" fmla="*/ 6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41">
                  <a:moveTo>
                    <a:pt x="63" y="25"/>
                  </a:moveTo>
                  <a:lnTo>
                    <a:pt x="63" y="25"/>
                  </a:lnTo>
                  <a:lnTo>
                    <a:pt x="68" y="27"/>
                  </a:lnTo>
                  <a:lnTo>
                    <a:pt x="74" y="29"/>
                  </a:lnTo>
                  <a:lnTo>
                    <a:pt x="77" y="35"/>
                  </a:lnTo>
                  <a:lnTo>
                    <a:pt x="77" y="40"/>
                  </a:lnTo>
                  <a:lnTo>
                    <a:pt x="77" y="40"/>
                  </a:lnTo>
                  <a:lnTo>
                    <a:pt x="77" y="46"/>
                  </a:lnTo>
                  <a:lnTo>
                    <a:pt x="74" y="51"/>
                  </a:lnTo>
                  <a:lnTo>
                    <a:pt x="86" y="86"/>
                  </a:lnTo>
                  <a:lnTo>
                    <a:pt x="103" y="132"/>
                  </a:lnTo>
                  <a:lnTo>
                    <a:pt x="107" y="141"/>
                  </a:lnTo>
                  <a:lnTo>
                    <a:pt x="97" y="141"/>
                  </a:lnTo>
                  <a:lnTo>
                    <a:pt x="97" y="141"/>
                  </a:lnTo>
                  <a:lnTo>
                    <a:pt x="29" y="141"/>
                  </a:lnTo>
                  <a:lnTo>
                    <a:pt x="20" y="141"/>
                  </a:lnTo>
                  <a:lnTo>
                    <a:pt x="24" y="132"/>
                  </a:lnTo>
                  <a:lnTo>
                    <a:pt x="40" y="86"/>
                  </a:lnTo>
                  <a:lnTo>
                    <a:pt x="53" y="51"/>
                  </a:lnTo>
                  <a:lnTo>
                    <a:pt x="53" y="51"/>
                  </a:lnTo>
                  <a:lnTo>
                    <a:pt x="50" y="46"/>
                  </a:lnTo>
                  <a:lnTo>
                    <a:pt x="48" y="40"/>
                  </a:lnTo>
                  <a:lnTo>
                    <a:pt x="48" y="40"/>
                  </a:lnTo>
                  <a:lnTo>
                    <a:pt x="50" y="35"/>
                  </a:lnTo>
                  <a:lnTo>
                    <a:pt x="53" y="29"/>
                  </a:lnTo>
                  <a:lnTo>
                    <a:pt x="57" y="27"/>
                  </a:lnTo>
                  <a:lnTo>
                    <a:pt x="63" y="25"/>
                  </a:lnTo>
                  <a:lnTo>
                    <a:pt x="63" y="25"/>
                  </a:lnTo>
                  <a:close/>
                  <a:moveTo>
                    <a:pt x="66" y="68"/>
                  </a:moveTo>
                  <a:lnTo>
                    <a:pt x="66" y="68"/>
                  </a:lnTo>
                  <a:lnTo>
                    <a:pt x="64" y="60"/>
                  </a:lnTo>
                  <a:lnTo>
                    <a:pt x="59" y="75"/>
                  </a:lnTo>
                  <a:lnTo>
                    <a:pt x="66" y="68"/>
                  </a:lnTo>
                  <a:lnTo>
                    <a:pt x="66" y="68"/>
                  </a:lnTo>
                  <a:close/>
                  <a:moveTo>
                    <a:pt x="68" y="75"/>
                  </a:moveTo>
                  <a:lnTo>
                    <a:pt x="55" y="86"/>
                  </a:lnTo>
                  <a:lnTo>
                    <a:pt x="74" y="86"/>
                  </a:lnTo>
                  <a:lnTo>
                    <a:pt x="68" y="75"/>
                  </a:lnTo>
                  <a:lnTo>
                    <a:pt x="68" y="75"/>
                  </a:lnTo>
                  <a:close/>
                  <a:moveTo>
                    <a:pt x="75" y="95"/>
                  </a:moveTo>
                  <a:lnTo>
                    <a:pt x="53" y="110"/>
                  </a:lnTo>
                  <a:lnTo>
                    <a:pt x="81" y="110"/>
                  </a:lnTo>
                  <a:lnTo>
                    <a:pt x="75" y="95"/>
                  </a:lnTo>
                  <a:lnTo>
                    <a:pt x="75" y="95"/>
                  </a:lnTo>
                  <a:close/>
                  <a:moveTo>
                    <a:pt x="85" y="117"/>
                  </a:moveTo>
                  <a:lnTo>
                    <a:pt x="61" y="128"/>
                  </a:lnTo>
                  <a:lnTo>
                    <a:pt x="88" y="128"/>
                  </a:lnTo>
                  <a:lnTo>
                    <a:pt x="85" y="117"/>
                  </a:lnTo>
                  <a:lnTo>
                    <a:pt x="85" y="117"/>
                  </a:lnTo>
                  <a:close/>
                  <a:moveTo>
                    <a:pt x="44" y="128"/>
                  </a:moveTo>
                  <a:lnTo>
                    <a:pt x="70" y="115"/>
                  </a:lnTo>
                  <a:lnTo>
                    <a:pt x="44" y="115"/>
                  </a:lnTo>
                  <a:lnTo>
                    <a:pt x="39" y="128"/>
                  </a:lnTo>
                  <a:lnTo>
                    <a:pt x="44" y="128"/>
                  </a:lnTo>
                  <a:lnTo>
                    <a:pt x="44" y="128"/>
                  </a:lnTo>
                  <a:close/>
                  <a:moveTo>
                    <a:pt x="48" y="104"/>
                  </a:moveTo>
                  <a:lnTo>
                    <a:pt x="66" y="93"/>
                  </a:lnTo>
                  <a:lnTo>
                    <a:pt x="52" y="93"/>
                  </a:lnTo>
                  <a:lnTo>
                    <a:pt x="48" y="104"/>
                  </a:lnTo>
                  <a:lnTo>
                    <a:pt x="48" y="104"/>
                  </a:lnTo>
                  <a:close/>
                  <a:moveTo>
                    <a:pt x="110" y="0"/>
                  </a:moveTo>
                  <a:lnTo>
                    <a:pt x="101" y="7"/>
                  </a:lnTo>
                  <a:lnTo>
                    <a:pt x="101" y="7"/>
                  </a:lnTo>
                  <a:lnTo>
                    <a:pt x="105" y="14"/>
                  </a:lnTo>
                  <a:lnTo>
                    <a:pt x="110" y="22"/>
                  </a:lnTo>
                  <a:lnTo>
                    <a:pt x="112" y="31"/>
                  </a:lnTo>
                  <a:lnTo>
                    <a:pt x="112" y="40"/>
                  </a:lnTo>
                  <a:lnTo>
                    <a:pt x="112" y="40"/>
                  </a:lnTo>
                  <a:lnTo>
                    <a:pt x="112" y="49"/>
                  </a:lnTo>
                  <a:lnTo>
                    <a:pt x="108" y="58"/>
                  </a:lnTo>
                  <a:lnTo>
                    <a:pt x="105" y="66"/>
                  </a:lnTo>
                  <a:lnTo>
                    <a:pt x="99" y="73"/>
                  </a:lnTo>
                  <a:lnTo>
                    <a:pt x="110" y="80"/>
                  </a:lnTo>
                  <a:lnTo>
                    <a:pt x="110" y="80"/>
                  </a:lnTo>
                  <a:lnTo>
                    <a:pt x="116" y="73"/>
                  </a:lnTo>
                  <a:lnTo>
                    <a:pt x="121" y="62"/>
                  </a:lnTo>
                  <a:lnTo>
                    <a:pt x="125" y="51"/>
                  </a:lnTo>
                  <a:lnTo>
                    <a:pt x="125" y="40"/>
                  </a:lnTo>
                  <a:lnTo>
                    <a:pt x="125" y="40"/>
                  </a:lnTo>
                  <a:lnTo>
                    <a:pt x="125" y="29"/>
                  </a:lnTo>
                  <a:lnTo>
                    <a:pt x="121" y="18"/>
                  </a:lnTo>
                  <a:lnTo>
                    <a:pt x="116" y="7"/>
                  </a:lnTo>
                  <a:lnTo>
                    <a:pt x="110" y="0"/>
                  </a:lnTo>
                  <a:lnTo>
                    <a:pt x="110" y="0"/>
                  </a:lnTo>
                  <a:close/>
                  <a:moveTo>
                    <a:pt x="17" y="80"/>
                  </a:moveTo>
                  <a:lnTo>
                    <a:pt x="26" y="73"/>
                  </a:lnTo>
                  <a:lnTo>
                    <a:pt x="26" y="73"/>
                  </a:lnTo>
                  <a:lnTo>
                    <a:pt x="20" y="66"/>
                  </a:lnTo>
                  <a:lnTo>
                    <a:pt x="17" y="58"/>
                  </a:lnTo>
                  <a:lnTo>
                    <a:pt x="15" y="49"/>
                  </a:lnTo>
                  <a:lnTo>
                    <a:pt x="13" y="40"/>
                  </a:lnTo>
                  <a:lnTo>
                    <a:pt x="13" y="40"/>
                  </a:lnTo>
                  <a:lnTo>
                    <a:pt x="15" y="31"/>
                  </a:lnTo>
                  <a:lnTo>
                    <a:pt x="17" y="22"/>
                  </a:lnTo>
                  <a:lnTo>
                    <a:pt x="20" y="14"/>
                  </a:lnTo>
                  <a:lnTo>
                    <a:pt x="26" y="7"/>
                  </a:lnTo>
                  <a:lnTo>
                    <a:pt x="17" y="0"/>
                  </a:lnTo>
                  <a:lnTo>
                    <a:pt x="17" y="0"/>
                  </a:lnTo>
                  <a:lnTo>
                    <a:pt x="9" y="9"/>
                  </a:lnTo>
                  <a:lnTo>
                    <a:pt x="6" y="18"/>
                  </a:lnTo>
                  <a:lnTo>
                    <a:pt x="2" y="29"/>
                  </a:lnTo>
                  <a:lnTo>
                    <a:pt x="0" y="40"/>
                  </a:lnTo>
                  <a:lnTo>
                    <a:pt x="0" y="40"/>
                  </a:lnTo>
                  <a:lnTo>
                    <a:pt x="2" y="51"/>
                  </a:lnTo>
                  <a:lnTo>
                    <a:pt x="6" y="62"/>
                  </a:lnTo>
                  <a:lnTo>
                    <a:pt x="9" y="71"/>
                  </a:lnTo>
                  <a:lnTo>
                    <a:pt x="17" y="80"/>
                  </a:lnTo>
                  <a:lnTo>
                    <a:pt x="17" y="80"/>
                  </a:lnTo>
                  <a:close/>
                  <a:moveTo>
                    <a:pt x="92" y="14"/>
                  </a:moveTo>
                  <a:lnTo>
                    <a:pt x="83" y="22"/>
                  </a:lnTo>
                  <a:lnTo>
                    <a:pt x="83" y="22"/>
                  </a:lnTo>
                  <a:lnTo>
                    <a:pt x="88" y="31"/>
                  </a:lnTo>
                  <a:lnTo>
                    <a:pt x="90" y="40"/>
                  </a:lnTo>
                  <a:lnTo>
                    <a:pt x="90" y="40"/>
                  </a:lnTo>
                  <a:lnTo>
                    <a:pt x="88" y="49"/>
                  </a:lnTo>
                  <a:lnTo>
                    <a:pt x="83" y="58"/>
                  </a:lnTo>
                  <a:lnTo>
                    <a:pt x="92" y="66"/>
                  </a:lnTo>
                  <a:lnTo>
                    <a:pt x="92" y="66"/>
                  </a:lnTo>
                  <a:lnTo>
                    <a:pt x="96" y="60"/>
                  </a:lnTo>
                  <a:lnTo>
                    <a:pt x="99" y="55"/>
                  </a:lnTo>
                  <a:lnTo>
                    <a:pt x="101" y="47"/>
                  </a:lnTo>
                  <a:lnTo>
                    <a:pt x="103" y="40"/>
                  </a:lnTo>
                  <a:lnTo>
                    <a:pt x="103" y="40"/>
                  </a:lnTo>
                  <a:lnTo>
                    <a:pt x="101" y="33"/>
                  </a:lnTo>
                  <a:lnTo>
                    <a:pt x="99" y="25"/>
                  </a:lnTo>
                  <a:lnTo>
                    <a:pt x="96" y="20"/>
                  </a:lnTo>
                  <a:lnTo>
                    <a:pt x="92" y="14"/>
                  </a:lnTo>
                  <a:lnTo>
                    <a:pt x="92" y="14"/>
                  </a:lnTo>
                  <a:close/>
                  <a:moveTo>
                    <a:pt x="35" y="66"/>
                  </a:moveTo>
                  <a:lnTo>
                    <a:pt x="44" y="58"/>
                  </a:lnTo>
                  <a:lnTo>
                    <a:pt x="44" y="58"/>
                  </a:lnTo>
                  <a:lnTo>
                    <a:pt x="39" y="49"/>
                  </a:lnTo>
                  <a:lnTo>
                    <a:pt x="37" y="40"/>
                  </a:lnTo>
                  <a:lnTo>
                    <a:pt x="37" y="40"/>
                  </a:lnTo>
                  <a:lnTo>
                    <a:pt x="39" y="31"/>
                  </a:lnTo>
                  <a:lnTo>
                    <a:pt x="44" y="22"/>
                  </a:lnTo>
                  <a:lnTo>
                    <a:pt x="33" y="14"/>
                  </a:lnTo>
                  <a:lnTo>
                    <a:pt x="33" y="14"/>
                  </a:lnTo>
                  <a:lnTo>
                    <a:pt x="29" y="20"/>
                  </a:lnTo>
                  <a:lnTo>
                    <a:pt x="26" y="25"/>
                  </a:lnTo>
                  <a:lnTo>
                    <a:pt x="24" y="33"/>
                  </a:lnTo>
                  <a:lnTo>
                    <a:pt x="24" y="40"/>
                  </a:lnTo>
                  <a:lnTo>
                    <a:pt x="24" y="40"/>
                  </a:lnTo>
                  <a:lnTo>
                    <a:pt x="24" y="47"/>
                  </a:lnTo>
                  <a:lnTo>
                    <a:pt x="28" y="55"/>
                  </a:lnTo>
                  <a:lnTo>
                    <a:pt x="29" y="60"/>
                  </a:lnTo>
                  <a:lnTo>
                    <a:pt x="35" y="66"/>
                  </a:lnTo>
                  <a:lnTo>
                    <a:pt x="35" y="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lt1"/>
                </a:solidFill>
                <a:latin typeface="微软雅黑" panose="020B0503020204020204" charset="-122"/>
                <a:ea typeface="微软雅黑" panose="020B0503020204020204" charset="-122"/>
              </a:endParaRPr>
            </a:p>
          </p:txBody>
        </p:sp>
      </p:grpSp>
      <p:sp>
        <p:nvSpPr>
          <p:cNvPr id="28" name="矩形 27"/>
          <p:cNvSpPr/>
          <p:nvPr/>
        </p:nvSpPr>
        <p:spPr>
          <a:xfrm>
            <a:off x="2764269" y="3760710"/>
            <a:ext cx="2420525" cy="2282190"/>
          </a:xfrm>
          <a:prstGeom prst="rect">
            <a:avLst/>
          </a:prstGeom>
        </p:spPr>
        <p:txBody>
          <a:bodyPr wrap="square">
            <a:spAutoFit/>
          </a:bodyPr>
          <a:lstStyle/>
          <a:p>
            <a:pPr>
              <a:lnSpc>
                <a:spcPct val="120000"/>
              </a:lnSpc>
            </a:pPr>
            <a:r>
              <a:rPr lang="zh-CN" altLang="en-US" sz="1200" dirty="0" smtClean="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输入您的内容或者通过右键复制粘贴您的内容，并选择只保留文字</a:t>
            </a:r>
            <a:r>
              <a:rPr lang="zh-CN" altLang="en-US" sz="12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。输入您的内容或者通过右键复制粘贴您的</a:t>
            </a:r>
            <a:r>
              <a:rPr lang="zh-CN" altLang="en-US" sz="1200" dirty="0" smtClean="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内容。</a:t>
            </a:r>
            <a:r>
              <a:rPr lang="zh-CN" altLang="en-US" sz="12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输入您的内容或者通过右键复制粘贴您的内容，并选择只保留文字。输入您的内容或者通过右键复制粘贴您的内容。输入您的内容或者通过右键复制粘贴您的内容。</a:t>
            </a:r>
          </a:p>
          <a:p>
            <a:pPr>
              <a:lnSpc>
                <a:spcPct val="120000"/>
              </a:lnSpc>
            </a:pPr>
            <a:endParaRPr lang="zh-CN" altLang="en-US" sz="12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9" name="矩形 28"/>
          <p:cNvSpPr/>
          <p:nvPr/>
        </p:nvSpPr>
        <p:spPr>
          <a:xfrm>
            <a:off x="5495340" y="3760710"/>
            <a:ext cx="2420525" cy="2282190"/>
          </a:xfrm>
          <a:prstGeom prst="rect">
            <a:avLst/>
          </a:prstGeom>
        </p:spPr>
        <p:txBody>
          <a:bodyPr wrap="square">
            <a:spAutoFit/>
          </a:bodyPr>
          <a:lstStyle/>
          <a:p>
            <a:pPr>
              <a:lnSpc>
                <a:spcPct val="120000"/>
              </a:lnSpc>
            </a:pPr>
            <a:r>
              <a:rPr lang="zh-CN" altLang="en-US" sz="1200" dirty="0" smtClean="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输入您的内容或者通过右键复制粘贴您的内容，并选择只保留文字</a:t>
            </a:r>
            <a:r>
              <a:rPr lang="zh-CN" altLang="en-US" sz="12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。输入您的内容或者通过右键复制粘贴您的</a:t>
            </a:r>
            <a:r>
              <a:rPr lang="zh-CN" altLang="en-US" sz="1200" dirty="0" smtClean="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内容。</a:t>
            </a:r>
            <a:r>
              <a:rPr lang="zh-CN" altLang="en-US" sz="12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输入您的内容或者通过右键复制粘贴您的内容，并选择只保留文字。输入您的内容或者通过右键复制粘贴您的内容。输入您的内容或者通过右键复制粘贴您的内容。</a:t>
            </a:r>
          </a:p>
          <a:p>
            <a:pPr>
              <a:lnSpc>
                <a:spcPct val="120000"/>
              </a:lnSpc>
            </a:pPr>
            <a:endParaRPr lang="zh-CN" altLang="en-US" sz="12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 name="矩形 29"/>
          <p:cNvSpPr/>
          <p:nvPr/>
        </p:nvSpPr>
        <p:spPr>
          <a:xfrm>
            <a:off x="8279290" y="3760710"/>
            <a:ext cx="2420525" cy="2282190"/>
          </a:xfrm>
          <a:prstGeom prst="rect">
            <a:avLst/>
          </a:prstGeom>
        </p:spPr>
        <p:txBody>
          <a:bodyPr wrap="square">
            <a:spAutoFit/>
          </a:bodyPr>
          <a:lstStyle/>
          <a:p>
            <a:pPr>
              <a:lnSpc>
                <a:spcPct val="120000"/>
              </a:lnSpc>
            </a:pPr>
            <a:r>
              <a:rPr lang="zh-CN" altLang="en-US" sz="1200" dirty="0" smtClean="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输入您的内容或者通过右键复制粘贴您的内容，并选择只保留文字</a:t>
            </a:r>
            <a:r>
              <a:rPr lang="zh-CN" altLang="en-US" sz="12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。输入您的内容或者通过右键复制粘贴您的</a:t>
            </a:r>
            <a:r>
              <a:rPr lang="zh-CN" altLang="en-US" sz="1200" dirty="0" smtClean="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内容。</a:t>
            </a:r>
            <a:r>
              <a:rPr lang="zh-CN" altLang="en-US" sz="12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输入您的内容或者通过右键复制粘贴您的内容，并选择只保留文字。输入您的内容或者通过右键复制粘贴您的内容。输入您的内容或者通过右键复制粘贴您的内容。</a:t>
            </a:r>
          </a:p>
          <a:p>
            <a:pPr>
              <a:lnSpc>
                <a:spcPct val="120000"/>
              </a:lnSpc>
            </a:pPr>
            <a:endParaRPr lang="zh-CN" altLang="en-US" sz="12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ppt_x</p:attrName>
                                        </p:attrNameLst>
                                      </p:cBhvr>
                                      <p:tavLst>
                                        <p:tav tm="0">
                                          <p:val>
                                            <p:strVal val="#ppt_x-#ppt_w*1.125000"/>
                                          </p:val>
                                        </p:tav>
                                        <p:tav tm="100000">
                                          <p:val>
                                            <p:strVal val="#ppt_x"/>
                                          </p:val>
                                        </p:tav>
                                      </p:tavLst>
                                    </p:anim>
                                    <p:animEffect transition="in" filter="wipe(right)">
                                      <p:cBhvr>
                                        <p:cTn id="23" dur="500"/>
                                        <p:tgtEl>
                                          <p:spTgt spid="19"/>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randombar(horizontal)">
                                      <p:cBhvr>
                                        <p:cTn id="33" dur="500"/>
                                        <p:tgtEl>
                                          <p:spTgt spid="29"/>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p:tgtEl>
                                          <p:spTgt spid="16"/>
                                        </p:tgtEl>
                                        <p:attrNameLst>
                                          <p:attrName>ppt_x</p:attrName>
                                        </p:attrNameLst>
                                      </p:cBhvr>
                                      <p:tavLst>
                                        <p:tav tm="0">
                                          <p:val>
                                            <p:strVal val="#ppt_x-#ppt_w*1.125000"/>
                                          </p:val>
                                        </p:tav>
                                        <p:tav tm="100000">
                                          <p:val>
                                            <p:strVal val="#ppt_x"/>
                                          </p:val>
                                        </p:tav>
                                      </p:tavLst>
                                    </p:anim>
                                    <p:animEffect transition="in" filter="wipe(right)">
                                      <p:cBhvr>
                                        <p:cTn id="38" dur="500"/>
                                        <p:tgtEl>
                                          <p:spTgt spid="16"/>
                                        </p:tgtEl>
                                      </p:cBhvr>
                                    </p:animEffect>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14" presetClass="entr" presetSubtype="1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randombar(horizontal)">
                                      <p:cBhvr>
                                        <p:cTn id="4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16sucai_201611191020"/>
          <p:cNvPicPr>
            <a:picLocks noChangeAspect="1"/>
          </p:cNvPicPr>
          <p:nvPr/>
        </p:nvPicPr>
        <p:blipFill>
          <a:blip r:embed="rId2"/>
          <a:stretch>
            <a:fillRect/>
          </a:stretch>
        </p:blipFill>
        <p:spPr>
          <a:xfrm>
            <a:off x="-13335" y="-41910"/>
            <a:ext cx="12227560" cy="6885940"/>
          </a:xfrm>
          <a:prstGeom prst="rect">
            <a:avLst/>
          </a:prstGeom>
        </p:spPr>
      </p:pic>
      <p:pic>
        <p:nvPicPr>
          <p:cNvPr id="3" name="图片 2" descr="28- 300"/>
          <p:cNvPicPr>
            <a:picLocks noChangeAspect="1"/>
          </p:cNvPicPr>
          <p:nvPr/>
        </p:nvPicPr>
        <p:blipFill>
          <a:blip r:embed="rId3"/>
          <a:stretch>
            <a:fillRect/>
          </a:stretch>
        </p:blipFill>
        <p:spPr>
          <a:xfrm>
            <a:off x="1988820" y="400462"/>
            <a:ext cx="8223250" cy="465709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rot="10800000">
            <a:off x="2611308" y="2474737"/>
            <a:ext cx="1768825" cy="1768825"/>
          </a:xfrm>
          <a:prstGeom prst="roundRect">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grpSp>
        <p:nvGrpSpPr>
          <p:cNvPr id="20" name="Group 8"/>
          <p:cNvGrpSpPr>
            <a:grpSpLocks noChangeAspect="1"/>
          </p:cNvGrpSpPr>
          <p:nvPr/>
        </p:nvGrpSpPr>
        <p:grpSpPr bwMode="auto">
          <a:xfrm>
            <a:off x="4668805" y="2615976"/>
            <a:ext cx="669629" cy="733728"/>
            <a:chOff x="3437" y="2282"/>
            <a:chExt cx="679" cy="744"/>
          </a:xfrm>
          <a:solidFill>
            <a:srgbClr val="FFC000"/>
          </a:solidFill>
        </p:grpSpPr>
        <p:sp>
          <p:nvSpPr>
            <p:cNvPr id="21"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3" name="文本框 22"/>
          <p:cNvSpPr txBox="1"/>
          <p:nvPr/>
        </p:nvSpPr>
        <p:spPr>
          <a:xfrm>
            <a:off x="2833548" y="2648749"/>
            <a:ext cx="1218603" cy="1446550"/>
          </a:xfrm>
          <a:prstGeom prst="rect">
            <a:avLst/>
          </a:prstGeom>
          <a:noFill/>
        </p:spPr>
        <p:txBody>
          <a:bodyPr wrap="none" rtlCol="0">
            <a:spAutoFit/>
          </a:bodyPr>
          <a:lstStyle/>
          <a:p>
            <a:pPr lvl="0" algn="ctr"/>
            <a:r>
              <a:rPr lang="en-US" altLang="zh-CN" sz="8800" dirty="0">
                <a:solidFill>
                  <a:srgbClr val="FFB850"/>
                </a:solidFill>
                <a:latin typeface="Impact" panose="020B0806030902050204" pitchFamily="34" charset="0"/>
              </a:rPr>
              <a:t>01</a:t>
            </a:r>
            <a:endParaRPr lang="zh-CN" altLang="en-US" sz="8800" dirty="0">
              <a:solidFill>
                <a:srgbClr val="FFB850"/>
              </a:solidFill>
              <a:latin typeface="Impact" panose="020B0806030902050204" pitchFamily="34" charset="0"/>
            </a:endParaRPr>
          </a:p>
        </p:txBody>
      </p:sp>
      <p:sp>
        <p:nvSpPr>
          <p:cNvPr id="24" name="矩形 23"/>
          <p:cNvSpPr/>
          <p:nvPr/>
        </p:nvSpPr>
        <p:spPr>
          <a:xfrm>
            <a:off x="4616450" y="3486785"/>
            <a:ext cx="5481955" cy="76200"/>
          </a:xfrm>
          <a:prstGeom prst="rect">
            <a:avLst/>
          </a:prstGeom>
          <a:solidFill>
            <a:schemeClr val="accent3"/>
          </a:solidFill>
          <a:ln w="25400" cap="flat" cmpd="sng" algn="ctr">
            <a:noFill/>
            <a:prstDash val="solid"/>
          </a:ln>
          <a:effectLst/>
        </p:spPr>
        <p:txBody>
          <a:bodyPr rtlCol="0" anchor="ctr"/>
          <a:lstStyle/>
          <a:p>
            <a:pPr algn="ctr">
              <a:defRPr/>
            </a:pPr>
            <a:endParaRPr lang="en-US" sz="1350"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nvSpPr>
        <p:spPr>
          <a:xfrm>
            <a:off x="5395595" y="2760345"/>
            <a:ext cx="4702810" cy="678815"/>
          </a:xfrm>
          <a:prstGeom prst="rect">
            <a:avLst/>
          </a:prstGeom>
          <a:noFill/>
          <a:effectLst>
            <a:outerShdw blurRad="50800" dist="38100" dir="2700000" algn="tl" rotWithShape="0">
              <a:prstClr val="black">
                <a:alpha val="40000"/>
              </a:prstClr>
            </a:outerShdw>
          </a:effectLst>
        </p:spPr>
        <p:txBody>
          <a:bodyPr wrap="square" rtlCol="0">
            <a:spAutoFit/>
          </a:bodyPr>
          <a:lstStyle/>
          <a:p>
            <a:pPr algn="dist"/>
            <a:r>
              <a:rPr lang="zh-CN" altLang="en-US" sz="3600" b="1" dirty="0" smtClean="0">
                <a:solidFill>
                  <a:srgbClr val="FFC000"/>
                </a:solidFill>
                <a:latin typeface="微软雅黑" panose="020B0503020204020204" charset="-122"/>
                <a:ea typeface="微软雅黑" panose="020B0503020204020204" charset="-122"/>
              </a:rPr>
              <a:t>单击此处添加标题</a:t>
            </a:r>
          </a:p>
        </p:txBody>
      </p:sp>
      <p:sp>
        <p:nvSpPr>
          <p:cNvPr id="27" name="文本框 9"/>
          <p:cNvSpPr txBox="1"/>
          <p:nvPr/>
        </p:nvSpPr>
        <p:spPr>
          <a:xfrm>
            <a:off x="4668709" y="3760180"/>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rPr>
              <a:t>添加副标题</a:t>
            </a:r>
          </a:p>
        </p:txBody>
      </p:sp>
      <p:sp>
        <p:nvSpPr>
          <p:cNvPr id="28" name="文本框 9"/>
          <p:cNvSpPr txBox="1"/>
          <p:nvPr/>
        </p:nvSpPr>
        <p:spPr>
          <a:xfrm>
            <a:off x="6038648" y="3760181"/>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sym typeface="+mn-ea"/>
              </a:rPr>
              <a:t>添加副标题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29" name="文本框 9"/>
          <p:cNvSpPr txBox="1"/>
          <p:nvPr/>
        </p:nvSpPr>
        <p:spPr>
          <a:xfrm>
            <a:off x="7444478" y="3760180"/>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sym typeface="+mn-ea"/>
              </a:rPr>
              <a:t>添加副标题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30" name="文本框 9"/>
          <p:cNvSpPr txBox="1"/>
          <p:nvPr/>
        </p:nvSpPr>
        <p:spPr>
          <a:xfrm>
            <a:off x="8824969" y="3760180"/>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sym typeface="+mn-ea"/>
              </a:rPr>
              <a:t>添加副标题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019800" y="1674018"/>
            <a:ext cx="5648326" cy="3719513"/>
          </a:xfrm>
          <a:prstGeom prst="rect">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1</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7"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pic>
        <p:nvPicPr>
          <p:cNvPr id="9" name="图片 8" descr="C:\Users\Administrator\Desktop\QQ截图20170215151914.jpgQQ截图20170215151914"/>
          <p:cNvPicPr>
            <a:picLocks noChangeAspect="1"/>
          </p:cNvPicPr>
          <p:nvPr/>
        </p:nvPicPr>
        <p:blipFill rotWithShape="1">
          <a:blip r:embed="rId2"/>
          <a:srcRect/>
          <a:stretch>
            <a:fillRect/>
          </a:stretch>
        </p:blipFill>
        <p:spPr>
          <a:xfrm>
            <a:off x="625564" y="1674018"/>
            <a:ext cx="5197475" cy="3719513"/>
          </a:xfrm>
          <a:prstGeom prst="rect">
            <a:avLst/>
          </a:prstGeom>
        </p:spPr>
      </p:pic>
      <p:sp>
        <p:nvSpPr>
          <p:cNvPr id="13" name="矩形 12"/>
          <p:cNvSpPr/>
          <p:nvPr/>
        </p:nvSpPr>
        <p:spPr>
          <a:xfrm>
            <a:off x="6557985" y="2118931"/>
            <a:ext cx="4738665" cy="2829685"/>
          </a:xfrm>
          <a:prstGeom prst="rect">
            <a:avLst/>
          </a:prstGeom>
        </p:spPr>
        <p:txBody>
          <a:bodyPr wrap="square">
            <a:spAutoFit/>
          </a:bodyPr>
          <a:lstStyle/>
          <a:p>
            <a:pPr indent="457200" algn="just">
              <a:lnSpc>
                <a:spcPct val="150000"/>
              </a:lnSpc>
            </a:pPr>
            <a:r>
              <a:rPr lang="zh-CN" altLang="en-US" sz="1200" dirty="0" smtClean="0">
                <a:solidFill>
                  <a:schemeClr val="tx1">
                    <a:lumMod val="50000"/>
                    <a:lumOff val="50000"/>
                  </a:schemeClr>
                </a:solidFill>
                <a:latin typeface="微软雅黑" panose="020B0503020204020204" charset="-122"/>
                <a:ea typeface="微软雅黑" panose="020B0503020204020204" charset="-122"/>
              </a:rPr>
              <a:t>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a:t>
            </a:r>
            <a:endParaRPr lang="en-US" altLang="zh-CN" sz="1200" dirty="0" smtClean="0">
              <a:solidFill>
                <a:schemeClr val="tx1">
                  <a:lumMod val="50000"/>
                  <a:lumOff val="50000"/>
                </a:schemeClr>
              </a:solidFill>
              <a:latin typeface="微软雅黑" panose="020B0503020204020204" charset="-122"/>
              <a:ea typeface="微软雅黑" panose="020B0503020204020204" charset="-122"/>
            </a:endParaRPr>
          </a:p>
          <a:p>
            <a:pPr lvl="0" indent="457200" algn="just">
              <a:lnSpc>
                <a:spcPct val="150000"/>
              </a:lnSpc>
            </a:pPr>
            <a:endParaRPr lang="en-US" altLang="zh-CN" sz="1200" dirty="0" smtClean="0">
              <a:solidFill>
                <a:schemeClr val="tx1">
                  <a:lumMod val="50000"/>
                  <a:lumOff val="50000"/>
                </a:schemeClr>
              </a:solidFill>
              <a:latin typeface="微软雅黑" panose="020B0503020204020204" charset="-122"/>
              <a:ea typeface="微软雅黑" panose="020B0503020204020204" charset="-122"/>
            </a:endParaRPr>
          </a:p>
        </p:txBody>
      </p:sp>
      <p:sp>
        <p:nvSpPr>
          <p:cNvPr id="14"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15"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0320616" y="397020"/>
            <a:ext cx="1272592" cy="646331"/>
          </a:xfrm>
          <a:prstGeom prst="rect">
            <a:avLst/>
          </a:prstGeom>
          <a:noFill/>
        </p:spPr>
        <p:txBody>
          <a:bodyPr wrap="none" rtlCol="0">
            <a:spAutoFit/>
          </a:bodyPr>
          <a:lstStyle/>
          <a:p>
            <a:r>
              <a:rPr lang="en-US" altLang="zh-CN" sz="3600" dirty="0" smtClean="0">
                <a:effectLst>
                  <a:outerShdw blurRad="38100" dist="38100" dir="2700000" algn="tl">
                    <a:srgbClr val="000000">
                      <a:alpha val="43137"/>
                    </a:srgbClr>
                  </a:outerShdw>
                </a:effectLst>
              </a:rPr>
              <a:t>LOGO</a:t>
            </a:r>
            <a:endParaRPr lang="zh-CN" altLang="en-US" sz="3600" dirty="0">
              <a:effectLst>
                <a:outerShdw blurRad="38100" dist="38100" dir="2700000" algn="tl">
                  <a:srgbClr val="000000">
                    <a:alpha val="43137"/>
                  </a:srgbClr>
                </a:outerShdw>
              </a:effectLst>
            </a:endParaRPr>
          </a:p>
        </p:txBody>
      </p:sp>
      <p:sp>
        <p:nvSpPr>
          <p:cNvPr id="10" name="等腰三角形 9"/>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Group 10"/>
          <p:cNvGrpSpPr/>
          <p:nvPr/>
        </p:nvGrpSpPr>
        <p:grpSpPr>
          <a:xfrm rot="5400000">
            <a:off x="11606605" y="5873941"/>
            <a:ext cx="449922" cy="720858"/>
            <a:chOff x="11100580" y="393896"/>
            <a:chExt cx="548640" cy="630677"/>
          </a:xfrm>
        </p:grpSpPr>
        <p:sp>
          <p:nvSpPr>
            <p:cNvPr id="17"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9"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4</a:t>
            </a:fld>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2</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451926" y="1132830"/>
            <a:ext cx="3683959" cy="5422420"/>
          </a:xfrm>
          <a:custGeom>
            <a:avLst/>
            <a:gdLst>
              <a:gd name="connsiteX0" fmla="*/ 0 w 1610287"/>
              <a:gd name="connsiteY0" fmla="*/ 0 h 5481312"/>
              <a:gd name="connsiteX1" fmla="*/ 1220243 w 1610287"/>
              <a:gd name="connsiteY1" fmla="*/ 0 h 5481312"/>
              <a:gd name="connsiteX2" fmla="*/ 1610287 w 1610287"/>
              <a:gd name="connsiteY2" fmla="*/ 261297 h 5481312"/>
              <a:gd name="connsiteX3" fmla="*/ 1610287 w 1610287"/>
              <a:gd name="connsiteY3" fmla="*/ 5481312 h 5481312"/>
              <a:gd name="connsiteX4" fmla="*/ 0 w 1610287"/>
              <a:gd name="connsiteY4" fmla="*/ 5125304 h 5481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287" h="5481312">
                <a:moveTo>
                  <a:pt x="0" y="0"/>
                </a:moveTo>
                <a:lnTo>
                  <a:pt x="1220243" y="0"/>
                </a:lnTo>
                <a:lnTo>
                  <a:pt x="1610287" y="261297"/>
                </a:lnTo>
                <a:lnTo>
                  <a:pt x="1610287" y="5481312"/>
                </a:lnTo>
                <a:lnTo>
                  <a:pt x="0" y="5125304"/>
                </a:lnTo>
                <a:close/>
              </a:path>
            </a:pathLst>
          </a:custGeom>
          <a:gradFill>
            <a:gsLst>
              <a:gs pos="28000">
                <a:srgbClr val="ACACAC"/>
              </a:gs>
              <a:gs pos="0">
                <a:schemeClr val="bg1">
                  <a:lumMod val="50000"/>
                </a:schemeClr>
              </a:gs>
              <a:gs pos="100000">
                <a:schemeClr val="bg1">
                  <a:lumMod val="75000"/>
                  <a:alpha val="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353140" y="1116556"/>
            <a:ext cx="3256321" cy="5088578"/>
            <a:chOff x="939467" y="2199632"/>
            <a:chExt cx="3256321" cy="5088578"/>
          </a:xfrm>
          <a:effectLst>
            <a:outerShdw blurRad="609600" dist="165100" dir="2700000" algn="tl" rotWithShape="0">
              <a:prstClr val="black">
                <a:alpha val="9000"/>
              </a:prstClr>
            </a:outerShdw>
          </a:effectLst>
        </p:grpSpPr>
        <p:grpSp>
          <p:nvGrpSpPr>
            <p:cNvPr id="23" name="组合 22"/>
            <p:cNvGrpSpPr/>
            <p:nvPr/>
          </p:nvGrpSpPr>
          <p:grpSpPr>
            <a:xfrm>
              <a:off x="939467" y="2199632"/>
              <a:ext cx="3256321" cy="5088578"/>
              <a:chOff x="1299224" y="2326438"/>
              <a:chExt cx="3256321" cy="5088578"/>
            </a:xfrm>
          </p:grpSpPr>
          <p:grpSp>
            <p:nvGrpSpPr>
              <p:cNvPr id="25" name="组合 24"/>
              <p:cNvGrpSpPr/>
              <p:nvPr/>
            </p:nvGrpSpPr>
            <p:grpSpPr>
              <a:xfrm>
                <a:off x="1299224" y="2326438"/>
                <a:ext cx="3256321" cy="5063068"/>
                <a:chOff x="1326228" y="2351948"/>
                <a:chExt cx="3256321" cy="5063068"/>
              </a:xfrm>
              <a:solidFill>
                <a:schemeClr val="bg1"/>
              </a:solidFill>
            </p:grpSpPr>
            <p:sp>
              <p:nvSpPr>
                <p:cNvPr id="29" name="任意多边形 28"/>
                <p:cNvSpPr/>
                <p:nvPr/>
              </p:nvSpPr>
              <p:spPr>
                <a:xfrm>
                  <a:off x="2086501" y="2351948"/>
                  <a:ext cx="2496048" cy="5063067"/>
                </a:xfrm>
                <a:custGeom>
                  <a:avLst/>
                  <a:gdLst>
                    <a:gd name="connsiteX0" fmla="*/ 0 w 809624"/>
                    <a:gd name="connsiteY0" fmla="*/ 0 h 5063067"/>
                    <a:gd name="connsiteX1" fmla="*/ 662866 w 809624"/>
                    <a:gd name="connsiteY1" fmla="*/ 0 h 5063067"/>
                    <a:gd name="connsiteX2" fmla="*/ 809624 w 809624"/>
                    <a:gd name="connsiteY2" fmla="*/ 146758 h 5063067"/>
                    <a:gd name="connsiteX3" fmla="*/ 809624 w 809624"/>
                    <a:gd name="connsiteY3" fmla="*/ 4916309 h 5063067"/>
                    <a:gd name="connsiteX4" fmla="*/ 662866 w 809624"/>
                    <a:gd name="connsiteY4" fmla="*/ 5063067 h 5063067"/>
                    <a:gd name="connsiteX5" fmla="*/ 0 w 809624"/>
                    <a:gd name="connsiteY5" fmla="*/ 5063067 h 5063067"/>
                    <a:gd name="connsiteX6" fmla="*/ 0 w 809624"/>
                    <a:gd name="connsiteY6" fmla="*/ 0 h 506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9624" h="5063067">
                      <a:moveTo>
                        <a:pt x="0" y="0"/>
                      </a:moveTo>
                      <a:lnTo>
                        <a:pt x="662866" y="0"/>
                      </a:lnTo>
                      <a:cubicBezTo>
                        <a:pt x="743918" y="0"/>
                        <a:pt x="809624" y="65706"/>
                        <a:pt x="809624" y="146758"/>
                      </a:cubicBezTo>
                      <a:lnTo>
                        <a:pt x="809624" y="4916309"/>
                      </a:lnTo>
                      <a:cubicBezTo>
                        <a:pt x="809624" y="4997361"/>
                        <a:pt x="743918" y="5063067"/>
                        <a:pt x="662866" y="5063067"/>
                      </a:cubicBezTo>
                      <a:lnTo>
                        <a:pt x="0" y="5063067"/>
                      </a:lnTo>
                      <a:lnTo>
                        <a:pt x="0" y="0"/>
                      </a:lnTo>
                      <a:close/>
                    </a:path>
                  </a:pathLst>
                </a:custGeom>
                <a:grp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1326228" y="2351949"/>
                  <a:ext cx="782109" cy="5063067"/>
                </a:xfrm>
                <a:custGeom>
                  <a:avLst/>
                  <a:gdLst>
                    <a:gd name="connsiteX0" fmla="*/ 146758 w 782109"/>
                    <a:gd name="connsiteY0" fmla="*/ 0 h 5063067"/>
                    <a:gd name="connsiteX1" fmla="*/ 782109 w 782109"/>
                    <a:gd name="connsiteY1" fmla="*/ 0 h 5063067"/>
                    <a:gd name="connsiteX2" fmla="*/ 782109 w 782109"/>
                    <a:gd name="connsiteY2" fmla="*/ 5063067 h 5063067"/>
                    <a:gd name="connsiteX3" fmla="*/ 146758 w 782109"/>
                    <a:gd name="connsiteY3" fmla="*/ 5063067 h 5063067"/>
                    <a:gd name="connsiteX4" fmla="*/ 0 w 782109"/>
                    <a:gd name="connsiteY4" fmla="*/ 4916309 h 5063067"/>
                    <a:gd name="connsiteX5" fmla="*/ 0 w 782109"/>
                    <a:gd name="connsiteY5" fmla="*/ 146758 h 5063067"/>
                    <a:gd name="connsiteX6" fmla="*/ 146758 w 782109"/>
                    <a:gd name="connsiteY6" fmla="*/ 0 h 506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2109" h="5063067">
                      <a:moveTo>
                        <a:pt x="146758" y="0"/>
                      </a:moveTo>
                      <a:lnTo>
                        <a:pt x="782109" y="0"/>
                      </a:lnTo>
                      <a:lnTo>
                        <a:pt x="782109" y="5063067"/>
                      </a:lnTo>
                      <a:lnTo>
                        <a:pt x="146758" y="5063067"/>
                      </a:lnTo>
                      <a:cubicBezTo>
                        <a:pt x="65706" y="5063067"/>
                        <a:pt x="0" y="4997361"/>
                        <a:pt x="0" y="4916309"/>
                      </a:cubicBezTo>
                      <a:lnTo>
                        <a:pt x="0" y="146758"/>
                      </a:lnTo>
                      <a:cubicBezTo>
                        <a:pt x="0" y="65706"/>
                        <a:pt x="65706" y="0"/>
                        <a:pt x="146758" y="0"/>
                      </a:cubicBezTo>
                      <a:close/>
                    </a:path>
                  </a:pathLst>
                </a:custGeom>
                <a:grp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313330" y="2351948"/>
                <a:ext cx="3242215" cy="5063068"/>
                <a:chOff x="1326228" y="2351948"/>
                <a:chExt cx="3242215" cy="5063068"/>
              </a:xfrm>
            </p:grpSpPr>
            <p:sp>
              <p:nvSpPr>
                <p:cNvPr id="27" name="任意多边形 26"/>
                <p:cNvSpPr/>
                <p:nvPr/>
              </p:nvSpPr>
              <p:spPr>
                <a:xfrm>
                  <a:off x="2086501" y="2351948"/>
                  <a:ext cx="2481942" cy="5063067"/>
                </a:xfrm>
                <a:custGeom>
                  <a:avLst/>
                  <a:gdLst>
                    <a:gd name="connsiteX0" fmla="*/ 0 w 809624"/>
                    <a:gd name="connsiteY0" fmla="*/ 0 h 5063067"/>
                    <a:gd name="connsiteX1" fmla="*/ 662866 w 809624"/>
                    <a:gd name="connsiteY1" fmla="*/ 0 h 5063067"/>
                    <a:gd name="connsiteX2" fmla="*/ 809624 w 809624"/>
                    <a:gd name="connsiteY2" fmla="*/ 146758 h 5063067"/>
                    <a:gd name="connsiteX3" fmla="*/ 809624 w 809624"/>
                    <a:gd name="connsiteY3" fmla="*/ 4916309 h 5063067"/>
                    <a:gd name="connsiteX4" fmla="*/ 662866 w 809624"/>
                    <a:gd name="connsiteY4" fmla="*/ 5063067 h 5063067"/>
                    <a:gd name="connsiteX5" fmla="*/ 0 w 809624"/>
                    <a:gd name="connsiteY5" fmla="*/ 5063067 h 5063067"/>
                    <a:gd name="connsiteX6" fmla="*/ 0 w 809624"/>
                    <a:gd name="connsiteY6" fmla="*/ 0 h 506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9624" h="5063067">
                      <a:moveTo>
                        <a:pt x="0" y="0"/>
                      </a:moveTo>
                      <a:lnTo>
                        <a:pt x="662866" y="0"/>
                      </a:lnTo>
                      <a:cubicBezTo>
                        <a:pt x="743918" y="0"/>
                        <a:pt x="809624" y="65706"/>
                        <a:pt x="809624" y="146758"/>
                      </a:cubicBezTo>
                      <a:lnTo>
                        <a:pt x="809624" y="4916309"/>
                      </a:lnTo>
                      <a:cubicBezTo>
                        <a:pt x="809624" y="4997361"/>
                        <a:pt x="743918" y="5063067"/>
                        <a:pt x="662866" y="5063067"/>
                      </a:cubicBezTo>
                      <a:lnTo>
                        <a:pt x="0" y="5063067"/>
                      </a:lnTo>
                      <a:lnTo>
                        <a:pt x="0" y="0"/>
                      </a:lnTo>
                      <a:close/>
                    </a:path>
                  </a:pathLst>
                </a:custGeom>
                <a:gradFill>
                  <a:gsLst>
                    <a:gs pos="0">
                      <a:srgbClr val="E2E3E5"/>
                    </a:gs>
                    <a:gs pos="22000">
                      <a:srgbClr val="EDEDEF"/>
                    </a:gs>
                  </a:gsLst>
                  <a:lin ang="21594000" scaled="0"/>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326228" y="2351949"/>
                  <a:ext cx="782109" cy="5063067"/>
                </a:xfrm>
                <a:custGeom>
                  <a:avLst/>
                  <a:gdLst>
                    <a:gd name="connsiteX0" fmla="*/ 146758 w 782109"/>
                    <a:gd name="connsiteY0" fmla="*/ 0 h 5063067"/>
                    <a:gd name="connsiteX1" fmla="*/ 782109 w 782109"/>
                    <a:gd name="connsiteY1" fmla="*/ 0 h 5063067"/>
                    <a:gd name="connsiteX2" fmla="*/ 782109 w 782109"/>
                    <a:gd name="connsiteY2" fmla="*/ 5063067 h 5063067"/>
                    <a:gd name="connsiteX3" fmla="*/ 146758 w 782109"/>
                    <a:gd name="connsiteY3" fmla="*/ 5063067 h 5063067"/>
                    <a:gd name="connsiteX4" fmla="*/ 0 w 782109"/>
                    <a:gd name="connsiteY4" fmla="*/ 4916309 h 5063067"/>
                    <a:gd name="connsiteX5" fmla="*/ 0 w 782109"/>
                    <a:gd name="connsiteY5" fmla="*/ 146758 h 5063067"/>
                    <a:gd name="connsiteX6" fmla="*/ 146758 w 782109"/>
                    <a:gd name="connsiteY6" fmla="*/ 0 h 506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2109" h="5063067">
                      <a:moveTo>
                        <a:pt x="146758" y="0"/>
                      </a:moveTo>
                      <a:lnTo>
                        <a:pt x="782109" y="0"/>
                      </a:lnTo>
                      <a:lnTo>
                        <a:pt x="782109" y="5063067"/>
                      </a:lnTo>
                      <a:lnTo>
                        <a:pt x="146758" y="5063067"/>
                      </a:lnTo>
                      <a:cubicBezTo>
                        <a:pt x="65706" y="5063067"/>
                        <a:pt x="0" y="4997361"/>
                        <a:pt x="0" y="4916309"/>
                      </a:cubicBezTo>
                      <a:lnTo>
                        <a:pt x="0" y="146758"/>
                      </a:lnTo>
                      <a:cubicBezTo>
                        <a:pt x="0" y="65706"/>
                        <a:pt x="65706" y="0"/>
                        <a:pt x="146758" y="0"/>
                      </a:cubicBezTo>
                      <a:close/>
                    </a:path>
                  </a:pathLst>
                </a:custGeom>
                <a:solidFill>
                  <a:srgbClr val="FFFFFF"/>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4" name="对角圆角矩形 23"/>
            <p:cNvSpPr/>
            <p:nvPr/>
          </p:nvSpPr>
          <p:spPr>
            <a:xfrm>
              <a:off x="953573" y="2225142"/>
              <a:ext cx="661358" cy="1500996"/>
            </a:xfrm>
            <a:prstGeom prst="round2DiagRect">
              <a:avLst>
                <a:gd name="adj1" fmla="val 22754"/>
                <a:gd name="adj2" fmla="val 0"/>
              </a:avLst>
            </a:prstGeom>
            <a:gradFill>
              <a:gsLst>
                <a:gs pos="91743">
                  <a:schemeClr val="accent2"/>
                </a:gs>
                <a:gs pos="16000">
                  <a:srgbClr val="FFC000"/>
                </a:gs>
                <a:gs pos="66000">
                  <a:schemeClr val="accent2"/>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2232567" y="1456215"/>
            <a:ext cx="360000" cy="360000"/>
            <a:chOff x="7636719" y="1754245"/>
            <a:chExt cx="270296" cy="270296"/>
          </a:xfrm>
          <a:scene3d>
            <a:camera prst="orthographicFront">
              <a:rot lat="0" lon="19800000" rev="0"/>
            </a:camera>
            <a:lightRig rig="threePt" dir="t"/>
          </a:scene3d>
        </p:grpSpPr>
        <p:sp>
          <p:nvSpPr>
            <p:cNvPr id="32" name="椭圆 31"/>
            <p:cNvSpPr/>
            <p:nvPr/>
          </p:nvSpPr>
          <p:spPr>
            <a:xfrm>
              <a:off x="7636719" y="1754245"/>
              <a:ext cx="270296" cy="270296"/>
            </a:xfrm>
            <a:prstGeom prst="ellipse">
              <a:avLst/>
            </a:prstGeom>
            <a:solidFill>
              <a:srgbClr val="F4732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flipV="1">
              <a:off x="7692747" y="1837528"/>
              <a:ext cx="158239" cy="136414"/>
            </a:xfrm>
            <a:prstGeom prst="triangle">
              <a:avLst/>
            </a:prstGeom>
            <a:solidFill>
              <a:srgbClr val="F79417"/>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p:cNvSpPr txBox="1"/>
          <p:nvPr/>
        </p:nvSpPr>
        <p:spPr>
          <a:xfrm>
            <a:off x="1661248" y="3072515"/>
            <a:ext cx="224624" cy="2677656"/>
          </a:xfrm>
          <a:prstGeom prst="rect">
            <a:avLst/>
          </a:prstGeom>
          <a:noFill/>
          <a:scene3d>
            <a:camera prst="orthographicFront">
              <a:rot lat="0" lon="19799985" rev="0"/>
            </a:camera>
            <a:lightRig rig="threePt" dir="t"/>
          </a:scene3d>
        </p:spPr>
        <p:txBody>
          <a:bodyPr wrap="square" rtlCol="0">
            <a:spAutoFit/>
          </a:bodyPr>
          <a:lstStyle/>
          <a:p>
            <a:pPr algn="ctr"/>
            <a:r>
              <a:rPr lang="en-US" altLang="zh-CN" sz="2400" dirty="0" smtClean="0">
                <a:solidFill>
                  <a:srgbClr val="F5A442"/>
                </a:solidFill>
                <a:latin typeface="微软雅黑" panose="020B0503020204020204" charset="-122"/>
                <a:ea typeface="微软雅黑" panose="020B0503020204020204" charset="-122"/>
              </a:rPr>
              <a:t>X</a:t>
            </a:r>
          </a:p>
          <a:p>
            <a:pPr algn="ctr"/>
            <a:r>
              <a:rPr lang="en-US" altLang="zh-CN" sz="2400" dirty="0" smtClean="0">
                <a:solidFill>
                  <a:srgbClr val="F5A442"/>
                </a:solidFill>
                <a:latin typeface="微软雅黑" panose="020B0503020204020204" charset="-122"/>
                <a:ea typeface="微软雅黑" panose="020B0503020204020204" charset="-122"/>
              </a:rPr>
              <a:t>X</a:t>
            </a:r>
          </a:p>
          <a:p>
            <a:pPr algn="ctr"/>
            <a:r>
              <a:rPr lang="zh-CN" altLang="en-US" sz="2400" dirty="0" smtClean="0">
                <a:solidFill>
                  <a:srgbClr val="F5A442"/>
                </a:solidFill>
                <a:latin typeface="微软雅黑" panose="020B0503020204020204" charset="-122"/>
                <a:ea typeface="微软雅黑" panose="020B0503020204020204" charset="-122"/>
              </a:rPr>
              <a:t>项目创始人</a:t>
            </a:r>
            <a:endParaRPr lang="zh-CN" altLang="en-US" sz="2400" dirty="0">
              <a:solidFill>
                <a:srgbClr val="F5A442"/>
              </a:solidFill>
              <a:latin typeface="微软雅黑" panose="020B0503020204020204" charset="-122"/>
              <a:ea typeface="微软雅黑" panose="020B0503020204020204" charset="-122"/>
            </a:endParaRPr>
          </a:p>
        </p:txBody>
      </p:sp>
      <p:sp>
        <p:nvSpPr>
          <p:cNvPr id="43" name="文本框 42"/>
          <p:cNvSpPr txBox="1"/>
          <p:nvPr/>
        </p:nvSpPr>
        <p:spPr>
          <a:xfrm>
            <a:off x="1490677" y="1410026"/>
            <a:ext cx="461665" cy="1200329"/>
          </a:xfrm>
          <a:prstGeom prst="rect">
            <a:avLst/>
          </a:prstGeom>
          <a:noFill/>
        </p:spPr>
        <p:txBody>
          <a:bodyPr vert="horz" wrap="square" rtlCol="0">
            <a:spAutoFit/>
          </a:bodyPr>
          <a:lstStyle/>
          <a:p>
            <a:pPr algn="ctr"/>
            <a:r>
              <a:rPr lang="zh-CN" altLang="en-US" b="1" dirty="0" smtClean="0">
                <a:solidFill>
                  <a:schemeClr val="bg1"/>
                </a:solidFill>
                <a:latin typeface="微软雅黑" panose="020B0503020204020204" charset="-122"/>
                <a:ea typeface="微软雅黑" panose="020B0503020204020204" charset="-122"/>
              </a:rPr>
              <a:t>王</a:t>
            </a:r>
            <a:endParaRPr lang="en-US" altLang="zh-CN" b="1" dirty="0" smtClean="0">
              <a:solidFill>
                <a:schemeClr val="bg1"/>
              </a:solidFill>
              <a:latin typeface="微软雅黑" panose="020B0503020204020204" charset="-122"/>
              <a:ea typeface="微软雅黑" panose="020B0503020204020204" charset="-122"/>
            </a:endParaRPr>
          </a:p>
          <a:p>
            <a:pPr algn="ctr"/>
            <a:r>
              <a:rPr lang="en-US" altLang="zh-CN" b="1" dirty="0" smtClean="0">
                <a:solidFill>
                  <a:schemeClr val="bg1"/>
                </a:solidFill>
                <a:latin typeface="微软雅黑" panose="020B0503020204020204" charset="-122"/>
                <a:ea typeface="微软雅黑" panose="020B0503020204020204" charset="-122"/>
              </a:rPr>
              <a:t>X</a:t>
            </a:r>
          </a:p>
          <a:p>
            <a:pPr algn="ctr"/>
            <a:r>
              <a:rPr lang="en-US" altLang="zh-CN" b="1" dirty="0" smtClean="0">
                <a:solidFill>
                  <a:schemeClr val="bg1"/>
                </a:solidFill>
                <a:latin typeface="微软雅黑" panose="020B0503020204020204" charset="-122"/>
                <a:ea typeface="微软雅黑" panose="020B0503020204020204" charset="-122"/>
              </a:rPr>
              <a:t>X</a:t>
            </a:r>
          </a:p>
          <a:p>
            <a:pPr algn="ctr"/>
            <a:endParaRPr lang="zh-CN" altLang="en-US" b="1" dirty="0">
              <a:solidFill>
                <a:schemeClr val="bg1"/>
              </a:solidFill>
              <a:latin typeface="微软雅黑" panose="020B0503020204020204" charset="-122"/>
              <a:ea typeface="微软雅黑" panose="020B0503020204020204" charset="-122"/>
            </a:endParaRPr>
          </a:p>
        </p:txBody>
      </p:sp>
      <p:sp>
        <p:nvSpPr>
          <p:cNvPr id="44" name="矩形 43"/>
          <p:cNvSpPr/>
          <p:nvPr/>
        </p:nvSpPr>
        <p:spPr>
          <a:xfrm>
            <a:off x="2632649" y="3784440"/>
            <a:ext cx="1634836" cy="1477328"/>
          </a:xfrm>
          <a:prstGeom prst="rect">
            <a:avLst/>
          </a:prstGeom>
        </p:spPr>
        <p:txBody>
          <a:bodyPr wrap="square">
            <a:spAutoFit/>
          </a:bodyPr>
          <a:lstStyle/>
          <a:p>
            <a:pPr marL="171450" indent="-171450">
              <a:lnSpc>
                <a:spcPct val="150000"/>
              </a:lnSpc>
              <a:buFont typeface="Wingdings" panose="05000000000000000000" pitchFamily="2" charset="2"/>
              <a:buChar char="l"/>
            </a:pPr>
            <a:r>
              <a:rPr lang="zh-CN" altLang="en-US" sz="1200" dirty="0">
                <a:solidFill>
                  <a:schemeClr val="tx1">
                    <a:lumMod val="50000"/>
                    <a:lumOff val="50000"/>
                  </a:schemeClr>
                </a:solidFill>
                <a:latin typeface="微软雅黑" panose="020B0503020204020204" charset="-122"/>
                <a:ea typeface="微软雅黑" panose="020B0503020204020204" charset="-122"/>
              </a:rPr>
              <a:t>请输入文本</a:t>
            </a:r>
            <a:r>
              <a:rPr lang="zh-CN" altLang="en-US" sz="1200" dirty="0" smtClean="0">
                <a:solidFill>
                  <a:schemeClr val="tx1">
                    <a:lumMod val="50000"/>
                    <a:lumOff val="50000"/>
                  </a:schemeClr>
                </a:solidFill>
                <a:latin typeface="微软雅黑" panose="020B0503020204020204" charset="-122"/>
                <a:ea typeface="微软雅黑" panose="020B0503020204020204" charset="-122"/>
              </a:rPr>
              <a:t>内容</a:t>
            </a:r>
            <a:endParaRPr lang="en-US" altLang="zh-CN" sz="1200" dirty="0" smtClean="0">
              <a:solidFill>
                <a:schemeClr val="tx1">
                  <a:lumMod val="50000"/>
                  <a:lumOff val="50000"/>
                </a:schemeClr>
              </a:solidFill>
              <a:latin typeface="微软雅黑" panose="020B0503020204020204" charset="-122"/>
              <a:ea typeface="微软雅黑" panose="020B0503020204020204" charset="-122"/>
            </a:endParaRPr>
          </a:p>
          <a:p>
            <a:pPr marL="171450" indent="-171450">
              <a:lnSpc>
                <a:spcPct val="150000"/>
              </a:lnSpc>
              <a:buFont typeface="Wingdings" panose="05000000000000000000" pitchFamily="2" charset="2"/>
              <a:buChar char="l"/>
            </a:pPr>
            <a:r>
              <a:rPr lang="zh-CN" altLang="en-US" sz="1200" dirty="0" smtClean="0">
                <a:solidFill>
                  <a:schemeClr val="tx1">
                    <a:lumMod val="50000"/>
                    <a:lumOff val="50000"/>
                  </a:schemeClr>
                </a:solidFill>
                <a:latin typeface="微软雅黑" panose="020B0503020204020204" charset="-122"/>
                <a:ea typeface="微软雅黑" panose="020B0503020204020204" charset="-122"/>
              </a:rPr>
              <a:t>请</a:t>
            </a:r>
            <a:r>
              <a:rPr lang="zh-CN" altLang="en-US" sz="1200" dirty="0">
                <a:solidFill>
                  <a:schemeClr val="tx1">
                    <a:lumMod val="50000"/>
                    <a:lumOff val="50000"/>
                  </a:schemeClr>
                </a:solidFill>
                <a:latin typeface="微软雅黑" panose="020B0503020204020204" charset="-122"/>
                <a:ea typeface="微软雅黑" panose="020B0503020204020204" charset="-122"/>
              </a:rPr>
              <a:t>输入文本</a:t>
            </a:r>
            <a:r>
              <a:rPr lang="zh-CN" altLang="en-US" sz="1200" dirty="0" smtClean="0">
                <a:solidFill>
                  <a:schemeClr val="tx1">
                    <a:lumMod val="50000"/>
                    <a:lumOff val="50000"/>
                  </a:schemeClr>
                </a:solidFill>
                <a:latin typeface="微软雅黑" panose="020B0503020204020204" charset="-122"/>
                <a:ea typeface="微软雅黑" panose="020B0503020204020204" charset="-122"/>
              </a:rPr>
              <a:t>内容</a:t>
            </a:r>
            <a:endParaRPr lang="en-US" altLang="zh-CN" sz="1200" dirty="0" smtClean="0">
              <a:solidFill>
                <a:schemeClr val="tx1">
                  <a:lumMod val="50000"/>
                  <a:lumOff val="50000"/>
                </a:schemeClr>
              </a:solidFill>
              <a:latin typeface="微软雅黑" panose="020B0503020204020204" charset="-122"/>
              <a:ea typeface="微软雅黑" panose="020B0503020204020204" charset="-122"/>
            </a:endParaRPr>
          </a:p>
          <a:p>
            <a:pPr marL="171450" indent="-171450">
              <a:lnSpc>
                <a:spcPct val="150000"/>
              </a:lnSpc>
              <a:buFont typeface="Wingdings" panose="05000000000000000000" pitchFamily="2" charset="2"/>
              <a:buChar char="l"/>
            </a:pPr>
            <a:r>
              <a:rPr lang="zh-CN" altLang="en-US" sz="1200" dirty="0" smtClean="0">
                <a:solidFill>
                  <a:schemeClr val="tx1">
                    <a:lumMod val="50000"/>
                    <a:lumOff val="50000"/>
                  </a:schemeClr>
                </a:solidFill>
                <a:latin typeface="微软雅黑" panose="020B0503020204020204" charset="-122"/>
                <a:ea typeface="微软雅黑" panose="020B0503020204020204" charset="-122"/>
              </a:rPr>
              <a:t>请</a:t>
            </a:r>
            <a:r>
              <a:rPr lang="zh-CN" altLang="en-US" sz="1200" dirty="0">
                <a:solidFill>
                  <a:schemeClr val="tx1">
                    <a:lumMod val="50000"/>
                    <a:lumOff val="50000"/>
                  </a:schemeClr>
                </a:solidFill>
                <a:latin typeface="微软雅黑" panose="020B0503020204020204" charset="-122"/>
                <a:ea typeface="微软雅黑" panose="020B0503020204020204" charset="-122"/>
              </a:rPr>
              <a:t>输入文本</a:t>
            </a:r>
            <a:r>
              <a:rPr lang="zh-CN" altLang="en-US" sz="1200" dirty="0" smtClean="0">
                <a:solidFill>
                  <a:schemeClr val="tx1">
                    <a:lumMod val="50000"/>
                    <a:lumOff val="50000"/>
                  </a:schemeClr>
                </a:solidFill>
                <a:latin typeface="微软雅黑" panose="020B0503020204020204" charset="-122"/>
                <a:ea typeface="微软雅黑" panose="020B0503020204020204" charset="-122"/>
              </a:rPr>
              <a:t>内容</a:t>
            </a:r>
            <a:endParaRPr lang="en-US" altLang="zh-CN" sz="1200" dirty="0" smtClean="0">
              <a:solidFill>
                <a:schemeClr val="tx1">
                  <a:lumMod val="50000"/>
                  <a:lumOff val="50000"/>
                </a:schemeClr>
              </a:solidFill>
              <a:latin typeface="微软雅黑" panose="020B0503020204020204" charset="-122"/>
              <a:ea typeface="微软雅黑" panose="020B0503020204020204" charset="-122"/>
            </a:endParaRPr>
          </a:p>
          <a:p>
            <a:pPr marL="171450" indent="-171450">
              <a:lnSpc>
                <a:spcPct val="150000"/>
              </a:lnSpc>
              <a:buFont typeface="Wingdings" panose="05000000000000000000" pitchFamily="2" charset="2"/>
              <a:buChar char="l"/>
            </a:pPr>
            <a:r>
              <a:rPr lang="zh-CN" altLang="en-US" sz="1200" dirty="0" smtClean="0">
                <a:solidFill>
                  <a:schemeClr val="tx1">
                    <a:lumMod val="50000"/>
                    <a:lumOff val="50000"/>
                  </a:schemeClr>
                </a:solidFill>
                <a:latin typeface="微软雅黑" panose="020B0503020204020204" charset="-122"/>
                <a:ea typeface="微软雅黑" panose="020B0503020204020204" charset="-122"/>
              </a:rPr>
              <a:t>请</a:t>
            </a:r>
            <a:r>
              <a:rPr lang="zh-CN" altLang="en-US" sz="1200" dirty="0">
                <a:solidFill>
                  <a:schemeClr val="tx1">
                    <a:lumMod val="50000"/>
                    <a:lumOff val="50000"/>
                  </a:schemeClr>
                </a:solidFill>
                <a:latin typeface="微软雅黑" panose="020B0503020204020204" charset="-122"/>
                <a:ea typeface="微软雅黑" panose="020B0503020204020204" charset="-122"/>
              </a:rPr>
              <a:t>输入文本</a:t>
            </a:r>
            <a:r>
              <a:rPr lang="zh-CN" altLang="en-US" sz="1200" dirty="0" smtClean="0">
                <a:solidFill>
                  <a:schemeClr val="tx1">
                    <a:lumMod val="50000"/>
                    <a:lumOff val="50000"/>
                  </a:schemeClr>
                </a:solidFill>
                <a:latin typeface="微软雅黑" panose="020B0503020204020204" charset="-122"/>
                <a:ea typeface="微软雅黑" panose="020B0503020204020204" charset="-122"/>
              </a:rPr>
              <a:t>内容</a:t>
            </a:r>
            <a:endParaRPr lang="en-US" altLang="zh-CN" sz="1200" dirty="0" smtClean="0">
              <a:solidFill>
                <a:schemeClr val="tx1">
                  <a:lumMod val="50000"/>
                  <a:lumOff val="50000"/>
                </a:schemeClr>
              </a:solidFill>
              <a:latin typeface="微软雅黑" panose="020B0503020204020204" charset="-122"/>
              <a:ea typeface="微软雅黑" panose="020B0503020204020204" charset="-122"/>
            </a:endParaRPr>
          </a:p>
          <a:p>
            <a:pPr marL="171450" indent="-171450">
              <a:lnSpc>
                <a:spcPct val="150000"/>
              </a:lnSpc>
              <a:buFont typeface="Wingdings" panose="05000000000000000000" pitchFamily="2" charset="2"/>
              <a:buChar char="l"/>
            </a:pPr>
            <a:r>
              <a:rPr lang="zh-CN" altLang="en-US" sz="1200" dirty="0" smtClean="0">
                <a:solidFill>
                  <a:schemeClr val="tx1">
                    <a:lumMod val="50000"/>
                    <a:lumOff val="50000"/>
                  </a:schemeClr>
                </a:solidFill>
                <a:latin typeface="微软雅黑" panose="020B0503020204020204" charset="-122"/>
                <a:ea typeface="微软雅黑" panose="020B0503020204020204" charset="-122"/>
              </a:rPr>
              <a:t>请</a:t>
            </a:r>
            <a:r>
              <a:rPr lang="zh-CN" altLang="en-US" sz="1200" dirty="0">
                <a:solidFill>
                  <a:schemeClr val="tx1">
                    <a:lumMod val="50000"/>
                    <a:lumOff val="50000"/>
                  </a:schemeClr>
                </a:solidFill>
                <a:latin typeface="微软雅黑" panose="020B0503020204020204" charset="-122"/>
                <a:ea typeface="微软雅黑" panose="020B0503020204020204" charset="-122"/>
              </a:rPr>
              <a:t>输入文本</a:t>
            </a:r>
            <a:r>
              <a:rPr lang="zh-CN" altLang="en-US" sz="1200" dirty="0" smtClean="0">
                <a:solidFill>
                  <a:schemeClr val="tx1">
                    <a:lumMod val="50000"/>
                    <a:lumOff val="50000"/>
                  </a:schemeClr>
                </a:solidFill>
                <a:latin typeface="微软雅黑" panose="020B0503020204020204" charset="-122"/>
                <a:ea typeface="微软雅黑" panose="020B0503020204020204" charset="-122"/>
              </a:rPr>
              <a:t>内容</a:t>
            </a:r>
            <a:endParaRPr lang="zh-CN" altLang="en-US" sz="1200" dirty="0"/>
          </a:p>
        </p:txBody>
      </p:sp>
      <p:sp>
        <p:nvSpPr>
          <p:cNvPr id="45" name="任意多边形 44"/>
          <p:cNvSpPr/>
          <p:nvPr/>
        </p:nvSpPr>
        <p:spPr>
          <a:xfrm>
            <a:off x="7321635" y="1145515"/>
            <a:ext cx="3683959" cy="5422420"/>
          </a:xfrm>
          <a:custGeom>
            <a:avLst/>
            <a:gdLst>
              <a:gd name="connsiteX0" fmla="*/ 0 w 1610287"/>
              <a:gd name="connsiteY0" fmla="*/ 0 h 5481312"/>
              <a:gd name="connsiteX1" fmla="*/ 1220243 w 1610287"/>
              <a:gd name="connsiteY1" fmla="*/ 0 h 5481312"/>
              <a:gd name="connsiteX2" fmla="*/ 1610287 w 1610287"/>
              <a:gd name="connsiteY2" fmla="*/ 261297 h 5481312"/>
              <a:gd name="connsiteX3" fmla="*/ 1610287 w 1610287"/>
              <a:gd name="connsiteY3" fmla="*/ 5481312 h 5481312"/>
              <a:gd name="connsiteX4" fmla="*/ 0 w 1610287"/>
              <a:gd name="connsiteY4" fmla="*/ 5125304 h 5481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287" h="5481312">
                <a:moveTo>
                  <a:pt x="0" y="0"/>
                </a:moveTo>
                <a:lnTo>
                  <a:pt x="1220243" y="0"/>
                </a:lnTo>
                <a:lnTo>
                  <a:pt x="1610287" y="261297"/>
                </a:lnTo>
                <a:lnTo>
                  <a:pt x="1610287" y="5481312"/>
                </a:lnTo>
                <a:lnTo>
                  <a:pt x="0" y="5125304"/>
                </a:lnTo>
                <a:close/>
              </a:path>
            </a:pathLst>
          </a:custGeom>
          <a:gradFill>
            <a:gsLst>
              <a:gs pos="28000">
                <a:srgbClr val="ACACAC"/>
              </a:gs>
              <a:gs pos="0">
                <a:schemeClr val="bg1">
                  <a:lumMod val="50000"/>
                </a:schemeClr>
              </a:gs>
              <a:gs pos="100000">
                <a:schemeClr val="bg1">
                  <a:lumMod val="75000"/>
                  <a:alpha val="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7222849" y="1129241"/>
            <a:ext cx="3256321" cy="5088578"/>
            <a:chOff x="939467" y="2199632"/>
            <a:chExt cx="3256321" cy="5088578"/>
          </a:xfrm>
          <a:effectLst>
            <a:outerShdw blurRad="609600" dist="165100" dir="2700000" algn="tl" rotWithShape="0">
              <a:prstClr val="black">
                <a:alpha val="9000"/>
              </a:prstClr>
            </a:outerShdw>
          </a:effectLst>
        </p:grpSpPr>
        <p:grpSp>
          <p:nvGrpSpPr>
            <p:cNvPr id="47" name="组合 46"/>
            <p:cNvGrpSpPr/>
            <p:nvPr/>
          </p:nvGrpSpPr>
          <p:grpSpPr>
            <a:xfrm>
              <a:off x="939467" y="2199632"/>
              <a:ext cx="3256321" cy="5088578"/>
              <a:chOff x="1299224" y="2326438"/>
              <a:chExt cx="3256321" cy="5088578"/>
            </a:xfrm>
          </p:grpSpPr>
          <p:grpSp>
            <p:nvGrpSpPr>
              <p:cNvPr id="49" name="组合 48"/>
              <p:cNvGrpSpPr/>
              <p:nvPr/>
            </p:nvGrpSpPr>
            <p:grpSpPr>
              <a:xfrm>
                <a:off x="1299224" y="2326438"/>
                <a:ext cx="3256321" cy="5063068"/>
                <a:chOff x="1326228" y="2351948"/>
                <a:chExt cx="3256321" cy="5063068"/>
              </a:xfrm>
              <a:solidFill>
                <a:schemeClr val="bg1"/>
              </a:solidFill>
            </p:grpSpPr>
            <p:sp>
              <p:nvSpPr>
                <p:cNvPr id="53" name="任意多边形 52"/>
                <p:cNvSpPr/>
                <p:nvPr/>
              </p:nvSpPr>
              <p:spPr>
                <a:xfrm>
                  <a:off x="2086501" y="2351948"/>
                  <a:ext cx="2496048" cy="5063067"/>
                </a:xfrm>
                <a:custGeom>
                  <a:avLst/>
                  <a:gdLst>
                    <a:gd name="connsiteX0" fmla="*/ 0 w 809624"/>
                    <a:gd name="connsiteY0" fmla="*/ 0 h 5063067"/>
                    <a:gd name="connsiteX1" fmla="*/ 662866 w 809624"/>
                    <a:gd name="connsiteY1" fmla="*/ 0 h 5063067"/>
                    <a:gd name="connsiteX2" fmla="*/ 809624 w 809624"/>
                    <a:gd name="connsiteY2" fmla="*/ 146758 h 5063067"/>
                    <a:gd name="connsiteX3" fmla="*/ 809624 w 809624"/>
                    <a:gd name="connsiteY3" fmla="*/ 4916309 h 5063067"/>
                    <a:gd name="connsiteX4" fmla="*/ 662866 w 809624"/>
                    <a:gd name="connsiteY4" fmla="*/ 5063067 h 5063067"/>
                    <a:gd name="connsiteX5" fmla="*/ 0 w 809624"/>
                    <a:gd name="connsiteY5" fmla="*/ 5063067 h 5063067"/>
                    <a:gd name="connsiteX6" fmla="*/ 0 w 809624"/>
                    <a:gd name="connsiteY6" fmla="*/ 0 h 506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9624" h="5063067">
                      <a:moveTo>
                        <a:pt x="0" y="0"/>
                      </a:moveTo>
                      <a:lnTo>
                        <a:pt x="662866" y="0"/>
                      </a:lnTo>
                      <a:cubicBezTo>
                        <a:pt x="743918" y="0"/>
                        <a:pt x="809624" y="65706"/>
                        <a:pt x="809624" y="146758"/>
                      </a:cubicBezTo>
                      <a:lnTo>
                        <a:pt x="809624" y="4916309"/>
                      </a:lnTo>
                      <a:cubicBezTo>
                        <a:pt x="809624" y="4997361"/>
                        <a:pt x="743918" y="5063067"/>
                        <a:pt x="662866" y="5063067"/>
                      </a:cubicBezTo>
                      <a:lnTo>
                        <a:pt x="0" y="5063067"/>
                      </a:lnTo>
                      <a:lnTo>
                        <a:pt x="0" y="0"/>
                      </a:lnTo>
                      <a:close/>
                    </a:path>
                  </a:pathLst>
                </a:custGeom>
                <a:grp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1326228" y="2351949"/>
                  <a:ext cx="782109" cy="5063067"/>
                </a:xfrm>
                <a:custGeom>
                  <a:avLst/>
                  <a:gdLst>
                    <a:gd name="connsiteX0" fmla="*/ 146758 w 782109"/>
                    <a:gd name="connsiteY0" fmla="*/ 0 h 5063067"/>
                    <a:gd name="connsiteX1" fmla="*/ 782109 w 782109"/>
                    <a:gd name="connsiteY1" fmla="*/ 0 h 5063067"/>
                    <a:gd name="connsiteX2" fmla="*/ 782109 w 782109"/>
                    <a:gd name="connsiteY2" fmla="*/ 5063067 h 5063067"/>
                    <a:gd name="connsiteX3" fmla="*/ 146758 w 782109"/>
                    <a:gd name="connsiteY3" fmla="*/ 5063067 h 5063067"/>
                    <a:gd name="connsiteX4" fmla="*/ 0 w 782109"/>
                    <a:gd name="connsiteY4" fmla="*/ 4916309 h 5063067"/>
                    <a:gd name="connsiteX5" fmla="*/ 0 w 782109"/>
                    <a:gd name="connsiteY5" fmla="*/ 146758 h 5063067"/>
                    <a:gd name="connsiteX6" fmla="*/ 146758 w 782109"/>
                    <a:gd name="connsiteY6" fmla="*/ 0 h 506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2109" h="5063067">
                      <a:moveTo>
                        <a:pt x="146758" y="0"/>
                      </a:moveTo>
                      <a:lnTo>
                        <a:pt x="782109" y="0"/>
                      </a:lnTo>
                      <a:lnTo>
                        <a:pt x="782109" y="5063067"/>
                      </a:lnTo>
                      <a:lnTo>
                        <a:pt x="146758" y="5063067"/>
                      </a:lnTo>
                      <a:cubicBezTo>
                        <a:pt x="65706" y="5063067"/>
                        <a:pt x="0" y="4997361"/>
                        <a:pt x="0" y="4916309"/>
                      </a:cubicBezTo>
                      <a:lnTo>
                        <a:pt x="0" y="146758"/>
                      </a:lnTo>
                      <a:cubicBezTo>
                        <a:pt x="0" y="65706"/>
                        <a:pt x="65706" y="0"/>
                        <a:pt x="146758" y="0"/>
                      </a:cubicBezTo>
                      <a:close/>
                    </a:path>
                  </a:pathLst>
                </a:custGeom>
                <a:grp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1313330" y="2351948"/>
                <a:ext cx="3242215" cy="5063068"/>
                <a:chOff x="1326228" y="2351948"/>
                <a:chExt cx="3242215" cy="5063068"/>
              </a:xfrm>
            </p:grpSpPr>
            <p:sp>
              <p:nvSpPr>
                <p:cNvPr id="51" name="任意多边形 50"/>
                <p:cNvSpPr/>
                <p:nvPr/>
              </p:nvSpPr>
              <p:spPr>
                <a:xfrm>
                  <a:off x="2086501" y="2351948"/>
                  <a:ext cx="2481942" cy="5063067"/>
                </a:xfrm>
                <a:custGeom>
                  <a:avLst/>
                  <a:gdLst>
                    <a:gd name="connsiteX0" fmla="*/ 0 w 809624"/>
                    <a:gd name="connsiteY0" fmla="*/ 0 h 5063067"/>
                    <a:gd name="connsiteX1" fmla="*/ 662866 w 809624"/>
                    <a:gd name="connsiteY1" fmla="*/ 0 h 5063067"/>
                    <a:gd name="connsiteX2" fmla="*/ 809624 w 809624"/>
                    <a:gd name="connsiteY2" fmla="*/ 146758 h 5063067"/>
                    <a:gd name="connsiteX3" fmla="*/ 809624 w 809624"/>
                    <a:gd name="connsiteY3" fmla="*/ 4916309 h 5063067"/>
                    <a:gd name="connsiteX4" fmla="*/ 662866 w 809624"/>
                    <a:gd name="connsiteY4" fmla="*/ 5063067 h 5063067"/>
                    <a:gd name="connsiteX5" fmla="*/ 0 w 809624"/>
                    <a:gd name="connsiteY5" fmla="*/ 5063067 h 5063067"/>
                    <a:gd name="connsiteX6" fmla="*/ 0 w 809624"/>
                    <a:gd name="connsiteY6" fmla="*/ 0 h 506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9624" h="5063067">
                      <a:moveTo>
                        <a:pt x="0" y="0"/>
                      </a:moveTo>
                      <a:lnTo>
                        <a:pt x="662866" y="0"/>
                      </a:lnTo>
                      <a:cubicBezTo>
                        <a:pt x="743918" y="0"/>
                        <a:pt x="809624" y="65706"/>
                        <a:pt x="809624" y="146758"/>
                      </a:cubicBezTo>
                      <a:lnTo>
                        <a:pt x="809624" y="4916309"/>
                      </a:lnTo>
                      <a:cubicBezTo>
                        <a:pt x="809624" y="4997361"/>
                        <a:pt x="743918" y="5063067"/>
                        <a:pt x="662866" y="5063067"/>
                      </a:cubicBezTo>
                      <a:lnTo>
                        <a:pt x="0" y="5063067"/>
                      </a:lnTo>
                      <a:lnTo>
                        <a:pt x="0" y="0"/>
                      </a:lnTo>
                      <a:close/>
                    </a:path>
                  </a:pathLst>
                </a:custGeom>
                <a:gradFill>
                  <a:gsLst>
                    <a:gs pos="0">
                      <a:srgbClr val="E2E3E5"/>
                    </a:gs>
                    <a:gs pos="22000">
                      <a:srgbClr val="EDEDEF"/>
                    </a:gs>
                  </a:gsLst>
                  <a:lin ang="21594000" scaled="0"/>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1326228" y="2351949"/>
                  <a:ext cx="782109" cy="5063067"/>
                </a:xfrm>
                <a:custGeom>
                  <a:avLst/>
                  <a:gdLst>
                    <a:gd name="connsiteX0" fmla="*/ 146758 w 782109"/>
                    <a:gd name="connsiteY0" fmla="*/ 0 h 5063067"/>
                    <a:gd name="connsiteX1" fmla="*/ 782109 w 782109"/>
                    <a:gd name="connsiteY1" fmla="*/ 0 h 5063067"/>
                    <a:gd name="connsiteX2" fmla="*/ 782109 w 782109"/>
                    <a:gd name="connsiteY2" fmla="*/ 5063067 h 5063067"/>
                    <a:gd name="connsiteX3" fmla="*/ 146758 w 782109"/>
                    <a:gd name="connsiteY3" fmla="*/ 5063067 h 5063067"/>
                    <a:gd name="connsiteX4" fmla="*/ 0 w 782109"/>
                    <a:gd name="connsiteY4" fmla="*/ 4916309 h 5063067"/>
                    <a:gd name="connsiteX5" fmla="*/ 0 w 782109"/>
                    <a:gd name="connsiteY5" fmla="*/ 146758 h 5063067"/>
                    <a:gd name="connsiteX6" fmla="*/ 146758 w 782109"/>
                    <a:gd name="connsiteY6" fmla="*/ 0 h 506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2109" h="5063067">
                      <a:moveTo>
                        <a:pt x="146758" y="0"/>
                      </a:moveTo>
                      <a:lnTo>
                        <a:pt x="782109" y="0"/>
                      </a:lnTo>
                      <a:lnTo>
                        <a:pt x="782109" y="5063067"/>
                      </a:lnTo>
                      <a:lnTo>
                        <a:pt x="146758" y="5063067"/>
                      </a:lnTo>
                      <a:cubicBezTo>
                        <a:pt x="65706" y="5063067"/>
                        <a:pt x="0" y="4997361"/>
                        <a:pt x="0" y="4916309"/>
                      </a:cubicBezTo>
                      <a:lnTo>
                        <a:pt x="0" y="146758"/>
                      </a:lnTo>
                      <a:cubicBezTo>
                        <a:pt x="0" y="65706"/>
                        <a:pt x="65706" y="0"/>
                        <a:pt x="146758" y="0"/>
                      </a:cubicBezTo>
                      <a:close/>
                    </a:path>
                  </a:pathLst>
                </a:custGeom>
                <a:solidFill>
                  <a:srgbClr val="FFFFFF"/>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8" name="对角圆角矩形 47"/>
            <p:cNvSpPr/>
            <p:nvPr/>
          </p:nvSpPr>
          <p:spPr>
            <a:xfrm>
              <a:off x="953573" y="2225142"/>
              <a:ext cx="661358" cy="1500996"/>
            </a:xfrm>
            <a:prstGeom prst="round2DiagRect">
              <a:avLst>
                <a:gd name="adj1" fmla="val 22754"/>
                <a:gd name="adj2" fmla="val 0"/>
              </a:avLst>
            </a:prstGeom>
            <a:gradFill>
              <a:gsLst>
                <a:gs pos="91743">
                  <a:schemeClr val="accent2"/>
                </a:gs>
                <a:gs pos="16000">
                  <a:srgbClr val="FFC000"/>
                </a:gs>
                <a:gs pos="66000">
                  <a:schemeClr val="accent2"/>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8102276" y="1468900"/>
            <a:ext cx="360000" cy="360000"/>
            <a:chOff x="7636719" y="1754245"/>
            <a:chExt cx="270296" cy="270296"/>
          </a:xfrm>
          <a:scene3d>
            <a:camera prst="orthographicFront">
              <a:rot lat="0" lon="19800000" rev="0"/>
            </a:camera>
            <a:lightRig rig="threePt" dir="t"/>
          </a:scene3d>
        </p:grpSpPr>
        <p:sp>
          <p:nvSpPr>
            <p:cNvPr id="56" name="椭圆 55"/>
            <p:cNvSpPr/>
            <p:nvPr/>
          </p:nvSpPr>
          <p:spPr>
            <a:xfrm>
              <a:off x="7636719" y="1754245"/>
              <a:ext cx="270296" cy="270296"/>
            </a:xfrm>
            <a:prstGeom prst="ellipse">
              <a:avLst/>
            </a:prstGeom>
            <a:solidFill>
              <a:srgbClr val="F4732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flipV="1">
              <a:off x="7692747" y="1837528"/>
              <a:ext cx="158239" cy="136414"/>
            </a:xfrm>
            <a:prstGeom prst="triangle">
              <a:avLst/>
            </a:prstGeom>
            <a:solidFill>
              <a:srgbClr val="F79417"/>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7530957" y="3085200"/>
            <a:ext cx="224624" cy="2677656"/>
          </a:xfrm>
          <a:prstGeom prst="rect">
            <a:avLst/>
          </a:prstGeom>
          <a:noFill/>
          <a:scene3d>
            <a:camera prst="orthographicFront">
              <a:rot lat="0" lon="19799985" rev="0"/>
            </a:camera>
            <a:lightRig rig="threePt" dir="t"/>
          </a:scene3d>
        </p:spPr>
        <p:txBody>
          <a:bodyPr wrap="square" rtlCol="0">
            <a:spAutoFit/>
          </a:bodyPr>
          <a:lstStyle/>
          <a:p>
            <a:pPr algn="ctr"/>
            <a:r>
              <a:rPr lang="en-US" altLang="zh-CN" sz="2400" dirty="0" smtClean="0">
                <a:solidFill>
                  <a:srgbClr val="F5A442"/>
                </a:solidFill>
                <a:latin typeface="微软雅黑" panose="020B0503020204020204" charset="-122"/>
                <a:ea typeface="微软雅黑" panose="020B0503020204020204" charset="-122"/>
              </a:rPr>
              <a:t>X</a:t>
            </a:r>
          </a:p>
          <a:p>
            <a:pPr algn="ctr"/>
            <a:r>
              <a:rPr lang="en-US" altLang="zh-CN" sz="2400" dirty="0" smtClean="0">
                <a:solidFill>
                  <a:srgbClr val="F5A442"/>
                </a:solidFill>
                <a:latin typeface="微软雅黑" panose="020B0503020204020204" charset="-122"/>
                <a:ea typeface="微软雅黑" panose="020B0503020204020204" charset="-122"/>
              </a:rPr>
              <a:t>X</a:t>
            </a:r>
          </a:p>
          <a:p>
            <a:pPr algn="ctr"/>
            <a:r>
              <a:rPr lang="zh-CN" altLang="en-US" sz="2400" dirty="0" smtClean="0">
                <a:solidFill>
                  <a:srgbClr val="F5A442"/>
                </a:solidFill>
                <a:latin typeface="微软雅黑" panose="020B0503020204020204" charset="-122"/>
                <a:ea typeface="微软雅黑" panose="020B0503020204020204" charset="-122"/>
              </a:rPr>
              <a:t>项目创始人</a:t>
            </a:r>
            <a:endParaRPr lang="zh-CN" altLang="en-US" sz="2400" dirty="0">
              <a:solidFill>
                <a:srgbClr val="F5A442"/>
              </a:solidFill>
              <a:latin typeface="微软雅黑" panose="020B0503020204020204" charset="-122"/>
              <a:ea typeface="微软雅黑" panose="020B0503020204020204" charset="-122"/>
            </a:endParaRPr>
          </a:p>
        </p:txBody>
      </p:sp>
      <p:sp>
        <p:nvSpPr>
          <p:cNvPr id="59" name="文本框 58"/>
          <p:cNvSpPr txBox="1"/>
          <p:nvPr/>
        </p:nvSpPr>
        <p:spPr>
          <a:xfrm>
            <a:off x="7360386" y="1422711"/>
            <a:ext cx="461665" cy="1200329"/>
          </a:xfrm>
          <a:prstGeom prst="rect">
            <a:avLst/>
          </a:prstGeom>
          <a:noFill/>
        </p:spPr>
        <p:txBody>
          <a:bodyPr vert="horz" wrap="square" rtlCol="0">
            <a:spAutoFit/>
          </a:bodyPr>
          <a:lstStyle/>
          <a:p>
            <a:pPr algn="ctr"/>
            <a:r>
              <a:rPr lang="zh-CN" altLang="en-US" b="1" dirty="0" smtClean="0">
                <a:solidFill>
                  <a:schemeClr val="bg1"/>
                </a:solidFill>
                <a:latin typeface="微软雅黑" panose="020B0503020204020204" charset="-122"/>
                <a:ea typeface="微软雅黑" panose="020B0503020204020204" charset="-122"/>
              </a:rPr>
              <a:t>吴</a:t>
            </a:r>
            <a:r>
              <a:rPr lang="en-US" altLang="zh-CN" b="1" dirty="0" smtClean="0">
                <a:solidFill>
                  <a:schemeClr val="bg1"/>
                </a:solidFill>
                <a:latin typeface="微软雅黑" panose="020B0503020204020204" charset="-122"/>
                <a:ea typeface="微软雅黑" panose="020B0503020204020204" charset="-122"/>
              </a:rPr>
              <a:t>X</a:t>
            </a:r>
          </a:p>
          <a:p>
            <a:pPr algn="ctr"/>
            <a:r>
              <a:rPr lang="en-US" altLang="zh-CN" b="1" dirty="0" smtClean="0">
                <a:solidFill>
                  <a:schemeClr val="bg1"/>
                </a:solidFill>
                <a:latin typeface="微软雅黑" panose="020B0503020204020204" charset="-122"/>
                <a:ea typeface="微软雅黑" panose="020B0503020204020204" charset="-122"/>
              </a:rPr>
              <a:t>X</a:t>
            </a:r>
          </a:p>
          <a:p>
            <a:pPr algn="ctr"/>
            <a:endParaRPr lang="zh-CN" altLang="en-US" b="1" dirty="0">
              <a:solidFill>
                <a:schemeClr val="bg1"/>
              </a:solidFill>
              <a:latin typeface="微软雅黑" panose="020B0503020204020204" charset="-122"/>
              <a:ea typeface="微软雅黑" panose="020B0503020204020204" charset="-122"/>
            </a:endParaRPr>
          </a:p>
        </p:txBody>
      </p:sp>
      <p:sp>
        <p:nvSpPr>
          <p:cNvPr id="61" name="矩形 60"/>
          <p:cNvSpPr/>
          <p:nvPr/>
        </p:nvSpPr>
        <p:spPr>
          <a:xfrm>
            <a:off x="8502358" y="3797125"/>
            <a:ext cx="1634836" cy="1477328"/>
          </a:xfrm>
          <a:prstGeom prst="rect">
            <a:avLst/>
          </a:prstGeom>
        </p:spPr>
        <p:txBody>
          <a:bodyPr wrap="square">
            <a:spAutoFit/>
          </a:bodyPr>
          <a:lstStyle/>
          <a:p>
            <a:pPr marL="171450" indent="-171450">
              <a:lnSpc>
                <a:spcPct val="150000"/>
              </a:lnSpc>
              <a:buFont typeface="Wingdings" panose="05000000000000000000" pitchFamily="2" charset="2"/>
              <a:buChar char="l"/>
            </a:pPr>
            <a:r>
              <a:rPr lang="zh-CN" altLang="en-US" sz="1200" dirty="0">
                <a:solidFill>
                  <a:schemeClr val="tx1">
                    <a:lumMod val="50000"/>
                    <a:lumOff val="50000"/>
                  </a:schemeClr>
                </a:solidFill>
                <a:latin typeface="微软雅黑" panose="020B0503020204020204" charset="-122"/>
                <a:ea typeface="微软雅黑" panose="020B0503020204020204" charset="-122"/>
              </a:rPr>
              <a:t>请输入文本</a:t>
            </a:r>
            <a:r>
              <a:rPr lang="zh-CN" altLang="en-US" sz="1200" dirty="0" smtClean="0">
                <a:solidFill>
                  <a:schemeClr val="tx1">
                    <a:lumMod val="50000"/>
                    <a:lumOff val="50000"/>
                  </a:schemeClr>
                </a:solidFill>
                <a:latin typeface="微软雅黑" panose="020B0503020204020204" charset="-122"/>
                <a:ea typeface="微软雅黑" panose="020B0503020204020204" charset="-122"/>
              </a:rPr>
              <a:t>内容</a:t>
            </a:r>
            <a:endParaRPr lang="en-US" altLang="zh-CN" sz="1200" dirty="0" smtClean="0">
              <a:solidFill>
                <a:schemeClr val="tx1">
                  <a:lumMod val="50000"/>
                  <a:lumOff val="50000"/>
                </a:schemeClr>
              </a:solidFill>
              <a:latin typeface="微软雅黑" panose="020B0503020204020204" charset="-122"/>
              <a:ea typeface="微软雅黑" panose="020B0503020204020204" charset="-122"/>
            </a:endParaRPr>
          </a:p>
          <a:p>
            <a:pPr marL="171450" indent="-171450">
              <a:lnSpc>
                <a:spcPct val="150000"/>
              </a:lnSpc>
              <a:buFont typeface="Wingdings" panose="05000000000000000000" pitchFamily="2" charset="2"/>
              <a:buChar char="l"/>
            </a:pPr>
            <a:r>
              <a:rPr lang="zh-CN" altLang="en-US" sz="1200" dirty="0" smtClean="0">
                <a:solidFill>
                  <a:schemeClr val="tx1">
                    <a:lumMod val="50000"/>
                    <a:lumOff val="50000"/>
                  </a:schemeClr>
                </a:solidFill>
                <a:latin typeface="微软雅黑" panose="020B0503020204020204" charset="-122"/>
                <a:ea typeface="微软雅黑" panose="020B0503020204020204" charset="-122"/>
              </a:rPr>
              <a:t>请</a:t>
            </a:r>
            <a:r>
              <a:rPr lang="zh-CN" altLang="en-US" sz="1200" dirty="0">
                <a:solidFill>
                  <a:schemeClr val="tx1">
                    <a:lumMod val="50000"/>
                    <a:lumOff val="50000"/>
                  </a:schemeClr>
                </a:solidFill>
                <a:latin typeface="微软雅黑" panose="020B0503020204020204" charset="-122"/>
                <a:ea typeface="微软雅黑" panose="020B0503020204020204" charset="-122"/>
              </a:rPr>
              <a:t>输入文本</a:t>
            </a:r>
            <a:r>
              <a:rPr lang="zh-CN" altLang="en-US" sz="1200" dirty="0" smtClean="0">
                <a:solidFill>
                  <a:schemeClr val="tx1">
                    <a:lumMod val="50000"/>
                    <a:lumOff val="50000"/>
                  </a:schemeClr>
                </a:solidFill>
                <a:latin typeface="微软雅黑" panose="020B0503020204020204" charset="-122"/>
                <a:ea typeface="微软雅黑" panose="020B0503020204020204" charset="-122"/>
              </a:rPr>
              <a:t>内容</a:t>
            </a:r>
            <a:endParaRPr lang="en-US" altLang="zh-CN" sz="1200" dirty="0" smtClean="0">
              <a:solidFill>
                <a:schemeClr val="tx1">
                  <a:lumMod val="50000"/>
                  <a:lumOff val="50000"/>
                </a:schemeClr>
              </a:solidFill>
              <a:latin typeface="微软雅黑" panose="020B0503020204020204" charset="-122"/>
              <a:ea typeface="微软雅黑" panose="020B0503020204020204" charset="-122"/>
            </a:endParaRPr>
          </a:p>
          <a:p>
            <a:pPr marL="171450" indent="-171450">
              <a:lnSpc>
                <a:spcPct val="150000"/>
              </a:lnSpc>
              <a:buFont typeface="Wingdings" panose="05000000000000000000" pitchFamily="2" charset="2"/>
              <a:buChar char="l"/>
            </a:pPr>
            <a:r>
              <a:rPr lang="zh-CN" altLang="en-US" sz="1200" dirty="0" smtClean="0">
                <a:solidFill>
                  <a:schemeClr val="tx1">
                    <a:lumMod val="50000"/>
                    <a:lumOff val="50000"/>
                  </a:schemeClr>
                </a:solidFill>
                <a:latin typeface="微软雅黑" panose="020B0503020204020204" charset="-122"/>
                <a:ea typeface="微软雅黑" panose="020B0503020204020204" charset="-122"/>
              </a:rPr>
              <a:t>请</a:t>
            </a:r>
            <a:r>
              <a:rPr lang="zh-CN" altLang="en-US" sz="1200" dirty="0">
                <a:solidFill>
                  <a:schemeClr val="tx1">
                    <a:lumMod val="50000"/>
                    <a:lumOff val="50000"/>
                  </a:schemeClr>
                </a:solidFill>
                <a:latin typeface="微软雅黑" panose="020B0503020204020204" charset="-122"/>
                <a:ea typeface="微软雅黑" panose="020B0503020204020204" charset="-122"/>
              </a:rPr>
              <a:t>输入文本</a:t>
            </a:r>
            <a:r>
              <a:rPr lang="zh-CN" altLang="en-US" sz="1200" dirty="0" smtClean="0">
                <a:solidFill>
                  <a:schemeClr val="tx1">
                    <a:lumMod val="50000"/>
                    <a:lumOff val="50000"/>
                  </a:schemeClr>
                </a:solidFill>
                <a:latin typeface="微软雅黑" panose="020B0503020204020204" charset="-122"/>
                <a:ea typeface="微软雅黑" panose="020B0503020204020204" charset="-122"/>
              </a:rPr>
              <a:t>内容</a:t>
            </a:r>
            <a:endParaRPr lang="en-US" altLang="zh-CN" sz="1200" dirty="0" smtClean="0">
              <a:solidFill>
                <a:schemeClr val="tx1">
                  <a:lumMod val="50000"/>
                  <a:lumOff val="50000"/>
                </a:schemeClr>
              </a:solidFill>
              <a:latin typeface="微软雅黑" panose="020B0503020204020204" charset="-122"/>
              <a:ea typeface="微软雅黑" panose="020B0503020204020204" charset="-122"/>
            </a:endParaRPr>
          </a:p>
          <a:p>
            <a:pPr marL="171450" indent="-171450">
              <a:lnSpc>
                <a:spcPct val="150000"/>
              </a:lnSpc>
              <a:buFont typeface="Wingdings" panose="05000000000000000000" pitchFamily="2" charset="2"/>
              <a:buChar char="l"/>
            </a:pPr>
            <a:r>
              <a:rPr lang="zh-CN" altLang="en-US" sz="1200" dirty="0" smtClean="0">
                <a:solidFill>
                  <a:schemeClr val="tx1">
                    <a:lumMod val="50000"/>
                    <a:lumOff val="50000"/>
                  </a:schemeClr>
                </a:solidFill>
                <a:latin typeface="微软雅黑" panose="020B0503020204020204" charset="-122"/>
                <a:ea typeface="微软雅黑" panose="020B0503020204020204" charset="-122"/>
              </a:rPr>
              <a:t>请</a:t>
            </a:r>
            <a:r>
              <a:rPr lang="zh-CN" altLang="en-US" sz="1200" dirty="0">
                <a:solidFill>
                  <a:schemeClr val="tx1">
                    <a:lumMod val="50000"/>
                    <a:lumOff val="50000"/>
                  </a:schemeClr>
                </a:solidFill>
                <a:latin typeface="微软雅黑" panose="020B0503020204020204" charset="-122"/>
                <a:ea typeface="微软雅黑" panose="020B0503020204020204" charset="-122"/>
              </a:rPr>
              <a:t>输入文本</a:t>
            </a:r>
            <a:r>
              <a:rPr lang="zh-CN" altLang="en-US" sz="1200" dirty="0" smtClean="0">
                <a:solidFill>
                  <a:schemeClr val="tx1">
                    <a:lumMod val="50000"/>
                    <a:lumOff val="50000"/>
                  </a:schemeClr>
                </a:solidFill>
                <a:latin typeface="微软雅黑" panose="020B0503020204020204" charset="-122"/>
                <a:ea typeface="微软雅黑" panose="020B0503020204020204" charset="-122"/>
              </a:rPr>
              <a:t>内容</a:t>
            </a:r>
            <a:endParaRPr lang="en-US" altLang="zh-CN" sz="1200" dirty="0" smtClean="0">
              <a:solidFill>
                <a:schemeClr val="tx1">
                  <a:lumMod val="50000"/>
                  <a:lumOff val="50000"/>
                </a:schemeClr>
              </a:solidFill>
              <a:latin typeface="微软雅黑" panose="020B0503020204020204" charset="-122"/>
              <a:ea typeface="微软雅黑" panose="020B0503020204020204" charset="-122"/>
            </a:endParaRPr>
          </a:p>
          <a:p>
            <a:pPr marL="171450" indent="-171450">
              <a:lnSpc>
                <a:spcPct val="150000"/>
              </a:lnSpc>
              <a:buFont typeface="Wingdings" panose="05000000000000000000" pitchFamily="2" charset="2"/>
              <a:buChar char="l"/>
            </a:pPr>
            <a:r>
              <a:rPr lang="zh-CN" altLang="en-US" sz="1200" dirty="0" smtClean="0">
                <a:solidFill>
                  <a:schemeClr val="tx1">
                    <a:lumMod val="50000"/>
                    <a:lumOff val="50000"/>
                  </a:schemeClr>
                </a:solidFill>
                <a:latin typeface="微软雅黑" panose="020B0503020204020204" charset="-122"/>
                <a:ea typeface="微软雅黑" panose="020B0503020204020204" charset="-122"/>
              </a:rPr>
              <a:t>请</a:t>
            </a:r>
            <a:r>
              <a:rPr lang="zh-CN" altLang="en-US" sz="1200" dirty="0">
                <a:solidFill>
                  <a:schemeClr val="tx1">
                    <a:lumMod val="50000"/>
                    <a:lumOff val="50000"/>
                  </a:schemeClr>
                </a:solidFill>
                <a:latin typeface="微软雅黑" panose="020B0503020204020204" charset="-122"/>
                <a:ea typeface="微软雅黑" panose="020B0503020204020204" charset="-122"/>
              </a:rPr>
              <a:t>输入文本</a:t>
            </a:r>
            <a:r>
              <a:rPr lang="zh-CN" altLang="en-US" sz="1200" dirty="0" smtClean="0">
                <a:solidFill>
                  <a:schemeClr val="tx1">
                    <a:lumMod val="50000"/>
                    <a:lumOff val="50000"/>
                  </a:schemeClr>
                </a:solidFill>
                <a:latin typeface="微软雅黑" panose="020B0503020204020204" charset="-122"/>
                <a:ea typeface="微软雅黑" panose="020B0503020204020204" charset="-122"/>
              </a:rPr>
              <a:t>内容</a:t>
            </a:r>
            <a:endParaRPr lang="zh-CN" altLang="en-US" sz="1200" dirty="0"/>
          </a:p>
        </p:txBody>
      </p:sp>
      <p:grpSp>
        <p:nvGrpSpPr>
          <p:cNvPr id="62" name="Group 8"/>
          <p:cNvGrpSpPr>
            <a:grpSpLocks noChangeAspect="1"/>
          </p:cNvGrpSpPr>
          <p:nvPr/>
        </p:nvGrpSpPr>
        <p:grpSpPr bwMode="auto">
          <a:xfrm>
            <a:off x="2635258" y="1468900"/>
            <a:ext cx="1511009" cy="1655648"/>
            <a:chOff x="3437" y="2282"/>
            <a:chExt cx="679" cy="744"/>
          </a:xfrm>
          <a:solidFill>
            <a:srgbClr val="FFC000"/>
          </a:solidFill>
        </p:grpSpPr>
        <p:sp>
          <p:nvSpPr>
            <p:cNvPr id="63"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5" name="Group 8"/>
          <p:cNvGrpSpPr>
            <a:grpSpLocks noChangeAspect="1"/>
          </p:cNvGrpSpPr>
          <p:nvPr/>
        </p:nvGrpSpPr>
        <p:grpSpPr bwMode="auto">
          <a:xfrm>
            <a:off x="8550956" y="1468900"/>
            <a:ext cx="1511009" cy="1655648"/>
            <a:chOff x="3437" y="2282"/>
            <a:chExt cx="679" cy="744"/>
          </a:xfrm>
          <a:solidFill>
            <a:srgbClr val="FFC000"/>
          </a:solidFill>
        </p:grpSpPr>
        <p:sp>
          <p:nvSpPr>
            <p:cNvPr id="66"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5</a:t>
            </a:fld>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3</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5"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6" name="等腰三角形 5"/>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Group 10"/>
          <p:cNvGrpSpPr/>
          <p:nvPr/>
        </p:nvGrpSpPr>
        <p:grpSpPr>
          <a:xfrm rot="5400000">
            <a:off x="11606605" y="5873941"/>
            <a:ext cx="449922" cy="720858"/>
            <a:chOff x="11100580" y="393896"/>
            <a:chExt cx="548640" cy="630677"/>
          </a:xfrm>
        </p:grpSpPr>
        <p:sp>
          <p:nvSpPr>
            <p:cNvPr id="8"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6</a:t>
            </a:fld>
            <a:endParaRPr lang="en-GB" dirty="0"/>
          </a:p>
        </p:txBody>
      </p:sp>
      <p:sp>
        <p:nvSpPr>
          <p:cNvPr id="11"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12"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Oval 21"/>
          <p:cNvSpPr/>
          <p:nvPr/>
        </p:nvSpPr>
        <p:spPr>
          <a:xfrm>
            <a:off x="9310056" y="1566902"/>
            <a:ext cx="1440000" cy="144000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7" name="Oval 20"/>
          <p:cNvSpPr/>
          <p:nvPr/>
        </p:nvSpPr>
        <p:spPr>
          <a:xfrm>
            <a:off x="6721600" y="1566902"/>
            <a:ext cx="1440000" cy="14400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0" name="Oval 18"/>
          <p:cNvSpPr/>
          <p:nvPr/>
        </p:nvSpPr>
        <p:spPr>
          <a:xfrm>
            <a:off x="1426357" y="1566902"/>
            <a:ext cx="1440000" cy="1440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3" name="Oval 19"/>
          <p:cNvSpPr/>
          <p:nvPr/>
        </p:nvSpPr>
        <p:spPr>
          <a:xfrm>
            <a:off x="4133144" y="1566902"/>
            <a:ext cx="1440000" cy="1440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nvGrpSpPr>
          <p:cNvPr id="25" name="Group 35"/>
          <p:cNvGrpSpPr/>
          <p:nvPr/>
        </p:nvGrpSpPr>
        <p:grpSpPr>
          <a:xfrm>
            <a:off x="1027796" y="3101889"/>
            <a:ext cx="2342903" cy="1961153"/>
            <a:chOff x="1059243" y="2858224"/>
            <a:chExt cx="2342903" cy="1961153"/>
          </a:xfrm>
        </p:grpSpPr>
        <p:sp>
          <p:nvSpPr>
            <p:cNvPr id="26" name="TextBox 27"/>
            <p:cNvSpPr txBox="1"/>
            <p:nvPr/>
          </p:nvSpPr>
          <p:spPr>
            <a:xfrm>
              <a:off x="1591991" y="2858224"/>
              <a:ext cx="1242649" cy="369332"/>
            </a:xfrm>
            <a:prstGeom prst="rect">
              <a:avLst/>
            </a:prstGeom>
            <a:noFill/>
          </p:spPr>
          <p:txBody>
            <a:bodyPr wrap="none" rtlCol="0">
              <a:spAutoFit/>
            </a:bodyPr>
            <a:lstStyle/>
            <a:p>
              <a:pPr algn="ctr"/>
              <a:r>
                <a:rPr lang="zh-CN" altLang="en-US" b="1" dirty="0" smtClean="0">
                  <a:latin typeface="微软雅黑" panose="020B0503020204020204" charset="-122"/>
                  <a:ea typeface="微软雅黑" panose="020B0503020204020204" charset="-122"/>
                  <a:cs typeface="Arial" panose="020B0604020202020204" pitchFamily="34" charset="0"/>
                </a:rPr>
                <a:t>姓名  职务</a:t>
              </a:r>
              <a:endParaRPr lang="en-GB" b="1" dirty="0">
                <a:latin typeface="微软雅黑" panose="020B0503020204020204" charset="-122"/>
                <a:ea typeface="微软雅黑" panose="020B0503020204020204" charset="-122"/>
                <a:cs typeface="Arial" panose="020B0604020202020204" pitchFamily="34" charset="0"/>
              </a:endParaRPr>
            </a:p>
          </p:txBody>
        </p:sp>
        <p:sp>
          <p:nvSpPr>
            <p:cNvPr id="27" name="TextBox 28"/>
            <p:cNvSpPr txBox="1"/>
            <p:nvPr/>
          </p:nvSpPr>
          <p:spPr>
            <a:xfrm>
              <a:off x="1059243" y="3363466"/>
              <a:ext cx="2342903" cy="1455911"/>
            </a:xfrm>
            <a:prstGeom prst="rect">
              <a:avLst/>
            </a:prstGeom>
            <a:noFill/>
          </p:spPr>
          <p:txBody>
            <a:bodyPr wrap="square" rtlCol="0">
              <a:spAutoFit/>
            </a:bodyPr>
            <a:lstStyle/>
            <a:p>
              <a:pPr algn="ctr">
                <a:lnSpc>
                  <a:spcPct val="125000"/>
                </a:lnSpc>
              </a:pPr>
              <a:r>
                <a:rPr lang="zh-CN" altLang="en-US" sz="12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请输入文本内容请输入文本内容请输入文本内容请输入文本内容请输入文本内容请输入文本内容请输入文本内容请输入文本内容请输入文本内容请输入文本内容请输入文本内容</a:t>
              </a:r>
              <a:endParaRPr lang="en-GB" sz="1200" dirty="0">
                <a:latin typeface="Arial" panose="020B0604020202020204" pitchFamily="34" charset="0"/>
                <a:cs typeface="Arial" panose="020B0604020202020204" pitchFamily="34" charset="0"/>
              </a:endParaRPr>
            </a:p>
          </p:txBody>
        </p:sp>
      </p:grpSp>
      <p:cxnSp>
        <p:nvCxnSpPr>
          <p:cNvPr id="37" name="Straight Connector 36"/>
          <p:cNvCxnSpPr/>
          <p:nvPr/>
        </p:nvCxnSpPr>
        <p:spPr>
          <a:xfrm>
            <a:off x="3517777" y="2419869"/>
            <a:ext cx="0" cy="2035838"/>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096000" y="2419869"/>
            <a:ext cx="0" cy="2035838"/>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8698524" y="2419869"/>
            <a:ext cx="0" cy="2035838"/>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40" name="Group 35"/>
          <p:cNvGrpSpPr/>
          <p:nvPr/>
        </p:nvGrpSpPr>
        <p:grpSpPr>
          <a:xfrm>
            <a:off x="3636573" y="3101889"/>
            <a:ext cx="2342903" cy="1961153"/>
            <a:chOff x="1059243" y="2858224"/>
            <a:chExt cx="2342903" cy="1961153"/>
          </a:xfrm>
        </p:grpSpPr>
        <p:sp>
          <p:nvSpPr>
            <p:cNvPr id="41" name="TextBox 27"/>
            <p:cNvSpPr txBox="1"/>
            <p:nvPr/>
          </p:nvSpPr>
          <p:spPr>
            <a:xfrm>
              <a:off x="1591991" y="2858224"/>
              <a:ext cx="1242649" cy="369332"/>
            </a:xfrm>
            <a:prstGeom prst="rect">
              <a:avLst/>
            </a:prstGeom>
            <a:noFill/>
          </p:spPr>
          <p:txBody>
            <a:bodyPr wrap="none" rtlCol="0">
              <a:spAutoFit/>
            </a:bodyPr>
            <a:lstStyle/>
            <a:p>
              <a:pPr algn="ctr"/>
              <a:r>
                <a:rPr lang="zh-CN" altLang="en-US" b="1" dirty="0" smtClean="0">
                  <a:latin typeface="微软雅黑" panose="020B0503020204020204" charset="-122"/>
                  <a:ea typeface="微软雅黑" panose="020B0503020204020204" charset="-122"/>
                  <a:cs typeface="Arial" panose="020B0604020202020204" pitchFamily="34" charset="0"/>
                </a:rPr>
                <a:t>姓名  职务</a:t>
              </a:r>
              <a:endParaRPr lang="en-GB" b="1" dirty="0">
                <a:latin typeface="微软雅黑" panose="020B0503020204020204" charset="-122"/>
                <a:ea typeface="微软雅黑" panose="020B0503020204020204" charset="-122"/>
                <a:cs typeface="Arial" panose="020B0604020202020204" pitchFamily="34" charset="0"/>
              </a:endParaRPr>
            </a:p>
          </p:txBody>
        </p:sp>
        <p:sp>
          <p:nvSpPr>
            <p:cNvPr id="42" name="TextBox 28"/>
            <p:cNvSpPr txBox="1"/>
            <p:nvPr/>
          </p:nvSpPr>
          <p:spPr>
            <a:xfrm>
              <a:off x="1059243" y="3363466"/>
              <a:ext cx="2342903" cy="1455911"/>
            </a:xfrm>
            <a:prstGeom prst="rect">
              <a:avLst/>
            </a:prstGeom>
            <a:noFill/>
          </p:spPr>
          <p:txBody>
            <a:bodyPr wrap="square" rtlCol="0">
              <a:spAutoFit/>
            </a:bodyPr>
            <a:lstStyle/>
            <a:p>
              <a:pPr algn="ctr">
                <a:lnSpc>
                  <a:spcPct val="125000"/>
                </a:lnSpc>
              </a:pPr>
              <a:r>
                <a:rPr lang="zh-CN" altLang="en-US" sz="12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请输入文本内容请输入文本内容请输入文本内容请输入文本内容请输入文本内容请输入文本内容请输入文本内容请输入文本内容请输入文本内容请输入文本内容请输入文本内容</a:t>
              </a:r>
              <a:endParaRPr lang="en-GB" sz="1200" dirty="0">
                <a:latin typeface="Arial" panose="020B0604020202020204" pitchFamily="34" charset="0"/>
                <a:cs typeface="Arial" panose="020B0604020202020204" pitchFamily="34" charset="0"/>
              </a:endParaRPr>
            </a:p>
          </p:txBody>
        </p:sp>
      </p:grpSp>
      <p:grpSp>
        <p:nvGrpSpPr>
          <p:cNvPr id="43" name="Group 35"/>
          <p:cNvGrpSpPr/>
          <p:nvPr/>
        </p:nvGrpSpPr>
        <p:grpSpPr>
          <a:xfrm>
            <a:off x="6239096" y="3101889"/>
            <a:ext cx="2342903" cy="1961153"/>
            <a:chOff x="1059243" y="2858224"/>
            <a:chExt cx="2342903" cy="1961153"/>
          </a:xfrm>
        </p:grpSpPr>
        <p:sp>
          <p:nvSpPr>
            <p:cNvPr id="44" name="TextBox 27"/>
            <p:cNvSpPr txBox="1"/>
            <p:nvPr/>
          </p:nvSpPr>
          <p:spPr>
            <a:xfrm>
              <a:off x="1591991" y="2858224"/>
              <a:ext cx="1242649" cy="369332"/>
            </a:xfrm>
            <a:prstGeom prst="rect">
              <a:avLst/>
            </a:prstGeom>
            <a:noFill/>
          </p:spPr>
          <p:txBody>
            <a:bodyPr wrap="none" rtlCol="0">
              <a:spAutoFit/>
            </a:bodyPr>
            <a:lstStyle/>
            <a:p>
              <a:pPr algn="ctr"/>
              <a:r>
                <a:rPr lang="zh-CN" altLang="en-US" b="1" dirty="0" smtClean="0">
                  <a:latin typeface="微软雅黑" panose="020B0503020204020204" charset="-122"/>
                  <a:ea typeface="微软雅黑" panose="020B0503020204020204" charset="-122"/>
                  <a:cs typeface="Arial" panose="020B0604020202020204" pitchFamily="34" charset="0"/>
                </a:rPr>
                <a:t>姓名  职务</a:t>
              </a:r>
              <a:endParaRPr lang="en-GB" b="1" dirty="0">
                <a:latin typeface="微软雅黑" panose="020B0503020204020204" charset="-122"/>
                <a:ea typeface="微软雅黑" panose="020B0503020204020204" charset="-122"/>
                <a:cs typeface="Arial" panose="020B0604020202020204" pitchFamily="34" charset="0"/>
              </a:endParaRPr>
            </a:p>
          </p:txBody>
        </p:sp>
        <p:sp>
          <p:nvSpPr>
            <p:cNvPr id="45" name="TextBox 28"/>
            <p:cNvSpPr txBox="1"/>
            <p:nvPr/>
          </p:nvSpPr>
          <p:spPr>
            <a:xfrm>
              <a:off x="1059243" y="3363466"/>
              <a:ext cx="2342903" cy="1455911"/>
            </a:xfrm>
            <a:prstGeom prst="rect">
              <a:avLst/>
            </a:prstGeom>
            <a:noFill/>
          </p:spPr>
          <p:txBody>
            <a:bodyPr wrap="square" rtlCol="0">
              <a:spAutoFit/>
            </a:bodyPr>
            <a:lstStyle/>
            <a:p>
              <a:pPr algn="ctr">
                <a:lnSpc>
                  <a:spcPct val="125000"/>
                </a:lnSpc>
              </a:pPr>
              <a:r>
                <a:rPr lang="zh-CN" altLang="en-US" sz="12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请输入文本内容请输入文本内容请输入文本内容请输入文本内容请输入文本内容请输入文本内容请输入文本内容请输入文本内容请输入文本内容请输入文本内容请输入文本内容</a:t>
              </a:r>
              <a:endParaRPr lang="en-GB" sz="1200" dirty="0">
                <a:latin typeface="Arial" panose="020B0604020202020204" pitchFamily="34" charset="0"/>
                <a:cs typeface="Arial" panose="020B0604020202020204" pitchFamily="34" charset="0"/>
              </a:endParaRPr>
            </a:p>
          </p:txBody>
        </p:sp>
      </p:grpSp>
      <p:grpSp>
        <p:nvGrpSpPr>
          <p:cNvPr id="46" name="Group 35"/>
          <p:cNvGrpSpPr/>
          <p:nvPr/>
        </p:nvGrpSpPr>
        <p:grpSpPr>
          <a:xfrm>
            <a:off x="8858604" y="3101889"/>
            <a:ext cx="2342903" cy="1961153"/>
            <a:chOff x="1059243" y="2858224"/>
            <a:chExt cx="2342903" cy="1961153"/>
          </a:xfrm>
        </p:grpSpPr>
        <p:sp>
          <p:nvSpPr>
            <p:cNvPr id="47" name="TextBox 27"/>
            <p:cNvSpPr txBox="1"/>
            <p:nvPr/>
          </p:nvSpPr>
          <p:spPr>
            <a:xfrm>
              <a:off x="1591991" y="2858224"/>
              <a:ext cx="1242649" cy="369332"/>
            </a:xfrm>
            <a:prstGeom prst="rect">
              <a:avLst/>
            </a:prstGeom>
            <a:noFill/>
          </p:spPr>
          <p:txBody>
            <a:bodyPr wrap="none" rtlCol="0">
              <a:spAutoFit/>
            </a:bodyPr>
            <a:lstStyle/>
            <a:p>
              <a:pPr algn="ctr"/>
              <a:r>
                <a:rPr lang="zh-CN" altLang="en-US" b="1" dirty="0" smtClean="0">
                  <a:latin typeface="微软雅黑" panose="020B0503020204020204" charset="-122"/>
                  <a:ea typeface="微软雅黑" panose="020B0503020204020204" charset="-122"/>
                  <a:cs typeface="Arial" panose="020B0604020202020204" pitchFamily="34" charset="0"/>
                </a:rPr>
                <a:t>姓名  职务</a:t>
              </a:r>
              <a:endParaRPr lang="en-GB" b="1" dirty="0">
                <a:latin typeface="微软雅黑" panose="020B0503020204020204" charset="-122"/>
                <a:ea typeface="微软雅黑" panose="020B0503020204020204" charset="-122"/>
                <a:cs typeface="Arial" panose="020B0604020202020204" pitchFamily="34" charset="0"/>
              </a:endParaRPr>
            </a:p>
          </p:txBody>
        </p:sp>
        <p:sp>
          <p:nvSpPr>
            <p:cNvPr id="48" name="TextBox 28"/>
            <p:cNvSpPr txBox="1"/>
            <p:nvPr/>
          </p:nvSpPr>
          <p:spPr>
            <a:xfrm>
              <a:off x="1059243" y="3363466"/>
              <a:ext cx="2342903" cy="1455911"/>
            </a:xfrm>
            <a:prstGeom prst="rect">
              <a:avLst/>
            </a:prstGeom>
            <a:noFill/>
          </p:spPr>
          <p:txBody>
            <a:bodyPr wrap="square" rtlCol="0">
              <a:spAutoFit/>
            </a:bodyPr>
            <a:lstStyle/>
            <a:p>
              <a:pPr algn="ctr">
                <a:lnSpc>
                  <a:spcPct val="125000"/>
                </a:lnSpc>
              </a:pPr>
              <a:r>
                <a:rPr lang="zh-CN" altLang="en-US" sz="12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请输入文本内容请输入文本内容请输入文本内容请输入文本内容请输入文本内容请输入文本内容请输入文本内容请输入文本内容请输入文本内容请输入文本内容请输入文本内容</a:t>
              </a:r>
              <a:endParaRPr lang="en-GB" sz="1200" dirty="0">
                <a:latin typeface="Arial" panose="020B0604020202020204" pitchFamily="34" charset="0"/>
                <a:cs typeface="Arial" panose="020B0604020202020204" pitchFamily="34" charset="0"/>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6" name="直接连接符 105"/>
          <p:cNvCxnSpPr/>
          <p:nvPr/>
        </p:nvCxnSpPr>
        <p:spPr bwMode="auto">
          <a:xfrm>
            <a:off x="7958924" y="3497343"/>
            <a:ext cx="0" cy="259517"/>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4</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7</a:t>
            </a:fld>
            <a:endParaRPr lang="en-GB" dirty="0"/>
          </a:p>
        </p:txBody>
      </p:sp>
      <p:cxnSp>
        <p:nvCxnSpPr>
          <p:cNvPr id="60" name="直接连接符 59"/>
          <p:cNvCxnSpPr/>
          <p:nvPr/>
        </p:nvCxnSpPr>
        <p:spPr bwMode="auto">
          <a:xfrm>
            <a:off x="4686281" y="3771848"/>
            <a:ext cx="0" cy="46438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bwMode="auto">
          <a:xfrm>
            <a:off x="3582066" y="3761408"/>
            <a:ext cx="0" cy="46438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auto">
          <a:xfrm>
            <a:off x="2139176" y="2788862"/>
            <a:ext cx="774976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bwMode="auto">
          <a:xfrm>
            <a:off x="6104046" y="2492514"/>
            <a:ext cx="0" cy="640556"/>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bwMode="auto">
          <a:xfrm>
            <a:off x="7941302" y="2790824"/>
            <a:ext cx="0" cy="272522"/>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bwMode="auto">
          <a:xfrm>
            <a:off x="4132658" y="3512331"/>
            <a:ext cx="0" cy="72390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endCxn id="81" idx="0"/>
          </p:cNvCxnSpPr>
          <p:nvPr/>
        </p:nvCxnSpPr>
        <p:spPr bwMode="auto">
          <a:xfrm>
            <a:off x="4136465" y="2788862"/>
            <a:ext cx="0" cy="26972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bwMode="auto">
          <a:xfrm>
            <a:off x="3582065" y="3761408"/>
            <a:ext cx="1108800"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79" name="椭圆 78"/>
          <p:cNvSpPr/>
          <p:nvPr/>
        </p:nvSpPr>
        <p:spPr>
          <a:xfrm>
            <a:off x="5535810" y="1394617"/>
            <a:ext cx="1120379" cy="112037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80" name="圆角矩形 79"/>
          <p:cNvSpPr/>
          <p:nvPr/>
        </p:nvSpPr>
        <p:spPr>
          <a:xfrm>
            <a:off x="5537083" y="3063346"/>
            <a:ext cx="1109974" cy="476250"/>
          </a:xfrm>
          <a:prstGeom prst="roundRect">
            <a:avLst>
              <a:gd name="adj" fmla="val 11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81" name="圆角矩形 80"/>
          <p:cNvSpPr/>
          <p:nvPr/>
        </p:nvSpPr>
        <p:spPr>
          <a:xfrm>
            <a:off x="3582065" y="3058582"/>
            <a:ext cx="1108800" cy="476250"/>
          </a:xfrm>
          <a:prstGeom prst="roundRect">
            <a:avLst>
              <a:gd name="adj" fmla="val 11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82" name="圆角矩形 81"/>
          <p:cNvSpPr/>
          <p:nvPr/>
        </p:nvSpPr>
        <p:spPr>
          <a:xfrm>
            <a:off x="7373746" y="3063346"/>
            <a:ext cx="1108800" cy="476250"/>
          </a:xfrm>
          <a:prstGeom prst="roundRect">
            <a:avLst>
              <a:gd name="adj" fmla="val 11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83" name="圆角矩形 82"/>
          <p:cNvSpPr/>
          <p:nvPr/>
        </p:nvSpPr>
        <p:spPr>
          <a:xfrm>
            <a:off x="3361073" y="3988095"/>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pic>
        <p:nvPicPr>
          <p:cNvPr id="84" name="图片 4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46146" y="1520716"/>
            <a:ext cx="499701" cy="499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文本框 49"/>
          <p:cNvSpPr txBox="1">
            <a:spLocks noChangeArrowheads="1"/>
          </p:cNvSpPr>
          <p:nvPr/>
        </p:nvSpPr>
        <p:spPr bwMode="auto">
          <a:xfrm>
            <a:off x="3410984" y="4189527"/>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r>
              <a:rPr lang="zh-CN" altLang="en-US" sz="1400" b="1" dirty="0">
                <a:latin typeface="微软雅黑" panose="020B0503020204020204" charset="-122"/>
                <a:ea typeface="微软雅黑" panose="020B0503020204020204" charset="-122"/>
              </a:rPr>
              <a:t>周某某</a:t>
            </a:r>
          </a:p>
        </p:txBody>
      </p:sp>
      <p:sp>
        <p:nvSpPr>
          <p:cNvPr id="86" name="文本框 55"/>
          <p:cNvSpPr txBox="1">
            <a:spLocks noChangeArrowheads="1"/>
          </p:cNvSpPr>
          <p:nvPr/>
        </p:nvSpPr>
        <p:spPr bwMode="auto">
          <a:xfrm>
            <a:off x="3642600" y="3163357"/>
            <a:ext cx="1027515"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400" b="1" dirty="0" smtClean="0">
                <a:solidFill>
                  <a:schemeClr val="bg1"/>
                </a:solidFill>
                <a:latin typeface="微软雅黑" panose="020B0503020204020204" charset="-122"/>
                <a:ea typeface="微软雅黑" panose="020B0503020204020204" charset="-122"/>
              </a:rPr>
              <a:t>行政人事部</a:t>
            </a:r>
            <a:endParaRPr lang="zh-CN" altLang="en-US" sz="1400" b="1" dirty="0">
              <a:solidFill>
                <a:schemeClr val="bg1"/>
              </a:solidFill>
              <a:latin typeface="微软雅黑" panose="020B0503020204020204" charset="-122"/>
              <a:ea typeface="微软雅黑" panose="020B0503020204020204" charset="-122"/>
            </a:endParaRPr>
          </a:p>
        </p:txBody>
      </p:sp>
      <p:sp>
        <p:nvSpPr>
          <p:cNvPr id="87" name="文本框 56"/>
          <p:cNvSpPr txBox="1">
            <a:spLocks noChangeArrowheads="1"/>
          </p:cNvSpPr>
          <p:nvPr/>
        </p:nvSpPr>
        <p:spPr bwMode="auto">
          <a:xfrm>
            <a:off x="5562548" y="3157205"/>
            <a:ext cx="1037036"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400" b="1" dirty="0" smtClean="0">
                <a:solidFill>
                  <a:schemeClr val="bg1"/>
                </a:solidFill>
                <a:latin typeface="微软雅黑" panose="020B0503020204020204" charset="-122"/>
                <a:ea typeface="微软雅黑" panose="020B0503020204020204" charset="-122"/>
              </a:rPr>
              <a:t>编辑策划部</a:t>
            </a:r>
            <a:endParaRPr lang="zh-CN" altLang="en-US" sz="1400" b="1" dirty="0">
              <a:solidFill>
                <a:schemeClr val="bg1"/>
              </a:solidFill>
              <a:latin typeface="微软雅黑" panose="020B0503020204020204" charset="-122"/>
              <a:ea typeface="微软雅黑" panose="020B0503020204020204" charset="-122"/>
            </a:endParaRPr>
          </a:p>
        </p:txBody>
      </p:sp>
      <p:sp>
        <p:nvSpPr>
          <p:cNvPr id="88" name="文本框 57"/>
          <p:cNvSpPr txBox="1">
            <a:spLocks noChangeArrowheads="1"/>
          </p:cNvSpPr>
          <p:nvPr/>
        </p:nvSpPr>
        <p:spPr bwMode="auto">
          <a:xfrm>
            <a:off x="7434400" y="3163886"/>
            <a:ext cx="102870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400" b="1" dirty="0" smtClean="0">
                <a:solidFill>
                  <a:schemeClr val="bg1"/>
                </a:solidFill>
                <a:latin typeface="微软雅黑" panose="020B0503020204020204" charset="-122"/>
                <a:ea typeface="微软雅黑" panose="020B0503020204020204" charset="-122"/>
              </a:rPr>
              <a:t>市场运营部</a:t>
            </a:r>
            <a:endParaRPr lang="zh-CN" altLang="en-US" sz="1400" b="1" dirty="0">
              <a:solidFill>
                <a:schemeClr val="bg1"/>
              </a:solidFill>
              <a:latin typeface="微软雅黑" panose="020B0503020204020204" charset="-122"/>
              <a:ea typeface="微软雅黑" panose="020B0503020204020204" charset="-122"/>
            </a:endParaRPr>
          </a:p>
        </p:txBody>
      </p:sp>
      <p:sp>
        <p:nvSpPr>
          <p:cNvPr id="89" name="文本框 55"/>
          <p:cNvSpPr txBox="1">
            <a:spLocks noChangeArrowheads="1"/>
          </p:cNvSpPr>
          <p:nvPr/>
        </p:nvSpPr>
        <p:spPr bwMode="auto">
          <a:xfrm>
            <a:off x="5806613" y="2075253"/>
            <a:ext cx="594865" cy="238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100" b="1" dirty="0" smtClean="0">
                <a:solidFill>
                  <a:schemeClr val="bg1"/>
                </a:solidFill>
                <a:latin typeface="微软雅黑" panose="020B0503020204020204" charset="-122"/>
                <a:ea typeface="微软雅黑" panose="020B0503020204020204" charset="-122"/>
              </a:rPr>
              <a:t>总经理</a:t>
            </a:r>
            <a:endParaRPr lang="zh-CN" altLang="en-US" sz="1100" b="1" dirty="0">
              <a:solidFill>
                <a:schemeClr val="bg1"/>
              </a:solidFill>
              <a:latin typeface="微软雅黑" panose="020B0503020204020204" charset="-122"/>
              <a:ea typeface="微软雅黑" panose="020B0503020204020204" charset="-122"/>
            </a:endParaRPr>
          </a:p>
        </p:txBody>
      </p:sp>
      <p:sp>
        <p:nvSpPr>
          <p:cNvPr id="90" name="圆角矩形 89"/>
          <p:cNvSpPr/>
          <p:nvPr/>
        </p:nvSpPr>
        <p:spPr>
          <a:xfrm>
            <a:off x="3932918" y="3989172"/>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91" name="文本框 49"/>
          <p:cNvSpPr txBox="1">
            <a:spLocks noChangeArrowheads="1"/>
          </p:cNvSpPr>
          <p:nvPr/>
        </p:nvSpPr>
        <p:spPr bwMode="auto">
          <a:xfrm>
            <a:off x="3967006" y="4189527"/>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400" b="1" dirty="0" smtClean="0">
                <a:latin typeface="微软雅黑" panose="020B0503020204020204" charset="-122"/>
                <a:ea typeface="微软雅黑" panose="020B0503020204020204" charset="-122"/>
              </a:rPr>
              <a:t>某</a:t>
            </a:r>
            <a:endParaRPr lang="en-US" altLang="zh-CN" sz="1400" b="1" dirty="0" smtClean="0">
              <a:latin typeface="微软雅黑" panose="020B0503020204020204" charset="-122"/>
              <a:ea typeface="微软雅黑" panose="020B0503020204020204" charset="-122"/>
            </a:endParaRPr>
          </a:p>
          <a:p>
            <a:pPr eaLnBrk="1" hangingPunct="1"/>
            <a:endParaRPr lang="en-US" altLang="zh-CN" sz="1400" b="1" dirty="0">
              <a:latin typeface="微软雅黑" panose="020B0503020204020204" charset="-122"/>
              <a:ea typeface="微软雅黑" panose="020B0503020204020204" charset="-122"/>
            </a:endParaRPr>
          </a:p>
          <a:p>
            <a:pPr eaLnBrk="1" hangingPunct="1"/>
            <a:r>
              <a:rPr lang="zh-CN" altLang="en-US" sz="1400" b="1" dirty="0" smtClean="0">
                <a:latin typeface="微软雅黑" panose="020B0503020204020204" charset="-122"/>
                <a:ea typeface="微软雅黑" panose="020B0503020204020204" charset="-122"/>
              </a:rPr>
              <a:t>某</a:t>
            </a:r>
            <a:endParaRPr lang="zh-CN" altLang="en-US" sz="1400" b="1" dirty="0">
              <a:latin typeface="微软雅黑" panose="020B0503020204020204" charset="-122"/>
              <a:ea typeface="微软雅黑" panose="020B0503020204020204" charset="-122"/>
            </a:endParaRPr>
          </a:p>
        </p:txBody>
      </p:sp>
      <p:sp>
        <p:nvSpPr>
          <p:cNvPr id="92" name="圆角矩形 91"/>
          <p:cNvSpPr/>
          <p:nvPr/>
        </p:nvSpPr>
        <p:spPr>
          <a:xfrm>
            <a:off x="4498880" y="3989172"/>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93" name="文本框 49"/>
          <p:cNvSpPr txBox="1">
            <a:spLocks noChangeArrowheads="1"/>
          </p:cNvSpPr>
          <p:nvPr/>
        </p:nvSpPr>
        <p:spPr bwMode="auto">
          <a:xfrm>
            <a:off x="4560499" y="4189528"/>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400" b="1" dirty="0" smtClean="0">
                <a:latin typeface="微软雅黑" panose="020B0503020204020204" charset="-122"/>
                <a:ea typeface="微软雅黑" panose="020B0503020204020204" charset="-122"/>
              </a:rPr>
              <a:t>周某某</a:t>
            </a:r>
            <a:endParaRPr lang="zh-CN" altLang="en-US" sz="1400" b="1" dirty="0">
              <a:latin typeface="微软雅黑" panose="020B0503020204020204" charset="-122"/>
              <a:ea typeface="微软雅黑" panose="020B0503020204020204" charset="-122"/>
            </a:endParaRPr>
          </a:p>
        </p:txBody>
      </p:sp>
      <p:cxnSp>
        <p:nvCxnSpPr>
          <p:cNvPr id="94" name="直接连接符 93"/>
          <p:cNvCxnSpPr/>
          <p:nvPr/>
        </p:nvCxnSpPr>
        <p:spPr bwMode="auto">
          <a:xfrm>
            <a:off x="6665597" y="3788861"/>
            <a:ext cx="0" cy="46438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bwMode="auto">
          <a:xfrm>
            <a:off x="5561382" y="3778421"/>
            <a:ext cx="0" cy="46438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bwMode="auto">
          <a:xfrm>
            <a:off x="6111974" y="3529344"/>
            <a:ext cx="0" cy="72390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bwMode="auto">
          <a:xfrm>
            <a:off x="5561381" y="3778421"/>
            <a:ext cx="1108800"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98" name="圆角矩形 97"/>
          <p:cNvSpPr/>
          <p:nvPr/>
        </p:nvSpPr>
        <p:spPr>
          <a:xfrm>
            <a:off x="5340389" y="4005108"/>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99" name="文本框 49"/>
          <p:cNvSpPr txBox="1">
            <a:spLocks noChangeArrowheads="1"/>
          </p:cNvSpPr>
          <p:nvPr/>
        </p:nvSpPr>
        <p:spPr bwMode="auto">
          <a:xfrm>
            <a:off x="5390300" y="4206540"/>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r>
              <a:rPr lang="zh-CN" altLang="en-US" sz="1400" b="1" dirty="0">
                <a:latin typeface="微软雅黑" panose="020B0503020204020204" charset="-122"/>
                <a:ea typeface="微软雅黑" panose="020B0503020204020204" charset="-122"/>
              </a:rPr>
              <a:t>周某某</a:t>
            </a:r>
          </a:p>
        </p:txBody>
      </p:sp>
      <p:sp>
        <p:nvSpPr>
          <p:cNvPr id="100" name="圆角矩形 99"/>
          <p:cNvSpPr/>
          <p:nvPr/>
        </p:nvSpPr>
        <p:spPr>
          <a:xfrm>
            <a:off x="5912234" y="4006185"/>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101" name="文本框 49"/>
          <p:cNvSpPr txBox="1">
            <a:spLocks noChangeArrowheads="1"/>
          </p:cNvSpPr>
          <p:nvPr/>
        </p:nvSpPr>
        <p:spPr bwMode="auto">
          <a:xfrm>
            <a:off x="5946322" y="4206540"/>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r>
              <a:rPr lang="zh-CN" altLang="en-US" sz="1400" b="1" dirty="0">
                <a:latin typeface="微软雅黑" panose="020B0503020204020204" charset="-122"/>
                <a:ea typeface="微软雅黑" panose="020B0503020204020204" charset="-122"/>
              </a:rPr>
              <a:t>周某某</a:t>
            </a:r>
          </a:p>
        </p:txBody>
      </p:sp>
      <p:sp>
        <p:nvSpPr>
          <p:cNvPr id="102" name="圆角矩形 101"/>
          <p:cNvSpPr/>
          <p:nvPr/>
        </p:nvSpPr>
        <p:spPr>
          <a:xfrm>
            <a:off x="6478196" y="4006185"/>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103" name="文本框 49"/>
          <p:cNvSpPr txBox="1">
            <a:spLocks noChangeArrowheads="1"/>
          </p:cNvSpPr>
          <p:nvPr/>
        </p:nvSpPr>
        <p:spPr bwMode="auto">
          <a:xfrm>
            <a:off x="6539815" y="4206541"/>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r>
              <a:rPr lang="zh-CN" altLang="en-US" sz="1400" b="1" dirty="0">
                <a:latin typeface="微软雅黑" panose="020B0503020204020204" charset="-122"/>
                <a:ea typeface="微软雅黑" panose="020B0503020204020204" charset="-122"/>
              </a:rPr>
              <a:t>周某某</a:t>
            </a:r>
          </a:p>
        </p:txBody>
      </p:sp>
      <p:cxnSp>
        <p:nvCxnSpPr>
          <p:cNvPr id="104" name="直接连接符 103"/>
          <p:cNvCxnSpPr/>
          <p:nvPr/>
        </p:nvCxnSpPr>
        <p:spPr bwMode="auto">
          <a:xfrm>
            <a:off x="8281901" y="3763438"/>
            <a:ext cx="0" cy="46438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bwMode="auto">
          <a:xfrm>
            <a:off x="7609646" y="3759576"/>
            <a:ext cx="0" cy="46438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bwMode="auto">
          <a:xfrm>
            <a:off x="7609646" y="3759576"/>
            <a:ext cx="67225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08" name="圆角矩形 107"/>
          <p:cNvSpPr/>
          <p:nvPr/>
        </p:nvSpPr>
        <p:spPr>
          <a:xfrm>
            <a:off x="7388653" y="3986263"/>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109" name="文本框 49"/>
          <p:cNvSpPr txBox="1">
            <a:spLocks noChangeArrowheads="1"/>
          </p:cNvSpPr>
          <p:nvPr/>
        </p:nvSpPr>
        <p:spPr bwMode="auto">
          <a:xfrm>
            <a:off x="7438564" y="4187695"/>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r>
              <a:rPr lang="zh-CN" altLang="en-US" sz="1400" b="1" dirty="0">
                <a:latin typeface="微软雅黑" panose="020B0503020204020204" charset="-122"/>
                <a:ea typeface="微软雅黑" panose="020B0503020204020204" charset="-122"/>
              </a:rPr>
              <a:t>周某某</a:t>
            </a:r>
          </a:p>
        </p:txBody>
      </p:sp>
      <p:sp>
        <p:nvSpPr>
          <p:cNvPr id="110" name="圆角矩形 109"/>
          <p:cNvSpPr/>
          <p:nvPr/>
        </p:nvSpPr>
        <p:spPr>
          <a:xfrm>
            <a:off x="8094500" y="3987340"/>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111" name="文本框 49"/>
          <p:cNvSpPr txBox="1">
            <a:spLocks noChangeArrowheads="1"/>
          </p:cNvSpPr>
          <p:nvPr/>
        </p:nvSpPr>
        <p:spPr bwMode="auto">
          <a:xfrm>
            <a:off x="8156119" y="4187696"/>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r>
              <a:rPr lang="zh-CN" altLang="en-US" sz="1400" b="1" dirty="0">
                <a:latin typeface="微软雅黑" panose="020B0503020204020204" charset="-122"/>
                <a:ea typeface="微软雅黑" panose="020B0503020204020204" charset="-122"/>
              </a:rPr>
              <a:t>周某某</a:t>
            </a:r>
          </a:p>
        </p:txBody>
      </p:sp>
      <p:cxnSp>
        <p:nvCxnSpPr>
          <p:cNvPr id="113" name="直接连接符 112"/>
          <p:cNvCxnSpPr/>
          <p:nvPr/>
        </p:nvCxnSpPr>
        <p:spPr bwMode="auto">
          <a:xfrm>
            <a:off x="2692799" y="3788861"/>
            <a:ext cx="0" cy="46438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auto">
          <a:xfrm>
            <a:off x="1588584" y="3778421"/>
            <a:ext cx="0" cy="46438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auto">
          <a:xfrm>
            <a:off x="2139176" y="3529344"/>
            <a:ext cx="0" cy="72390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endCxn id="118" idx="0"/>
          </p:cNvCxnSpPr>
          <p:nvPr/>
        </p:nvCxnSpPr>
        <p:spPr bwMode="auto">
          <a:xfrm>
            <a:off x="2142983" y="2805875"/>
            <a:ext cx="0" cy="26972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bwMode="auto">
          <a:xfrm>
            <a:off x="1588583" y="3778421"/>
            <a:ext cx="1108800"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18" name="圆角矩形 117"/>
          <p:cNvSpPr/>
          <p:nvPr/>
        </p:nvSpPr>
        <p:spPr>
          <a:xfrm>
            <a:off x="1588583" y="3075595"/>
            <a:ext cx="1108800" cy="476250"/>
          </a:xfrm>
          <a:prstGeom prst="roundRect">
            <a:avLst>
              <a:gd name="adj" fmla="val 11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119" name="圆角矩形 118"/>
          <p:cNvSpPr/>
          <p:nvPr/>
        </p:nvSpPr>
        <p:spPr>
          <a:xfrm>
            <a:off x="1367591" y="4005108"/>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120" name="文本框 49"/>
          <p:cNvSpPr txBox="1">
            <a:spLocks noChangeArrowheads="1"/>
          </p:cNvSpPr>
          <p:nvPr/>
        </p:nvSpPr>
        <p:spPr bwMode="auto">
          <a:xfrm>
            <a:off x="1417502" y="4206540"/>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r>
              <a:rPr lang="zh-CN" altLang="en-US" sz="1400" b="1" dirty="0">
                <a:latin typeface="微软雅黑" panose="020B0503020204020204" charset="-122"/>
                <a:ea typeface="微软雅黑" panose="020B0503020204020204" charset="-122"/>
              </a:rPr>
              <a:t>周某某</a:t>
            </a:r>
          </a:p>
        </p:txBody>
      </p:sp>
      <p:sp>
        <p:nvSpPr>
          <p:cNvPr id="121" name="文本框 55"/>
          <p:cNvSpPr txBox="1">
            <a:spLocks noChangeArrowheads="1"/>
          </p:cNvSpPr>
          <p:nvPr/>
        </p:nvSpPr>
        <p:spPr bwMode="auto">
          <a:xfrm>
            <a:off x="1649118" y="3180370"/>
            <a:ext cx="1027515"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400" b="1" dirty="0" smtClean="0">
                <a:solidFill>
                  <a:schemeClr val="bg1"/>
                </a:solidFill>
                <a:latin typeface="微软雅黑" panose="020B0503020204020204" charset="-122"/>
                <a:ea typeface="微软雅黑" panose="020B0503020204020204" charset="-122"/>
              </a:rPr>
              <a:t>行政人事部</a:t>
            </a:r>
            <a:endParaRPr lang="zh-CN" altLang="en-US" sz="1400" b="1" dirty="0">
              <a:solidFill>
                <a:schemeClr val="bg1"/>
              </a:solidFill>
              <a:latin typeface="微软雅黑" panose="020B0503020204020204" charset="-122"/>
              <a:ea typeface="微软雅黑" panose="020B0503020204020204" charset="-122"/>
            </a:endParaRPr>
          </a:p>
        </p:txBody>
      </p:sp>
      <p:sp>
        <p:nvSpPr>
          <p:cNvPr id="122" name="圆角矩形 121"/>
          <p:cNvSpPr/>
          <p:nvPr/>
        </p:nvSpPr>
        <p:spPr>
          <a:xfrm>
            <a:off x="1939436" y="4006185"/>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123" name="文本框 49"/>
          <p:cNvSpPr txBox="1">
            <a:spLocks noChangeArrowheads="1"/>
          </p:cNvSpPr>
          <p:nvPr/>
        </p:nvSpPr>
        <p:spPr bwMode="auto">
          <a:xfrm>
            <a:off x="1973524" y="4206540"/>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400" b="1" dirty="0" smtClean="0">
                <a:latin typeface="微软雅黑" panose="020B0503020204020204" charset="-122"/>
                <a:ea typeface="微软雅黑" panose="020B0503020204020204" charset="-122"/>
              </a:rPr>
              <a:t>某</a:t>
            </a:r>
            <a:endParaRPr lang="en-US" altLang="zh-CN" sz="1400" b="1" dirty="0" smtClean="0">
              <a:latin typeface="微软雅黑" panose="020B0503020204020204" charset="-122"/>
              <a:ea typeface="微软雅黑" panose="020B0503020204020204" charset="-122"/>
            </a:endParaRPr>
          </a:p>
          <a:p>
            <a:pPr eaLnBrk="1" hangingPunct="1"/>
            <a:endParaRPr lang="en-US" altLang="zh-CN" sz="1400" b="1" dirty="0">
              <a:latin typeface="微软雅黑" panose="020B0503020204020204" charset="-122"/>
              <a:ea typeface="微软雅黑" panose="020B0503020204020204" charset="-122"/>
            </a:endParaRPr>
          </a:p>
          <a:p>
            <a:pPr eaLnBrk="1" hangingPunct="1"/>
            <a:r>
              <a:rPr lang="zh-CN" altLang="en-US" sz="1400" b="1" dirty="0" smtClean="0">
                <a:latin typeface="微软雅黑" panose="020B0503020204020204" charset="-122"/>
                <a:ea typeface="微软雅黑" panose="020B0503020204020204" charset="-122"/>
              </a:rPr>
              <a:t>某</a:t>
            </a:r>
            <a:endParaRPr lang="zh-CN" altLang="en-US" sz="1400" b="1" dirty="0">
              <a:latin typeface="微软雅黑" panose="020B0503020204020204" charset="-122"/>
              <a:ea typeface="微软雅黑" panose="020B0503020204020204" charset="-122"/>
            </a:endParaRPr>
          </a:p>
        </p:txBody>
      </p:sp>
      <p:sp>
        <p:nvSpPr>
          <p:cNvPr id="124" name="圆角矩形 123"/>
          <p:cNvSpPr/>
          <p:nvPr/>
        </p:nvSpPr>
        <p:spPr>
          <a:xfrm>
            <a:off x="2505398" y="4006185"/>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125" name="文本框 49"/>
          <p:cNvSpPr txBox="1">
            <a:spLocks noChangeArrowheads="1"/>
          </p:cNvSpPr>
          <p:nvPr/>
        </p:nvSpPr>
        <p:spPr bwMode="auto">
          <a:xfrm>
            <a:off x="2567017" y="4206541"/>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400" b="1" dirty="0" smtClean="0">
                <a:latin typeface="微软雅黑" panose="020B0503020204020204" charset="-122"/>
                <a:ea typeface="微软雅黑" panose="020B0503020204020204" charset="-122"/>
              </a:rPr>
              <a:t>周某某</a:t>
            </a:r>
            <a:endParaRPr lang="zh-CN" altLang="en-US" sz="1400" b="1" dirty="0">
              <a:latin typeface="微软雅黑" panose="020B0503020204020204" charset="-122"/>
              <a:ea typeface="微软雅黑" panose="020B0503020204020204" charset="-122"/>
            </a:endParaRPr>
          </a:p>
        </p:txBody>
      </p:sp>
      <p:cxnSp>
        <p:nvCxnSpPr>
          <p:cNvPr id="126" name="直接连接符 125"/>
          <p:cNvCxnSpPr/>
          <p:nvPr/>
        </p:nvCxnSpPr>
        <p:spPr bwMode="auto">
          <a:xfrm>
            <a:off x="10442565" y="3787784"/>
            <a:ext cx="0" cy="46438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bwMode="auto">
          <a:xfrm>
            <a:off x="9338350" y="3777344"/>
            <a:ext cx="0" cy="46438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bwMode="auto">
          <a:xfrm>
            <a:off x="9888942" y="3528267"/>
            <a:ext cx="0" cy="72390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endCxn id="131" idx="0"/>
          </p:cNvCxnSpPr>
          <p:nvPr/>
        </p:nvCxnSpPr>
        <p:spPr bwMode="auto">
          <a:xfrm>
            <a:off x="9892749" y="2805875"/>
            <a:ext cx="0" cy="26864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bwMode="auto">
          <a:xfrm>
            <a:off x="9338349" y="3777344"/>
            <a:ext cx="1108800"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31" name="圆角矩形 130"/>
          <p:cNvSpPr/>
          <p:nvPr/>
        </p:nvSpPr>
        <p:spPr>
          <a:xfrm>
            <a:off x="9338349" y="3074518"/>
            <a:ext cx="1108800" cy="476250"/>
          </a:xfrm>
          <a:prstGeom prst="roundRect">
            <a:avLst>
              <a:gd name="adj" fmla="val 11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132" name="圆角矩形 131"/>
          <p:cNvSpPr/>
          <p:nvPr/>
        </p:nvSpPr>
        <p:spPr>
          <a:xfrm>
            <a:off x="9117357" y="4004031"/>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133" name="文本框 49"/>
          <p:cNvSpPr txBox="1">
            <a:spLocks noChangeArrowheads="1"/>
          </p:cNvSpPr>
          <p:nvPr/>
        </p:nvSpPr>
        <p:spPr bwMode="auto">
          <a:xfrm>
            <a:off x="9167268" y="4205463"/>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r>
              <a:rPr lang="zh-CN" altLang="en-US" sz="1400" b="1" dirty="0">
                <a:latin typeface="微软雅黑" panose="020B0503020204020204" charset="-122"/>
                <a:ea typeface="微软雅黑" panose="020B0503020204020204" charset="-122"/>
              </a:rPr>
              <a:t>周某某</a:t>
            </a:r>
          </a:p>
        </p:txBody>
      </p:sp>
      <p:sp>
        <p:nvSpPr>
          <p:cNvPr id="134" name="文本框 55"/>
          <p:cNvSpPr txBox="1">
            <a:spLocks noChangeArrowheads="1"/>
          </p:cNvSpPr>
          <p:nvPr/>
        </p:nvSpPr>
        <p:spPr bwMode="auto">
          <a:xfrm>
            <a:off x="9398884" y="3179293"/>
            <a:ext cx="1027515"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400" b="1" dirty="0" smtClean="0">
                <a:solidFill>
                  <a:schemeClr val="bg1"/>
                </a:solidFill>
                <a:latin typeface="微软雅黑" panose="020B0503020204020204" charset="-122"/>
                <a:ea typeface="微软雅黑" panose="020B0503020204020204" charset="-122"/>
              </a:rPr>
              <a:t>行政人事部</a:t>
            </a:r>
            <a:endParaRPr lang="zh-CN" altLang="en-US" sz="1400" b="1" dirty="0">
              <a:solidFill>
                <a:schemeClr val="bg1"/>
              </a:solidFill>
              <a:latin typeface="微软雅黑" panose="020B0503020204020204" charset="-122"/>
              <a:ea typeface="微软雅黑" panose="020B0503020204020204" charset="-122"/>
            </a:endParaRPr>
          </a:p>
        </p:txBody>
      </p:sp>
      <p:sp>
        <p:nvSpPr>
          <p:cNvPr id="135" name="圆角矩形 134"/>
          <p:cNvSpPr/>
          <p:nvPr/>
        </p:nvSpPr>
        <p:spPr>
          <a:xfrm>
            <a:off x="9689202" y="4005108"/>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136" name="文本框 49"/>
          <p:cNvSpPr txBox="1">
            <a:spLocks noChangeArrowheads="1"/>
          </p:cNvSpPr>
          <p:nvPr/>
        </p:nvSpPr>
        <p:spPr bwMode="auto">
          <a:xfrm>
            <a:off x="9723290" y="4205463"/>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400" b="1" dirty="0" smtClean="0">
                <a:latin typeface="微软雅黑" panose="020B0503020204020204" charset="-122"/>
                <a:ea typeface="微软雅黑" panose="020B0503020204020204" charset="-122"/>
              </a:rPr>
              <a:t>某</a:t>
            </a:r>
            <a:endParaRPr lang="en-US" altLang="zh-CN" sz="1400" b="1" dirty="0" smtClean="0">
              <a:latin typeface="微软雅黑" panose="020B0503020204020204" charset="-122"/>
              <a:ea typeface="微软雅黑" panose="020B0503020204020204" charset="-122"/>
            </a:endParaRPr>
          </a:p>
          <a:p>
            <a:pPr eaLnBrk="1" hangingPunct="1"/>
            <a:endParaRPr lang="en-US" altLang="zh-CN" sz="1400" b="1" dirty="0">
              <a:latin typeface="微软雅黑" panose="020B0503020204020204" charset="-122"/>
              <a:ea typeface="微软雅黑" panose="020B0503020204020204" charset="-122"/>
            </a:endParaRPr>
          </a:p>
          <a:p>
            <a:pPr eaLnBrk="1" hangingPunct="1"/>
            <a:r>
              <a:rPr lang="zh-CN" altLang="en-US" sz="1400" b="1" dirty="0" smtClean="0">
                <a:latin typeface="微软雅黑" panose="020B0503020204020204" charset="-122"/>
                <a:ea typeface="微软雅黑" panose="020B0503020204020204" charset="-122"/>
              </a:rPr>
              <a:t>某</a:t>
            </a:r>
            <a:endParaRPr lang="zh-CN" altLang="en-US" sz="1400" b="1" dirty="0">
              <a:latin typeface="微软雅黑" panose="020B0503020204020204" charset="-122"/>
              <a:ea typeface="微软雅黑" panose="020B0503020204020204" charset="-122"/>
            </a:endParaRPr>
          </a:p>
        </p:txBody>
      </p:sp>
      <p:sp>
        <p:nvSpPr>
          <p:cNvPr id="137" name="圆角矩形 136"/>
          <p:cNvSpPr/>
          <p:nvPr/>
        </p:nvSpPr>
        <p:spPr>
          <a:xfrm>
            <a:off x="10255164" y="4005108"/>
            <a:ext cx="407093" cy="1150624"/>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138" name="文本框 49"/>
          <p:cNvSpPr txBox="1">
            <a:spLocks noChangeArrowheads="1"/>
          </p:cNvSpPr>
          <p:nvPr/>
        </p:nvSpPr>
        <p:spPr bwMode="auto">
          <a:xfrm>
            <a:off x="10316783" y="4205464"/>
            <a:ext cx="367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defRPr>
                <a:solidFill>
                  <a:schemeClr val="tx1"/>
                </a:solidFill>
                <a:latin typeface="Calibri" panose="020F0502020204030204" charset="0"/>
                <a:ea typeface="宋体" panose="02010600030101010101" pitchFamily="2" charset="-122"/>
              </a:defRPr>
            </a:lvl6pPr>
            <a:lvl7pPr eaLnBrk="0" fontAlgn="base" hangingPunct="0">
              <a:spcAft>
                <a:spcPct val="0"/>
              </a:spcAft>
              <a:defRPr>
                <a:solidFill>
                  <a:schemeClr val="tx1"/>
                </a:solidFill>
                <a:latin typeface="Calibri" panose="020F0502020204030204" charset="0"/>
                <a:ea typeface="宋体" panose="02010600030101010101" pitchFamily="2" charset="-122"/>
              </a:defRPr>
            </a:lvl7pPr>
            <a:lvl8pPr eaLnBrk="0" fontAlgn="base" hangingPunct="0">
              <a:spcAft>
                <a:spcPct val="0"/>
              </a:spcAft>
              <a:defRPr>
                <a:solidFill>
                  <a:schemeClr val="tx1"/>
                </a:solidFill>
                <a:latin typeface="Calibri" panose="020F0502020204030204" charset="0"/>
                <a:ea typeface="宋体" panose="02010600030101010101" pitchFamily="2" charset="-122"/>
              </a:defRPr>
            </a:lvl8pPr>
            <a:lvl9pPr eaLnBrk="0" fontAlgn="base" hangingPunct="0">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400" b="1" dirty="0" smtClean="0">
                <a:latin typeface="微软雅黑" panose="020B0503020204020204" charset="-122"/>
                <a:ea typeface="微软雅黑" panose="020B0503020204020204" charset="-122"/>
              </a:rPr>
              <a:t>周某某</a:t>
            </a:r>
            <a:endParaRPr lang="zh-CN" altLang="en-US" sz="1400" b="1" dirty="0">
              <a:latin typeface="微软雅黑" panose="020B0503020204020204" charset="-122"/>
              <a:ea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rot="10800000">
            <a:off x="2611308" y="2474737"/>
            <a:ext cx="1768825" cy="1768825"/>
          </a:xfrm>
          <a:prstGeom prst="roundRect">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3" name="文本框 22"/>
          <p:cNvSpPr txBox="1"/>
          <p:nvPr/>
        </p:nvSpPr>
        <p:spPr>
          <a:xfrm>
            <a:off x="2771337" y="2648749"/>
            <a:ext cx="1343025" cy="1443355"/>
          </a:xfrm>
          <a:prstGeom prst="rect">
            <a:avLst/>
          </a:prstGeom>
          <a:noFill/>
        </p:spPr>
        <p:txBody>
          <a:bodyPr wrap="none" rtlCol="0">
            <a:spAutoFit/>
          </a:bodyPr>
          <a:lstStyle/>
          <a:p>
            <a:pPr lvl="0" algn="ctr"/>
            <a:r>
              <a:rPr lang="en-US" altLang="zh-CN" sz="8800" dirty="0">
                <a:solidFill>
                  <a:srgbClr val="E46C0A"/>
                </a:solidFill>
                <a:latin typeface="Impact" panose="020B0806030902050204" pitchFamily="34" charset="0"/>
              </a:rPr>
              <a:t>02</a:t>
            </a:r>
          </a:p>
        </p:txBody>
      </p:sp>
      <p:sp>
        <p:nvSpPr>
          <p:cNvPr id="24" name="矩形 23"/>
          <p:cNvSpPr/>
          <p:nvPr/>
        </p:nvSpPr>
        <p:spPr>
          <a:xfrm>
            <a:off x="4616450" y="3486785"/>
            <a:ext cx="5481955" cy="76200"/>
          </a:xfrm>
          <a:prstGeom prst="rect">
            <a:avLst/>
          </a:prstGeom>
          <a:solidFill>
            <a:schemeClr val="accent3"/>
          </a:solidFill>
          <a:ln w="25400" cap="flat" cmpd="sng" algn="ctr">
            <a:noFill/>
            <a:prstDash val="solid"/>
          </a:ln>
          <a:effectLst/>
        </p:spPr>
        <p:txBody>
          <a:bodyPr rtlCol="0" anchor="ctr"/>
          <a:lstStyle/>
          <a:p>
            <a:pPr algn="ctr">
              <a:defRPr/>
            </a:pPr>
            <a:endParaRPr lang="en-US" sz="1350"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nvSpPr>
        <p:spPr>
          <a:xfrm>
            <a:off x="5395595" y="2760345"/>
            <a:ext cx="4702810" cy="678815"/>
          </a:xfrm>
          <a:prstGeom prst="rect">
            <a:avLst/>
          </a:prstGeom>
          <a:noFill/>
          <a:effectLst>
            <a:outerShdw blurRad="50800" dist="38100" dir="2700000" algn="tl" rotWithShape="0">
              <a:prstClr val="black">
                <a:alpha val="40000"/>
              </a:prstClr>
            </a:outerShdw>
          </a:effectLst>
        </p:spPr>
        <p:txBody>
          <a:bodyPr wrap="square" rtlCol="0">
            <a:spAutoFit/>
          </a:bodyPr>
          <a:lstStyle/>
          <a:p>
            <a:pPr algn="dist"/>
            <a:r>
              <a:rPr lang="zh-CN" altLang="en-US" sz="3600" b="1" dirty="0" smtClean="0">
                <a:solidFill>
                  <a:srgbClr val="E46C0A"/>
                </a:solidFill>
                <a:latin typeface="微软雅黑" panose="020B0503020204020204" charset="-122"/>
                <a:ea typeface="微软雅黑" panose="020B0503020204020204" charset="-122"/>
              </a:rPr>
              <a:t>单击此处添加标题</a:t>
            </a:r>
          </a:p>
        </p:txBody>
      </p:sp>
      <p:sp>
        <p:nvSpPr>
          <p:cNvPr id="27" name="文本框 9"/>
          <p:cNvSpPr txBox="1"/>
          <p:nvPr/>
        </p:nvSpPr>
        <p:spPr>
          <a:xfrm>
            <a:off x="4668709" y="3760180"/>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rPr>
              <a:t>添加副标题</a:t>
            </a:r>
          </a:p>
        </p:txBody>
      </p:sp>
      <p:sp>
        <p:nvSpPr>
          <p:cNvPr id="28" name="文本框 9"/>
          <p:cNvSpPr txBox="1"/>
          <p:nvPr/>
        </p:nvSpPr>
        <p:spPr>
          <a:xfrm>
            <a:off x="6038648" y="3760181"/>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sym typeface="+mn-ea"/>
              </a:rPr>
              <a:t>添加副标题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29" name="文本框 9"/>
          <p:cNvSpPr txBox="1"/>
          <p:nvPr/>
        </p:nvSpPr>
        <p:spPr>
          <a:xfrm>
            <a:off x="7444478" y="3760180"/>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sym typeface="+mn-ea"/>
              </a:rPr>
              <a:t>添加副标题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30" name="文本框 9"/>
          <p:cNvSpPr txBox="1"/>
          <p:nvPr/>
        </p:nvSpPr>
        <p:spPr>
          <a:xfrm>
            <a:off x="8824969" y="3760180"/>
            <a:ext cx="1611229" cy="260985"/>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600" dirty="0" smtClean="0">
                <a:solidFill>
                  <a:schemeClr val="tx1">
                    <a:lumMod val="50000"/>
                    <a:lumOff val="50000"/>
                  </a:schemeClr>
                </a:solidFill>
                <a:latin typeface="微软雅黑" panose="020B0503020204020204" charset="-122"/>
                <a:ea typeface="微软雅黑" panose="020B0503020204020204" charset="-122"/>
                <a:sym typeface="+mn-ea"/>
              </a:rPr>
              <a:t>添加副标题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13" name="Freeform 76"/>
          <p:cNvSpPr>
            <a:spLocks noEditPoints="1"/>
          </p:cNvSpPr>
          <p:nvPr/>
        </p:nvSpPr>
        <p:spPr bwMode="auto">
          <a:xfrm>
            <a:off x="4750879" y="2516626"/>
            <a:ext cx="704394" cy="884413"/>
          </a:xfrm>
          <a:custGeom>
            <a:avLst/>
            <a:gdLst>
              <a:gd name="T0" fmla="*/ 51 w 141"/>
              <a:gd name="T1" fmla="*/ 186 h 192"/>
              <a:gd name="T2" fmla="*/ 60 w 141"/>
              <a:gd name="T3" fmla="*/ 185 h 192"/>
              <a:gd name="T4" fmla="*/ 60 w 141"/>
              <a:gd name="T5" fmla="*/ 185 h 192"/>
              <a:gd name="T6" fmla="*/ 71 w 141"/>
              <a:gd name="T7" fmla="*/ 192 h 192"/>
              <a:gd name="T8" fmla="*/ 81 w 141"/>
              <a:gd name="T9" fmla="*/ 182 h 192"/>
              <a:gd name="T10" fmla="*/ 81 w 141"/>
              <a:gd name="T11" fmla="*/ 182 h 192"/>
              <a:gd name="T12" fmla="*/ 90 w 141"/>
              <a:gd name="T13" fmla="*/ 181 h 192"/>
              <a:gd name="T14" fmla="*/ 96 w 141"/>
              <a:gd name="T15" fmla="*/ 172 h 192"/>
              <a:gd name="T16" fmla="*/ 45 w 141"/>
              <a:gd name="T17" fmla="*/ 179 h 192"/>
              <a:gd name="T18" fmla="*/ 51 w 141"/>
              <a:gd name="T19" fmla="*/ 186 h 192"/>
              <a:gd name="T20" fmla="*/ 95 w 141"/>
              <a:gd name="T21" fmla="*/ 160 h 192"/>
              <a:gd name="T22" fmla="*/ 46 w 141"/>
              <a:gd name="T23" fmla="*/ 166 h 192"/>
              <a:gd name="T24" fmla="*/ 42 w 141"/>
              <a:gd name="T25" fmla="*/ 171 h 192"/>
              <a:gd name="T26" fmla="*/ 46 w 141"/>
              <a:gd name="T27" fmla="*/ 175 h 192"/>
              <a:gd name="T28" fmla="*/ 95 w 141"/>
              <a:gd name="T29" fmla="*/ 169 h 192"/>
              <a:gd name="T30" fmla="*/ 99 w 141"/>
              <a:gd name="T31" fmla="*/ 164 h 192"/>
              <a:gd name="T32" fmla="*/ 95 w 141"/>
              <a:gd name="T33" fmla="*/ 160 h 192"/>
              <a:gd name="T34" fmla="*/ 98 w 141"/>
              <a:gd name="T35" fmla="*/ 146 h 192"/>
              <a:gd name="T36" fmla="*/ 43 w 141"/>
              <a:gd name="T37" fmla="*/ 153 h 192"/>
              <a:gd name="T38" fmla="*/ 40 w 141"/>
              <a:gd name="T39" fmla="*/ 158 h 192"/>
              <a:gd name="T40" fmla="*/ 43 w 141"/>
              <a:gd name="T41" fmla="*/ 163 h 192"/>
              <a:gd name="T42" fmla="*/ 98 w 141"/>
              <a:gd name="T43" fmla="*/ 156 h 192"/>
              <a:gd name="T44" fmla="*/ 101 w 141"/>
              <a:gd name="T45" fmla="*/ 150 h 192"/>
              <a:gd name="T46" fmla="*/ 98 w 141"/>
              <a:gd name="T47" fmla="*/ 146 h 192"/>
              <a:gd name="T48" fmla="*/ 71 w 141"/>
              <a:gd name="T49" fmla="*/ 0 h 192"/>
              <a:gd name="T50" fmla="*/ 0 w 141"/>
              <a:gd name="T51" fmla="*/ 71 h 192"/>
              <a:gd name="T52" fmla="*/ 42 w 141"/>
              <a:gd name="T53" fmla="*/ 136 h 192"/>
              <a:gd name="T54" fmla="*/ 42 w 141"/>
              <a:gd name="T55" fmla="*/ 148 h 192"/>
              <a:gd name="T56" fmla="*/ 99 w 141"/>
              <a:gd name="T57" fmla="*/ 141 h 192"/>
              <a:gd name="T58" fmla="*/ 99 w 141"/>
              <a:gd name="T59" fmla="*/ 136 h 192"/>
              <a:gd name="T60" fmla="*/ 141 w 141"/>
              <a:gd name="T61" fmla="*/ 71 h 192"/>
              <a:gd name="T62" fmla="*/ 71 w 141"/>
              <a:gd name="T63" fmla="*/ 0 h 192"/>
              <a:gd name="T64" fmla="*/ 126 w 141"/>
              <a:gd name="T65" fmla="*/ 79 h 192"/>
              <a:gd name="T66" fmla="*/ 121 w 141"/>
              <a:gd name="T67" fmla="*/ 73 h 192"/>
              <a:gd name="T68" fmla="*/ 68 w 141"/>
              <a:gd name="T69" fmla="*/ 20 h 192"/>
              <a:gd name="T70" fmla="*/ 62 w 141"/>
              <a:gd name="T71" fmla="*/ 15 h 192"/>
              <a:gd name="T72" fmla="*/ 68 w 141"/>
              <a:gd name="T73" fmla="*/ 9 h 192"/>
              <a:gd name="T74" fmla="*/ 132 w 141"/>
              <a:gd name="T75" fmla="*/ 73 h 192"/>
              <a:gd name="T76" fmla="*/ 126 w 141"/>
              <a:gd name="T77" fmla="*/ 7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92">
                <a:moveTo>
                  <a:pt x="51" y="186"/>
                </a:moveTo>
                <a:cubicBezTo>
                  <a:pt x="60" y="185"/>
                  <a:pt x="60" y="185"/>
                  <a:pt x="60" y="185"/>
                </a:cubicBezTo>
                <a:cubicBezTo>
                  <a:pt x="60" y="185"/>
                  <a:pt x="60" y="185"/>
                  <a:pt x="60" y="185"/>
                </a:cubicBezTo>
                <a:cubicBezTo>
                  <a:pt x="60" y="188"/>
                  <a:pt x="65" y="192"/>
                  <a:pt x="71" y="192"/>
                </a:cubicBezTo>
                <a:cubicBezTo>
                  <a:pt x="76" y="191"/>
                  <a:pt x="81" y="185"/>
                  <a:pt x="81" y="182"/>
                </a:cubicBezTo>
                <a:cubicBezTo>
                  <a:pt x="81" y="182"/>
                  <a:pt x="81" y="182"/>
                  <a:pt x="81" y="182"/>
                </a:cubicBezTo>
                <a:cubicBezTo>
                  <a:pt x="90" y="181"/>
                  <a:pt x="90" y="181"/>
                  <a:pt x="90" y="181"/>
                </a:cubicBezTo>
                <a:cubicBezTo>
                  <a:pt x="92" y="181"/>
                  <a:pt x="96" y="175"/>
                  <a:pt x="96" y="172"/>
                </a:cubicBezTo>
                <a:cubicBezTo>
                  <a:pt x="45" y="179"/>
                  <a:pt x="45" y="179"/>
                  <a:pt x="45" y="179"/>
                </a:cubicBezTo>
                <a:cubicBezTo>
                  <a:pt x="45" y="182"/>
                  <a:pt x="49" y="186"/>
                  <a:pt x="51" y="186"/>
                </a:cubicBezTo>
                <a:close/>
                <a:moveTo>
                  <a:pt x="95" y="160"/>
                </a:moveTo>
                <a:cubicBezTo>
                  <a:pt x="46" y="166"/>
                  <a:pt x="46" y="166"/>
                  <a:pt x="46" y="166"/>
                </a:cubicBezTo>
                <a:cubicBezTo>
                  <a:pt x="44" y="166"/>
                  <a:pt x="42" y="168"/>
                  <a:pt x="42" y="171"/>
                </a:cubicBezTo>
                <a:cubicBezTo>
                  <a:pt x="42" y="173"/>
                  <a:pt x="44" y="175"/>
                  <a:pt x="46" y="175"/>
                </a:cubicBezTo>
                <a:cubicBezTo>
                  <a:pt x="95" y="169"/>
                  <a:pt x="95" y="169"/>
                  <a:pt x="95" y="169"/>
                </a:cubicBezTo>
                <a:cubicBezTo>
                  <a:pt x="97" y="168"/>
                  <a:pt x="99" y="166"/>
                  <a:pt x="99" y="164"/>
                </a:cubicBezTo>
                <a:cubicBezTo>
                  <a:pt x="99" y="161"/>
                  <a:pt x="97" y="159"/>
                  <a:pt x="95" y="160"/>
                </a:cubicBezTo>
                <a:close/>
                <a:moveTo>
                  <a:pt x="98" y="146"/>
                </a:moveTo>
                <a:cubicBezTo>
                  <a:pt x="43" y="153"/>
                  <a:pt x="43" y="153"/>
                  <a:pt x="43" y="153"/>
                </a:cubicBezTo>
                <a:cubicBezTo>
                  <a:pt x="41" y="153"/>
                  <a:pt x="40" y="155"/>
                  <a:pt x="40" y="158"/>
                </a:cubicBezTo>
                <a:cubicBezTo>
                  <a:pt x="40" y="161"/>
                  <a:pt x="41" y="163"/>
                  <a:pt x="43" y="163"/>
                </a:cubicBezTo>
                <a:cubicBezTo>
                  <a:pt x="98" y="156"/>
                  <a:pt x="98" y="156"/>
                  <a:pt x="98" y="156"/>
                </a:cubicBezTo>
                <a:cubicBezTo>
                  <a:pt x="100" y="155"/>
                  <a:pt x="101" y="153"/>
                  <a:pt x="101" y="150"/>
                </a:cubicBezTo>
                <a:cubicBezTo>
                  <a:pt x="101" y="148"/>
                  <a:pt x="100" y="146"/>
                  <a:pt x="98" y="146"/>
                </a:cubicBezTo>
                <a:close/>
                <a:moveTo>
                  <a:pt x="71" y="0"/>
                </a:moveTo>
                <a:cubicBezTo>
                  <a:pt x="31" y="0"/>
                  <a:pt x="0" y="32"/>
                  <a:pt x="0" y="71"/>
                </a:cubicBezTo>
                <a:cubicBezTo>
                  <a:pt x="0" y="100"/>
                  <a:pt x="17" y="125"/>
                  <a:pt x="42" y="136"/>
                </a:cubicBezTo>
                <a:cubicBezTo>
                  <a:pt x="42" y="148"/>
                  <a:pt x="42" y="148"/>
                  <a:pt x="42" y="148"/>
                </a:cubicBezTo>
                <a:cubicBezTo>
                  <a:pt x="99" y="141"/>
                  <a:pt x="99" y="141"/>
                  <a:pt x="99" y="141"/>
                </a:cubicBezTo>
                <a:cubicBezTo>
                  <a:pt x="99" y="136"/>
                  <a:pt x="99" y="136"/>
                  <a:pt x="99" y="136"/>
                </a:cubicBezTo>
                <a:cubicBezTo>
                  <a:pt x="124" y="125"/>
                  <a:pt x="141" y="100"/>
                  <a:pt x="141" y="71"/>
                </a:cubicBezTo>
                <a:cubicBezTo>
                  <a:pt x="141" y="32"/>
                  <a:pt x="110" y="0"/>
                  <a:pt x="71" y="0"/>
                </a:cubicBezTo>
                <a:close/>
                <a:moveTo>
                  <a:pt x="126" y="79"/>
                </a:moveTo>
                <a:cubicBezTo>
                  <a:pt x="123" y="79"/>
                  <a:pt x="121" y="76"/>
                  <a:pt x="121" y="73"/>
                </a:cubicBezTo>
                <a:cubicBezTo>
                  <a:pt x="121" y="44"/>
                  <a:pt x="97" y="20"/>
                  <a:pt x="68" y="20"/>
                </a:cubicBezTo>
                <a:cubicBezTo>
                  <a:pt x="65" y="20"/>
                  <a:pt x="62" y="18"/>
                  <a:pt x="62" y="15"/>
                </a:cubicBezTo>
                <a:cubicBezTo>
                  <a:pt x="62" y="12"/>
                  <a:pt x="65" y="9"/>
                  <a:pt x="68" y="9"/>
                </a:cubicBezTo>
                <a:cubicBezTo>
                  <a:pt x="103" y="9"/>
                  <a:pt x="132" y="38"/>
                  <a:pt x="132" y="73"/>
                </a:cubicBezTo>
                <a:cubicBezTo>
                  <a:pt x="132" y="76"/>
                  <a:pt x="130" y="79"/>
                  <a:pt x="126" y="79"/>
                </a:cubicBezTo>
                <a:close/>
              </a:path>
            </a:pathLst>
          </a:custGeom>
          <a:solidFill>
            <a:srgbClr val="E46C0A"/>
          </a:solidFill>
          <a:ln>
            <a:noFill/>
          </a:ln>
        </p:spPr>
        <p:txBody>
          <a:bodyPr vert="horz" wrap="square" lIns="68580" tIns="34290" rIns="68580" bIns="34290" numCol="1" anchor="t" anchorCtr="0" compatLnSpc="1"/>
          <a:lstStyle/>
          <a:p>
            <a:endParaRPr lang="zh-CN" altLang="en-US">
              <a:solidFill>
                <a:prstClr val="black"/>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75982"/>
            <a:ext cx="428805" cy="535632"/>
          </a:xfrm>
          <a:prstGeom prst="rect">
            <a:avLst/>
          </a:prstGeom>
          <a:solidFill>
            <a:srgbClr val="FFC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anose="020B0604020202020204" pitchFamily="34" charset="0"/>
                <a:ea typeface="微软雅黑" panose="020B0503020204020204" charset="-122"/>
                <a:cs typeface="Verdana" panose="020B0604030504040204" pitchFamily="34" charset="0"/>
                <a:sym typeface="Arial" panose="020B0604020202020204" pitchFamily="34" charset="0"/>
              </a:rPr>
              <a:t>1</a:t>
            </a:r>
            <a:endParaRPr lang="zh-CN" altLang="en-US" sz="2800" dirty="0">
              <a:latin typeface="Arial" panose="020B0604020202020204" pitchFamily="34" charset="0"/>
              <a:ea typeface="微软雅黑" panose="020B0503020204020204" charset="-122"/>
              <a:cs typeface="Verdana" panose="020B0604030504040204" pitchFamily="34" charset="0"/>
              <a:sym typeface="Arial" panose="020B0604020202020204" pitchFamily="34" charset="0"/>
            </a:endParaRPr>
          </a:p>
        </p:txBody>
      </p:sp>
      <p:sp>
        <p:nvSpPr>
          <p:cNvPr id="4" name="标题 6"/>
          <p:cNvSpPr>
            <a:spLocks noGrp="1"/>
          </p:cNvSpPr>
          <p:nvPr>
            <p:ph type="title"/>
          </p:nvPr>
        </p:nvSpPr>
        <p:spPr>
          <a:xfrm>
            <a:off x="428805" y="376371"/>
            <a:ext cx="2552496" cy="539750"/>
          </a:xfrm>
          <a:solidFill>
            <a:srgbClr val="757575"/>
          </a:solidFill>
          <a:ln>
            <a:noFill/>
          </a:ln>
        </p:spPr>
        <p:txBody>
          <a:bodyPr>
            <a:normAutofit/>
          </a:bodyPr>
          <a:lstStyle/>
          <a:p>
            <a:pPr algn="ctr"/>
            <a:r>
              <a:rPr lang="zh-CN" altLang="en-US" sz="1800" dirty="0" smtClean="0">
                <a:solidFill>
                  <a:schemeClr val="bg1"/>
                </a:solidFill>
                <a:latin typeface="微软雅黑" panose="020B0503020204020204" charset="-122"/>
                <a:ea typeface="微软雅黑" panose="020B0503020204020204" charset="-122"/>
              </a:rPr>
              <a:t>单击此处添加标题</a:t>
            </a:r>
          </a:p>
        </p:txBody>
      </p:sp>
      <p:sp>
        <p:nvSpPr>
          <p:cNvPr id="5" name="等腰三角形 4"/>
          <p:cNvSpPr/>
          <p:nvPr/>
        </p:nvSpPr>
        <p:spPr>
          <a:xfrm rot="8100000">
            <a:off x="2773906" y="780851"/>
            <a:ext cx="303958" cy="15069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16"/>
          <p:cNvSpPr/>
          <p:nvPr/>
        </p:nvSpPr>
        <p:spPr>
          <a:xfrm rot="5400000">
            <a:off x="943250" y="5711615"/>
            <a:ext cx="203136" cy="208963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364 w 10000"/>
              <a:gd name="connsiteY0-2" fmla="*/ 939 h 10000"/>
              <a:gd name="connsiteX1-3" fmla="*/ 10000 w 10000"/>
              <a:gd name="connsiteY1-4" fmla="*/ 0 h 10000"/>
              <a:gd name="connsiteX2-5" fmla="*/ 10000 w 10000"/>
              <a:gd name="connsiteY2-6" fmla="*/ 10000 h 10000"/>
              <a:gd name="connsiteX3-7" fmla="*/ 0 w 10000"/>
              <a:gd name="connsiteY3-8" fmla="*/ 10000 h 10000"/>
              <a:gd name="connsiteX4-9" fmla="*/ 1364 w 10000"/>
              <a:gd name="connsiteY4-10" fmla="*/ 939 h 10000"/>
              <a:gd name="connsiteX0-11" fmla="*/ 0 w 10000"/>
              <a:gd name="connsiteY0-12" fmla="*/ 939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93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939"/>
                </a:moveTo>
                <a:lnTo>
                  <a:pt x="10000" y="0"/>
                </a:lnTo>
                <a:lnTo>
                  <a:pt x="10000" y="10000"/>
                </a:lnTo>
                <a:lnTo>
                  <a:pt x="0" y="10000"/>
                </a:lnTo>
                <a:lnTo>
                  <a:pt x="0" y="939"/>
                </a:lnTo>
                <a:close/>
              </a:path>
            </a:pathLst>
          </a:cu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平行四边形 17"/>
          <p:cNvSpPr/>
          <p:nvPr/>
        </p:nvSpPr>
        <p:spPr>
          <a:xfrm>
            <a:off x="2089636" y="6654864"/>
            <a:ext cx="10102364" cy="203426"/>
          </a:xfrm>
          <a:custGeom>
            <a:avLst/>
            <a:gdLst>
              <a:gd name="connsiteX0" fmla="*/ 0 w 4368800"/>
              <a:gd name="connsiteY0" fmla="*/ 267854 h 267854"/>
              <a:gd name="connsiteX1" fmla="*/ 66964 w 4368800"/>
              <a:gd name="connsiteY1" fmla="*/ 0 h 267854"/>
              <a:gd name="connsiteX2" fmla="*/ 4368800 w 4368800"/>
              <a:gd name="connsiteY2" fmla="*/ 0 h 267854"/>
              <a:gd name="connsiteX3" fmla="*/ 4301837 w 4368800"/>
              <a:gd name="connsiteY3" fmla="*/ 267854 h 267854"/>
              <a:gd name="connsiteX4" fmla="*/ 0 w 4368800"/>
              <a:gd name="connsiteY4" fmla="*/ 267854 h 267854"/>
              <a:gd name="connsiteX0-1" fmla="*/ 0 w 4368800"/>
              <a:gd name="connsiteY0-2" fmla="*/ 267854 h 267854"/>
              <a:gd name="connsiteX1-3" fmla="*/ 177800 w 4368800"/>
              <a:gd name="connsiteY1-4" fmla="*/ 0 h 267854"/>
              <a:gd name="connsiteX2-5" fmla="*/ 4368800 w 4368800"/>
              <a:gd name="connsiteY2-6" fmla="*/ 0 h 267854"/>
              <a:gd name="connsiteX3-7" fmla="*/ 4301837 w 4368800"/>
              <a:gd name="connsiteY3-8" fmla="*/ 267854 h 267854"/>
              <a:gd name="connsiteX4-9" fmla="*/ 0 w 4368800"/>
              <a:gd name="connsiteY4-10" fmla="*/ 267854 h 267854"/>
              <a:gd name="connsiteX0-11" fmla="*/ 0 w 4368800"/>
              <a:gd name="connsiteY0-12" fmla="*/ 267854 h 267854"/>
              <a:gd name="connsiteX1-13" fmla="*/ 177800 w 4368800"/>
              <a:gd name="connsiteY1-14" fmla="*/ 0 h 267854"/>
              <a:gd name="connsiteX2-15" fmla="*/ 4368800 w 4368800"/>
              <a:gd name="connsiteY2-16" fmla="*/ 0 h 267854"/>
              <a:gd name="connsiteX3-17" fmla="*/ 4227946 w 4368800"/>
              <a:gd name="connsiteY3-18" fmla="*/ 255674 h 267854"/>
              <a:gd name="connsiteX4-19" fmla="*/ 0 w 4368800"/>
              <a:gd name="connsiteY4-20" fmla="*/ 267854 h 267854"/>
              <a:gd name="connsiteX0-21" fmla="*/ 0 w 4368800"/>
              <a:gd name="connsiteY0-22" fmla="*/ 267854 h 267854"/>
              <a:gd name="connsiteX1-23" fmla="*/ 93920 w 4368800"/>
              <a:gd name="connsiteY1-24" fmla="*/ 12180 h 267854"/>
              <a:gd name="connsiteX2-25" fmla="*/ 4368800 w 4368800"/>
              <a:gd name="connsiteY2-26" fmla="*/ 0 h 267854"/>
              <a:gd name="connsiteX3-27" fmla="*/ 4227946 w 4368800"/>
              <a:gd name="connsiteY3-28" fmla="*/ 255674 h 267854"/>
              <a:gd name="connsiteX4-29" fmla="*/ 0 w 4368800"/>
              <a:gd name="connsiteY4-30" fmla="*/ 267854 h 267854"/>
              <a:gd name="connsiteX0-31" fmla="*/ 0 w 4368800"/>
              <a:gd name="connsiteY0-32" fmla="*/ 267854 h 267854"/>
              <a:gd name="connsiteX1-33" fmla="*/ 93920 w 4368800"/>
              <a:gd name="connsiteY1-34" fmla="*/ 12180 h 267854"/>
              <a:gd name="connsiteX2-35" fmla="*/ 4368800 w 4368800"/>
              <a:gd name="connsiteY2-36" fmla="*/ 0 h 267854"/>
              <a:gd name="connsiteX3-37" fmla="*/ 4351769 w 4368800"/>
              <a:gd name="connsiteY3-38" fmla="*/ 243496 h 267854"/>
              <a:gd name="connsiteX4-39" fmla="*/ 0 w 4368800"/>
              <a:gd name="connsiteY4-40" fmla="*/ 267854 h 267854"/>
              <a:gd name="connsiteX0-41" fmla="*/ 0 w 4395706"/>
              <a:gd name="connsiteY0-42" fmla="*/ 267854 h 267854"/>
              <a:gd name="connsiteX1-43" fmla="*/ 93920 w 4395706"/>
              <a:gd name="connsiteY1-44" fmla="*/ 12180 h 267854"/>
              <a:gd name="connsiteX2-45" fmla="*/ 4368800 w 4395706"/>
              <a:gd name="connsiteY2-46" fmla="*/ 0 h 267854"/>
              <a:gd name="connsiteX3-47" fmla="*/ 4395706 w 4395706"/>
              <a:gd name="connsiteY3-48" fmla="*/ 267854 h 267854"/>
              <a:gd name="connsiteX4-49" fmla="*/ 0 w 4395706"/>
              <a:gd name="connsiteY4-50" fmla="*/ 267854 h 267854"/>
              <a:gd name="connsiteX0-51" fmla="*/ 0 w 4379729"/>
              <a:gd name="connsiteY0-52" fmla="*/ 267854 h 267854"/>
              <a:gd name="connsiteX1-53" fmla="*/ 93920 w 4379729"/>
              <a:gd name="connsiteY1-54" fmla="*/ 12180 h 267854"/>
              <a:gd name="connsiteX2-55" fmla="*/ 4368800 w 4379729"/>
              <a:gd name="connsiteY2-56" fmla="*/ 0 h 267854"/>
              <a:gd name="connsiteX3-57" fmla="*/ 4379729 w 4379729"/>
              <a:gd name="connsiteY3-58" fmla="*/ 267854 h 267854"/>
              <a:gd name="connsiteX4-59" fmla="*/ 0 w 4379729"/>
              <a:gd name="connsiteY4-60" fmla="*/ 267854 h 267854"/>
              <a:gd name="connsiteX0-61" fmla="*/ 0 w 4368800"/>
              <a:gd name="connsiteY0-62" fmla="*/ 267854 h 267854"/>
              <a:gd name="connsiteX1-63" fmla="*/ 93920 w 4368800"/>
              <a:gd name="connsiteY1-64" fmla="*/ 12180 h 267854"/>
              <a:gd name="connsiteX2-65" fmla="*/ 4368800 w 4368800"/>
              <a:gd name="connsiteY2-66" fmla="*/ 0 h 267854"/>
              <a:gd name="connsiteX3-67" fmla="*/ 4367746 w 4368800"/>
              <a:gd name="connsiteY3-68" fmla="*/ 255676 h 267854"/>
              <a:gd name="connsiteX4-69" fmla="*/ 0 w 4368800"/>
              <a:gd name="connsiteY4-70" fmla="*/ 267854 h 267854"/>
              <a:gd name="connsiteX0-71" fmla="*/ 0 w 4368800"/>
              <a:gd name="connsiteY0-72" fmla="*/ 267854 h 268235"/>
              <a:gd name="connsiteX1-73" fmla="*/ 93920 w 4368800"/>
              <a:gd name="connsiteY1-74" fmla="*/ 12180 h 268235"/>
              <a:gd name="connsiteX2-75" fmla="*/ 4368800 w 4368800"/>
              <a:gd name="connsiteY2-76" fmla="*/ 0 h 268235"/>
              <a:gd name="connsiteX3-77" fmla="*/ 4367746 w 4368800"/>
              <a:gd name="connsiteY3-78" fmla="*/ 268235 h 268235"/>
              <a:gd name="connsiteX4-79" fmla="*/ 0 w 4368800"/>
              <a:gd name="connsiteY4-80" fmla="*/ 267854 h 2682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800" h="268235">
                <a:moveTo>
                  <a:pt x="0" y="267854"/>
                </a:moveTo>
                <a:lnTo>
                  <a:pt x="93920" y="12180"/>
                </a:lnTo>
                <a:lnTo>
                  <a:pt x="4368800" y="0"/>
                </a:lnTo>
                <a:cubicBezTo>
                  <a:pt x="4368449" y="85225"/>
                  <a:pt x="4368097" y="183010"/>
                  <a:pt x="4367746" y="268235"/>
                </a:cubicBezTo>
                <a:lnTo>
                  <a:pt x="0" y="267854"/>
                </a:lnTo>
                <a:close/>
              </a:path>
            </a:pathLst>
          </a:cu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10"/>
          <p:cNvGrpSpPr/>
          <p:nvPr/>
        </p:nvGrpSpPr>
        <p:grpSpPr>
          <a:xfrm rot="5400000">
            <a:off x="11606605" y="5873941"/>
            <a:ext cx="449922" cy="720858"/>
            <a:chOff x="11100580" y="393896"/>
            <a:chExt cx="548640" cy="630677"/>
          </a:xfrm>
        </p:grpSpPr>
        <p:sp>
          <p:nvSpPr>
            <p:cNvPr id="69" name="Pentagon 9"/>
            <p:cNvSpPr/>
            <p:nvPr userDrawn="1"/>
          </p:nvSpPr>
          <p:spPr>
            <a:xfrm rot="5400000">
              <a:off x="11091294" y="466647"/>
              <a:ext cx="567212" cy="548639"/>
            </a:xfrm>
            <a:prstGeom prst="homePlate">
              <a:avLst>
                <a:gd name="adj" fmla="val 266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Pentagon 8"/>
            <p:cNvSpPr/>
            <p:nvPr userDrawn="1"/>
          </p:nvSpPr>
          <p:spPr>
            <a:xfrm rot="5400000">
              <a:off x="11091295" y="403182"/>
              <a:ext cx="567212" cy="548639"/>
            </a:xfrm>
            <a:prstGeom prst="homePlate">
              <a:avLst>
                <a:gd name="adj" fmla="val 266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Slide Number Placeholder 4"/>
          <p:cNvSpPr>
            <a:spLocks noGrp="1"/>
          </p:cNvSpPr>
          <p:nvPr>
            <p:ph type="sldNum" sz="quarter" idx="12"/>
          </p:nvPr>
        </p:nvSpPr>
        <p:spPr>
          <a:xfrm>
            <a:off x="11593208" y="6051806"/>
            <a:ext cx="662354" cy="365125"/>
          </a:xfrm>
        </p:spPr>
        <p:txBody>
          <a:bodyPr/>
          <a:lstStyle>
            <a:lvl1pPr algn="ctr">
              <a:defRPr sz="1600">
                <a:solidFill>
                  <a:schemeClr val="bg2"/>
                </a:solidFill>
              </a:defRPr>
            </a:lvl1pPr>
          </a:lstStyle>
          <a:p>
            <a:fld id="{F3481812-CA6E-4CF7-A597-B03BE0D22F0C}" type="slidenum">
              <a:rPr lang="en-GB" smtClean="0"/>
              <a:t>9</a:t>
            </a:fld>
            <a:endParaRPr lang="en-GB" dirty="0"/>
          </a:p>
        </p:txBody>
      </p:sp>
      <p:sp>
        <p:nvSpPr>
          <p:cNvPr id="72" name="任意多边形 71"/>
          <p:cNvSpPr/>
          <p:nvPr/>
        </p:nvSpPr>
        <p:spPr bwMode="auto">
          <a:xfrm flipH="1">
            <a:off x="5041899" y="3028791"/>
            <a:ext cx="2108202" cy="3504362"/>
          </a:xfrm>
          <a:custGeom>
            <a:avLst/>
            <a:gdLst>
              <a:gd name="connsiteX0" fmla="*/ 479425 w 958850"/>
              <a:gd name="connsiteY0" fmla="*/ 0 h 1593850"/>
              <a:gd name="connsiteX1" fmla="*/ 0 w 958850"/>
              <a:gd name="connsiteY1" fmla="*/ 472112 h 1593850"/>
              <a:gd name="connsiteX2" fmla="*/ 65202 w 958850"/>
              <a:gd name="connsiteY2" fmla="*/ 706280 h 1593850"/>
              <a:gd name="connsiteX3" fmla="*/ 134239 w 958850"/>
              <a:gd name="connsiteY3" fmla="*/ 846025 h 1593850"/>
              <a:gd name="connsiteX4" fmla="*/ 210947 w 958850"/>
              <a:gd name="connsiteY4" fmla="*/ 1019762 h 1593850"/>
              <a:gd name="connsiteX5" fmla="*/ 222453 w 958850"/>
              <a:gd name="connsiteY5" fmla="*/ 1099077 h 1593850"/>
              <a:gd name="connsiteX6" fmla="*/ 268478 w 958850"/>
              <a:gd name="connsiteY6" fmla="*/ 1182169 h 1593850"/>
              <a:gd name="connsiteX7" fmla="*/ 268478 w 958850"/>
              <a:gd name="connsiteY7" fmla="*/ 1242599 h 1593850"/>
              <a:gd name="connsiteX8" fmla="*/ 287655 w 958850"/>
              <a:gd name="connsiteY8" fmla="*/ 1261483 h 1593850"/>
              <a:gd name="connsiteX9" fmla="*/ 283820 w 958850"/>
              <a:gd name="connsiteY9" fmla="*/ 1272814 h 1593850"/>
              <a:gd name="connsiteX10" fmla="*/ 268478 w 958850"/>
              <a:gd name="connsiteY10" fmla="*/ 1276591 h 1593850"/>
              <a:gd name="connsiteX11" fmla="*/ 264643 w 958850"/>
              <a:gd name="connsiteY11" fmla="*/ 1291699 h 1593850"/>
              <a:gd name="connsiteX12" fmla="*/ 268478 w 958850"/>
              <a:gd name="connsiteY12" fmla="*/ 1303029 h 1593850"/>
              <a:gd name="connsiteX13" fmla="*/ 283820 w 958850"/>
              <a:gd name="connsiteY13" fmla="*/ 1306806 h 1593850"/>
              <a:gd name="connsiteX14" fmla="*/ 287655 w 958850"/>
              <a:gd name="connsiteY14" fmla="*/ 1318137 h 1593850"/>
              <a:gd name="connsiteX15" fmla="*/ 283820 w 958850"/>
              <a:gd name="connsiteY15" fmla="*/ 1333244 h 1593850"/>
              <a:gd name="connsiteX16" fmla="*/ 264643 w 958850"/>
              <a:gd name="connsiteY16" fmla="*/ 1348352 h 1593850"/>
              <a:gd name="connsiteX17" fmla="*/ 268478 w 958850"/>
              <a:gd name="connsiteY17" fmla="*/ 1359683 h 1593850"/>
              <a:gd name="connsiteX18" fmla="*/ 283820 w 958850"/>
              <a:gd name="connsiteY18" fmla="*/ 1367236 h 1593850"/>
              <a:gd name="connsiteX19" fmla="*/ 287655 w 958850"/>
              <a:gd name="connsiteY19" fmla="*/ 1378567 h 1593850"/>
              <a:gd name="connsiteX20" fmla="*/ 283820 w 958850"/>
              <a:gd name="connsiteY20" fmla="*/ 1389898 h 1593850"/>
              <a:gd name="connsiteX21" fmla="*/ 264643 w 958850"/>
              <a:gd name="connsiteY21" fmla="*/ 1408782 h 1593850"/>
              <a:gd name="connsiteX22" fmla="*/ 283820 w 958850"/>
              <a:gd name="connsiteY22" fmla="*/ 1423890 h 1593850"/>
              <a:gd name="connsiteX23" fmla="*/ 287655 w 958850"/>
              <a:gd name="connsiteY23" fmla="*/ 1435221 h 1593850"/>
              <a:gd name="connsiteX24" fmla="*/ 268478 w 958850"/>
              <a:gd name="connsiteY24" fmla="*/ 1454105 h 1593850"/>
              <a:gd name="connsiteX25" fmla="*/ 268478 w 958850"/>
              <a:gd name="connsiteY25" fmla="*/ 1457882 h 1593850"/>
              <a:gd name="connsiteX26" fmla="*/ 402717 w 958850"/>
              <a:gd name="connsiteY26" fmla="*/ 1574966 h 1593850"/>
              <a:gd name="connsiteX27" fmla="*/ 479425 w 958850"/>
              <a:gd name="connsiteY27" fmla="*/ 1593850 h 1593850"/>
              <a:gd name="connsiteX28" fmla="*/ 556133 w 958850"/>
              <a:gd name="connsiteY28" fmla="*/ 1574966 h 1593850"/>
              <a:gd name="connsiteX29" fmla="*/ 690372 w 958850"/>
              <a:gd name="connsiteY29" fmla="*/ 1457882 h 1593850"/>
              <a:gd name="connsiteX30" fmla="*/ 690372 w 958850"/>
              <a:gd name="connsiteY30" fmla="*/ 1454105 h 1593850"/>
              <a:gd name="connsiteX31" fmla="*/ 671195 w 958850"/>
              <a:gd name="connsiteY31" fmla="*/ 1435221 h 1593850"/>
              <a:gd name="connsiteX32" fmla="*/ 675031 w 958850"/>
              <a:gd name="connsiteY32" fmla="*/ 1423890 h 1593850"/>
              <a:gd name="connsiteX33" fmla="*/ 694208 w 958850"/>
              <a:gd name="connsiteY33" fmla="*/ 1408782 h 1593850"/>
              <a:gd name="connsiteX34" fmla="*/ 675031 w 958850"/>
              <a:gd name="connsiteY34" fmla="*/ 1389898 h 1593850"/>
              <a:gd name="connsiteX35" fmla="*/ 671195 w 958850"/>
              <a:gd name="connsiteY35" fmla="*/ 1378567 h 1593850"/>
              <a:gd name="connsiteX36" fmla="*/ 675031 w 958850"/>
              <a:gd name="connsiteY36" fmla="*/ 1367236 h 1593850"/>
              <a:gd name="connsiteX37" fmla="*/ 690372 w 958850"/>
              <a:gd name="connsiteY37" fmla="*/ 1359683 h 1593850"/>
              <a:gd name="connsiteX38" fmla="*/ 694208 w 958850"/>
              <a:gd name="connsiteY38" fmla="*/ 1348352 h 1593850"/>
              <a:gd name="connsiteX39" fmla="*/ 675031 w 958850"/>
              <a:gd name="connsiteY39" fmla="*/ 1333244 h 1593850"/>
              <a:gd name="connsiteX40" fmla="*/ 671195 w 958850"/>
              <a:gd name="connsiteY40" fmla="*/ 1318137 h 1593850"/>
              <a:gd name="connsiteX41" fmla="*/ 675031 w 958850"/>
              <a:gd name="connsiteY41" fmla="*/ 1306806 h 1593850"/>
              <a:gd name="connsiteX42" fmla="*/ 690372 w 958850"/>
              <a:gd name="connsiteY42" fmla="*/ 1303029 h 1593850"/>
              <a:gd name="connsiteX43" fmla="*/ 694208 w 958850"/>
              <a:gd name="connsiteY43" fmla="*/ 1291699 h 1593850"/>
              <a:gd name="connsiteX44" fmla="*/ 690372 w 958850"/>
              <a:gd name="connsiteY44" fmla="*/ 1276591 h 1593850"/>
              <a:gd name="connsiteX45" fmla="*/ 675031 w 958850"/>
              <a:gd name="connsiteY45" fmla="*/ 1272814 h 1593850"/>
              <a:gd name="connsiteX46" fmla="*/ 671195 w 958850"/>
              <a:gd name="connsiteY46" fmla="*/ 1261483 h 1593850"/>
              <a:gd name="connsiteX47" fmla="*/ 690372 w 958850"/>
              <a:gd name="connsiteY47" fmla="*/ 1242599 h 1593850"/>
              <a:gd name="connsiteX48" fmla="*/ 690372 w 958850"/>
              <a:gd name="connsiteY48" fmla="*/ 1182169 h 1593850"/>
              <a:gd name="connsiteX49" fmla="*/ 736397 w 958850"/>
              <a:gd name="connsiteY49" fmla="*/ 1099077 h 1593850"/>
              <a:gd name="connsiteX50" fmla="*/ 747903 w 958850"/>
              <a:gd name="connsiteY50" fmla="*/ 1019762 h 1593850"/>
              <a:gd name="connsiteX51" fmla="*/ 824611 w 958850"/>
              <a:gd name="connsiteY51" fmla="*/ 846025 h 1593850"/>
              <a:gd name="connsiteX52" fmla="*/ 893648 w 958850"/>
              <a:gd name="connsiteY52" fmla="*/ 706280 h 1593850"/>
              <a:gd name="connsiteX53" fmla="*/ 958850 w 958850"/>
              <a:gd name="connsiteY53" fmla="*/ 472112 h 1593850"/>
              <a:gd name="connsiteX54" fmla="*/ 479425 w 958850"/>
              <a:gd name="connsiteY54" fmla="*/ 0 h 159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58850" h="1593850">
                <a:moveTo>
                  <a:pt x="479425" y="0"/>
                </a:moveTo>
                <a:cubicBezTo>
                  <a:pt x="214783" y="0"/>
                  <a:pt x="0" y="211506"/>
                  <a:pt x="0" y="472112"/>
                </a:cubicBezTo>
                <a:cubicBezTo>
                  <a:pt x="0" y="555204"/>
                  <a:pt x="23013" y="638296"/>
                  <a:pt x="65202" y="706280"/>
                </a:cubicBezTo>
                <a:cubicBezTo>
                  <a:pt x="88214" y="751602"/>
                  <a:pt x="122733" y="823363"/>
                  <a:pt x="134239" y="846025"/>
                </a:cubicBezTo>
                <a:cubicBezTo>
                  <a:pt x="153416" y="872463"/>
                  <a:pt x="214783" y="974439"/>
                  <a:pt x="210947" y="1019762"/>
                </a:cubicBezTo>
                <a:cubicBezTo>
                  <a:pt x="214783" y="1065085"/>
                  <a:pt x="222453" y="1099077"/>
                  <a:pt x="222453" y="1099077"/>
                </a:cubicBezTo>
                <a:cubicBezTo>
                  <a:pt x="222453" y="1099077"/>
                  <a:pt x="237795" y="1159507"/>
                  <a:pt x="268478" y="1182169"/>
                </a:cubicBezTo>
                <a:cubicBezTo>
                  <a:pt x="268478" y="1242599"/>
                  <a:pt x="268478" y="1242599"/>
                  <a:pt x="268478" y="1242599"/>
                </a:cubicBezTo>
                <a:cubicBezTo>
                  <a:pt x="279984" y="1242599"/>
                  <a:pt x="287655" y="1250153"/>
                  <a:pt x="287655" y="1261483"/>
                </a:cubicBezTo>
                <a:cubicBezTo>
                  <a:pt x="287655" y="1265260"/>
                  <a:pt x="283820" y="1269037"/>
                  <a:pt x="283820" y="1272814"/>
                </a:cubicBezTo>
                <a:cubicBezTo>
                  <a:pt x="276149" y="1272814"/>
                  <a:pt x="272314" y="1276591"/>
                  <a:pt x="268478" y="1276591"/>
                </a:cubicBezTo>
                <a:cubicBezTo>
                  <a:pt x="264643" y="1280368"/>
                  <a:pt x="264643" y="1284145"/>
                  <a:pt x="264643" y="1291699"/>
                </a:cubicBezTo>
                <a:cubicBezTo>
                  <a:pt x="264643" y="1295475"/>
                  <a:pt x="264643" y="1299252"/>
                  <a:pt x="268478" y="1303029"/>
                </a:cubicBezTo>
                <a:cubicBezTo>
                  <a:pt x="272314" y="1306806"/>
                  <a:pt x="276149" y="1306806"/>
                  <a:pt x="283820" y="1306806"/>
                </a:cubicBezTo>
                <a:cubicBezTo>
                  <a:pt x="283820" y="1310583"/>
                  <a:pt x="287655" y="1314360"/>
                  <a:pt x="287655" y="1318137"/>
                </a:cubicBezTo>
                <a:cubicBezTo>
                  <a:pt x="287655" y="1325691"/>
                  <a:pt x="283820" y="1329467"/>
                  <a:pt x="283820" y="1333244"/>
                </a:cubicBezTo>
                <a:cubicBezTo>
                  <a:pt x="272314" y="1333244"/>
                  <a:pt x="264643" y="1340798"/>
                  <a:pt x="264643" y="1348352"/>
                </a:cubicBezTo>
                <a:cubicBezTo>
                  <a:pt x="264643" y="1352129"/>
                  <a:pt x="264643" y="1359683"/>
                  <a:pt x="268478" y="1359683"/>
                </a:cubicBezTo>
                <a:cubicBezTo>
                  <a:pt x="272314" y="1363460"/>
                  <a:pt x="276149" y="1367236"/>
                  <a:pt x="283820" y="1367236"/>
                </a:cubicBezTo>
                <a:cubicBezTo>
                  <a:pt x="283820" y="1367236"/>
                  <a:pt x="287655" y="1374790"/>
                  <a:pt x="287655" y="1378567"/>
                </a:cubicBezTo>
                <a:cubicBezTo>
                  <a:pt x="287655" y="1382344"/>
                  <a:pt x="283820" y="1386121"/>
                  <a:pt x="283820" y="1389898"/>
                </a:cubicBezTo>
                <a:cubicBezTo>
                  <a:pt x="272314" y="1389898"/>
                  <a:pt x="264643" y="1397452"/>
                  <a:pt x="264643" y="1408782"/>
                </a:cubicBezTo>
                <a:cubicBezTo>
                  <a:pt x="264643" y="1416336"/>
                  <a:pt x="272314" y="1423890"/>
                  <a:pt x="283820" y="1423890"/>
                </a:cubicBezTo>
                <a:cubicBezTo>
                  <a:pt x="283820" y="1427667"/>
                  <a:pt x="287655" y="1431444"/>
                  <a:pt x="287655" y="1435221"/>
                </a:cubicBezTo>
                <a:cubicBezTo>
                  <a:pt x="287655" y="1446551"/>
                  <a:pt x="279984" y="1454105"/>
                  <a:pt x="268478" y="1454105"/>
                </a:cubicBezTo>
                <a:cubicBezTo>
                  <a:pt x="268478" y="1457882"/>
                  <a:pt x="268478" y="1457882"/>
                  <a:pt x="268478" y="1457882"/>
                </a:cubicBezTo>
                <a:cubicBezTo>
                  <a:pt x="402717" y="1574966"/>
                  <a:pt x="402717" y="1574966"/>
                  <a:pt x="402717" y="1574966"/>
                </a:cubicBezTo>
                <a:cubicBezTo>
                  <a:pt x="406553" y="1586296"/>
                  <a:pt x="441071" y="1593850"/>
                  <a:pt x="479425" y="1593850"/>
                </a:cubicBezTo>
                <a:cubicBezTo>
                  <a:pt x="517779" y="1593850"/>
                  <a:pt x="552298" y="1586296"/>
                  <a:pt x="556133" y="1574966"/>
                </a:cubicBezTo>
                <a:cubicBezTo>
                  <a:pt x="556133" y="1574966"/>
                  <a:pt x="556133" y="1574966"/>
                  <a:pt x="690372" y="1457882"/>
                </a:cubicBezTo>
                <a:cubicBezTo>
                  <a:pt x="690372" y="1457882"/>
                  <a:pt x="690372" y="1457882"/>
                  <a:pt x="690372" y="1454105"/>
                </a:cubicBezTo>
                <a:cubicBezTo>
                  <a:pt x="678866" y="1454105"/>
                  <a:pt x="671195" y="1446551"/>
                  <a:pt x="671195" y="1435221"/>
                </a:cubicBezTo>
                <a:cubicBezTo>
                  <a:pt x="671195" y="1431444"/>
                  <a:pt x="675031" y="1427667"/>
                  <a:pt x="675031" y="1423890"/>
                </a:cubicBezTo>
                <a:cubicBezTo>
                  <a:pt x="686537" y="1423890"/>
                  <a:pt x="694208" y="1416336"/>
                  <a:pt x="694208" y="1408782"/>
                </a:cubicBezTo>
                <a:cubicBezTo>
                  <a:pt x="694208" y="1397452"/>
                  <a:pt x="686537" y="1389898"/>
                  <a:pt x="675031" y="1389898"/>
                </a:cubicBezTo>
                <a:cubicBezTo>
                  <a:pt x="675031" y="1386121"/>
                  <a:pt x="671195" y="1382344"/>
                  <a:pt x="671195" y="1378567"/>
                </a:cubicBezTo>
                <a:cubicBezTo>
                  <a:pt x="671195" y="1374790"/>
                  <a:pt x="675031" y="1367236"/>
                  <a:pt x="675031" y="1367236"/>
                </a:cubicBezTo>
                <a:cubicBezTo>
                  <a:pt x="682701" y="1367236"/>
                  <a:pt x="686537" y="1363460"/>
                  <a:pt x="690372" y="1359683"/>
                </a:cubicBezTo>
                <a:cubicBezTo>
                  <a:pt x="694208" y="1359683"/>
                  <a:pt x="694208" y="1352129"/>
                  <a:pt x="694208" y="1348352"/>
                </a:cubicBezTo>
                <a:cubicBezTo>
                  <a:pt x="694208" y="1340798"/>
                  <a:pt x="686537" y="1333244"/>
                  <a:pt x="675031" y="1333244"/>
                </a:cubicBezTo>
                <a:cubicBezTo>
                  <a:pt x="675031" y="1329467"/>
                  <a:pt x="671195" y="1325691"/>
                  <a:pt x="671195" y="1318137"/>
                </a:cubicBezTo>
                <a:cubicBezTo>
                  <a:pt x="671195" y="1314360"/>
                  <a:pt x="675031" y="1310583"/>
                  <a:pt x="675031" y="1306806"/>
                </a:cubicBezTo>
                <a:cubicBezTo>
                  <a:pt x="682701" y="1306806"/>
                  <a:pt x="686537" y="1306806"/>
                  <a:pt x="690372" y="1303029"/>
                </a:cubicBezTo>
                <a:cubicBezTo>
                  <a:pt x="694208" y="1299252"/>
                  <a:pt x="694208" y="1295475"/>
                  <a:pt x="694208" y="1291699"/>
                </a:cubicBezTo>
                <a:cubicBezTo>
                  <a:pt x="694208" y="1284145"/>
                  <a:pt x="694208" y="1280368"/>
                  <a:pt x="690372" y="1276591"/>
                </a:cubicBezTo>
                <a:cubicBezTo>
                  <a:pt x="686537" y="1276591"/>
                  <a:pt x="682701" y="1272814"/>
                  <a:pt x="675031" y="1272814"/>
                </a:cubicBezTo>
                <a:cubicBezTo>
                  <a:pt x="675031" y="1269037"/>
                  <a:pt x="671195" y="1265260"/>
                  <a:pt x="671195" y="1261483"/>
                </a:cubicBezTo>
                <a:cubicBezTo>
                  <a:pt x="671195" y="1250153"/>
                  <a:pt x="678866" y="1242599"/>
                  <a:pt x="690372" y="1242599"/>
                </a:cubicBezTo>
                <a:cubicBezTo>
                  <a:pt x="690372" y="1242599"/>
                  <a:pt x="690372" y="1242599"/>
                  <a:pt x="690372" y="1182169"/>
                </a:cubicBezTo>
                <a:cubicBezTo>
                  <a:pt x="721055" y="1159507"/>
                  <a:pt x="736397" y="1099077"/>
                  <a:pt x="736397" y="1099077"/>
                </a:cubicBezTo>
                <a:cubicBezTo>
                  <a:pt x="736397" y="1099077"/>
                  <a:pt x="744068" y="1065085"/>
                  <a:pt x="747903" y="1019762"/>
                </a:cubicBezTo>
                <a:cubicBezTo>
                  <a:pt x="744068" y="974439"/>
                  <a:pt x="805434" y="872463"/>
                  <a:pt x="824611" y="846025"/>
                </a:cubicBezTo>
                <a:cubicBezTo>
                  <a:pt x="836117" y="823363"/>
                  <a:pt x="870636" y="751602"/>
                  <a:pt x="893648" y="706280"/>
                </a:cubicBezTo>
                <a:cubicBezTo>
                  <a:pt x="935838" y="638296"/>
                  <a:pt x="958850" y="555204"/>
                  <a:pt x="958850" y="472112"/>
                </a:cubicBezTo>
                <a:cubicBezTo>
                  <a:pt x="958850" y="211506"/>
                  <a:pt x="744068" y="0"/>
                  <a:pt x="479425" y="0"/>
                </a:cubicBezTo>
                <a:close/>
              </a:path>
            </a:pathLst>
          </a:custGeom>
          <a:gradFill flip="none" rotWithShape="1">
            <a:gsLst>
              <a:gs pos="50000">
                <a:srgbClr val="FFFFFF"/>
              </a:gs>
              <a:gs pos="50000">
                <a:srgbClr val="F7F7F7"/>
              </a:gs>
            </a:gsLst>
            <a:lin ang="0" scaled="0"/>
            <a:tileRect/>
          </a:gradFill>
          <a:ln w="19050">
            <a:gradFill flip="none" rotWithShape="1">
              <a:gsLst>
                <a:gs pos="0">
                  <a:schemeClr val="bg1"/>
                </a:gs>
                <a:gs pos="100000">
                  <a:schemeClr val="bg1">
                    <a:lumMod val="95000"/>
                  </a:schemeClr>
                </a:gs>
              </a:gsLst>
              <a:lin ang="8100000" scaled="0"/>
              <a:tileRect/>
            </a:gradFill>
          </a:ln>
          <a:effectLst>
            <a:outerShdw blurRad="127000" dist="63500" dir="2700000" algn="tl" rotWithShape="0">
              <a:prstClr val="black">
                <a:alpha val="30000"/>
              </a:prstClr>
            </a:outerShdw>
          </a:effec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5" name="椭圆 94"/>
          <p:cNvSpPr/>
          <p:nvPr/>
        </p:nvSpPr>
        <p:spPr>
          <a:xfrm>
            <a:off x="3492500" y="4259359"/>
            <a:ext cx="685800" cy="685800"/>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6" name="椭圆 95"/>
          <p:cNvSpPr/>
          <p:nvPr/>
        </p:nvSpPr>
        <p:spPr>
          <a:xfrm>
            <a:off x="4154614" y="2660873"/>
            <a:ext cx="685800" cy="685800"/>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7" name="椭圆 96"/>
          <p:cNvSpPr/>
          <p:nvPr/>
        </p:nvSpPr>
        <p:spPr>
          <a:xfrm>
            <a:off x="5753100" y="1998759"/>
            <a:ext cx="685800" cy="685800"/>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8" name="椭圆 97"/>
          <p:cNvSpPr/>
          <p:nvPr/>
        </p:nvSpPr>
        <p:spPr>
          <a:xfrm>
            <a:off x="7351585" y="2660873"/>
            <a:ext cx="685800" cy="685800"/>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9" name="椭圆 98"/>
          <p:cNvSpPr/>
          <p:nvPr/>
        </p:nvSpPr>
        <p:spPr>
          <a:xfrm>
            <a:off x="8013700" y="4259359"/>
            <a:ext cx="685800" cy="685800"/>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3" name="椭圆 122"/>
          <p:cNvSpPr/>
          <p:nvPr/>
        </p:nvSpPr>
        <p:spPr>
          <a:xfrm>
            <a:off x="5059832" y="6139795"/>
            <a:ext cx="2072605" cy="308599"/>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4" name="组合 123"/>
          <p:cNvGrpSpPr/>
          <p:nvPr/>
        </p:nvGrpSpPr>
        <p:grpSpPr>
          <a:xfrm>
            <a:off x="5135696" y="3149481"/>
            <a:ext cx="1907615" cy="3147524"/>
            <a:chOff x="3546995" y="2016281"/>
            <a:chExt cx="1616382" cy="2709799"/>
          </a:xfrm>
        </p:grpSpPr>
        <p:sp>
          <p:nvSpPr>
            <p:cNvPr id="243" name="Freeform 33"/>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44" name="Freeform 33"/>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nvGrpSpPr>
            <p:cNvPr id="245" name="组合 244"/>
            <p:cNvGrpSpPr/>
            <p:nvPr/>
          </p:nvGrpSpPr>
          <p:grpSpPr>
            <a:xfrm>
              <a:off x="3999883" y="4025097"/>
              <a:ext cx="716912" cy="700983"/>
              <a:chOff x="3759201" y="3508375"/>
              <a:chExt cx="828024" cy="809626"/>
            </a:xfrm>
          </p:grpSpPr>
          <p:sp>
            <p:nvSpPr>
              <p:cNvPr id="246" name="Freeform 6"/>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7"/>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8"/>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9"/>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0"/>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1"/>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2"/>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3"/>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4"/>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5"/>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6"/>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7"/>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8"/>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9"/>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20"/>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21"/>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2"/>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3"/>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4"/>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5"/>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6"/>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7"/>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8"/>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文本框 1"/>
          <p:cNvSpPr txBox="1"/>
          <p:nvPr/>
        </p:nvSpPr>
        <p:spPr>
          <a:xfrm>
            <a:off x="5288549" y="3590651"/>
            <a:ext cx="1707775" cy="1015663"/>
          </a:xfrm>
          <a:prstGeom prst="rect">
            <a:avLst/>
          </a:prstGeom>
          <a:noFill/>
        </p:spPr>
        <p:txBody>
          <a:bodyPr wrap="none" rtlCol="0">
            <a:spAutoFit/>
          </a:bodyPr>
          <a:lstStyle/>
          <a:p>
            <a:r>
              <a:rPr lang="en-US" altLang="zh-CN" sz="6000" b="1" dirty="0" smtClean="0">
                <a:solidFill>
                  <a:srgbClr val="FFC000"/>
                </a:solidFill>
                <a:effectLst>
                  <a:outerShdw blurRad="50800" dist="38100" algn="l" rotWithShape="0">
                    <a:prstClr val="black">
                      <a:alpha val="40000"/>
                    </a:prstClr>
                  </a:outerShdw>
                </a:effectLst>
              </a:rPr>
              <a:t>IDEA</a:t>
            </a:r>
            <a:endParaRPr lang="zh-CN" altLang="en-US" sz="6000" b="1" dirty="0">
              <a:solidFill>
                <a:srgbClr val="FFC000"/>
              </a:solidFill>
              <a:effectLst>
                <a:outerShdw blurRad="50800" dist="38100" algn="l" rotWithShape="0">
                  <a:prstClr val="black">
                    <a:alpha val="40000"/>
                  </a:prstClr>
                </a:outerShdw>
              </a:effectLst>
            </a:endParaRPr>
          </a:p>
        </p:txBody>
      </p:sp>
      <p:grpSp>
        <p:nvGrpSpPr>
          <p:cNvPr id="125" name="Group 37"/>
          <p:cNvGrpSpPr>
            <a:grpSpLocks noChangeAspect="1"/>
          </p:cNvGrpSpPr>
          <p:nvPr/>
        </p:nvGrpSpPr>
        <p:grpSpPr bwMode="auto">
          <a:xfrm>
            <a:off x="5112178" y="3128753"/>
            <a:ext cx="1954649" cy="2327698"/>
            <a:chOff x="2250" y="790"/>
            <a:chExt cx="1205" cy="1458"/>
          </a:xfrm>
        </p:grpSpPr>
        <p:sp>
          <p:nvSpPr>
            <p:cNvPr id="126" name="Rectangle 38"/>
            <p:cNvSpPr>
              <a:spLocks noChangeArrowheads="1"/>
            </p:cNvSpPr>
            <p:nvPr/>
          </p:nvSpPr>
          <p:spPr bwMode="auto">
            <a:xfrm>
              <a:off x="2847" y="1827"/>
              <a:ext cx="12" cy="369"/>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7" name="Freeform 39"/>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0"/>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1"/>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2"/>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43"/>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44"/>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45"/>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46"/>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7"/>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8"/>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9"/>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50"/>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51"/>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52"/>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53"/>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54"/>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55"/>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56"/>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57"/>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58"/>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59"/>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60"/>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61"/>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62"/>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63"/>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64"/>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65"/>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66"/>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67"/>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68"/>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69"/>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70"/>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71"/>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72"/>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73"/>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74"/>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75"/>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76"/>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77"/>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78"/>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79"/>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80"/>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81"/>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82"/>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83"/>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84"/>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85"/>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86"/>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87"/>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88"/>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89"/>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90"/>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91"/>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92"/>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93"/>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94"/>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95"/>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96"/>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97"/>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98"/>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99"/>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00"/>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101"/>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02"/>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03"/>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04"/>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05"/>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06"/>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107"/>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108"/>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109"/>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110"/>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111"/>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112"/>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113"/>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14"/>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15"/>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16"/>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117"/>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18"/>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19"/>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20"/>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21"/>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Oval 122"/>
            <p:cNvSpPr>
              <a:spLocks noChangeArrowheads="1"/>
            </p:cNvSpPr>
            <p:nvPr/>
          </p:nvSpPr>
          <p:spPr bwMode="auto">
            <a:xfrm>
              <a:off x="2786" y="1291"/>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1" name="Oval 123"/>
            <p:cNvSpPr>
              <a:spLocks noChangeArrowheads="1"/>
            </p:cNvSpPr>
            <p:nvPr/>
          </p:nvSpPr>
          <p:spPr bwMode="auto">
            <a:xfrm>
              <a:off x="2306" y="1591"/>
              <a:ext cx="111" cy="114"/>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2" name="Oval 124"/>
            <p:cNvSpPr>
              <a:spLocks noChangeArrowheads="1"/>
            </p:cNvSpPr>
            <p:nvPr/>
          </p:nvSpPr>
          <p:spPr bwMode="auto">
            <a:xfrm>
              <a:off x="2798" y="2137"/>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3" name="Oval 125"/>
            <p:cNvSpPr>
              <a:spLocks noChangeArrowheads="1"/>
            </p:cNvSpPr>
            <p:nvPr/>
          </p:nvSpPr>
          <p:spPr bwMode="auto">
            <a:xfrm>
              <a:off x="2798" y="1579"/>
              <a:ext cx="111" cy="11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4" name="Oval 126"/>
            <p:cNvSpPr>
              <a:spLocks noChangeArrowheads="1"/>
            </p:cNvSpPr>
            <p:nvPr/>
          </p:nvSpPr>
          <p:spPr bwMode="auto">
            <a:xfrm>
              <a:off x="2781" y="1761"/>
              <a:ext cx="144" cy="144"/>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5" name="Oval 127"/>
            <p:cNvSpPr>
              <a:spLocks noChangeArrowheads="1"/>
            </p:cNvSpPr>
            <p:nvPr/>
          </p:nvSpPr>
          <p:spPr bwMode="auto">
            <a:xfrm>
              <a:off x="3341" y="1421"/>
              <a:ext cx="114" cy="11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6" name="Oval 128"/>
            <p:cNvSpPr>
              <a:spLocks noChangeArrowheads="1"/>
            </p:cNvSpPr>
            <p:nvPr/>
          </p:nvSpPr>
          <p:spPr bwMode="auto">
            <a:xfrm>
              <a:off x="2524" y="835"/>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7" name="Oval 129"/>
            <p:cNvSpPr>
              <a:spLocks noChangeArrowheads="1"/>
            </p:cNvSpPr>
            <p:nvPr/>
          </p:nvSpPr>
          <p:spPr bwMode="auto">
            <a:xfrm>
              <a:off x="2521" y="1227"/>
              <a:ext cx="81" cy="8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8" name="Oval 130"/>
            <p:cNvSpPr>
              <a:spLocks noChangeArrowheads="1"/>
            </p:cNvSpPr>
            <p:nvPr/>
          </p:nvSpPr>
          <p:spPr bwMode="auto">
            <a:xfrm>
              <a:off x="2250" y="1249"/>
              <a:ext cx="80" cy="80"/>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9" name="Oval 131"/>
            <p:cNvSpPr>
              <a:spLocks noChangeArrowheads="1"/>
            </p:cNvSpPr>
            <p:nvPr/>
          </p:nvSpPr>
          <p:spPr bwMode="auto">
            <a:xfrm>
              <a:off x="2351" y="1001"/>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0" name="Oval 132"/>
            <p:cNvSpPr>
              <a:spLocks noChangeArrowheads="1"/>
            </p:cNvSpPr>
            <p:nvPr/>
          </p:nvSpPr>
          <p:spPr bwMode="auto">
            <a:xfrm>
              <a:off x="2942" y="1069"/>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1" name="Oval 133"/>
            <p:cNvSpPr>
              <a:spLocks noChangeArrowheads="1"/>
            </p:cNvSpPr>
            <p:nvPr/>
          </p:nvSpPr>
          <p:spPr bwMode="auto">
            <a:xfrm>
              <a:off x="3346" y="1109"/>
              <a:ext cx="80" cy="8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2" name="Oval 134"/>
            <p:cNvSpPr>
              <a:spLocks noChangeArrowheads="1"/>
            </p:cNvSpPr>
            <p:nvPr/>
          </p:nvSpPr>
          <p:spPr bwMode="auto">
            <a:xfrm>
              <a:off x="3110" y="1558"/>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3" name="Oval 135"/>
            <p:cNvSpPr>
              <a:spLocks noChangeArrowheads="1"/>
            </p:cNvSpPr>
            <p:nvPr/>
          </p:nvSpPr>
          <p:spPr bwMode="auto">
            <a:xfrm>
              <a:off x="3204" y="1225"/>
              <a:ext cx="78" cy="78"/>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4" name="Oval 136"/>
            <p:cNvSpPr>
              <a:spLocks noChangeArrowheads="1"/>
            </p:cNvSpPr>
            <p:nvPr/>
          </p:nvSpPr>
          <p:spPr bwMode="auto">
            <a:xfrm>
              <a:off x="2491" y="1962"/>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5" name="Oval 137"/>
            <p:cNvSpPr>
              <a:spLocks noChangeArrowheads="1"/>
            </p:cNvSpPr>
            <p:nvPr/>
          </p:nvSpPr>
          <p:spPr bwMode="auto">
            <a:xfrm>
              <a:off x="3136" y="190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6" name="Oval 138"/>
            <p:cNvSpPr>
              <a:spLocks noChangeArrowheads="1"/>
            </p:cNvSpPr>
            <p:nvPr/>
          </p:nvSpPr>
          <p:spPr bwMode="auto">
            <a:xfrm>
              <a:off x="2746" y="1102"/>
              <a:ext cx="57" cy="59"/>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7" name="Oval 139"/>
            <p:cNvSpPr>
              <a:spLocks noChangeArrowheads="1"/>
            </p:cNvSpPr>
            <p:nvPr/>
          </p:nvSpPr>
          <p:spPr bwMode="auto">
            <a:xfrm>
              <a:off x="2422" y="1395"/>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8" name="Oval 140"/>
            <p:cNvSpPr>
              <a:spLocks noChangeArrowheads="1"/>
            </p:cNvSpPr>
            <p:nvPr/>
          </p:nvSpPr>
          <p:spPr bwMode="auto">
            <a:xfrm>
              <a:off x="2573" y="1357"/>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9" name="Oval 141"/>
            <p:cNvSpPr>
              <a:spLocks noChangeArrowheads="1"/>
            </p:cNvSpPr>
            <p:nvPr/>
          </p:nvSpPr>
          <p:spPr bwMode="auto">
            <a:xfrm>
              <a:off x="3065" y="1362"/>
              <a:ext cx="59" cy="57"/>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0" name="Oval 142"/>
            <p:cNvSpPr>
              <a:spLocks noChangeArrowheads="1"/>
            </p:cNvSpPr>
            <p:nvPr/>
          </p:nvSpPr>
          <p:spPr bwMode="auto">
            <a:xfrm>
              <a:off x="2968" y="1610"/>
              <a:ext cx="57" cy="57"/>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1" name="Oval 143"/>
            <p:cNvSpPr>
              <a:spLocks noChangeArrowheads="1"/>
            </p:cNvSpPr>
            <p:nvPr/>
          </p:nvSpPr>
          <p:spPr bwMode="auto">
            <a:xfrm>
              <a:off x="2873" y="790"/>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2" name="Oval 144"/>
            <p:cNvSpPr>
              <a:spLocks noChangeArrowheads="1"/>
            </p:cNvSpPr>
            <p:nvPr/>
          </p:nvSpPr>
          <p:spPr bwMode="auto">
            <a:xfrm>
              <a:off x="3178" y="923"/>
              <a:ext cx="57" cy="56"/>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3" name="Oval 145"/>
            <p:cNvSpPr>
              <a:spLocks noChangeArrowheads="1"/>
            </p:cNvSpPr>
            <p:nvPr/>
          </p:nvSpPr>
          <p:spPr bwMode="auto">
            <a:xfrm>
              <a:off x="3254" y="1707"/>
              <a:ext cx="57"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4" name="Oval 146"/>
            <p:cNvSpPr>
              <a:spLocks noChangeArrowheads="1"/>
            </p:cNvSpPr>
            <p:nvPr/>
          </p:nvSpPr>
          <p:spPr bwMode="auto">
            <a:xfrm>
              <a:off x="3119" y="2139"/>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5" name="Oval 147"/>
            <p:cNvSpPr>
              <a:spLocks noChangeArrowheads="1"/>
            </p:cNvSpPr>
            <p:nvPr/>
          </p:nvSpPr>
          <p:spPr bwMode="auto">
            <a:xfrm>
              <a:off x="2994" y="2170"/>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6" name="Oval 148"/>
            <p:cNvSpPr>
              <a:spLocks noChangeArrowheads="1"/>
            </p:cNvSpPr>
            <p:nvPr/>
          </p:nvSpPr>
          <p:spPr bwMode="auto">
            <a:xfrm>
              <a:off x="2557" y="2172"/>
              <a:ext cx="56"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7" name="Oval 149"/>
            <p:cNvSpPr>
              <a:spLocks noChangeArrowheads="1"/>
            </p:cNvSpPr>
            <p:nvPr/>
          </p:nvSpPr>
          <p:spPr bwMode="auto">
            <a:xfrm>
              <a:off x="2618" y="1735"/>
              <a:ext cx="81" cy="8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8" name="Oval 150"/>
            <p:cNvSpPr>
              <a:spLocks noChangeArrowheads="1"/>
            </p:cNvSpPr>
            <p:nvPr/>
          </p:nvSpPr>
          <p:spPr bwMode="auto">
            <a:xfrm>
              <a:off x="2989" y="1809"/>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9" name="Oval 151"/>
            <p:cNvSpPr>
              <a:spLocks noChangeArrowheads="1"/>
            </p:cNvSpPr>
            <p:nvPr/>
          </p:nvSpPr>
          <p:spPr bwMode="auto">
            <a:xfrm>
              <a:off x="2994" y="2009"/>
              <a:ext cx="80" cy="81"/>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0" name="Oval 152"/>
            <p:cNvSpPr>
              <a:spLocks noChangeArrowheads="1"/>
            </p:cNvSpPr>
            <p:nvPr/>
          </p:nvSpPr>
          <p:spPr bwMode="auto">
            <a:xfrm>
              <a:off x="2694" y="199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1" name="Oval 153"/>
            <p:cNvSpPr>
              <a:spLocks noChangeArrowheads="1"/>
            </p:cNvSpPr>
            <p:nvPr/>
          </p:nvSpPr>
          <p:spPr bwMode="auto">
            <a:xfrm>
              <a:off x="2583" y="1483"/>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2" name="Freeform 154"/>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9" name="文本框 268"/>
          <p:cNvSpPr txBox="1"/>
          <p:nvPr/>
        </p:nvSpPr>
        <p:spPr>
          <a:xfrm>
            <a:off x="4188686" y="2736403"/>
            <a:ext cx="611065" cy="584775"/>
          </a:xfrm>
          <a:prstGeom prst="rect">
            <a:avLst/>
          </a:prstGeom>
          <a:noFill/>
        </p:spPr>
        <p:txBody>
          <a:bodyPr wrap="none" rtlCol="0">
            <a:spAutoFit/>
          </a:bodyPr>
          <a:lstStyle/>
          <a:p>
            <a:pPr lvl="0" algn="ctr"/>
            <a:r>
              <a:rPr lang="en-US" altLang="zh-CN" sz="3200" dirty="0" smtClean="0">
                <a:solidFill>
                  <a:srgbClr val="E46C0A"/>
                </a:solidFill>
                <a:latin typeface="Impact" panose="020B0806030902050204" pitchFamily="34" charset="0"/>
              </a:rPr>
              <a:t>02</a:t>
            </a:r>
            <a:endParaRPr lang="zh-CN" altLang="en-US" sz="3200" dirty="0">
              <a:solidFill>
                <a:srgbClr val="E46C0A"/>
              </a:solidFill>
              <a:latin typeface="Impact" panose="020B0806030902050204" pitchFamily="34" charset="0"/>
            </a:endParaRPr>
          </a:p>
        </p:txBody>
      </p:sp>
      <p:sp>
        <p:nvSpPr>
          <p:cNvPr id="270" name="文本框 269"/>
          <p:cNvSpPr txBox="1"/>
          <p:nvPr/>
        </p:nvSpPr>
        <p:spPr>
          <a:xfrm>
            <a:off x="3554713" y="4320541"/>
            <a:ext cx="561372" cy="584775"/>
          </a:xfrm>
          <a:prstGeom prst="rect">
            <a:avLst/>
          </a:prstGeom>
          <a:noFill/>
        </p:spPr>
        <p:txBody>
          <a:bodyPr wrap="none" rtlCol="0">
            <a:spAutoFit/>
          </a:bodyPr>
          <a:lstStyle/>
          <a:p>
            <a:pPr lvl="0" algn="ctr"/>
            <a:r>
              <a:rPr lang="en-US" altLang="zh-CN" sz="3200" dirty="0" smtClean="0">
                <a:solidFill>
                  <a:srgbClr val="FFC000"/>
                </a:solidFill>
                <a:latin typeface="Impact" panose="020B0806030902050204" pitchFamily="34" charset="0"/>
              </a:rPr>
              <a:t>01</a:t>
            </a:r>
            <a:endParaRPr lang="zh-CN" altLang="en-US" sz="3200" dirty="0">
              <a:solidFill>
                <a:srgbClr val="FFC000"/>
              </a:solidFill>
              <a:latin typeface="Impact" panose="020B0806030902050204" pitchFamily="34" charset="0"/>
            </a:endParaRPr>
          </a:p>
        </p:txBody>
      </p:sp>
      <p:sp>
        <p:nvSpPr>
          <p:cNvPr id="271" name="文本框 270"/>
          <p:cNvSpPr txBox="1"/>
          <p:nvPr/>
        </p:nvSpPr>
        <p:spPr>
          <a:xfrm>
            <a:off x="8037385" y="4309871"/>
            <a:ext cx="623890" cy="584775"/>
          </a:xfrm>
          <a:prstGeom prst="rect">
            <a:avLst/>
          </a:prstGeom>
          <a:noFill/>
        </p:spPr>
        <p:txBody>
          <a:bodyPr wrap="none" rtlCol="0">
            <a:spAutoFit/>
          </a:bodyPr>
          <a:lstStyle/>
          <a:p>
            <a:pPr lvl="0" algn="ctr"/>
            <a:r>
              <a:rPr lang="en-US" altLang="zh-CN" sz="3200" dirty="0" smtClean="0">
                <a:solidFill>
                  <a:srgbClr val="FFC000"/>
                </a:solidFill>
                <a:latin typeface="Impact" panose="020B0806030902050204" pitchFamily="34" charset="0"/>
              </a:rPr>
              <a:t>05</a:t>
            </a:r>
            <a:endParaRPr lang="zh-CN" altLang="en-US" sz="3200" dirty="0">
              <a:solidFill>
                <a:srgbClr val="FFC000"/>
              </a:solidFill>
              <a:latin typeface="Impact" panose="020B0806030902050204" pitchFamily="34" charset="0"/>
            </a:endParaRPr>
          </a:p>
        </p:txBody>
      </p:sp>
      <p:sp>
        <p:nvSpPr>
          <p:cNvPr id="272" name="文本框 271"/>
          <p:cNvSpPr txBox="1"/>
          <p:nvPr/>
        </p:nvSpPr>
        <p:spPr>
          <a:xfrm>
            <a:off x="7389753" y="2736403"/>
            <a:ext cx="609462" cy="584775"/>
          </a:xfrm>
          <a:prstGeom prst="rect">
            <a:avLst/>
          </a:prstGeom>
          <a:noFill/>
        </p:spPr>
        <p:txBody>
          <a:bodyPr wrap="none" rtlCol="0">
            <a:spAutoFit/>
          </a:bodyPr>
          <a:lstStyle/>
          <a:p>
            <a:pPr lvl="0" algn="ctr"/>
            <a:r>
              <a:rPr lang="en-US" altLang="zh-CN" sz="3200" dirty="0" smtClean="0">
                <a:solidFill>
                  <a:srgbClr val="E46C0A"/>
                </a:solidFill>
                <a:latin typeface="Impact" panose="020B0806030902050204" pitchFamily="34" charset="0"/>
              </a:rPr>
              <a:t>04</a:t>
            </a:r>
            <a:endParaRPr lang="zh-CN" altLang="en-US" sz="3200" dirty="0">
              <a:solidFill>
                <a:srgbClr val="E46C0A"/>
              </a:solidFill>
              <a:latin typeface="Impact" panose="020B0806030902050204" pitchFamily="34" charset="0"/>
            </a:endParaRPr>
          </a:p>
        </p:txBody>
      </p:sp>
      <p:sp>
        <p:nvSpPr>
          <p:cNvPr id="273" name="文本框 272"/>
          <p:cNvSpPr txBox="1"/>
          <p:nvPr/>
        </p:nvSpPr>
        <p:spPr>
          <a:xfrm>
            <a:off x="5784856" y="2038746"/>
            <a:ext cx="622286" cy="584775"/>
          </a:xfrm>
          <a:prstGeom prst="rect">
            <a:avLst/>
          </a:prstGeom>
          <a:noFill/>
        </p:spPr>
        <p:txBody>
          <a:bodyPr wrap="none" rtlCol="0">
            <a:spAutoFit/>
          </a:bodyPr>
          <a:lstStyle/>
          <a:p>
            <a:pPr lvl="0" algn="ctr"/>
            <a:r>
              <a:rPr lang="en-US" altLang="zh-CN" sz="3200" dirty="0" smtClean="0">
                <a:solidFill>
                  <a:srgbClr val="C0504D"/>
                </a:solidFill>
                <a:latin typeface="Impact" panose="020B0806030902050204" pitchFamily="34" charset="0"/>
              </a:rPr>
              <a:t>03</a:t>
            </a:r>
            <a:endParaRPr lang="zh-CN" altLang="en-US" sz="3200" dirty="0">
              <a:solidFill>
                <a:srgbClr val="C0504D"/>
              </a:solidFill>
              <a:latin typeface="Impact" panose="020B0806030902050204" pitchFamily="34" charset="0"/>
            </a:endParaRPr>
          </a:p>
        </p:txBody>
      </p:sp>
      <p:grpSp>
        <p:nvGrpSpPr>
          <p:cNvPr id="274" name="组合 273"/>
          <p:cNvGrpSpPr/>
          <p:nvPr/>
        </p:nvGrpSpPr>
        <p:grpSpPr>
          <a:xfrm>
            <a:off x="1875196" y="4231324"/>
            <a:ext cx="1519166" cy="954736"/>
            <a:chOff x="4565484" y="3198627"/>
            <a:chExt cx="1519166" cy="954736"/>
          </a:xfrm>
        </p:grpSpPr>
        <p:sp>
          <p:nvSpPr>
            <p:cNvPr id="275" name="文本框 274"/>
            <p:cNvSpPr txBox="1"/>
            <p:nvPr/>
          </p:nvSpPr>
          <p:spPr>
            <a:xfrm>
              <a:off x="4565484" y="3198627"/>
              <a:ext cx="151916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C000"/>
                  </a:solidFill>
                  <a:effectLst/>
                  <a:uLnTx/>
                  <a:uFillTx/>
                  <a:latin typeface="微软雅黑" panose="020B0503020204020204" charset="-122"/>
                  <a:ea typeface="微软雅黑" panose="020B0503020204020204" charset="-122"/>
                </a:rPr>
                <a:t>在此添加标题</a:t>
              </a:r>
            </a:p>
          </p:txBody>
        </p:sp>
        <p:sp>
          <p:nvSpPr>
            <p:cNvPr id="276" name="文本框 275"/>
            <p:cNvSpPr txBox="1"/>
            <p:nvPr/>
          </p:nvSpPr>
          <p:spPr>
            <a:xfrm>
              <a:off x="4569734" y="3445477"/>
              <a:ext cx="1393002" cy="707886"/>
            </a:xfrm>
            <a:prstGeom prst="rect">
              <a:avLst/>
            </a:prstGeom>
            <a:noFill/>
          </p:spPr>
          <p:txBody>
            <a:bodyPr wrap="square" rtlCol="0">
              <a:spAutoFit/>
            </a:bodyPr>
            <a:lstStyle/>
            <a:p>
              <a:pPr lvl="0" algn="just">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277" name="组合 276"/>
          <p:cNvGrpSpPr/>
          <p:nvPr/>
        </p:nvGrpSpPr>
        <p:grpSpPr>
          <a:xfrm>
            <a:off x="8919552" y="4291508"/>
            <a:ext cx="1519166" cy="954736"/>
            <a:chOff x="4565484" y="3198627"/>
            <a:chExt cx="1519166" cy="954736"/>
          </a:xfrm>
        </p:grpSpPr>
        <p:sp>
          <p:nvSpPr>
            <p:cNvPr id="278" name="文本框 277"/>
            <p:cNvSpPr txBox="1"/>
            <p:nvPr/>
          </p:nvSpPr>
          <p:spPr>
            <a:xfrm>
              <a:off x="4565484" y="3198627"/>
              <a:ext cx="151916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C000"/>
                  </a:solidFill>
                  <a:effectLst/>
                  <a:uLnTx/>
                  <a:uFillTx/>
                  <a:latin typeface="微软雅黑" panose="020B0503020204020204" charset="-122"/>
                  <a:ea typeface="微软雅黑" panose="020B0503020204020204" charset="-122"/>
                </a:rPr>
                <a:t>在此添加标题</a:t>
              </a:r>
            </a:p>
          </p:txBody>
        </p:sp>
        <p:sp>
          <p:nvSpPr>
            <p:cNvPr id="279" name="文本框 278"/>
            <p:cNvSpPr txBox="1"/>
            <p:nvPr/>
          </p:nvSpPr>
          <p:spPr>
            <a:xfrm>
              <a:off x="4569734" y="3445477"/>
              <a:ext cx="1393002" cy="707886"/>
            </a:xfrm>
            <a:prstGeom prst="rect">
              <a:avLst/>
            </a:prstGeom>
            <a:noFill/>
          </p:spPr>
          <p:txBody>
            <a:bodyPr wrap="square" rtlCol="0">
              <a:spAutoFit/>
            </a:bodyPr>
            <a:lstStyle/>
            <a:p>
              <a:pPr lvl="0" algn="just">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280" name="组合 279"/>
          <p:cNvGrpSpPr/>
          <p:nvPr/>
        </p:nvGrpSpPr>
        <p:grpSpPr>
          <a:xfrm>
            <a:off x="2408367" y="2612506"/>
            <a:ext cx="1519166" cy="954736"/>
            <a:chOff x="4565484" y="3198627"/>
            <a:chExt cx="1519166" cy="954736"/>
          </a:xfrm>
        </p:grpSpPr>
        <p:sp>
          <p:nvSpPr>
            <p:cNvPr id="281" name="文本框 280"/>
            <p:cNvSpPr txBox="1"/>
            <p:nvPr/>
          </p:nvSpPr>
          <p:spPr>
            <a:xfrm>
              <a:off x="4565484" y="3198627"/>
              <a:ext cx="151916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E46C0A"/>
                  </a:solidFill>
                  <a:effectLst/>
                  <a:uLnTx/>
                  <a:uFillTx/>
                  <a:latin typeface="微软雅黑" panose="020B0503020204020204" charset="-122"/>
                  <a:ea typeface="微软雅黑" panose="020B0503020204020204" charset="-122"/>
                </a:rPr>
                <a:t>在此添加标题</a:t>
              </a:r>
            </a:p>
          </p:txBody>
        </p:sp>
        <p:sp>
          <p:nvSpPr>
            <p:cNvPr id="282" name="文本框 281"/>
            <p:cNvSpPr txBox="1"/>
            <p:nvPr/>
          </p:nvSpPr>
          <p:spPr>
            <a:xfrm>
              <a:off x="4569734" y="3445477"/>
              <a:ext cx="1393002" cy="707886"/>
            </a:xfrm>
            <a:prstGeom prst="rect">
              <a:avLst/>
            </a:prstGeom>
            <a:noFill/>
          </p:spPr>
          <p:txBody>
            <a:bodyPr wrap="square" rtlCol="0">
              <a:spAutoFit/>
            </a:bodyPr>
            <a:lstStyle/>
            <a:p>
              <a:pPr lvl="0" algn="just">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283" name="组合 282"/>
          <p:cNvGrpSpPr/>
          <p:nvPr/>
        </p:nvGrpSpPr>
        <p:grpSpPr>
          <a:xfrm>
            <a:off x="8346574" y="2619441"/>
            <a:ext cx="1519166" cy="954736"/>
            <a:chOff x="4565484" y="3198627"/>
            <a:chExt cx="1519166" cy="954736"/>
          </a:xfrm>
        </p:grpSpPr>
        <p:sp>
          <p:nvSpPr>
            <p:cNvPr id="284" name="文本框 283"/>
            <p:cNvSpPr txBox="1"/>
            <p:nvPr/>
          </p:nvSpPr>
          <p:spPr>
            <a:xfrm>
              <a:off x="4565484" y="3198627"/>
              <a:ext cx="151916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E46C0A"/>
                  </a:solidFill>
                  <a:effectLst/>
                  <a:uLnTx/>
                  <a:uFillTx/>
                  <a:latin typeface="微软雅黑" panose="020B0503020204020204" charset="-122"/>
                  <a:ea typeface="微软雅黑" panose="020B0503020204020204" charset="-122"/>
                </a:rPr>
                <a:t>在此添加标题</a:t>
              </a:r>
            </a:p>
          </p:txBody>
        </p:sp>
        <p:sp>
          <p:nvSpPr>
            <p:cNvPr id="285" name="文本框 284"/>
            <p:cNvSpPr txBox="1"/>
            <p:nvPr/>
          </p:nvSpPr>
          <p:spPr>
            <a:xfrm>
              <a:off x="4569734" y="3445477"/>
              <a:ext cx="1393002" cy="707886"/>
            </a:xfrm>
            <a:prstGeom prst="rect">
              <a:avLst/>
            </a:prstGeom>
            <a:noFill/>
          </p:spPr>
          <p:txBody>
            <a:bodyPr wrap="square" rtlCol="0">
              <a:spAutoFit/>
            </a:bodyPr>
            <a:lstStyle/>
            <a:p>
              <a:pPr lvl="0" algn="just">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grpSp>
        <p:nvGrpSpPr>
          <p:cNvPr id="286" name="组合 285"/>
          <p:cNvGrpSpPr/>
          <p:nvPr/>
        </p:nvGrpSpPr>
        <p:grpSpPr>
          <a:xfrm>
            <a:off x="5407403" y="910870"/>
            <a:ext cx="1519166" cy="954736"/>
            <a:chOff x="4565484" y="3198627"/>
            <a:chExt cx="1519166" cy="954736"/>
          </a:xfrm>
        </p:grpSpPr>
        <p:sp>
          <p:nvSpPr>
            <p:cNvPr id="287" name="文本框 286"/>
            <p:cNvSpPr txBox="1"/>
            <p:nvPr/>
          </p:nvSpPr>
          <p:spPr>
            <a:xfrm>
              <a:off x="4565484" y="3198627"/>
              <a:ext cx="151916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C0504D"/>
                  </a:solidFill>
                  <a:effectLst/>
                  <a:uLnTx/>
                  <a:uFillTx/>
                  <a:latin typeface="微软雅黑" panose="020B0503020204020204" charset="-122"/>
                  <a:ea typeface="微软雅黑" panose="020B0503020204020204" charset="-122"/>
                </a:rPr>
                <a:t>在此添加标题</a:t>
              </a:r>
            </a:p>
          </p:txBody>
        </p:sp>
        <p:sp>
          <p:nvSpPr>
            <p:cNvPr id="288" name="文本框 287"/>
            <p:cNvSpPr txBox="1"/>
            <p:nvPr/>
          </p:nvSpPr>
          <p:spPr>
            <a:xfrm>
              <a:off x="4569734" y="3445477"/>
              <a:ext cx="1393002" cy="707886"/>
            </a:xfrm>
            <a:prstGeom prst="rect">
              <a:avLst/>
            </a:prstGeom>
            <a:noFill/>
          </p:spPr>
          <p:txBody>
            <a:bodyPr wrap="square" rtlCol="0">
              <a:spAutoFit/>
            </a:bodyPr>
            <a:lstStyle/>
            <a:p>
              <a:pPr lvl="0" algn="just">
                <a:defRPr/>
              </a:pPr>
              <a:r>
                <a:rPr lang="zh-CN" altLang="en-US" sz="1000" dirty="0">
                  <a:solidFill>
                    <a:prstClr val="black">
                      <a:lumMod val="50000"/>
                      <a:lumOff val="50000"/>
                    </a:prstClr>
                  </a:solidFill>
                  <a:latin typeface="微软雅黑" panose="020B0503020204020204" charset="-122"/>
                  <a:ea typeface="微软雅黑" panose="020B0503020204020204" charset="-122"/>
                </a:rPr>
                <a:t>请输入文本内容请输入文本内容请输入文本内容请输入文本内容请输入文本内容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2326</Words>
  <Application>Microsoft Office PowerPoint</Application>
  <PresentationFormat>宽屏</PresentationFormat>
  <Paragraphs>325</Paragraphs>
  <Slides>25</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Gill Sans</vt:lpstr>
      <vt:lpstr>宋体</vt:lpstr>
      <vt:lpstr>微软雅黑</vt:lpstr>
      <vt:lpstr>Arial</vt:lpstr>
      <vt:lpstr>Calibri</vt:lpstr>
      <vt:lpstr>Calibri Light</vt:lpstr>
      <vt:lpstr>FreesiaUPC</vt:lpstr>
      <vt:lpstr>Impact</vt:lpstr>
      <vt:lpstr>Verdana</vt:lpstr>
      <vt:lpstr>Wingdings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9</cp:revision>
  <dcterms:created xsi:type="dcterms:W3CDTF">2017-02-15T05:40:53Z</dcterms:created>
  <dcterms:modified xsi:type="dcterms:W3CDTF">2017-10-08T09:43:56Z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