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494" r:id="rId14"/>
    <p:sldId id="495" r:id="rId15"/>
    <p:sldId id="352" r:id="rId16"/>
    <p:sldId id="496" r:id="rId17"/>
    <p:sldId id="497"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6867"/>
    <a:srgbClr val="3296A8"/>
    <a:srgbClr val="6D8AAB"/>
    <a:srgbClr val="31709C"/>
    <a:srgbClr val="7697B3"/>
    <a:srgbClr val="6FA094"/>
    <a:srgbClr val="94BCB4"/>
    <a:srgbClr val="59503C"/>
    <a:srgbClr val="1FBCE4"/>
    <a:srgbClr val="C026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8" autoAdjust="0"/>
    <p:restoredTop sz="97778" autoAdjust="0"/>
  </p:normalViewPr>
  <p:slideViewPr>
    <p:cSldViewPr snapToGrid="0" showGuides="1">
      <p:cViewPr varScale="1">
        <p:scale>
          <a:sx n="106" d="100"/>
          <a:sy n="106" d="100"/>
        </p:scale>
        <p:origin x="486"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9525534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166777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4115262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1522179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9977620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4477446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789873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40168317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4973228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596942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6981946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8886330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smtClean="0"/>
              <a:t>rosyhouse.taobao.com </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8639753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6879359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5138321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2336882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4016120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4078709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9069016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2.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2.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2.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2.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microsoft.com/office/2007/relationships/hdphoto" Target="../media/hdphoto1.wdp"/><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2.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2.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2.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2.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2.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image" Target="../media/image2.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7" Type="http://schemas.openxmlformats.org/officeDocument/2006/relationships/image" Target="../media/image2.pn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BEBA8EAE-BF5A-486C-A8C5-ECC9F3942E4B}">
                <a14:imgProps xmlns:a14="http://schemas.microsoft.com/office/drawing/2010/main">
                  <a14:imgLayer r:embed="rId1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3.wdp"/><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43.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3.xml"/><Relationship Id="rId1" Type="http://schemas.openxmlformats.org/officeDocument/2006/relationships/tags" Target="../tags/tag2.xml"/><Relationship Id="rId6" Type="http://schemas.microsoft.com/office/2007/relationships/hdphoto" Target="../media/hdphoto3.wdp"/><Relationship Id="rId5" Type="http://schemas.openxmlformats.org/officeDocument/2006/relationships/image" Target="../media/image7.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43.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43.xml"/><Relationship Id="rId5" Type="http://schemas.openxmlformats.org/officeDocument/2006/relationships/image" Target="../media/image10.jp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 55">
            <a:extLst>
              <a:ext uri="{FF2B5EF4-FFF2-40B4-BE49-F238E27FC236}">
                <a16:creationId xmlns:a16="http://schemas.microsoft.com/office/drawing/2014/main" id="{99FC700E-C491-499A-ADDE-AE6926499A48}"/>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TextBox 4">
            <a:extLst>
              <a:ext uri="{FF2B5EF4-FFF2-40B4-BE49-F238E27FC236}">
                <a16:creationId xmlns:a16="http://schemas.microsoft.com/office/drawing/2014/main" id="{75DE43AB-2EF2-48C4-910F-E28A23691C69}"/>
              </a:ext>
            </a:extLst>
          </p:cNvPr>
          <p:cNvSpPr txBox="1"/>
          <p:nvPr/>
        </p:nvSpPr>
        <p:spPr>
          <a:xfrm>
            <a:off x="3938888" y="1421437"/>
            <a:ext cx="2441695" cy="1446550"/>
          </a:xfrm>
          <a:prstGeom prst="rect">
            <a:avLst/>
          </a:prstGeom>
          <a:noFill/>
        </p:spPr>
        <p:txBody>
          <a:bodyPr wrap="none" rtlCol="0">
            <a:spAutoFit/>
          </a:bodyPr>
          <a:lstStyle/>
          <a:p>
            <a:pPr algn="ctr"/>
            <a:r>
              <a:rPr lang="zh-CN" altLang="en-US" sz="8800" dirty="0">
                <a:solidFill>
                  <a:srgbClr val="BE6867"/>
                </a:solidFill>
                <a:latin typeface="华文新魏" panose="02010800040101010101" pitchFamily="2" charset="-122"/>
                <a:ea typeface="华文新魏" panose="02010800040101010101" pitchFamily="2" charset="-122"/>
              </a:rPr>
              <a:t>唯美</a:t>
            </a:r>
            <a:endParaRPr lang="en-US" altLang="zh-CN" sz="8800" dirty="0">
              <a:solidFill>
                <a:srgbClr val="BE6867"/>
              </a:solidFill>
              <a:latin typeface="华文新魏" panose="02010800040101010101" pitchFamily="2" charset="-122"/>
              <a:ea typeface="华文新魏" panose="02010800040101010101" pitchFamily="2" charset="-122"/>
            </a:endParaRPr>
          </a:p>
        </p:txBody>
      </p:sp>
      <p:sp>
        <p:nvSpPr>
          <p:cNvPr id="6" name="TextBox 4">
            <a:extLst>
              <a:ext uri="{FF2B5EF4-FFF2-40B4-BE49-F238E27FC236}">
                <a16:creationId xmlns:a16="http://schemas.microsoft.com/office/drawing/2014/main" id="{4EA0F147-E66A-4E77-91BB-29B6993CC2D5}"/>
              </a:ext>
            </a:extLst>
          </p:cNvPr>
          <p:cNvSpPr txBox="1"/>
          <p:nvPr/>
        </p:nvSpPr>
        <p:spPr>
          <a:xfrm>
            <a:off x="3938887" y="2586662"/>
            <a:ext cx="2441695" cy="1446550"/>
          </a:xfrm>
          <a:prstGeom prst="rect">
            <a:avLst/>
          </a:prstGeom>
          <a:noFill/>
        </p:spPr>
        <p:txBody>
          <a:bodyPr wrap="none" rtlCol="0">
            <a:spAutoFit/>
          </a:bodyPr>
          <a:lstStyle/>
          <a:p>
            <a:pPr algn="ctr"/>
            <a:r>
              <a:rPr lang="zh-CN" altLang="en-US" sz="8800" dirty="0">
                <a:solidFill>
                  <a:srgbClr val="BE6867"/>
                </a:solidFill>
                <a:latin typeface="华文新魏" panose="02010800040101010101" pitchFamily="2" charset="-122"/>
                <a:ea typeface="华文新魏" panose="02010800040101010101" pitchFamily="2" charset="-122"/>
              </a:rPr>
              <a:t>日系</a:t>
            </a:r>
            <a:endParaRPr lang="en-US" altLang="zh-CN" sz="8800" dirty="0">
              <a:solidFill>
                <a:srgbClr val="BE6867"/>
              </a:solidFill>
              <a:latin typeface="华文新魏" panose="02010800040101010101" pitchFamily="2" charset="-122"/>
              <a:ea typeface="华文新魏" panose="02010800040101010101" pitchFamily="2" charset="-122"/>
            </a:endParaRPr>
          </a:p>
        </p:txBody>
      </p:sp>
      <p:grpSp>
        <p:nvGrpSpPr>
          <p:cNvPr id="7" name="组合 6">
            <a:extLst>
              <a:ext uri="{FF2B5EF4-FFF2-40B4-BE49-F238E27FC236}">
                <a16:creationId xmlns:a16="http://schemas.microsoft.com/office/drawing/2014/main" id="{36BD4311-8BA0-4D5B-BD7B-2C046480DDA2}"/>
              </a:ext>
            </a:extLst>
          </p:cNvPr>
          <p:cNvGrpSpPr/>
          <p:nvPr/>
        </p:nvGrpSpPr>
        <p:grpSpPr>
          <a:xfrm>
            <a:off x="4176372" y="4070647"/>
            <a:ext cx="2024782" cy="69686"/>
            <a:chOff x="1839287" y="5184146"/>
            <a:chExt cx="2767715" cy="95254"/>
          </a:xfrm>
        </p:grpSpPr>
        <p:grpSp>
          <p:nvGrpSpPr>
            <p:cNvPr id="8" name="组合 7">
              <a:extLst>
                <a:ext uri="{FF2B5EF4-FFF2-40B4-BE49-F238E27FC236}">
                  <a16:creationId xmlns:a16="http://schemas.microsoft.com/office/drawing/2014/main" id="{DCE5AAFB-8D99-47B7-912D-2876BEF125C9}"/>
                </a:ext>
              </a:extLst>
            </p:cNvPr>
            <p:cNvGrpSpPr/>
            <p:nvPr/>
          </p:nvGrpSpPr>
          <p:grpSpPr>
            <a:xfrm>
              <a:off x="2591031" y="5184150"/>
              <a:ext cx="2015971" cy="95250"/>
              <a:chOff x="2425983" y="5170170"/>
              <a:chExt cx="2015971" cy="156210"/>
            </a:xfrm>
          </p:grpSpPr>
          <p:grpSp>
            <p:nvGrpSpPr>
              <p:cNvPr id="21" name="组合 20">
                <a:extLst>
                  <a:ext uri="{FF2B5EF4-FFF2-40B4-BE49-F238E27FC236}">
                    <a16:creationId xmlns:a16="http://schemas.microsoft.com/office/drawing/2014/main" id="{404AADC9-BD2C-4721-97EB-37E74375431C}"/>
                  </a:ext>
                </a:extLst>
              </p:cNvPr>
              <p:cNvGrpSpPr/>
              <p:nvPr/>
            </p:nvGrpSpPr>
            <p:grpSpPr>
              <a:xfrm>
                <a:off x="2425983" y="5179695"/>
                <a:ext cx="1009343" cy="146685"/>
                <a:chOff x="2425983" y="5179695"/>
                <a:chExt cx="1009343" cy="146685"/>
              </a:xfrm>
            </p:grpSpPr>
            <p:grpSp>
              <p:nvGrpSpPr>
                <p:cNvPr id="37" name="组合 36">
                  <a:extLst>
                    <a:ext uri="{FF2B5EF4-FFF2-40B4-BE49-F238E27FC236}">
                      <a16:creationId xmlns:a16="http://schemas.microsoft.com/office/drawing/2014/main" id="{6DC4F3A5-29B8-491A-A7D4-F397D00FFF17}"/>
                    </a:ext>
                  </a:extLst>
                </p:cNvPr>
                <p:cNvGrpSpPr/>
                <p:nvPr/>
              </p:nvGrpSpPr>
              <p:grpSpPr>
                <a:xfrm>
                  <a:off x="2425983" y="5186045"/>
                  <a:ext cx="504518" cy="140335"/>
                  <a:chOff x="2425983" y="5186045"/>
                  <a:chExt cx="504518" cy="140335"/>
                </a:xfrm>
              </p:grpSpPr>
              <p:grpSp>
                <p:nvGrpSpPr>
                  <p:cNvPr id="45" name="组合 44">
                    <a:extLst>
                      <a:ext uri="{FF2B5EF4-FFF2-40B4-BE49-F238E27FC236}">
                        <a16:creationId xmlns:a16="http://schemas.microsoft.com/office/drawing/2014/main" id="{CB4CB92B-2F0E-4F83-B67C-F7D56423F5DC}"/>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2D5A9B21-1819-4713-BD84-52DCF6F2C3EF}"/>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E1CDEED3-D230-4446-A18F-DB284B6B3D15}"/>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15DEBE16-2BD3-4D0E-B3CF-5253AC0ABDAD}"/>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560940C7-C1CF-4938-90A6-F79C4FE6C36A}"/>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A7898307-4419-44A5-952B-E5A89F66FA48}"/>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grpSp>
              <p:nvGrpSpPr>
                <p:cNvPr id="38" name="组合 37">
                  <a:extLst>
                    <a:ext uri="{FF2B5EF4-FFF2-40B4-BE49-F238E27FC236}">
                      <a16:creationId xmlns:a16="http://schemas.microsoft.com/office/drawing/2014/main" id="{4BEAAF8F-E799-4355-A0D6-155CD056C5E2}"/>
                    </a:ext>
                  </a:extLst>
                </p:cNvPr>
                <p:cNvGrpSpPr/>
                <p:nvPr/>
              </p:nvGrpSpPr>
              <p:grpSpPr>
                <a:xfrm>
                  <a:off x="2930808" y="5179695"/>
                  <a:ext cx="504518" cy="140335"/>
                  <a:chOff x="2425983" y="5186045"/>
                  <a:chExt cx="504518" cy="140335"/>
                </a:xfrm>
              </p:grpSpPr>
              <p:grpSp>
                <p:nvGrpSpPr>
                  <p:cNvPr id="39" name="组合 38">
                    <a:extLst>
                      <a:ext uri="{FF2B5EF4-FFF2-40B4-BE49-F238E27FC236}">
                        <a16:creationId xmlns:a16="http://schemas.microsoft.com/office/drawing/2014/main" id="{CFFC53A0-FFC2-42B3-80E4-8A349F993319}"/>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28B7DE57-1A17-4F1E-8B60-D0BB660B5698}"/>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69DB5AF4-19E8-449D-91DD-3722C7BB9A39}"/>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E4FBA9D2-32DC-4583-A19A-CB3DD97F3373}"/>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A64AF690-4E18-41FF-8707-978006AFF642}"/>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49AC4A5F-24FF-4771-92EB-F8CC9230BB24}"/>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2B287703-8E13-4A5C-9A7B-E0E2D9ABF697}"/>
                  </a:ext>
                </a:extLst>
              </p:cNvPr>
              <p:cNvGrpSpPr/>
              <p:nvPr/>
            </p:nvGrpSpPr>
            <p:grpSpPr>
              <a:xfrm>
                <a:off x="3432611" y="5170170"/>
                <a:ext cx="1009343" cy="146685"/>
                <a:chOff x="2425983" y="5179695"/>
                <a:chExt cx="1009343" cy="146685"/>
              </a:xfrm>
            </p:grpSpPr>
            <p:grpSp>
              <p:nvGrpSpPr>
                <p:cNvPr id="23" name="组合 22">
                  <a:extLst>
                    <a:ext uri="{FF2B5EF4-FFF2-40B4-BE49-F238E27FC236}">
                      <a16:creationId xmlns:a16="http://schemas.microsoft.com/office/drawing/2014/main" id="{D7D06DDC-42E5-40E5-924C-88028EAB9B9E}"/>
                    </a:ext>
                  </a:extLst>
                </p:cNvPr>
                <p:cNvGrpSpPr/>
                <p:nvPr/>
              </p:nvGrpSpPr>
              <p:grpSpPr>
                <a:xfrm>
                  <a:off x="2425983" y="5186045"/>
                  <a:ext cx="504518" cy="140335"/>
                  <a:chOff x="2425983" y="5186045"/>
                  <a:chExt cx="504518" cy="140335"/>
                </a:xfrm>
              </p:grpSpPr>
              <p:grpSp>
                <p:nvGrpSpPr>
                  <p:cNvPr id="31" name="组合 30">
                    <a:extLst>
                      <a:ext uri="{FF2B5EF4-FFF2-40B4-BE49-F238E27FC236}">
                        <a16:creationId xmlns:a16="http://schemas.microsoft.com/office/drawing/2014/main" id="{D770712D-4645-4393-A111-2A81B04501F9}"/>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9EA37A3B-4D29-41FE-B0FF-C576DF0034B0}"/>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9EEA99CD-A75D-473B-9CAE-60F9BE0097C5}"/>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EDBE1BE4-1D06-4D1C-A246-24A76379A476}"/>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D1C03095-F837-4678-BB92-A3C65A412DFE}"/>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DBDC09F6-95B4-4432-B731-F6ADF414A01D}"/>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87F30A42-22D5-495C-BF9C-398C198B5BF2}"/>
                    </a:ext>
                  </a:extLst>
                </p:cNvPr>
                <p:cNvGrpSpPr/>
                <p:nvPr/>
              </p:nvGrpSpPr>
              <p:grpSpPr>
                <a:xfrm>
                  <a:off x="2930808" y="5179695"/>
                  <a:ext cx="504518" cy="140335"/>
                  <a:chOff x="2425983" y="5186045"/>
                  <a:chExt cx="504518" cy="140335"/>
                </a:xfrm>
              </p:grpSpPr>
              <p:grpSp>
                <p:nvGrpSpPr>
                  <p:cNvPr id="25" name="组合 24">
                    <a:extLst>
                      <a:ext uri="{FF2B5EF4-FFF2-40B4-BE49-F238E27FC236}">
                        <a16:creationId xmlns:a16="http://schemas.microsoft.com/office/drawing/2014/main" id="{17D52D9E-DB81-47A7-A90F-DEC78C214C98}"/>
                      </a:ext>
                    </a:extLst>
                  </p:cNvPr>
                  <p:cNvGrpSpPr/>
                  <p:nvPr/>
                </p:nvGrpSpPr>
                <p:grpSpPr>
                  <a:xfrm>
                    <a:off x="2425983" y="5189220"/>
                    <a:ext cx="253693" cy="137160"/>
                    <a:chOff x="2425983" y="5189220"/>
                    <a:chExt cx="253693" cy="137160"/>
                  </a:xfrm>
                </p:grpSpPr>
                <p:cxnSp>
                  <p:nvCxnSpPr>
                    <p:cNvPr id="29" name="直接连接符 28">
                      <a:extLst>
                        <a:ext uri="{FF2B5EF4-FFF2-40B4-BE49-F238E27FC236}">
                          <a16:creationId xmlns:a16="http://schemas.microsoft.com/office/drawing/2014/main" id="{60687662-E555-456A-A1B6-07E4C9A3F15D}"/>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ED8DD6E4-5DA0-4949-A842-632426A9B3FF}"/>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2C26C37F-C61C-47A8-B088-6FF880E6F053}"/>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19067DFD-26FC-4CDF-BAA4-AFEEDA1CA2B4}"/>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4B7118DA-6F53-46E4-9530-834FA8DE205D}"/>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grpSp>
        </p:grpSp>
        <p:grpSp>
          <p:nvGrpSpPr>
            <p:cNvPr id="10" name="组合 9">
              <a:extLst>
                <a:ext uri="{FF2B5EF4-FFF2-40B4-BE49-F238E27FC236}">
                  <a16:creationId xmlns:a16="http://schemas.microsoft.com/office/drawing/2014/main" id="{7636CBCE-76F8-4DD4-ACBE-8C25BC45D1F5}"/>
                </a:ext>
              </a:extLst>
            </p:cNvPr>
            <p:cNvGrpSpPr/>
            <p:nvPr/>
          </p:nvGrpSpPr>
          <p:grpSpPr>
            <a:xfrm>
              <a:off x="1839287" y="5184146"/>
              <a:ext cx="758518" cy="87506"/>
              <a:chOff x="2676808" y="5179695"/>
              <a:chExt cx="758518" cy="143510"/>
            </a:xfrm>
          </p:grpSpPr>
          <p:grpSp>
            <p:nvGrpSpPr>
              <p:cNvPr id="11" name="组合 10">
                <a:extLst>
                  <a:ext uri="{FF2B5EF4-FFF2-40B4-BE49-F238E27FC236}">
                    <a16:creationId xmlns:a16="http://schemas.microsoft.com/office/drawing/2014/main" id="{C2DC288A-A79E-45EA-B802-0D5B794FD910}"/>
                  </a:ext>
                </a:extLst>
              </p:cNvPr>
              <p:cNvGrpSpPr/>
              <p:nvPr/>
            </p:nvGrpSpPr>
            <p:grpSpPr>
              <a:xfrm>
                <a:off x="2676808" y="5186045"/>
                <a:ext cx="253693" cy="137160"/>
                <a:chOff x="2425983" y="5189220"/>
                <a:chExt cx="253693" cy="137160"/>
              </a:xfrm>
            </p:grpSpPr>
            <p:cxnSp>
              <p:nvCxnSpPr>
                <p:cNvPr id="19" name="直接连接符 18">
                  <a:extLst>
                    <a:ext uri="{FF2B5EF4-FFF2-40B4-BE49-F238E27FC236}">
                      <a16:creationId xmlns:a16="http://schemas.microsoft.com/office/drawing/2014/main" id="{7CD54236-1230-4FE7-93A6-A674D818AA5F}"/>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D21BC525-AFB1-44CF-9C97-5192D3E8DFA0}"/>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320B51DB-93D3-460E-9AFA-6C32D9986D7F}"/>
                  </a:ext>
                </a:extLst>
              </p:cNvPr>
              <p:cNvGrpSpPr/>
              <p:nvPr/>
            </p:nvGrpSpPr>
            <p:grpSpPr>
              <a:xfrm>
                <a:off x="2930808" y="5179695"/>
                <a:ext cx="504518" cy="140335"/>
                <a:chOff x="2425983" y="5186045"/>
                <a:chExt cx="504518" cy="140335"/>
              </a:xfrm>
            </p:grpSpPr>
            <p:grpSp>
              <p:nvGrpSpPr>
                <p:cNvPr id="13" name="组合 12">
                  <a:extLst>
                    <a:ext uri="{FF2B5EF4-FFF2-40B4-BE49-F238E27FC236}">
                      <a16:creationId xmlns:a16="http://schemas.microsoft.com/office/drawing/2014/main" id="{75DF4E09-6F1C-458C-B3E0-B096AE6F2DBD}"/>
                    </a:ext>
                  </a:extLst>
                </p:cNvPr>
                <p:cNvGrpSpPr/>
                <p:nvPr/>
              </p:nvGrpSpPr>
              <p:grpSpPr>
                <a:xfrm>
                  <a:off x="2425983" y="5189220"/>
                  <a:ext cx="253693" cy="137160"/>
                  <a:chOff x="2425983" y="5189220"/>
                  <a:chExt cx="253693" cy="137160"/>
                </a:xfrm>
              </p:grpSpPr>
              <p:cxnSp>
                <p:nvCxnSpPr>
                  <p:cNvPr id="17" name="直接连接符 16">
                    <a:extLst>
                      <a:ext uri="{FF2B5EF4-FFF2-40B4-BE49-F238E27FC236}">
                        <a16:creationId xmlns:a16="http://schemas.microsoft.com/office/drawing/2014/main" id="{93B44BE7-CF29-433F-8BF2-7668A88E340A}"/>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31A26FBE-5F4B-4A46-9398-B146BE3079D0}"/>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209848AD-2D86-4E93-BD12-748B7326FDCA}"/>
                    </a:ext>
                  </a:extLst>
                </p:cNvPr>
                <p:cNvGrpSpPr/>
                <p:nvPr/>
              </p:nvGrpSpPr>
              <p:grpSpPr>
                <a:xfrm>
                  <a:off x="2676808" y="5186045"/>
                  <a:ext cx="253693" cy="137160"/>
                  <a:chOff x="2425983" y="5189220"/>
                  <a:chExt cx="253693" cy="137160"/>
                </a:xfrm>
              </p:grpSpPr>
              <p:cxnSp>
                <p:nvCxnSpPr>
                  <p:cNvPr id="15" name="直接连接符 14">
                    <a:extLst>
                      <a:ext uri="{FF2B5EF4-FFF2-40B4-BE49-F238E27FC236}">
                        <a16:creationId xmlns:a16="http://schemas.microsoft.com/office/drawing/2014/main" id="{4BC51798-89B4-468A-AB30-7E370BF4AB0F}"/>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503B6F54-B7AB-418A-989F-598895ED7AFB}"/>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grpSp>
      </p:grpSp>
      <p:sp>
        <p:nvSpPr>
          <p:cNvPr id="51" name="矩形 50">
            <a:extLst>
              <a:ext uri="{FF2B5EF4-FFF2-40B4-BE49-F238E27FC236}">
                <a16:creationId xmlns:a16="http://schemas.microsoft.com/office/drawing/2014/main" id="{91D5C4F3-89C3-4CF0-81C3-10B5D3593B0D}"/>
              </a:ext>
            </a:extLst>
          </p:cNvPr>
          <p:cNvSpPr>
            <a:spLocks noChangeArrowheads="1"/>
          </p:cNvSpPr>
          <p:nvPr/>
        </p:nvSpPr>
        <p:spPr bwMode="auto">
          <a:xfrm>
            <a:off x="7512746" y="1568818"/>
            <a:ext cx="69532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r>
              <a:rPr lang="zh-CN" altLang="en-US" sz="2000" spc="400" noProof="1">
                <a:solidFill>
                  <a:srgbClr val="BE6867"/>
                </a:solidFill>
                <a:latin typeface="华文新魏" panose="02010800040101010101" pitchFamily="2" charset="-122"/>
                <a:ea typeface="华文新魏" panose="02010800040101010101" pitchFamily="2" charset="-122"/>
                <a:cs typeface="Times New Roman" panose="02020603050405020304" pitchFamily="18" charset="0"/>
              </a:rPr>
              <a:t>独上高楼</a:t>
            </a:r>
            <a:endParaRPr lang="en-US" altLang="zh-CN" sz="2000" spc="400" noProof="1">
              <a:solidFill>
                <a:srgbClr val="BE6867"/>
              </a:solidFill>
              <a:latin typeface="华文新魏" panose="02010800040101010101" pitchFamily="2" charset="-122"/>
              <a:ea typeface="华文新魏" panose="02010800040101010101" pitchFamily="2" charset="-122"/>
              <a:cs typeface="Times New Roman" panose="02020603050405020304" pitchFamily="18" charset="0"/>
            </a:endParaRPr>
          </a:p>
          <a:p>
            <a:pPr fontAlgn="auto"/>
            <a:r>
              <a:rPr lang="zh-CN" altLang="en-US" sz="2000" spc="400" noProof="1">
                <a:solidFill>
                  <a:srgbClr val="BE6867"/>
                </a:solidFill>
                <a:latin typeface="华文新魏" panose="02010800040101010101" pitchFamily="2" charset="-122"/>
                <a:ea typeface="华文新魏" panose="02010800040101010101" pitchFamily="2" charset="-122"/>
                <a:cs typeface="Times New Roman" panose="02020603050405020304" pitchFamily="18" charset="0"/>
              </a:rPr>
              <a:t>望尽天涯路</a:t>
            </a:r>
            <a:endParaRPr lang="zh-CN" altLang="en-US" sz="2000" spc="400" noProof="1">
              <a:solidFill>
                <a:srgbClr val="BE6867"/>
              </a:solidFill>
              <a:latin typeface="华文新魏" panose="02010800040101010101" pitchFamily="2" charset="-122"/>
              <a:ea typeface="华文新魏" panose="02010800040101010101" pitchFamily="2" charset="-122"/>
            </a:endParaRPr>
          </a:p>
        </p:txBody>
      </p:sp>
      <p:sp>
        <p:nvSpPr>
          <p:cNvPr id="52" name="矩形 51">
            <a:extLst>
              <a:ext uri="{FF2B5EF4-FFF2-40B4-BE49-F238E27FC236}">
                <a16:creationId xmlns:a16="http://schemas.microsoft.com/office/drawing/2014/main" id="{2FDAA317-5331-4FDF-B132-8582E9250CCF}"/>
              </a:ext>
            </a:extLst>
          </p:cNvPr>
          <p:cNvSpPr>
            <a:spLocks noChangeArrowheads="1"/>
          </p:cNvSpPr>
          <p:nvPr/>
        </p:nvSpPr>
        <p:spPr bwMode="auto">
          <a:xfrm>
            <a:off x="6412976" y="1568818"/>
            <a:ext cx="7175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r>
              <a:rPr lang="zh-CN" altLang="zh-CN" sz="2000" spc="400" noProof="1">
                <a:solidFill>
                  <a:srgbClr val="BE6867"/>
                </a:solidFill>
                <a:latin typeface="华文新魏" panose="02010800040101010101" pitchFamily="2" charset="-122"/>
                <a:ea typeface="华文新魏" panose="02010800040101010101" pitchFamily="2" charset="-122"/>
                <a:cs typeface="Times New Roman" panose="02020603050405020304" pitchFamily="18" charset="0"/>
              </a:rPr>
              <a:t>万千惟妙犹在</a:t>
            </a:r>
            <a:r>
              <a:rPr lang="zh-CN" altLang="en-US" sz="2000" spc="400" noProof="1">
                <a:solidFill>
                  <a:srgbClr val="BE6867"/>
                </a:solidFill>
                <a:latin typeface="华文新魏" panose="02010800040101010101" pitchFamily="2" charset="-122"/>
                <a:ea typeface="华文新魏" panose="02010800040101010101" pitchFamily="2" charset="-122"/>
                <a:cs typeface="Times New Roman" panose="02020603050405020304" pitchFamily="18" charset="0"/>
              </a:rPr>
              <a:t>复古</a:t>
            </a:r>
            <a:r>
              <a:rPr lang="zh-CN" altLang="zh-CN" sz="2000" spc="400" noProof="1">
                <a:solidFill>
                  <a:srgbClr val="BE6867"/>
                </a:solidFill>
                <a:latin typeface="华文新魏" panose="02010800040101010101" pitchFamily="2" charset="-122"/>
                <a:ea typeface="华文新魏" panose="02010800040101010101" pitchFamily="2" charset="-122"/>
                <a:cs typeface="Times New Roman" panose="02020603050405020304" pitchFamily="18" charset="0"/>
              </a:rPr>
              <a:t>风</a:t>
            </a:r>
            <a:endParaRPr lang="zh-CN" altLang="en-US" sz="2000" spc="400" noProof="1">
              <a:solidFill>
                <a:srgbClr val="BE6867"/>
              </a:solidFill>
              <a:latin typeface="华文新魏" panose="02010800040101010101" pitchFamily="2" charset="-122"/>
              <a:ea typeface="华文新魏" panose="02010800040101010101" pitchFamily="2" charset="-122"/>
            </a:endParaRPr>
          </a:p>
        </p:txBody>
      </p:sp>
      <p:sp>
        <p:nvSpPr>
          <p:cNvPr id="53" name="矩形 52">
            <a:extLst>
              <a:ext uri="{FF2B5EF4-FFF2-40B4-BE49-F238E27FC236}">
                <a16:creationId xmlns:a16="http://schemas.microsoft.com/office/drawing/2014/main" id="{88F329AD-38B7-4C26-8ECE-DA09E5166AA2}"/>
              </a:ext>
            </a:extLst>
          </p:cNvPr>
          <p:cNvSpPr>
            <a:spLocks noChangeArrowheads="1"/>
          </p:cNvSpPr>
          <p:nvPr/>
        </p:nvSpPr>
        <p:spPr bwMode="auto">
          <a:xfrm>
            <a:off x="6945697" y="1568818"/>
            <a:ext cx="696913"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r>
              <a:rPr lang="zh-CN" altLang="en-US" sz="2000" spc="400" noProof="1">
                <a:solidFill>
                  <a:srgbClr val="BE6867"/>
                </a:solidFill>
                <a:latin typeface="华文新魏" panose="02010800040101010101" pitchFamily="2" charset="-122"/>
                <a:ea typeface="华文新魏" panose="02010800040101010101" pitchFamily="2" charset="-122"/>
                <a:cs typeface="Times New Roman" panose="02020603050405020304" pitchFamily="18" charset="0"/>
              </a:rPr>
              <a:t>昨夜西风凋碧树</a:t>
            </a:r>
            <a:endParaRPr lang="zh-CN" altLang="en-US" sz="2000" spc="400" noProof="1">
              <a:solidFill>
                <a:srgbClr val="BE6867"/>
              </a:solidFill>
              <a:latin typeface="华文新魏" panose="02010800040101010101" pitchFamily="2" charset="-122"/>
              <a:ea typeface="华文新魏" panose="02010800040101010101" pitchFamily="2" charset="-122"/>
            </a:endParaRPr>
          </a:p>
        </p:txBody>
      </p:sp>
      <p:cxnSp>
        <p:nvCxnSpPr>
          <p:cNvPr id="54" name="直接连接符 53">
            <a:extLst>
              <a:ext uri="{FF2B5EF4-FFF2-40B4-BE49-F238E27FC236}">
                <a16:creationId xmlns:a16="http://schemas.microsoft.com/office/drawing/2014/main" id="{9FD87D87-D003-497A-90AA-80AA7B795B4E}"/>
              </a:ext>
            </a:extLst>
          </p:cNvPr>
          <p:cNvCxnSpPr>
            <a:cxnSpLocks/>
          </p:cNvCxnSpPr>
          <p:nvPr/>
        </p:nvCxnSpPr>
        <p:spPr>
          <a:xfrm>
            <a:off x="6845911" y="1629823"/>
            <a:ext cx="0" cy="2832159"/>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0ACE60E5-EF2A-40F6-A34A-8641112C6570}"/>
              </a:ext>
            </a:extLst>
          </p:cNvPr>
          <p:cNvCxnSpPr>
            <a:cxnSpLocks/>
          </p:cNvCxnSpPr>
          <p:nvPr/>
        </p:nvCxnSpPr>
        <p:spPr>
          <a:xfrm>
            <a:off x="7438360" y="1629823"/>
            <a:ext cx="0" cy="2832159"/>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pic>
        <p:nvPicPr>
          <p:cNvPr id="57" name="Passenger - Golden Leaves">
            <a:hlinkClick r:id="" action="ppaction://media"/>
            <a:extLst>
              <a:ext uri="{FF2B5EF4-FFF2-40B4-BE49-F238E27FC236}">
                <a16:creationId xmlns:a16="http://schemas.microsoft.com/office/drawing/2014/main" id="{FFBF977F-3AC3-4043-8F58-E71C4AF8C1A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636713" y="-1447800"/>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7"/>
                                        </p:tgtEl>
                                      </p:cBhvr>
                                    </p:cmd>
                                  </p:childTnLst>
                                </p:cTn>
                              </p:par>
                              <p:par>
                                <p:cTn id="7" presetID="16" presetClass="entr" presetSubtype="21"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barn(inVertical)">
                                      <p:cBhvr>
                                        <p:cTn id="9" dur="750"/>
                                        <p:tgtEl>
                                          <p:spTgt spid="56"/>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22" presetClass="entr" presetSubtype="1"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up)">
                                      <p:cBhvr>
                                        <p:cTn id="31" dur="500"/>
                                        <p:tgtEl>
                                          <p:spTgt spid="51"/>
                                        </p:tgtEl>
                                      </p:cBhvr>
                                    </p:animEffect>
                                  </p:childTnLst>
                                </p:cTn>
                              </p:par>
                            </p:childTnLst>
                          </p:cTn>
                        </p:par>
                        <p:par>
                          <p:cTn id="32" fill="hold">
                            <p:stCondLst>
                              <p:cond delay="2750"/>
                            </p:stCondLst>
                            <p:childTnLst>
                              <p:par>
                                <p:cTn id="33" presetID="10" presetClass="entr" presetSubtype="0"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childTnLst>
                          </p:cTn>
                        </p:par>
                        <p:par>
                          <p:cTn id="36" fill="hold">
                            <p:stCondLst>
                              <p:cond delay="3250"/>
                            </p:stCondLst>
                            <p:childTnLst>
                              <p:par>
                                <p:cTn id="37" presetID="22" presetClass="entr" presetSubtype="1"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wipe(up)">
                                      <p:cBhvr>
                                        <p:cTn id="39" dur="500"/>
                                        <p:tgtEl>
                                          <p:spTgt spid="53"/>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500"/>
                                        <p:tgtEl>
                                          <p:spTgt spid="54"/>
                                        </p:tgtEl>
                                      </p:cBhvr>
                                    </p:animEffect>
                                  </p:childTnLst>
                                </p:cTn>
                              </p:par>
                            </p:childTnLst>
                          </p:cTn>
                        </p:par>
                        <p:par>
                          <p:cTn id="44" fill="hold">
                            <p:stCondLst>
                              <p:cond delay="4250"/>
                            </p:stCondLst>
                            <p:childTnLst>
                              <p:par>
                                <p:cTn id="45" presetID="22" presetClass="entr" presetSubtype="1"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up)">
                                      <p:cBhvr>
                                        <p:cTn id="4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8" repeatCount="indefinite" fill="remove" display="0">
                  <p:stCondLst>
                    <p:cond delay="indefinite"/>
                  </p:stCondLst>
                  <p:endCondLst>
                    <p:cond evt="onStopAudio" delay="0">
                      <p:tgtEl>
                        <p:sldTgt/>
                      </p:tgtEl>
                    </p:cond>
                  </p:endCondLst>
                </p:cTn>
                <p:tgtEl>
                  <p:spTgt spid="57"/>
                </p:tgtEl>
              </p:cMediaNode>
            </p:audio>
          </p:childTnLst>
        </p:cTn>
      </p:par>
    </p:tnLst>
    <p:bldLst>
      <p:bldP spid="5" grpId="0"/>
      <p:bldP spid="6" grpId="0"/>
      <p:bldP spid="51" grpId="0"/>
      <p:bldP spid="52" grpId="0"/>
      <p:bldP spid="5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grpSp>
      <p:grpSp>
        <p:nvGrpSpPr>
          <p:cNvPr id="5" name="组合 4">
            <a:extLst>
              <a:ext uri="{FF2B5EF4-FFF2-40B4-BE49-F238E27FC236}">
                <a16:creationId xmlns:a16="http://schemas.microsoft.com/office/drawing/2014/main" id="{2311E469-0DD6-4977-85DC-1AEC2C217FA1}"/>
              </a:ext>
            </a:extLst>
          </p:cNvPr>
          <p:cNvGrpSpPr/>
          <p:nvPr/>
        </p:nvGrpSpPr>
        <p:grpSpPr>
          <a:xfrm flipH="1">
            <a:off x="1100923" y="1612730"/>
            <a:ext cx="5829278" cy="4135132"/>
            <a:chOff x="4451635" y="2076182"/>
            <a:chExt cx="6801698" cy="4044937"/>
          </a:xfrm>
        </p:grpSpPr>
        <p:sp>
          <p:nvSpPr>
            <p:cNvPr id="6" name="矩形 5">
              <a:extLst>
                <a:ext uri="{FF2B5EF4-FFF2-40B4-BE49-F238E27FC236}">
                  <a16:creationId xmlns:a16="http://schemas.microsoft.com/office/drawing/2014/main" id="{DA5D9CC8-2D3A-4DC0-830A-4EAEFE996B2A}"/>
                </a:ext>
              </a:extLst>
            </p:cNvPr>
            <p:cNvSpPr/>
            <p:nvPr/>
          </p:nvSpPr>
          <p:spPr>
            <a:xfrm>
              <a:off x="4451635" y="2076182"/>
              <a:ext cx="3370291" cy="1978361"/>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dirty="0">
                <a:solidFill>
                  <a:prstClr val="white"/>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9F2A08E7-085B-44C0-AF5E-17587155910B}"/>
                </a:ext>
              </a:extLst>
            </p:cNvPr>
            <p:cNvGrpSpPr/>
            <p:nvPr/>
          </p:nvGrpSpPr>
          <p:grpSpPr>
            <a:xfrm>
              <a:off x="4451636" y="2076182"/>
              <a:ext cx="6801697" cy="4044937"/>
              <a:chOff x="4451636" y="2076182"/>
              <a:chExt cx="6801697" cy="4044937"/>
            </a:xfrm>
          </p:grpSpPr>
          <p:sp>
            <p:nvSpPr>
              <p:cNvPr id="9" name="矩形 8">
                <a:extLst>
                  <a:ext uri="{FF2B5EF4-FFF2-40B4-BE49-F238E27FC236}">
                    <a16:creationId xmlns:a16="http://schemas.microsoft.com/office/drawing/2014/main" id="{3CEF47A5-153D-4DEF-92D5-E2BA95FFFE8C}"/>
                  </a:ext>
                </a:extLst>
              </p:cNvPr>
              <p:cNvSpPr/>
              <p:nvPr/>
            </p:nvSpPr>
            <p:spPr>
              <a:xfrm>
                <a:off x="7894253" y="4142758"/>
                <a:ext cx="3359080" cy="1978361"/>
              </a:xfrm>
              <a:prstGeom prst="rect">
                <a:avLst/>
              </a:prstGeom>
              <a:blipFill dpi="0" rotWithShape="1">
                <a:blip r:embed="rId4"/>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a:solidFill>
                    <a:prstClr val="white"/>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056C30A0-8867-4123-B8CC-87C82AE15E5E}"/>
                  </a:ext>
                </a:extLst>
              </p:cNvPr>
              <p:cNvGrpSpPr/>
              <p:nvPr/>
            </p:nvGrpSpPr>
            <p:grpSpPr>
              <a:xfrm flipV="1">
                <a:off x="4451636" y="2076182"/>
                <a:ext cx="6801696" cy="4032241"/>
                <a:chOff x="4451636" y="2098484"/>
                <a:chExt cx="6801696" cy="4032241"/>
              </a:xfrm>
            </p:grpSpPr>
            <p:sp>
              <p:nvSpPr>
                <p:cNvPr id="13" name="矩形 12">
                  <a:extLst>
                    <a:ext uri="{FF2B5EF4-FFF2-40B4-BE49-F238E27FC236}">
                      <a16:creationId xmlns:a16="http://schemas.microsoft.com/office/drawing/2014/main" id="{FB5488BA-B9C3-4FD5-BCA8-8902954CBE6E}"/>
                    </a:ext>
                  </a:extLst>
                </p:cNvPr>
                <p:cNvSpPr/>
                <p:nvPr/>
              </p:nvSpPr>
              <p:spPr>
                <a:xfrm flipV="1">
                  <a:off x="4451636" y="2098484"/>
                  <a:ext cx="3370291" cy="1978362"/>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2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dirty="0">
                      <a:latin typeface="微软雅黑" panose="020B0503020204020204" pitchFamily="34" charset="-122"/>
                      <a:ea typeface="微软雅黑" panose="020B0503020204020204" pitchFamily="34" charset="-122"/>
                    </a:rPr>
                    <a:t>200</a:t>
                  </a:r>
                  <a:r>
                    <a:rPr lang="zh-CN" altLang="en-US" sz="1200" dirty="0">
                      <a:latin typeface="微软雅黑" panose="020B0503020204020204" pitchFamily="34" charset="-122"/>
                      <a:ea typeface="微软雅黑" panose="020B0503020204020204" pitchFamily="34" charset="-122"/>
                    </a:rPr>
                    <a:t>字以内</a:t>
                  </a:r>
                </a:p>
              </p:txBody>
            </p:sp>
            <p:sp>
              <p:nvSpPr>
                <p:cNvPr id="14" name="矩形 13">
                  <a:extLst>
                    <a:ext uri="{FF2B5EF4-FFF2-40B4-BE49-F238E27FC236}">
                      <a16:creationId xmlns:a16="http://schemas.microsoft.com/office/drawing/2014/main" id="{AE63BAFD-42CB-49F3-AF88-D6601491BF3A}"/>
                    </a:ext>
                  </a:extLst>
                </p:cNvPr>
                <p:cNvSpPr/>
                <p:nvPr/>
              </p:nvSpPr>
              <p:spPr>
                <a:xfrm flipV="1">
                  <a:off x="7875947" y="4152363"/>
                  <a:ext cx="3377385" cy="1978362"/>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2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dirty="0">
                      <a:latin typeface="微软雅黑" panose="020B0503020204020204" pitchFamily="34" charset="-122"/>
                      <a:ea typeface="微软雅黑" panose="020B0503020204020204" pitchFamily="34" charset="-122"/>
                    </a:rPr>
                    <a:t>200</a:t>
                  </a:r>
                  <a:r>
                    <a:rPr lang="zh-CN" altLang="en-US" sz="1200" dirty="0">
                      <a:latin typeface="微软雅黑" panose="020B0503020204020204" pitchFamily="34" charset="-122"/>
                      <a:ea typeface="微软雅黑" panose="020B0503020204020204" pitchFamily="34" charset="-122"/>
                    </a:rPr>
                    <a:t>字以内</a:t>
                  </a:r>
                </a:p>
              </p:txBody>
            </p:sp>
          </p:grpSp>
        </p:grpSp>
      </p:grpSp>
      <p:sp>
        <p:nvSpPr>
          <p:cNvPr id="15" name="文本框 14">
            <a:extLst>
              <a:ext uri="{FF2B5EF4-FFF2-40B4-BE49-F238E27FC236}">
                <a16:creationId xmlns:a16="http://schemas.microsoft.com/office/drawing/2014/main" id="{DD34748B-5A3E-476E-AC9C-D81134611750}"/>
              </a:ext>
            </a:extLst>
          </p:cNvPr>
          <p:cNvSpPr txBox="1"/>
          <p:nvPr/>
        </p:nvSpPr>
        <p:spPr>
          <a:xfrm>
            <a:off x="7218972" y="2652994"/>
            <a:ext cx="4593494" cy="3416320"/>
          </a:xfrm>
          <a:prstGeom prst="rect">
            <a:avLst/>
          </a:prstGeom>
          <a:noFill/>
          <a:effectLst/>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文本框 29">
            <a:extLst>
              <a:ext uri="{FF2B5EF4-FFF2-40B4-BE49-F238E27FC236}">
                <a16:creationId xmlns:a16="http://schemas.microsoft.com/office/drawing/2014/main" id="{EE423CCE-2152-44B3-AA28-A8831DC739ED}"/>
              </a:ext>
            </a:extLst>
          </p:cNvPr>
          <p:cNvSpPr txBox="1"/>
          <p:nvPr/>
        </p:nvSpPr>
        <p:spPr>
          <a:xfrm>
            <a:off x="7249968" y="1844832"/>
            <a:ext cx="2037737" cy="646331"/>
          </a:xfrm>
          <a:prstGeom prst="rect">
            <a:avLst/>
          </a:prstGeom>
          <a:noFill/>
          <a:effectLst/>
        </p:spPr>
        <p:txBody>
          <a:bodyPr wrap="none" rtlCol="0">
            <a:spAutoFit/>
          </a:bodyPr>
          <a:lstStyle/>
          <a:p>
            <a:r>
              <a:rPr lang="zh-CN" altLang="en-US" sz="3600" b="1" dirty="0">
                <a:solidFill>
                  <a:srgbClr val="7C8B84"/>
                </a:solidFill>
                <a:latin typeface="微软雅黑" panose="020B0503020204020204" pitchFamily="34" charset="-122"/>
                <a:ea typeface="微软雅黑" panose="020B0503020204020204" pitchFamily="34" charset="-122"/>
              </a:rPr>
              <a:t>加入标题</a:t>
            </a:r>
            <a:endParaRPr lang="en-US" altLang="zh-CN" sz="3600" b="1" dirty="0">
              <a:solidFill>
                <a:srgbClr val="7C8B8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996457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50"/>
                                        <p:tgtEl>
                                          <p:spTgt spid="15"/>
                                        </p:tgtEl>
                                      </p:cBhvr>
                                    </p:animEffect>
                                    <p:anim calcmode="lin" valueType="num">
                                      <p:cBhvr>
                                        <p:cTn id="18" dur="250" fill="hold"/>
                                        <p:tgtEl>
                                          <p:spTgt spid="15"/>
                                        </p:tgtEl>
                                        <p:attrNameLst>
                                          <p:attrName>ppt_x</p:attrName>
                                        </p:attrNameLst>
                                      </p:cBhvr>
                                      <p:tavLst>
                                        <p:tav tm="0">
                                          <p:val>
                                            <p:strVal val="#ppt_x"/>
                                          </p:val>
                                        </p:tav>
                                        <p:tav tm="100000">
                                          <p:val>
                                            <p:strVal val="#ppt_x"/>
                                          </p:val>
                                        </p:tav>
                                      </p:tavLst>
                                    </p:anim>
                                    <p:anim calcmode="lin" valueType="num">
                                      <p:cBhvr>
                                        <p:cTn id="19" dur="25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50"/>
                                        <p:tgtEl>
                                          <p:spTgt spid="16"/>
                                        </p:tgtEl>
                                      </p:cBhvr>
                                    </p:animEffect>
                                    <p:anim calcmode="lin" valueType="num">
                                      <p:cBhvr>
                                        <p:cTn id="24" dur="250" fill="hold"/>
                                        <p:tgtEl>
                                          <p:spTgt spid="16"/>
                                        </p:tgtEl>
                                        <p:attrNameLst>
                                          <p:attrName>ppt_x</p:attrName>
                                        </p:attrNameLst>
                                      </p:cBhvr>
                                      <p:tavLst>
                                        <p:tav tm="0">
                                          <p:val>
                                            <p:strVal val="#ppt_x"/>
                                          </p:val>
                                        </p:tav>
                                        <p:tav tm="100000">
                                          <p:val>
                                            <p:strVal val="#ppt_x"/>
                                          </p:val>
                                        </p:tav>
                                      </p:tavLst>
                                    </p:anim>
                                    <p:anim calcmode="lin" valueType="num">
                                      <p:cBhvr>
                                        <p:cTn id="25" dur="2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grpSp>
      <p:grpSp>
        <p:nvGrpSpPr>
          <p:cNvPr id="5" name="组合 4">
            <a:extLst>
              <a:ext uri="{FF2B5EF4-FFF2-40B4-BE49-F238E27FC236}">
                <a16:creationId xmlns:a16="http://schemas.microsoft.com/office/drawing/2014/main" id="{6141CF22-EC79-4DA5-A2FE-40F758241D4C}"/>
              </a:ext>
            </a:extLst>
          </p:cNvPr>
          <p:cNvGrpSpPr/>
          <p:nvPr/>
        </p:nvGrpSpPr>
        <p:grpSpPr>
          <a:xfrm flipH="1">
            <a:off x="589622" y="1880610"/>
            <a:ext cx="11330224" cy="4299756"/>
            <a:chOff x="1213482" y="1437624"/>
            <a:chExt cx="6814002" cy="2585875"/>
          </a:xfrm>
        </p:grpSpPr>
        <p:sp>
          <p:nvSpPr>
            <p:cNvPr id="6" name="淘宝店chenying0907出品 5">
              <a:extLst>
                <a:ext uri="{FF2B5EF4-FFF2-40B4-BE49-F238E27FC236}">
                  <a16:creationId xmlns:a16="http://schemas.microsoft.com/office/drawing/2014/main" id="{15DE19ED-0BB3-406C-856D-ACE0DC9365FD}"/>
                </a:ext>
              </a:extLst>
            </p:cNvPr>
            <p:cNvSpPr/>
            <p:nvPr/>
          </p:nvSpPr>
          <p:spPr>
            <a:xfrm rot="2919292">
              <a:off x="4645997" y="2378954"/>
              <a:ext cx="597665" cy="548919"/>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3200"/>
            </a:p>
          </p:txBody>
        </p:sp>
        <p:sp>
          <p:nvSpPr>
            <p:cNvPr id="7" name="淘宝店chenying0907出品 5">
              <a:extLst>
                <a:ext uri="{FF2B5EF4-FFF2-40B4-BE49-F238E27FC236}">
                  <a16:creationId xmlns:a16="http://schemas.microsoft.com/office/drawing/2014/main" id="{2B2C2C16-7EAE-4011-8608-72F944BD872C}"/>
                </a:ext>
              </a:extLst>
            </p:cNvPr>
            <p:cNvSpPr/>
            <p:nvPr/>
          </p:nvSpPr>
          <p:spPr>
            <a:xfrm rot="18719445">
              <a:off x="3796228" y="2329338"/>
              <a:ext cx="597665" cy="548919"/>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3200"/>
            </a:p>
          </p:txBody>
        </p:sp>
        <p:grpSp>
          <p:nvGrpSpPr>
            <p:cNvPr id="9" name="淘宝店chenying0907出品 6">
              <a:extLst>
                <a:ext uri="{FF2B5EF4-FFF2-40B4-BE49-F238E27FC236}">
                  <a16:creationId xmlns:a16="http://schemas.microsoft.com/office/drawing/2014/main" id="{AC52DC4F-732A-446B-AB98-D84C9CB91A0E}"/>
                </a:ext>
              </a:extLst>
            </p:cNvPr>
            <p:cNvGrpSpPr/>
            <p:nvPr/>
          </p:nvGrpSpPr>
          <p:grpSpPr>
            <a:xfrm>
              <a:off x="3386213" y="1923678"/>
              <a:ext cx="755887" cy="756084"/>
              <a:chOff x="4416945" y="2276872"/>
              <a:chExt cx="1008112" cy="1008112"/>
            </a:xfrm>
          </p:grpSpPr>
          <p:sp>
            <p:nvSpPr>
              <p:cNvPr id="32" name="淘宝店chenying0907出品 7">
                <a:extLst>
                  <a:ext uri="{FF2B5EF4-FFF2-40B4-BE49-F238E27FC236}">
                    <a16:creationId xmlns:a16="http://schemas.microsoft.com/office/drawing/2014/main" id="{1D07EA3D-C446-472B-9B60-C44CC142AB5B}"/>
                  </a:ext>
                </a:extLst>
              </p:cNvPr>
              <p:cNvSpPr/>
              <p:nvPr/>
            </p:nvSpPr>
            <p:spPr>
              <a:xfrm>
                <a:off x="4416945" y="2276872"/>
                <a:ext cx="1008112" cy="1008112"/>
              </a:xfrm>
              <a:prstGeom prst="ellipse">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3" name="淘宝店chenying0907出品 92">
                <a:extLst>
                  <a:ext uri="{FF2B5EF4-FFF2-40B4-BE49-F238E27FC236}">
                    <a16:creationId xmlns:a16="http://schemas.microsoft.com/office/drawing/2014/main" id="{28FCFF68-5D73-4EFC-BD7C-AC5D9963E84F}"/>
                  </a:ext>
                </a:extLst>
              </p:cNvPr>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grpSp>
        <p:grpSp>
          <p:nvGrpSpPr>
            <p:cNvPr id="10" name="淘宝店chenying0907出品 9">
              <a:extLst>
                <a:ext uri="{FF2B5EF4-FFF2-40B4-BE49-F238E27FC236}">
                  <a16:creationId xmlns:a16="http://schemas.microsoft.com/office/drawing/2014/main" id="{88110F85-B8A6-49F8-9C6E-0018246887DC}"/>
                </a:ext>
              </a:extLst>
            </p:cNvPr>
            <p:cNvGrpSpPr/>
            <p:nvPr/>
          </p:nvGrpSpPr>
          <p:grpSpPr>
            <a:xfrm>
              <a:off x="4041206" y="2517744"/>
              <a:ext cx="964112" cy="964363"/>
              <a:chOff x="5290496" y="3068960"/>
              <a:chExt cx="1285817" cy="1285817"/>
            </a:xfrm>
          </p:grpSpPr>
          <p:sp>
            <p:nvSpPr>
              <p:cNvPr id="30" name="淘宝店chenying0907出品 10">
                <a:extLst>
                  <a:ext uri="{FF2B5EF4-FFF2-40B4-BE49-F238E27FC236}">
                    <a16:creationId xmlns:a16="http://schemas.microsoft.com/office/drawing/2014/main" id="{6B801247-4835-41C8-A86B-14970F21F478}"/>
                  </a:ext>
                </a:extLst>
              </p:cNvPr>
              <p:cNvSpPr/>
              <p:nvPr/>
            </p:nvSpPr>
            <p:spPr>
              <a:xfrm>
                <a:off x="5290496" y="3068960"/>
                <a:ext cx="1285817" cy="1285817"/>
              </a:xfrm>
              <a:prstGeom prst="ellipse">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1" name="淘宝店chenying0907出品 90">
                <a:extLst>
                  <a:ext uri="{FF2B5EF4-FFF2-40B4-BE49-F238E27FC236}">
                    <a16:creationId xmlns:a16="http://schemas.microsoft.com/office/drawing/2014/main" id="{1F319818-D9DB-4672-82A4-2A18DD084C54}"/>
                  </a:ext>
                </a:extLst>
              </p:cNvPr>
              <p:cNvSpPr>
                <a:spLocks noEditPoints="1"/>
              </p:cNvSpPr>
              <p:nvPr/>
            </p:nvSpPr>
            <p:spPr bwMode="auto">
              <a:xfrm>
                <a:off x="5823105" y="3574455"/>
                <a:ext cx="332983"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grpSp>
        <p:grpSp>
          <p:nvGrpSpPr>
            <p:cNvPr id="13" name="淘宝店chenying0907出品 12">
              <a:extLst>
                <a:ext uri="{FF2B5EF4-FFF2-40B4-BE49-F238E27FC236}">
                  <a16:creationId xmlns:a16="http://schemas.microsoft.com/office/drawing/2014/main" id="{7D90C36A-0042-49D6-8B0D-6735135AE2A5}"/>
                </a:ext>
              </a:extLst>
            </p:cNvPr>
            <p:cNvGrpSpPr/>
            <p:nvPr/>
          </p:nvGrpSpPr>
          <p:grpSpPr>
            <a:xfrm>
              <a:off x="4916326" y="1624364"/>
              <a:ext cx="1133831" cy="1134126"/>
              <a:chOff x="6457627" y="1877786"/>
              <a:chExt cx="1512168" cy="1512168"/>
            </a:xfrm>
          </p:grpSpPr>
          <p:sp>
            <p:nvSpPr>
              <p:cNvPr id="28" name="淘宝店chenying0907出品 13">
                <a:extLst>
                  <a:ext uri="{FF2B5EF4-FFF2-40B4-BE49-F238E27FC236}">
                    <a16:creationId xmlns:a16="http://schemas.microsoft.com/office/drawing/2014/main" id="{91FA1BB8-F30A-4D02-AB68-4245425AB508}"/>
                  </a:ext>
                </a:extLst>
              </p:cNvPr>
              <p:cNvSpPr/>
              <p:nvPr/>
            </p:nvSpPr>
            <p:spPr>
              <a:xfrm>
                <a:off x="6457627" y="1877786"/>
                <a:ext cx="1512168" cy="1512168"/>
              </a:xfrm>
              <a:prstGeom prst="ellipse">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9" name="淘宝店chenying0907出品 96">
                <a:extLst>
                  <a:ext uri="{FF2B5EF4-FFF2-40B4-BE49-F238E27FC236}">
                    <a16:creationId xmlns:a16="http://schemas.microsoft.com/office/drawing/2014/main" id="{20023F61-EEC4-40A1-9FDC-06D75AFF8CA1}"/>
                  </a:ext>
                </a:extLst>
              </p:cNvPr>
              <p:cNvSpPr>
                <a:spLocks noEditPoints="1"/>
              </p:cNvSpPr>
              <p:nvPr/>
            </p:nvSpPr>
            <p:spPr bwMode="auto">
              <a:xfrm>
                <a:off x="7045531"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grpSp>
        <p:sp>
          <p:nvSpPr>
            <p:cNvPr id="14" name="弧形 13">
              <a:extLst>
                <a:ext uri="{FF2B5EF4-FFF2-40B4-BE49-F238E27FC236}">
                  <a16:creationId xmlns:a16="http://schemas.microsoft.com/office/drawing/2014/main" id="{325AC6A1-660B-40E0-B0BE-F969A0586723}"/>
                </a:ext>
              </a:extLst>
            </p:cNvPr>
            <p:cNvSpPr/>
            <p:nvPr/>
          </p:nvSpPr>
          <p:spPr>
            <a:xfrm rot="15231781">
              <a:off x="3205821" y="1822974"/>
              <a:ext cx="996506" cy="996247"/>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lIns="68562" tIns="34281" rIns="68562" bIns="34281" rtlCol="0" anchor="ctr"/>
            <a:lstStyle/>
            <a:p>
              <a:pPr algn="ctr"/>
              <a:endParaRPr lang="zh-CN" altLang="en-US" sz="3200"/>
            </a:p>
          </p:txBody>
        </p:sp>
        <p:sp>
          <p:nvSpPr>
            <p:cNvPr id="15" name="弧形 14">
              <a:extLst>
                <a:ext uri="{FF2B5EF4-FFF2-40B4-BE49-F238E27FC236}">
                  <a16:creationId xmlns:a16="http://schemas.microsoft.com/office/drawing/2014/main" id="{C042848E-EDB8-4441-97E5-F8CAA995CBBF}"/>
                </a:ext>
              </a:extLst>
            </p:cNvPr>
            <p:cNvSpPr/>
            <p:nvPr/>
          </p:nvSpPr>
          <p:spPr>
            <a:xfrm rot="8176387">
              <a:off x="3987744" y="2503252"/>
              <a:ext cx="1159712" cy="1160015"/>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lIns="68562" tIns="34281" rIns="68562" bIns="34281" rtlCol="0" anchor="ctr"/>
            <a:lstStyle/>
            <a:p>
              <a:pPr algn="ctr"/>
              <a:endParaRPr lang="zh-CN" altLang="en-US" sz="3200"/>
            </a:p>
          </p:txBody>
        </p:sp>
        <p:sp>
          <p:nvSpPr>
            <p:cNvPr id="16" name="淘宝店chenying0907出品 17">
              <a:extLst>
                <a:ext uri="{FF2B5EF4-FFF2-40B4-BE49-F238E27FC236}">
                  <a16:creationId xmlns:a16="http://schemas.microsoft.com/office/drawing/2014/main" id="{2C9C7305-09B5-443E-959A-313725F1F64E}"/>
                </a:ext>
              </a:extLst>
            </p:cNvPr>
            <p:cNvSpPr/>
            <p:nvPr/>
          </p:nvSpPr>
          <p:spPr>
            <a:xfrm>
              <a:off x="3569093" y="1722890"/>
              <a:ext cx="269960" cy="27003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3200"/>
            </a:p>
          </p:txBody>
        </p:sp>
        <p:sp>
          <p:nvSpPr>
            <p:cNvPr id="17" name="标题 4">
              <a:extLst>
                <a:ext uri="{FF2B5EF4-FFF2-40B4-BE49-F238E27FC236}">
                  <a16:creationId xmlns:a16="http://schemas.microsoft.com/office/drawing/2014/main" id="{69EAF9A5-C549-4ED1-914B-DA710C160A87}"/>
                </a:ext>
              </a:extLst>
            </p:cNvPr>
            <p:cNvSpPr txBox="1">
              <a:spLocks/>
            </p:cNvSpPr>
            <p:nvPr/>
          </p:nvSpPr>
          <p:spPr>
            <a:xfrm>
              <a:off x="3536942" y="1730916"/>
              <a:ext cx="334261"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000" b="1" dirty="0">
                  <a:solidFill>
                    <a:schemeClr val="bg1"/>
                  </a:solidFill>
                  <a:latin typeface="微软雅黑" panose="020B0503020204020204" pitchFamily="34" charset="-122"/>
                  <a:ea typeface="微软雅黑" panose="020B0503020204020204" pitchFamily="34" charset="-122"/>
                </a:rPr>
                <a:t>03</a:t>
              </a:r>
            </a:p>
          </p:txBody>
        </p:sp>
        <p:sp>
          <p:nvSpPr>
            <p:cNvPr id="18" name="淘宝店chenying0907出品 19">
              <a:extLst>
                <a:ext uri="{FF2B5EF4-FFF2-40B4-BE49-F238E27FC236}">
                  <a16:creationId xmlns:a16="http://schemas.microsoft.com/office/drawing/2014/main" id="{2B5388BE-F22F-4A66-A354-7A4F96DC3B69}"/>
                </a:ext>
              </a:extLst>
            </p:cNvPr>
            <p:cNvSpPr/>
            <p:nvPr/>
          </p:nvSpPr>
          <p:spPr>
            <a:xfrm>
              <a:off x="3966312" y="3211795"/>
              <a:ext cx="269960" cy="27003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3200"/>
            </a:p>
          </p:txBody>
        </p:sp>
        <p:sp>
          <p:nvSpPr>
            <p:cNvPr id="19" name="标题 4">
              <a:extLst>
                <a:ext uri="{FF2B5EF4-FFF2-40B4-BE49-F238E27FC236}">
                  <a16:creationId xmlns:a16="http://schemas.microsoft.com/office/drawing/2014/main" id="{6A0BB9EC-E3C9-449A-964F-4592CB9D2F86}"/>
                </a:ext>
              </a:extLst>
            </p:cNvPr>
            <p:cNvSpPr txBox="1">
              <a:spLocks/>
            </p:cNvSpPr>
            <p:nvPr/>
          </p:nvSpPr>
          <p:spPr>
            <a:xfrm>
              <a:off x="3934161" y="3219822"/>
              <a:ext cx="334261"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000" b="1" dirty="0">
                  <a:solidFill>
                    <a:schemeClr val="bg1"/>
                  </a:solidFill>
                  <a:latin typeface="微软雅黑" panose="020B0503020204020204" pitchFamily="34" charset="-122"/>
                  <a:ea typeface="微软雅黑" panose="020B0503020204020204" pitchFamily="34" charset="-122"/>
                </a:rPr>
                <a:t>02</a:t>
              </a:r>
            </a:p>
          </p:txBody>
        </p:sp>
        <p:sp>
          <p:nvSpPr>
            <p:cNvPr id="20" name="淘宝店chenying0907出品 21">
              <a:extLst>
                <a:ext uri="{FF2B5EF4-FFF2-40B4-BE49-F238E27FC236}">
                  <a16:creationId xmlns:a16="http://schemas.microsoft.com/office/drawing/2014/main" id="{D7176934-5EAF-41D8-8C57-93977772A5F7}"/>
                </a:ext>
              </a:extLst>
            </p:cNvPr>
            <p:cNvSpPr/>
            <p:nvPr/>
          </p:nvSpPr>
          <p:spPr>
            <a:xfrm>
              <a:off x="5532078" y="1437624"/>
              <a:ext cx="269960" cy="27003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3200"/>
            </a:p>
          </p:txBody>
        </p:sp>
        <p:sp>
          <p:nvSpPr>
            <p:cNvPr id="21" name="标题 4">
              <a:extLst>
                <a:ext uri="{FF2B5EF4-FFF2-40B4-BE49-F238E27FC236}">
                  <a16:creationId xmlns:a16="http://schemas.microsoft.com/office/drawing/2014/main" id="{3A510C28-D678-4AA6-977E-DCE9DFD1B721}"/>
                </a:ext>
              </a:extLst>
            </p:cNvPr>
            <p:cNvSpPr txBox="1">
              <a:spLocks/>
            </p:cNvSpPr>
            <p:nvPr/>
          </p:nvSpPr>
          <p:spPr>
            <a:xfrm>
              <a:off x="5499927" y="1445651"/>
              <a:ext cx="334261" cy="27003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000" b="1" dirty="0">
                  <a:solidFill>
                    <a:schemeClr val="bg1"/>
                  </a:solidFill>
                  <a:latin typeface="微软雅黑" panose="020B0503020204020204" pitchFamily="34" charset="-122"/>
                  <a:ea typeface="微软雅黑" panose="020B0503020204020204" pitchFamily="34" charset="-122"/>
                </a:rPr>
                <a:t>01</a:t>
              </a:r>
            </a:p>
          </p:txBody>
        </p:sp>
        <p:sp>
          <p:nvSpPr>
            <p:cNvPr id="22" name="淘宝店chenying0907出品 25">
              <a:extLst>
                <a:ext uri="{FF2B5EF4-FFF2-40B4-BE49-F238E27FC236}">
                  <a16:creationId xmlns:a16="http://schemas.microsoft.com/office/drawing/2014/main" id="{A2F2892F-CF9C-4743-94EA-46AE1A304837}"/>
                </a:ext>
              </a:extLst>
            </p:cNvPr>
            <p:cNvSpPr/>
            <p:nvPr/>
          </p:nvSpPr>
          <p:spPr>
            <a:xfrm>
              <a:off x="1225015" y="1669966"/>
              <a:ext cx="1163522" cy="263748"/>
            </a:xfrm>
            <a:prstGeom prst="rect">
              <a:avLst/>
            </a:prstGeom>
          </p:spPr>
          <p:txBody>
            <a:bodyPr wrap="square" lIns="68555" tIns="34278" rIns="68555" bIns="34278">
              <a:spAutoFit/>
            </a:bodyPr>
            <a:lstStyle/>
            <a:p>
              <a:r>
                <a:rPr lang="zh-CN" altLang="en-US" sz="2400" b="1" dirty="0">
                  <a:solidFill>
                    <a:schemeClr val="bg1">
                      <a:lumMod val="50000"/>
                    </a:schemeClr>
                  </a:solidFill>
                  <a:latin typeface="微软雅黑" pitchFamily="34" charset="-122"/>
                  <a:ea typeface="微软雅黑" pitchFamily="34" charset="-122"/>
                </a:rPr>
                <a:t>添加标题</a:t>
              </a:r>
              <a:endParaRPr lang="en-US" altLang="zh-CN" sz="2400" b="1" dirty="0">
                <a:solidFill>
                  <a:schemeClr val="bg1">
                    <a:lumMod val="50000"/>
                  </a:schemeClr>
                </a:solidFill>
                <a:latin typeface="微软雅黑" pitchFamily="34" charset="-122"/>
                <a:ea typeface="微软雅黑" pitchFamily="34" charset="-122"/>
              </a:endParaRPr>
            </a:p>
          </p:txBody>
        </p:sp>
        <p:sp>
          <p:nvSpPr>
            <p:cNvPr id="23" name="淘宝店chenying0907出品 47">
              <a:extLst>
                <a:ext uri="{FF2B5EF4-FFF2-40B4-BE49-F238E27FC236}">
                  <a16:creationId xmlns:a16="http://schemas.microsoft.com/office/drawing/2014/main" id="{41FED5CA-8B11-4647-8F5B-48C71950EA10}"/>
                </a:ext>
              </a:extLst>
            </p:cNvPr>
            <p:cNvSpPr>
              <a:spLocks noChangeArrowheads="1"/>
            </p:cNvSpPr>
            <p:nvPr/>
          </p:nvSpPr>
          <p:spPr bwMode="auto">
            <a:xfrm>
              <a:off x="1213482" y="1961999"/>
              <a:ext cx="1727742" cy="308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bg1">
                      <a:lumMod val="50000"/>
                    </a:schemeClr>
                  </a:solidFill>
                  <a:sym typeface="微软雅黑" pitchFamily="34" charset="-122"/>
                </a:rPr>
                <a:t>在此录入上述图表的描述明，在此录入上述图表的描述说。</a:t>
              </a:r>
            </a:p>
          </p:txBody>
        </p:sp>
        <p:sp>
          <p:nvSpPr>
            <p:cNvPr id="24" name="淘宝店chenying0907出品 27">
              <a:extLst>
                <a:ext uri="{FF2B5EF4-FFF2-40B4-BE49-F238E27FC236}">
                  <a16:creationId xmlns:a16="http://schemas.microsoft.com/office/drawing/2014/main" id="{89479999-AD38-4357-A0B3-ABCC584C20AE}"/>
                </a:ext>
              </a:extLst>
            </p:cNvPr>
            <p:cNvSpPr/>
            <p:nvPr/>
          </p:nvSpPr>
          <p:spPr>
            <a:xfrm>
              <a:off x="2431922" y="3456345"/>
              <a:ext cx="1163522" cy="263748"/>
            </a:xfrm>
            <a:prstGeom prst="rect">
              <a:avLst/>
            </a:prstGeom>
          </p:spPr>
          <p:txBody>
            <a:bodyPr wrap="square" lIns="68555" tIns="34278" rIns="68555" bIns="34278">
              <a:spAutoFit/>
            </a:bodyPr>
            <a:lstStyle/>
            <a:p>
              <a:r>
                <a:rPr lang="zh-CN" altLang="en-US" sz="2400" b="1" dirty="0">
                  <a:solidFill>
                    <a:schemeClr val="bg1">
                      <a:lumMod val="50000"/>
                    </a:schemeClr>
                  </a:solidFill>
                  <a:latin typeface="微软雅黑" pitchFamily="34" charset="-122"/>
                  <a:ea typeface="微软雅黑" pitchFamily="34" charset="-122"/>
                </a:rPr>
                <a:t>添加标题</a:t>
              </a:r>
              <a:endParaRPr lang="en-US" altLang="zh-CN" sz="2400" b="1" dirty="0">
                <a:solidFill>
                  <a:schemeClr val="bg1">
                    <a:lumMod val="50000"/>
                  </a:schemeClr>
                </a:solidFill>
                <a:latin typeface="微软雅黑" pitchFamily="34" charset="-122"/>
                <a:ea typeface="微软雅黑" pitchFamily="34" charset="-122"/>
              </a:endParaRPr>
            </a:p>
          </p:txBody>
        </p:sp>
        <p:sp>
          <p:nvSpPr>
            <p:cNvPr id="25" name="淘宝店chenying0907出品 47">
              <a:extLst>
                <a:ext uri="{FF2B5EF4-FFF2-40B4-BE49-F238E27FC236}">
                  <a16:creationId xmlns:a16="http://schemas.microsoft.com/office/drawing/2014/main" id="{7E5140C5-4830-4142-BEA4-82AAE9B0E00D}"/>
                </a:ext>
              </a:extLst>
            </p:cNvPr>
            <p:cNvSpPr>
              <a:spLocks noChangeArrowheads="1"/>
            </p:cNvSpPr>
            <p:nvPr/>
          </p:nvSpPr>
          <p:spPr bwMode="auto">
            <a:xfrm>
              <a:off x="2431407" y="3715327"/>
              <a:ext cx="1762649" cy="308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bg1">
                      <a:lumMod val="50000"/>
                    </a:schemeClr>
                  </a:solidFill>
                  <a:sym typeface="微软雅黑" pitchFamily="34" charset="-122"/>
                </a:rPr>
                <a:t>在此录入上述图表的描述说明，在此录入上述图表的描述说明。</a:t>
              </a:r>
            </a:p>
          </p:txBody>
        </p:sp>
        <p:sp>
          <p:nvSpPr>
            <p:cNvPr id="26" name="淘宝店chenying0907出品 29">
              <a:extLst>
                <a:ext uri="{FF2B5EF4-FFF2-40B4-BE49-F238E27FC236}">
                  <a16:creationId xmlns:a16="http://schemas.microsoft.com/office/drawing/2014/main" id="{E1F714C3-EB7B-430D-BA21-AFC26674898E}"/>
                </a:ext>
              </a:extLst>
            </p:cNvPr>
            <p:cNvSpPr/>
            <p:nvPr/>
          </p:nvSpPr>
          <p:spPr>
            <a:xfrm>
              <a:off x="6320632" y="2376225"/>
              <a:ext cx="1163522" cy="263748"/>
            </a:xfrm>
            <a:prstGeom prst="rect">
              <a:avLst/>
            </a:prstGeom>
          </p:spPr>
          <p:txBody>
            <a:bodyPr wrap="square" lIns="68555" tIns="34278" rIns="68555" bIns="34278">
              <a:spAutoFit/>
            </a:bodyPr>
            <a:lstStyle/>
            <a:p>
              <a:r>
                <a:rPr lang="zh-CN" altLang="en-US" sz="2400" b="1" dirty="0">
                  <a:solidFill>
                    <a:schemeClr val="bg1">
                      <a:lumMod val="50000"/>
                    </a:schemeClr>
                  </a:solidFill>
                  <a:latin typeface="微软雅黑" pitchFamily="34" charset="-122"/>
                  <a:ea typeface="微软雅黑" pitchFamily="34" charset="-122"/>
                </a:rPr>
                <a:t>添加标题</a:t>
              </a:r>
              <a:endParaRPr lang="en-US" altLang="zh-CN" sz="2400" b="1" dirty="0">
                <a:solidFill>
                  <a:schemeClr val="bg1">
                    <a:lumMod val="50000"/>
                  </a:schemeClr>
                </a:solidFill>
                <a:latin typeface="微软雅黑" pitchFamily="34" charset="-122"/>
                <a:ea typeface="微软雅黑" pitchFamily="34" charset="-122"/>
              </a:endParaRPr>
            </a:p>
          </p:txBody>
        </p:sp>
        <p:sp>
          <p:nvSpPr>
            <p:cNvPr id="27" name="淘宝店chenying0907出品 47">
              <a:extLst>
                <a:ext uri="{FF2B5EF4-FFF2-40B4-BE49-F238E27FC236}">
                  <a16:creationId xmlns:a16="http://schemas.microsoft.com/office/drawing/2014/main" id="{C2E0FE07-E4D1-4A06-ADD4-7D9612AD584B}"/>
                </a:ext>
              </a:extLst>
            </p:cNvPr>
            <p:cNvSpPr>
              <a:spLocks noChangeArrowheads="1"/>
            </p:cNvSpPr>
            <p:nvPr/>
          </p:nvSpPr>
          <p:spPr bwMode="auto">
            <a:xfrm>
              <a:off x="6320116" y="2635207"/>
              <a:ext cx="1707368" cy="308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bg1">
                      <a:lumMod val="50000"/>
                    </a:schemeClr>
                  </a:solidFill>
                  <a:sym typeface="微软雅黑" pitchFamily="34" charset="-122"/>
                </a:rPr>
                <a:t>在此录入上述图表的描述说明，在此录入上述图表的描述说明。</a:t>
              </a:r>
            </a:p>
          </p:txBody>
        </p:sp>
      </p:grpSp>
    </p:spTree>
    <p:extLst>
      <p:ext uri="{BB962C8B-B14F-4D97-AF65-F5344CB8AC3E}">
        <p14:creationId xmlns:p14="http://schemas.microsoft.com/office/powerpoint/2010/main" val="221659661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0-#ppt_w/2"/>
                                          </p:val>
                                        </p:tav>
                                        <p:tav tm="100000">
                                          <p:val>
                                            <p:strVal val="#ppt_x"/>
                                          </p:val>
                                        </p:tav>
                                      </p:tavLst>
                                    </p:anim>
                                    <p:anim calcmode="lin" valueType="num">
                                      <p:cBhvr additive="base">
                                        <p:cTn id="12" dur="1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grpSp>
      <p:grpSp>
        <p:nvGrpSpPr>
          <p:cNvPr id="5" name="组合 4">
            <a:extLst>
              <a:ext uri="{FF2B5EF4-FFF2-40B4-BE49-F238E27FC236}">
                <a16:creationId xmlns:a16="http://schemas.microsoft.com/office/drawing/2014/main" id="{A795ED90-67F1-4C1F-97DE-B6000C50ABA9}"/>
              </a:ext>
            </a:extLst>
          </p:cNvPr>
          <p:cNvGrpSpPr/>
          <p:nvPr/>
        </p:nvGrpSpPr>
        <p:grpSpPr>
          <a:xfrm>
            <a:off x="1735096" y="1458866"/>
            <a:ext cx="8148720" cy="4653276"/>
            <a:chOff x="1303314" y="1357762"/>
            <a:chExt cx="9207359" cy="5257803"/>
          </a:xfrm>
        </p:grpSpPr>
        <p:sp>
          <p:nvSpPr>
            <p:cNvPr id="6" name="矩形 5">
              <a:extLst>
                <a:ext uri="{FF2B5EF4-FFF2-40B4-BE49-F238E27FC236}">
                  <a16:creationId xmlns:a16="http://schemas.microsoft.com/office/drawing/2014/main" id="{234D03D1-2B1F-43C8-A18C-B8AF2EC1574D}"/>
                </a:ext>
              </a:extLst>
            </p:cNvPr>
            <p:cNvSpPr/>
            <p:nvPr/>
          </p:nvSpPr>
          <p:spPr>
            <a:xfrm>
              <a:off x="4145418" y="1571540"/>
              <a:ext cx="6365255" cy="1442791"/>
            </a:xfrm>
            <a:prstGeom prst="rect">
              <a:avLst/>
            </a:prstGeom>
            <a:noFill/>
            <a:ln>
              <a:solidFill>
                <a:srgbClr val="BE6867"/>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sz="1600"/>
            </a:p>
          </p:txBody>
        </p:sp>
        <p:sp>
          <p:nvSpPr>
            <p:cNvPr id="7" name="矩形 6">
              <a:extLst>
                <a:ext uri="{FF2B5EF4-FFF2-40B4-BE49-F238E27FC236}">
                  <a16:creationId xmlns:a16="http://schemas.microsoft.com/office/drawing/2014/main" id="{088C5214-0FE7-4F56-80AB-1EC848BB3D07}"/>
                </a:ext>
              </a:extLst>
            </p:cNvPr>
            <p:cNvSpPr/>
            <p:nvPr/>
          </p:nvSpPr>
          <p:spPr>
            <a:xfrm>
              <a:off x="4977810" y="1357762"/>
              <a:ext cx="4689352" cy="463658"/>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600">
                  <a:latin typeface="微软雅黑" pitchFamily="34" charset="-122"/>
                  <a:ea typeface="微软雅黑" pitchFamily="34" charset="-122"/>
                </a:rPr>
                <a:t>点击添加标题</a:t>
              </a:r>
            </a:p>
          </p:txBody>
        </p:sp>
        <p:sp>
          <p:nvSpPr>
            <p:cNvPr id="9" name="六边形 8">
              <a:extLst>
                <a:ext uri="{FF2B5EF4-FFF2-40B4-BE49-F238E27FC236}">
                  <a16:creationId xmlns:a16="http://schemas.microsoft.com/office/drawing/2014/main" id="{3593251C-FB0F-47C4-BA40-4EF8036B3473}"/>
                </a:ext>
              </a:extLst>
            </p:cNvPr>
            <p:cNvSpPr/>
            <p:nvPr/>
          </p:nvSpPr>
          <p:spPr>
            <a:xfrm>
              <a:off x="1303314" y="2993188"/>
              <a:ext cx="1998592" cy="1722204"/>
            </a:xfrm>
            <a:prstGeom prst="hexagon">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2800" dirty="0">
                  <a:latin typeface="微软雅黑" pitchFamily="34" charset="-122"/>
                  <a:ea typeface="微软雅黑" pitchFamily="34" charset="-122"/>
                </a:rPr>
                <a:t>加入标题</a:t>
              </a:r>
            </a:p>
          </p:txBody>
        </p:sp>
        <p:cxnSp>
          <p:nvCxnSpPr>
            <p:cNvPr id="10" name="直接箭头连接符 9">
              <a:extLst>
                <a:ext uri="{FF2B5EF4-FFF2-40B4-BE49-F238E27FC236}">
                  <a16:creationId xmlns:a16="http://schemas.microsoft.com/office/drawing/2014/main" id="{DB764115-8140-4407-A5BD-DA77EF819270}"/>
                </a:ext>
              </a:extLst>
            </p:cNvPr>
            <p:cNvCxnSpPr>
              <a:cxnSpLocks/>
              <a:stCxn id="9" idx="5"/>
            </p:cNvCxnSpPr>
            <p:nvPr/>
          </p:nvCxnSpPr>
          <p:spPr>
            <a:xfrm flipV="1">
              <a:off x="2871355" y="2233737"/>
              <a:ext cx="1124543" cy="759451"/>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a:extLst>
                <a:ext uri="{FF2B5EF4-FFF2-40B4-BE49-F238E27FC236}">
                  <a16:creationId xmlns:a16="http://schemas.microsoft.com/office/drawing/2014/main" id="{7433C102-8277-4CF5-B2C7-4F95E631D7AB}"/>
                </a:ext>
              </a:extLst>
            </p:cNvPr>
            <p:cNvCxnSpPr>
              <a:cxnSpLocks/>
              <a:stCxn id="9" idx="0"/>
            </p:cNvCxnSpPr>
            <p:nvPr/>
          </p:nvCxnSpPr>
          <p:spPr>
            <a:xfrm>
              <a:off x="3301906" y="3854290"/>
              <a:ext cx="693993" cy="1"/>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a16="http://schemas.microsoft.com/office/drawing/2014/main" id="{3825114E-1638-4913-8B63-E1ADB7C45A42}"/>
                </a:ext>
              </a:extLst>
            </p:cNvPr>
            <p:cNvCxnSpPr>
              <a:cxnSpLocks/>
              <a:stCxn id="9" idx="1"/>
            </p:cNvCxnSpPr>
            <p:nvPr/>
          </p:nvCxnSpPr>
          <p:spPr>
            <a:xfrm>
              <a:off x="2871355" y="4715392"/>
              <a:ext cx="1124543" cy="759453"/>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15" name="TextBox 9">
              <a:extLst>
                <a:ext uri="{FF2B5EF4-FFF2-40B4-BE49-F238E27FC236}">
                  <a16:creationId xmlns:a16="http://schemas.microsoft.com/office/drawing/2014/main" id="{C6644ADD-A8CD-4463-98B1-D68358B7BE1D}"/>
                </a:ext>
              </a:extLst>
            </p:cNvPr>
            <p:cNvSpPr txBox="1"/>
            <p:nvPr/>
          </p:nvSpPr>
          <p:spPr>
            <a:xfrm>
              <a:off x="4361581" y="1924934"/>
              <a:ext cx="6052611" cy="834663"/>
            </a:xfrm>
            <a:prstGeom prst="rect">
              <a:avLst/>
            </a:prstGeom>
            <a:noFill/>
          </p:spPr>
          <p:txBody>
            <a:bodyPr wrap="square" lIns="91472" tIns="45736" rIns="91472" bIns="45736"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矩形 15">
              <a:extLst>
                <a:ext uri="{FF2B5EF4-FFF2-40B4-BE49-F238E27FC236}">
                  <a16:creationId xmlns:a16="http://schemas.microsoft.com/office/drawing/2014/main" id="{4D28BECA-5653-4134-8F01-88C7E38DEC4B}"/>
                </a:ext>
              </a:extLst>
            </p:cNvPr>
            <p:cNvSpPr/>
            <p:nvPr/>
          </p:nvSpPr>
          <p:spPr>
            <a:xfrm>
              <a:off x="4145418" y="3372157"/>
              <a:ext cx="6365255" cy="1442791"/>
            </a:xfrm>
            <a:prstGeom prst="rect">
              <a:avLst/>
            </a:prstGeom>
            <a:noFill/>
            <a:ln>
              <a:solidFill>
                <a:srgbClr val="BE6867"/>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sz="1600"/>
            </a:p>
          </p:txBody>
        </p:sp>
        <p:sp>
          <p:nvSpPr>
            <p:cNvPr id="17" name="矩形 16">
              <a:extLst>
                <a:ext uri="{FF2B5EF4-FFF2-40B4-BE49-F238E27FC236}">
                  <a16:creationId xmlns:a16="http://schemas.microsoft.com/office/drawing/2014/main" id="{F8FF3E62-5BA7-4EDC-9DFE-000034F7FA4B}"/>
                </a:ext>
              </a:extLst>
            </p:cNvPr>
            <p:cNvSpPr/>
            <p:nvPr/>
          </p:nvSpPr>
          <p:spPr>
            <a:xfrm>
              <a:off x="4977810" y="3158379"/>
              <a:ext cx="4689352" cy="463658"/>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600">
                  <a:latin typeface="微软雅黑" pitchFamily="34" charset="-122"/>
                  <a:ea typeface="微软雅黑" pitchFamily="34" charset="-122"/>
                </a:rPr>
                <a:t>点击添加标题</a:t>
              </a:r>
            </a:p>
          </p:txBody>
        </p:sp>
        <p:sp>
          <p:nvSpPr>
            <p:cNvPr id="18" name="TextBox 12">
              <a:extLst>
                <a:ext uri="{FF2B5EF4-FFF2-40B4-BE49-F238E27FC236}">
                  <a16:creationId xmlns:a16="http://schemas.microsoft.com/office/drawing/2014/main" id="{C4DE5695-7FFD-49C5-BA59-55068A0B873B}"/>
                </a:ext>
              </a:extLst>
            </p:cNvPr>
            <p:cNvSpPr txBox="1"/>
            <p:nvPr/>
          </p:nvSpPr>
          <p:spPr>
            <a:xfrm>
              <a:off x="4361581" y="3725550"/>
              <a:ext cx="6052611" cy="834663"/>
            </a:xfrm>
            <a:prstGeom prst="rect">
              <a:avLst/>
            </a:prstGeom>
            <a:noFill/>
          </p:spPr>
          <p:txBody>
            <a:bodyPr wrap="square" lIns="91472" tIns="45736" rIns="91472" bIns="45736"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矩形 18">
              <a:extLst>
                <a:ext uri="{FF2B5EF4-FFF2-40B4-BE49-F238E27FC236}">
                  <a16:creationId xmlns:a16="http://schemas.microsoft.com/office/drawing/2014/main" id="{89CCBF3E-6047-421E-B1FB-A4E9D9DEE6E6}"/>
                </a:ext>
              </a:extLst>
            </p:cNvPr>
            <p:cNvSpPr/>
            <p:nvPr/>
          </p:nvSpPr>
          <p:spPr>
            <a:xfrm>
              <a:off x="4145418" y="5172774"/>
              <a:ext cx="6365255" cy="1442791"/>
            </a:xfrm>
            <a:prstGeom prst="rect">
              <a:avLst/>
            </a:prstGeom>
            <a:noFill/>
            <a:ln>
              <a:solidFill>
                <a:srgbClr val="BE6867"/>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sz="1600"/>
            </a:p>
          </p:txBody>
        </p:sp>
        <p:sp>
          <p:nvSpPr>
            <p:cNvPr id="20" name="矩形 19">
              <a:extLst>
                <a:ext uri="{FF2B5EF4-FFF2-40B4-BE49-F238E27FC236}">
                  <a16:creationId xmlns:a16="http://schemas.microsoft.com/office/drawing/2014/main" id="{B27C9C33-99F7-4A90-B2AD-1DBBD69D945F}"/>
                </a:ext>
              </a:extLst>
            </p:cNvPr>
            <p:cNvSpPr/>
            <p:nvPr/>
          </p:nvSpPr>
          <p:spPr>
            <a:xfrm>
              <a:off x="4977810" y="4958996"/>
              <a:ext cx="4689352" cy="463658"/>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600">
                  <a:latin typeface="微软雅黑" pitchFamily="34" charset="-122"/>
                  <a:ea typeface="微软雅黑" pitchFamily="34" charset="-122"/>
                </a:rPr>
                <a:t>点击添加标题</a:t>
              </a:r>
            </a:p>
          </p:txBody>
        </p:sp>
        <p:sp>
          <p:nvSpPr>
            <p:cNvPr id="21" name="TextBox 15">
              <a:extLst>
                <a:ext uri="{FF2B5EF4-FFF2-40B4-BE49-F238E27FC236}">
                  <a16:creationId xmlns:a16="http://schemas.microsoft.com/office/drawing/2014/main" id="{433C8895-08DE-4C2C-B87D-FC4B5CE1BE89}"/>
                </a:ext>
              </a:extLst>
            </p:cNvPr>
            <p:cNvSpPr txBox="1"/>
            <p:nvPr/>
          </p:nvSpPr>
          <p:spPr>
            <a:xfrm>
              <a:off x="4361581" y="5526168"/>
              <a:ext cx="6052611" cy="834663"/>
            </a:xfrm>
            <a:prstGeom prst="rect">
              <a:avLst/>
            </a:prstGeom>
            <a:noFill/>
          </p:spPr>
          <p:txBody>
            <a:bodyPr wrap="square" lIns="91472" tIns="45736" rIns="91472" bIns="45736"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22302306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1+#ppt_w/2"/>
                                          </p:val>
                                        </p:tav>
                                        <p:tav tm="100000">
                                          <p:val>
                                            <p:strVal val="#ppt_x"/>
                                          </p:val>
                                        </p:tav>
                                      </p:tavLst>
                                    </p:anim>
                                    <p:anim calcmode="lin" valueType="num">
                                      <p:cBhvr additive="base">
                                        <p:cTn id="12" dur="1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grpSp>
      <p:grpSp>
        <p:nvGrpSpPr>
          <p:cNvPr id="5" name="Group 22">
            <a:extLst>
              <a:ext uri="{FF2B5EF4-FFF2-40B4-BE49-F238E27FC236}">
                <a16:creationId xmlns:a16="http://schemas.microsoft.com/office/drawing/2014/main" id="{6DEA61CC-3A18-497F-A3C2-99C492836572}"/>
              </a:ext>
            </a:extLst>
          </p:cNvPr>
          <p:cNvGrpSpPr/>
          <p:nvPr/>
        </p:nvGrpSpPr>
        <p:grpSpPr>
          <a:xfrm>
            <a:off x="1516988" y="2006494"/>
            <a:ext cx="5229028" cy="4078779"/>
            <a:chOff x="1066800" y="1536573"/>
            <a:chExt cx="5229028" cy="4078779"/>
          </a:xfrm>
        </p:grpSpPr>
        <p:sp>
          <p:nvSpPr>
            <p:cNvPr id="6" name="Rectangle 23">
              <a:extLst>
                <a:ext uri="{FF2B5EF4-FFF2-40B4-BE49-F238E27FC236}">
                  <a16:creationId xmlns:a16="http://schemas.microsoft.com/office/drawing/2014/main" id="{C49AA7C6-406A-46DC-B263-AFFFCF46A51B}"/>
                </a:ext>
              </a:extLst>
            </p:cNvPr>
            <p:cNvSpPr/>
            <p:nvPr/>
          </p:nvSpPr>
          <p:spPr>
            <a:xfrm>
              <a:off x="1066800" y="1536573"/>
              <a:ext cx="418704" cy="369332"/>
            </a:xfrm>
            <a:prstGeom prst="rect">
              <a:avLst/>
            </a:prstGeom>
          </p:spPr>
          <p:txBody>
            <a:bodyPr wrap="none">
              <a:spAutoFit/>
            </a:bodyPr>
            <a:lstStyle/>
            <a:p>
              <a:r>
                <a:rPr lang="en-US" dirty="0">
                  <a:solidFill>
                    <a:schemeClr val="bg1">
                      <a:lumMod val="50000"/>
                    </a:schemeClr>
                  </a:solidFill>
                  <a:latin typeface="FontAwesome" pitchFamily="2" charset="0"/>
                </a:rPr>
                <a:t>01</a:t>
              </a:r>
              <a:endParaRPr lang="en-US" dirty="0">
                <a:solidFill>
                  <a:schemeClr val="bg1">
                    <a:lumMod val="50000"/>
                  </a:schemeClr>
                </a:solidFill>
              </a:endParaRPr>
            </a:p>
          </p:txBody>
        </p:sp>
        <p:sp>
          <p:nvSpPr>
            <p:cNvPr id="7" name="Rectangle 25">
              <a:extLst>
                <a:ext uri="{FF2B5EF4-FFF2-40B4-BE49-F238E27FC236}">
                  <a16:creationId xmlns:a16="http://schemas.microsoft.com/office/drawing/2014/main" id="{BE25B931-E942-486E-9DA8-9F27EBF0CF1D}"/>
                </a:ext>
              </a:extLst>
            </p:cNvPr>
            <p:cNvSpPr/>
            <p:nvPr/>
          </p:nvSpPr>
          <p:spPr>
            <a:xfrm>
              <a:off x="1466268" y="1565381"/>
              <a:ext cx="4829560" cy="738664"/>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Rectangle 26">
              <a:extLst>
                <a:ext uri="{FF2B5EF4-FFF2-40B4-BE49-F238E27FC236}">
                  <a16:creationId xmlns:a16="http://schemas.microsoft.com/office/drawing/2014/main" id="{E3C05679-19CF-46B1-86ED-BA918C49C594}"/>
                </a:ext>
              </a:extLst>
            </p:cNvPr>
            <p:cNvSpPr/>
            <p:nvPr/>
          </p:nvSpPr>
          <p:spPr>
            <a:xfrm>
              <a:off x="1076659" y="2641805"/>
              <a:ext cx="418704" cy="369332"/>
            </a:xfrm>
            <a:prstGeom prst="rect">
              <a:avLst/>
            </a:prstGeom>
          </p:spPr>
          <p:txBody>
            <a:bodyPr wrap="none">
              <a:spAutoFit/>
            </a:bodyPr>
            <a:lstStyle/>
            <a:p>
              <a:r>
                <a:rPr lang="en-US" dirty="0">
                  <a:solidFill>
                    <a:schemeClr val="bg1">
                      <a:lumMod val="50000"/>
                    </a:schemeClr>
                  </a:solidFill>
                  <a:latin typeface="FontAwesome" pitchFamily="2" charset="0"/>
                </a:rPr>
                <a:t>02</a:t>
              </a:r>
              <a:endParaRPr lang="en-US" dirty="0">
                <a:solidFill>
                  <a:schemeClr val="bg1">
                    <a:lumMod val="50000"/>
                  </a:schemeClr>
                </a:solidFill>
              </a:endParaRPr>
            </a:p>
          </p:txBody>
        </p:sp>
        <p:sp>
          <p:nvSpPr>
            <p:cNvPr id="10" name="Rectangle 28">
              <a:extLst>
                <a:ext uri="{FF2B5EF4-FFF2-40B4-BE49-F238E27FC236}">
                  <a16:creationId xmlns:a16="http://schemas.microsoft.com/office/drawing/2014/main" id="{73D3AC63-2C35-41DA-B75A-0577A598D886}"/>
                </a:ext>
              </a:extLst>
            </p:cNvPr>
            <p:cNvSpPr/>
            <p:nvPr/>
          </p:nvSpPr>
          <p:spPr>
            <a:xfrm>
              <a:off x="1466268" y="2673056"/>
              <a:ext cx="4829560" cy="738664"/>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Rectangle 29">
              <a:extLst>
                <a:ext uri="{FF2B5EF4-FFF2-40B4-BE49-F238E27FC236}">
                  <a16:creationId xmlns:a16="http://schemas.microsoft.com/office/drawing/2014/main" id="{228EFB5C-1FBD-46C5-9E9D-DFEBE8894CB8}"/>
                </a:ext>
              </a:extLst>
            </p:cNvPr>
            <p:cNvSpPr/>
            <p:nvPr/>
          </p:nvSpPr>
          <p:spPr>
            <a:xfrm>
              <a:off x="1067014" y="3746467"/>
              <a:ext cx="418704" cy="369332"/>
            </a:xfrm>
            <a:prstGeom prst="rect">
              <a:avLst/>
            </a:prstGeom>
          </p:spPr>
          <p:txBody>
            <a:bodyPr wrap="none">
              <a:spAutoFit/>
            </a:bodyPr>
            <a:lstStyle/>
            <a:p>
              <a:r>
                <a:rPr lang="en-US" dirty="0">
                  <a:solidFill>
                    <a:schemeClr val="bg1">
                      <a:lumMod val="50000"/>
                    </a:schemeClr>
                  </a:solidFill>
                  <a:latin typeface="FontAwesome" pitchFamily="2" charset="0"/>
                </a:rPr>
                <a:t>03</a:t>
              </a:r>
              <a:endParaRPr lang="en-US" dirty="0">
                <a:solidFill>
                  <a:schemeClr val="bg1">
                    <a:lumMod val="50000"/>
                  </a:schemeClr>
                </a:solidFill>
              </a:endParaRPr>
            </a:p>
          </p:txBody>
        </p:sp>
        <p:sp>
          <p:nvSpPr>
            <p:cNvPr id="14" name="Rectangle 31">
              <a:extLst>
                <a:ext uri="{FF2B5EF4-FFF2-40B4-BE49-F238E27FC236}">
                  <a16:creationId xmlns:a16="http://schemas.microsoft.com/office/drawing/2014/main" id="{B6410B2B-2780-480B-BE3D-0C415F3B58E8}"/>
                </a:ext>
              </a:extLst>
            </p:cNvPr>
            <p:cNvSpPr/>
            <p:nvPr/>
          </p:nvSpPr>
          <p:spPr>
            <a:xfrm>
              <a:off x="1466268" y="3719704"/>
              <a:ext cx="4829560" cy="738664"/>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Rectangle 32">
              <a:extLst>
                <a:ext uri="{FF2B5EF4-FFF2-40B4-BE49-F238E27FC236}">
                  <a16:creationId xmlns:a16="http://schemas.microsoft.com/office/drawing/2014/main" id="{EADE3B1B-FAEF-4239-85D9-BF82180AD4B6}"/>
                </a:ext>
              </a:extLst>
            </p:cNvPr>
            <p:cNvSpPr/>
            <p:nvPr/>
          </p:nvSpPr>
          <p:spPr>
            <a:xfrm>
              <a:off x="1094291" y="4851129"/>
              <a:ext cx="418704" cy="369332"/>
            </a:xfrm>
            <a:prstGeom prst="rect">
              <a:avLst/>
            </a:prstGeom>
          </p:spPr>
          <p:txBody>
            <a:bodyPr wrap="none">
              <a:spAutoFit/>
            </a:bodyPr>
            <a:lstStyle/>
            <a:p>
              <a:r>
                <a:rPr lang="en-US" dirty="0">
                  <a:solidFill>
                    <a:schemeClr val="bg1">
                      <a:lumMod val="50000"/>
                    </a:schemeClr>
                  </a:solidFill>
                  <a:latin typeface="FontAwesome" pitchFamily="2" charset="0"/>
                </a:rPr>
                <a:t>04</a:t>
              </a:r>
              <a:endParaRPr lang="en-US" dirty="0">
                <a:solidFill>
                  <a:schemeClr val="bg1">
                    <a:lumMod val="50000"/>
                  </a:schemeClr>
                </a:solidFill>
              </a:endParaRPr>
            </a:p>
          </p:txBody>
        </p:sp>
        <p:sp>
          <p:nvSpPr>
            <p:cNvPr id="16" name="Rectangle 34">
              <a:extLst>
                <a:ext uri="{FF2B5EF4-FFF2-40B4-BE49-F238E27FC236}">
                  <a16:creationId xmlns:a16="http://schemas.microsoft.com/office/drawing/2014/main" id="{94935456-FF53-4D1F-98EB-F082C2D8EC26}"/>
                </a:ext>
              </a:extLst>
            </p:cNvPr>
            <p:cNvSpPr/>
            <p:nvPr/>
          </p:nvSpPr>
          <p:spPr>
            <a:xfrm>
              <a:off x="1466268" y="4876688"/>
              <a:ext cx="4829560" cy="738664"/>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17" name="菱形 16">
            <a:extLst>
              <a:ext uri="{FF2B5EF4-FFF2-40B4-BE49-F238E27FC236}">
                <a16:creationId xmlns:a16="http://schemas.microsoft.com/office/drawing/2014/main" id="{B5868061-7338-46C3-95CD-48B4BF9271B4}"/>
              </a:ext>
            </a:extLst>
          </p:cNvPr>
          <p:cNvSpPr/>
          <p:nvPr/>
        </p:nvSpPr>
        <p:spPr>
          <a:xfrm>
            <a:off x="7411601" y="1978152"/>
            <a:ext cx="3816424" cy="3816424"/>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18" name="圆角矩形 43">
            <a:extLst>
              <a:ext uri="{FF2B5EF4-FFF2-40B4-BE49-F238E27FC236}">
                <a16:creationId xmlns:a16="http://schemas.microsoft.com/office/drawing/2014/main" id="{450A2A20-6F64-4A39-AFE4-E302F3B7FD2E}"/>
              </a:ext>
            </a:extLst>
          </p:cNvPr>
          <p:cNvSpPr/>
          <p:nvPr/>
        </p:nvSpPr>
        <p:spPr>
          <a:xfrm>
            <a:off x="9468091" y="2482208"/>
            <a:ext cx="1368152" cy="1368152"/>
          </a:xfrm>
          <a:prstGeom prst="round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19" name="圆角矩形 44">
            <a:extLst>
              <a:ext uri="{FF2B5EF4-FFF2-40B4-BE49-F238E27FC236}">
                <a16:creationId xmlns:a16="http://schemas.microsoft.com/office/drawing/2014/main" id="{5D7664E4-51B1-4225-A592-DB1C84336BE6}"/>
              </a:ext>
            </a:extLst>
          </p:cNvPr>
          <p:cNvSpPr/>
          <p:nvPr/>
        </p:nvSpPr>
        <p:spPr>
          <a:xfrm>
            <a:off x="7843649" y="3994376"/>
            <a:ext cx="1368152" cy="1368152"/>
          </a:xfrm>
          <a:prstGeom prst="round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20" name="圆角矩形 45">
            <a:extLst>
              <a:ext uri="{FF2B5EF4-FFF2-40B4-BE49-F238E27FC236}">
                <a16:creationId xmlns:a16="http://schemas.microsoft.com/office/drawing/2014/main" id="{DECB966B-5B6C-4675-8691-8241B870A66A}"/>
              </a:ext>
            </a:extLst>
          </p:cNvPr>
          <p:cNvSpPr/>
          <p:nvPr/>
        </p:nvSpPr>
        <p:spPr>
          <a:xfrm>
            <a:off x="7843649" y="2482208"/>
            <a:ext cx="1368152" cy="1368152"/>
          </a:xfrm>
          <a:prstGeom prst="round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21" name="圆角矩形 46">
            <a:extLst>
              <a:ext uri="{FF2B5EF4-FFF2-40B4-BE49-F238E27FC236}">
                <a16:creationId xmlns:a16="http://schemas.microsoft.com/office/drawing/2014/main" id="{309B9781-AD54-482E-89F2-E403135CC20C}"/>
              </a:ext>
            </a:extLst>
          </p:cNvPr>
          <p:cNvSpPr/>
          <p:nvPr/>
        </p:nvSpPr>
        <p:spPr>
          <a:xfrm>
            <a:off x="9468091" y="3994376"/>
            <a:ext cx="1368152" cy="1368152"/>
          </a:xfrm>
          <a:prstGeom prst="round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22" name="TextBox 47">
            <a:extLst>
              <a:ext uri="{FF2B5EF4-FFF2-40B4-BE49-F238E27FC236}">
                <a16:creationId xmlns:a16="http://schemas.microsoft.com/office/drawing/2014/main" id="{F0DAF2CB-119E-4C71-A78F-DB98472115DE}"/>
              </a:ext>
            </a:extLst>
          </p:cNvPr>
          <p:cNvSpPr txBox="1"/>
          <p:nvPr/>
        </p:nvSpPr>
        <p:spPr>
          <a:xfrm>
            <a:off x="8075447" y="2849107"/>
            <a:ext cx="1005403" cy="584775"/>
          </a:xfrm>
          <a:prstGeom prst="rect">
            <a:avLst/>
          </a:prstGeom>
          <a:noFill/>
        </p:spPr>
        <p:txBody>
          <a:bodyPr wrap="none" rtlCol="0">
            <a:spAutoFit/>
          </a:bodyPr>
          <a:lstStyle/>
          <a:p>
            <a:r>
              <a:rPr lang="zh-CN" altLang="en-US" sz="3200" b="1" dirty="0">
                <a:solidFill>
                  <a:schemeClr val="bg1"/>
                </a:solidFill>
                <a:latin typeface="微软雅黑"/>
                <a:ea typeface="微软雅黑"/>
                <a:cs typeface="+mn-ea"/>
                <a:sym typeface="微软雅黑"/>
              </a:rPr>
              <a:t>标题</a:t>
            </a:r>
          </a:p>
        </p:txBody>
      </p:sp>
      <p:sp>
        <p:nvSpPr>
          <p:cNvPr id="23" name="TextBox 48">
            <a:extLst>
              <a:ext uri="{FF2B5EF4-FFF2-40B4-BE49-F238E27FC236}">
                <a16:creationId xmlns:a16="http://schemas.microsoft.com/office/drawing/2014/main" id="{B28A0366-2119-4262-BBAE-A315939053E6}"/>
              </a:ext>
            </a:extLst>
          </p:cNvPr>
          <p:cNvSpPr txBox="1"/>
          <p:nvPr/>
        </p:nvSpPr>
        <p:spPr>
          <a:xfrm>
            <a:off x="9616591" y="2849107"/>
            <a:ext cx="1005403" cy="584775"/>
          </a:xfrm>
          <a:prstGeom prst="rect">
            <a:avLst/>
          </a:prstGeom>
          <a:noFill/>
        </p:spPr>
        <p:txBody>
          <a:bodyPr wrap="none" rtlCol="0">
            <a:spAutoFit/>
          </a:bodyPr>
          <a:lstStyle/>
          <a:p>
            <a:pPr lvl="0"/>
            <a:r>
              <a:rPr lang="zh-CN" altLang="en-US" sz="3200" b="1" dirty="0">
                <a:solidFill>
                  <a:srgbClr val="FFFFFF"/>
                </a:solidFill>
                <a:latin typeface="微软雅黑"/>
                <a:ea typeface="微软雅黑"/>
                <a:cs typeface="+mn-ea"/>
                <a:sym typeface="微软雅黑"/>
              </a:rPr>
              <a:t>标题</a:t>
            </a:r>
          </a:p>
        </p:txBody>
      </p:sp>
      <p:sp>
        <p:nvSpPr>
          <p:cNvPr id="24" name="TextBox 49">
            <a:extLst>
              <a:ext uri="{FF2B5EF4-FFF2-40B4-BE49-F238E27FC236}">
                <a16:creationId xmlns:a16="http://schemas.microsoft.com/office/drawing/2014/main" id="{BB2ABA96-4DFD-40D3-9B87-07AB846CF7BD}"/>
              </a:ext>
            </a:extLst>
          </p:cNvPr>
          <p:cNvSpPr txBox="1"/>
          <p:nvPr/>
        </p:nvSpPr>
        <p:spPr>
          <a:xfrm>
            <a:off x="8005665" y="4346694"/>
            <a:ext cx="1005403" cy="584775"/>
          </a:xfrm>
          <a:prstGeom prst="rect">
            <a:avLst/>
          </a:prstGeom>
          <a:noFill/>
        </p:spPr>
        <p:txBody>
          <a:bodyPr wrap="none" rtlCol="0">
            <a:spAutoFit/>
          </a:bodyPr>
          <a:lstStyle/>
          <a:p>
            <a:pPr lvl="0"/>
            <a:r>
              <a:rPr lang="zh-CN" altLang="en-US" sz="3200" b="1" dirty="0">
                <a:solidFill>
                  <a:srgbClr val="FFFFFF"/>
                </a:solidFill>
                <a:latin typeface="微软雅黑"/>
                <a:ea typeface="微软雅黑"/>
                <a:cs typeface="+mn-ea"/>
                <a:sym typeface="微软雅黑"/>
              </a:rPr>
              <a:t>标题</a:t>
            </a:r>
          </a:p>
        </p:txBody>
      </p:sp>
      <p:sp>
        <p:nvSpPr>
          <p:cNvPr id="25" name="TextBox 50">
            <a:extLst>
              <a:ext uri="{FF2B5EF4-FFF2-40B4-BE49-F238E27FC236}">
                <a16:creationId xmlns:a16="http://schemas.microsoft.com/office/drawing/2014/main" id="{CB2F315F-C7DC-41F3-9056-63CF2B8E5097}"/>
              </a:ext>
            </a:extLst>
          </p:cNvPr>
          <p:cNvSpPr txBox="1"/>
          <p:nvPr/>
        </p:nvSpPr>
        <p:spPr>
          <a:xfrm>
            <a:off x="9682999" y="4361275"/>
            <a:ext cx="1005403" cy="584775"/>
          </a:xfrm>
          <a:prstGeom prst="rect">
            <a:avLst/>
          </a:prstGeom>
          <a:noFill/>
        </p:spPr>
        <p:txBody>
          <a:bodyPr wrap="none" rtlCol="0">
            <a:spAutoFit/>
          </a:bodyPr>
          <a:lstStyle/>
          <a:p>
            <a:pPr lvl="0"/>
            <a:r>
              <a:rPr lang="zh-CN" altLang="en-US" sz="3200" b="1" dirty="0">
                <a:solidFill>
                  <a:srgbClr val="FFFFFF"/>
                </a:solidFill>
                <a:latin typeface="微软雅黑"/>
                <a:ea typeface="微软雅黑"/>
                <a:cs typeface="+mn-ea"/>
                <a:sym typeface="微软雅黑"/>
              </a:rPr>
              <a:t>标题</a:t>
            </a:r>
          </a:p>
        </p:txBody>
      </p:sp>
    </p:spTree>
    <p:extLst>
      <p:ext uri="{BB962C8B-B14F-4D97-AF65-F5344CB8AC3E}">
        <p14:creationId xmlns:p14="http://schemas.microsoft.com/office/powerpoint/2010/main" val="56484301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31"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1000" fill="hold"/>
                                        <p:tgtEl>
                                          <p:spTgt spid="17"/>
                                        </p:tgtEl>
                                        <p:attrNameLst>
                                          <p:attrName>ppt_w</p:attrName>
                                        </p:attrNameLst>
                                      </p:cBhvr>
                                      <p:tavLst>
                                        <p:tav tm="0">
                                          <p:val>
                                            <p:fltVal val="0"/>
                                          </p:val>
                                        </p:tav>
                                        <p:tav tm="100000">
                                          <p:val>
                                            <p:strVal val="#ppt_w"/>
                                          </p:val>
                                        </p:tav>
                                      </p:tavLst>
                                    </p:anim>
                                    <p:anim calcmode="lin" valueType="num">
                                      <p:cBhvr>
                                        <p:cTn id="18" dur="1000" fill="hold"/>
                                        <p:tgtEl>
                                          <p:spTgt spid="17"/>
                                        </p:tgtEl>
                                        <p:attrNameLst>
                                          <p:attrName>ppt_h</p:attrName>
                                        </p:attrNameLst>
                                      </p:cBhvr>
                                      <p:tavLst>
                                        <p:tav tm="0">
                                          <p:val>
                                            <p:fltVal val="0"/>
                                          </p:val>
                                        </p:tav>
                                        <p:tav tm="100000">
                                          <p:val>
                                            <p:strVal val="#ppt_h"/>
                                          </p:val>
                                        </p:tav>
                                      </p:tavLst>
                                    </p:anim>
                                    <p:anim calcmode="lin" valueType="num">
                                      <p:cBhvr>
                                        <p:cTn id="19" dur="1000" fill="hold"/>
                                        <p:tgtEl>
                                          <p:spTgt spid="17"/>
                                        </p:tgtEl>
                                        <p:attrNameLst>
                                          <p:attrName>style.rotation</p:attrName>
                                        </p:attrNameLst>
                                      </p:cBhvr>
                                      <p:tavLst>
                                        <p:tav tm="0">
                                          <p:val>
                                            <p:fltVal val="90"/>
                                          </p:val>
                                        </p:tav>
                                        <p:tav tm="100000">
                                          <p:val>
                                            <p:fltVal val="0"/>
                                          </p:val>
                                        </p:tav>
                                      </p:tavLst>
                                    </p:anim>
                                    <p:animEffect transition="in" filter="fade">
                                      <p:cBhvr>
                                        <p:cTn id="20" dur="1000"/>
                                        <p:tgtEl>
                                          <p:spTgt spid="17"/>
                                        </p:tgtEl>
                                      </p:cBhvr>
                                    </p:animEffect>
                                  </p:childTnLst>
                                </p:cTn>
                              </p:par>
                            </p:childTnLst>
                          </p:cTn>
                        </p:par>
                        <p:par>
                          <p:cTn id="21" fill="hold">
                            <p:stCondLst>
                              <p:cond delay="1750"/>
                            </p:stCondLst>
                            <p:childTnLst>
                              <p:par>
                                <p:cTn id="22" presetID="42"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000"/>
                                        <p:tgtEl>
                                          <p:spTgt spid="19"/>
                                        </p:tgtEl>
                                      </p:cBhvr>
                                    </p:animEffect>
                                    <p:anim calcmode="lin" valueType="num">
                                      <p:cBhvr>
                                        <p:cTn id="40" dur="1000" fill="hold"/>
                                        <p:tgtEl>
                                          <p:spTgt spid="19"/>
                                        </p:tgtEl>
                                        <p:attrNameLst>
                                          <p:attrName>ppt_x</p:attrName>
                                        </p:attrNameLst>
                                      </p:cBhvr>
                                      <p:tavLst>
                                        <p:tav tm="0">
                                          <p:val>
                                            <p:strVal val="#ppt_x"/>
                                          </p:val>
                                        </p:tav>
                                        <p:tav tm="100000">
                                          <p:val>
                                            <p:strVal val="#ppt_x"/>
                                          </p:val>
                                        </p:tav>
                                      </p:tavLst>
                                    </p:anim>
                                    <p:anim calcmode="lin" valueType="num">
                                      <p:cBhvr>
                                        <p:cTn id="41" dur="1000" fill="hold"/>
                                        <p:tgtEl>
                                          <p:spTgt spid="19"/>
                                        </p:tgtEl>
                                        <p:attrNameLst>
                                          <p:attrName>ppt_y</p:attrName>
                                        </p:attrNameLst>
                                      </p:cBhvr>
                                      <p:tavLst>
                                        <p:tav tm="0">
                                          <p:val>
                                            <p:strVal val="#ppt_y+.1"/>
                                          </p:val>
                                        </p:tav>
                                        <p:tav tm="100000">
                                          <p:val>
                                            <p:strVal val="#ppt_y"/>
                                          </p:val>
                                        </p:tav>
                                      </p:tavLst>
                                    </p:anim>
                                  </p:childTnLst>
                                </p:cTn>
                              </p:par>
                            </p:childTnLst>
                          </p:cTn>
                        </p:par>
                        <p:par>
                          <p:cTn id="42" fill="hold">
                            <p:stCondLst>
                              <p:cond delay="2750"/>
                            </p:stCondLst>
                            <p:childTnLst>
                              <p:par>
                                <p:cTn id="43" presetID="53" presetClass="entr" presetSubtype="16"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fltVal val="0"/>
                                          </p:val>
                                        </p:tav>
                                        <p:tav tm="100000">
                                          <p:val>
                                            <p:strVal val="#ppt_w"/>
                                          </p:val>
                                        </p:tav>
                                      </p:tavLst>
                                    </p:anim>
                                    <p:anim calcmode="lin" valueType="num">
                                      <p:cBhvr>
                                        <p:cTn id="46" dur="500" fill="hold"/>
                                        <p:tgtEl>
                                          <p:spTgt spid="22"/>
                                        </p:tgtEl>
                                        <p:attrNameLst>
                                          <p:attrName>ppt_h</p:attrName>
                                        </p:attrNameLst>
                                      </p:cBhvr>
                                      <p:tavLst>
                                        <p:tav tm="0">
                                          <p:val>
                                            <p:fltVal val="0"/>
                                          </p:val>
                                        </p:tav>
                                        <p:tav tm="100000">
                                          <p:val>
                                            <p:strVal val="#ppt_h"/>
                                          </p:val>
                                        </p:tav>
                                      </p:tavLst>
                                    </p:anim>
                                    <p:animEffect transition="in" filter="fade">
                                      <p:cBhvr>
                                        <p:cTn id="47" dur="500"/>
                                        <p:tgtEl>
                                          <p:spTgt spid="2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Effect transition="in" filter="fade">
                                      <p:cBhvr>
                                        <p:cTn id="57" dur="500"/>
                                        <p:tgtEl>
                                          <p:spTgt spid="2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ppt_w</p:attrName>
                                        </p:attrNameLst>
                                      </p:cBhvr>
                                      <p:tavLst>
                                        <p:tav tm="0">
                                          <p:val>
                                            <p:fltVal val="0"/>
                                          </p:val>
                                        </p:tav>
                                        <p:tav tm="100000">
                                          <p:val>
                                            <p:strVal val="#ppt_w"/>
                                          </p:val>
                                        </p:tav>
                                      </p:tavLst>
                                    </p:anim>
                                    <p:anim calcmode="lin" valueType="num">
                                      <p:cBhvr>
                                        <p:cTn id="61" dur="500" fill="hold"/>
                                        <p:tgtEl>
                                          <p:spTgt spid="25"/>
                                        </p:tgtEl>
                                        <p:attrNameLst>
                                          <p:attrName>ppt_h</p:attrName>
                                        </p:attrNameLst>
                                      </p:cBhvr>
                                      <p:tavLst>
                                        <p:tav tm="0">
                                          <p:val>
                                            <p:fltVal val="0"/>
                                          </p:val>
                                        </p:tav>
                                        <p:tav tm="100000">
                                          <p:val>
                                            <p:strVal val="#ppt_h"/>
                                          </p:val>
                                        </p:tav>
                                      </p:tavLst>
                                    </p:anim>
                                    <p:animEffect transition="in" filter="fade">
                                      <p:cBhvr>
                                        <p:cTn id="6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097C3F9-E710-4580-B1B6-60DD00DC1A5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19C77ACC-A0C2-4A87-B962-3F657E886018}"/>
              </a:ext>
            </a:extLst>
          </p:cNvPr>
          <p:cNvSpPr/>
          <p:nvPr/>
        </p:nvSpPr>
        <p:spPr>
          <a:xfrm>
            <a:off x="5052565" y="2371120"/>
            <a:ext cx="3865562" cy="738664"/>
          </a:xfrm>
          <a:prstGeom prst="rect">
            <a:avLst/>
          </a:prstGeom>
        </p:spPr>
        <p:txBody>
          <a:bodyPr lIns="0" tIns="0" rIns="0" bIns="0">
            <a:spAutoFit/>
          </a:bodyPr>
          <a:lstStyle/>
          <a:p>
            <a:pPr eaLnBrk="1" hangingPunct="1">
              <a:defRPr/>
            </a:pPr>
            <a:r>
              <a:rPr lang="zh-CN" altLang="en-US" sz="4800" noProof="1">
                <a:solidFill>
                  <a:srgbClr val="BE6867"/>
                </a:solidFill>
                <a:latin typeface="华文新魏" panose="02010800040101010101" pitchFamily="2" charset="-122"/>
                <a:ea typeface="华文新魏" panose="02010800040101010101" pitchFamily="2" charset="-122"/>
                <a:cs typeface="+mn-ea"/>
                <a:sym typeface="Arial" panose="020B0604020202020204" pitchFamily="34" charset="0"/>
              </a:rPr>
              <a:t>成功项目展示</a:t>
            </a:r>
          </a:p>
        </p:txBody>
      </p:sp>
      <p:sp>
        <p:nvSpPr>
          <p:cNvPr id="13" name="TextBox 11">
            <a:extLst>
              <a:ext uri="{FF2B5EF4-FFF2-40B4-BE49-F238E27FC236}">
                <a16:creationId xmlns:a16="http://schemas.microsoft.com/office/drawing/2014/main" id="{1115F995-19B5-4B9F-8486-A4E124A865AA}"/>
              </a:ext>
            </a:extLst>
          </p:cNvPr>
          <p:cNvSpPr txBox="1"/>
          <p:nvPr/>
        </p:nvSpPr>
        <p:spPr>
          <a:xfrm>
            <a:off x="5024188" y="3114983"/>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65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TextBox 11">
            <a:extLst>
              <a:ext uri="{FF2B5EF4-FFF2-40B4-BE49-F238E27FC236}">
                <a16:creationId xmlns:a16="http://schemas.microsoft.com/office/drawing/2014/main" id="{0D92BB3E-0DFD-46E6-B00A-C4235594EBDE}"/>
              </a:ext>
            </a:extLst>
          </p:cNvPr>
          <p:cNvSpPr txBox="1"/>
          <p:nvPr/>
        </p:nvSpPr>
        <p:spPr>
          <a:xfrm>
            <a:off x="5024188" y="3359913"/>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65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nvGrpSpPr>
          <p:cNvPr id="15" name="组合 14">
            <a:extLst>
              <a:ext uri="{FF2B5EF4-FFF2-40B4-BE49-F238E27FC236}">
                <a16:creationId xmlns:a16="http://schemas.microsoft.com/office/drawing/2014/main" id="{C20E6049-417F-4FF3-A3F5-E6236E50C9D5}"/>
              </a:ext>
            </a:extLst>
          </p:cNvPr>
          <p:cNvGrpSpPr/>
          <p:nvPr/>
        </p:nvGrpSpPr>
        <p:grpSpPr>
          <a:xfrm>
            <a:off x="3519661" y="2371120"/>
            <a:ext cx="1277720" cy="1228352"/>
            <a:chOff x="2215144" y="982844"/>
            <a:chExt cx="1120898" cy="842780"/>
          </a:xfrm>
          <a:solidFill>
            <a:srgbClr val="BE6867"/>
          </a:solidFill>
        </p:grpSpPr>
        <p:sp>
          <p:nvSpPr>
            <p:cNvPr id="16" name="平行四边形 15">
              <a:extLst>
                <a:ext uri="{FF2B5EF4-FFF2-40B4-BE49-F238E27FC236}">
                  <a16:creationId xmlns:a16="http://schemas.microsoft.com/office/drawing/2014/main" id="{DFAB5E43-99DC-416F-A21E-1F17F24B7639}"/>
                </a:ext>
              </a:extLst>
            </p:cNvPr>
            <p:cNvSpPr/>
            <p:nvPr/>
          </p:nvSpPr>
          <p:spPr>
            <a:xfrm>
              <a:off x="2215144" y="982844"/>
              <a:ext cx="1120898" cy="842780"/>
            </a:xfrm>
            <a:prstGeom prst="parallelogram">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BE6867"/>
                </a:solidFill>
                <a:latin typeface="华文新魏" panose="02010800040101010101" pitchFamily="2" charset="-122"/>
                <a:ea typeface="华文新魏" panose="02010800040101010101" pitchFamily="2" charset="-122"/>
              </a:endParaRPr>
            </a:p>
          </p:txBody>
        </p:sp>
        <p:sp>
          <p:nvSpPr>
            <p:cNvPr id="18" name="文本框 9">
              <a:extLst>
                <a:ext uri="{FF2B5EF4-FFF2-40B4-BE49-F238E27FC236}">
                  <a16:creationId xmlns:a16="http://schemas.microsoft.com/office/drawing/2014/main" id="{E08118C0-1C90-4043-8198-20CC03296DE1}"/>
                </a:ext>
              </a:extLst>
            </p:cNvPr>
            <p:cNvSpPr txBox="1"/>
            <p:nvPr/>
          </p:nvSpPr>
          <p:spPr>
            <a:xfrm>
              <a:off x="2393524" y="1051201"/>
              <a:ext cx="803292" cy="696853"/>
            </a:xfrm>
            <a:prstGeom prst="rect">
              <a:avLst/>
            </a:prstGeom>
            <a:grpFill/>
          </p:spPr>
          <p:txBody>
            <a:bodyPr wrap="square" rtlCol="0">
              <a:spAutoFit/>
            </a:bodyPr>
            <a:lstStyle/>
            <a:p>
              <a:pPr algn="ctr"/>
              <a:r>
                <a:rPr lang="en-US" altLang="zh-CN" sz="6000" dirty="0">
                  <a:solidFill>
                    <a:schemeClr val="bg1"/>
                  </a:solidFill>
                  <a:latin typeface="华文新魏" panose="02010800040101010101" pitchFamily="2" charset="-122"/>
                  <a:ea typeface="华文新魏" panose="02010800040101010101" pitchFamily="2" charset="-122"/>
                </a:rPr>
                <a:t>3</a:t>
              </a:r>
              <a:endParaRPr lang="zh-CN" altLang="en-US" sz="6000" dirty="0">
                <a:solidFill>
                  <a:schemeClr val="bg1"/>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64201605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3" presetClass="entr" presetSubtype="32"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strVal val="4*#ppt_w"/>
                                          </p:val>
                                        </p:tav>
                                        <p:tav tm="100000">
                                          <p:val>
                                            <p:strVal val="#ppt_w"/>
                                          </p:val>
                                        </p:tav>
                                      </p:tavLst>
                                    </p:anim>
                                    <p:anim calcmode="lin" valueType="num">
                                      <p:cBhvr>
                                        <p:cTn id="17" dur="500" fill="hold"/>
                                        <p:tgtEl>
                                          <p:spTgt spid="12"/>
                                        </p:tgtEl>
                                        <p:attrNameLst>
                                          <p:attrName>ppt_h</p:attrName>
                                        </p:attrNameLst>
                                      </p:cBhvr>
                                      <p:tavLst>
                                        <p:tav tm="0">
                                          <p:val>
                                            <p:strVal val="4*#ppt_h"/>
                                          </p:val>
                                        </p:tav>
                                        <p:tav tm="100000">
                                          <p:val>
                                            <p:strVal val="#ppt_h"/>
                                          </p:val>
                                        </p:tav>
                                      </p:tavLst>
                                    </p:anim>
                                  </p:childTnLst>
                                </p:cTn>
                              </p:par>
                            </p:childTnLst>
                          </p:cTn>
                        </p:par>
                        <p:par>
                          <p:cTn id="18" fill="hold">
                            <p:stCondLst>
                              <p:cond delay="1750"/>
                            </p:stCondLst>
                            <p:childTnLst>
                              <p:par>
                                <p:cTn id="19" presetID="1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p:tgtEl>
                                          <p:spTgt spid="13"/>
                                        </p:tgtEl>
                                        <p:attrNameLst>
                                          <p:attrName>ppt_x</p:attrName>
                                        </p:attrNameLst>
                                      </p:cBhvr>
                                      <p:tavLst>
                                        <p:tav tm="0">
                                          <p:val>
                                            <p:strVal val="#ppt_x-#ppt_w*1.125000"/>
                                          </p:val>
                                        </p:tav>
                                        <p:tav tm="100000">
                                          <p:val>
                                            <p:strVal val="#ppt_x"/>
                                          </p:val>
                                        </p:tav>
                                      </p:tavLst>
                                    </p:anim>
                                    <p:animEffect transition="in" filter="wipe(right)">
                                      <p:cBhvr>
                                        <p:cTn id="22" dur="500"/>
                                        <p:tgtEl>
                                          <p:spTgt spid="13"/>
                                        </p:tgtEl>
                                      </p:cBhvr>
                                    </p:animEffect>
                                  </p:childTnLst>
                                </p:cTn>
                              </p:par>
                            </p:childTnLst>
                          </p:cTn>
                        </p:par>
                        <p:par>
                          <p:cTn id="23" fill="hold">
                            <p:stCondLst>
                              <p:cond delay="2250"/>
                            </p:stCondLst>
                            <p:childTnLst>
                              <p:par>
                                <p:cTn id="24" presetID="1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grpSp>
      <p:sp>
        <p:nvSpPr>
          <p:cNvPr id="5" name="矩形 4">
            <a:extLst>
              <a:ext uri="{FF2B5EF4-FFF2-40B4-BE49-F238E27FC236}">
                <a16:creationId xmlns:a16="http://schemas.microsoft.com/office/drawing/2014/main" id="{3EA5914E-B597-4396-AFDC-122FB8E0E47F}"/>
              </a:ext>
            </a:extLst>
          </p:cNvPr>
          <p:cNvSpPr/>
          <p:nvPr/>
        </p:nvSpPr>
        <p:spPr>
          <a:xfrm>
            <a:off x="1845396" y="1891422"/>
            <a:ext cx="5064313" cy="3006251"/>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dirty="0"/>
          </a:p>
        </p:txBody>
      </p:sp>
      <p:sp>
        <p:nvSpPr>
          <p:cNvPr id="6" name="矩形 13">
            <a:extLst>
              <a:ext uri="{FF2B5EF4-FFF2-40B4-BE49-F238E27FC236}">
                <a16:creationId xmlns:a16="http://schemas.microsoft.com/office/drawing/2014/main" id="{80476F45-8838-4997-A74E-E913C8D7236F}"/>
              </a:ext>
            </a:extLst>
          </p:cNvPr>
          <p:cNvSpPr>
            <a:spLocks noChangeArrowheads="1"/>
          </p:cNvSpPr>
          <p:nvPr/>
        </p:nvSpPr>
        <p:spPr bwMode="auto">
          <a:xfrm>
            <a:off x="7416019" y="1920450"/>
            <a:ext cx="3267403"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Calibri" pitchFamily="34" charset="0"/>
              </a:rPr>
              <a:t>点击加入标题</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cs typeface="Calibri" pitchFamily="34" charset="0"/>
            </a:endParaRPr>
          </a:p>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Calibri" pitchFamily="34" charset="0"/>
              </a:rPr>
              <a:t>加入文字描述文案描述，文字描述文案描述表达。加入文字描述文案描述，文字描述文案描述表达。加入文字描述文案描述，文字描述文案描述表达。</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矩形 15">
            <a:extLst>
              <a:ext uri="{FF2B5EF4-FFF2-40B4-BE49-F238E27FC236}">
                <a16:creationId xmlns:a16="http://schemas.microsoft.com/office/drawing/2014/main" id="{778920FA-53AC-4153-8C7B-88C38D630E24}"/>
              </a:ext>
            </a:extLst>
          </p:cNvPr>
          <p:cNvSpPr>
            <a:spLocks noChangeArrowheads="1"/>
          </p:cNvSpPr>
          <p:nvPr/>
        </p:nvSpPr>
        <p:spPr bwMode="auto">
          <a:xfrm>
            <a:off x="7416020" y="3916594"/>
            <a:ext cx="3267403"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50000"/>
              </a:lnSpc>
            </a:pPr>
            <a:r>
              <a:rPr lang="zh-CN" altLang="en-US" sz="2000" b="1" dirty="0">
                <a:solidFill>
                  <a:srgbClr val="FFFFFF">
                    <a:lumMod val="50000"/>
                  </a:srgbClr>
                </a:solidFill>
                <a:latin typeface="微软雅黑" panose="020B0503020204020204" pitchFamily="34" charset="-122"/>
                <a:ea typeface="微软雅黑" panose="020B0503020204020204" pitchFamily="34" charset="-122"/>
                <a:cs typeface="Calibri" pitchFamily="34" charset="0"/>
              </a:rPr>
              <a:t>点击加入标题</a:t>
            </a:r>
            <a:endParaRPr lang="en-US" altLang="zh-CN" sz="2000" b="1" dirty="0">
              <a:solidFill>
                <a:srgbClr val="FFFFFF">
                  <a:lumMod val="50000"/>
                </a:srgbClr>
              </a:solidFill>
              <a:latin typeface="微软雅黑" panose="020B0503020204020204" pitchFamily="34" charset="-122"/>
              <a:ea typeface="微软雅黑" panose="020B0503020204020204" pitchFamily="34" charset="-122"/>
              <a:cs typeface="Calibri" pitchFamily="34" charset="0"/>
            </a:endParaRPr>
          </a:p>
          <a:p>
            <a:pPr lvl="0">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Calibri" pitchFamily="34" charset="0"/>
              </a:rPr>
              <a:t>加入文字描述文案描述，文字描述文案描述表达。加入文字描述文案描述，文字描述文案描述表达。加入文字描述文案描述，文字描述文案描述表达。</a:t>
            </a:r>
            <a:endParaRPr lang="en-US" altLang="zh-CN" sz="1400" dirty="0">
              <a:solidFill>
                <a:srgbClr val="FFFFFF">
                  <a:lumMod val="50000"/>
                </a:srgbClr>
              </a:solidFill>
              <a:latin typeface="微软雅黑" panose="020B0503020204020204" pitchFamily="34" charset="-122"/>
              <a:ea typeface="微软雅黑" panose="020B0503020204020204" pitchFamily="34" charset="-122"/>
            </a:endParaRPr>
          </a:p>
          <a:p>
            <a:pPr lvl="0">
              <a:lnSpc>
                <a:spcPct val="150000"/>
              </a:lnSpc>
            </a:pPr>
            <a:endParaRPr lang="en-US" altLang="zh-CN" sz="14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F537C11F-6EA3-499D-AEC1-DAD982436FBA}"/>
              </a:ext>
            </a:extLst>
          </p:cNvPr>
          <p:cNvSpPr/>
          <p:nvPr/>
        </p:nvSpPr>
        <p:spPr>
          <a:xfrm flipH="1">
            <a:off x="1845394" y="4944023"/>
            <a:ext cx="5064313" cy="920044"/>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itchFamily="34" charset="-122"/>
              <a:ea typeface="微软雅黑" pitchFamily="34" charset="-122"/>
            </a:endParaRPr>
          </a:p>
        </p:txBody>
      </p:sp>
      <p:sp>
        <p:nvSpPr>
          <p:cNvPr id="10" name="TextBox 24">
            <a:extLst>
              <a:ext uri="{FF2B5EF4-FFF2-40B4-BE49-F238E27FC236}">
                <a16:creationId xmlns:a16="http://schemas.microsoft.com/office/drawing/2014/main" id="{8AF89923-5AC4-459C-8E0F-87269097913E}"/>
              </a:ext>
            </a:extLst>
          </p:cNvPr>
          <p:cNvSpPr txBox="1"/>
          <p:nvPr/>
        </p:nvSpPr>
        <p:spPr>
          <a:xfrm flipH="1">
            <a:off x="2778441" y="5073009"/>
            <a:ext cx="2901180" cy="523220"/>
          </a:xfrm>
          <a:prstGeom prst="rect">
            <a:avLst/>
          </a:prstGeom>
          <a:noFill/>
        </p:spPr>
        <p:txBody>
          <a:bodyPr wrap="square" rtlCol="0">
            <a:spAutoFit/>
          </a:bodyPr>
          <a:lstStyle/>
          <a:p>
            <a:pPr algn="ctr"/>
            <a:r>
              <a:rPr lang="zh-CN" altLang="en-US" sz="2800" dirty="0">
                <a:solidFill>
                  <a:schemeClr val="bg1"/>
                </a:solidFill>
                <a:latin typeface="微软雅黑" pitchFamily="34" charset="-122"/>
                <a:ea typeface="微软雅黑" pitchFamily="34" charset="-122"/>
              </a:rPr>
              <a:t>添加标题</a:t>
            </a:r>
          </a:p>
        </p:txBody>
      </p:sp>
      <p:sp>
        <p:nvSpPr>
          <p:cNvPr id="13" name="Rectangle 13" descr="FD1DDF730CE4456e89755B07FE1653D0# #Rectangle 13">
            <a:extLst>
              <a:ext uri="{FF2B5EF4-FFF2-40B4-BE49-F238E27FC236}">
                <a16:creationId xmlns:a16="http://schemas.microsoft.com/office/drawing/2014/main" id="{C769519C-2CE7-4A6A-89FF-9A30015A6E29}"/>
              </a:ext>
            </a:extLst>
          </p:cNvPr>
          <p:cNvSpPr>
            <a:spLocks noChangeArrowheads="1"/>
          </p:cNvSpPr>
          <p:nvPr/>
        </p:nvSpPr>
        <p:spPr bwMode="auto">
          <a:xfrm flipH="1">
            <a:off x="2814326" y="5514753"/>
            <a:ext cx="2900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050" dirty="0">
                <a:solidFill>
                  <a:schemeClr val="bg1"/>
                </a:solidFill>
                <a:latin typeface="微软雅黑" pitchFamily="34" charset="-122"/>
                <a:ea typeface="微软雅黑" pitchFamily="34" charset="-122"/>
              </a:rPr>
              <a:t>此处添加简短文字说明。</a:t>
            </a:r>
            <a:endParaRPr lang="en-US" altLang="zh-CN" sz="105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5766712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50"/>
                                        <p:tgtEl>
                                          <p:spTgt spid="6"/>
                                        </p:tgtEl>
                                      </p:cBhvr>
                                    </p:animEffect>
                                    <p:anim calcmode="lin" valueType="num">
                                      <p:cBhvr>
                                        <p:cTn id="16" dur="250" fill="hold"/>
                                        <p:tgtEl>
                                          <p:spTgt spid="6"/>
                                        </p:tgtEl>
                                        <p:attrNameLst>
                                          <p:attrName>ppt_x</p:attrName>
                                        </p:attrNameLst>
                                      </p:cBhvr>
                                      <p:tavLst>
                                        <p:tav tm="0">
                                          <p:val>
                                            <p:strVal val="#ppt_x"/>
                                          </p:val>
                                        </p:tav>
                                        <p:tav tm="100000">
                                          <p:val>
                                            <p:strVal val="#ppt_x"/>
                                          </p:val>
                                        </p:tav>
                                      </p:tavLst>
                                    </p:anim>
                                    <p:anim calcmode="lin" valueType="num">
                                      <p:cBhvr>
                                        <p:cTn id="17" dur="25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42"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250"/>
                                        <p:tgtEl>
                                          <p:spTgt spid="7"/>
                                        </p:tgtEl>
                                      </p:cBhvr>
                                    </p:animEffect>
                                    <p:anim calcmode="lin" valueType="num">
                                      <p:cBhvr>
                                        <p:cTn id="22" dur="250" fill="hold"/>
                                        <p:tgtEl>
                                          <p:spTgt spid="7"/>
                                        </p:tgtEl>
                                        <p:attrNameLst>
                                          <p:attrName>ppt_x</p:attrName>
                                        </p:attrNameLst>
                                      </p:cBhvr>
                                      <p:tavLst>
                                        <p:tav tm="0">
                                          <p:val>
                                            <p:strVal val="#ppt_x"/>
                                          </p:val>
                                        </p:tav>
                                        <p:tav tm="100000">
                                          <p:val>
                                            <p:strVal val="#ppt_x"/>
                                          </p:val>
                                        </p:tav>
                                      </p:tavLst>
                                    </p:anim>
                                    <p:anim calcmode="lin" valueType="num">
                                      <p:cBhvr>
                                        <p:cTn id="23" dur="2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grpSp>
      <p:cxnSp>
        <p:nvCxnSpPr>
          <p:cNvPr id="5" name="Straight Connector 16">
            <a:extLst>
              <a:ext uri="{FF2B5EF4-FFF2-40B4-BE49-F238E27FC236}">
                <a16:creationId xmlns:a16="http://schemas.microsoft.com/office/drawing/2014/main" id="{8F987E74-791E-4D37-BBC9-1DB5842AFA03}"/>
              </a:ext>
            </a:extLst>
          </p:cNvPr>
          <p:cNvCxnSpPr/>
          <p:nvPr/>
        </p:nvCxnSpPr>
        <p:spPr>
          <a:xfrm flipH="1">
            <a:off x="6060128" y="2095695"/>
            <a:ext cx="0" cy="39195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4A7CBBD2-86F0-49B8-96BC-82D50305EB76}"/>
              </a:ext>
            </a:extLst>
          </p:cNvPr>
          <p:cNvGrpSpPr/>
          <p:nvPr/>
        </p:nvGrpSpPr>
        <p:grpSpPr>
          <a:xfrm>
            <a:off x="2260744" y="1818296"/>
            <a:ext cx="3000740" cy="4268567"/>
            <a:chOff x="7681774" y="2874412"/>
            <a:chExt cx="2700795" cy="3841894"/>
          </a:xfrm>
        </p:grpSpPr>
        <p:sp>
          <p:nvSpPr>
            <p:cNvPr id="7" name="Freeform 161">
              <a:extLst>
                <a:ext uri="{FF2B5EF4-FFF2-40B4-BE49-F238E27FC236}">
                  <a16:creationId xmlns:a16="http://schemas.microsoft.com/office/drawing/2014/main" id="{675C9A86-BA7C-45CA-85EC-B2BA8A8D241C}"/>
                </a:ext>
              </a:extLst>
            </p:cNvPr>
            <p:cNvSpPr>
              <a:spLocks/>
            </p:cNvSpPr>
            <p:nvPr/>
          </p:nvSpPr>
          <p:spPr bwMode="auto">
            <a:xfrm>
              <a:off x="9564618" y="3572970"/>
              <a:ext cx="817951" cy="1282173"/>
            </a:xfrm>
            <a:custGeom>
              <a:avLst/>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solidFill>
              <a:srgbClr val="BE6867"/>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 name="Freeform 162">
              <a:extLst>
                <a:ext uri="{FF2B5EF4-FFF2-40B4-BE49-F238E27FC236}">
                  <a16:creationId xmlns:a16="http://schemas.microsoft.com/office/drawing/2014/main" id="{46428D11-D10B-4E01-BD5C-D09A4E99C546}"/>
                </a:ext>
              </a:extLst>
            </p:cNvPr>
            <p:cNvSpPr>
              <a:spLocks/>
            </p:cNvSpPr>
            <p:nvPr/>
          </p:nvSpPr>
          <p:spPr bwMode="auto">
            <a:xfrm>
              <a:off x="9074441" y="2880344"/>
              <a:ext cx="1113837" cy="1007051"/>
            </a:xfrm>
            <a:custGeom>
              <a:avLst/>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solidFill>
              <a:srgbClr val="BE6867"/>
            </a:solidFill>
            <a:ln>
              <a:noFill/>
            </a:ln>
            <a:extLst/>
          </p:spPr>
          <p:txBody>
            <a:bodyPr vert="horz" wrap="square" lIns="91440" tIns="45720" rIns="91440" bIns="45720" numCol="1" anchor="t" anchorCtr="0" compatLnSpc="1">
              <a:prstTxWarp prst="textNoShape">
                <a:avLst/>
              </a:prstTxWarp>
            </a:bodyPr>
            <a:lstStyle/>
            <a:p>
              <a:pPr algn="ctr"/>
              <a:endParaRPr lang="en-US" dirty="0"/>
            </a:p>
          </p:txBody>
        </p:sp>
        <p:sp>
          <p:nvSpPr>
            <p:cNvPr id="10" name="Freeform 165">
              <a:extLst>
                <a:ext uri="{FF2B5EF4-FFF2-40B4-BE49-F238E27FC236}">
                  <a16:creationId xmlns:a16="http://schemas.microsoft.com/office/drawing/2014/main" id="{F1F441CB-8631-4BCA-83EE-411221362C84}"/>
                </a:ext>
              </a:extLst>
            </p:cNvPr>
            <p:cNvSpPr>
              <a:spLocks/>
            </p:cNvSpPr>
            <p:nvPr/>
          </p:nvSpPr>
          <p:spPr bwMode="auto">
            <a:xfrm>
              <a:off x="7681774" y="3575937"/>
              <a:ext cx="817951" cy="1282915"/>
            </a:xfrm>
            <a:custGeom>
              <a:avLst/>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solidFill>
              <a:srgbClr val="BE6867"/>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3" name="Freeform 166">
              <a:extLst>
                <a:ext uri="{FF2B5EF4-FFF2-40B4-BE49-F238E27FC236}">
                  <a16:creationId xmlns:a16="http://schemas.microsoft.com/office/drawing/2014/main" id="{50E805EF-DEC5-4514-92C6-B0A90B94B048}"/>
                </a:ext>
              </a:extLst>
            </p:cNvPr>
            <p:cNvSpPr>
              <a:spLocks/>
            </p:cNvSpPr>
            <p:nvPr/>
          </p:nvSpPr>
          <p:spPr bwMode="auto">
            <a:xfrm>
              <a:off x="7887189" y="2874412"/>
              <a:ext cx="1114579" cy="995927"/>
            </a:xfrm>
            <a:custGeom>
              <a:avLst/>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solidFill>
              <a:srgbClr val="BE6867"/>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4" name="Freeform 56">
              <a:extLst>
                <a:ext uri="{FF2B5EF4-FFF2-40B4-BE49-F238E27FC236}">
                  <a16:creationId xmlns:a16="http://schemas.microsoft.com/office/drawing/2014/main" id="{428A2FB8-6492-452A-813E-83089901919F}"/>
                </a:ext>
              </a:extLst>
            </p:cNvPr>
            <p:cNvSpPr>
              <a:spLocks/>
            </p:cNvSpPr>
            <p:nvPr/>
          </p:nvSpPr>
          <p:spPr bwMode="auto">
            <a:xfrm flipH="1">
              <a:off x="7966774" y="4565873"/>
              <a:ext cx="1908040" cy="2150433"/>
            </a:xfrm>
            <a:custGeom>
              <a:avLst/>
              <a:gdLst>
                <a:gd name="T0" fmla="*/ 240 w 1330"/>
                <a:gd name="T1" fmla="*/ 1082 h 1500"/>
                <a:gd name="T2" fmla="*/ 166 w 1330"/>
                <a:gd name="T3" fmla="*/ 1500 h 1500"/>
                <a:gd name="T4" fmla="*/ 824 w 1330"/>
                <a:gd name="T5" fmla="*/ 1500 h 1500"/>
                <a:gd name="T6" fmla="*/ 866 w 1330"/>
                <a:gd name="T7" fmla="*/ 1322 h 1500"/>
                <a:gd name="T8" fmla="*/ 1134 w 1330"/>
                <a:gd name="T9" fmla="*/ 1293 h 1500"/>
                <a:gd name="T10" fmla="*/ 1188 w 1330"/>
                <a:gd name="T11" fmla="*/ 1207 h 1500"/>
                <a:gd name="T12" fmla="*/ 1195 w 1330"/>
                <a:gd name="T13" fmla="*/ 1123 h 1500"/>
                <a:gd name="T14" fmla="*/ 1206 w 1330"/>
                <a:gd name="T15" fmla="*/ 1055 h 1500"/>
                <a:gd name="T16" fmla="*/ 1226 w 1330"/>
                <a:gd name="T17" fmla="*/ 978 h 1500"/>
                <a:gd name="T18" fmla="*/ 1254 w 1330"/>
                <a:gd name="T19" fmla="*/ 922 h 1500"/>
                <a:gd name="T20" fmla="*/ 1319 w 1330"/>
                <a:gd name="T21" fmla="*/ 869 h 1500"/>
                <a:gd name="T22" fmla="*/ 1225 w 1330"/>
                <a:gd name="T23" fmla="*/ 727 h 1500"/>
                <a:gd name="T24" fmla="*/ 1169 w 1330"/>
                <a:gd name="T25" fmla="*/ 629 h 1500"/>
                <a:gd name="T26" fmla="*/ 1193 w 1330"/>
                <a:gd name="T27" fmla="*/ 552 h 1500"/>
                <a:gd name="T28" fmla="*/ 628 w 1330"/>
                <a:gd name="T29" fmla="*/ 0 h 1500"/>
                <a:gd name="T30" fmla="*/ 0 w 1330"/>
                <a:gd name="T31" fmla="*/ 544 h 1500"/>
                <a:gd name="T32" fmla="*/ 240 w 1330"/>
                <a:gd name="T33" fmla="*/ 108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0" h="1500">
                  <a:moveTo>
                    <a:pt x="240" y="1082"/>
                  </a:moveTo>
                  <a:cubicBezTo>
                    <a:pt x="296" y="1206"/>
                    <a:pt x="216" y="1374"/>
                    <a:pt x="166" y="1500"/>
                  </a:cubicBezTo>
                  <a:cubicBezTo>
                    <a:pt x="362" y="1500"/>
                    <a:pt x="824" y="1500"/>
                    <a:pt x="824" y="1500"/>
                  </a:cubicBezTo>
                  <a:cubicBezTo>
                    <a:pt x="824" y="1500"/>
                    <a:pt x="825" y="1358"/>
                    <a:pt x="866" y="1322"/>
                  </a:cubicBezTo>
                  <a:cubicBezTo>
                    <a:pt x="907" y="1286"/>
                    <a:pt x="1089" y="1308"/>
                    <a:pt x="1134" y="1293"/>
                  </a:cubicBezTo>
                  <a:cubicBezTo>
                    <a:pt x="1179" y="1278"/>
                    <a:pt x="1196" y="1242"/>
                    <a:pt x="1188" y="1207"/>
                  </a:cubicBezTo>
                  <a:cubicBezTo>
                    <a:pt x="1180" y="1172"/>
                    <a:pt x="1170" y="1143"/>
                    <a:pt x="1195" y="1123"/>
                  </a:cubicBezTo>
                  <a:cubicBezTo>
                    <a:pt x="1220" y="1103"/>
                    <a:pt x="1224" y="1081"/>
                    <a:pt x="1206" y="1055"/>
                  </a:cubicBezTo>
                  <a:cubicBezTo>
                    <a:pt x="1249" y="1038"/>
                    <a:pt x="1245" y="1003"/>
                    <a:pt x="1226" y="978"/>
                  </a:cubicBezTo>
                  <a:cubicBezTo>
                    <a:pt x="1207" y="953"/>
                    <a:pt x="1208" y="931"/>
                    <a:pt x="1254" y="922"/>
                  </a:cubicBezTo>
                  <a:cubicBezTo>
                    <a:pt x="1300" y="913"/>
                    <a:pt x="1330" y="895"/>
                    <a:pt x="1319" y="869"/>
                  </a:cubicBezTo>
                  <a:cubicBezTo>
                    <a:pt x="1308" y="843"/>
                    <a:pt x="1262" y="774"/>
                    <a:pt x="1225" y="727"/>
                  </a:cubicBezTo>
                  <a:cubicBezTo>
                    <a:pt x="1188" y="680"/>
                    <a:pt x="1166" y="642"/>
                    <a:pt x="1169" y="629"/>
                  </a:cubicBezTo>
                  <a:cubicBezTo>
                    <a:pt x="1172" y="616"/>
                    <a:pt x="1193" y="588"/>
                    <a:pt x="1193" y="552"/>
                  </a:cubicBezTo>
                  <a:cubicBezTo>
                    <a:pt x="1193" y="451"/>
                    <a:pt x="1076" y="0"/>
                    <a:pt x="628" y="0"/>
                  </a:cubicBezTo>
                  <a:cubicBezTo>
                    <a:pt x="180" y="0"/>
                    <a:pt x="0" y="208"/>
                    <a:pt x="0" y="544"/>
                  </a:cubicBezTo>
                  <a:cubicBezTo>
                    <a:pt x="0" y="806"/>
                    <a:pt x="184" y="958"/>
                    <a:pt x="240" y="1082"/>
                  </a:cubicBezTo>
                  <a:close/>
                </a:path>
              </a:pathLst>
            </a:custGeom>
            <a:solidFill>
              <a:srgbClr val="BE6867"/>
            </a:solidFill>
            <a:ln>
              <a:noFill/>
            </a:ln>
          </p:spPr>
          <p:txBody>
            <a:bodyPr vert="horz" wrap="square" lIns="91440" tIns="45720" rIns="91440" bIns="45720" numCol="1" anchor="t" anchorCtr="0" compatLnSpc="1">
              <a:prstTxWarp prst="textNoShape">
                <a:avLst/>
              </a:prstTxWarp>
            </a:bodyPr>
            <a:lstStyle/>
            <a:p>
              <a:endParaRPr lang="id-ID"/>
            </a:p>
          </p:txBody>
        </p:sp>
        <p:sp>
          <p:nvSpPr>
            <p:cNvPr id="15" name="Freeform 279">
              <a:extLst>
                <a:ext uri="{FF2B5EF4-FFF2-40B4-BE49-F238E27FC236}">
                  <a16:creationId xmlns:a16="http://schemas.microsoft.com/office/drawing/2014/main" id="{62BCF5B3-5B91-418E-81BA-D86724E009AA}"/>
                </a:ext>
              </a:extLst>
            </p:cNvPr>
            <p:cNvSpPr>
              <a:spLocks/>
            </p:cNvSpPr>
            <p:nvPr/>
          </p:nvSpPr>
          <p:spPr bwMode="auto">
            <a:xfrm>
              <a:off x="8456087" y="3323766"/>
              <a:ext cx="160338" cy="160338"/>
            </a:xfrm>
            <a:custGeom>
              <a:avLst/>
              <a:gdLst>
                <a:gd name="T0" fmla="*/ 54 w 75"/>
                <a:gd name="T1" fmla="*/ 2 h 75"/>
                <a:gd name="T2" fmla="*/ 37 w 75"/>
                <a:gd name="T3" fmla="*/ 19 h 75"/>
                <a:gd name="T4" fmla="*/ 21 w 75"/>
                <a:gd name="T5" fmla="*/ 2 h 75"/>
                <a:gd name="T6" fmla="*/ 16 w 75"/>
                <a:gd name="T7" fmla="*/ 0 h 75"/>
                <a:gd name="T8" fmla="*/ 1 w 75"/>
                <a:gd name="T9" fmla="*/ 15 h 75"/>
                <a:gd name="T10" fmla="*/ 2 w 75"/>
                <a:gd name="T11" fmla="*/ 20 h 75"/>
                <a:gd name="T12" fmla="*/ 19 w 75"/>
                <a:gd name="T13" fmla="*/ 37 h 75"/>
                <a:gd name="T14" fmla="*/ 2 w 75"/>
                <a:gd name="T15" fmla="*/ 54 h 75"/>
                <a:gd name="T16" fmla="*/ 1 w 75"/>
                <a:gd name="T17" fmla="*/ 59 h 75"/>
                <a:gd name="T18" fmla="*/ 16 w 75"/>
                <a:gd name="T19" fmla="*/ 74 h 75"/>
                <a:gd name="T20" fmla="*/ 21 w 75"/>
                <a:gd name="T21" fmla="*/ 72 h 75"/>
                <a:gd name="T22" fmla="*/ 37 w 75"/>
                <a:gd name="T23" fmla="*/ 55 h 75"/>
                <a:gd name="T24" fmla="*/ 54 w 75"/>
                <a:gd name="T25" fmla="*/ 72 h 75"/>
                <a:gd name="T26" fmla="*/ 59 w 75"/>
                <a:gd name="T27" fmla="*/ 74 h 75"/>
                <a:gd name="T28" fmla="*/ 74 w 75"/>
                <a:gd name="T29" fmla="*/ 59 h 75"/>
                <a:gd name="T30" fmla="*/ 72 w 75"/>
                <a:gd name="T31" fmla="*/ 54 h 75"/>
                <a:gd name="T32" fmla="*/ 55 w 75"/>
                <a:gd name="T33" fmla="*/ 37 h 75"/>
                <a:gd name="T34" fmla="*/ 72 w 75"/>
                <a:gd name="T35" fmla="*/ 20 h 75"/>
                <a:gd name="T36" fmla="*/ 74 w 75"/>
                <a:gd name="T37" fmla="*/ 15 h 75"/>
                <a:gd name="T38" fmla="*/ 59 w 75"/>
                <a:gd name="T39" fmla="*/ 0 h 75"/>
                <a:gd name="T40" fmla="*/ 54 w 75"/>
                <a:gd name="T41" fmla="*/ 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75">
                  <a:moveTo>
                    <a:pt x="54" y="2"/>
                  </a:moveTo>
                  <a:cubicBezTo>
                    <a:pt x="37" y="19"/>
                    <a:pt x="37" y="19"/>
                    <a:pt x="37" y="19"/>
                  </a:cubicBezTo>
                  <a:cubicBezTo>
                    <a:pt x="21" y="2"/>
                    <a:pt x="21" y="2"/>
                    <a:pt x="21" y="2"/>
                  </a:cubicBezTo>
                  <a:cubicBezTo>
                    <a:pt x="19" y="0"/>
                    <a:pt x="16" y="0"/>
                    <a:pt x="16" y="0"/>
                  </a:cubicBezTo>
                  <a:cubicBezTo>
                    <a:pt x="1" y="15"/>
                    <a:pt x="1" y="15"/>
                    <a:pt x="1" y="15"/>
                  </a:cubicBezTo>
                  <a:cubicBezTo>
                    <a:pt x="0" y="16"/>
                    <a:pt x="1" y="18"/>
                    <a:pt x="2" y="20"/>
                  </a:cubicBezTo>
                  <a:cubicBezTo>
                    <a:pt x="19" y="37"/>
                    <a:pt x="19" y="37"/>
                    <a:pt x="19" y="37"/>
                  </a:cubicBezTo>
                  <a:cubicBezTo>
                    <a:pt x="2" y="54"/>
                    <a:pt x="2" y="54"/>
                    <a:pt x="2" y="54"/>
                  </a:cubicBezTo>
                  <a:cubicBezTo>
                    <a:pt x="1" y="56"/>
                    <a:pt x="0" y="58"/>
                    <a:pt x="1" y="59"/>
                  </a:cubicBezTo>
                  <a:cubicBezTo>
                    <a:pt x="16" y="74"/>
                    <a:pt x="16" y="74"/>
                    <a:pt x="16" y="74"/>
                  </a:cubicBezTo>
                  <a:cubicBezTo>
                    <a:pt x="16" y="75"/>
                    <a:pt x="19" y="74"/>
                    <a:pt x="21" y="72"/>
                  </a:cubicBezTo>
                  <a:cubicBezTo>
                    <a:pt x="37" y="55"/>
                    <a:pt x="37" y="55"/>
                    <a:pt x="37" y="55"/>
                  </a:cubicBezTo>
                  <a:cubicBezTo>
                    <a:pt x="54" y="72"/>
                    <a:pt x="54" y="72"/>
                    <a:pt x="54" y="72"/>
                  </a:cubicBezTo>
                  <a:cubicBezTo>
                    <a:pt x="56" y="74"/>
                    <a:pt x="58" y="75"/>
                    <a:pt x="59" y="74"/>
                  </a:cubicBezTo>
                  <a:cubicBezTo>
                    <a:pt x="74" y="59"/>
                    <a:pt x="74" y="59"/>
                    <a:pt x="74" y="59"/>
                  </a:cubicBezTo>
                  <a:cubicBezTo>
                    <a:pt x="75" y="58"/>
                    <a:pt x="74" y="56"/>
                    <a:pt x="72" y="54"/>
                  </a:cubicBezTo>
                  <a:cubicBezTo>
                    <a:pt x="55" y="37"/>
                    <a:pt x="55" y="37"/>
                    <a:pt x="55" y="37"/>
                  </a:cubicBezTo>
                  <a:cubicBezTo>
                    <a:pt x="72" y="20"/>
                    <a:pt x="72" y="20"/>
                    <a:pt x="72" y="20"/>
                  </a:cubicBezTo>
                  <a:cubicBezTo>
                    <a:pt x="74" y="18"/>
                    <a:pt x="75" y="16"/>
                    <a:pt x="74" y="15"/>
                  </a:cubicBezTo>
                  <a:cubicBezTo>
                    <a:pt x="59" y="0"/>
                    <a:pt x="59" y="0"/>
                    <a:pt x="59" y="0"/>
                  </a:cubicBezTo>
                  <a:cubicBezTo>
                    <a:pt x="58" y="0"/>
                    <a:pt x="56" y="0"/>
                    <a:pt x="54"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85">
              <a:extLst>
                <a:ext uri="{FF2B5EF4-FFF2-40B4-BE49-F238E27FC236}">
                  <a16:creationId xmlns:a16="http://schemas.microsoft.com/office/drawing/2014/main" id="{4A00FBCC-D468-43D9-8FE2-DE1394ACF215}"/>
                </a:ext>
              </a:extLst>
            </p:cNvPr>
            <p:cNvSpPr>
              <a:spLocks noEditPoints="1"/>
            </p:cNvSpPr>
            <p:nvPr/>
          </p:nvSpPr>
          <p:spPr bwMode="auto">
            <a:xfrm>
              <a:off x="7980176" y="4026394"/>
              <a:ext cx="165100" cy="238125"/>
            </a:xfrm>
            <a:custGeom>
              <a:avLst/>
              <a:gdLst>
                <a:gd name="T0" fmla="*/ 76 w 77"/>
                <a:gd name="T1" fmla="*/ 22 h 111"/>
                <a:gd name="T2" fmla="*/ 75 w 77"/>
                <a:gd name="T3" fmla="*/ 24 h 111"/>
                <a:gd name="T4" fmla="*/ 74 w 77"/>
                <a:gd name="T5" fmla="*/ 46 h 111"/>
                <a:gd name="T6" fmla="*/ 72 w 77"/>
                <a:gd name="T7" fmla="*/ 45 h 111"/>
                <a:gd name="T8" fmla="*/ 67 w 77"/>
                <a:gd name="T9" fmla="*/ 42 h 111"/>
                <a:gd name="T10" fmla="*/ 62 w 77"/>
                <a:gd name="T11" fmla="*/ 40 h 111"/>
                <a:gd name="T12" fmla="*/ 60 w 77"/>
                <a:gd name="T13" fmla="*/ 36 h 111"/>
                <a:gd name="T14" fmla="*/ 56 w 77"/>
                <a:gd name="T15" fmla="*/ 32 h 111"/>
                <a:gd name="T16" fmla="*/ 52 w 77"/>
                <a:gd name="T17" fmla="*/ 29 h 111"/>
                <a:gd name="T18" fmla="*/ 46 w 77"/>
                <a:gd name="T19" fmla="*/ 25 h 111"/>
                <a:gd name="T20" fmla="*/ 46 w 77"/>
                <a:gd name="T21" fmla="*/ 25 h 111"/>
                <a:gd name="T22" fmla="*/ 47 w 77"/>
                <a:gd name="T23" fmla="*/ 19 h 111"/>
                <a:gd name="T24" fmla="*/ 45 w 77"/>
                <a:gd name="T25" fmla="*/ 16 h 111"/>
                <a:gd name="T26" fmla="*/ 44 w 77"/>
                <a:gd name="T27" fmla="*/ 16 h 111"/>
                <a:gd name="T28" fmla="*/ 36 w 77"/>
                <a:gd name="T29" fmla="*/ 19 h 111"/>
                <a:gd name="T30" fmla="*/ 24 w 77"/>
                <a:gd name="T31" fmla="*/ 26 h 111"/>
                <a:gd name="T32" fmla="*/ 18 w 77"/>
                <a:gd name="T33" fmla="*/ 31 h 111"/>
                <a:gd name="T34" fmla="*/ 11 w 77"/>
                <a:gd name="T35" fmla="*/ 37 h 111"/>
                <a:gd name="T36" fmla="*/ 6 w 77"/>
                <a:gd name="T37" fmla="*/ 45 h 111"/>
                <a:gd name="T38" fmla="*/ 1 w 77"/>
                <a:gd name="T39" fmla="*/ 56 h 111"/>
                <a:gd name="T40" fmla="*/ 3 w 77"/>
                <a:gd name="T41" fmla="*/ 58 h 111"/>
                <a:gd name="T42" fmla="*/ 11 w 77"/>
                <a:gd name="T43" fmla="*/ 52 h 111"/>
                <a:gd name="T44" fmla="*/ 18 w 77"/>
                <a:gd name="T45" fmla="*/ 44 h 111"/>
                <a:gd name="T46" fmla="*/ 20 w 77"/>
                <a:gd name="T47" fmla="*/ 39 h 111"/>
                <a:gd name="T48" fmla="*/ 29 w 77"/>
                <a:gd name="T49" fmla="*/ 35 h 111"/>
                <a:gd name="T50" fmla="*/ 29 w 77"/>
                <a:gd name="T51" fmla="*/ 34 h 111"/>
                <a:gd name="T52" fmla="*/ 26 w 77"/>
                <a:gd name="T53" fmla="*/ 39 h 111"/>
                <a:gd name="T54" fmla="*/ 20 w 77"/>
                <a:gd name="T55" fmla="*/ 67 h 111"/>
                <a:gd name="T56" fmla="*/ 6 w 77"/>
                <a:gd name="T57" fmla="*/ 105 h 111"/>
                <a:gd name="T58" fmla="*/ 9 w 77"/>
                <a:gd name="T59" fmla="*/ 109 h 111"/>
                <a:gd name="T60" fmla="*/ 17 w 77"/>
                <a:gd name="T61" fmla="*/ 105 h 111"/>
                <a:gd name="T62" fmla="*/ 26 w 77"/>
                <a:gd name="T63" fmla="*/ 85 h 111"/>
                <a:gd name="T64" fmla="*/ 30 w 77"/>
                <a:gd name="T65" fmla="*/ 64 h 111"/>
                <a:gd name="T66" fmla="*/ 32 w 77"/>
                <a:gd name="T67" fmla="*/ 67 h 111"/>
                <a:gd name="T68" fmla="*/ 35 w 77"/>
                <a:gd name="T69" fmla="*/ 71 h 111"/>
                <a:gd name="T70" fmla="*/ 47 w 77"/>
                <a:gd name="T71" fmla="*/ 77 h 111"/>
                <a:gd name="T72" fmla="*/ 46 w 77"/>
                <a:gd name="T73" fmla="*/ 95 h 111"/>
                <a:gd name="T74" fmla="*/ 47 w 77"/>
                <a:gd name="T75" fmla="*/ 106 h 111"/>
                <a:gd name="T76" fmla="*/ 48 w 77"/>
                <a:gd name="T77" fmla="*/ 108 h 111"/>
                <a:gd name="T78" fmla="*/ 56 w 77"/>
                <a:gd name="T79" fmla="*/ 106 h 111"/>
                <a:gd name="T80" fmla="*/ 45 w 77"/>
                <a:gd name="T81" fmla="*/ 63 h 111"/>
                <a:gd name="T82" fmla="*/ 34 w 77"/>
                <a:gd name="T83" fmla="*/ 57 h 111"/>
                <a:gd name="T84" fmla="*/ 43 w 77"/>
                <a:gd name="T85" fmla="*/ 43 h 111"/>
                <a:gd name="T86" fmla="*/ 44 w 77"/>
                <a:gd name="T87" fmla="*/ 35 h 111"/>
                <a:gd name="T88" fmla="*/ 47 w 77"/>
                <a:gd name="T89" fmla="*/ 38 h 111"/>
                <a:gd name="T90" fmla="*/ 58 w 77"/>
                <a:gd name="T91" fmla="*/ 44 h 111"/>
                <a:gd name="T92" fmla="*/ 70 w 77"/>
                <a:gd name="T93" fmla="*/ 51 h 111"/>
                <a:gd name="T94" fmla="*/ 74 w 77"/>
                <a:gd name="T95" fmla="*/ 50 h 111"/>
                <a:gd name="T96" fmla="*/ 73 w 77"/>
                <a:gd name="T97" fmla="*/ 106 h 111"/>
                <a:gd name="T98" fmla="*/ 74 w 77"/>
                <a:gd name="T99" fmla="*/ 107 h 111"/>
                <a:gd name="T100" fmla="*/ 74 w 77"/>
                <a:gd name="T101" fmla="*/ 107 h 111"/>
                <a:gd name="T102" fmla="*/ 75 w 77"/>
                <a:gd name="T103" fmla="*/ 106 h 111"/>
                <a:gd name="T104" fmla="*/ 77 w 77"/>
                <a:gd name="T105" fmla="*/ 24 h 111"/>
                <a:gd name="T106" fmla="*/ 76 w 77"/>
                <a:gd name="T107" fmla="*/ 22 h 111"/>
                <a:gd name="T108" fmla="*/ 48 w 77"/>
                <a:gd name="T109" fmla="*/ 13 h 111"/>
                <a:gd name="T110" fmla="*/ 55 w 77"/>
                <a:gd name="T111" fmla="*/ 7 h 111"/>
                <a:gd name="T112" fmla="*/ 48 w 77"/>
                <a:gd name="T113" fmla="*/ 0 h 111"/>
                <a:gd name="T114" fmla="*/ 41 w 77"/>
                <a:gd name="T115" fmla="*/ 7 h 111"/>
                <a:gd name="T116" fmla="*/ 48 w 77"/>
                <a:gd name="T117"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111">
                  <a:moveTo>
                    <a:pt x="76" y="22"/>
                  </a:moveTo>
                  <a:cubicBezTo>
                    <a:pt x="75" y="22"/>
                    <a:pt x="75" y="23"/>
                    <a:pt x="75" y="24"/>
                  </a:cubicBezTo>
                  <a:cubicBezTo>
                    <a:pt x="74" y="46"/>
                    <a:pt x="74" y="46"/>
                    <a:pt x="74" y="46"/>
                  </a:cubicBezTo>
                  <a:cubicBezTo>
                    <a:pt x="74" y="45"/>
                    <a:pt x="73" y="45"/>
                    <a:pt x="72" y="45"/>
                  </a:cubicBezTo>
                  <a:cubicBezTo>
                    <a:pt x="71" y="44"/>
                    <a:pt x="69" y="43"/>
                    <a:pt x="67" y="42"/>
                  </a:cubicBezTo>
                  <a:cubicBezTo>
                    <a:pt x="66" y="41"/>
                    <a:pt x="64" y="40"/>
                    <a:pt x="62" y="40"/>
                  </a:cubicBezTo>
                  <a:cubicBezTo>
                    <a:pt x="62" y="39"/>
                    <a:pt x="61" y="37"/>
                    <a:pt x="60" y="36"/>
                  </a:cubicBezTo>
                  <a:cubicBezTo>
                    <a:pt x="59" y="35"/>
                    <a:pt x="58" y="34"/>
                    <a:pt x="56" y="32"/>
                  </a:cubicBezTo>
                  <a:cubicBezTo>
                    <a:pt x="55" y="31"/>
                    <a:pt x="53" y="30"/>
                    <a:pt x="52" y="29"/>
                  </a:cubicBezTo>
                  <a:cubicBezTo>
                    <a:pt x="50" y="27"/>
                    <a:pt x="48" y="26"/>
                    <a:pt x="46" y="25"/>
                  </a:cubicBezTo>
                  <a:cubicBezTo>
                    <a:pt x="46" y="25"/>
                    <a:pt x="46" y="25"/>
                    <a:pt x="46" y="25"/>
                  </a:cubicBezTo>
                  <a:cubicBezTo>
                    <a:pt x="47" y="23"/>
                    <a:pt x="48" y="21"/>
                    <a:pt x="47" y="19"/>
                  </a:cubicBezTo>
                  <a:cubicBezTo>
                    <a:pt x="48" y="18"/>
                    <a:pt x="47" y="16"/>
                    <a:pt x="45" y="16"/>
                  </a:cubicBezTo>
                  <a:cubicBezTo>
                    <a:pt x="45" y="16"/>
                    <a:pt x="44" y="15"/>
                    <a:pt x="44" y="16"/>
                  </a:cubicBezTo>
                  <a:cubicBezTo>
                    <a:pt x="42" y="16"/>
                    <a:pt x="37" y="18"/>
                    <a:pt x="36" y="19"/>
                  </a:cubicBezTo>
                  <a:cubicBezTo>
                    <a:pt x="32" y="22"/>
                    <a:pt x="28" y="24"/>
                    <a:pt x="24" y="26"/>
                  </a:cubicBezTo>
                  <a:cubicBezTo>
                    <a:pt x="22" y="28"/>
                    <a:pt x="20" y="29"/>
                    <a:pt x="18" y="31"/>
                  </a:cubicBezTo>
                  <a:cubicBezTo>
                    <a:pt x="15" y="32"/>
                    <a:pt x="13" y="35"/>
                    <a:pt x="11" y="37"/>
                  </a:cubicBezTo>
                  <a:cubicBezTo>
                    <a:pt x="9" y="40"/>
                    <a:pt x="8" y="43"/>
                    <a:pt x="6" y="45"/>
                  </a:cubicBezTo>
                  <a:cubicBezTo>
                    <a:pt x="4" y="48"/>
                    <a:pt x="0" y="53"/>
                    <a:pt x="1" y="56"/>
                  </a:cubicBezTo>
                  <a:cubicBezTo>
                    <a:pt x="1" y="57"/>
                    <a:pt x="2" y="58"/>
                    <a:pt x="3" y="58"/>
                  </a:cubicBezTo>
                  <a:cubicBezTo>
                    <a:pt x="6" y="58"/>
                    <a:pt x="10" y="53"/>
                    <a:pt x="11" y="52"/>
                  </a:cubicBezTo>
                  <a:cubicBezTo>
                    <a:pt x="14" y="50"/>
                    <a:pt x="16" y="47"/>
                    <a:pt x="18" y="44"/>
                  </a:cubicBezTo>
                  <a:cubicBezTo>
                    <a:pt x="19" y="43"/>
                    <a:pt x="19" y="41"/>
                    <a:pt x="20" y="39"/>
                  </a:cubicBezTo>
                  <a:cubicBezTo>
                    <a:pt x="22" y="41"/>
                    <a:pt x="27" y="36"/>
                    <a:pt x="29" y="35"/>
                  </a:cubicBezTo>
                  <a:cubicBezTo>
                    <a:pt x="29" y="35"/>
                    <a:pt x="29" y="35"/>
                    <a:pt x="29" y="34"/>
                  </a:cubicBezTo>
                  <a:cubicBezTo>
                    <a:pt x="28" y="36"/>
                    <a:pt x="27" y="37"/>
                    <a:pt x="26" y="39"/>
                  </a:cubicBezTo>
                  <a:cubicBezTo>
                    <a:pt x="20" y="48"/>
                    <a:pt x="23" y="57"/>
                    <a:pt x="20" y="67"/>
                  </a:cubicBezTo>
                  <a:cubicBezTo>
                    <a:pt x="15" y="79"/>
                    <a:pt x="11" y="92"/>
                    <a:pt x="6" y="105"/>
                  </a:cubicBezTo>
                  <a:cubicBezTo>
                    <a:pt x="5" y="107"/>
                    <a:pt x="7" y="109"/>
                    <a:pt x="9" y="109"/>
                  </a:cubicBezTo>
                  <a:cubicBezTo>
                    <a:pt x="13" y="110"/>
                    <a:pt x="16" y="108"/>
                    <a:pt x="17" y="105"/>
                  </a:cubicBezTo>
                  <a:cubicBezTo>
                    <a:pt x="21" y="99"/>
                    <a:pt x="23" y="92"/>
                    <a:pt x="26" y="85"/>
                  </a:cubicBezTo>
                  <a:cubicBezTo>
                    <a:pt x="28" y="78"/>
                    <a:pt x="28" y="71"/>
                    <a:pt x="30" y="64"/>
                  </a:cubicBezTo>
                  <a:cubicBezTo>
                    <a:pt x="30" y="65"/>
                    <a:pt x="31" y="66"/>
                    <a:pt x="32" y="67"/>
                  </a:cubicBezTo>
                  <a:cubicBezTo>
                    <a:pt x="33" y="68"/>
                    <a:pt x="34" y="70"/>
                    <a:pt x="35" y="71"/>
                  </a:cubicBezTo>
                  <a:cubicBezTo>
                    <a:pt x="38" y="74"/>
                    <a:pt x="43" y="76"/>
                    <a:pt x="47" y="77"/>
                  </a:cubicBezTo>
                  <a:cubicBezTo>
                    <a:pt x="45" y="77"/>
                    <a:pt x="46" y="94"/>
                    <a:pt x="46" y="95"/>
                  </a:cubicBezTo>
                  <a:cubicBezTo>
                    <a:pt x="46" y="99"/>
                    <a:pt x="47" y="103"/>
                    <a:pt x="47" y="106"/>
                  </a:cubicBezTo>
                  <a:cubicBezTo>
                    <a:pt x="47" y="107"/>
                    <a:pt x="48" y="108"/>
                    <a:pt x="48" y="108"/>
                  </a:cubicBezTo>
                  <a:cubicBezTo>
                    <a:pt x="51" y="111"/>
                    <a:pt x="56" y="109"/>
                    <a:pt x="56" y="106"/>
                  </a:cubicBezTo>
                  <a:cubicBezTo>
                    <a:pt x="56" y="91"/>
                    <a:pt x="59" y="75"/>
                    <a:pt x="45" y="63"/>
                  </a:cubicBezTo>
                  <a:cubicBezTo>
                    <a:pt x="42" y="61"/>
                    <a:pt x="38" y="58"/>
                    <a:pt x="34" y="57"/>
                  </a:cubicBezTo>
                  <a:cubicBezTo>
                    <a:pt x="38" y="52"/>
                    <a:pt x="41" y="49"/>
                    <a:pt x="43" y="43"/>
                  </a:cubicBezTo>
                  <a:cubicBezTo>
                    <a:pt x="44" y="40"/>
                    <a:pt x="44" y="37"/>
                    <a:pt x="44" y="35"/>
                  </a:cubicBezTo>
                  <a:cubicBezTo>
                    <a:pt x="45" y="36"/>
                    <a:pt x="46" y="37"/>
                    <a:pt x="47" y="38"/>
                  </a:cubicBezTo>
                  <a:cubicBezTo>
                    <a:pt x="50" y="41"/>
                    <a:pt x="54" y="44"/>
                    <a:pt x="58" y="44"/>
                  </a:cubicBezTo>
                  <a:cubicBezTo>
                    <a:pt x="61" y="48"/>
                    <a:pt x="65" y="50"/>
                    <a:pt x="70" y="51"/>
                  </a:cubicBezTo>
                  <a:cubicBezTo>
                    <a:pt x="71" y="51"/>
                    <a:pt x="73" y="51"/>
                    <a:pt x="74" y="50"/>
                  </a:cubicBezTo>
                  <a:cubicBezTo>
                    <a:pt x="73" y="106"/>
                    <a:pt x="73" y="106"/>
                    <a:pt x="73" y="106"/>
                  </a:cubicBezTo>
                  <a:cubicBezTo>
                    <a:pt x="73" y="106"/>
                    <a:pt x="73" y="107"/>
                    <a:pt x="74" y="107"/>
                  </a:cubicBezTo>
                  <a:cubicBezTo>
                    <a:pt x="74" y="107"/>
                    <a:pt x="74" y="107"/>
                    <a:pt x="74" y="107"/>
                  </a:cubicBezTo>
                  <a:cubicBezTo>
                    <a:pt x="75" y="107"/>
                    <a:pt x="75" y="106"/>
                    <a:pt x="75" y="106"/>
                  </a:cubicBezTo>
                  <a:cubicBezTo>
                    <a:pt x="77" y="24"/>
                    <a:pt x="77" y="24"/>
                    <a:pt x="77" y="24"/>
                  </a:cubicBezTo>
                  <a:cubicBezTo>
                    <a:pt x="77" y="23"/>
                    <a:pt x="77" y="22"/>
                    <a:pt x="76" y="22"/>
                  </a:cubicBezTo>
                  <a:close/>
                  <a:moveTo>
                    <a:pt x="48" y="13"/>
                  </a:moveTo>
                  <a:cubicBezTo>
                    <a:pt x="52" y="13"/>
                    <a:pt x="55" y="10"/>
                    <a:pt x="55" y="7"/>
                  </a:cubicBezTo>
                  <a:cubicBezTo>
                    <a:pt x="55" y="3"/>
                    <a:pt x="52" y="0"/>
                    <a:pt x="48" y="0"/>
                  </a:cubicBezTo>
                  <a:cubicBezTo>
                    <a:pt x="44" y="0"/>
                    <a:pt x="41" y="3"/>
                    <a:pt x="41" y="7"/>
                  </a:cubicBezTo>
                  <a:cubicBezTo>
                    <a:pt x="41" y="10"/>
                    <a:pt x="44" y="13"/>
                    <a:pt x="48" y="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92">
              <a:extLst>
                <a:ext uri="{FF2B5EF4-FFF2-40B4-BE49-F238E27FC236}">
                  <a16:creationId xmlns:a16="http://schemas.microsoft.com/office/drawing/2014/main" id="{1B7521D2-55B6-4052-B10F-D51066F51439}"/>
                </a:ext>
              </a:extLst>
            </p:cNvPr>
            <p:cNvSpPr>
              <a:spLocks/>
            </p:cNvSpPr>
            <p:nvPr/>
          </p:nvSpPr>
          <p:spPr bwMode="auto">
            <a:xfrm>
              <a:off x="9885486" y="4145456"/>
              <a:ext cx="176213" cy="119063"/>
            </a:xfrm>
            <a:custGeom>
              <a:avLst/>
              <a:gdLst>
                <a:gd name="T0" fmla="*/ 68 w 111"/>
                <a:gd name="T1" fmla="*/ 0 h 75"/>
                <a:gd name="T2" fmla="*/ 41 w 111"/>
                <a:gd name="T3" fmla="*/ 48 h 75"/>
                <a:gd name="T4" fmla="*/ 29 w 111"/>
                <a:gd name="T5" fmla="*/ 26 h 75"/>
                <a:gd name="T6" fmla="*/ 0 w 111"/>
                <a:gd name="T7" fmla="*/ 75 h 75"/>
                <a:gd name="T8" fmla="*/ 111 w 111"/>
                <a:gd name="T9" fmla="*/ 75 h 75"/>
                <a:gd name="T10" fmla="*/ 68 w 111"/>
                <a:gd name="T11" fmla="*/ 0 h 75"/>
              </a:gdLst>
              <a:ahLst/>
              <a:cxnLst>
                <a:cxn ang="0">
                  <a:pos x="T0" y="T1"/>
                </a:cxn>
                <a:cxn ang="0">
                  <a:pos x="T2" y="T3"/>
                </a:cxn>
                <a:cxn ang="0">
                  <a:pos x="T4" y="T5"/>
                </a:cxn>
                <a:cxn ang="0">
                  <a:pos x="T6" y="T7"/>
                </a:cxn>
                <a:cxn ang="0">
                  <a:pos x="T8" y="T9"/>
                </a:cxn>
                <a:cxn ang="0">
                  <a:pos x="T10" y="T11"/>
                </a:cxn>
              </a:cxnLst>
              <a:rect l="0" t="0" r="r" b="b"/>
              <a:pathLst>
                <a:path w="111" h="75">
                  <a:moveTo>
                    <a:pt x="68" y="0"/>
                  </a:moveTo>
                  <a:lnTo>
                    <a:pt x="41" y="48"/>
                  </a:lnTo>
                  <a:lnTo>
                    <a:pt x="29" y="26"/>
                  </a:lnTo>
                  <a:lnTo>
                    <a:pt x="0" y="75"/>
                  </a:lnTo>
                  <a:lnTo>
                    <a:pt x="111" y="75"/>
                  </a:lnTo>
                  <a:lnTo>
                    <a:pt x="68"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96">
              <a:extLst>
                <a:ext uri="{FF2B5EF4-FFF2-40B4-BE49-F238E27FC236}">
                  <a16:creationId xmlns:a16="http://schemas.microsoft.com/office/drawing/2014/main" id="{E92AF33A-E43A-4A6B-B728-90E19D56B5BB}"/>
                </a:ext>
              </a:extLst>
            </p:cNvPr>
            <p:cNvSpPr>
              <a:spLocks noEditPoints="1"/>
            </p:cNvSpPr>
            <p:nvPr/>
          </p:nvSpPr>
          <p:spPr bwMode="auto">
            <a:xfrm>
              <a:off x="9399604" y="3272362"/>
              <a:ext cx="192088" cy="200025"/>
            </a:xfrm>
            <a:custGeom>
              <a:avLst/>
              <a:gdLst>
                <a:gd name="T0" fmla="*/ 46 w 90"/>
                <a:gd name="T1" fmla="*/ 52 h 94"/>
                <a:gd name="T2" fmla="*/ 44 w 90"/>
                <a:gd name="T3" fmla="*/ 51 h 94"/>
                <a:gd name="T4" fmla="*/ 44 w 90"/>
                <a:gd name="T5" fmla="*/ 50 h 94"/>
                <a:gd name="T6" fmla="*/ 30 w 90"/>
                <a:gd name="T7" fmla="*/ 37 h 94"/>
                <a:gd name="T8" fmla="*/ 12 w 90"/>
                <a:gd name="T9" fmla="*/ 19 h 94"/>
                <a:gd name="T10" fmla="*/ 0 w 90"/>
                <a:gd name="T11" fmla="*/ 50 h 94"/>
                <a:gd name="T12" fmla="*/ 45 w 90"/>
                <a:gd name="T13" fmla="*/ 94 h 94"/>
                <a:gd name="T14" fmla="*/ 86 w 90"/>
                <a:gd name="T15" fmla="*/ 66 h 94"/>
                <a:gd name="T16" fmla="*/ 73 w 90"/>
                <a:gd name="T17" fmla="*/ 61 h 94"/>
                <a:gd name="T18" fmla="*/ 46 w 90"/>
                <a:gd name="T19" fmla="*/ 52 h 94"/>
                <a:gd name="T20" fmla="*/ 42 w 90"/>
                <a:gd name="T21" fmla="*/ 41 h 94"/>
                <a:gd name="T22" fmla="*/ 42 w 90"/>
                <a:gd name="T23" fmla="*/ 0 h 94"/>
                <a:gd name="T24" fmla="*/ 13 w 90"/>
                <a:gd name="T25" fmla="*/ 12 h 94"/>
                <a:gd name="T26" fmla="*/ 36 w 90"/>
                <a:gd name="T27" fmla="*/ 35 h 94"/>
                <a:gd name="T28" fmla="*/ 42 w 90"/>
                <a:gd name="T29" fmla="*/ 41 h 94"/>
                <a:gd name="T30" fmla="*/ 47 w 90"/>
                <a:gd name="T31" fmla="*/ 2 h 94"/>
                <a:gd name="T32" fmla="*/ 47 w 90"/>
                <a:gd name="T33" fmla="*/ 45 h 94"/>
                <a:gd name="T34" fmla="*/ 88 w 90"/>
                <a:gd name="T35" fmla="*/ 60 h 94"/>
                <a:gd name="T36" fmla="*/ 90 w 90"/>
                <a:gd name="T37" fmla="*/ 46 h 94"/>
                <a:gd name="T38" fmla="*/ 47 w 90"/>
                <a:gd name="T39"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94">
                  <a:moveTo>
                    <a:pt x="46" y="52"/>
                  </a:moveTo>
                  <a:cubicBezTo>
                    <a:pt x="44" y="51"/>
                    <a:pt x="44" y="51"/>
                    <a:pt x="44" y="51"/>
                  </a:cubicBezTo>
                  <a:cubicBezTo>
                    <a:pt x="44" y="50"/>
                    <a:pt x="44" y="50"/>
                    <a:pt x="44" y="50"/>
                  </a:cubicBezTo>
                  <a:cubicBezTo>
                    <a:pt x="30" y="37"/>
                    <a:pt x="30" y="37"/>
                    <a:pt x="30" y="37"/>
                  </a:cubicBezTo>
                  <a:cubicBezTo>
                    <a:pt x="12" y="19"/>
                    <a:pt x="12" y="19"/>
                    <a:pt x="12" y="19"/>
                  </a:cubicBezTo>
                  <a:cubicBezTo>
                    <a:pt x="5" y="27"/>
                    <a:pt x="0" y="38"/>
                    <a:pt x="0" y="50"/>
                  </a:cubicBezTo>
                  <a:cubicBezTo>
                    <a:pt x="0" y="74"/>
                    <a:pt x="20" y="94"/>
                    <a:pt x="45" y="94"/>
                  </a:cubicBezTo>
                  <a:cubicBezTo>
                    <a:pt x="64" y="94"/>
                    <a:pt x="80" y="82"/>
                    <a:pt x="86" y="66"/>
                  </a:cubicBezTo>
                  <a:cubicBezTo>
                    <a:pt x="73" y="61"/>
                    <a:pt x="73" y="61"/>
                    <a:pt x="73" y="61"/>
                  </a:cubicBezTo>
                  <a:lnTo>
                    <a:pt x="46" y="52"/>
                  </a:lnTo>
                  <a:close/>
                  <a:moveTo>
                    <a:pt x="42" y="41"/>
                  </a:moveTo>
                  <a:cubicBezTo>
                    <a:pt x="42" y="0"/>
                    <a:pt x="42" y="0"/>
                    <a:pt x="42" y="0"/>
                  </a:cubicBezTo>
                  <a:cubicBezTo>
                    <a:pt x="31" y="1"/>
                    <a:pt x="20" y="5"/>
                    <a:pt x="13" y="12"/>
                  </a:cubicBezTo>
                  <a:cubicBezTo>
                    <a:pt x="36" y="35"/>
                    <a:pt x="36" y="35"/>
                    <a:pt x="36" y="35"/>
                  </a:cubicBezTo>
                  <a:lnTo>
                    <a:pt x="42" y="41"/>
                  </a:lnTo>
                  <a:close/>
                  <a:moveTo>
                    <a:pt x="47" y="2"/>
                  </a:moveTo>
                  <a:cubicBezTo>
                    <a:pt x="47" y="45"/>
                    <a:pt x="47" y="45"/>
                    <a:pt x="47" y="45"/>
                  </a:cubicBezTo>
                  <a:cubicBezTo>
                    <a:pt x="88" y="60"/>
                    <a:pt x="88" y="60"/>
                    <a:pt x="88" y="60"/>
                  </a:cubicBezTo>
                  <a:cubicBezTo>
                    <a:pt x="90" y="56"/>
                    <a:pt x="90" y="51"/>
                    <a:pt x="90" y="46"/>
                  </a:cubicBezTo>
                  <a:cubicBezTo>
                    <a:pt x="90" y="22"/>
                    <a:pt x="71" y="3"/>
                    <a:pt x="47"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9" name="Oval 15">
            <a:extLst>
              <a:ext uri="{FF2B5EF4-FFF2-40B4-BE49-F238E27FC236}">
                <a16:creationId xmlns:a16="http://schemas.microsoft.com/office/drawing/2014/main" id="{21B939BC-22F0-4812-9347-1D6573215287}"/>
              </a:ext>
            </a:extLst>
          </p:cNvPr>
          <p:cNvSpPr>
            <a:spLocks noChangeArrowheads="1"/>
          </p:cNvSpPr>
          <p:nvPr/>
        </p:nvSpPr>
        <p:spPr bwMode="auto">
          <a:xfrm>
            <a:off x="6858773" y="2173569"/>
            <a:ext cx="466832" cy="466976"/>
          </a:xfrm>
          <a:prstGeom prst="ellipse">
            <a:avLst/>
          </a:prstGeom>
          <a:solidFill>
            <a:srgbClr val="BE6867"/>
          </a:solidFill>
          <a:ln>
            <a:noFill/>
          </a:ln>
        </p:spPr>
        <p:txBody>
          <a:bodyPr/>
          <a:lstStyle/>
          <a:p>
            <a:endParaRPr lang="zh-CN" altLang="en-US" sz="4000">
              <a:solidFill>
                <a:schemeClr val="bg1">
                  <a:lumMod val="50000"/>
                </a:schemeClr>
              </a:solidFill>
            </a:endParaRPr>
          </a:p>
        </p:txBody>
      </p:sp>
      <p:sp>
        <p:nvSpPr>
          <p:cNvPr id="20" name="Oval 16">
            <a:extLst>
              <a:ext uri="{FF2B5EF4-FFF2-40B4-BE49-F238E27FC236}">
                <a16:creationId xmlns:a16="http://schemas.microsoft.com/office/drawing/2014/main" id="{8B69EDAB-9CF4-4B58-8580-8938E5C2156B}"/>
              </a:ext>
            </a:extLst>
          </p:cNvPr>
          <p:cNvSpPr>
            <a:spLocks noChangeArrowheads="1"/>
          </p:cNvSpPr>
          <p:nvPr/>
        </p:nvSpPr>
        <p:spPr bwMode="auto">
          <a:xfrm>
            <a:off x="6858773" y="3212821"/>
            <a:ext cx="466832" cy="466976"/>
          </a:xfrm>
          <a:prstGeom prst="ellipse">
            <a:avLst/>
          </a:prstGeom>
          <a:solidFill>
            <a:srgbClr val="BE6867"/>
          </a:solidFill>
          <a:ln>
            <a:noFill/>
          </a:ln>
        </p:spPr>
        <p:txBody>
          <a:bodyPr/>
          <a:lstStyle/>
          <a:p>
            <a:endParaRPr lang="zh-CN" altLang="en-US" sz="4000">
              <a:solidFill>
                <a:schemeClr val="bg1">
                  <a:lumMod val="50000"/>
                </a:schemeClr>
              </a:solidFill>
            </a:endParaRPr>
          </a:p>
        </p:txBody>
      </p:sp>
      <p:sp>
        <p:nvSpPr>
          <p:cNvPr id="21" name="Oval 17">
            <a:extLst>
              <a:ext uri="{FF2B5EF4-FFF2-40B4-BE49-F238E27FC236}">
                <a16:creationId xmlns:a16="http://schemas.microsoft.com/office/drawing/2014/main" id="{8F01A0F9-0ACF-4576-9514-3337811B18F6}"/>
              </a:ext>
            </a:extLst>
          </p:cNvPr>
          <p:cNvSpPr>
            <a:spLocks noChangeArrowheads="1"/>
          </p:cNvSpPr>
          <p:nvPr/>
        </p:nvSpPr>
        <p:spPr bwMode="auto">
          <a:xfrm>
            <a:off x="6858773" y="4256649"/>
            <a:ext cx="466832" cy="462398"/>
          </a:xfrm>
          <a:prstGeom prst="ellipse">
            <a:avLst/>
          </a:prstGeom>
          <a:solidFill>
            <a:srgbClr val="BE6867"/>
          </a:solidFill>
          <a:ln>
            <a:noFill/>
          </a:ln>
        </p:spPr>
        <p:txBody>
          <a:bodyPr/>
          <a:lstStyle/>
          <a:p>
            <a:endParaRPr lang="zh-CN" altLang="en-US" sz="4000">
              <a:solidFill>
                <a:schemeClr val="bg1">
                  <a:lumMod val="50000"/>
                </a:schemeClr>
              </a:solidFill>
            </a:endParaRPr>
          </a:p>
        </p:txBody>
      </p:sp>
      <p:sp>
        <p:nvSpPr>
          <p:cNvPr id="22" name="Oval 18">
            <a:extLst>
              <a:ext uri="{FF2B5EF4-FFF2-40B4-BE49-F238E27FC236}">
                <a16:creationId xmlns:a16="http://schemas.microsoft.com/office/drawing/2014/main" id="{6F9841EC-E9D6-4689-BEC8-D4DA527D61DC}"/>
              </a:ext>
            </a:extLst>
          </p:cNvPr>
          <p:cNvSpPr>
            <a:spLocks noChangeArrowheads="1"/>
          </p:cNvSpPr>
          <p:nvPr/>
        </p:nvSpPr>
        <p:spPr bwMode="auto">
          <a:xfrm>
            <a:off x="6858773" y="5284453"/>
            <a:ext cx="466832" cy="466976"/>
          </a:xfrm>
          <a:prstGeom prst="ellipse">
            <a:avLst/>
          </a:prstGeom>
          <a:solidFill>
            <a:srgbClr val="BE6867"/>
          </a:solidFill>
          <a:ln>
            <a:noFill/>
          </a:ln>
        </p:spPr>
        <p:txBody>
          <a:bodyPr/>
          <a:lstStyle/>
          <a:p>
            <a:endParaRPr lang="zh-CN" altLang="en-US" sz="4000">
              <a:solidFill>
                <a:schemeClr val="bg1">
                  <a:lumMod val="50000"/>
                </a:schemeClr>
              </a:solidFill>
            </a:endParaRPr>
          </a:p>
        </p:txBody>
      </p:sp>
      <p:grpSp>
        <p:nvGrpSpPr>
          <p:cNvPr id="23" name="Group 25">
            <a:extLst>
              <a:ext uri="{FF2B5EF4-FFF2-40B4-BE49-F238E27FC236}">
                <a16:creationId xmlns:a16="http://schemas.microsoft.com/office/drawing/2014/main" id="{FE5E658E-EFBD-4246-AC6C-073E0A0B3AA3}"/>
              </a:ext>
            </a:extLst>
          </p:cNvPr>
          <p:cNvGrpSpPr/>
          <p:nvPr/>
        </p:nvGrpSpPr>
        <p:grpSpPr bwMode="auto">
          <a:xfrm>
            <a:off x="7021251" y="5414932"/>
            <a:ext cx="141880" cy="210597"/>
            <a:chOff x="0" y="0"/>
            <a:chExt cx="85" cy="127"/>
          </a:xfrm>
        </p:grpSpPr>
        <p:sp>
          <p:nvSpPr>
            <p:cNvPr id="24" name="Freeform 26">
              <a:extLst>
                <a:ext uri="{FF2B5EF4-FFF2-40B4-BE49-F238E27FC236}">
                  <a16:creationId xmlns:a16="http://schemas.microsoft.com/office/drawing/2014/main" id="{90C90E58-0575-44E0-A3FA-3DC82681EE21}"/>
                </a:ext>
              </a:extLst>
            </p:cNvPr>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25" name="Freeform 27">
              <a:extLst>
                <a:ext uri="{FF2B5EF4-FFF2-40B4-BE49-F238E27FC236}">
                  <a16:creationId xmlns:a16="http://schemas.microsoft.com/office/drawing/2014/main" id="{2614A19E-E462-4A6F-8057-2FF3FC31E177}"/>
                </a:ext>
              </a:extLst>
            </p:cNvPr>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grpSp>
        <p:nvGrpSpPr>
          <p:cNvPr id="26" name="Group 28">
            <a:extLst>
              <a:ext uri="{FF2B5EF4-FFF2-40B4-BE49-F238E27FC236}">
                <a16:creationId xmlns:a16="http://schemas.microsoft.com/office/drawing/2014/main" id="{096E3439-5759-4ED8-ACBC-11C29FCD1179}"/>
              </a:ext>
            </a:extLst>
          </p:cNvPr>
          <p:cNvGrpSpPr/>
          <p:nvPr/>
        </p:nvGrpSpPr>
        <p:grpSpPr bwMode="auto">
          <a:xfrm>
            <a:off x="6982346" y="4387128"/>
            <a:ext cx="219686" cy="178549"/>
            <a:chOff x="0" y="0"/>
            <a:chExt cx="132" cy="109"/>
          </a:xfrm>
        </p:grpSpPr>
        <p:sp>
          <p:nvSpPr>
            <p:cNvPr id="27" name="Freeform 29">
              <a:extLst>
                <a:ext uri="{FF2B5EF4-FFF2-40B4-BE49-F238E27FC236}">
                  <a16:creationId xmlns:a16="http://schemas.microsoft.com/office/drawing/2014/main" id="{FF6C0D66-23A1-4375-BA29-592DB58F9101}"/>
                </a:ext>
              </a:extLst>
            </p:cNvPr>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28" name="Freeform 30">
              <a:extLst>
                <a:ext uri="{FF2B5EF4-FFF2-40B4-BE49-F238E27FC236}">
                  <a16:creationId xmlns:a16="http://schemas.microsoft.com/office/drawing/2014/main" id="{2B1D3866-322F-4E62-AB7C-88F28FA648F1}"/>
                </a:ext>
              </a:extLst>
            </p:cNvPr>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29" name="Freeform 31">
            <a:extLst>
              <a:ext uri="{FF2B5EF4-FFF2-40B4-BE49-F238E27FC236}">
                <a16:creationId xmlns:a16="http://schemas.microsoft.com/office/drawing/2014/main" id="{CCBB5182-8064-43B1-95AC-00FCCB18248A}"/>
              </a:ext>
            </a:extLst>
          </p:cNvPr>
          <p:cNvSpPr>
            <a:spLocks noEditPoints="1"/>
          </p:cNvSpPr>
          <p:nvPr/>
        </p:nvSpPr>
        <p:spPr bwMode="auto">
          <a:xfrm>
            <a:off x="6984637" y="3370766"/>
            <a:ext cx="215109" cy="183128"/>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nvGrpSpPr>
          <p:cNvPr id="30" name="Group 32">
            <a:extLst>
              <a:ext uri="{FF2B5EF4-FFF2-40B4-BE49-F238E27FC236}">
                <a16:creationId xmlns:a16="http://schemas.microsoft.com/office/drawing/2014/main" id="{29CA13A6-C063-46BE-AB0D-E27830AC8E7A}"/>
              </a:ext>
            </a:extLst>
          </p:cNvPr>
          <p:cNvGrpSpPr/>
          <p:nvPr/>
        </p:nvGrpSpPr>
        <p:grpSpPr bwMode="auto">
          <a:xfrm>
            <a:off x="6998365" y="2333807"/>
            <a:ext cx="192225" cy="155658"/>
            <a:chOff x="0" y="0"/>
            <a:chExt cx="116" cy="94"/>
          </a:xfrm>
        </p:grpSpPr>
        <p:sp>
          <p:nvSpPr>
            <p:cNvPr id="31" name="Freeform 33">
              <a:extLst>
                <a:ext uri="{FF2B5EF4-FFF2-40B4-BE49-F238E27FC236}">
                  <a16:creationId xmlns:a16="http://schemas.microsoft.com/office/drawing/2014/main" id="{54F755ED-839C-47A2-BF55-56B6BE0B53BB}"/>
                </a:ext>
              </a:extLst>
            </p:cNvPr>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32" name="Freeform 34">
              <a:extLst>
                <a:ext uri="{FF2B5EF4-FFF2-40B4-BE49-F238E27FC236}">
                  <a16:creationId xmlns:a16="http://schemas.microsoft.com/office/drawing/2014/main" id="{F2B5E5FF-D0F3-4422-AF5F-027029FE2982}"/>
                </a:ext>
              </a:extLst>
            </p:cNvPr>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33" name="Rectangle 43">
            <a:extLst>
              <a:ext uri="{FF2B5EF4-FFF2-40B4-BE49-F238E27FC236}">
                <a16:creationId xmlns:a16="http://schemas.microsoft.com/office/drawing/2014/main" id="{456779B7-BA8B-46DA-9D20-EABFAB61BA44}"/>
              </a:ext>
            </a:extLst>
          </p:cNvPr>
          <p:cNvSpPr>
            <a:spLocks noChangeArrowheads="1"/>
          </p:cNvSpPr>
          <p:nvPr/>
        </p:nvSpPr>
        <p:spPr bwMode="auto">
          <a:xfrm>
            <a:off x="7602501" y="2082005"/>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4" name="Rectangle 44">
            <a:extLst>
              <a:ext uri="{FF2B5EF4-FFF2-40B4-BE49-F238E27FC236}">
                <a16:creationId xmlns:a16="http://schemas.microsoft.com/office/drawing/2014/main" id="{689551DC-675A-4C05-90E5-230191587D44}"/>
              </a:ext>
            </a:extLst>
          </p:cNvPr>
          <p:cNvSpPr>
            <a:spLocks noChangeArrowheads="1"/>
          </p:cNvSpPr>
          <p:nvPr/>
        </p:nvSpPr>
        <p:spPr bwMode="auto">
          <a:xfrm>
            <a:off x="7602501" y="3116678"/>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5" name="Rectangle 45">
            <a:extLst>
              <a:ext uri="{FF2B5EF4-FFF2-40B4-BE49-F238E27FC236}">
                <a16:creationId xmlns:a16="http://schemas.microsoft.com/office/drawing/2014/main" id="{B1A9CA6A-3E1F-44F2-A301-5C610C500085}"/>
              </a:ext>
            </a:extLst>
          </p:cNvPr>
          <p:cNvSpPr>
            <a:spLocks noChangeArrowheads="1"/>
          </p:cNvSpPr>
          <p:nvPr/>
        </p:nvSpPr>
        <p:spPr bwMode="auto">
          <a:xfrm>
            <a:off x="7602501" y="4169662"/>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6" name="Rectangle 46">
            <a:extLst>
              <a:ext uri="{FF2B5EF4-FFF2-40B4-BE49-F238E27FC236}">
                <a16:creationId xmlns:a16="http://schemas.microsoft.com/office/drawing/2014/main" id="{8FA6976D-C637-410C-9DC9-338220DC8941}"/>
              </a:ext>
            </a:extLst>
          </p:cNvPr>
          <p:cNvSpPr>
            <a:spLocks noChangeArrowheads="1"/>
          </p:cNvSpPr>
          <p:nvPr/>
        </p:nvSpPr>
        <p:spPr bwMode="auto">
          <a:xfrm>
            <a:off x="7602501" y="5186022"/>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211674679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0-#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42"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grpSp>
      <p:sp>
        <p:nvSpPr>
          <p:cNvPr id="5" name="平行四边形 3">
            <a:extLst>
              <a:ext uri="{FF2B5EF4-FFF2-40B4-BE49-F238E27FC236}">
                <a16:creationId xmlns:a16="http://schemas.microsoft.com/office/drawing/2014/main" id="{610C0D40-A8DA-4199-9D88-2475249A1DE4}"/>
              </a:ext>
            </a:extLst>
          </p:cNvPr>
          <p:cNvSpPr>
            <a:spLocks noChangeArrowheads="1"/>
          </p:cNvSpPr>
          <p:nvPr/>
        </p:nvSpPr>
        <p:spPr bwMode="auto">
          <a:xfrm flipH="1">
            <a:off x="1763713" y="3586339"/>
            <a:ext cx="2382837" cy="1873250"/>
          </a:xfrm>
          <a:prstGeom prst="parallelogram">
            <a:avLst>
              <a:gd name="adj" fmla="val 53596"/>
            </a:avLst>
          </a:prstGeom>
          <a:solidFill>
            <a:srgbClr val="BE6867">
              <a:alpha val="78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平行四边形 4">
            <a:extLst>
              <a:ext uri="{FF2B5EF4-FFF2-40B4-BE49-F238E27FC236}">
                <a16:creationId xmlns:a16="http://schemas.microsoft.com/office/drawing/2014/main" id="{8C78CEF3-44B9-4079-B73A-59200B66300D}"/>
              </a:ext>
            </a:extLst>
          </p:cNvPr>
          <p:cNvSpPr>
            <a:spLocks noChangeArrowheads="1"/>
          </p:cNvSpPr>
          <p:nvPr/>
        </p:nvSpPr>
        <p:spPr bwMode="auto">
          <a:xfrm flipH="1">
            <a:off x="3779838" y="3586339"/>
            <a:ext cx="2382837" cy="1873250"/>
          </a:xfrm>
          <a:prstGeom prst="parallelogram">
            <a:avLst>
              <a:gd name="adj" fmla="val 53596"/>
            </a:avLst>
          </a:prstGeom>
          <a:solidFill>
            <a:srgbClr val="BE6867">
              <a:alpha val="78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平行四边形 5">
            <a:extLst>
              <a:ext uri="{FF2B5EF4-FFF2-40B4-BE49-F238E27FC236}">
                <a16:creationId xmlns:a16="http://schemas.microsoft.com/office/drawing/2014/main" id="{E51B868E-373B-4D4E-BF80-8E15E7A26FFD}"/>
              </a:ext>
            </a:extLst>
          </p:cNvPr>
          <p:cNvSpPr>
            <a:spLocks noChangeArrowheads="1"/>
          </p:cNvSpPr>
          <p:nvPr/>
        </p:nvSpPr>
        <p:spPr bwMode="auto">
          <a:xfrm flipH="1">
            <a:off x="5795963" y="3586339"/>
            <a:ext cx="2382837" cy="1873250"/>
          </a:xfrm>
          <a:prstGeom prst="parallelogram">
            <a:avLst>
              <a:gd name="adj" fmla="val 53596"/>
            </a:avLst>
          </a:prstGeom>
          <a:solidFill>
            <a:srgbClr val="BE6867">
              <a:alpha val="78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平行四边形 6">
            <a:extLst>
              <a:ext uri="{FF2B5EF4-FFF2-40B4-BE49-F238E27FC236}">
                <a16:creationId xmlns:a16="http://schemas.microsoft.com/office/drawing/2014/main" id="{8B04E01E-4318-4D9B-B6FF-2F3207D00EBA}"/>
              </a:ext>
            </a:extLst>
          </p:cNvPr>
          <p:cNvSpPr>
            <a:spLocks noChangeArrowheads="1"/>
          </p:cNvSpPr>
          <p:nvPr/>
        </p:nvSpPr>
        <p:spPr bwMode="auto">
          <a:xfrm flipH="1">
            <a:off x="7812088" y="3586339"/>
            <a:ext cx="2382837" cy="1873250"/>
          </a:xfrm>
          <a:prstGeom prst="parallelogram">
            <a:avLst>
              <a:gd name="adj" fmla="val 53596"/>
            </a:avLst>
          </a:prstGeom>
          <a:solidFill>
            <a:srgbClr val="BE6867">
              <a:alpha val="78000"/>
            </a:srgb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0" name="Group 6">
            <a:extLst>
              <a:ext uri="{FF2B5EF4-FFF2-40B4-BE49-F238E27FC236}">
                <a16:creationId xmlns:a16="http://schemas.microsoft.com/office/drawing/2014/main" id="{CA0CD8DF-622A-44AB-8518-8EE9A257055D}"/>
              </a:ext>
            </a:extLst>
          </p:cNvPr>
          <p:cNvGrpSpPr>
            <a:grpSpLocks/>
          </p:cNvGrpSpPr>
          <p:nvPr/>
        </p:nvGrpSpPr>
        <p:grpSpPr bwMode="auto">
          <a:xfrm>
            <a:off x="755650" y="3584575"/>
            <a:ext cx="2382838" cy="1871663"/>
            <a:chOff x="0" y="0"/>
            <a:chExt cx="2382929" cy="1872208"/>
          </a:xfrm>
          <a:solidFill>
            <a:srgbClr val="BE6867"/>
          </a:solidFill>
        </p:grpSpPr>
        <p:sp>
          <p:nvSpPr>
            <p:cNvPr id="13" name="平行四边形 8">
              <a:extLst>
                <a:ext uri="{FF2B5EF4-FFF2-40B4-BE49-F238E27FC236}">
                  <a16:creationId xmlns:a16="http://schemas.microsoft.com/office/drawing/2014/main" id="{12B885C1-ECE0-49F2-9BA7-B01AEE374A54}"/>
                </a:ext>
              </a:extLst>
            </p:cNvPr>
            <p:cNvSpPr>
              <a:spLocks noChangeArrowheads="1"/>
            </p:cNvSpPr>
            <p:nvPr/>
          </p:nvSpPr>
          <p:spPr bwMode="auto">
            <a:xfrm>
              <a:off x="0" y="0"/>
              <a:ext cx="2382929" cy="1872208"/>
            </a:xfrm>
            <a:prstGeom prst="parallelogram">
              <a:avLst>
                <a:gd name="adj" fmla="val 53628"/>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TextBox 9">
              <a:extLst>
                <a:ext uri="{FF2B5EF4-FFF2-40B4-BE49-F238E27FC236}">
                  <a16:creationId xmlns:a16="http://schemas.microsoft.com/office/drawing/2014/main" id="{62DD82D3-6F3E-4311-A5AC-E9B497D52F7F}"/>
                </a:ext>
              </a:extLst>
            </p:cNvPr>
            <p:cNvSpPr txBox="1">
              <a:spLocks noChangeArrowheads="1"/>
            </p:cNvSpPr>
            <p:nvPr/>
          </p:nvSpPr>
          <p:spPr bwMode="auto">
            <a:xfrm>
              <a:off x="740058" y="674494"/>
              <a:ext cx="902811"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a:ln>
                    <a:noFill/>
                  </a:ln>
                  <a:solidFill>
                    <a:srgbClr val="F8F8F8"/>
                  </a:solidFill>
                  <a:effectLst/>
                  <a:uLnTx/>
                  <a:uFillTx/>
                  <a:latin typeface="微软雅黑" pitchFamily="34" charset="-122"/>
                  <a:ea typeface="微软雅黑" pitchFamily="34" charset="-122"/>
                </a:rPr>
                <a:t>文本</a:t>
              </a:r>
            </a:p>
          </p:txBody>
        </p:sp>
      </p:grpSp>
      <p:grpSp>
        <p:nvGrpSpPr>
          <p:cNvPr id="15" name="Group 9">
            <a:extLst>
              <a:ext uri="{FF2B5EF4-FFF2-40B4-BE49-F238E27FC236}">
                <a16:creationId xmlns:a16="http://schemas.microsoft.com/office/drawing/2014/main" id="{97E5AD40-B8CF-433C-A78E-A6655047252D}"/>
              </a:ext>
            </a:extLst>
          </p:cNvPr>
          <p:cNvGrpSpPr>
            <a:grpSpLocks/>
          </p:cNvGrpSpPr>
          <p:nvPr/>
        </p:nvGrpSpPr>
        <p:grpSpPr bwMode="auto">
          <a:xfrm>
            <a:off x="2771775" y="3584575"/>
            <a:ext cx="2382838" cy="1871663"/>
            <a:chOff x="0" y="0"/>
            <a:chExt cx="2382929" cy="1872208"/>
          </a:xfrm>
          <a:solidFill>
            <a:srgbClr val="BE6867"/>
          </a:solidFill>
        </p:grpSpPr>
        <p:sp>
          <p:nvSpPr>
            <p:cNvPr id="16" name="平行四边形 11">
              <a:extLst>
                <a:ext uri="{FF2B5EF4-FFF2-40B4-BE49-F238E27FC236}">
                  <a16:creationId xmlns:a16="http://schemas.microsoft.com/office/drawing/2014/main" id="{FC3D1B65-E9B4-4F1C-B894-8F01BB4315FA}"/>
                </a:ext>
              </a:extLst>
            </p:cNvPr>
            <p:cNvSpPr>
              <a:spLocks noChangeArrowheads="1"/>
            </p:cNvSpPr>
            <p:nvPr/>
          </p:nvSpPr>
          <p:spPr bwMode="auto">
            <a:xfrm>
              <a:off x="0" y="0"/>
              <a:ext cx="2382929" cy="1872208"/>
            </a:xfrm>
            <a:prstGeom prst="parallelogram">
              <a:avLst>
                <a:gd name="adj" fmla="val 53628"/>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TextBox 12">
              <a:extLst>
                <a:ext uri="{FF2B5EF4-FFF2-40B4-BE49-F238E27FC236}">
                  <a16:creationId xmlns:a16="http://schemas.microsoft.com/office/drawing/2014/main" id="{5061F8AF-27DB-4121-BB32-5A7B5948BAC1}"/>
                </a:ext>
              </a:extLst>
            </p:cNvPr>
            <p:cNvSpPr txBox="1">
              <a:spLocks noChangeArrowheads="1"/>
            </p:cNvSpPr>
            <p:nvPr/>
          </p:nvSpPr>
          <p:spPr bwMode="auto">
            <a:xfrm>
              <a:off x="773352" y="674494"/>
              <a:ext cx="902811"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a:ln>
                    <a:noFill/>
                  </a:ln>
                  <a:solidFill>
                    <a:srgbClr val="F8F8F8"/>
                  </a:solidFill>
                  <a:effectLst/>
                  <a:uLnTx/>
                  <a:uFillTx/>
                  <a:latin typeface="微软雅黑" pitchFamily="34" charset="-122"/>
                  <a:ea typeface="微软雅黑" pitchFamily="34" charset="-122"/>
                </a:rPr>
                <a:t>文本</a:t>
              </a:r>
            </a:p>
          </p:txBody>
        </p:sp>
      </p:grpSp>
      <p:grpSp>
        <p:nvGrpSpPr>
          <p:cNvPr id="18" name="Group 12">
            <a:extLst>
              <a:ext uri="{FF2B5EF4-FFF2-40B4-BE49-F238E27FC236}">
                <a16:creationId xmlns:a16="http://schemas.microsoft.com/office/drawing/2014/main" id="{383178E0-B490-4DDD-88E5-989828CE8A18}"/>
              </a:ext>
            </a:extLst>
          </p:cNvPr>
          <p:cNvGrpSpPr>
            <a:grpSpLocks/>
          </p:cNvGrpSpPr>
          <p:nvPr/>
        </p:nvGrpSpPr>
        <p:grpSpPr bwMode="auto">
          <a:xfrm>
            <a:off x="4787900" y="3584575"/>
            <a:ext cx="2382838" cy="1871663"/>
            <a:chOff x="0" y="0"/>
            <a:chExt cx="2382929" cy="1872208"/>
          </a:xfrm>
          <a:solidFill>
            <a:srgbClr val="BE6867"/>
          </a:solidFill>
        </p:grpSpPr>
        <p:sp>
          <p:nvSpPr>
            <p:cNvPr id="19" name="平行四边形 14">
              <a:extLst>
                <a:ext uri="{FF2B5EF4-FFF2-40B4-BE49-F238E27FC236}">
                  <a16:creationId xmlns:a16="http://schemas.microsoft.com/office/drawing/2014/main" id="{B94695C1-7E70-4DC9-867C-F36480F22049}"/>
                </a:ext>
              </a:extLst>
            </p:cNvPr>
            <p:cNvSpPr>
              <a:spLocks noChangeArrowheads="1"/>
            </p:cNvSpPr>
            <p:nvPr/>
          </p:nvSpPr>
          <p:spPr bwMode="auto">
            <a:xfrm>
              <a:off x="0" y="0"/>
              <a:ext cx="2382929" cy="1872208"/>
            </a:xfrm>
            <a:prstGeom prst="parallelogram">
              <a:avLst>
                <a:gd name="adj" fmla="val 53628"/>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TextBox 15">
              <a:extLst>
                <a:ext uri="{FF2B5EF4-FFF2-40B4-BE49-F238E27FC236}">
                  <a16:creationId xmlns:a16="http://schemas.microsoft.com/office/drawing/2014/main" id="{6BE5BB7F-E931-4E1A-9896-26666AB99459}"/>
                </a:ext>
              </a:extLst>
            </p:cNvPr>
            <p:cNvSpPr txBox="1">
              <a:spLocks noChangeArrowheads="1"/>
            </p:cNvSpPr>
            <p:nvPr/>
          </p:nvSpPr>
          <p:spPr bwMode="auto">
            <a:xfrm>
              <a:off x="759349" y="674494"/>
              <a:ext cx="902811"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a:ln>
                    <a:noFill/>
                  </a:ln>
                  <a:solidFill>
                    <a:srgbClr val="F8F8F8"/>
                  </a:solidFill>
                  <a:effectLst/>
                  <a:uLnTx/>
                  <a:uFillTx/>
                  <a:latin typeface="微软雅黑" pitchFamily="34" charset="-122"/>
                  <a:ea typeface="微软雅黑" pitchFamily="34" charset="-122"/>
                </a:rPr>
                <a:t>文本</a:t>
              </a:r>
            </a:p>
          </p:txBody>
        </p:sp>
      </p:grpSp>
      <p:grpSp>
        <p:nvGrpSpPr>
          <p:cNvPr id="21" name="Group 15">
            <a:extLst>
              <a:ext uri="{FF2B5EF4-FFF2-40B4-BE49-F238E27FC236}">
                <a16:creationId xmlns:a16="http://schemas.microsoft.com/office/drawing/2014/main" id="{3344E3B2-5252-4C98-A38A-FC3C4D7DDA22}"/>
              </a:ext>
            </a:extLst>
          </p:cNvPr>
          <p:cNvGrpSpPr>
            <a:grpSpLocks/>
          </p:cNvGrpSpPr>
          <p:nvPr/>
        </p:nvGrpSpPr>
        <p:grpSpPr bwMode="auto">
          <a:xfrm>
            <a:off x="6804025" y="3584575"/>
            <a:ext cx="2382838" cy="1871663"/>
            <a:chOff x="0" y="0"/>
            <a:chExt cx="2382929" cy="1872208"/>
          </a:xfrm>
          <a:solidFill>
            <a:srgbClr val="BE6867"/>
          </a:solidFill>
        </p:grpSpPr>
        <p:sp>
          <p:nvSpPr>
            <p:cNvPr id="22" name="平行四边形 17">
              <a:extLst>
                <a:ext uri="{FF2B5EF4-FFF2-40B4-BE49-F238E27FC236}">
                  <a16:creationId xmlns:a16="http://schemas.microsoft.com/office/drawing/2014/main" id="{1B79F03D-FA82-4627-82B0-C5F92951C754}"/>
                </a:ext>
              </a:extLst>
            </p:cNvPr>
            <p:cNvSpPr>
              <a:spLocks noChangeArrowheads="1"/>
            </p:cNvSpPr>
            <p:nvPr/>
          </p:nvSpPr>
          <p:spPr bwMode="auto">
            <a:xfrm>
              <a:off x="0" y="0"/>
              <a:ext cx="2382929" cy="1872208"/>
            </a:xfrm>
            <a:prstGeom prst="parallelogram">
              <a:avLst>
                <a:gd name="adj" fmla="val 53628"/>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TextBox 18">
              <a:extLst>
                <a:ext uri="{FF2B5EF4-FFF2-40B4-BE49-F238E27FC236}">
                  <a16:creationId xmlns:a16="http://schemas.microsoft.com/office/drawing/2014/main" id="{F6CB6B72-A54A-4682-AE41-8CB2BED33B52}"/>
                </a:ext>
              </a:extLst>
            </p:cNvPr>
            <p:cNvSpPr txBox="1">
              <a:spLocks noChangeArrowheads="1"/>
            </p:cNvSpPr>
            <p:nvPr/>
          </p:nvSpPr>
          <p:spPr bwMode="auto">
            <a:xfrm>
              <a:off x="761111" y="674494"/>
              <a:ext cx="902811"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a:ln>
                    <a:noFill/>
                  </a:ln>
                  <a:solidFill>
                    <a:srgbClr val="F8F8F8"/>
                  </a:solidFill>
                  <a:effectLst/>
                  <a:uLnTx/>
                  <a:uFillTx/>
                  <a:latin typeface="微软雅黑" pitchFamily="34" charset="-122"/>
                  <a:ea typeface="微软雅黑" pitchFamily="34" charset="-122"/>
                </a:rPr>
                <a:t>文本</a:t>
              </a:r>
            </a:p>
          </p:txBody>
        </p:sp>
      </p:grpSp>
      <p:grpSp>
        <p:nvGrpSpPr>
          <p:cNvPr id="24" name="Group 18">
            <a:extLst>
              <a:ext uri="{FF2B5EF4-FFF2-40B4-BE49-F238E27FC236}">
                <a16:creationId xmlns:a16="http://schemas.microsoft.com/office/drawing/2014/main" id="{7D79512B-1055-4EC9-9BA7-0727932F4036}"/>
              </a:ext>
            </a:extLst>
          </p:cNvPr>
          <p:cNvGrpSpPr>
            <a:grpSpLocks/>
          </p:cNvGrpSpPr>
          <p:nvPr/>
        </p:nvGrpSpPr>
        <p:grpSpPr bwMode="auto">
          <a:xfrm>
            <a:off x="9155113" y="2262188"/>
            <a:ext cx="2197100" cy="3709987"/>
            <a:chOff x="0" y="0"/>
            <a:chExt cx="2196564" cy="3710931"/>
          </a:xfrm>
          <a:solidFill>
            <a:srgbClr val="BE6867"/>
          </a:solidFill>
        </p:grpSpPr>
        <p:sp>
          <p:nvSpPr>
            <p:cNvPr id="25" name="下箭头 3">
              <a:extLst>
                <a:ext uri="{FF2B5EF4-FFF2-40B4-BE49-F238E27FC236}">
                  <a16:creationId xmlns:a16="http://schemas.microsoft.com/office/drawing/2014/main" id="{291D5CD6-5578-4374-962D-2A8AB469CE2E}"/>
                </a:ext>
              </a:extLst>
            </p:cNvPr>
            <p:cNvSpPr>
              <a:spLocks/>
            </p:cNvSpPr>
            <p:nvPr/>
          </p:nvSpPr>
          <p:spPr bwMode="auto">
            <a:xfrm rot="12477797">
              <a:off x="0" y="0"/>
              <a:ext cx="2196564" cy="3710931"/>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TextBox 21">
              <a:extLst>
                <a:ext uri="{FF2B5EF4-FFF2-40B4-BE49-F238E27FC236}">
                  <a16:creationId xmlns:a16="http://schemas.microsoft.com/office/drawing/2014/main" id="{0FC6BEB8-0645-4E8F-8012-165BD84501BF}"/>
                </a:ext>
              </a:extLst>
            </p:cNvPr>
            <p:cNvSpPr txBox="1">
              <a:spLocks noChangeArrowheads="1"/>
            </p:cNvSpPr>
            <p:nvPr/>
          </p:nvSpPr>
          <p:spPr bwMode="auto">
            <a:xfrm rot="18066292">
              <a:off x="-130673" y="1773240"/>
              <a:ext cx="2339102"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a:ln>
                    <a:noFill/>
                  </a:ln>
                  <a:solidFill>
                    <a:srgbClr val="F8F8F8"/>
                  </a:solidFill>
                  <a:effectLst/>
                  <a:uLnTx/>
                  <a:uFillTx/>
                  <a:latin typeface="微软雅黑" pitchFamily="34" charset="-122"/>
                  <a:ea typeface="微软雅黑" pitchFamily="34" charset="-122"/>
                </a:rPr>
                <a:t>单击增加标题</a:t>
              </a:r>
            </a:p>
          </p:txBody>
        </p:sp>
      </p:grpSp>
      <p:sp>
        <p:nvSpPr>
          <p:cNvPr id="27" name="矩形 22">
            <a:extLst>
              <a:ext uri="{FF2B5EF4-FFF2-40B4-BE49-F238E27FC236}">
                <a16:creationId xmlns:a16="http://schemas.microsoft.com/office/drawing/2014/main" id="{85C08FDE-2EB1-4033-B2D8-BAEA8FC80859}"/>
              </a:ext>
            </a:extLst>
          </p:cNvPr>
          <p:cNvSpPr>
            <a:spLocks noChangeArrowheads="1"/>
          </p:cNvSpPr>
          <p:nvPr/>
        </p:nvSpPr>
        <p:spPr bwMode="auto">
          <a:xfrm>
            <a:off x="1398588" y="1790700"/>
            <a:ext cx="64135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dirty="0">
                <a:solidFill>
                  <a:schemeClr val="bg1">
                    <a:lumMod val="50000"/>
                  </a:schemeClr>
                </a:solidFill>
                <a:latin typeface="微软雅黑" pitchFamily="34" charset="-122"/>
                <a:ea typeface="微软雅黑" pitchFamily="34" charset="-122"/>
              </a:rPr>
              <a:t>这里输入文字这里输入文字这里输入文字这里输入文字这里输入文字这里输入文字这里输入文字这里输入文字这里输入文字这里输入文字</a:t>
            </a:r>
          </a:p>
        </p:txBody>
      </p:sp>
    </p:spTree>
    <p:extLst>
      <p:ext uri="{BB962C8B-B14F-4D97-AF65-F5344CB8AC3E}">
        <p14:creationId xmlns:p14="http://schemas.microsoft.com/office/powerpoint/2010/main" val="513781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down)">
                                      <p:cBhvr>
                                        <p:cTn id="35" dur="500"/>
                                        <p:tgtEl>
                                          <p:spTgt spid="21"/>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down)">
                                      <p:cBhvr>
                                        <p:cTn id="43" dur="500"/>
                                        <p:tgtEl>
                                          <p:spTgt spid="24"/>
                                        </p:tgtEl>
                                      </p:cBhvr>
                                    </p:animEffect>
                                  </p:childTnLst>
                                </p:cTn>
                              </p:par>
                            </p:childTnLst>
                          </p:cTn>
                        </p:par>
                        <p:par>
                          <p:cTn id="44" fill="hold">
                            <p:stCondLst>
                              <p:cond delay="5000"/>
                            </p:stCondLst>
                            <p:childTnLst>
                              <p:par>
                                <p:cTn id="45" presetID="2" presetClass="entr" presetSubtype="8" decel="10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0-#ppt_w/2"/>
                                          </p:val>
                                        </p:tav>
                                        <p:tav tm="100000">
                                          <p:val>
                                            <p:strVal val="#ppt_x"/>
                                          </p:val>
                                        </p:tav>
                                      </p:tavLst>
                                    </p:anim>
                                    <p:anim calcmode="lin" valueType="num">
                                      <p:cBhvr additive="base">
                                        <p:cTn id="4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P spid="7" grpId="0" animBg="1" autoUpdateAnimBg="0"/>
      <p:bldP spid="9" grpId="0" animBg="1" autoUpdateAnimBg="0"/>
      <p:bldP spid="27"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grpSp>
      <p:grpSp>
        <p:nvGrpSpPr>
          <p:cNvPr id="5" name="组合 4">
            <a:extLst>
              <a:ext uri="{FF2B5EF4-FFF2-40B4-BE49-F238E27FC236}">
                <a16:creationId xmlns:a16="http://schemas.microsoft.com/office/drawing/2014/main" id="{037AB0A6-CD09-47F0-BFD8-BCC2F32986E7}"/>
              </a:ext>
            </a:extLst>
          </p:cNvPr>
          <p:cNvGrpSpPr/>
          <p:nvPr/>
        </p:nvGrpSpPr>
        <p:grpSpPr>
          <a:xfrm>
            <a:off x="1428089" y="2064597"/>
            <a:ext cx="9379612" cy="3334980"/>
            <a:chOff x="1205072" y="2287018"/>
            <a:chExt cx="9673245" cy="3439384"/>
          </a:xfrm>
          <a:solidFill>
            <a:srgbClr val="BE6867"/>
          </a:solidFill>
        </p:grpSpPr>
        <p:grpSp>
          <p:nvGrpSpPr>
            <p:cNvPr id="6" name="组合 5">
              <a:extLst>
                <a:ext uri="{FF2B5EF4-FFF2-40B4-BE49-F238E27FC236}">
                  <a16:creationId xmlns:a16="http://schemas.microsoft.com/office/drawing/2014/main" id="{2D62C03E-F735-4B7A-84EC-DD52684D70DF}"/>
                </a:ext>
              </a:extLst>
            </p:cNvPr>
            <p:cNvGrpSpPr/>
            <p:nvPr/>
          </p:nvGrpSpPr>
          <p:grpSpPr>
            <a:xfrm>
              <a:off x="3985623" y="2304676"/>
              <a:ext cx="1749163" cy="2029031"/>
              <a:chOff x="3995936" y="1038814"/>
              <a:chExt cx="1179441" cy="1368152"/>
            </a:xfrm>
            <a:grpFill/>
          </p:grpSpPr>
          <p:sp>
            <p:nvSpPr>
              <p:cNvPr id="36" name="六边形 35">
                <a:extLst>
                  <a:ext uri="{FF2B5EF4-FFF2-40B4-BE49-F238E27FC236}">
                    <a16:creationId xmlns:a16="http://schemas.microsoft.com/office/drawing/2014/main" id="{65E9105F-57E6-4DE6-B1E3-FF47ECC453DD}"/>
                  </a:ext>
                </a:extLst>
              </p:cNvPr>
              <p:cNvSpPr/>
              <p:nvPr/>
            </p:nvSpPr>
            <p:spPr>
              <a:xfrm rot="5400000">
                <a:off x="3901581" y="1133169"/>
                <a:ext cx="1368152" cy="1179441"/>
              </a:xfrm>
              <a:prstGeom prst="hexagon">
                <a:avLst/>
              </a:prstGeom>
              <a:noFill/>
              <a:ln w="38100">
                <a:solidFill>
                  <a:srgbClr val="BE68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37" name="组合 36">
                <a:extLst>
                  <a:ext uri="{FF2B5EF4-FFF2-40B4-BE49-F238E27FC236}">
                    <a16:creationId xmlns:a16="http://schemas.microsoft.com/office/drawing/2014/main" id="{126F8542-4750-44AB-845F-B196E2589DA7}"/>
                  </a:ext>
                </a:extLst>
              </p:cNvPr>
              <p:cNvGrpSpPr/>
              <p:nvPr/>
            </p:nvGrpSpPr>
            <p:grpSpPr>
              <a:xfrm>
                <a:off x="4315782" y="1508577"/>
                <a:ext cx="539750" cy="428626"/>
                <a:chOff x="1895475" y="3244850"/>
                <a:chExt cx="539750" cy="428626"/>
              </a:xfrm>
              <a:grpFill/>
            </p:grpSpPr>
            <p:sp>
              <p:nvSpPr>
                <p:cNvPr id="38" name="Freeform 37">
                  <a:extLst>
                    <a:ext uri="{FF2B5EF4-FFF2-40B4-BE49-F238E27FC236}">
                      <a16:creationId xmlns:a16="http://schemas.microsoft.com/office/drawing/2014/main" id="{5F1800A1-6C92-4132-92DF-558EC0204C54}"/>
                    </a:ext>
                  </a:extLst>
                </p:cNvPr>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9" name="Freeform 38">
                  <a:extLst>
                    <a:ext uri="{FF2B5EF4-FFF2-40B4-BE49-F238E27FC236}">
                      <a16:creationId xmlns:a16="http://schemas.microsoft.com/office/drawing/2014/main" id="{880F694F-04F0-406F-976E-162AF02142B8}"/>
                    </a:ext>
                  </a:extLst>
                </p:cNvPr>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endParaRPr>
                </a:p>
              </p:txBody>
            </p:sp>
            <p:sp>
              <p:nvSpPr>
                <p:cNvPr id="40" name="Freeform 39">
                  <a:extLst>
                    <a:ext uri="{FF2B5EF4-FFF2-40B4-BE49-F238E27FC236}">
                      <a16:creationId xmlns:a16="http://schemas.microsoft.com/office/drawing/2014/main" id="{E7E2B068-C3CE-49EB-A7FE-861838D9C463}"/>
                    </a:ext>
                  </a:extLst>
                </p:cNvPr>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41" name="Freeform 40">
                  <a:extLst>
                    <a:ext uri="{FF2B5EF4-FFF2-40B4-BE49-F238E27FC236}">
                      <a16:creationId xmlns:a16="http://schemas.microsoft.com/office/drawing/2014/main" id="{040A125E-A489-4B16-9F3C-F35D297199EA}"/>
                    </a:ext>
                  </a:extLst>
                </p:cNvPr>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42" name="Freeform 41">
                  <a:extLst>
                    <a:ext uri="{FF2B5EF4-FFF2-40B4-BE49-F238E27FC236}">
                      <a16:creationId xmlns:a16="http://schemas.microsoft.com/office/drawing/2014/main" id="{52879CE2-F2EC-4C5B-84BC-CEF631684150}"/>
                    </a:ext>
                  </a:extLst>
                </p:cNvPr>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grpSp>
          <p:nvGrpSpPr>
            <p:cNvPr id="7" name="组合 6">
              <a:extLst>
                <a:ext uri="{FF2B5EF4-FFF2-40B4-BE49-F238E27FC236}">
                  <a16:creationId xmlns:a16="http://schemas.microsoft.com/office/drawing/2014/main" id="{867AA3BD-4DFC-4757-BB66-AA83286A04D3}"/>
                </a:ext>
              </a:extLst>
            </p:cNvPr>
            <p:cNvGrpSpPr/>
            <p:nvPr/>
          </p:nvGrpSpPr>
          <p:grpSpPr>
            <a:xfrm>
              <a:off x="6322255" y="2304678"/>
              <a:ext cx="1749163" cy="2029031"/>
              <a:chOff x="6410720" y="1038815"/>
              <a:chExt cx="1179441" cy="1368152"/>
            </a:xfrm>
            <a:grpFill/>
          </p:grpSpPr>
          <p:sp>
            <p:nvSpPr>
              <p:cNvPr id="32" name="六边形 31">
                <a:extLst>
                  <a:ext uri="{FF2B5EF4-FFF2-40B4-BE49-F238E27FC236}">
                    <a16:creationId xmlns:a16="http://schemas.microsoft.com/office/drawing/2014/main" id="{188D2110-BFD8-493A-BF8D-FB3A81DF1B98}"/>
                  </a:ext>
                </a:extLst>
              </p:cNvPr>
              <p:cNvSpPr/>
              <p:nvPr/>
            </p:nvSpPr>
            <p:spPr>
              <a:xfrm rot="5400000">
                <a:off x="6316365" y="1133170"/>
                <a:ext cx="1368152" cy="1179441"/>
              </a:xfrm>
              <a:prstGeom prst="hexagon">
                <a:avLst/>
              </a:prstGeom>
              <a:noFill/>
              <a:ln w="38100">
                <a:solidFill>
                  <a:srgbClr val="BE68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33" name="组合 32">
                <a:extLst>
                  <a:ext uri="{FF2B5EF4-FFF2-40B4-BE49-F238E27FC236}">
                    <a16:creationId xmlns:a16="http://schemas.microsoft.com/office/drawing/2014/main" id="{028CDC7F-AAD7-4859-8DB3-7418B66F4DF2}"/>
                  </a:ext>
                </a:extLst>
              </p:cNvPr>
              <p:cNvGrpSpPr/>
              <p:nvPr/>
            </p:nvGrpSpPr>
            <p:grpSpPr>
              <a:xfrm>
                <a:off x="6730566" y="1476139"/>
                <a:ext cx="539750" cy="493713"/>
                <a:chOff x="568325" y="4538663"/>
                <a:chExt cx="539750" cy="493713"/>
              </a:xfrm>
              <a:grpFill/>
            </p:grpSpPr>
            <p:sp>
              <p:nvSpPr>
                <p:cNvPr id="34" name="Freeform 49">
                  <a:extLst>
                    <a:ext uri="{FF2B5EF4-FFF2-40B4-BE49-F238E27FC236}">
                      <a16:creationId xmlns:a16="http://schemas.microsoft.com/office/drawing/2014/main" id="{B3C99A48-841E-49D2-B68A-48F135F8A78E}"/>
                    </a:ext>
                  </a:extLst>
                </p:cNvPr>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5" name="Freeform 50">
                  <a:extLst>
                    <a:ext uri="{FF2B5EF4-FFF2-40B4-BE49-F238E27FC236}">
                      <a16:creationId xmlns:a16="http://schemas.microsoft.com/office/drawing/2014/main" id="{5C7AC091-51B6-4471-9E62-F7D523CDDC33}"/>
                    </a:ext>
                  </a:extLst>
                </p:cNvPr>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grpSp>
          <p:nvGrpSpPr>
            <p:cNvPr id="9" name="组合 8">
              <a:extLst>
                <a:ext uri="{FF2B5EF4-FFF2-40B4-BE49-F238E27FC236}">
                  <a16:creationId xmlns:a16="http://schemas.microsoft.com/office/drawing/2014/main" id="{64130E6D-86B2-46FE-B2DF-C6ACF98772C1}"/>
                </a:ext>
              </a:extLst>
            </p:cNvPr>
            <p:cNvGrpSpPr/>
            <p:nvPr/>
          </p:nvGrpSpPr>
          <p:grpSpPr>
            <a:xfrm>
              <a:off x="1665378" y="2304675"/>
              <a:ext cx="1749163" cy="2029031"/>
              <a:chOff x="1498003" y="1038813"/>
              <a:chExt cx="1179441" cy="1368152"/>
            </a:xfrm>
            <a:grpFill/>
          </p:grpSpPr>
          <p:sp>
            <p:nvSpPr>
              <p:cNvPr id="28" name="六边形 27">
                <a:extLst>
                  <a:ext uri="{FF2B5EF4-FFF2-40B4-BE49-F238E27FC236}">
                    <a16:creationId xmlns:a16="http://schemas.microsoft.com/office/drawing/2014/main" id="{970A8761-ED12-470E-B148-A585116F990F}"/>
                  </a:ext>
                </a:extLst>
              </p:cNvPr>
              <p:cNvSpPr/>
              <p:nvPr/>
            </p:nvSpPr>
            <p:spPr>
              <a:xfrm rot="5400000">
                <a:off x="1403648" y="1133168"/>
                <a:ext cx="1368152" cy="1179441"/>
              </a:xfrm>
              <a:prstGeom prst="hexagon">
                <a:avLst/>
              </a:prstGeom>
              <a:noFill/>
              <a:ln w="38100">
                <a:solidFill>
                  <a:srgbClr val="BE68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29" name="组合 28">
                <a:extLst>
                  <a:ext uri="{FF2B5EF4-FFF2-40B4-BE49-F238E27FC236}">
                    <a16:creationId xmlns:a16="http://schemas.microsoft.com/office/drawing/2014/main" id="{2ECFE25B-8601-4DC1-869E-464A575A2C0F}"/>
                  </a:ext>
                </a:extLst>
              </p:cNvPr>
              <p:cNvGrpSpPr/>
              <p:nvPr/>
            </p:nvGrpSpPr>
            <p:grpSpPr>
              <a:xfrm>
                <a:off x="1817849" y="1441108"/>
                <a:ext cx="539750" cy="539750"/>
                <a:chOff x="1895475" y="4516438"/>
                <a:chExt cx="539750" cy="539750"/>
              </a:xfrm>
              <a:grpFill/>
            </p:grpSpPr>
            <p:sp>
              <p:nvSpPr>
                <p:cNvPr id="30" name="Freeform 51">
                  <a:extLst>
                    <a:ext uri="{FF2B5EF4-FFF2-40B4-BE49-F238E27FC236}">
                      <a16:creationId xmlns:a16="http://schemas.microsoft.com/office/drawing/2014/main" id="{96A50E3A-6F2D-4041-9220-CAF71E24B8B6}"/>
                    </a:ext>
                  </a:extLst>
                </p:cNvPr>
                <p:cNvSpPr>
                  <a:spLocks noEditPoints="1"/>
                </p:cNvSpPr>
                <p:nvPr/>
              </p:nvSpPr>
              <p:spPr bwMode="auto">
                <a:xfrm>
                  <a:off x="1895475" y="4516438"/>
                  <a:ext cx="539750" cy="269875"/>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1" name="Freeform 52">
                  <a:extLst>
                    <a:ext uri="{FF2B5EF4-FFF2-40B4-BE49-F238E27FC236}">
                      <a16:creationId xmlns:a16="http://schemas.microsoft.com/office/drawing/2014/main" id="{F51FE346-AFA2-4091-B988-BAA118DAEB76}"/>
                    </a:ext>
                  </a:extLst>
                </p:cNvPr>
                <p:cNvSpPr>
                  <a:spLocks noEditPoints="1"/>
                </p:cNvSpPr>
                <p:nvPr/>
              </p:nvSpPr>
              <p:spPr bwMode="auto">
                <a:xfrm>
                  <a:off x="1895475" y="4808538"/>
                  <a:ext cx="539750" cy="247650"/>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sp>
          <p:nvSpPr>
            <p:cNvPr id="10" name="TextBox 24">
              <a:extLst>
                <a:ext uri="{FF2B5EF4-FFF2-40B4-BE49-F238E27FC236}">
                  <a16:creationId xmlns:a16="http://schemas.microsoft.com/office/drawing/2014/main" id="{2B06A10F-0B00-451A-BA4C-8B24F3496760}"/>
                </a:ext>
              </a:extLst>
            </p:cNvPr>
            <p:cNvSpPr txBox="1"/>
            <p:nvPr/>
          </p:nvSpPr>
          <p:spPr>
            <a:xfrm>
              <a:off x="1525445" y="4869390"/>
              <a:ext cx="2349404" cy="857012"/>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矩形 12">
              <a:extLst>
                <a:ext uri="{FF2B5EF4-FFF2-40B4-BE49-F238E27FC236}">
                  <a16:creationId xmlns:a16="http://schemas.microsoft.com/office/drawing/2014/main" id="{D1E5AB12-CCFA-429F-8312-16C887F10E28}"/>
                </a:ext>
              </a:extLst>
            </p:cNvPr>
            <p:cNvSpPr/>
            <p:nvPr/>
          </p:nvSpPr>
          <p:spPr>
            <a:xfrm>
              <a:off x="1205072" y="4368005"/>
              <a:ext cx="2669777" cy="380894"/>
            </a:xfrm>
            <a:prstGeom prst="rect">
              <a:avLst/>
            </a:prstGeom>
            <a:noFill/>
          </p:spPr>
          <p:txBody>
            <a:bodyPr wrap="square">
              <a:spAutoFit/>
            </a:bodyPr>
            <a:lstStyle/>
            <a:p>
              <a:pPr algn="ctr"/>
              <a:r>
                <a:rPr lang="zh-CN" altLang="en-US" b="1" dirty="0">
                  <a:solidFill>
                    <a:schemeClr val="bg1">
                      <a:lumMod val="50000"/>
                    </a:schemeClr>
                  </a:solidFill>
                </a:rPr>
                <a:t>加入标题</a:t>
              </a:r>
            </a:p>
          </p:txBody>
        </p:sp>
        <p:sp>
          <p:nvSpPr>
            <p:cNvPr id="14" name="TextBox 26">
              <a:extLst>
                <a:ext uri="{FF2B5EF4-FFF2-40B4-BE49-F238E27FC236}">
                  <a16:creationId xmlns:a16="http://schemas.microsoft.com/office/drawing/2014/main" id="{5088CABC-69E9-4934-8BAF-E8E8931BF227}"/>
                </a:ext>
              </a:extLst>
            </p:cNvPr>
            <p:cNvSpPr txBox="1"/>
            <p:nvPr/>
          </p:nvSpPr>
          <p:spPr>
            <a:xfrm>
              <a:off x="3849029" y="4869390"/>
              <a:ext cx="2349404" cy="857012"/>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矩形 14">
              <a:extLst>
                <a:ext uri="{FF2B5EF4-FFF2-40B4-BE49-F238E27FC236}">
                  <a16:creationId xmlns:a16="http://schemas.microsoft.com/office/drawing/2014/main" id="{80B71C7E-DD1F-40E4-AF6E-CCBB63A41D41}"/>
                </a:ext>
              </a:extLst>
            </p:cNvPr>
            <p:cNvSpPr/>
            <p:nvPr/>
          </p:nvSpPr>
          <p:spPr>
            <a:xfrm>
              <a:off x="3528656" y="4368005"/>
              <a:ext cx="2669777" cy="380894"/>
            </a:xfrm>
            <a:prstGeom prst="rect">
              <a:avLst/>
            </a:prstGeom>
            <a:noFill/>
          </p:spPr>
          <p:txBody>
            <a:bodyPr wrap="square">
              <a:spAutoFit/>
            </a:bodyPr>
            <a:lstStyle/>
            <a:p>
              <a:pPr algn="ctr"/>
              <a:r>
                <a:rPr lang="zh-CN" altLang="en-US" b="1" dirty="0">
                  <a:solidFill>
                    <a:schemeClr val="bg1">
                      <a:lumMod val="50000"/>
                    </a:schemeClr>
                  </a:solidFill>
                </a:rPr>
                <a:t>加入标题</a:t>
              </a:r>
            </a:p>
          </p:txBody>
        </p:sp>
        <p:sp>
          <p:nvSpPr>
            <p:cNvPr id="16" name="TextBox 28">
              <a:extLst>
                <a:ext uri="{FF2B5EF4-FFF2-40B4-BE49-F238E27FC236}">
                  <a16:creationId xmlns:a16="http://schemas.microsoft.com/office/drawing/2014/main" id="{560A55E8-0C35-4C1E-B969-86A2B0F3E183}"/>
                </a:ext>
              </a:extLst>
            </p:cNvPr>
            <p:cNvSpPr txBox="1"/>
            <p:nvPr/>
          </p:nvSpPr>
          <p:spPr>
            <a:xfrm>
              <a:off x="6158337" y="4869390"/>
              <a:ext cx="2349404" cy="857012"/>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矩形 16">
              <a:extLst>
                <a:ext uri="{FF2B5EF4-FFF2-40B4-BE49-F238E27FC236}">
                  <a16:creationId xmlns:a16="http://schemas.microsoft.com/office/drawing/2014/main" id="{15193145-F9A8-4809-975C-CDE369DB8E50}"/>
                </a:ext>
              </a:extLst>
            </p:cNvPr>
            <p:cNvSpPr/>
            <p:nvPr/>
          </p:nvSpPr>
          <p:spPr>
            <a:xfrm>
              <a:off x="5837964" y="4368005"/>
              <a:ext cx="2669777" cy="380894"/>
            </a:xfrm>
            <a:prstGeom prst="rect">
              <a:avLst/>
            </a:prstGeom>
            <a:noFill/>
          </p:spPr>
          <p:txBody>
            <a:bodyPr wrap="square">
              <a:spAutoFit/>
            </a:bodyPr>
            <a:lstStyle/>
            <a:p>
              <a:pPr algn="ctr"/>
              <a:r>
                <a:rPr lang="zh-CN" altLang="en-US" b="1" dirty="0">
                  <a:solidFill>
                    <a:schemeClr val="bg1">
                      <a:lumMod val="50000"/>
                    </a:schemeClr>
                  </a:solidFill>
                </a:rPr>
                <a:t>加入标题</a:t>
              </a:r>
            </a:p>
          </p:txBody>
        </p:sp>
        <p:grpSp>
          <p:nvGrpSpPr>
            <p:cNvPr id="18" name="组合 17">
              <a:extLst>
                <a:ext uri="{FF2B5EF4-FFF2-40B4-BE49-F238E27FC236}">
                  <a16:creationId xmlns:a16="http://schemas.microsoft.com/office/drawing/2014/main" id="{57393185-1977-4EC1-B0AB-2430C447721A}"/>
                </a:ext>
              </a:extLst>
            </p:cNvPr>
            <p:cNvGrpSpPr/>
            <p:nvPr/>
          </p:nvGrpSpPr>
          <p:grpSpPr>
            <a:xfrm>
              <a:off x="8665507" y="2287018"/>
              <a:ext cx="1749163" cy="2029031"/>
              <a:chOff x="3995936" y="1038814"/>
              <a:chExt cx="1179441" cy="1368152"/>
            </a:xfrm>
            <a:grpFill/>
          </p:grpSpPr>
          <p:sp>
            <p:nvSpPr>
              <p:cNvPr id="21" name="六边形 20">
                <a:extLst>
                  <a:ext uri="{FF2B5EF4-FFF2-40B4-BE49-F238E27FC236}">
                    <a16:creationId xmlns:a16="http://schemas.microsoft.com/office/drawing/2014/main" id="{E307D44B-DC85-4DE4-9940-615A4E06933D}"/>
                  </a:ext>
                </a:extLst>
              </p:cNvPr>
              <p:cNvSpPr/>
              <p:nvPr/>
            </p:nvSpPr>
            <p:spPr>
              <a:xfrm rot="5400000">
                <a:off x="3901581" y="1133169"/>
                <a:ext cx="1368152" cy="1179441"/>
              </a:xfrm>
              <a:prstGeom prst="hexagon">
                <a:avLst/>
              </a:prstGeom>
              <a:noFill/>
              <a:ln w="38100">
                <a:solidFill>
                  <a:srgbClr val="BE68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22" name="组合 21">
                <a:extLst>
                  <a:ext uri="{FF2B5EF4-FFF2-40B4-BE49-F238E27FC236}">
                    <a16:creationId xmlns:a16="http://schemas.microsoft.com/office/drawing/2014/main" id="{C4275231-D899-4AB7-B076-F22219BF39A3}"/>
                  </a:ext>
                </a:extLst>
              </p:cNvPr>
              <p:cNvGrpSpPr/>
              <p:nvPr/>
            </p:nvGrpSpPr>
            <p:grpSpPr>
              <a:xfrm>
                <a:off x="4315782" y="1508577"/>
                <a:ext cx="539750" cy="428626"/>
                <a:chOff x="1895475" y="3244850"/>
                <a:chExt cx="539750" cy="428626"/>
              </a:xfrm>
              <a:grpFill/>
            </p:grpSpPr>
            <p:sp>
              <p:nvSpPr>
                <p:cNvPr id="23" name="Freeform 37">
                  <a:extLst>
                    <a:ext uri="{FF2B5EF4-FFF2-40B4-BE49-F238E27FC236}">
                      <a16:creationId xmlns:a16="http://schemas.microsoft.com/office/drawing/2014/main" id="{D734B537-C769-4895-A19B-E101ACE9BDDB}"/>
                    </a:ext>
                  </a:extLst>
                </p:cNvPr>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4" name="Freeform 38">
                  <a:extLst>
                    <a:ext uri="{FF2B5EF4-FFF2-40B4-BE49-F238E27FC236}">
                      <a16:creationId xmlns:a16="http://schemas.microsoft.com/office/drawing/2014/main" id="{4462FF73-F454-4F7C-AAC8-E562D5E56D89}"/>
                    </a:ext>
                  </a:extLst>
                </p:cNvPr>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5" name="Freeform 39">
                  <a:extLst>
                    <a:ext uri="{FF2B5EF4-FFF2-40B4-BE49-F238E27FC236}">
                      <a16:creationId xmlns:a16="http://schemas.microsoft.com/office/drawing/2014/main" id="{EA204503-A724-4950-9280-6DD99C5E5B71}"/>
                    </a:ext>
                  </a:extLst>
                </p:cNvPr>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6" name="Freeform 40">
                  <a:extLst>
                    <a:ext uri="{FF2B5EF4-FFF2-40B4-BE49-F238E27FC236}">
                      <a16:creationId xmlns:a16="http://schemas.microsoft.com/office/drawing/2014/main" id="{4D3E1CDD-EBDF-4D79-914A-2EB4AB848856}"/>
                    </a:ext>
                  </a:extLst>
                </p:cNvPr>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7" name="Freeform 41">
                  <a:extLst>
                    <a:ext uri="{FF2B5EF4-FFF2-40B4-BE49-F238E27FC236}">
                      <a16:creationId xmlns:a16="http://schemas.microsoft.com/office/drawing/2014/main" id="{DE75E802-8B14-4CBA-AB0B-D8B93516B7F4}"/>
                    </a:ext>
                  </a:extLst>
                </p:cNvPr>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sp>
          <p:nvSpPr>
            <p:cNvPr id="19" name="TextBox 54">
              <a:extLst>
                <a:ext uri="{FF2B5EF4-FFF2-40B4-BE49-F238E27FC236}">
                  <a16:creationId xmlns:a16="http://schemas.microsoft.com/office/drawing/2014/main" id="{3036E7B4-3E85-4AC1-944E-2CF090288372}"/>
                </a:ext>
              </a:extLst>
            </p:cNvPr>
            <p:cNvSpPr txBox="1"/>
            <p:nvPr/>
          </p:nvSpPr>
          <p:spPr>
            <a:xfrm>
              <a:off x="8528913" y="4851732"/>
              <a:ext cx="2349404" cy="857012"/>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矩形 19">
              <a:extLst>
                <a:ext uri="{FF2B5EF4-FFF2-40B4-BE49-F238E27FC236}">
                  <a16:creationId xmlns:a16="http://schemas.microsoft.com/office/drawing/2014/main" id="{15C8EDE8-E15B-41A5-AE26-73CA67D6A725}"/>
                </a:ext>
              </a:extLst>
            </p:cNvPr>
            <p:cNvSpPr/>
            <p:nvPr/>
          </p:nvSpPr>
          <p:spPr>
            <a:xfrm>
              <a:off x="8208540" y="4350347"/>
              <a:ext cx="2669777" cy="380894"/>
            </a:xfrm>
            <a:prstGeom prst="rect">
              <a:avLst/>
            </a:prstGeom>
            <a:noFill/>
          </p:spPr>
          <p:txBody>
            <a:bodyPr wrap="square">
              <a:spAutoFit/>
            </a:bodyPr>
            <a:lstStyle/>
            <a:p>
              <a:pPr algn="ctr"/>
              <a:r>
                <a:rPr lang="zh-CN" altLang="en-US" b="1">
                  <a:solidFill>
                    <a:schemeClr val="bg1">
                      <a:lumMod val="50000"/>
                    </a:schemeClr>
                  </a:solidFill>
                </a:rPr>
                <a:t>加入标题</a:t>
              </a:r>
              <a:endParaRPr lang="zh-CN" altLang="en-US" b="1" dirty="0">
                <a:solidFill>
                  <a:schemeClr val="bg1">
                    <a:lumMod val="50000"/>
                  </a:schemeClr>
                </a:solidFill>
              </a:endParaRPr>
            </a:p>
          </p:txBody>
        </p:sp>
      </p:grpSp>
    </p:spTree>
    <p:extLst>
      <p:ext uri="{BB962C8B-B14F-4D97-AF65-F5344CB8AC3E}">
        <p14:creationId xmlns:p14="http://schemas.microsoft.com/office/powerpoint/2010/main" val="276421983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0-#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097C3F9-E710-4580-B1B6-60DD00DC1A5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19C77ACC-A0C2-4A87-B962-3F657E886018}"/>
              </a:ext>
            </a:extLst>
          </p:cNvPr>
          <p:cNvSpPr/>
          <p:nvPr/>
        </p:nvSpPr>
        <p:spPr>
          <a:xfrm>
            <a:off x="5052565" y="2371120"/>
            <a:ext cx="3865562" cy="738664"/>
          </a:xfrm>
          <a:prstGeom prst="rect">
            <a:avLst/>
          </a:prstGeom>
        </p:spPr>
        <p:txBody>
          <a:bodyPr lIns="0" tIns="0" rIns="0" bIns="0">
            <a:spAutoFit/>
          </a:bodyPr>
          <a:lstStyle/>
          <a:p>
            <a:pPr eaLnBrk="1" hangingPunct="1">
              <a:defRPr/>
            </a:pPr>
            <a:r>
              <a:rPr lang="zh-CN" altLang="en-US" sz="4800" noProof="1">
                <a:solidFill>
                  <a:srgbClr val="BE6867"/>
                </a:solidFill>
                <a:latin typeface="华文新魏" panose="02010800040101010101" pitchFamily="2" charset="-122"/>
                <a:ea typeface="华文新魏" panose="02010800040101010101" pitchFamily="2" charset="-122"/>
                <a:cs typeface="+mn-ea"/>
                <a:sym typeface="Arial" panose="020B0604020202020204" pitchFamily="34" charset="0"/>
              </a:rPr>
              <a:t>明年工作计划</a:t>
            </a:r>
          </a:p>
        </p:txBody>
      </p:sp>
      <p:sp>
        <p:nvSpPr>
          <p:cNvPr id="13" name="TextBox 11">
            <a:extLst>
              <a:ext uri="{FF2B5EF4-FFF2-40B4-BE49-F238E27FC236}">
                <a16:creationId xmlns:a16="http://schemas.microsoft.com/office/drawing/2014/main" id="{1115F995-19B5-4B9F-8486-A4E124A865AA}"/>
              </a:ext>
            </a:extLst>
          </p:cNvPr>
          <p:cNvSpPr txBox="1"/>
          <p:nvPr/>
        </p:nvSpPr>
        <p:spPr>
          <a:xfrm>
            <a:off x="5024188" y="3114983"/>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65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TextBox 11">
            <a:extLst>
              <a:ext uri="{FF2B5EF4-FFF2-40B4-BE49-F238E27FC236}">
                <a16:creationId xmlns:a16="http://schemas.microsoft.com/office/drawing/2014/main" id="{0D92BB3E-0DFD-46E6-B00A-C4235594EBDE}"/>
              </a:ext>
            </a:extLst>
          </p:cNvPr>
          <p:cNvSpPr txBox="1"/>
          <p:nvPr/>
        </p:nvSpPr>
        <p:spPr>
          <a:xfrm>
            <a:off x="5024188" y="3359913"/>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65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nvGrpSpPr>
          <p:cNvPr id="15" name="组合 14">
            <a:extLst>
              <a:ext uri="{FF2B5EF4-FFF2-40B4-BE49-F238E27FC236}">
                <a16:creationId xmlns:a16="http://schemas.microsoft.com/office/drawing/2014/main" id="{C20E6049-417F-4FF3-A3F5-E6236E50C9D5}"/>
              </a:ext>
            </a:extLst>
          </p:cNvPr>
          <p:cNvGrpSpPr/>
          <p:nvPr/>
        </p:nvGrpSpPr>
        <p:grpSpPr>
          <a:xfrm>
            <a:off x="3519661" y="2371120"/>
            <a:ext cx="1277720" cy="1228352"/>
            <a:chOff x="2215144" y="982844"/>
            <a:chExt cx="1120898" cy="842780"/>
          </a:xfrm>
          <a:solidFill>
            <a:srgbClr val="BE6867"/>
          </a:solidFill>
        </p:grpSpPr>
        <p:sp>
          <p:nvSpPr>
            <p:cNvPr id="16" name="平行四边形 15">
              <a:extLst>
                <a:ext uri="{FF2B5EF4-FFF2-40B4-BE49-F238E27FC236}">
                  <a16:creationId xmlns:a16="http://schemas.microsoft.com/office/drawing/2014/main" id="{DFAB5E43-99DC-416F-A21E-1F17F24B7639}"/>
                </a:ext>
              </a:extLst>
            </p:cNvPr>
            <p:cNvSpPr/>
            <p:nvPr/>
          </p:nvSpPr>
          <p:spPr>
            <a:xfrm>
              <a:off x="2215144" y="982844"/>
              <a:ext cx="1120898" cy="842780"/>
            </a:xfrm>
            <a:prstGeom prst="parallelogram">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BE6867"/>
                </a:solidFill>
                <a:latin typeface="华文新魏" panose="02010800040101010101" pitchFamily="2" charset="-122"/>
                <a:ea typeface="华文新魏" panose="02010800040101010101" pitchFamily="2" charset="-122"/>
              </a:endParaRPr>
            </a:p>
          </p:txBody>
        </p:sp>
        <p:sp>
          <p:nvSpPr>
            <p:cNvPr id="18" name="文本框 9">
              <a:extLst>
                <a:ext uri="{FF2B5EF4-FFF2-40B4-BE49-F238E27FC236}">
                  <a16:creationId xmlns:a16="http://schemas.microsoft.com/office/drawing/2014/main" id="{E08118C0-1C90-4043-8198-20CC03296DE1}"/>
                </a:ext>
              </a:extLst>
            </p:cNvPr>
            <p:cNvSpPr txBox="1"/>
            <p:nvPr/>
          </p:nvSpPr>
          <p:spPr>
            <a:xfrm>
              <a:off x="2393524" y="1051201"/>
              <a:ext cx="803292" cy="696853"/>
            </a:xfrm>
            <a:prstGeom prst="rect">
              <a:avLst/>
            </a:prstGeom>
            <a:grpFill/>
          </p:spPr>
          <p:txBody>
            <a:bodyPr wrap="square" rtlCol="0">
              <a:spAutoFit/>
            </a:bodyPr>
            <a:lstStyle/>
            <a:p>
              <a:pPr algn="ctr"/>
              <a:r>
                <a:rPr lang="en-US" altLang="zh-CN" sz="6000" dirty="0">
                  <a:solidFill>
                    <a:schemeClr val="bg1"/>
                  </a:solidFill>
                  <a:latin typeface="华文新魏" panose="02010800040101010101" pitchFamily="2" charset="-122"/>
                  <a:ea typeface="华文新魏" panose="02010800040101010101" pitchFamily="2" charset="-122"/>
                </a:rPr>
                <a:t>4</a:t>
              </a:r>
              <a:endParaRPr lang="zh-CN" altLang="en-US" sz="6000" dirty="0">
                <a:solidFill>
                  <a:schemeClr val="bg1"/>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21034293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3" presetClass="entr" presetSubtype="32"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strVal val="4*#ppt_w"/>
                                          </p:val>
                                        </p:tav>
                                        <p:tav tm="100000">
                                          <p:val>
                                            <p:strVal val="#ppt_w"/>
                                          </p:val>
                                        </p:tav>
                                      </p:tavLst>
                                    </p:anim>
                                    <p:anim calcmode="lin" valueType="num">
                                      <p:cBhvr>
                                        <p:cTn id="17" dur="500" fill="hold"/>
                                        <p:tgtEl>
                                          <p:spTgt spid="12"/>
                                        </p:tgtEl>
                                        <p:attrNameLst>
                                          <p:attrName>ppt_h</p:attrName>
                                        </p:attrNameLst>
                                      </p:cBhvr>
                                      <p:tavLst>
                                        <p:tav tm="0">
                                          <p:val>
                                            <p:strVal val="4*#ppt_h"/>
                                          </p:val>
                                        </p:tav>
                                        <p:tav tm="100000">
                                          <p:val>
                                            <p:strVal val="#ppt_h"/>
                                          </p:val>
                                        </p:tav>
                                      </p:tavLst>
                                    </p:anim>
                                  </p:childTnLst>
                                </p:cTn>
                              </p:par>
                            </p:childTnLst>
                          </p:cTn>
                        </p:par>
                        <p:par>
                          <p:cTn id="18" fill="hold">
                            <p:stCondLst>
                              <p:cond delay="1750"/>
                            </p:stCondLst>
                            <p:childTnLst>
                              <p:par>
                                <p:cTn id="19" presetID="1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p:tgtEl>
                                          <p:spTgt spid="13"/>
                                        </p:tgtEl>
                                        <p:attrNameLst>
                                          <p:attrName>ppt_x</p:attrName>
                                        </p:attrNameLst>
                                      </p:cBhvr>
                                      <p:tavLst>
                                        <p:tav tm="0">
                                          <p:val>
                                            <p:strVal val="#ppt_x-#ppt_w*1.125000"/>
                                          </p:val>
                                        </p:tav>
                                        <p:tav tm="100000">
                                          <p:val>
                                            <p:strVal val="#ppt_x"/>
                                          </p:val>
                                        </p:tav>
                                      </p:tavLst>
                                    </p:anim>
                                    <p:animEffect transition="in" filter="wipe(right)">
                                      <p:cBhvr>
                                        <p:cTn id="22" dur="500"/>
                                        <p:tgtEl>
                                          <p:spTgt spid="13"/>
                                        </p:tgtEl>
                                      </p:cBhvr>
                                    </p:animEffect>
                                  </p:childTnLst>
                                </p:cTn>
                              </p:par>
                            </p:childTnLst>
                          </p:cTn>
                        </p:par>
                        <p:par>
                          <p:cTn id="23" fill="hold">
                            <p:stCondLst>
                              <p:cond delay="2250"/>
                            </p:stCondLst>
                            <p:childTnLst>
                              <p:par>
                                <p:cTn id="24" presetID="1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31E6D060-5BD1-4A66-8791-97FA138CC554}"/>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 name="组合 1">
            <a:extLst>
              <a:ext uri="{FF2B5EF4-FFF2-40B4-BE49-F238E27FC236}">
                <a16:creationId xmlns:a16="http://schemas.microsoft.com/office/drawing/2014/main" id="{BBF8FF50-CE41-44EE-B5DC-A60DB15E5B70}"/>
              </a:ext>
            </a:extLst>
          </p:cNvPr>
          <p:cNvGrpSpPr/>
          <p:nvPr/>
        </p:nvGrpSpPr>
        <p:grpSpPr>
          <a:xfrm>
            <a:off x="5410728" y="1486248"/>
            <a:ext cx="3507347" cy="3206727"/>
            <a:chOff x="5791728" y="1657698"/>
            <a:chExt cx="3507347" cy="3206727"/>
          </a:xfrm>
        </p:grpSpPr>
        <p:sp>
          <p:nvSpPr>
            <p:cNvPr id="35" name="TextBox 105">
              <a:extLst>
                <a:ext uri="{FF2B5EF4-FFF2-40B4-BE49-F238E27FC236}">
                  <a16:creationId xmlns:a16="http://schemas.microsoft.com/office/drawing/2014/main" id="{095084B1-1383-4D85-B730-345B7BCA32FD}"/>
                </a:ext>
              </a:extLst>
            </p:cNvPr>
            <p:cNvSpPr txBox="1">
              <a:spLocks noChangeArrowheads="1"/>
            </p:cNvSpPr>
            <p:nvPr/>
          </p:nvSpPr>
          <p:spPr bwMode="auto">
            <a:xfrm>
              <a:off x="6512264" y="1710798"/>
              <a:ext cx="2746035" cy="50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dirty="0">
                  <a:solidFill>
                    <a:srgbClr val="BE6867"/>
                  </a:solidFill>
                  <a:latin typeface="华文新魏" panose="02010800040101010101" pitchFamily="2" charset="-122"/>
                  <a:ea typeface="华文新魏" panose="02010800040101010101" pitchFamily="2" charset="-122"/>
                </a:rPr>
                <a:t>年度工作概述</a:t>
              </a:r>
            </a:p>
          </p:txBody>
        </p:sp>
        <p:sp>
          <p:nvSpPr>
            <p:cNvPr id="37" name="Rectangle 12">
              <a:extLst>
                <a:ext uri="{FF2B5EF4-FFF2-40B4-BE49-F238E27FC236}">
                  <a16:creationId xmlns:a16="http://schemas.microsoft.com/office/drawing/2014/main" id="{AA4598A9-962C-479D-981A-412E2245EC4F}"/>
                </a:ext>
              </a:extLst>
            </p:cNvPr>
            <p:cNvSpPr>
              <a:spLocks noChangeArrowheads="1"/>
            </p:cNvSpPr>
            <p:nvPr/>
          </p:nvSpPr>
          <p:spPr bwMode="auto">
            <a:xfrm flipH="1">
              <a:off x="5791728" y="1657698"/>
              <a:ext cx="609072" cy="557958"/>
            </a:xfrm>
            <a:prstGeom prst="rect">
              <a:avLst/>
            </a:prstGeom>
            <a:solidFill>
              <a:srgbClr val="BE6867"/>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600" dirty="0">
                  <a:solidFill>
                    <a:schemeClr val="bg1"/>
                  </a:solidFill>
                  <a:latin typeface="华文新魏" panose="02010800040101010101" pitchFamily="2" charset="-122"/>
                  <a:ea typeface="华文新魏" panose="02010800040101010101" pitchFamily="2" charset="-122"/>
                </a:rPr>
                <a:t>1</a:t>
              </a:r>
              <a:endParaRPr lang="zh-CN" altLang="en-US" sz="3600" dirty="0">
                <a:solidFill>
                  <a:schemeClr val="bg1"/>
                </a:solidFill>
                <a:latin typeface="华文新魏" panose="02010800040101010101" pitchFamily="2" charset="-122"/>
                <a:ea typeface="华文新魏" panose="02010800040101010101" pitchFamily="2" charset="-122"/>
              </a:endParaRPr>
            </a:p>
          </p:txBody>
        </p:sp>
        <p:sp>
          <p:nvSpPr>
            <p:cNvPr id="39" name="TextBox 108">
              <a:extLst>
                <a:ext uri="{FF2B5EF4-FFF2-40B4-BE49-F238E27FC236}">
                  <a16:creationId xmlns:a16="http://schemas.microsoft.com/office/drawing/2014/main" id="{0B210EC6-FC19-4E2C-AA9B-43D425BD69CC}"/>
                </a:ext>
              </a:extLst>
            </p:cNvPr>
            <p:cNvSpPr txBox="1">
              <a:spLocks noChangeArrowheads="1"/>
            </p:cNvSpPr>
            <p:nvPr/>
          </p:nvSpPr>
          <p:spPr bwMode="auto">
            <a:xfrm>
              <a:off x="6486328" y="2602382"/>
              <a:ext cx="2812747" cy="50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dirty="0">
                  <a:solidFill>
                    <a:srgbClr val="BE6867"/>
                  </a:solidFill>
                  <a:latin typeface="华文新魏" panose="02010800040101010101" pitchFamily="2" charset="-122"/>
                  <a:ea typeface="华文新魏" panose="02010800040101010101" pitchFamily="2" charset="-122"/>
                </a:rPr>
                <a:t>工作完成情况</a:t>
              </a:r>
            </a:p>
          </p:txBody>
        </p:sp>
        <p:sp>
          <p:nvSpPr>
            <p:cNvPr id="41" name="Rectangle 12">
              <a:extLst>
                <a:ext uri="{FF2B5EF4-FFF2-40B4-BE49-F238E27FC236}">
                  <a16:creationId xmlns:a16="http://schemas.microsoft.com/office/drawing/2014/main" id="{4319AFCE-B08C-47D3-ADCF-5BF68905EC46}"/>
                </a:ext>
              </a:extLst>
            </p:cNvPr>
            <p:cNvSpPr>
              <a:spLocks noChangeArrowheads="1"/>
            </p:cNvSpPr>
            <p:nvPr/>
          </p:nvSpPr>
          <p:spPr bwMode="auto">
            <a:xfrm flipH="1">
              <a:off x="5791728" y="2543634"/>
              <a:ext cx="609072" cy="557958"/>
            </a:xfrm>
            <a:prstGeom prst="rect">
              <a:avLst/>
            </a:prstGeom>
            <a:solidFill>
              <a:srgbClr val="BE6867"/>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0" algn="ctr" eaLnBrk="1" hangingPunct="1"/>
              <a:r>
                <a:rPr lang="en-US" altLang="zh-CN" sz="3600" dirty="0">
                  <a:solidFill>
                    <a:srgbClr val="FFFFFF"/>
                  </a:solidFill>
                  <a:latin typeface="华文新魏" panose="02010800040101010101" pitchFamily="2" charset="-122"/>
                  <a:ea typeface="华文新魏" panose="02010800040101010101" pitchFamily="2" charset="-122"/>
                </a:rPr>
                <a:t>2</a:t>
              </a:r>
              <a:endParaRPr lang="zh-CN" altLang="en-US" sz="3600" dirty="0">
                <a:solidFill>
                  <a:srgbClr val="FFFFFF"/>
                </a:solidFill>
                <a:latin typeface="华文新魏" panose="02010800040101010101" pitchFamily="2" charset="-122"/>
                <a:ea typeface="华文新魏" panose="02010800040101010101" pitchFamily="2" charset="-122"/>
              </a:endParaRPr>
            </a:p>
          </p:txBody>
        </p:sp>
        <p:sp>
          <p:nvSpPr>
            <p:cNvPr id="43" name="TextBox 115">
              <a:extLst>
                <a:ext uri="{FF2B5EF4-FFF2-40B4-BE49-F238E27FC236}">
                  <a16:creationId xmlns:a16="http://schemas.microsoft.com/office/drawing/2014/main" id="{5DB910F6-F37A-4261-BA98-0F3654F20546}"/>
                </a:ext>
              </a:extLst>
            </p:cNvPr>
            <p:cNvSpPr txBox="1">
              <a:spLocks noChangeArrowheads="1"/>
            </p:cNvSpPr>
            <p:nvPr/>
          </p:nvSpPr>
          <p:spPr bwMode="auto">
            <a:xfrm>
              <a:off x="6512265" y="3478774"/>
              <a:ext cx="2778894" cy="50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dirty="0">
                  <a:solidFill>
                    <a:srgbClr val="BE6867"/>
                  </a:solidFill>
                  <a:latin typeface="华文新魏" panose="02010800040101010101" pitchFamily="2" charset="-122"/>
                  <a:ea typeface="华文新魏" panose="02010800040101010101" pitchFamily="2" charset="-122"/>
                </a:rPr>
                <a:t>成功项目展示</a:t>
              </a:r>
            </a:p>
          </p:txBody>
        </p:sp>
        <p:sp>
          <p:nvSpPr>
            <p:cNvPr id="45" name="Rectangle 12">
              <a:extLst>
                <a:ext uri="{FF2B5EF4-FFF2-40B4-BE49-F238E27FC236}">
                  <a16:creationId xmlns:a16="http://schemas.microsoft.com/office/drawing/2014/main" id="{967879AF-675C-413F-8C4A-74B4986A04A7}"/>
                </a:ext>
              </a:extLst>
            </p:cNvPr>
            <p:cNvSpPr>
              <a:spLocks noChangeArrowheads="1"/>
            </p:cNvSpPr>
            <p:nvPr/>
          </p:nvSpPr>
          <p:spPr bwMode="auto">
            <a:xfrm flipH="1">
              <a:off x="5791728" y="3427399"/>
              <a:ext cx="609072" cy="557958"/>
            </a:xfrm>
            <a:prstGeom prst="rect">
              <a:avLst/>
            </a:prstGeom>
            <a:solidFill>
              <a:srgbClr val="BE6867"/>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0" algn="ctr" eaLnBrk="1" hangingPunct="1"/>
              <a:r>
                <a:rPr lang="en-US" altLang="zh-CN" sz="3600" dirty="0">
                  <a:solidFill>
                    <a:srgbClr val="FFFFFF"/>
                  </a:solidFill>
                  <a:latin typeface="华文新魏" panose="02010800040101010101" pitchFamily="2" charset="-122"/>
                  <a:ea typeface="华文新魏" panose="02010800040101010101" pitchFamily="2" charset="-122"/>
                </a:rPr>
                <a:t>3</a:t>
              </a:r>
              <a:endParaRPr lang="zh-CN" altLang="en-US" sz="3600" dirty="0">
                <a:solidFill>
                  <a:srgbClr val="FFFFFF"/>
                </a:solidFill>
                <a:latin typeface="华文新魏" panose="02010800040101010101" pitchFamily="2" charset="-122"/>
                <a:ea typeface="华文新魏" panose="02010800040101010101" pitchFamily="2" charset="-122"/>
              </a:endParaRPr>
            </a:p>
          </p:txBody>
        </p:sp>
        <p:sp>
          <p:nvSpPr>
            <p:cNvPr id="47" name="TextBox 117">
              <a:extLst>
                <a:ext uri="{FF2B5EF4-FFF2-40B4-BE49-F238E27FC236}">
                  <a16:creationId xmlns:a16="http://schemas.microsoft.com/office/drawing/2014/main" id="{B13B78C1-FD7F-426D-8D93-51010DB99BB9}"/>
                </a:ext>
              </a:extLst>
            </p:cNvPr>
            <p:cNvSpPr txBox="1">
              <a:spLocks noChangeArrowheads="1"/>
            </p:cNvSpPr>
            <p:nvPr/>
          </p:nvSpPr>
          <p:spPr bwMode="auto">
            <a:xfrm>
              <a:off x="6512265" y="4351719"/>
              <a:ext cx="2778894" cy="50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dirty="0">
                  <a:solidFill>
                    <a:srgbClr val="BE6867"/>
                  </a:solidFill>
                  <a:latin typeface="华文新魏" panose="02010800040101010101" pitchFamily="2" charset="-122"/>
                  <a:ea typeface="华文新魏" panose="02010800040101010101" pitchFamily="2" charset="-122"/>
                </a:rPr>
                <a:t>明年工作计划</a:t>
              </a:r>
            </a:p>
          </p:txBody>
        </p:sp>
        <p:sp>
          <p:nvSpPr>
            <p:cNvPr id="49" name="Rectangle 12">
              <a:extLst>
                <a:ext uri="{FF2B5EF4-FFF2-40B4-BE49-F238E27FC236}">
                  <a16:creationId xmlns:a16="http://schemas.microsoft.com/office/drawing/2014/main" id="{95C32EA1-0D47-4D5E-AFEF-6D1B4FAA3B4E}"/>
                </a:ext>
              </a:extLst>
            </p:cNvPr>
            <p:cNvSpPr>
              <a:spLocks noChangeArrowheads="1"/>
            </p:cNvSpPr>
            <p:nvPr/>
          </p:nvSpPr>
          <p:spPr bwMode="auto">
            <a:xfrm flipH="1">
              <a:off x="5791728" y="4306467"/>
              <a:ext cx="609072" cy="557958"/>
            </a:xfrm>
            <a:prstGeom prst="rect">
              <a:avLst/>
            </a:prstGeom>
            <a:solidFill>
              <a:srgbClr val="BE6867"/>
            </a:solid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0" algn="ctr" eaLnBrk="1" hangingPunct="1"/>
              <a:r>
                <a:rPr lang="en-US" altLang="zh-CN" sz="3600" dirty="0">
                  <a:solidFill>
                    <a:srgbClr val="FFFFFF"/>
                  </a:solidFill>
                  <a:latin typeface="华文新魏" panose="02010800040101010101" pitchFamily="2" charset="-122"/>
                  <a:ea typeface="华文新魏" panose="02010800040101010101" pitchFamily="2" charset="-122"/>
                </a:rPr>
                <a:t>4</a:t>
              </a:r>
              <a:endParaRPr lang="zh-CN" altLang="en-US" sz="3600" dirty="0">
                <a:solidFill>
                  <a:srgbClr val="FFFFFF"/>
                </a:solidFill>
                <a:latin typeface="华文新魏" panose="02010800040101010101" pitchFamily="2" charset="-122"/>
                <a:ea typeface="华文新魏" panose="02010800040101010101" pitchFamily="2" charset="-122"/>
              </a:endParaRPr>
            </a:p>
          </p:txBody>
        </p:sp>
      </p:grpSp>
      <p:sp>
        <p:nvSpPr>
          <p:cNvPr id="51" name="MH_Others_1">
            <a:extLst>
              <a:ext uri="{FF2B5EF4-FFF2-40B4-BE49-F238E27FC236}">
                <a16:creationId xmlns:a16="http://schemas.microsoft.com/office/drawing/2014/main" id="{11A9EAA6-954D-4E71-ACF4-E23B2B4D8044}"/>
              </a:ext>
            </a:extLst>
          </p:cNvPr>
          <p:cNvSpPr txBox="1"/>
          <p:nvPr>
            <p:custDataLst>
              <p:tags r:id="rId1"/>
            </p:custDataLst>
          </p:nvPr>
        </p:nvSpPr>
        <p:spPr>
          <a:xfrm>
            <a:off x="3752905" y="1086651"/>
            <a:ext cx="1015663" cy="2097087"/>
          </a:xfrm>
          <a:prstGeom prst="rect">
            <a:avLst/>
          </a:prstGeom>
          <a:noFill/>
        </p:spPr>
        <p:txBody>
          <a:bodyPr vert="eaVert" lIns="0" tIns="0" rIns="0" bIns="0" anchor="ctr">
            <a:spAutoFit/>
          </a:bodyPr>
          <a:lstStyle/>
          <a:p>
            <a:pPr algn="ctr" eaLnBrk="1" hangingPunct="1">
              <a:defRPr/>
            </a:pPr>
            <a:r>
              <a:rPr lang="zh-CN" altLang="en-US" sz="6600" noProof="1">
                <a:solidFill>
                  <a:srgbClr val="BE6867"/>
                </a:solidFill>
                <a:latin typeface="华文新魏" panose="02010800040101010101" pitchFamily="2" charset="-122"/>
                <a:ea typeface="华文新魏" panose="02010800040101010101" pitchFamily="2" charset="-122"/>
                <a:sym typeface="Arial" panose="020B0604020202020204" pitchFamily="34" charset="0"/>
              </a:rPr>
              <a:t>目录</a:t>
            </a:r>
          </a:p>
        </p:txBody>
      </p:sp>
      <p:sp>
        <p:nvSpPr>
          <p:cNvPr id="52" name="MH_Others_2">
            <a:extLst>
              <a:ext uri="{FF2B5EF4-FFF2-40B4-BE49-F238E27FC236}">
                <a16:creationId xmlns:a16="http://schemas.microsoft.com/office/drawing/2014/main" id="{54D19513-2AD5-4DF0-A029-886E8CC838E6}"/>
              </a:ext>
            </a:extLst>
          </p:cNvPr>
          <p:cNvSpPr txBox="1"/>
          <p:nvPr>
            <p:custDataLst>
              <p:tags r:id="rId2"/>
            </p:custDataLst>
          </p:nvPr>
        </p:nvSpPr>
        <p:spPr>
          <a:xfrm rot="5400000">
            <a:off x="3746642" y="2023067"/>
            <a:ext cx="2151063" cy="338554"/>
          </a:xfrm>
          <a:prstGeom prst="rect">
            <a:avLst/>
          </a:prstGeom>
          <a:noFill/>
        </p:spPr>
        <p:txBody>
          <a:bodyPr lIns="0" tIns="0" rIns="0" bIns="0">
            <a:spAutoFit/>
          </a:bodyPr>
          <a:lstStyle/>
          <a:p>
            <a:pPr algn="ctr" eaLnBrk="1" hangingPunct="1">
              <a:defRPr/>
            </a:pPr>
            <a:r>
              <a:rPr lang="en-US" altLang="zh-CN" sz="2200" noProof="1">
                <a:solidFill>
                  <a:srgbClr val="BE6867"/>
                </a:solidFill>
                <a:latin typeface="华文新魏" panose="02010800040101010101" pitchFamily="2" charset="-122"/>
                <a:ea typeface="华文新魏" panose="02010800040101010101" pitchFamily="2" charset="-122"/>
                <a:sym typeface="Arial" panose="020B0604020202020204" pitchFamily="34" charset="0"/>
              </a:rPr>
              <a:t>CONTENTS</a:t>
            </a:r>
            <a:endParaRPr lang="zh-CN" altLang="en-US" sz="2200" noProof="1">
              <a:solidFill>
                <a:srgbClr val="BE6867"/>
              </a:solidFill>
              <a:latin typeface="华文新魏" panose="02010800040101010101" pitchFamily="2" charset="-122"/>
              <a:ea typeface="华文新魏" panose="02010800040101010101" pitchFamily="2" charset="-122"/>
              <a:sym typeface="Arial" panose="020B0604020202020204" pitchFamily="34" charset="0"/>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51"/>
                                        </p:tgtEl>
                                        <p:attrNameLst>
                                          <p:attrName>style.visibility</p:attrName>
                                        </p:attrNameLst>
                                      </p:cBhvr>
                                      <p:to>
                                        <p:strVal val="visible"/>
                                      </p:to>
                                    </p:set>
                                    <p:anim by="(-#ppt_w*2)" calcmode="lin" valueType="num">
                                      <p:cBhvr rctx="PPT">
                                        <p:cTn id="11" dur="500" autoRev="1" fill="hold">
                                          <p:stCondLst>
                                            <p:cond delay="0"/>
                                          </p:stCondLst>
                                        </p:cTn>
                                        <p:tgtEl>
                                          <p:spTgt spid="51"/>
                                        </p:tgtEl>
                                        <p:attrNameLst>
                                          <p:attrName>ppt_w</p:attrName>
                                        </p:attrNameLst>
                                      </p:cBhvr>
                                    </p:anim>
                                    <p:anim by="(#ppt_w*0.50)" calcmode="lin" valueType="num">
                                      <p:cBhvr>
                                        <p:cTn id="12" dur="500" decel="50000" autoRev="1" fill="hold">
                                          <p:stCondLst>
                                            <p:cond delay="0"/>
                                          </p:stCondLst>
                                        </p:cTn>
                                        <p:tgtEl>
                                          <p:spTgt spid="51"/>
                                        </p:tgtEl>
                                        <p:attrNameLst>
                                          <p:attrName>ppt_x</p:attrName>
                                        </p:attrNameLst>
                                      </p:cBhvr>
                                    </p:anim>
                                    <p:anim from="(-#ppt_h/2)" to="(#ppt_y)" calcmode="lin" valueType="num">
                                      <p:cBhvr>
                                        <p:cTn id="13" dur="1000" fill="hold">
                                          <p:stCondLst>
                                            <p:cond delay="0"/>
                                          </p:stCondLst>
                                        </p:cTn>
                                        <p:tgtEl>
                                          <p:spTgt spid="51"/>
                                        </p:tgtEl>
                                        <p:attrNameLst>
                                          <p:attrName>ppt_y</p:attrName>
                                        </p:attrNameLst>
                                      </p:cBhvr>
                                    </p:anim>
                                    <p:animRot by="21600000">
                                      <p:cBhvr>
                                        <p:cTn id="14" dur="1000" fill="hold">
                                          <p:stCondLst>
                                            <p:cond delay="0"/>
                                          </p:stCondLst>
                                        </p:cTn>
                                        <p:tgtEl>
                                          <p:spTgt spid="51"/>
                                        </p:tgtEl>
                                        <p:attrNameLst>
                                          <p:attrName>r</p:attrName>
                                        </p:attrNameLst>
                                      </p:cBhvr>
                                    </p:animRot>
                                  </p:childTnLst>
                                </p:cTn>
                              </p:par>
                              <p:par>
                                <p:cTn id="15" presetID="56" presetClass="entr" presetSubtype="0" fill="hold" grpId="0" nodeType="withEffect">
                                  <p:stCondLst>
                                    <p:cond delay="0"/>
                                  </p:stCondLst>
                                  <p:iterate type="lt">
                                    <p:tmPct val="10000"/>
                                  </p:iterate>
                                  <p:childTnLst>
                                    <p:set>
                                      <p:cBhvr>
                                        <p:cTn id="16" dur="1" fill="hold">
                                          <p:stCondLst>
                                            <p:cond delay="0"/>
                                          </p:stCondLst>
                                        </p:cTn>
                                        <p:tgtEl>
                                          <p:spTgt spid="52"/>
                                        </p:tgtEl>
                                        <p:attrNameLst>
                                          <p:attrName>style.visibility</p:attrName>
                                        </p:attrNameLst>
                                      </p:cBhvr>
                                      <p:to>
                                        <p:strVal val="visible"/>
                                      </p:to>
                                    </p:set>
                                    <p:anim by="(-#ppt_w*2)" calcmode="lin" valueType="num">
                                      <p:cBhvr rctx="PPT">
                                        <p:cTn id="17" dur="500" autoRev="1" fill="hold">
                                          <p:stCondLst>
                                            <p:cond delay="0"/>
                                          </p:stCondLst>
                                        </p:cTn>
                                        <p:tgtEl>
                                          <p:spTgt spid="52"/>
                                        </p:tgtEl>
                                        <p:attrNameLst>
                                          <p:attrName>ppt_w</p:attrName>
                                        </p:attrNameLst>
                                      </p:cBhvr>
                                    </p:anim>
                                    <p:anim by="(#ppt_w*0.50)" calcmode="lin" valueType="num">
                                      <p:cBhvr>
                                        <p:cTn id="18" dur="500" decel="50000" autoRev="1" fill="hold">
                                          <p:stCondLst>
                                            <p:cond delay="0"/>
                                          </p:stCondLst>
                                        </p:cTn>
                                        <p:tgtEl>
                                          <p:spTgt spid="52"/>
                                        </p:tgtEl>
                                        <p:attrNameLst>
                                          <p:attrName>ppt_x</p:attrName>
                                        </p:attrNameLst>
                                      </p:cBhvr>
                                    </p:anim>
                                    <p:anim from="(-#ppt_h/2)" to="(#ppt_y)" calcmode="lin" valueType="num">
                                      <p:cBhvr>
                                        <p:cTn id="19" dur="1000" fill="hold">
                                          <p:stCondLst>
                                            <p:cond delay="0"/>
                                          </p:stCondLst>
                                        </p:cTn>
                                        <p:tgtEl>
                                          <p:spTgt spid="52"/>
                                        </p:tgtEl>
                                        <p:attrNameLst>
                                          <p:attrName>ppt_y</p:attrName>
                                        </p:attrNameLst>
                                      </p:cBhvr>
                                    </p:anim>
                                    <p:animRot by="21600000">
                                      <p:cBhvr>
                                        <p:cTn id="20" dur="1000" fill="hold">
                                          <p:stCondLst>
                                            <p:cond delay="0"/>
                                          </p:stCondLst>
                                        </p:cTn>
                                        <p:tgtEl>
                                          <p:spTgt spid="52"/>
                                        </p:tgtEl>
                                        <p:attrNameLst>
                                          <p:attrName>r</p:attrName>
                                        </p:attrNameLst>
                                      </p:cBhvr>
                                    </p:animRot>
                                  </p:childTnLst>
                                </p:cTn>
                              </p:par>
                            </p:childTnLst>
                          </p:cTn>
                        </p:par>
                        <p:par>
                          <p:cTn id="21" fill="hold">
                            <p:stCondLst>
                              <p:cond delay="2450"/>
                            </p:stCondLst>
                            <p:childTnLst>
                              <p:par>
                                <p:cTn id="22" presetID="4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grpSp>
      <p:grpSp>
        <p:nvGrpSpPr>
          <p:cNvPr id="5" name="组合 4">
            <a:extLst>
              <a:ext uri="{FF2B5EF4-FFF2-40B4-BE49-F238E27FC236}">
                <a16:creationId xmlns:a16="http://schemas.microsoft.com/office/drawing/2014/main" id="{556677E3-3E8C-4AEA-B43C-52DBFBAE596E}"/>
              </a:ext>
            </a:extLst>
          </p:cNvPr>
          <p:cNvGrpSpPr/>
          <p:nvPr/>
        </p:nvGrpSpPr>
        <p:grpSpPr>
          <a:xfrm>
            <a:off x="988078" y="1694736"/>
            <a:ext cx="5061591" cy="4156007"/>
            <a:chOff x="6360178" y="1466136"/>
            <a:chExt cx="5061591" cy="4156007"/>
          </a:xfrm>
        </p:grpSpPr>
        <p:grpSp>
          <p:nvGrpSpPr>
            <p:cNvPr id="6" name="组合 5">
              <a:extLst>
                <a:ext uri="{FF2B5EF4-FFF2-40B4-BE49-F238E27FC236}">
                  <a16:creationId xmlns:a16="http://schemas.microsoft.com/office/drawing/2014/main" id="{BB3891C6-0569-441E-8D02-2A6A4DA11FD2}"/>
                </a:ext>
              </a:extLst>
            </p:cNvPr>
            <p:cNvGrpSpPr/>
            <p:nvPr/>
          </p:nvGrpSpPr>
          <p:grpSpPr>
            <a:xfrm>
              <a:off x="6360180" y="3905551"/>
              <a:ext cx="5061589" cy="1716592"/>
              <a:chOff x="5650562" y="7011394"/>
              <a:chExt cx="6024562" cy="1725918"/>
            </a:xfrm>
          </p:grpSpPr>
          <p:sp>
            <p:nvSpPr>
              <p:cNvPr id="9" name="矩形 8">
                <a:extLst>
                  <a:ext uri="{FF2B5EF4-FFF2-40B4-BE49-F238E27FC236}">
                    <a16:creationId xmlns:a16="http://schemas.microsoft.com/office/drawing/2014/main" id="{FFC87A30-E627-43BD-AF86-6BE8B3FC298D}"/>
                  </a:ext>
                </a:extLst>
              </p:cNvPr>
              <p:cNvSpPr/>
              <p:nvPr/>
            </p:nvSpPr>
            <p:spPr>
              <a:xfrm>
                <a:off x="5650562" y="7011394"/>
                <a:ext cx="6024562" cy="1704126"/>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solidFill>
                    <a:schemeClr val="bg1">
                      <a:lumMod val="50000"/>
                    </a:schemeClr>
                  </a:solidFill>
                </a:endParaRPr>
              </a:p>
            </p:txBody>
          </p:sp>
          <p:sp>
            <p:nvSpPr>
              <p:cNvPr id="10" name="文本框 23">
                <a:extLst>
                  <a:ext uri="{FF2B5EF4-FFF2-40B4-BE49-F238E27FC236}">
                    <a16:creationId xmlns:a16="http://schemas.microsoft.com/office/drawing/2014/main" id="{A9B60789-70C9-49BE-B0CF-66E2FC114FF5}"/>
                  </a:ext>
                </a:extLst>
              </p:cNvPr>
              <p:cNvSpPr txBox="1">
                <a:spLocks noChangeArrowheads="1"/>
              </p:cNvSpPr>
              <p:nvPr/>
            </p:nvSpPr>
            <p:spPr bwMode="auto">
              <a:xfrm>
                <a:off x="5860670" y="7561407"/>
                <a:ext cx="5688430" cy="117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3" name="文本框 24">
                <a:extLst>
                  <a:ext uri="{FF2B5EF4-FFF2-40B4-BE49-F238E27FC236}">
                    <a16:creationId xmlns:a16="http://schemas.microsoft.com/office/drawing/2014/main" id="{2661217D-545D-49B4-9282-CFD6C9310C53}"/>
                  </a:ext>
                </a:extLst>
              </p:cNvPr>
              <p:cNvSpPr txBox="1">
                <a:spLocks noChangeArrowheads="1"/>
              </p:cNvSpPr>
              <p:nvPr/>
            </p:nvSpPr>
            <p:spPr bwMode="auto">
              <a:xfrm>
                <a:off x="6492879" y="7201960"/>
                <a:ext cx="4339927" cy="30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400" b="1" dirty="0">
                    <a:solidFill>
                      <a:schemeClr val="bg1"/>
                    </a:solidFill>
                    <a:latin typeface="微软雅黑" pitchFamily="34" charset="-122"/>
                    <a:ea typeface="微软雅黑" pitchFamily="34" charset="-122"/>
                  </a:rPr>
                  <a:t>单击此处添加标题</a:t>
                </a:r>
              </a:p>
            </p:txBody>
          </p:sp>
        </p:grpSp>
        <p:sp>
          <p:nvSpPr>
            <p:cNvPr id="7" name="矩形 6">
              <a:extLst>
                <a:ext uri="{FF2B5EF4-FFF2-40B4-BE49-F238E27FC236}">
                  <a16:creationId xmlns:a16="http://schemas.microsoft.com/office/drawing/2014/main" id="{4DCEB302-FF33-46D8-987B-4905A9ED4854}"/>
                </a:ext>
              </a:extLst>
            </p:cNvPr>
            <p:cNvSpPr/>
            <p:nvPr/>
          </p:nvSpPr>
          <p:spPr>
            <a:xfrm flipH="1">
              <a:off x="6360178" y="1466136"/>
              <a:ext cx="5061589" cy="2344647"/>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grpSp>
      <p:sp>
        <p:nvSpPr>
          <p:cNvPr id="14" name="3">
            <a:extLst>
              <a:ext uri="{FF2B5EF4-FFF2-40B4-BE49-F238E27FC236}">
                <a16:creationId xmlns:a16="http://schemas.microsoft.com/office/drawing/2014/main" id="{0B77292C-7E43-431C-9610-C603E4BB8BC4}"/>
              </a:ext>
            </a:extLst>
          </p:cNvPr>
          <p:cNvSpPr/>
          <p:nvPr/>
        </p:nvSpPr>
        <p:spPr>
          <a:xfrm>
            <a:off x="6383147" y="1675686"/>
            <a:ext cx="4971560" cy="4156007"/>
          </a:xfrm>
          <a:prstGeom prst="rect">
            <a:avLst/>
          </a:prstGeom>
          <a:noFill/>
          <a:ln>
            <a:solidFill>
              <a:srgbClr val="BE68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TextBox 19">
            <a:extLst>
              <a:ext uri="{FF2B5EF4-FFF2-40B4-BE49-F238E27FC236}">
                <a16:creationId xmlns:a16="http://schemas.microsoft.com/office/drawing/2014/main" id="{6B769F8E-2988-4750-AC11-1DAC2BC61E82}"/>
              </a:ext>
            </a:extLst>
          </p:cNvPr>
          <p:cNvSpPr txBox="1"/>
          <p:nvPr/>
        </p:nvSpPr>
        <p:spPr>
          <a:xfrm>
            <a:off x="6882223" y="2278235"/>
            <a:ext cx="3646748" cy="369332"/>
          </a:xfrm>
          <a:prstGeom prst="rect">
            <a:avLst/>
          </a:prstGeom>
          <a:noFill/>
        </p:spPr>
        <p:txBody>
          <a:bodyPr wrap="square" lIns="0" tIns="0" rIns="0" bIns="0"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16" name="TextBox 106">
            <a:extLst>
              <a:ext uri="{FF2B5EF4-FFF2-40B4-BE49-F238E27FC236}">
                <a16:creationId xmlns:a16="http://schemas.microsoft.com/office/drawing/2014/main" id="{5008CC38-52BD-45A2-B342-1DC965033237}"/>
              </a:ext>
            </a:extLst>
          </p:cNvPr>
          <p:cNvSpPr txBox="1"/>
          <p:nvPr/>
        </p:nvSpPr>
        <p:spPr>
          <a:xfrm>
            <a:off x="6848566" y="2933676"/>
            <a:ext cx="4165206" cy="577081"/>
          </a:xfrm>
          <a:prstGeom prst="rect">
            <a:avLst/>
          </a:prstGeom>
          <a:noFill/>
        </p:spPr>
        <p:txBody>
          <a:bodyPr wrap="square" lIns="0" tIns="0" rIns="0" bIns="0" rtlCol="0">
            <a:spAutoFit/>
          </a:bodyPr>
          <a:lstStyle/>
          <a:p>
            <a:pPr algn="just">
              <a:lnSpc>
                <a:spcPts val="15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19">
            <a:extLst>
              <a:ext uri="{FF2B5EF4-FFF2-40B4-BE49-F238E27FC236}">
                <a16:creationId xmlns:a16="http://schemas.microsoft.com/office/drawing/2014/main" id="{D4DD13C0-746B-41F0-AE2A-3CF779D92CF9}"/>
              </a:ext>
            </a:extLst>
          </p:cNvPr>
          <p:cNvSpPr txBox="1"/>
          <p:nvPr/>
        </p:nvSpPr>
        <p:spPr>
          <a:xfrm>
            <a:off x="6882223" y="4004984"/>
            <a:ext cx="3646748" cy="369332"/>
          </a:xfrm>
          <a:prstGeom prst="rect">
            <a:avLst/>
          </a:prstGeom>
          <a:noFill/>
        </p:spPr>
        <p:txBody>
          <a:bodyPr wrap="square" lIns="0" tIns="0" rIns="0" bIns="0"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加入你的标题</a:t>
            </a:r>
          </a:p>
        </p:txBody>
      </p:sp>
      <p:sp>
        <p:nvSpPr>
          <p:cNvPr id="18" name="TextBox 106">
            <a:extLst>
              <a:ext uri="{FF2B5EF4-FFF2-40B4-BE49-F238E27FC236}">
                <a16:creationId xmlns:a16="http://schemas.microsoft.com/office/drawing/2014/main" id="{8AB8A0E7-B809-4711-BEE1-5B192387E7DE}"/>
              </a:ext>
            </a:extLst>
          </p:cNvPr>
          <p:cNvSpPr txBox="1"/>
          <p:nvPr/>
        </p:nvSpPr>
        <p:spPr>
          <a:xfrm>
            <a:off x="6848566" y="4603500"/>
            <a:ext cx="4165206" cy="577081"/>
          </a:xfrm>
          <a:prstGeom prst="rect">
            <a:avLst/>
          </a:prstGeom>
          <a:noFill/>
        </p:spPr>
        <p:txBody>
          <a:bodyPr wrap="square" lIns="0" tIns="0" rIns="0" bIns="0" rtlCol="0">
            <a:spAutoFit/>
          </a:bodyPr>
          <a:lstStyle/>
          <a:p>
            <a:pPr algn="just">
              <a:lnSpc>
                <a:spcPts val="15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9" name="30">
            <a:extLst>
              <a:ext uri="{FF2B5EF4-FFF2-40B4-BE49-F238E27FC236}">
                <a16:creationId xmlns:a16="http://schemas.microsoft.com/office/drawing/2014/main" id="{E4C715C3-66FA-47CD-91D5-D914AD0B1218}"/>
              </a:ext>
            </a:extLst>
          </p:cNvPr>
          <p:cNvCxnSpPr/>
          <p:nvPr/>
        </p:nvCxnSpPr>
        <p:spPr>
          <a:xfrm>
            <a:off x="6915767" y="2752157"/>
            <a:ext cx="3888351" cy="1"/>
          </a:xfrm>
          <a:prstGeom prst="line">
            <a:avLst/>
          </a:prstGeom>
          <a:ln w="12700">
            <a:solidFill>
              <a:srgbClr val="BE6867"/>
            </a:solidFill>
            <a:prstDash val="dash"/>
          </a:ln>
        </p:spPr>
        <p:style>
          <a:lnRef idx="1">
            <a:schemeClr val="accent1"/>
          </a:lnRef>
          <a:fillRef idx="0">
            <a:schemeClr val="accent1"/>
          </a:fillRef>
          <a:effectRef idx="0">
            <a:schemeClr val="accent1"/>
          </a:effectRef>
          <a:fontRef idx="minor">
            <a:schemeClr val="tx1"/>
          </a:fontRef>
        </p:style>
      </p:cxnSp>
      <p:cxnSp>
        <p:nvCxnSpPr>
          <p:cNvPr id="20" name="31">
            <a:extLst>
              <a:ext uri="{FF2B5EF4-FFF2-40B4-BE49-F238E27FC236}">
                <a16:creationId xmlns:a16="http://schemas.microsoft.com/office/drawing/2014/main" id="{AA5FD53F-1184-4DB1-9DF8-57AB4A5822F6}"/>
              </a:ext>
            </a:extLst>
          </p:cNvPr>
          <p:cNvCxnSpPr/>
          <p:nvPr/>
        </p:nvCxnSpPr>
        <p:spPr>
          <a:xfrm>
            <a:off x="6915767" y="4472617"/>
            <a:ext cx="3888351" cy="1"/>
          </a:xfrm>
          <a:prstGeom prst="line">
            <a:avLst/>
          </a:prstGeom>
          <a:ln w="12700">
            <a:solidFill>
              <a:srgbClr val="BE6867"/>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748878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par>
                                <p:cTn id="18" presetID="22" presetClass="entr" presetSubtype="8"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grpSp>
      <p:sp>
        <p:nvSpPr>
          <p:cNvPr id="5" name="矩形 2">
            <a:extLst>
              <a:ext uri="{FF2B5EF4-FFF2-40B4-BE49-F238E27FC236}">
                <a16:creationId xmlns:a16="http://schemas.microsoft.com/office/drawing/2014/main" id="{E0CDFADC-4C4D-45B3-B871-1FB3AD5B1EC5}"/>
              </a:ext>
            </a:extLst>
          </p:cNvPr>
          <p:cNvSpPr>
            <a:spLocks noChangeArrowheads="1"/>
          </p:cNvSpPr>
          <p:nvPr/>
        </p:nvSpPr>
        <p:spPr bwMode="auto">
          <a:xfrm>
            <a:off x="930145" y="4582395"/>
            <a:ext cx="2598962" cy="865590"/>
          </a:xfrm>
          <a:prstGeom prst="rect">
            <a:avLst/>
          </a:prstGeom>
          <a:solidFill>
            <a:srgbClr val="BE6867"/>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6" name="矩形 14">
            <a:extLst>
              <a:ext uri="{FF2B5EF4-FFF2-40B4-BE49-F238E27FC236}">
                <a16:creationId xmlns:a16="http://schemas.microsoft.com/office/drawing/2014/main" id="{77BFFB6E-9A1C-40B1-94A0-4A3706687AB9}"/>
              </a:ext>
            </a:extLst>
          </p:cNvPr>
          <p:cNvSpPr>
            <a:spLocks noChangeArrowheads="1"/>
          </p:cNvSpPr>
          <p:nvPr/>
        </p:nvSpPr>
        <p:spPr bwMode="auto">
          <a:xfrm>
            <a:off x="3505060" y="4219125"/>
            <a:ext cx="2598962" cy="1257168"/>
          </a:xfrm>
          <a:prstGeom prst="rect">
            <a:avLst/>
          </a:prstGeom>
          <a:solidFill>
            <a:srgbClr val="BE6867"/>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7" name="矩形 15">
            <a:extLst>
              <a:ext uri="{FF2B5EF4-FFF2-40B4-BE49-F238E27FC236}">
                <a16:creationId xmlns:a16="http://schemas.microsoft.com/office/drawing/2014/main" id="{4012FC50-DD66-4A7B-BE89-492E9A9C65F4}"/>
              </a:ext>
            </a:extLst>
          </p:cNvPr>
          <p:cNvSpPr>
            <a:spLocks noChangeArrowheads="1"/>
          </p:cNvSpPr>
          <p:nvPr/>
        </p:nvSpPr>
        <p:spPr bwMode="auto">
          <a:xfrm>
            <a:off x="6094694" y="3927380"/>
            <a:ext cx="2596964" cy="1564432"/>
          </a:xfrm>
          <a:prstGeom prst="rect">
            <a:avLst/>
          </a:prstGeom>
          <a:solidFill>
            <a:srgbClr val="BE6867"/>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9" name="矩形 16">
            <a:extLst>
              <a:ext uri="{FF2B5EF4-FFF2-40B4-BE49-F238E27FC236}">
                <a16:creationId xmlns:a16="http://schemas.microsoft.com/office/drawing/2014/main" id="{761D76C0-1872-4C23-8DCD-0C9F56019318}"/>
              </a:ext>
            </a:extLst>
          </p:cNvPr>
          <p:cNvSpPr>
            <a:spLocks noChangeArrowheads="1"/>
          </p:cNvSpPr>
          <p:nvPr/>
        </p:nvSpPr>
        <p:spPr bwMode="auto">
          <a:xfrm>
            <a:off x="8696845" y="3346935"/>
            <a:ext cx="2598962" cy="2201448"/>
          </a:xfrm>
          <a:prstGeom prst="rect">
            <a:avLst/>
          </a:prstGeom>
          <a:solidFill>
            <a:srgbClr val="BE6867"/>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10" name="椭圆 9">
            <a:extLst>
              <a:ext uri="{FF2B5EF4-FFF2-40B4-BE49-F238E27FC236}">
                <a16:creationId xmlns:a16="http://schemas.microsoft.com/office/drawing/2014/main" id="{3E41BFB7-B14A-4AD3-A307-D566C857577D}"/>
              </a:ext>
            </a:extLst>
          </p:cNvPr>
          <p:cNvSpPr>
            <a:spLocks noChangeArrowheads="1"/>
          </p:cNvSpPr>
          <p:nvPr/>
        </p:nvSpPr>
        <p:spPr bwMode="auto">
          <a:xfrm>
            <a:off x="6842080" y="4310032"/>
            <a:ext cx="1168868" cy="815004"/>
          </a:xfrm>
          <a:prstGeom prst="ellipse">
            <a:avLst/>
          </a:prstGeom>
          <a:solidFill>
            <a:srgbClr val="FFFFFF">
              <a:alpha val="32156"/>
            </a:srgbClr>
          </a:solidFill>
          <a:ln w="12700">
            <a:solidFill>
              <a:schemeClr val="bg1"/>
            </a:solidFill>
            <a:bevel/>
            <a:headEnd/>
            <a:tailEnd/>
          </a:ln>
        </p:spPr>
        <p:txBody>
          <a:bodyPr anchor="ctr"/>
          <a:lstStyle/>
          <a:p>
            <a:pPr algn="ctr"/>
            <a:r>
              <a:rPr lang="en-US" altLang="zh-CN" sz="2000" dirty="0">
                <a:solidFill>
                  <a:schemeClr val="bg1"/>
                </a:solidFill>
                <a:latin typeface="微软雅黑" panose="020B0503020204020204" pitchFamily="34" charset="-122"/>
                <a:ea typeface="微软雅黑" panose="020B0503020204020204" pitchFamily="34" charset="-122"/>
                <a:sym typeface="方正兰亭粗黑_GBK" pitchFamily="2" charset="-122"/>
              </a:rPr>
              <a:t>03</a:t>
            </a:r>
          </a:p>
        </p:txBody>
      </p:sp>
      <p:sp>
        <p:nvSpPr>
          <p:cNvPr id="13" name="椭圆 12">
            <a:extLst>
              <a:ext uri="{FF2B5EF4-FFF2-40B4-BE49-F238E27FC236}">
                <a16:creationId xmlns:a16="http://schemas.microsoft.com/office/drawing/2014/main" id="{2909C5E1-036B-4E83-9A2F-35A562BDFCD8}"/>
              </a:ext>
            </a:extLst>
          </p:cNvPr>
          <p:cNvSpPr>
            <a:spLocks noChangeArrowheads="1"/>
          </p:cNvSpPr>
          <p:nvPr/>
        </p:nvSpPr>
        <p:spPr bwMode="auto">
          <a:xfrm>
            <a:off x="4176478" y="4438619"/>
            <a:ext cx="1254538" cy="815004"/>
          </a:xfrm>
          <a:prstGeom prst="ellipse">
            <a:avLst/>
          </a:prstGeom>
          <a:solidFill>
            <a:srgbClr val="FFFFFF">
              <a:alpha val="32156"/>
            </a:srgbClr>
          </a:solidFill>
          <a:ln w="12700">
            <a:solidFill>
              <a:schemeClr val="bg1"/>
            </a:solidFill>
            <a:bevel/>
            <a:headEnd/>
            <a:tailEnd/>
          </a:ln>
        </p:spPr>
        <p:txBody>
          <a:bodyPr anchor="ctr"/>
          <a:lstStyle/>
          <a:p>
            <a:pPr algn="ctr"/>
            <a:r>
              <a:rPr lang="en-US" altLang="zh-CN" sz="2000">
                <a:solidFill>
                  <a:schemeClr val="bg1"/>
                </a:solidFill>
                <a:latin typeface="微软雅黑" panose="020B0503020204020204" pitchFamily="34" charset="-122"/>
                <a:ea typeface="微软雅黑" panose="020B0503020204020204" pitchFamily="34" charset="-122"/>
                <a:sym typeface="方正兰亭粗黑_GBK" pitchFamily="2" charset="-122"/>
              </a:rPr>
              <a:t>02</a:t>
            </a:r>
          </a:p>
        </p:txBody>
      </p:sp>
      <p:sp>
        <p:nvSpPr>
          <p:cNvPr id="14" name="椭圆 13">
            <a:extLst>
              <a:ext uri="{FF2B5EF4-FFF2-40B4-BE49-F238E27FC236}">
                <a16:creationId xmlns:a16="http://schemas.microsoft.com/office/drawing/2014/main" id="{D80DB677-13CC-4A81-8FCE-9B57E489EB92}"/>
              </a:ext>
            </a:extLst>
          </p:cNvPr>
          <p:cNvSpPr>
            <a:spLocks noChangeArrowheads="1"/>
          </p:cNvSpPr>
          <p:nvPr/>
        </p:nvSpPr>
        <p:spPr bwMode="auto">
          <a:xfrm>
            <a:off x="1905692" y="4709596"/>
            <a:ext cx="804484" cy="566738"/>
          </a:xfrm>
          <a:prstGeom prst="ellipse">
            <a:avLst/>
          </a:prstGeom>
          <a:solidFill>
            <a:srgbClr val="FFFFFF">
              <a:alpha val="32156"/>
            </a:srgbClr>
          </a:solidFill>
          <a:ln w="12700">
            <a:solidFill>
              <a:schemeClr val="bg1"/>
            </a:solidFill>
            <a:bevel/>
            <a:headEnd/>
            <a:tailEnd/>
          </a:ln>
        </p:spPr>
        <p:txBody>
          <a:bodyPr anchor="ctr"/>
          <a:lstStyle/>
          <a:p>
            <a:pPr algn="ctr"/>
            <a:r>
              <a:rPr lang="en-US" altLang="zh-CN" sz="2000" dirty="0">
                <a:solidFill>
                  <a:schemeClr val="bg1"/>
                </a:solidFill>
                <a:latin typeface="微软雅黑" panose="020B0503020204020204" pitchFamily="34" charset="-122"/>
                <a:ea typeface="微软雅黑" panose="020B0503020204020204" pitchFamily="34" charset="-122"/>
                <a:sym typeface="方正兰亭粗黑_GBK" pitchFamily="2" charset="-122"/>
              </a:rPr>
              <a:t>01</a:t>
            </a:r>
          </a:p>
        </p:txBody>
      </p:sp>
      <p:sp>
        <p:nvSpPr>
          <p:cNvPr id="15" name="直接连接符 21">
            <a:extLst>
              <a:ext uri="{FF2B5EF4-FFF2-40B4-BE49-F238E27FC236}">
                <a16:creationId xmlns:a16="http://schemas.microsoft.com/office/drawing/2014/main" id="{8916A2DA-F758-416D-B6A6-D5D01EDB9C62}"/>
              </a:ext>
            </a:extLst>
          </p:cNvPr>
          <p:cNvSpPr>
            <a:spLocks noChangeShapeType="1"/>
          </p:cNvSpPr>
          <p:nvPr/>
        </p:nvSpPr>
        <p:spPr bwMode="auto">
          <a:xfrm>
            <a:off x="9605800" y="1860610"/>
            <a:ext cx="0" cy="1791134"/>
          </a:xfrm>
          <a:prstGeom prst="line">
            <a:avLst/>
          </a:prstGeom>
          <a:noFill/>
          <a:ln w="76200">
            <a:solidFill>
              <a:srgbClr val="BE6867"/>
            </a:solidFill>
            <a:bevel/>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6" name="流程图: 资料带 22">
            <a:extLst>
              <a:ext uri="{FF2B5EF4-FFF2-40B4-BE49-F238E27FC236}">
                <a16:creationId xmlns:a16="http://schemas.microsoft.com/office/drawing/2014/main" id="{2556315E-80C2-4CB2-8BDB-A2670CE87975}"/>
              </a:ext>
            </a:extLst>
          </p:cNvPr>
          <p:cNvSpPr>
            <a:spLocks noChangeArrowheads="1"/>
          </p:cNvSpPr>
          <p:nvPr/>
        </p:nvSpPr>
        <p:spPr bwMode="auto">
          <a:xfrm>
            <a:off x="9485458" y="1928981"/>
            <a:ext cx="1175722" cy="895568"/>
          </a:xfrm>
          <a:prstGeom prst="flowChartPunchedTape">
            <a:avLst/>
          </a:prstGeom>
          <a:solidFill>
            <a:srgbClr val="BE6867"/>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17" name="椭圆 23">
            <a:extLst>
              <a:ext uri="{FF2B5EF4-FFF2-40B4-BE49-F238E27FC236}">
                <a16:creationId xmlns:a16="http://schemas.microsoft.com/office/drawing/2014/main" id="{5F526D76-454D-4348-897E-4539D989FD36}"/>
              </a:ext>
            </a:extLst>
          </p:cNvPr>
          <p:cNvSpPr>
            <a:spLocks noChangeArrowheads="1"/>
          </p:cNvSpPr>
          <p:nvPr/>
        </p:nvSpPr>
        <p:spPr bwMode="auto">
          <a:xfrm>
            <a:off x="9697743" y="2150638"/>
            <a:ext cx="766118" cy="419370"/>
          </a:xfrm>
          <a:prstGeom prst="ellipse">
            <a:avLst/>
          </a:prstGeom>
          <a:solidFill>
            <a:schemeClr val="bg1">
              <a:alpha val="13000"/>
            </a:schemeClr>
          </a:solidFill>
          <a:ln w="12700">
            <a:solidFill>
              <a:schemeClr val="bg1"/>
            </a:solidFill>
            <a:bevel/>
            <a:headEnd/>
            <a:tailEnd/>
          </a:ln>
        </p:spPr>
        <p:txBody>
          <a:bodyPr anchor="ctr"/>
          <a:lstStyle/>
          <a:p>
            <a:pPr algn="ctr"/>
            <a:r>
              <a:rPr lang="en-US" altLang="zh-CN" sz="1600" b="1">
                <a:solidFill>
                  <a:schemeClr val="bg1"/>
                </a:solidFill>
                <a:latin typeface="微软雅黑" panose="020B0503020204020204" pitchFamily="34" charset="-122"/>
                <a:ea typeface="微软雅黑" panose="020B0503020204020204" pitchFamily="34" charset="-122"/>
                <a:sym typeface="方正兰亭粗黑_GBK" pitchFamily="2" charset="-122"/>
              </a:rPr>
              <a:t>04</a:t>
            </a:r>
          </a:p>
        </p:txBody>
      </p:sp>
      <p:sp>
        <p:nvSpPr>
          <p:cNvPr id="18" name="TextBox 24">
            <a:extLst>
              <a:ext uri="{FF2B5EF4-FFF2-40B4-BE49-F238E27FC236}">
                <a16:creationId xmlns:a16="http://schemas.microsoft.com/office/drawing/2014/main" id="{606BD3A6-CB80-49E2-BE55-7ABCDCC4E066}"/>
              </a:ext>
            </a:extLst>
          </p:cNvPr>
          <p:cNvSpPr>
            <a:spLocks noChangeArrowheads="1"/>
          </p:cNvSpPr>
          <p:nvPr/>
        </p:nvSpPr>
        <p:spPr bwMode="auto">
          <a:xfrm>
            <a:off x="8956200" y="3568744"/>
            <a:ext cx="212787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这里输入简单的文字概述这里输入简单文字概述这里输入简单的文字概述</a:t>
            </a:r>
          </a:p>
        </p:txBody>
      </p:sp>
      <p:sp>
        <p:nvSpPr>
          <p:cNvPr id="19" name="Text Box 40">
            <a:extLst>
              <a:ext uri="{FF2B5EF4-FFF2-40B4-BE49-F238E27FC236}">
                <a16:creationId xmlns:a16="http://schemas.microsoft.com/office/drawing/2014/main" id="{54167812-7AFC-4E02-B01D-1A145A78A298}"/>
              </a:ext>
            </a:extLst>
          </p:cNvPr>
          <p:cNvSpPr>
            <a:spLocks noChangeArrowheads="1"/>
          </p:cNvSpPr>
          <p:nvPr/>
        </p:nvSpPr>
        <p:spPr bwMode="auto">
          <a:xfrm>
            <a:off x="1050038" y="3511267"/>
            <a:ext cx="2249638"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单击此处输入文字单击此处输入文字单击此处输入文字单击此处输入文字</a:t>
            </a:r>
          </a:p>
        </p:txBody>
      </p:sp>
      <p:sp>
        <p:nvSpPr>
          <p:cNvPr id="20" name="Rectangle 11">
            <a:extLst>
              <a:ext uri="{FF2B5EF4-FFF2-40B4-BE49-F238E27FC236}">
                <a16:creationId xmlns:a16="http://schemas.microsoft.com/office/drawing/2014/main" id="{D2269DFA-EE1E-4E3C-AE10-AB1739EBB47A}"/>
              </a:ext>
            </a:extLst>
          </p:cNvPr>
          <p:cNvSpPr>
            <a:spLocks noChangeArrowheads="1"/>
          </p:cNvSpPr>
          <p:nvPr/>
        </p:nvSpPr>
        <p:spPr bwMode="auto">
          <a:xfrm>
            <a:off x="1178890" y="3027976"/>
            <a:ext cx="1890334" cy="42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p>
            <a:pPr>
              <a:lnSpc>
                <a:spcPct val="1200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单击此处输入标题</a:t>
            </a:r>
          </a:p>
        </p:txBody>
      </p:sp>
      <p:sp>
        <p:nvSpPr>
          <p:cNvPr id="21" name="Text Box 40">
            <a:extLst>
              <a:ext uri="{FF2B5EF4-FFF2-40B4-BE49-F238E27FC236}">
                <a16:creationId xmlns:a16="http://schemas.microsoft.com/office/drawing/2014/main" id="{1A545EE9-B7FC-41E1-829F-F6822049CB51}"/>
              </a:ext>
            </a:extLst>
          </p:cNvPr>
          <p:cNvSpPr>
            <a:spLocks noChangeArrowheads="1"/>
          </p:cNvSpPr>
          <p:nvPr/>
        </p:nvSpPr>
        <p:spPr bwMode="auto">
          <a:xfrm>
            <a:off x="3707503" y="3137523"/>
            <a:ext cx="2249638"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单击此处输入文字单击此处输入文字单击此处输入文字单击此处输入文字</a:t>
            </a:r>
          </a:p>
        </p:txBody>
      </p:sp>
      <p:sp>
        <p:nvSpPr>
          <p:cNvPr id="22" name="Rectangle 11">
            <a:extLst>
              <a:ext uri="{FF2B5EF4-FFF2-40B4-BE49-F238E27FC236}">
                <a16:creationId xmlns:a16="http://schemas.microsoft.com/office/drawing/2014/main" id="{EC9C58E6-2FF9-4989-99CC-030BB23902F4}"/>
              </a:ext>
            </a:extLst>
          </p:cNvPr>
          <p:cNvSpPr>
            <a:spLocks noChangeArrowheads="1"/>
          </p:cNvSpPr>
          <p:nvPr/>
        </p:nvSpPr>
        <p:spPr bwMode="auto">
          <a:xfrm>
            <a:off x="3834563" y="2654232"/>
            <a:ext cx="1892330" cy="42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p>
            <a:pPr>
              <a:lnSpc>
                <a:spcPct val="120000"/>
              </a:lnSpc>
            </a:pPr>
            <a:r>
              <a:rPr lang="zh-CN" altLang="en-US" sz="1600" b="1">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单击此处输入标题</a:t>
            </a:r>
          </a:p>
        </p:txBody>
      </p:sp>
      <p:sp>
        <p:nvSpPr>
          <p:cNvPr id="23" name="Text Box 40">
            <a:extLst>
              <a:ext uri="{FF2B5EF4-FFF2-40B4-BE49-F238E27FC236}">
                <a16:creationId xmlns:a16="http://schemas.microsoft.com/office/drawing/2014/main" id="{F2C2F4F8-44A3-4E74-819C-63C2E086528E}"/>
              </a:ext>
            </a:extLst>
          </p:cNvPr>
          <p:cNvSpPr>
            <a:spLocks noChangeArrowheads="1"/>
          </p:cNvSpPr>
          <p:nvPr/>
        </p:nvSpPr>
        <p:spPr bwMode="auto">
          <a:xfrm>
            <a:off x="6257244" y="2781466"/>
            <a:ext cx="2249640"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单击此处输入文字单击此处输入文字单击此处输入文字单击此处输入文字</a:t>
            </a:r>
          </a:p>
        </p:txBody>
      </p:sp>
      <p:sp>
        <p:nvSpPr>
          <p:cNvPr id="24" name="Rectangle 11">
            <a:extLst>
              <a:ext uri="{FF2B5EF4-FFF2-40B4-BE49-F238E27FC236}">
                <a16:creationId xmlns:a16="http://schemas.microsoft.com/office/drawing/2014/main" id="{A6EB2CBC-448A-4100-82BF-061581D2A487}"/>
              </a:ext>
            </a:extLst>
          </p:cNvPr>
          <p:cNvSpPr>
            <a:spLocks noChangeArrowheads="1"/>
          </p:cNvSpPr>
          <p:nvPr/>
        </p:nvSpPr>
        <p:spPr bwMode="auto">
          <a:xfrm>
            <a:off x="6386096" y="2299762"/>
            <a:ext cx="1890336" cy="42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p>
            <a:pPr>
              <a:lnSpc>
                <a:spcPct val="120000"/>
              </a:lnSpc>
            </a:pPr>
            <a:r>
              <a:rPr lang="zh-CN" altLang="en-US" sz="1600" b="1">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单击此处输入标题</a:t>
            </a:r>
          </a:p>
        </p:txBody>
      </p:sp>
    </p:spTree>
    <p:extLst>
      <p:ext uri="{BB962C8B-B14F-4D97-AF65-F5344CB8AC3E}">
        <p14:creationId xmlns:p14="http://schemas.microsoft.com/office/powerpoint/2010/main" val="16734634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100000">
                                          <p:val>
                                            <p:strVal val="#ppt_x"/>
                                          </p:val>
                                        </p:tav>
                                      </p:tavLst>
                                    </p:anim>
                                    <p:anim calcmode="lin" valueType="num">
                                      <p:cBhvr>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ppt_x</p:attrName>
                                        </p:attrNameLst>
                                      </p:cBhvr>
                                      <p:tavLst>
                                        <p:tav tm="0">
                                          <p:val>
                                            <p:strVal val="0-#ppt_w/2"/>
                                          </p:val>
                                        </p:tav>
                                        <p:tav tm="100000">
                                          <p:val>
                                            <p:strVal val="#ppt_x"/>
                                          </p:val>
                                        </p:tav>
                                      </p:tavLst>
                                    </p:anim>
                                    <p:anim calcmode="lin" valueType="num">
                                      <p:cBhvr>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12"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0-#ppt_w/2"/>
                                          </p:val>
                                        </p:tav>
                                        <p:tav tm="100000">
                                          <p:val>
                                            <p:strVal val="#ppt_x"/>
                                          </p:val>
                                        </p:tav>
                                      </p:tavLst>
                                    </p:anim>
                                    <p:anim calcmode="lin" valueType="num">
                                      <p:cBhvr>
                                        <p:cTn id="22" dur="50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12"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ppt_x</p:attrName>
                                        </p:attrNameLst>
                                      </p:cBhvr>
                                      <p:tavLst>
                                        <p:tav tm="0">
                                          <p:val>
                                            <p:strVal val="0-#ppt_w/2"/>
                                          </p:val>
                                        </p:tav>
                                        <p:tav tm="100000">
                                          <p:val>
                                            <p:strVal val="#ppt_x"/>
                                          </p:val>
                                        </p:tav>
                                      </p:tavLst>
                                    </p:anim>
                                    <p:anim calcmode="lin" valueType="num">
                                      <p:cBhvr>
                                        <p:cTn id="27" dur="500" fill="hold"/>
                                        <p:tgtEl>
                                          <p:spTgt spid="9"/>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p:cBhvr>
                                        <p:cTn id="31" dur="500"/>
                                        <p:tgtEl>
                                          <p:spTgt spid="15"/>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p:cBhvr>
                                        <p:cTn id="35" dur="500"/>
                                        <p:tgtEl>
                                          <p:spTgt spid="16"/>
                                        </p:tgtEl>
                                      </p:cBhvr>
                                    </p:animEffect>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p:cBhvr>
                                        <p:cTn id="39" dur="1300"/>
                                        <p:tgtEl>
                                          <p:spTgt spid="10"/>
                                        </p:tgtEl>
                                      </p:cBhvr>
                                    </p:animEffect>
                                    <p:anim calcmode="lin" valueType="num">
                                      <p:cBhvr>
                                        <p:cTn id="40" dur="1300" fill="hold"/>
                                        <p:tgtEl>
                                          <p:spTgt spid="10"/>
                                        </p:tgtEl>
                                        <p:attrNameLst>
                                          <p:attrName>ppt_x</p:attrName>
                                        </p:attrNameLst>
                                      </p:cBhvr>
                                      <p:tavLst>
                                        <p:tav tm="0">
                                          <p:val>
                                            <p:strVal val="#ppt_x"/>
                                          </p:val>
                                        </p:tav>
                                        <p:tav tm="100000">
                                          <p:val>
                                            <p:strVal val="#ppt_x"/>
                                          </p:val>
                                        </p:tav>
                                      </p:tavLst>
                                    </p:anim>
                                    <p:anim calcmode="lin" valueType="num">
                                      <p:cBhvr>
                                        <p:cTn id="41" dur="1300" fill="hold"/>
                                        <p:tgtEl>
                                          <p:spTgt spid="10"/>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p:cBhvr>
                                        <p:cTn id="44" dur="1300"/>
                                        <p:tgtEl>
                                          <p:spTgt spid="13"/>
                                        </p:tgtEl>
                                      </p:cBhvr>
                                    </p:animEffect>
                                    <p:anim calcmode="lin" valueType="num">
                                      <p:cBhvr>
                                        <p:cTn id="45" dur="1300" fill="hold"/>
                                        <p:tgtEl>
                                          <p:spTgt spid="13"/>
                                        </p:tgtEl>
                                        <p:attrNameLst>
                                          <p:attrName>ppt_x</p:attrName>
                                        </p:attrNameLst>
                                      </p:cBhvr>
                                      <p:tavLst>
                                        <p:tav tm="0">
                                          <p:val>
                                            <p:strVal val="#ppt_x"/>
                                          </p:val>
                                        </p:tav>
                                        <p:tav tm="100000">
                                          <p:val>
                                            <p:strVal val="#ppt_x"/>
                                          </p:val>
                                        </p:tav>
                                      </p:tavLst>
                                    </p:anim>
                                    <p:anim calcmode="lin" valueType="num">
                                      <p:cBhvr>
                                        <p:cTn id="46" dur="13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p:cBhvr>
                                        <p:cTn id="49" dur="1300"/>
                                        <p:tgtEl>
                                          <p:spTgt spid="14"/>
                                        </p:tgtEl>
                                      </p:cBhvr>
                                    </p:animEffect>
                                    <p:anim calcmode="lin" valueType="num">
                                      <p:cBhvr>
                                        <p:cTn id="50" dur="1300" fill="hold"/>
                                        <p:tgtEl>
                                          <p:spTgt spid="14"/>
                                        </p:tgtEl>
                                        <p:attrNameLst>
                                          <p:attrName>ppt_x</p:attrName>
                                        </p:attrNameLst>
                                      </p:cBhvr>
                                      <p:tavLst>
                                        <p:tav tm="0">
                                          <p:val>
                                            <p:strVal val="#ppt_x"/>
                                          </p:val>
                                        </p:tav>
                                        <p:tav tm="100000">
                                          <p:val>
                                            <p:strVal val="#ppt_x"/>
                                          </p:val>
                                        </p:tav>
                                      </p:tavLst>
                                    </p:anim>
                                    <p:anim calcmode="lin" valueType="num">
                                      <p:cBhvr>
                                        <p:cTn id="51" dur="1300" fill="hold"/>
                                        <p:tgtEl>
                                          <p:spTgt spid="1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p:cBhvr>
                                        <p:cTn id="54" dur="1300"/>
                                        <p:tgtEl>
                                          <p:spTgt spid="17"/>
                                        </p:tgtEl>
                                      </p:cBhvr>
                                    </p:animEffect>
                                    <p:anim calcmode="lin" valueType="num">
                                      <p:cBhvr>
                                        <p:cTn id="55" dur="1300" fill="hold"/>
                                        <p:tgtEl>
                                          <p:spTgt spid="17"/>
                                        </p:tgtEl>
                                        <p:attrNameLst>
                                          <p:attrName>ppt_x</p:attrName>
                                        </p:attrNameLst>
                                      </p:cBhvr>
                                      <p:tavLst>
                                        <p:tav tm="0">
                                          <p:val>
                                            <p:strVal val="#ppt_x"/>
                                          </p:val>
                                        </p:tav>
                                        <p:tav tm="100000">
                                          <p:val>
                                            <p:strVal val="#ppt_x"/>
                                          </p:val>
                                        </p:tav>
                                      </p:tavLst>
                                    </p:anim>
                                    <p:anim calcmode="lin" valueType="num">
                                      <p:cBhvr>
                                        <p:cTn id="56" dur="1300" fill="hold"/>
                                        <p:tgtEl>
                                          <p:spTgt spid="17"/>
                                        </p:tgtEl>
                                        <p:attrNameLst>
                                          <p:attrName>ppt_y</p:attrName>
                                        </p:attrNameLst>
                                      </p:cBhvr>
                                      <p:tavLst>
                                        <p:tav tm="0">
                                          <p:val>
                                            <p:strVal val="#ppt_y+.1"/>
                                          </p:val>
                                        </p:tav>
                                        <p:tav tm="100000">
                                          <p:val>
                                            <p:strVal val="#ppt_y"/>
                                          </p:val>
                                        </p:tav>
                                      </p:tavLst>
                                    </p:anim>
                                  </p:childTnLst>
                                </p:cTn>
                              </p:par>
                            </p:childTnLst>
                          </p:cTn>
                        </p:par>
                        <p:par>
                          <p:cTn id="57" fill="hold">
                            <p:stCondLst>
                              <p:cond delay="4800"/>
                            </p:stCondLst>
                            <p:childTnLst>
                              <p:par>
                                <p:cTn id="58" presetID="22" presetClass="entr" presetSubtype="8"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p:cBhvr>
                                        <p:cTn id="60" dur="750"/>
                                        <p:tgtEl>
                                          <p:spTgt spid="18"/>
                                        </p:tgtEl>
                                      </p:cBhvr>
                                    </p:animEffect>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20"/>
                                        </p:tgtEl>
                                        <p:attrNameLst>
                                          <p:attrName>style.visibility</p:attrName>
                                        </p:attrNameLst>
                                      </p:cBhvr>
                                      <p:to>
                                        <p:strVal val="visible"/>
                                      </p:to>
                                    </p:set>
                                    <p:anim calcmode="lin" valueType="num">
                                      <p:cBhvr>
                                        <p:cTn id="63" dur="7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4" dur="750" fill="hold"/>
                                        <p:tgtEl>
                                          <p:spTgt spid="20"/>
                                        </p:tgtEl>
                                        <p:attrNameLst>
                                          <p:attrName>ppt_y</p:attrName>
                                        </p:attrNameLst>
                                      </p:cBhvr>
                                      <p:tavLst>
                                        <p:tav tm="0">
                                          <p:val>
                                            <p:strVal val="#ppt_y"/>
                                          </p:val>
                                        </p:tav>
                                        <p:tav tm="100000">
                                          <p:val>
                                            <p:strVal val="#ppt_y"/>
                                          </p:val>
                                        </p:tav>
                                      </p:tavLst>
                                    </p:anim>
                                    <p:anim calcmode="lin" valueType="num">
                                      <p:cBhvr>
                                        <p:cTn id="65" dur="7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6" dur="750" fill="hold"/>
                                        <p:tgtEl>
                                          <p:spTgt spid="20"/>
                                        </p:tgtEl>
                                        <p:attrNameLst>
                                          <p:attrName>ppt_w</p:attrName>
                                        </p:attrNameLst>
                                      </p:cBhvr>
                                      <p:tavLst>
                                        <p:tav tm="0">
                                          <p:val>
                                            <p:strVal val="#ppt_w/10"/>
                                          </p:val>
                                        </p:tav>
                                        <p:tav tm="50000">
                                          <p:val>
                                            <p:strVal val="#ppt_w+.01"/>
                                          </p:val>
                                        </p:tav>
                                        <p:tav tm="100000">
                                          <p:val>
                                            <p:strVal val="#ppt_w"/>
                                          </p:val>
                                        </p:tav>
                                      </p:tavLst>
                                    </p:anim>
                                    <p:animEffect>
                                      <p:cBhvr>
                                        <p:cTn id="67" dur="750" tmFilter="0,0; .5, 1; 1, 1"/>
                                        <p:tgtEl>
                                          <p:spTgt spid="20"/>
                                        </p:tgtEl>
                                      </p:cBhvr>
                                    </p:animEffect>
                                  </p:childTnLst>
                                </p:cTn>
                              </p:par>
                              <p:par>
                                <p:cTn id="68" presetID="42" presetClass="entr" presetSubtype="0"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750"/>
                                        <p:tgtEl>
                                          <p:spTgt spid="19"/>
                                        </p:tgtEl>
                                      </p:cBhvr>
                                    </p:animEffect>
                                    <p:anim calcmode="lin" valueType="num">
                                      <p:cBhvr>
                                        <p:cTn id="71" dur="750" fill="hold"/>
                                        <p:tgtEl>
                                          <p:spTgt spid="19"/>
                                        </p:tgtEl>
                                        <p:attrNameLst>
                                          <p:attrName>ppt_x</p:attrName>
                                        </p:attrNameLst>
                                      </p:cBhvr>
                                      <p:tavLst>
                                        <p:tav tm="0">
                                          <p:val>
                                            <p:strVal val="#ppt_x"/>
                                          </p:val>
                                        </p:tav>
                                        <p:tav tm="100000">
                                          <p:val>
                                            <p:strVal val="#ppt_x"/>
                                          </p:val>
                                        </p:tav>
                                      </p:tavLst>
                                    </p:anim>
                                    <p:anim calcmode="lin" valueType="num">
                                      <p:cBhvr>
                                        <p:cTn id="72" dur="750" fill="hold"/>
                                        <p:tgtEl>
                                          <p:spTgt spid="19"/>
                                        </p:tgtEl>
                                        <p:attrNameLst>
                                          <p:attrName>ppt_y</p:attrName>
                                        </p:attrNameLst>
                                      </p:cBhvr>
                                      <p:tavLst>
                                        <p:tav tm="0">
                                          <p:val>
                                            <p:strVal val="#ppt_y+.1"/>
                                          </p:val>
                                        </p:tav>
                                        <p:tav tm="100000">
                                          <p:val>
                                            <p:strVal val="#ppt_y"/>
                                          </p:val>
                                        </p:tav>
                                      </p:tavLst>
                                    </p:anim>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22"/>
                                        </p:tgtEl>
                                        <p:attrNameLst>
                                          <p:attrName>style.visibility</p:attrName>
                                        </p:attrNameLst>
                                      </p:cBhvr>
                                      <p:to>
                                        <p:strVal val="visible"/>
                                      </p:to>
                                    </p:set>
                                    <p:anim calcmode="lin" valueType="num">
                                      <p:cBhvr>
                                        <p:cTn id="75" dur="7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6" dur="750" fill="hold"/>
                                        <p:tgtEl>
                                          <p:spTgt spid="22"/>
                                        </p:tgtEl>
                                        <p:attrNameLst>
                                          <p:attrName>ppt_y</p:attrName>
                                        </p:attrNameLst>
                                      </p:cBhvr>
                                      <p:tavLst>
                                        <p:tav tm="0">
                                          <p:val>
                                            <p:strVal val="#ppt_y"/>
                                          </p:val>
                                        </p:tav>
                                        <p:tav tm="100000">
                                          <p:val>
                                            <p:strVal val="#ppt_y"/>
                                          </p:val>
                                        </p:tav>
                                      </p:tavLst>
                                    </p:anim>
                                    <p:anim calcmode="lin" valueType="num">
                                      <p:cBhvr>
                                        <p:cTn id="77" dur="7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8" dur="75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79" dur="750" tmFilter="0,0; .5, 1; 1, 1"/>
                                        <p:tgtEl>
                                          <p:spTgt spid="22"/>
                                        </p:tgtEl>
                                      </p:cBhvr>
                                    </p:animEffect>
                                  </p:childTnLst>
                                </p:cTn>
                              </p:par>
                              <p:par>
                                <p:cTn id="80" presetID="42" presetClass="entr" presetSubtype="0"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p:cBhvr>
                                        <p:cTn id="82" dur="750"/>
                                        <p:tgtEl>
                                          <p:spTgt spid="21"/>
                                        </p:tgtEl>
                                      </p:cBhvr>
                                    </p:animEffect>
                                    <p:anim calcmode="lin" valueType="num">
                                      <p:cBhvr>
                                        <p:cTn id="83" dur="750" fill="hold"/>
                                        <p:tgtEl>
                                          <p:spTgt spid="21"/>
                                        </p:tgtEl>
                                        <p:attrNameLst>
                                          <p:attrName>ppt_x</p:attrName>
                                        </p:attrNameLst>
                                      </p:cBhvr>
                                      <p:tavLst>
                                        <p:tav tm="0">
                                          <p:val>
                                            <p:strVal val="#ppt_x"/>
                                          </p:val>
                                        </p:tav>
                                        <p:tav tm="100000">
                                          <p:val>
                                            <p:strVal val="#ppt_x"/>
                                          </p:val>
                                        </p:tav>
                                      </p:tavLst>
                                    </p:anim>
                                    <p:anim calcmode="lin" valueType="num">
                                      <p:cBhvr>
                                        <p:cTn id="84" dur="750" fill="hold"/>
                                        <p:tgtEl>
                                          <p:spTgt spid="21"/>
                                        </p:tgtEl>
                                        <p:attrNameLst>
                                          <p:attrName>ppt_y</p:attrName>
                                        </p:attrNameLst>
                                      </p:cBhvr>
                                      <p:tavLst>
                                        <p:tav tm="0">
                                          <p:val>
                                            <p:strVal val="#ppt_y+.1"/>
                                          </p:val>
                                        </p:tav>
                                        <p:tav tm="100000">
                                          <p:val>
                                            <p:strVal val="#ppt_y"/>
                                          </p:val>
                                        </p:tav>
                                      </p:tavLst>
                                    </p:anim>
                                  </p:childTnLst>
                                </p:cTn>
                              </p:par>
                              <p:par>
                                <p:cTn id="85" presetID="41" presetClass="entr" presetSubtype="0" fill="hold" grpId="0" nodeType="withEffect">
                                  <p:stCondLst>
                                    <p:cond delay="0"/>
                                  </p:stCondLst>
                                  <p:iterate type="lt">
                                    <p:tmPct val="10000"/>
                                  </p:iterate>
                                  <p:childTnLst>
                                    <p:set>
                                      <p:cBhvr>
                                        <p:cTn id="86" dur="1" fill="hold">
                                          <p:stCondLst>
                                            <p:cond delay="0"/>
                                          </p:stCondLst>
                                        </p:cTn>
                                        <p:tgtEl>
                                          <p:spTgt spid="24"/>
                                        </p:tgtEl>
                                        <p:attrNameLst>
                                          <p:attrName>style.visibility</p:attrName>
                                        </p:attrNameLst>
                                      </p:cBhvr>
                                      <p:to>
                                        <p:strVal val="visible"/>
                                      </p:to>
                                    </p:set>
                                    <p:anim calcmode="lin" valueType="num">
                                      <p:cBhvr>
                                        <p:cTn id="87" dur="75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8" dur="750" fill="hold"/>
                                        <p:tgtEl>
                                          <p:spTgt spid="24"/>
                                        </p:tgtEl>
                                        <p:attrNameLst>
                                          <p:attrName>ppt_y</p:attrName>
                                        </p:attrNameLst>
                                      </p:cBhvr>
                                      <p:tavLst>
                                        <p:tav tm="0">
                                          <p:val>
                                            <p:strVal val="#ppt_y"/>
                                          </p:val>
                                        </p:tav>
                                        <p:tav tm="100000">
                                          <p:val>
                                            <p:strVal val="#ppt_y"/>
                                          </p:val>
                                        </p:tav>
                                      </p:tavLst>
                                    </p:anim>
                                    <p:anim calcmode="lin" valueType="num">
                                      <p:cBhvr>
                                        <p:cTn id="89" dur="75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90" dur="75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91" dur="750" tmFilter="0,0; .5, 1; 1, 1"/>
                                        <p:tgtEl>
                                          <p:spTgt spid="24"/>
                                        </p:tgtEl>
                                      </p:cBhvr>
                                    </p:animEffect>
                                  </p:childTnLst>
                                </p:cTn>
                              </p:par>
                              <p:par>
                                <p:cTn id="92" presetID="42" presetClass="entr" presetSubtype="0"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Effect>
                                      <p:cBhvr>
                                        <p:cTn id="94" dur="750"/>
                                        <p:tgtEl>
                                          <p:spTgt spid="23"/>
                                        </p:tgtEl>
                                      </p:cBhvr>
                                    </p:animEffect>
                                    <p:anim calcmode="lin" valueType="num">
                                      <p:cBhvr>
                                        <p:cTn id="95" dur="750" fill="hold"/>
                                        <p:tgtEl>
                                          <p:spTgt spid="23"/>
                                        </p:tgtEl>
                                        <p:attrNameLst>
                                          <p:attrName>ppt_x</p:attrName>
                                        </p:attrNameLst>
                                      </p:cBhvr>
                                      <p:tavLst>
                                        <p:tav tm="0">
                                          <p:val>
                                            <p:strVal val="#ppt_x"/>
                                          </p:val>
                                        </p:tav>
                                        <p:tav tm="100000">
                                          <p:val>
                                            <p:strVal val="#ppt_x"/>
                                          </p:val>
                                        </p:tav>
                                      </p:tavLst>
                                    </p:anim>
                                    <p:anim calcmode="lin" valueType="num">
                                      <p:cBhvr>
                                        <p:cTn id="96" dur="7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P spid="6" grpId="0" bldLvl="0" animBg="1" autoUpdateAnimBg="0"/>
      <p:bldP spid="7" grpId="0" bldLvl="0" animBg="1" autoUpdateAnimBg="0"/>
      <p:bldP spid="9" grpId="0" bldLvl="0" animBg="1" autoUpdateAnimBg="0"/>
      <p:bldP spid="10" grpId="0" bldLvl="0" animBg="1" autoUpdateAnimBg="0"/>
      <p:bldP spid="13" grpId="0" bldLvl="0" animBg="1" autoUpdateAnimBg="0"/>
      <p:bldP spid="14" grpId="0" bldLvl="0" animBg="1" autoUpdateAnimBg="0"/>
      <p:bldP spid="15" grpId="0" animBg="1"/>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grpSp>
      <p:grpSp>
        <p:nvGrpSpPr>
          <p:cNvPr id="5" name="组合 4">
            <a:extLst>
              <a:ext uri="{FF2B5EF4-FFF2-40B4-BE49-F238E27FC236}">
                <a16:creationId xmlns:a16="http://schemas.microsoft.com/office/drawing/2014/main" id="{7A9F9EEF-8BB7-481C-B910-0E918AE0A284}"/>
              </a:ext>
            </a:extLst>
          </p:cNvPr>
          <p:cNvGrpSpPr/>
          <p:nvPr/>
        </p:nvGrpSpPr>
        <p:grpSpPr>
          <a:xfrm flipH="1">
            <a:off x="1565368" y="2065078"/>
            <a:ext cx="8893529" cy="3779651"/>
            <a:chOff x="1138371" y="1985269"/>
            <a:chExt cx="9981320" cy="4241951"/>
          </a:xfrm>
        </p:grpSpPr>
        <p:sp>
          <p:nvSpPr>
            <p:cNvPr id="6" name="五边形 3">
              <a:extLst>
                <a:ext uri="{FF2B5EF4-FFF2-40B4-BE49-F238E27FC236}">
                  <a16:creationId xmlns:a16="http://schemas.microsoft.com/office/drawing/2014/main" id="{2C850B0C-EBD7-48B5-8F3F-F3C07F1FB6E4}"/>
                </a:ext>
              </a:extLst>
            </p:cNvPr>
            <p:cNvSpPr/>
            <p:nvPr/>
          </p:nvSpPr>
          <p:spPr>
            <a:xfrm>
              <a:off x="1138371" y="1985269"/>
              <a:ext cx="3503498" cy="1518557"/>
            </a:xfrm>
            <a:prstGeom prst="homePlate">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五边形 4">
              <a:extLst>
                <a:ext uri="{FF2B5EF4-FFF2-40B4-BE49-F238E27FC236}">
                  <a16:creationId xmlns:a16="http://schemas.microsoft.com/office/drawing/2014/main" id="{18E05E2F-7588-4154-BCA7-EFB38C84F7C9}"/>
                </a:ext>
              </a:extLst>
            </p:cNvPr>
            <p:cNvSpPr/>
            <p:nvPr/>
          </p:nvSpPr>
          <p:spPr>
            <a:xfrm>
              <a:off x="3432995" y="2470857"/>
              <a:ext cx="4037423" cy="1518557"/>
            </a:xfrm>
            <a:prstGeom prst="homePlate">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五边形 5">
              <a:extLst>
                <a:ext uri="{FF2B5EF4-FFF2-40B4-BE49-F238E27FC236}">
                  <a16:creationId xmlns:a16="http://schemas.microsoft.com/office/drawing/2014/main" id="{225E7C50-CFCD-402D-9CCD-44BCBE5CAA0B}"/>
                </a:ext>
              </a:extLst>
            </p:cNvPr>
            <p:cNvSpPr/>
            <p:nvPr/>
          </p:nvSpPr>
          <p:spPr>
            <a:xfrm>
              <a:off x="5596680" y="2956445"/>
              <a:ext cx="3699439" cy="1518557"/>
            </a:xfrm>
            <a:prstGeom prst="homePlate">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6">
              <a:extLst>
                <a:ext uri="{FF2B5EF4-FFF2-40B4-BE49-F238E27FC236}">
                  <a16:creationId xmlns:a16="http://schemas.microsoft.com/office/drawing/2014/main" id="{9488C501-12BC-482B-A4D8-7542E8F90A61}"/>
                </a:ext>
              </a:extLst>
            </p:cNvPr>
            <p:cNvSpPr/>
            <p:nvPr/>
          </p:nvSpPr>
          <p:spPr>
            <a:xfrm>
              <a:off x="7980864" y="3458735"/>
              <a:ext cx="3138827" cy="1518557"/>
            </a:xfrm>
            <a:prstGeom prst="homePlate">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3">
              <a:extLst>
                <a:ext uri="{FF2B5EF4-FFF2-40B4-BE49-F238E27FC236}">
                  <a16:creationId xmlns:a16="http://schemas.microsoft.com/office/drawing/2014/main" id="{4DEF222C-AB8F-43E4-8865-75ABEAAF7707}"/>
                </a:ext>
              </a:extLst>
            </p:cNvPr>
            <p:cNvSpPr txBox="1"/>
            <p:nvPr/>
          </p:nvSpPr>
          <p:spPr>
            <a:xfrm>
              <a:off x="1458870" y="2938188"/>
              <a:ext cx="1243518" cy="414506"/>
            </a:xfrm>
            <a:prstGeom prst="rect">
              <a:avLst/>
            </a:prstGeom>
            <a:noFill/>
            <a:effectLst/>
          </p:spPr>
          <p:txBody>
            <a:bodyPr wrap="none" rtlCol="0">
              <a:spAutoFit/>
            </a:bodyPr>
            <a:lstStyle/>
            <a:p>
              <a:pPr lvl="0"/>
              <a:r>
                <a:rPr lang="zh-CN" altLang="en-US" dirty="0">
                  <a:solidFill>
                    <a:srgbClr val="FFFFFF"/>
                  </a:solidFill>
                  <a:latin typeface="微软雅黑" panose="020B0503020204020204" pitchFamily="34" charset="-122"/>
                  <a:ea typeface="微软雅黑" panose="020B0503020204020204" pitchFamily="34" charset="-122"/>
                </a:rPr>
                <a:t>加入标题</a:t>
              </a:r>
              <a:endParaRPr lang="en-US" altLang="zh-CN" dirty="0">
                <a:solidFill>
                  <a:srgbClr val="FFFFFF"/>
                </a:solidFill>
                <a:latin typeface="微软雅黑" panose="020B0503020204020204" pitchFamily="34" charset="-122"/>
                <a:ea typeface="微软雅黑" panose="020B0503020204020204" pitchFamily="34" charset="-122"/>
              </a:endParaRPr>
            </a:p>
          </p:txBody>
        </p:sp>
        <p:sp>
          <p:nvSpPr>
            <p:cNvPr id="14" name="文本框 14">
              <a:extLst>
                <a:ext uri="{FF2B5EF4-FFF2-40B4-BE49-F238E27FC236}">
                  <a16:creationId xmlns:a16="http://schemas.microsoft.com/office/drawing/2014/main" id="{458FB599-4B8D-4959-9DB4-878CC52223FD}"/>
                </a:ext>
              </a:extLst>
            </p:cNvPr>
            <p:cNvSpPr txBox="1"/>
            <p:nvPr/>
          </p:nvSpPr>
          <p:spPr>
            <a:xfrm>
              <a:off x="3808180" y="3393932"/>
              <a:ext cx="1243518" cy="414506"/>
            </a:xfrm>
            <a:prstGeom prst="rect">
              <a:avLst/>
            </a:prstGeom>
            <a:noFill/>
            <a:effectLst/>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加入标题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5" name="文本框 15">
              <a:extLst>
                <a:ext uri="{FF2B5EF4-FFF2-40B4-BE49-F238E27FC236}">
                  <a16:creationId xmlns:a16="http://schemas.microsoft.com/office/drawing/2014/main" id="{36F1EDCB-B243-417E-8D0B-0147F4DBD1B0}"/>
                </a:ext>
              </a:extLst>
            </p:cNvPr>
            <p:cNvSpPr txBox="1"/>
            <p:nvPr/>
          </p:nvSpPr>
          <p:spPr>
            <a:xfrm>
              <a:off x="8544782" y="4419451"/>
              <a:ext cx="1243518" cy="414506"/>
            </a:xfrm>
            <a:prstGeom prst="rect">
              <a:avLst/>
            </a:prstGeom>
            <a:noFill/>
            <a:effectLst/>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加入标题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6" name="文本框 24">
              <a:extLst>
                <a:ext uri="{FF2B5EF4-FFF2-40B4-BE49-F238E27FC236}">
                  <a16:creationId xmlns:a16="http://schemas.microsoft.com/office/drawing/2014/main" id="{A4916C7D-B344-4BB3-B3FB-31C967FFA990}"/>
                </a:ext>
              </a:extLst>
            </p:cNvPr>
            <p:cNvSpPr txBox="1"/>
            <p:nvPr/>
          </p:nvSpPr>
          <p:spPr>
            <a:xfrm>
              <a:off x="6029070" y="3948183"/>
              <a:ext cx="1243518" cy="414506"/>
            </a:xfrm>
            <a:prstGeom prst="rect">
              <a:avLst/>
            </a:prstGeom>
            <a:noFill/>
            <a:effectLst/>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加入标题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7" name="文本框 25">
              <a:extLst>
                <a:ext uri="{FF2B5EF4-FFF2-40B4-BE49-F238E27FC236}">
                  <a16:creationId xmlns:a16="http://schemas.microsoft.com/office/drawing/2014/main" id="{D57B7288-2EED-4CE7-B169-395AFA8E3ABE}"/>
                </a:ext>
              </a:extLst>
            </p:cNvPr>
            <p:cNvSpPr txBox="1"/>
            <p:nvPr/>
          </p:nvSpPr>
          <p:spPr>
            <a:xfrm>
              <a:off x="1397470" y="3614359"/>
              <a:ext cx="1588939" cy="1139892"/>
            </a:xfrm>
            <a:prstGeom prst="rect">
              <a:avLst/>
            </a:prstGeom>
            <a:noFill/>
            <a:effectLst/>
          </p:spPr>
          <p:txBody>
            <a:bodyPr wrap="none" rtlCol="0">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8" name="文本框 26">
              <a:extLst>
                <a:ext uri="{FF2B5EF4-FFF2-40B4-BE49-F238E27FC236}">
                  <a16:creationId xmlns:a16="http://schemas.microsoft.com/office/drawing/2014/main" id="{442EC7AD-3C35-48BD-BB92-A35B7FFACC08}"/>
                </a:ext>
              </a:extLst>
            </p:cNvPr>
            <p:cNvSpPr txBox="1"/>
            <p:nvPr/>
          </p:nvSpPr>
          <p:spPr>
            <a:xfrm>
              <a:off x="3638848" y="4079847"/>
              <a:ext cx="1588939" cy="1139892"/>
            </a:xfrm>
            <a:prstGeom prst="rect">
              <a:avLst/>
            </a:prstGeom>
            <a:noFill/>
            <a:effectLst/>
          </p:spPr>
          <p:txBody>
            <a:bodyPr wrap="none" rtlCol="0">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9" name="文本框 27">
              <a:extLst>
                <a:ext uri="{FF2B5EF4-FFF2-40B4-BE49-F238E27FC236}">
                  <a16:creationId xmlns:a16="http://schemas.microsoft.com/office/drawing/2014/main" id="{FD1521AF-9B10-43AC-A265-0501D800D41D}"/>
                </a:ext>
              </a:extLst>
            </p:cNvPr>
            <p:cNvSpPr txBox="1"/>
            <p:nvPr/>
          </p:nvSpPr>
          <p:spPr>
            <a:xfrm>
              <a:off x="5911294" y="4551464"/>
              <a:ext cx="1588939" cy="1139892"/>
            </a:xfrm>
            <a:prstGeom prst="rect">
              <a:avLst/>
            </a:prstGeom>
            <a:noFill/>
            <a:effectLst/>
          </p:spPr>
          <p:txBody>
            <a:bodyPr wrap="none" rtlCol="0">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0" name="文本框 28">
              <a:extLst>
                <a:ext uri="{FF2B5EF4-FFF2-40B4-BE49-F238E27FC236}">
                  <a16:creationId xmlns:a16="http://schemas.microsoft.com/office/drawing/2014/main" id="{3A0E13B2-13AB-4102-9E73-E52F51A19389}"/>
                </a:ext>
              </a:extLst>
            </p:cNvPr>
            <p:cNvSpPr txBox="1"/>
            <p:nvPr/>
          </p:nvSpPr>
          <p:spPr>
            <a:xfrm>
              <a:off x="8469186" y="5087328"/>
              <a:ext cx="1588939" cy="1139892"/>
            </a:xfrm>
            <a:prstGeom prst="rect">
              <a:avLst/>
            </a:prstGeom>
            <a:noFill/>
            <a:effectLst/>
          </p:spPr>
          <p:txBody>
            <a:bodyPr wrap="none" rtlCol="0">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nvGrpSpPr>
            <p:cNvPr id="21" name="组合 20">
              <a:extLst>
                <a:ext uri="{FF2B5EF4-FFF2-40B4-BE49-F238E27FC236}">
                  <a16:creationId xmlns:a16="http://schemas.microsoft.com/office/drawing/2014/main" id="{AFAF0D1D-3F27-48C4-8239-4CB32101D8DD}"/>
                </a:ext>
              </a:extLst>
            </p:cNvPr>
            <p:cNvGrpSpPr>
              <a:grpSpLocks noChangeAspect="1"/>
            </p:cNvGrpSpPr>
            <p:nvPr/>
          </p:nvGrpSpPr>
          <p:grpSpPr>
            <a:xfrm>
              <a:off x="2092945" y="2248973"/>
              <a:ext cx="407494" cy="455712"/>
              <a:chOff x="5999255" y="3275006"/>
              <a:chExt cx="402656" cy="450303"/>
            </a:xfrm>
            <a:solidFill>
              <a:schemeClr val="bg1"/>
            </a:solidFill>
          </p:grpSpPr>
          <p:sp>
            <p:nvSpPr>
              <p:cNvPr id="35" name="Freeform 108">
                <a:extLst>
                  <a:ext uri="{FF2B5EF4-FFF2-40B4-BE49-F238E27FC236}">
                    <a16:creationId xmlns:a16="http://schemas.microsoft.com/office/drawing/2014/main" id="{36DD8E66-8F3C-4F83-9A8B-FD9A81DC6541}"/>
                  </a:ext>
                </a:extLst>
              </p:cNvPr>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Freeform 109">
                <a:extLst>
                  <a:ext uri="{FF2B5EF4-FFF2-40B4-BE49-F238E27FC236}">
                    <a16:creationId xmlns:a16="http://schemas.microsoft.com/office/drawing/2014/main" id="{59B1E864-1647-454C-BDE6-F88F51A816CB}"/>
                  </a:ext>
                </a:extLst>
              </p:cNvPr>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110">
                <a:extLst>
                  <a:ext uri="{FF2B5EF4-FFF2-40B4-BE49-F238E27FC236}">
                    <a16:creationId xmlns:a16="http://schemas.microsoft.com/office/drawing/2014/main" id="{9DD0DFD5-C1DD-449B-956A-53FDEDEAF485}"/>
                  </a:ext>
                </a:extLst>
              </p:cNvPr>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 name="Freeform 111">
                <a:extLst>
                  <a:ext uri="{FF2B5EF4-FFF2-40B4-BE49-F238E27FC236}">
                    <a16:creationId xmlns:a16="http://schemas.microsoft.com/office/drawing/2014/main" id="{0F2C39CF-6E9E-48EC-8452-4BECE6B590AC}"/>
                  </a:ext>
                </a:extLst>
              </p:cNvPr>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 name="Freeform 112">
                <a:extLst>
                  <a:ext uri="{FF2B5EF4-FFF2-40B4-BE49-F238E27FC236}">
                    <a16:creationId xmlns:a16="http://schemas.microsoft.com/office/drawing/2014/main" id="{DD2D34F7-618A-4634-94B7-6C5483F840DC}"/>
                  </a:ext>
                </a:extLst>
              </p:cNvPr>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2" name="组合 21">
              <a:extLst>
                <a:ext uri="{FF2B5EF4-FFF2-40B4-BE49-F238E27FC236}">
                  <a16:creationId xmlns:a16="http://schemas.microsoft.com/office/drawing/2014/main" id="{5CEEE6C3-974B-465A-A4F2-84F882D882FA}"/>
                </a:ext>
              </a:extLst>
            </p:cNvPr>
            <p:cNvGrpSpPr/>
            <p:nvPr/>
          </p:nvGrpSpPr>
          <p:grpSpPr>
            <a:xfrm>
              <a:off x="4418737" y="2744547"/>
              <a:ext cx="438356" cy="471740"/>
              <a:chOff x="7005429" y="4859473"/>
              <a:chExt cx="466184" cy="501686"/>
            </a:xfrm>
            <a:solidFill>
              <a:schemeClr val="bg1"/>
            </a:solidFill>
          </p:grpSpPr>
          <p:sp>
            <p:nvSpPr>
              <p:cNvPr id="30" name="Freeform 154">
                <a:extLst>
                  <a:ext uri="{FF2B5EF4-FFF2-40B4-BE49-F238E27FC236}">
                    <a16:creationId xmlns:a16="http://schemas.microsoft.com/office/drawing/2014/main" id="{B1862093-8FAE-4A01-9E39-827278DD4A60}"/>
                  </a:ext>
                </a:extLst>
              </p:cNvPr>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Rectangle 155">
                <a:extLst>
                  <a:ext uri="{FF2B5EF4-FFF2-40B4-BE49-F238E27FC236}">
                    <a16:creationId xmlns:a16="http://schemas.microsoft.com/office/drawing/2014/main" id="{8CC58E09-DB76-4FEB-98B4-BD019E0C64CE}"/>
                  </a:ext>
                </a:extLst>
              </p:cNvPr>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156">
                <a:extLst>
                  <a:ext uri="{FF2B5EF4-FFF2-40B4-BE49-F238E27FC236}">
                    <a16:creationId xmlns:a16="http://schemas.microsoft.com/office/drawing/2014/main" id="{E70C34E9-46A1-4BB1-8EFC-DFA579761101}"/>
                  </a:ext>
                </a:extLst>
              </p:cNvPr>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157">
                <a:extLst>
                  <a:ext uri="{FF2B5EF4-FFF2-40B4-BE49-F238E27FC236}">
                    <a16:creationId xmlns:a16="http://schemas.microsoft.com/office/drawing/2014/main" id="{542202BE-AEFD-40A0-AFDA-DD9AD99088A5}"/>
                  </a:ext>
                </a:extLst>
              </p:cNvPr>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158">
                <a:extLst>
                  <a:ext uri="{FF2B5EF4-FFF2-40B4-BE49-F238E27FC236}">
                    <a16:creationId xmlns:a16="http://schemas.microsoft.com/office/drawing/2014/main" id="{283EC751-D27E-4D93-8F4E-E4690CABEEA5}"/>
                  </a:ext>
                </a:extLst>
              </p:cNvPr>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3" name="组合 22">
              <a:extLst>
                <a:ext uri="{FF2B5EF4-FFF2-40B4-BE49-F238E27FC236}">
                  <a16:creationId xmlns:a16="http://schemas.microsoft.com/office/drawing/2014/main" id="{BAF7BE9C-A9DB-4ED4-9ACD-D79163240ED2}"/>
                </a:ext>
              </a:extLst>
            </p:cNvPr>
            <p:cNvGrpSpPr/>
            <p:nvPr/>
          </p:nvGrpSpPr>
          <p:grpSpPr>
            <a:xfrm>
              <a:off x="6510189" y="3254759"/>
              <a:ext cx="439203" cy="422377"/>
              <a:chOff x="2607983" y="4241292"/>
              <a:chExt cx="490600" cy="471805"/>
            </a:xfrm>
            <a:solidFill>
              <a:schemeClr val="bg1"/>
            </a:solidFill>
          </p:grpSpPr>
          <p:sp>
            <p:nvSpPr>
              <p:cNvPr id="28" name="Oval 131">
                <a:extLst>
                  <a:ext uri="{FF2B5EF4-FFF2-40B4-BE49-F238E27FC236}">
                    <a16:creationId xmlns:a16="http://schemas.microsoft.com/office/drawing/2014/main" id="{84DF350E-31D6-4BEE-9A60-E1A7DC4EA54D}"/>
                  </a:ext>
                </a:extLst>
              </p:cNvPr>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134">
                <a:extLst>
                  <a:ext uri="{FF2B5EF4-FFF2-40B4-BE49-F238E27FC236}">
                    <a16:creationId xmlns:a16="http://schemas.microsoft.com/office/drawing/2014/main" id="{751EC267-2443-4936-ACD5-42C17E9E3017}"/>
                  </a:ext>
                </a:extLst>
              </p:cNvPr>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4" name="组合 23">
              <a:extLst>
                <a:ext uri="{FF2B5EF4-FFF2-40B4-BE49-F238E27FC236}">
                  <a16:creationId xmlns:a16="http://schemas.microsoft.com/office/drawing/2014/main" id="{40AAF03C-977C-4AA4-9690-17518BD4AB5B}"/>
                </a:ext>
              </a:extLst>
            </p:cNvPr>
            <p:cNvGrpSpPr/>
            <p:nvPr/>
          </p:nvGrpSpPr>
          <p:grpSpPr>
            <a:xfrm>
              <a:off x="9032124" y="3680120"/>
              <a:ext cx="463056" cy="523733"/>
              <a:chOff x="4994016" y="4872552"/>
              <a:chExt cx="406393" cy="459645"/>
            </a:xfrm>
            <a:solidFill>
              <a:schemeClr val="bg1"/>
            </a:solidFill>
          </p:grpSpPr>
          <p:sp>
            <p:nvSpPr>
              <p:cNvPr id="25" name="Freeform 148">
                <a:extLst>
                  <a:ext uri="{FF2B5EF4-FFF2-40B4-BE49-F238E27FC236}">
                    <a16:creationId xmlns:a16="http://schemas.microsoft.com/office/drawing/2014/main" id="{C4EF9DE2-C024-4372-A165-0BE35DD50587}"/>
                  </a:ext>
                </a:extLst>
              </p:cNvPr>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149">
                <a:extLst>
                  <a:ext uri="{FF2B5EF4-FFF2-40B4-BE49-F238E27FC236}">
                    <a16:creationId xmlns:a16="http://schemas.microsoft.com/office/drawing/2014/main" id="{947B1F8D-E90B-4046-96A0-748DB5BEC97D}"/>
                  </a:ext>
                </a:extLst>
              </p:cNvPr>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Oval 150">
                <a:extLst>
                  <a:ext uri="{FF2B5EF4-FFF2-40B4-BE49-F238E27FC236}">
                    <a16:creationId xmlns:a16="http://schemas.microsoft.com/office/drawing/2014/main" id="{E151EF45-DDBA-4191-BE57-23EC691B9F65}"/>
                  </a:ext>
                </a:extLst>
              </p:cNvPr>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Tree>
    <p:extLst>
      <p:ext uri="{BB962C8B-B14F-4D97-AF65-F5344CB8AC3E}">
        <p14:creationId xmlns:p14="http://schemas.microsoft.com/office/powerpoint/2010/main" val="128306825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grpSp>
      <p:grpSp>
        <p:nvGrpSpPr>
          <p:cNvPr id="5" name="组合 4">
            <a:extLst>
              <a:ext uri="{FF2B5EF4-FFF2-40B4-BE49-F238E27FC236}">
                <a16:creationId xmlns:a16="http://schemas.microsoft.com/office/drawing/2014/main" id="{FCCF0AF2-2077-4622-AC5F-1EF6619752C7}"/>
              </a:ext>
            </a:extLst>
          </p:cNvPr>
          <p:cNvGrpSpPr/>
          <p:nvPr/>
        </p:nvGrpSpPr>
        <p:grpSpPr>
          <a:xfrm>
            <a:off x="1189460" y="2069486"/>
            <a:ext cx="9855912" cy="3579090"/>
            <a:chOff x="2047483" y="2438219"/>
            <a:chExt cx="8139865" cy="2955923"/>
          </a:xfrm>
          <a:solidFill>
            <a:srgbClr val="76C2D4"/>
          </a:solidFill>
        </p:grpSpPr>
        <p:grpSp>
          <p:nvGrpSpPr>
            <p:cNvPr id="6" name="组合 5">
              <a:extLst>
                <a:ext uri="{FF2B5EF4-FFF2-40B4-BE49-F238E27FC236}">
                  <a16:creationId xmlns:a16="http://schemas.microsoft.com/office/drawing/2014/main" id="{2E852CC2-026A-4919-B65C-F053FB57BA5F}"/>
                </a:ext>
              </a:extLst>
            </p:cNvPr>
            <p:cNvGrpSpPr/>
            <p:nvPr/>
          </p:nvGrpSpPr>
          <p:grpSpPr>
            <a:xfrm>
              <a:off x="4882414" y="2438219"/>
              <a:ext cx="2482703" cy="2955923"/>
              <a:chOff x="1827008" y="2120901"/>
              <a:chExt cx="2298700" cy="2736849"/>
            </a:xfrm>
            <a:grpFill/>
          </p:grpSpPr>
          <p:sp>
            <p:nvSpPr>
              <p:cNvPr id="22" name="矩形 21">
                <a:extLst>
                  <a:ext uri="{FF2B5EF4-FFF2-40B4-BE49-F238E27FC236}">
                    <a16:creationId xmlns:a16="http://schemas.microsoft.com/office/drawing/2014/main" id="{F486D858-7CAB-4453-83F3-0D6B7E79A39B}"/>
                  </a:ext>
                </a:extLst>
              </p:cNvPr>
              <p:cNvSpPr/>
              <p:nvPr/>
            </p:nvSpPr>
            <p:spPr>
              <a:xfrm>
                <a:off x="1827008" y="2120901"/>
                <a:ext cx="2298700" cy="444500"/>
              </a:xfrm>
              <a:prstGeom prst="rect">
                <a:avLst/>
              </a:prstGeom>
              <a:solidFill>
                <a:srgbClr val="BE686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ysClr val="windowText" lastClr="000000"/>
                  </a:solidFill>
                </a:endParaRPr>
              </a:p>
            </p:txBody>
          </p:sp>
          <p:sp>
            <p:nvSpPr>
              <p:cNvPr id="23" name="矩形 22">
                <a:extLst>
                  <a:ext uri="{FF2B5EF4-FFF2-40B4-BE49-F238E27FC236}">
                    <a16:creationId xmlns:a16="http://schemas.microsoft.com/office/drawing/2014/main" id="{97169697-8C19-4F22-BC79-B02564FE1025}"/>
                  </a:ext>
                </a:extLst>
              </p:cNvPr>
              <p:cNvSpPr/>
              <p:nvPr/>
            </p:nvSpPr>
            <p:spPr>
              <a:xfrm>
                <a:off x="1827008" y="2565400"/>
                <a:ext cx="2298700" cy="2292350"/>
              </a:xfrm>
              <a:prstGeom prst="rect">
                <a:avLst/>
              </a:prstGeom>
              <a:solidFill>
                <a:srgbClr val="BE686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ysClr val="windowText" lastClr="000000"/>
                  </a:solidFill>
                </a:endParaRPr>
              </a:p>
            </p:txBody>
          </p:sp>
        </p:grpSp>
        <p:grpSp>
          <p:nvGrpSpPr>
            <p:cNvPr id="7" name="组合 6">
              <a:extLst>
                <a:ext uri="{FF2B5EF4-FFF2-40B4-BE49-F238E27FC236}">
                  <a16:creationId xmlns:a16="http://schemas.microsoft.com/office/drawing/2014/main" id="{A1ECD737-AE7D-44E1-970A-320389CD30A8}"/>
                </a:ext>
              </a:extLst>
            </p:cNvPr>
            <p:cNvGrpSpPr/>
            <p:nvPr/>
          </p:nvGrpSpPr>
          <p:grpSpPr>
            <a:xfrm>
              <a:off x="7704645" y="2438219"/>
              <a:ext cx="2482703" cy="2955923"/>
              <a:chOff x="1827008" y="2120901"/>
              <a:chExt cx="2298700" cy="2736849"/>
            </a:xfrm>
            <a:grpFill/>
          </p:grpSpPr>
          <p:sp>
            <p:nvSpPr>
              <p:cNvPr id="20" name="矩形 19">
                <a:extLst>
                  <a:ext uri="{FF2B5EF4-FFF2-40B4-BE49-F238E27FC236}">
                    <a16:creationId xmlns:a16="http://schemas.microsoft.com/office/drawing/2014/main" id="{98C59D35-895E-41A6-A9D7-A6D1CCCAD24B}"/>
                  </a:ext>
                </a:extLst>
              </p:cNvPr>
              <p:cNvSpPr/>
              <p:nvPr/>
            </p:nvSpPr>
            <p:spPr>
              <a:xfrm>
                <a:off x="1827008" y="2120901"/>
                <a:ext cx="2298700" cy="444500"/>
              </a:xfrm>
              <a:prstGeom prst="rect">
                <a:avLst/>
              </a:prstGeom>
              <a:solidFill>
                <a:srgbClr val="BE686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2E6804C3-5460-4747-B1B0-ECA0B951F775}"/>
                  </a:ext>
                </a:extLst>
              </p:cNvPr>
              <p:cNvSpPr/>
              <p:nvPr/>
            </p:nvSpPr>
            <p:spPr>
              <a:xfrm>
                <a:off x="1827008" y="2565400"/>
                <a:ext cx="2298700" cy="2292350"/>
              </a:xfrm>
              <a:prstGeom prst="rect">
                <a:avLst/>
              </a:prstGeom>
              <a:solidFill>
                <a:srgbClr val="BE686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B44153BE-471B-46BE-8BA8-FAE9008E9518}"/>
                </a:ext>
              </a:extLst>
            </p:cNvPr>
            <p:cNvGrpSpPr/>
            <p:nvPr/>
          </p:nvGrpSpPr>
          <p:grpSpPr>
            <a:xfrm>
              <a:off x="2047483" y="2438219"/>
              <a:ext cx="2495403" cy="2955923"/>
              <a:chOff x="1815249" y="2120901"/>
              <a:chExt cx="2310459" cy="2736849"/>
            </a:xfrm>
            <a:grpFill/>
          </p:grpSpPr>
          <p:sp>
            <p:nvSpPr>
              <p:cNvPr id="18" name="矩形 17">
                <a:extLst>
                  <a:ext uri="{FF2B5EF4-FFF2-40B4-BE49-F238E27FC236}">
                    <a16:creationId xmlns:a16="http://schemas.microsoft.com/office/drawing/2014/main" id="{AF8BED20-B96B-4477-AF01-8F7BCD081065}"/>
                  </a:ext>
                </a:extLst>
              </p:cNvPr>
              <p:cNvSpPr/>
              <p:nvPr/>
            </p:nvSpPr>
            <p:spPr>
              <a:xfrm>
                <a:off x="1815249" y="2120901"/>
                <a:ext cx="2310459" cy="444500"/>
              </a:xfrm>
              <a:prstGeom prst="rect">
                <a:avLst/>
              </a:prstGeom>
              <a:solidFill>
                <a:srgbClr val="BE686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9" name="矩形 18">
                <a:extLst>
                  <a:ext uri="{FF2B5EF4-FFF2-40B4-BE49-F238E27FC236}">
                    <a16:creationId xmlns:a16="http://schemas.microsoft.com/office/drawing/2014/main" id="{816D7379-980D-426E-8890-6053C20355A3}"/>
                  </a:ext>
                </a:extLst>
              </p:cNvPr>
              <p:cNvSpPr/>
              <p:nvPr/>
            </p:nvSpPr>
            <p:spPr>
              <a:xfrm>
                <a:off x="1827008" y="2565400"/>
                <a:ext cx="2298700" cy="2292350"/>
              </a:xfrm>
              <a:prstGeom prst="rect">
                <a:avLst/>
              </a:prstGeom>
              <a:solidFill>
                <a:srgbClr val="BE686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0" name="文本框 29">
              <a:extLst>
                <a:ext uri="{FF2B5EF4-FFF2-40B4-BE49-F238E27FC236}">
                  <a16:creationId xmlns:a16="http://schemas.microsoft.com/office/drawing/2014/main" id="{9BA14D21-B754-45FC-A9A5-169C41AA35D1}"/>
                </a:ext>
              </a:extLst>
            </p:cNvPr>
            <p:cNvSpPr txBox="1"/>
            <p:nvPr/>
          </p:nvSpPr>
          <p:spPr>
            <a:xfrm>
              <a:off x="2466963" y="2465898"/>
              <a:ext cx="1669143" cy="381283"/>
            </a:xfrm>
            <a:prstGeom prst="rect">
              <a:avLst/>
            </a:prstGeom>
            <a:noFill/>
            <a:ln>
              <a:noFill/>
            </a:ln>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加入标题</a:t>
              </a:r>
            </a:p>
          </p:txBody>
        </p:sp>
        <p:sp>
          <p:nvSpPr>
            <p:cNvPr id="13" name="文本框 30">
              <a:extLst>
                <a:ext uri="{FF2B5EF4-FFF2-40B4-BE49-F238E27FC236}">
                  <a16:creationId xmlns:a16="http://schemas.microsoft.com/office/drawing/2014/main" id="{924931AF-8A5F-4346-AFD2-6BFA338039B9}"/>
                </a:ext>
              </a:extLst>
            </p:cNvPr>
            <p:cNvSpPr txBox="1"/>
            <p:nvPr/>
          </p:nvSpPr>
          <p:spPr>
            <a:xfrm>
              <a:off x="8111425" y="2465898"/>
              <a:ext cx="1669143" cy="381283"/>
            </a:xfrm>
            <a:prstGeom prst="rect">
              <a:avLst/>
            </a:prstGeom>
            <a:noFill/>
            <a:ln>
              <a:noFill/>
            </a:ln>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加入标题</a:t>
              </a:r>
            </a:p>
          </p:txBody>
        </p:sp>
        <p:sp>
          <p:nvSpPr>
            <p:cNvPr id="14" name="文本框 31">
              <a:extLst>
                <a:ext uri="{FF2B5EF4-FFF2-40B4-BE49-F238E27FC236}">
                  <a16:creationId xmlns:a16="http://schemas.microsoft.com/office/drawing/2014/main" id="{25FEF8FF-EA94-450D-9A74-838157D134DF}"/>
                </a:ext>
              </a:extLst>
            </p:cNvPr>
            <p:cNvSpPr txBox="1"/>
            <p:nvPr/>
          </p:nvSpPr>
          <p:spPr>
            <a:xfrm>
              <a:off x="5289194" y="2465898"/>
              <a:ext cx="1669143" cy="381283"/>
            </a:xfrm>
            <a:prstGeom prst="rect">
              <a:avLst/>
            </a:prstGeom>
            <a:noFill/>
            <a:ln>
              <a:noFill/>
            </a:ln>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加入标题</a:t>
              </a:r>
            </a:p>
          </p:txBody>
        </p:sp>
        <p:sp>
          <p:nvSpPr>
            <p:cNvPr id="15" name="文本框 33">
              <a:extLst>
                <a:ext uri="{FF2B5EF4-FFF2-40B4-BE49-F238E27FC236}">
                  <a16:creationId xmlns:a16="http://schemas.microsoft.com/office/drawing/2014/main" id="{EF0DED94-55C2-4283-A0CE-B7F2FD1BF7A7}"/>
                </a:ext>
              </a:extLst>
            </p:cNvPr>
            <p:cNvSpPr txBox="1"/>
            <p:nvPr/>
          </p:nvSpPr>
          <p:spPr>
            <a:xfrm>
              <a:off x="2466962" y="3336587"/>
              <a:ext cx="1669143" cy="1448875"/>
            </a:xfrm>
            <a:prstGeom prst="rect">
              <a:avLst/>
            </a:prstGeom>
            <a:noFill/>
            <a:ln>
              <a:noFill/>
            </a:ln>
          </p:spPr>
          <p:txBody>
            <a:bodyPr wrap="square" rtlCol="0">
              <a:spAutoFit/>
            </a:bodyPr>
            <a:lstStyle/>
            <a:p>
              <a:pPr algn="just"/>
              <a:r>
                <a:rPr lang="zh-CN" altLang="en-US" dirty="0">
                  <a:solidFill>
                    <a:schemeClr val="bg1"/>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16" name="文本框 34">
              <a:extLst>
                <a:ext uri="{FF2B5EF4-FFF2-40B4-BE49-F238E27FC236}">
                  <a16:creationId xmlns:a16="http://schemas.microsoft.com/office/drawing/2014/main" id="{2F92346C-9904-4905-84B0-B7FA5B804529}"/>
                </a:ext>
              </a:extLst>
            </p:cNvPr>
            <p:cNvSpPr txBox="1"/>
            <p:nvPr/>
          </p:nvSpPr>
          <p:spPr>
            <a:xfrm>
              <a:off x="5295736" y="3336587"/>
              <a:ext cx="1669143" cy="1448875"/>
            </a:xfrm>
            <a:prstGeom prst="rect">
              <a:avLst/>
            </a:prstGeom>
            <a:noFill/>
            <a:ln>
              <a:noFill/>
            </a:ln>
          </p:spPr>
          <p:txBody>
            <a:bodyPr wrap="square" rtlCol="0">
              <a:spAutoFit/>
            </a:bodyPr>
            <a:lstStyle/>
            <a:p>
              <a:pPr algn="just"/>
              <a:r>
                <a:rPr lang="zh-CN" altLang="en-US" dirty="0">
                  <a:solidFill>
                    <a:schemeClr val="bg1"/>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17" name="文本框 16">
              <a:extLst>
                <a:ext uri="{FF2B5EF4-FFF2-40B4-BE49-F238E27FC236}">
                  <a16:creationId xmlns:a16="http://schemas.microsoft.com/office/drawing/2014/main" id="{1AB79AA8-21B4-43C2-8BDA-FEE59C8237E1}"/>
                </a:ext>
              </a:extLst>
            </p:cNvPr>
            <p:cNvSpPr txBox="1"/>
            <p:nvPr/>
          </p:nvSpPr>
          <p:spPr>
            <a:xfrm>
              <a:off x="8124510" y="3336587"/>
              <a:ext cx="1669143" cy="1448875"/>
            </a:xfrm>
            <a:prstGeom prst="rect">
              <a:avLst/>
            </a:prstGeom>
            <a:noFill/>
            <a:ln>
              <a:noFill/>
            </a:ln>
          </p:spPr>
          <p:txBody>
            <a:bodyPr wrap="square" rtlCol="0">
              <a:spAutoFit/>
            </a:bodyPr>
            <a:lstStyle/>
            <a:p>
              <a:pPr algn="just"/>
              <a:r>
                <a:rPr lang="zh-CN" altLang="en-US" dirty="0">
                  <a:solidFill>
                    <a:schemeClr val="bg1"/>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grpSp>
    </p:spTree>
    <p:extLst>
      <p:ext uri="{BB962C8B-B14F-4D97-AF65-F5344CB8AC3E}">
        <p14:creationId xmlns:p14="http://schemas.microsoft.com/office/powerpoint/2010/main" val="110001905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D3C69EC-757C-4B91-96D5-EF4B5DC68BA2}"/>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TextBox 4">
            <a:extLst>
              <a:ext uri="{FF2B5EF4-FFF2-40B4-BE49-F238E27FC236}">
                <a16:creationId xmlns:a16="http://schemas.microsoft.com/office/drawing/2014/main" id="{EB51DA40-74D6-42A5-89E9-38E5E7B30EF7}"/>
              </a:ext>
            </a:extLst>
          </p:cNvPr>
          <p:cNvSpPr txBox="1"/>
          <p:nvPr/>
        </p:nvSpPr>
        <p:spPr>
          <a:xfrm>
            <a:off x="3938888" y="1421437"/>
            <a:ext cx="2441695" cy="1446550"/>
          </a:xfrm>
          <a:prstGeom prst="rect">
            <a:avLst/>
          </a:prstGeom>
          <a:noFill/>
        </p:spPr>
        <p:txBody>
          <a:bodyPr wrap="none" rtlCol="0">
            <a:spAutoFit/>
          </a:bodyPr>
          <a:lstStyle/>
          <a:p>
            <a:pPr algn="ctr"/>
            <a:r>
              <a:rPr lang="zh-CN" altLang="en-US" sz="8800" dirty="0">
                <a:solidFill>
                  <a:srgbClr val="BE6867"/>
                </a:solidFill>
                <a:latin typeface="华文新魏" panose="02010800040101010101" pitchFamily="2" charset="-122"/>
                <a:ea typeface="华文新魏" panose="02010800040101010101" pitchFamily="2" charset="-122"/>
              </a:rPr>
              <a:t>谢谢</a:t>
            </a:r>
            <a:endParaRPr lang="en-US" altLang="zh-CN" sz="8800" dirty="0">
              <a:solidFill>
                <a:srgbClr val="BE6867"/>
              </a:solidFill>
              <a:latin typeface="华文新魏" panose="02010800040101010101" pitchFamily="2" charset="-122"/>
              <a:ea typeface="华文新魏" panose="02010800040101010101" pitchFamily="2" charset="-122"/>
            </a:endParaRPr>
          </a:p>
        </p:txBody>
      </p:sp>
      <p:sp>
        <p:nvSpPr>
          <p:cNvPr id="14" name="TextBox 4">
            <a:extLst>
              <a:ext uri="{FF2B5EF4-FFF2-40B4-BE49-F238E27FC236}">
                <a16:creationId xmlns:a16="http://schemas.microsoft.com/office/drawing/2014/main" id="{BA76B3CC-E0A6-433B-8B68-9B51AC7ED2A1}"/>
              </a:ext>
            </a:extLst>
          </p:cNvPr>
          <p:cNvSpPr txBox="1"/>
          <p:nvPr/>
        </p:nvSpPr>
        <p:spPr>
          <a:xfrm>
            <a:off x="3938887" y="2586662"/>
            <a:ext cx="2441695" cy="1446550"/>
          </a:xfrm>
          <a:prstGeom prst="rect">
            <a:avLst/>
          </a:prstGeom>
          <a:noFill/>
        </p:spPr>
        <p:txBody>
          <a:bodyPr wrap="none" rtlCol="0">
            <a:spAutoFit/>
          </a:bodyPr>
          <a:lstStyle/>
          <a:p>
            <a:pPr algn="ctr"/>
            <a:r>
              <a:rPr lang="zh-CN" altLang="en-US" sz="8800" dirty="0">
                <a:solidFill>
                  <a:srgbClr val="BE6867"/>
                </a:solidFill>
                <a:latin typeface="华文新魏" panose="02010800040101010101" pitchFamily="2" charset="-122"/>
                <a:ea typeface="华文新魏" panose="02010800040101010101" pitchFamily="2" charset="-122"/>
              </a:rPr>
              <a:t>观看</a:t>
            </a:r>
            <a:endParaRPr lang="en-US" altLang="zh-CN" sz="8800" dirty="0">
              <a:solidFill>
                <a:srgbClr val="BE6867"/>
              </a:solidFill>
              <a:latin typeface="华文新魏" panose="02010800040101010101" pitchFamily="2" charset="-122"/>
              <a:ea typeface="华文新魏" panose="02010800040101010101" pitchFamily="2" charset="-122"/>
            </a:endParaRPr>
          </a:p>
        </p:txBody>
      </p:sp>
      <p:grpSp>
        <p:nvGrpSpPr>
          <p:cNvPr id="15" name="组合 14">
            <a:extLst>
              <a:ext uri="{FF2B5EF4-FFF2-40B4-BE49-F238E27FC236}">
                <a16:creationId xmlns:a16="http://schemas.microsoft.com/office/drawing/2014/main" id="{CCB8ECC9-1A22-4ADB-BB97-8E66A6D4E726}"/>
              </a:ext>
            </a:extLst>
          </p:cNvPr>
          <p:cNvGrpSpPr/>
          <p:nvPr/>
        </p:nvGrpSpPr>
        <p:grpSpPr>
          <a:xfrm>
            <a:off x="4176372" y="4070647"/>
            <a:ext cx="2024782" cy="69686"/>
            <a:chOff x="1839287" y="5184146"/>
            <a:chExt cx="2767715" cy="95254"/>
          </a:xfrm>
        </p:grpSpPr>
        <p:grpSp>
          <p:nvGrpSpPr>
            <p:cNvPr id="16" name="组合 15">
              <a:extLst>
                <a:ext uri="{FF2B5EF4-FFF2-40B4-BE49-F238E27FC236}">
                  <a16:creationId xmlns:a16="http://schemas.microsoft.com/office/drawing/2014/main" id="{0D048DAA-763B-4205-8199-0D34DCCB86E3}"/>
                </a:ext>
              </a:extLst>
            </p:cNvPr>
            <p:cNvGrpSpPr/>
            <p:nvPr/>
          </p:nvGrpSpPr>
          <p:grpSpPr>
            <a:xfrm>
              <a:off x="2591031" y="5184150"/>
              <a:ext cx="2015971" cy="95250"/>
              <a:chOff x="2425983" y="5170170"/>
              <a:chExt cx="2015971" cy="156210"/>
            </a:xfrm>
          </p:grpSpPr>
          <p:grpSp>
            <p:nvGrpSpPr>
              <p:cNvPr id="28" name="组合 27">
                <a:extLst>
                  <a:ext uri="{FF2B5EF4-FFF2-40B4-BE49-F238E27FC236}">
                    <a16:creationId xmlns:a16="http://schemas.microsoft.com/office/drawing/2014/main" id="{673CA830-B6E0-48D2-956F-6961FFEE1280}"/>
                  </a:ext>
                </a:extLst>
              </p:cNvPr>
              <p:cNvGrpSpPr/>
              <p:nvPr/>
            </p:nvGrpSpPr>
            <p:grpSpPr>
              <a:xfrm>
                <a:off x="2425983" y="5179695"/>
                <a:ext cx="1009343" cy="146685"/>
                <a:chOff x="2425983" y="5179695"/>
                <a:chExt cx="1009343" cy="146685"/>
              </a:xfrm>
            </p:grpSpPr>
            <p:grpSp>
              <p:nvGrpSpPr>
                <p:cNvPr id="44" name="组合 43">
                  <a:extLst>
                    <a:ext uri="{FF2B5EF4-FFF2-40B4-BE49-F238E27FC236}">
                      <a16:creationId xmlns:a16="http://schemas.microsoft.com/office/drawing/2014/main" id="{3169C016-E771-40C7-80BE-18AED5FD08B7}"/>
                    </a:ext>
                  </a:extLst>
                </p:cNvPr>
                <p:cNvGrpSpPr/>
                <p:nvPr/>
              </p:nvGrpSpPr>
              <p:grpSpPr>
                <a:xfrm>
                  <a:off x="2425983" y="5186045"/>
                  <a:ext cx="504518" cy="140335"/>
                  <a:chOff x="2425983" y="5186045"/>
                  <a:chExt cx="504518" cy="140335"/>
                </a:xfrm>
              </p:grpSpPr>
              <p:grpSp>
                <p:nvGrpSpPr>
                  <p:cNvPr id="52" name="组合 51">
                    <a:extLst>
                      <a:ext uri="{FF2B5EF4-FFF2-40B4-BE49-F238E27FC236}">
                        <a16:creationId xmlns:a16="http://schemas.microsoft.com/office/drawing/2014/main" id="{24501AC1-303A-452A-A34D-D8C9BCD87121}"/>
                      </a:ext>
                    </a:extLst>
                  </p:cNvPr>
                  <p:cNvGrpSpPr/>
                  <p:nvPr/>
                </p:nvGrpSpPr>
                <p:grpSpPr>
                  <a:xfrm>
                    <a:off x="2425983" y="5189220"/>
                    <a:ext cx="253693" cy="137160"/>
                    <a:chOff x="2425983" y="5189220"/>
                    <a:chExt cx="253693" cy="137160"/>
                  </a:xfrm>
                </p:grpSpPr>
                <p:cxnSp>
                  <p:nvCxnSpPr>
                    <p:cNvPr id="56" name="直接连接符 55">
                      <a:extLst>
                        <a:ext uri="{FF2B5EF4-FFF2-40B4-BE49-F238E27FC236}">
                          <a16:creationId xmlns:a16="http://schemas.microsoft.com/office/drawing/2014/main" id="{98B2580D-4A55-4889-AA11-39CF3F3AFCCE}"/>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7DFEEABF-554D-429E-ADBA-4BCE5F6D8F7E}"/>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nvGrpSpPr>
                  <p:cNvPr id="53" name="组合 52">
                    <a:extLst>
                      <a:ext uri="{FF2B5EF4-FFF2-40B4-BE49-F238E27FC236}">
                        <a16:creationId xmlns:a16="http://schemas.microsoft.com/office/drawing/2014/main" id="{7470081B-4505-454E-8C50-B4FB9EBC1FC5}"/>
                      </a:ext>
                    </a:extLst>
                  </p:cNvPr>
                  <p:cNvGrpSpPr/>
                  <p:nvPr/>
                </p:nvGrpSpPr>
                <p:grpSpPr>
                  <a:xfrm>
                    <a:off x="2676808" y="5186045"/>
                    <a:ext cx="253693" cy="137160"/>
                    <a:chOff x="2425983" y="5189220"/>
                    <a:chExt cx="253693" cy="137160"/>
                  </a:xfrm>
                </p:grpSpPr>
                <p:cxnSp>
                  <p:nvCxnSpPr>
                    <p:cNvPr id="54" name="直接连接符 53">
                      <a:extLst>
                        <a:ext uri="{FF2B5EF4-FFF2-40B4-BE49-F238E27FC236}">
                          <a16:creationId xmlns:a16="http://schemas.microsoft.com/office/drawing/2014/main" id="{5668A1BB-3A0F-472A-B5C7-3AC495E2CACD}"/>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A51B8DE9-C527-4101-AC06-C49D668D9D75}"/>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grpSp>
              <p:nvGrpSpPr>
                <p:cNvPr id="45" name="组合 44">
                  <a:extLst>
                    <a:ext uri="{FF2B5EF4-FFF2-40B4-BE49-F238E27FC236}">
                      <a16:creationId xmlns:a16="http://schemas.microsoft.com/office/drawing/2014/main" id="{67D52304-D9CC-489A-A3DE-2C230400A982}"/>
                    </a:ext>
                  </a:extLst>
                </p:cNvPr>
                <p:cNvGrpSpPr/>
                <p:nvPr/>
              </p:nvGrpSpPr>
              <p:grpSpPr>
                <a:xfrm>
                  <a:off x="2930808" y="5179695"/>
                  <a:ext cx="504518" cy="140335"/>
                  <a:chOff x="2425983" y="5186045"/>
                  <a:chExt cx="504518" cy="140335"/>
                </a:xfrm>
              </p:grpSpPr>
              <p:grpSp>
                <p:nvGrpSpPr>
                  <p:cNvPr id="46" name="组合 45">
                    <a:extLst>
                      <a:ext uri="{FF2B5EF4-FFF2-40B4-BE49-F238E27FC236}">
                        <a16:creationId xmlns:a16="http://schemas.microsoft.com/office/drawing/2014/main" id="{7D68249A-BEDC-49FF-9E84-0248E978563C}"/>
                      </a:ext>
                    </a:extLst>
                  </p:cNvPr>
                  <p:cNvGrpSpPr/>
                  <p:nvPr/>
                </p:nvGrpSpPr>
                <p:grpSpPr>
                  <a:xfrm>
                    <a:off x="2425983" y="5189220"/>
                    <a:ext cx="253693" cy="137160"/>
                    <a:chOff x="2425983" y="5189220"/>
                    <a:chExt cx="253693" cy="137160"/>
                  </a:xfrm>
                </p:grpSpPr>
                <p:cxnSp>
                  <p:nvCxnSpPr>
                    <p:cNvPr id="50" name="直接连接符 49">
                      <a:extLst>
                        <a:ext uri="{FF2B5EF4-FFF2-40B4-BE49-F238E27FC236}">
                          <a16:creationId xmlns:a16="http://schemas.microsoft.com/office/drawing/2014/main" id="{96ACD8F5-D016-4B52-9075-382801A9F02E}"/>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4BBD5A95-0121-4A3F-98AF-69E52600D43B}"/>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nvGrpSpPr>
                  <p:cNvPr id="47" name="组合 46">
                    <a:extLst>
                      <a:ext uri="{FF2B5EF4-FFF2-40B4-BE49-F238E27FC236}">
                        <a16:creationId xmlns:a16="http://schemas.microsoft.com/office/drawing/2014/main" id="{CD25FFDA-DCAF-4AB8-BE23-0603D283B147}"/>
                      </a:ext>
                    </a:extLst>
                  </p:cNvPr>
                  <p:cNvGrpSpPr/>
                  <p:nvPr/>
                </p:nvGrpSpPr>
                <p:grpSpPr>
                  <a:xfrm>
                    <a:off x="2676808" y="5186045"/>
                    <a:ext cx="253693" cy="137160"/>
                    <a:chOff x="2425983" y="5189220"/>
                    <a:chExt cx="253693" cy="137160"/>
                  </a:xfrm>
                </p:grpSpPr>
                <p:cxnSp>
                  <p:nvCxnSpPr>
                    <p:cNvPr id="48" name="直接连接符 47">
                      <a:extLst>
                        <a:ext uri="{FF2B5EF4-FFF2-40B4-BE49-F238E27FC236}">
                          <a16:creationId xmlns:a16="http://schemas.microsoft.com/office/drawing/2014/main" id="{14F44D6F-3B84-41D8-8998-D9B45641DA22}"/>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D96E17C5-4E4D-4F6D-A334-23286243F0B7}"/>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grpSp>
          <p:grpSp>
            <p:nvGrpSpPr>
              <p:cNvPr id="29" name="组合 28">
                <a:extLst>
                  <a:ext uri="{FF2B5EF4-FFF2-40B4-BE49-F238E27FC236}">
                    <a16:creationId xmlns:a16="http://schemas.microsoft.com/office/drawing/2014/main" id="{27565716-31A2-4EB1-9615-385F26D704C1}"/>
                  </a:ext>
                </a:extLst>
              </p:cNvPr>
              <p:cNvGrpSpPr/>
              <p:nvPr/>
            </p:nvGrpSpPr>
            <p:grpSpPr>
              <a:xfrm>
                <a:off x="3432611" y="5170170"/>
                <a:ext cx="1009343" cy="146685"/>
                <a:chOff x="2425983" y="5179695"/>
                <a:chExt cx="1009343" cy="146685"/>
              </a:xfrm>
            </p:grpSpPr>
            <p:grpSp>
              <p:nvGrpSpPr>
                <p:cNvPr id="30" name="组合 29">
                  <a:extLst>
                    <a:ext uri="{FF2B5EF4-FFF2-40B4-BE49-F238E27FC236}">
                      <a16:creationId xmlns:a16="http://schemas.microsoft.com/office/drawing/2014/main" id="{CB20C79F-1BDF-48D4-9901-B3A2F3AA5456}"/>
                    </a:ext>
                  </a:extLst>
                </p:cNvPr>
                <p:cNvGrpSpPr/>
                <p:nvPr/>
              </p:nvGrpSpPr>
              <p:grpSpPr>
                <a:xfrm>
                  <a:off x="2425983" y="5186045"/>
                  <a:ext cx="504518" cy="140335"/>
                  <a:chOff x="2425983" y="5186045"/>
                  <a:chExt cx="504518" cy="140335"/>
                </a:xfrm>
              </p:grpSpPr>
              <p:grpSp>
                <p:nvGrpSpPr>
                  <p:cNvPr id="38" name="组合 37">
                    <a:extLst>
                      <a:ext uri="{FF2B5EF4-FFF2-40B4-BE49-F238E27FC236}">
                        <a16:creationId xmlns:a16="http://schemas.microsoft.com/office/drawing/2014/main" id="{DF06870F-B6B3-4FA3-BBF2-E3B4BFFFB1A1}"/>
                      </a:ext>
                    </a:extLst>
                  </p:cNvPr>
                  <p:cNvGrpSpPr/>
                  <p:nvPr/>
                </p:nvGrpSpPr>
                <p:grpSpPr>
                  <a:xfrm>
                    <a:off x="2425983" y="5189220"/>
                    <a:ext cx="253693" cy="137160"/>
                    <a:chOff x="2425983" y="5189220"/>
                    <a:chExt cx="253693" cy="137160"/>
                  </a:xfrm>
                </p:grpSpPr>
                <p:cxnSp>
                  <p:nvCxnSpPr>
                    <p:cNvPr id="42" name="直接连接符 41">
                      <a:extLst>
                        <a:ext uri="{FF2B5EF4-FFF2-40B4-BE49-F238E27FC236}">
                          <a16:creationId xmlns:a16="http://schemas.microsoft.com/office/drawing/2014/main" id="{7BA42A0F-496A-4121-9EAA-36E4405B851F}"/>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83FE085F-C464-4B03-BB9A-F9150028859D}"/>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id="{CD28B2BB-0361-4D0F-B82F-E7F99E648106}"/>
                      </a:ext>
                    </a:extLst>
                  </p:cNvPr>
                  <p:cNvGrpSpPr/>
                  <p:nvPr/>
                </p:nvGrpSpPr>
                <p:grpSpPr>
                  <a:xfrm>
                    <a:off x="2676808" y="5186045"/>
                    <a:ext cx="253693" cy="137160"/>
                    <a:chOff x="2425983" y="5189220"/>
                    <a:chExt cx="253693" cy="137160"/>
                  </a:xfrm>
                </p:grpSpPr>
                <p:cxnSp>
                  <p:nvCxnSpPr>
                    <p:cNvPr id="40" name="直接连接符 39">
                      <a:extLst>
                        <a:ext uri="{FF2B5EF4-FFF2-40B4-BE49-F238E27FC236}">
                          <a16:creationId xmlns:a16="http://schemas.microsoft.com/office/drawing/2014/main" id="{6C1A74DC-967C-48E1-B5D8-8ACC8D5745E0}"/>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9B51DC2E-B5DE-45DC-B2CA-F3F51F3B2EED}"/>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grpSp>
              <p:nvGrpSpPr>
                <p:cNvPr id="31" name="组合 30">
                  <a:extLst>
                    <a:ext uri="{FF2B5EF4-FFF2-40B4-BE49-F238E27FC236}">
                      <a16:creationId xmlns:a16="http://schemas.microsoft.com/office/drawing/2014/main" id="{8A31CE3D-08E4-447E-82EF-69E41D512C88}"/>
                    </a:ext>
                  </a:extLst>
                </p:cNvPr>
                <p:cNvGrpSpPr/>
                <p:nvPr/>
              </p:nvGrpSpPr>
              <p:grpSpPr>
                <a:xfrm>
                  <a:off x="2930808" y="5179695"/>
                  <a:ext cx="504518" cy="140335"/>
                  <a:chOff x="2425983" y="5186045"/>
                  <a:chExt cx="504518" cy="140335"/>
                </a:xfrm>
              </p:grpSpPr>
              <p:grpSp>
                <p:nvGrpSpPr>
                  <p:cNvPr id="32" name="组合 31">
                    <a:extLst>
                      <a:ext uri="{FF2B5EF4-FFF2-40B4-BE49-F238E27FC236}">
                        <a16:creationId xmlns:a16="http://schemas.microsoft.com/office/drawing/2014/main" id="{4C5086A8-FAC3-4C26-815F-7BA4F0FA8E46}"/>
                      </a:ext>
                    </a:extLst>
                  </p:cNvPr>
                  <p:cNvGrpSpPr/>
                  <p:nvPr/>
                </p:nvGrpSpPr>
                <p:grpSpPr>
                  <a:xfrm>
                    <a:off x="2425983" y="5189220"/>
                    <a:ext cx="253693" cy="137160"/>
                    <a:chOff x="2425983" y="5189220"/>
                    <a:chExt cx="253693" cy="137160"/>
                  </a:xfrm>
                </p:grpSpPr>
                <p:cxnSp>
                  <p:nvCxnSpPr>
                    <p:cNvPr id="36" name="直接连接符 35">
                      <a:extLst>
                        <a:ext uri="{FF2B5EF4-FFF2-40B4-BE49-F238E27FC236}">
                          <a16:creationId xmlns:a16="http://schemas.microsoft.com/office/drawing/2014/main" id="{65F2593C-9A16-45C3-A06C-C1058F5EA0B7}"/>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847065EC-4C1D-4412-8794-70FE49EE213C}"/>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id="{990B1853-9046-4CCB-87E3-795F4F4CA013}"/>
                      </a:ext>
                    </a:extLst>
                  </p:cNvPr>
                  <p:cNvGrpSpPr/>
                  <p:nvPr/>
                </p:nvGrpSpPr>
                <p:grpSpPr>
                  <a:xfrm>
                    <a:off x="2676808" y="5186045"/>
                    <a:ext cx="253693" cy="137160"/>
                    <a:chOff x="2425983" y="5189220"/>
                    <a:chExt cx="253693" cy="137160"/>
                  </a:xfrm>
                </p:grpSpPr>
                <p:cxnSp>
                  <p:nvCxnSpPr>
                    <p:cNvPr id="34" name="直接连接符 33">
                      <a:extLst>
                        <a:ext uri="{FF2B5EF4-FFF2-40B4-BE49-F238E27FC236}">
                          <a16:creationId xmlns:a16="http://schemas.microsoft.com/office/drawing/2014/main" id="{2A72CF6B-8F25-4E73-9675-DE406060C33E}"/>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BC3C679B-468E-4681-8723-A342FA6DFEE4}"/>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grpSp>
        </p:grpSp>
        <p:grpSp>
          <p:nvGrpSpPr>
            <p:cNvPr id="17" name="组合 16">
              <a:extLst>
                <a:ext uri="{FF2B5EF4-FFF2-40B4-BE49-F238E27FC236}">
                  <a16:creationId xmlns:a16="http://schemas.microsoft.com/office/drawing/2014/main" id="{F0C36A8B-2FDB-49CF-B0F3-BE2C3413FCAF}"/>
                </a:ext>
              </a:extLst>
            </p:cNvPr>
            <p:cNvGrpSpPr/>
            <p:nvPr/>
          </p:nvGrpSpPr>
          <p:grpSpPr>
            <a:xfrm>
              <a:off x="1839287" y="5184146"/>
              <a:ext cx="758518" cy="87506"/>
              <a:chOff x="2676808" y="5179695"/>
              <a:chExt cx="758518" cy="143510"/>
            </a:xfrm>
          </p:grpSpPr>
          <p:grpSp>
            <p:nvGrpSpPr>
              <p:cNvPr id="18" name="组合 17">
                <a:extLst>
                  <a:ext uri="{FF2B5EF4-FFF2-40B4-BE49-F238E27FC236}">
                    <a16:creationId xmlns:a16="http://schemas.microsoft.com/office/drawing/2014/main" id="{2F5568D9-594A-4F9A-B1BF-1819F10D5FF5}"/>
                  </a:ext>
                </a:extLst>
              </p:cNvPr>
              <p:cNvGrpSpPr/>
              <p:nvPr/>
            </p:nvGrpSpPr>
            <p:grpSpPr>
              <a:xfrm>
                <a:off x="2676808" y="5186045"/>
                <a:ext cx="253693" cy="137160"/>
                <a:chOff x="2425983" y="5189220"/>
                <a:chExt cx="253693" cy="137160"/>
              </a:xfrm>
            </p:grpSpPr>
            <p:cxnSp>
              <p:nvCxnSpPr>
                <p:cNvPr id="26" name="直接连接符 25">
                  <a:extLst>
                    <a:ext uri="{FF2B5EF4-FFF2-40B4-BE49-F238E27FC236}">
                      <a16:creationId xmlns:a16="http://schemas.microsoft.com/office/drawing/2014/main" id="{738C5DAA-8F8E-4CB3-81D6-0E2757C4144F}"/>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4B11CA53-9CD0-4EB4-918A-E3DB13008C40}"/>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860CF6F6-6237-41DE-A00C-AA8B1C6E4F9E}"/>
                  </a:ext>
                </a:extLst>
              </p:cNvPr>
              <p:cNvGrpSpPr/>
              <p:nvPr/>
            </p:nvGrpSpPr>
            <p:grpSpPr>
              <a:xfrm>
                <a:off x="2930808" y="5179695"/>
                <a:ext cx="504518" cy="140335"/>
                <a:chOff x="2425983" y="5186045"/>
                <a:chExt cx="504518" cy="140335"/>
              </a:xfrm>
            </p:grpSpPr>
            <p:grpSp>
              <p:nvGrpSpPr>
                <p:cNvPr id="20" name="组合 19">
                  <a:extLst>
                    <a:ext uri="{FF2B5EF4-FFF2-40B4-BE49-F238E27FC236}">
                      <a16:creationId xmlns:a16="http://schemas.microsoft.com/office/drawing/2014/main" id="{C26C0ABE-0862-4ECC-819D-7EBF52351699}"/>
                    </a:ext>
                  </a:extLst>
                </p:cNvPr>
                <p:cNvGrpSpPr/>
                <p:nvPr/>
              </p:nvGrpSpPr>
              <p:grpSpPr>
                <a:xfrm>
                  <a:off x="2425983" y="5189220"/>
                  <a:ext cx="253693" cy="137160"/>
                  <a:chOff x="2425983" y="5189220"/>
                  <a:chExt cx="253693" cy="137160"/>
                </a:xfrm>
              </p:grpSpPr>
              <p:cxnSp>
                <p:nvCxnSpPr>
                  <p:cNvPr id="24" name="直接连接符 23">
                    <a:extLst>
                      <a:ext uri="{FF2B5EF4-FFF2-40B4-BE49-F238E27FC236}">
                        <a16:creationId xmlns:a16="http://schemas.microsoft.com/office/drawing/2014/main" id="{1AB7C385-CB7C-4731-8653-77BE8A0D4AB4}"/>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5B4BB389-7266-4F51-AAA1-86D0C6A2CFC4}"/>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id="{E796615F-53F2-4C90-83F0-ADBAC9EA4985}"/>
                    </a:ext>
                  </a:extLst>
                </p:cNvPr>
                <p:cNvGrpSpPr/>
                <p:nvPr/>
              </p:nvGrpSpPr>
              <p:grpSpPr>
                <a:xfrm>
                  <a:off x="2676808" y="5186045"/>
                  <a:ext cx="253693" cy="137160"/>
                  <a:chOff x="2425983" y="5189220"/>
                  <a:chExt cx="253693" cy="137160"/>
                </a:xfrm>
              </p:grpSpPr>
              <p:cxnSp>
                <p:nvCxnSpPr>
                  <p:cNvPr id="22" name="直接连接符 21">
                    <a:extLst>
                      <a:ext uri="{FF2B5EF4-FFF2-40B4-BE49-F238E27FC236}">
                        <a16:creationId xmlns:a16="http://schemas.microsoft.com/office/drawing/2014/main" id="{4677FFA2-6641-4903-92D6-3A4A7E9E158A}"/>
                      </a:ext>
                    </a:extLst>
                  </p:cNvPr>
                  <p:cNvCxnSpPr/>
                  <p:nvPr/>
                </p:nvCxnSpPr>
                <p:spPr>
                  <a:xfrm>
                    <a:off x="2425983"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F730F60C-93AE-4626-B5F6-6D08AB69558D}"/>
                      </a:ext>
                    </a:extLst>
                  </p:cNvPr>
                  <p:cNvCxnSpPr>
                    <a:cxnSpLocks/>
                  </p:cNvCxnSpPr>
                  <p:nvPr/>
                </p:nvCxnSpPr>
                <p:spPr>
                  <a:xfrm flipH="1">
                    <a:off x="2552959" y="5189220"/>
                    <a:ext cx="126717" cy="137160"/>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grpSp>
          </p:grpSp>
        </p:grpSp>
      </p:grpSp>
      <p:sp>
        <p:nvSpPr>
          <p:cNvPr id="58" name="矩形 57">
            <a:extLst>
              <a:ext uri="{FF2B5EF4-FFF2-40B4-BE49-F238E27FC236}">
                <a16:creationId xmlns:a16="http://schemas.microsoft.com/office/drawing/2014/main" id="{8E064A74-79F2-435C-ABD6-5C54DE66D020}"/>
              </a:ext>
            </a:extLst>
          </p:cNvPr>
          <p:cNvSpPr>
            <a:spLocks noChangeArrowheads="1"/>
          </p:cNvSpPr>
          <p:nvPr/>
        </p:nvSpPr>
        <p:spPr bwMode="auto">
          <a:xfrm>
            <a:off x="7512746" y="1568818"/>
            <a:ext cx="69532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r>
              <a:rPr lang="zh-CN" altLang="en-US" sz="2000" spc="400" noProof="1">
                <a:solidFill>
                  <a:srgbClr val="BE6867"/>
                </a:solidFill>
                <a:latin typeface="华文新魏" panose="02010800040101010101" pitchFamily="2" charset="-122"/>
                <a:ea typeface="华文新魏" panose="02010800040101010101" pitchFamily="2" charset="-122"/>
                <a:cs typeface="Times New Roman" panose="02020603050405020304" pitchFamily="18" charset="0"/>
              </a:rPr>
              <a:t>独上高楼</a:t>
            </a:r>
            <a:endParaRPr lang="en-US" altLang="zh-CN" sz="2000" spc="400" noProof="1">
              <a:solidFill>
                <a:srgbClr val="BE6867"/>
              </a:solidFill>
              <a:latin typeface="华文新魏" panose="02010800040101010101" pitchFamily="2" charset="-122"/>
              <a:ea typeface="华文新魏" panose="02010800040101010101" pitchFamily="2" charset="-122"/>
              <a:cs typeface="Times New Roman" panose="02020603050405020304" pitchFamily="18" charset="0"/>
            </a:endParaRPr>
          </a:p>
          <a:p>
            <a:pPr fontAlgn="auto"/>
            <a:r>
              <a:rPr lang="zh-CN" altLang="en-US" sz="2000" spc="400" noProof="1">
                <a:solidFill>
                  <a:srgbClr val="BE6867"/>
                </a:solidFill>
                <a:latin typeface="华文新魏" panose="02010800040101010101" pitchFamily="2" charset="-122"/>
                <a:ea typeface="华文新魏" panose="02010800040101010101" pitchFamily="2" charset="-122"/>
                <a:cs typeface="Times New Roman" panose="02020603050405020304" pitchFamily="18" charset="0"/>
              </a:rPr>
              <a:t>望尽天涯路</a:t>
            </a:r>
            <a:endParaRPr lang="zh-CN" altLang="en-US" sz="2000" spc="400" noProof="1">
              <a:solidFill>
                <a:srgbClr val="BE6867"/>
              </a:solidFill>
              <a:latin typeface="华文新魏" panose="02010800040101010101" pitchFamily="2" charset="-122"/>
              <a:ea typeface="华文新魏" panose="02010800040101010101" pitchFamily="2" charset="-122"/>
            </a:endParaRPr>
          </a:p>
        </p:txBody>
      </p:sp>
      <p:sp>
        <p:nvSpPr>
          <p:cNvPr id="59" name="矩形 58">
            <a:extLst>
              <a:ext uri="{FF2B5EF4-FFF2-40B4-BE49-F238E27FC236}">
                <a16:creationId xmlns:a16="http://schemas.microsoft.com/office/drawing/2014/main" id="{6A211967-1CEC-45D7-B1E1-D31ADA641410}"/>
              </a:ext>
            </a:extLst>
          </p:cNvPr>
          <p:cNvSpPr>
            <a:spLocks noChangeArrowheads="1"/>
          </p:cNvSpPr>
          <p:nvPr/>
        </p:nvSpPr>
        <p:spPr bwMode="auto">
          <a:xfrm>
            <a:off x="6412976" y="1568818"/>
            <a:ext cx="7175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r>
              <a:rPr lang="zh-CN" altLang="zh-CN" sz="2000" spc="400" noProof="1">
                <a:solidFill>
                  <a:srgbClr val="BE6867"/>
                </a:solidFill>
                <a:latin typeface="华文新魏" panose="02010800040101010101" pitchFamily="2" charset="-122"/>
                <a:ea typeface="华文新魏" panose="02010800040101010101" pitchFamily="2" charset="-122"/>
                <a:cs typeface="Times New Roman" panose="02020603050405020304" pitchFamily="18" charset="0"/>
              </a:rPr>
              <a:t>万千惟妙犹在</a:t>
            </a:r>
            <a:r>
              <a:rPr lang="zh-CN" altLang="en-US" sz="2000" spc="400" noProof="1">
                <a:solidFill>
                  <a:srgbClr val="BE6867"/>
                </a:solidFill>
                <a:latin typeface="华文新魏" panose="02010800040101010101" pitchFamily="2" charset="-122"/>
                <a:ea typeface="华文新魏" panose="02010800040101010101" pitchFamily="2" charset="-122"/>
                <a:cs typeface="Times New Roman" panose="02020603050405020304" pitchFamily="18" charset="0"/>
              </a:rPr>
              <a:t>复古</a:t>
            </a:r>
            <a:r>
              <a:rPr lang="zh-CN" altLang="zh-CN" sz="2000" spc="400" noProof="1">
                <a:solidFill>
                  <a:srgbClr val="BE6867"/>
                </a:solidFill>
                <a:latin typeface="华文新魏" panose="02010800040101010101" pitchFamily="2" charset="-122"/>
                <a:ea typeface="华文新魏" panose="02010800040101010101" pitchFamily="2" charset="-122"/>
                <a:cs typeface="Times New Roman" panose="02020603050405020304" pitchFamily="18" charset="0"/>
              </a:rPr>
              <a:t>风</a:t>
            </a:r>
            <a:endParaRPr lang="zh-CN" altLang="en-US" sz="2000" spc="400" noProof="1">
              <a:solidFill>
                <a:srgbClr val="BE6867"/>
              </a:solidFill>
              <a:latin typeface="华文新魏" panose="02010800040101010101" pitchFamily="2" charset="-122"/>
              <a:ea typeface="华文新魏" panose="02010800040101010101" pitchFamily="2" charset="-122"/>
            </a:endParaRPr>
          </a:p>
        </p:txBody>
      </p:sp>
      <p:sp>
        <p:nvSpPr>
          <p:cNvPr id="60" name="矩形 59">
            <a:extLst>
              <a:ext uri="{FF2B5EF4-FFF2-40B4-BE49-F238E27FC236}">
                <a16:creationId xmlns:a16="http://schemas.microsoft.com/office/drawing/2014/main" id="{A16DA887-4776-4B08-BDBC-836DE22DF5FB}"/>
              </a:ext>
            </a:extLst>
          </p:cNvPr>
          <p:cNvSpPr>
            <a:spLocks noChangeArrowheads="1"/>
          </p:cNvSpPr>
          <p:nvPr/>
        </p:nvSpPr>
        <p:spPr bwMode="auto">
          <a:xfrm>
            <a:off x="6945697" y="1568818"/>
            <a:ext cx="696913"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r>
              <a:rPr lang="zh-CN" altLang="en-US" sz="2000" spc="400" noProof="1">
                <a:solidFill>
                  <a:srgbClr val="BE6867"/>
                </a:solidFill>
                <a:latin typeface="华文新魏" panose="02010800040101010101" pitchFamily="2" charset="-122"/>
                <a:ea typeface="华文新魏" panose="02010800040101010101" pitchFamily="2" charset="-122"/>
                <a:cs typeface="Times New Roman" panose="02020603050405020304" pitchFamily="18" charset="0"/>
              </a:rPr>
              <a:t>昨夜西风凋碧树</a:t>
            </a:r>
            <a:endParaRPr lang="zh-CN" altLang="en-US" sz="2000" spc="400" noProof="1">
              <a:solidFill>
                <a:srgbClr val="BE6867"/>
              </a:solidFill>
              <a:latin typeface="华文新魏" panose="02010800040101010101" pitchFamily="2" charset="-122"/>
              <a:ea typeface="华文新魏" panose="02010800040101010101" pitchFamily="2" charset="-122"/>
            </a:endParaRPr>
          </a:p>
        </p:txBody>
      </p:sp>
      <p:cxnSp>
        <p:nvCxnSpPr>
          <p:cNvPr id="61" name="直接连接符 60">
            <a:extLst>
              <a:ext uri="{FF2B5EF4-FFF2-40B4-BE49-F238E27FC236}">
                <a16:creationId xmlns:a16="http://schemas.microsoft.com/office/drawing/2014/main" id="{FEE036B8-FF6D-4811-8585-BA70A53E7E74}"/>
              </a:ext>
            </a:extLst>
          </p:cNvPr>
          <p:cNvCxnSpPr>
            <a:cxnSpLocks/>
          </p:cNvCxnSpPr>
          <p:nvPr/>
        </p:nvCxnSpPr>
        <p:spPr>
          <a:xfrm>
            <a:off x="6845911" y="1629823"/>
            <a:ext cx="0" cy="2832159"/>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05E2D421-1A39-4AF7-ADD3-643ABE81EB1B}"/>
              </a:ext>
            </a:extLst>
          </p:cNvPr>
          <p:cNvCxnSpPr>
            <a:cxnSpLocks/>
          </p:cNvCxnSpPr>
          <p:nvPr/>
        </p:nvCxnSpPr>
        <p:spPr>
          <a:xfrm>
            <a:off x="7438360" y="1629823"/>
            <a:ext cx="0" cy="2832159"/>
          </a:xfrm>
          <a:prstGeom prst="line">
            <a:avLst/>
          </a:prstGeom>
          <a:ln>
            <a:solidFill>
              <a:srgbClr val="BE686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anim calcmode="lin" valueType="num">
                                      <p:cBhvr>
                                        <p:cTn id="12" dur="500" fill="hold"/>
                                        <p:tgtEl>
                                          <p:spTgt spid="13"/>
                                        </p:tgtEl>
                                        <p:attrNameLst>
                                          <p:attrName>ppt_x</p:attrName>
                                        </p:attrNameLst>
                                      </p:cBhvr>
                                      <p:tavLst>
                                        <p:tav tm="0">
                                          <p:val>
                                            <p:strVal val="#ppt_x"/>
                                          </p:val>
                                        </p:tav>
                                        <p:tav tm="100000">
                                          <p:val>
                                            <p:strVal val="#ppt_x"/>
                                          </p:val>
                                        </p:tav>
                                      </p:tavLst>
                                    </p:anim>
                                    <p:anim calcmode="lin" valueType="num">
                                      <p:cBhvr>
                                        <p:cTn id="13" dur="5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strVal val="#ppt_x"/>
                                          </p:val>
                                        </p:tav>
                                        <p:tav tm="100000">
                                          <p:val>
                                            <p:strVal val="#ppt_x"/>
                                          </p:val>
                                        </p:tav>
                                      </p:tavLst>
                                    </p:anim>
                                    <p:anim calcmode="lin" valueType="num">
                                      <p:cBhvr>
                                        <p:cTn id="25" dur="5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22" presetClass="entr" presetSubtype="1"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up)">
                                      <p:cBhvr>
                                        <p:cTn id="29" dur="500"/>
                                        <p:tgtEl>
                                          <p:spTgt spid="58"/>
                                        </p:tgtEl>
                                      </p:cBhvr>
                                    </p:animEffect>
                                  </p:childTnLst>
                                </p:cTn>
                              </p:par>
                            </p:childTnLst>
                          </p:cTn>
                        </p:par>
                        <p:par>
                          <p:cTn id="30" fill="hold">
                            <p:stCondLst>
                              <p:cond delay="2750"/>
                            </p:stCondLst>
                            <p:childTnLst>
                              <p:par>
                                <p:cTn id="31" presetID="10" presetClass="entr" presetSubtype="0" fill="hold" nodeType="after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fade">
                                      <p:cBhvr>
                                        <p:cTn id="33" dur="500"/>
                                        <p:tgtEl>
                                          <p:spTgt spid="62"/>
                                        </p:tgtEl>
                                      </p:cBhvr>
                                    </p:animEffect>
                                  </p:childTnLst>
                                </p:cTn>
                              </p:par>
                            </p:childTnLst>
                          </p:cTn>
                        </p:par>
                        <p:par>
                          <p:cTn id="34" fill="hold">
                            <p:stCondLst>
                              <p:cond delay="3250"/>
                            </p:stCondLst>
                            <p:childTnLst>
                              <p:par>
                                <p:cTn id="35" presetID="22" presetClass="entr" presetSubtype="1"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up)">
                                      <p:cBhvr>
                                        <p:cTn id="37" dur="500"/>
                                        <p:tgtEl>
                                          <p:spTgt spid="60"/>
                                        </p:tgtEl>
                                      </p:cBhvr>
                                    </p:animEffect>
                                  </p:childTnLst>
                                </p:cTn>
                              </p:par>
                            </p:childTnLst>
                          </p:cTn>
                        </p:par>
                        <p:par>
                          <p:cTn id="38" fill="hold">
                            <p:stCondLst>
                              <p:cond delay="3750"/>
                            </p:stCondLst>
                            <p:childTnLst>
                              <p:par>
                                <p:cTn id="39" presetID="10" presetClass="entr" presetSubtype="0" fill="hold" nodeType="after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fade">
                                      <p:cBhvr>
                                        <p:cTn id="41" dur="500"/>
                                        <p:tgtEl>
                                          <p:spTgt spid="61"/>
                                        </p:tgtEl>
                                      </p:cBhvr>
                                    </p:animEffect>
                                  </p:childTnLst>
                                </p:cTn>
                              </p:par>
                            </p:childTnLst>
                          </p:cTn>
                        </p:par>
                        <p:par>
                          <p:cTn id="42" fill="hold">
                            <p:stCondLst>
                              <p:cond delay="4250"/>
                            </p:stCondLst>
                            <p:childTnLst>
                              <p:par>
                                <p:cTn id="43" presetID="22" presetClass="entr" presetSubtype="1" fill="hold" grpId="0" nodeType="after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wipe(up)">
                                      <p:cBhvr>
                                        <p:cTn id="4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58" grpId="0"/>
      <p:bldP spid="59" grpId="0"/>
      <p:bldP spid="6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097C3F9-E710-4580-B1B6-60DD00DC1A5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19C77ACC-A0C2-4A87-B962-3F657E886018}"/>
              </a:ext>
            </a:extLst>
          </p:cNvPr>
          <p:cNvSpPr/>
          <p:nvPr/>
        </p:nvSpPr>
        <p:spPr>
          <a:xfrm>
            <a:off x="5052565" y="2371120"/>
            <a:ext cx="3865562" cy="738664"/>
          </a:xfrm>
          <a:prstGeom prst="rect">
            <a:avLst/>
          </a:prstGeom>
        </p:spPr>
        <p:txBody>
          <a:bodyPr lIns="0" tIns="0" rIns="0" bIns="0">
            <a:spAutoFit/>
          </a:bodyPr>
          <a:lstStyle/>
          <a:p>
            <a:pPr eaLnBrk="1" hangingPunct="1">
              <a:defRPr/>
            </a:pPr>
            <a:r>
              <a:rPr lang="zh-CN" altLang="en-US" sz="4800" noProof="1">
                <a:solidFill>
                  <a:srgbClr val="BE6867"/>
                </a:solidFill>
                <a:latin typeface="华文新魏" panose="02010800040101010101" pitchFamily="2" charset="-122"/>
                <a:ea typeface="华文新魏" panose="02010800040101010101" pitchFamily="2" charset="-122"/>
                <a:cs typeface="+mn-ea"/>
                <a:sym typeface="Arial" panose="020B0604020202020204" pitchFamily="34" charset="0"/>
              </a:rPr>
              <a:t>年度工作概述</a:t>
            </a:r>
          </a:p>
        </p:txBody>
      </p:sp>
      <p:sp>
        <p:nvSpPr>
          <p:cNvPr id="13" name="TextBox 11">
            <a:extLst>
              <a:ext uri="{FF2B5EF4-FFF2-40B4-BE49-F238E27FC236}">
                <a16:creationId xmlns:a16="http://schemas.microsoft.com/office/drawing/2014/main" id="{1115F995-19B5-4B9F-8486-A4E124A865AA}"/>
              </a:ext>
            </a:extLst>
          </p:cNvPr>
          <p:cNvSpPr txBox="1"/>
          <p:nvPr/>
        </p:nvSpPr>
        <p:spPr>
          <a:xfrm>
            <a:off x="5024188" y="3114983"/>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65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TextBox 11">
            <a:extLst>
              <a:ext uri="{FF2B5EF4-FFF2-40B4-BE49-F238E27FC236}">
                <a16:creationId xmlns:a16="http://schemas.microsoft.com/office/drawing/2014/main" id="{0D92BB3E-0DFD-46E6-B00A-C4235594EBDE}"/>
              </a:ext>
            </a:extLst>
          </p:cNvPr>
          <p:cNvSpPr txBox="1"/>
          <p:nvPr/>
        </p:nvSpPr>
        <p:spPr>
          <a:xfrm>
            <a:off x="5024188" y="3359913"/>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65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nvGrpSpPr>
          <p:cNvPr id="15" name="组合 14">
            <a:extLst>
              <a:ext uri="{FF2B5EF4-FFF2-40B4-BE49-F238E27FC236}">
                <a16:creationId xmlns:a16="http://schemas.microsoft.com/office/drawing/2014/main" id="{C20E6049-417F-4FF3-A3F5-E6236E50C9D5}"/>
              </a:ext>
            </a:extLst>
          </p:cNvPr>
          <p:cNvGrpSpPr/>
          <p:nvPr/>
        </p:nvGrpSpPr>
        <p:grpSpPr>
          <a:xfrm>
            <a:off x="3519661" y="2371120"/>
            <a:ext cx="1277720" cy="1228352"/>
            <a:chOff x="2215144" y="982844"/>
            <a:chExt cx="1120898" cy="842780"/>
          </a:xfrm>
          <a:solidFill>
            <a:srgbClr val="BE6867"/>
          </a:solidFill>
        </p:grpSpPr>
        <p:sp>
          <p:nvSpPr>
            <p:cNvPr id="16" name="平行四边形 15">
              <a:extLst>
                <a:ext uri="{FF2B5EF4-FFF2-40B4-BE49-F238E27FC236}">
                  <a16:creationId xmlns:a16="http://schemas.microsoft.com/office/drawing/2014/main" id="{DFAB5E43-99DC-416F-A21E-1F17F24B7639}"/>
                </a:ext>
              </a:extLst>
            </p:cNvPr>
            <p:cNvSpPr/>
            <p:nvPr/>
          </p:nvSpPr>
          <p:spPr>
            <a:xfrm>
              <a:off x="2215144" y="982844"/>
              <a:ext cx="1120898" cy="842780"/>
            </a:xfrm>
            <a:prstGeom prst="parallelogram">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BE6867"/>
                </a:solidFill>
                <a:latin typeface="华文新魏" panose="02010800040101010101" pitchFamily="2" charset="-122"/>
                <a:ea typeface="华文新魏" panose="02010800040101010101" pitchFamily="2" charset="-122"/>
              </a:endParaRPr>
            </a:p>
          </p:txBody>
        </p:sp>
        <p:sp>
          <p:nvSpPr>
            <p:cNvPr id="18" name="文本框 9">
              <a:extLst>
                <a:ext uri="{FF2B5EF4-FFF2-40B4-BE49-F238E27FC236}">
                  <a16:creationId xmlns:a16="http://schemas.microsoft.com/office/drawing/2014/main" id="{E08118C0-1C90-4043-8198-20CC03296DE1}"/>
                </a:ext>
              </a:extLst>
            </p:cNvPr>
            <p:cNvSpPr txBox="1"/>
            <p:nvPr/>
          </p:nvSpPr>
          <p:spPr>
            <a:xfrm>
              <a:off x="2393524" y="1051201"/>
              <a:ext cx="803292" cy="696853"/>
            </a:xfrm>
            <a:prstGeom prst="rect">
              <a:avLst/>
            </a:prstGeom>
            <a:grpFill/>
          </p:spPr>
          <p:txBody>
            <a:bodyPr wrap="square" rtlCol="0">
              <a:spAutoFit/>
            </a:bodyPr>
            <a:lstStyle/>
            <a:p>
              <a:pPr algn="ctr"/>
              <a:r>
                <a:rPr lang="en-US" altLang="zh-CN" sz="6000" dirty="0">
                  <a:solidFill>
                    <a:schemeClr val="bg1"/>
                  </a:solidFill>
                  <a:latin typeface="华文新魏" panose="02010800040101010101" pitchFamily="2" charset="-122"/>
                  <a:ea typeface="华文新魏" panose="02010800040101010101" pitchFamily="2" charset="-122"/>
                </a:rPr>
                <a:t>1</a:t>
              </a:r>
              <a:endParaRPr lang="zh-CN" altLang="en-US" sz="6000" dirty="0">
                <a:solidFill>
                  <a:schemeClr val="bg1"/>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3" presetClass="entr" presetSubtype="32"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strVal val="4*#ppt_w"/>
                                          </p:val>
                                        </p:tav>
                                        <p:tav tm="100000">
                                          <p:val>
                                            <p:strVal val="#ppt_w"/>
                                          </p:val>
                                        </p:tav>
                                      </p:tavLst>
                                    </p:anim>
                                    <p:anim calcmode="lin" valueType="num">
                                      <p:cBhvr>
                                        <p:cTn id="17" dur="500" fill="hold"/>
                                        <p:tgtEl>
                                          <p:spTgt spid="12"/>
                                        </p:tgtEl>
                                        <p:attrNameLst>
                                          <p:attrName>ppt_h</p:attrName>
                                        </p:attrNameLst>
                                      </p:cBhvr>
                                      <p:tavLst>
                                        <p:tav tm="0">
                                          <p:val>
                                            <p:strVal val="4*#ppt_h"/>
                                          </p:val>
                                        </p:tav>
                                        <p:tav tm="100000">
                                          <p:val>
                                            <p:strVal val="#ppt_h"/>
                                          </p:val>
                                        </p:tav>
                                      </p:tavLst>
                                    </p:anim>
                                  </p:childTnLst>
                                </p:cTn>
                              </p:par>
                            </p:childTnLst>
                          </p:cTn>
                        </p:par>
                        <p:par>
                          <p:cTn id="18" fill="hold">
                            <p:stCondLst>
                              <p:cond delay="1750"/>
                            </p:stCondLst>
                            <p:childTnLst>
                              <p:par>
                                <p:cTn id="19" presetID="1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p:tgtEl>
                                          <p:spTgt spid="13"/>
                                        </p:tgtEl>
                                        <p:attrNameLst>
                                          <p:attrName>ppt_x</p:attrName>
                                        </p:attrNameLst>
                                      </p:cBhvr>
                                      <p:tavLst>
                                        <p:tav tm="0">
                                          <p:val>
                                            <p:strVal val="#ppt_x-#ppt_w*1.125000"/>
                                          </p:val>
                                        </p:tav>
                                        <p:tav tm="100000">
                                          <p:val>
                                            <p:strVal val="#ppt_x"/>
                                          </p:val>
                                        </p:tav>
                                      </p:tavLst>
                                    </p:anim>
                                    <p:animEffect transition="in" filter="wipe(right)">
                                      <p:cBhvr>
                                        <p:cTn id="22" dur="500"/>
                                        <p:tgtEl>
                                          <p:spTgt spid="13"/>
                                        </p:tgtEl>
                                      </p:cBhvr>
                                    </p:animEffect>
                                  </p:childTnLst>
                                </p:cTn>
                              </p:par>
                            </p:childTnLst>
                          </p:cTn>
                        </p:par>
                        <p:par>
                          <p:cTn id="23" fill="hold">
                            <p:stCondLst>
                              <p:cond delay="2250"/>
                            </p:stCondLst>
                            <p:childTnLst>
                              <p:par>
                                <p:cTn id="24" presetID="1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grpSp>
        <p:nvGrpSpPr>
          <p:cNvPr id="5" name="组合 4">
            <a:extLst>
              <a:ext uri="{FF2B5EF4-FFF2-40B4-BE49-F238E27FC236}">
                <a16:creationId xmlns:a16="http://schemas.microsoft.com/office/drawing/2014/main" id="{74F553D7-9591-4F2F-AC62-F1380CA6F4D2}"/>
              </a:ext>
            </a:extLst>
          </p:cNvPr>
          <p:cNvGrpSpPr/>
          <p:nvPr/>
        </p:nvGrpSpPr>
        <p:grpSpPr>
          <a:xfrm>
            <a:off x="1873443" y="1889608"/>
            <a:ext cx="8733608" cy="3872695"/>
            <a:chOff x="1153775" y="1756848"/>
            <a:chExt cx="10199250" cy="4522599"/>
          </a:xfrm>
        </p:grpSpPr>
        <p:sp>
          <p:nvSpPr>
            <p:cNvPr id="6" name="矩形 5">
              <a:extLst>
                <a:ext uri="{FF2B5EF4-FFF2-40B4-BE49-F238E27FC236}">
                  <a16:creationId xmlns:a16="http://schemas.microsoft.com/office/drawing/2014/main" id="{4B59F74C-DA3B-4143-914B-44CFEF3BE597}"/>
                </a:ext>
              </a:extLst>
            </p:cNvPr>
            <p:cNvSpPr/>
            <p:nvPr/>
          </p:nvSpPr>
          <p:spPr>
            <a:xfrm>
              <a:off x="1196124" y="1756848"/>
              <a:ext cx="3170563" cy="232088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 name="矩形 6">
              <a:extLst>
                <a:ext uri="{FF2B5EF4-FFF2-40B4-BE49-F238E27FC236}">
                  <a16:creationId xmlns:a16="http://schemas.microsoft.com/office/drawing/2014/main" id="{E2110E3F-5021-4A27-8294-3E2461426C56}"/>
                </a:ext>
              </a:extLst>
            </p:cNvPr>
            <p:cNvSpPr/>
            <p:nvPr/>
          </p:nvSpPr>
          <p:spPr>
            <a:xfrm>
              <a:off x="4615700" y="1756848"/>
              <a:ext cx="3170563" cy="2320885"/>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矩形 8">
              <a:extLst>
                <a:ext uri="{FF2B5EF4-FFF2-40B4-BE49-F238E27FC236}">
                  <a16:creationId xmlns:a16="http://schemas.microsoft.com/office/drawing/2014/main" id="{6992F8E8-219B-4219-BE79-2DDE5C1BC43E}"/>
                </a:ext>
              </a:extLst>
            </p:cNvPr>
            <p:cNvSpPr/>
            <p:nvPr/>
          </p:nvSpPr>
          <p:spPr>
            <a:xfrm>
              <a:off x="7982440" y="1756848"/>
              <a:ext cx="3170563" cy="232088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 name="Oval 25">
              <a:extLst>
                <a:ext uri="{FF2B5EF4-FFF2-40B4-BE49-F238E27FC236}">
                  <a16:creationId xmlns:a16="http://schemas.microsoft.com/office/drawing/2014/main" id="{43814DFC-A15C-40C4-A5E4-C4B50B794E22}"/>
                </a:ext>
              </a:extLst>
            </p:cNvPr>
            <p:cNvSpPr/>
            <p:nvPr/>
          </p:nvSpPr>
          <p:spPr>
            <a:xfrm>
              <a:off x="1257955" y="5301347"/>
              <a:ext cx="954546" cy="954546"/>
            </a:xfrm>
            <a:prstGeom prst="ellipse">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rPr>
                <a:t>标题</a:t>
              </a:r>
              <a:endParaRPr lang="en-US" sz="1600" dirty="0">
                <a:solidFill>
                  <a:schemeClr val="bg1"/>
                </a:solidFill>
              </a:endParaRPr>
            </a:p>
          </p:txBody>
        </p:sp>
        <p:sp>
          <p:nvSpPr>
            <p:cNvPr id="13" name="TextBox 10">
              <a:extLst>
                <a:ext uri="{FF2B5EF4-FFF2-40B4-BE49-F238E27FC236}">
                  <a16:creationId xmlns:a16="http://schemas.microsoft.com/office/drawing/2014/main" id="{9CE6DC65-4F6C-450B-A22F-3194A54FBA08}"/>
                </a:ext>
              </a:extLst>
            </p:cNvPr>
            <p:cNvSpPr txBox="1"/>
            <p:nvPr/>
          </p:nvSpPr>
          <p:spPr>
            <a:xfrm>
              <a:off x="2350013" y="5578565"/>
              <a:ext cx="8745548" cy="700882"/>
            </a:xfrm>
            <a:prstGeom prst="rect">
              <a:avLst/>
            </a:prstGeom>
            <a:noFill/>
          </p:spPr>
          <p:txBody>
            <a:bodyPr wrap="square" rtlCol="0">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id="{04BF4F72-F724-4D4E-943A-C84C8F4D2F1A}"/>
                </a:ext>
              </a:extLst>
            </p:cNvPr>
            <p:cNvGrpSpPr/>
            <p:nvPr/>
          </p:nvGrpSpPr>
          <p:grpSpPr>
            <a:xfrm>
              <a:off x="1153775" y="4211133"/>
              <a:ext cx="10199250" cy="1109724"/>
              <a:chOff x="876490" y="3712611"/>
              <a:chExt cx="7968944" cy="867058"/>
            </a:xfrm>
          </p:grpSpPr>
          <p:sp>
            <p:nvSpPr>
              <p:cNvPr id="15" name="TextBox 5">
                <a:extLst>
                  <a:ext uri="{FF2B5EF4-FFF2-40B4-BE49-F238E27FC236}">
                    <a16:creationId xmlns:a16="http://schemas.microsoft.com/office/drawing/2014/main" id="{02660E10-0066-4FAE-9C5D-30E9780AA2BD}"/>
                  </a:ext>
                </a:extLst>
              </p:cNvPr>
              <p:cNvSpPr txBox="1"/>
              <p:nvPr/>
            </p:nvSpPr>
            <p:spPr>
              <a:xfrm>
                <a:off x="876490" y="3723138"/>
                <a:ext cx="2691651" cy="856531"/>
              </a:xfrm>
              <a:prstGeom prst="rect">
                <a:avLst/>
              </a:prstGeom>
              <a:noFill/>
            </p:spPr>
            <p:txBody>
              <a:bodyPr wrap="square" rtlCol="0">
                <a:spAutoFit/>
              </a:bodyPr>
              <a:lstStyle/>
              <a:p>
                <a:pPr lvl="0" algn="ctr"/>
                <a:r>
                  <a:rPr lang="zh-CN" altLang="en-US" sz="1100" b="1" dirty="0">
                    <a:solidFill>
                      <a:srgbClr val="FFFFFF">
                        <a:lumMod val="50000"/>
                      </a:srgbClr>
                    </a:solidFill>
                    <a:latin typeface="微软雅黑" pitchFamily="34" charset="-122"/>
                    <a:ea typeface="微软雅黑" pitchFamily="34" charset="-122"/>
                  </a:rPr>
                  <a:t>加入标题描述</a:t>
                </a:r>
                <a:endParaRPr lang="en-US" altLang="zh-CN" sz="1100" b="1" dirty="0">
                  <a:solidFill>
                    <a:srgbClr val="FFFFFF">
                      <a:lumMod val="50000"/>
                    </a:srgbClr>
                  </a:solidFill>
                  <a:latin typeface="微软雅黑" pitchFamily="34" charset="-122"/>
                  <a:ea typeface="微软雅黑" pitchFamily="34" charset="-122"/>
                </a:endParaRPr>
              </a:p>
              <a:p>
                <a:pPr lvl="0" algn="ct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6" name="TextBox 6">
                <a:extLst>
                  <a:ext uri="{FF2B5EF4-FFF2-40B4-BE49-F238E27FC236}">
                    <a16:creationId xmlns:a16="http://schemas.microsoft.com/office/drawing/2014/main" id="{A7492FBB-AC9E-478B-8853-EEC520479DF0}"/>
                  </a:ext>
                </a:extLst>
              </p:cNvPr>
              <p:cNvSpPr txBox="1"/>
              <p:nvPr/>
            </p:nvSpPr>
            <p:spPr>
              <a:xfrm>
                <a:off x="3515136" y="3712616"/>
                <a:ext cx="2691651" cy="856531"/>
              </a:xfrm>
              <a:prstGeom prst="rect">
                <a:avLst/>
              </a:prstGeom>
              <a:noFill/>
            </p:spPr>
            <p:txBody>
              <a:bodyPr wrap="square" rtlCol="0">
                <a:spAutoFit/>
              </a:bodyPr>
              <a:lstStyle/>
              <a:p>
                <a:pPr lvl="0" algn="ctr"/>
                <a:r>
                  <a:rPr lang="zh-CN" altLang="en-US" sz="1100" b="1" dirty="0">
                    <a:solidFill>
                      <a:srgbClr val="FFFFFF">
                        <a:lumMod val="50000"/>
                      </a:srgbClr>
                    </a:solidFill>
                    <a:latin typeface="微软雅黑" pitchFamily="34" charset="-122"/>
                    <a:ea typeface="微软雅黑" pitchFamily="34" charset="-122"/>
                  </a:rPr>
                  <a:t>加入标题描述</a:t>
                </a:r>
                <a:endParaRPr lang="en-US" altLang="zh-CN" sz="1100" b="1" dirty="0">
                  <a:solidFill>
                    <a:srgbClr val="FFFFFF">
                      <a:lumMod val="50000"/>
                    </a:srgbClr>
                  </a:solidFill>
                  <a:latin typeface="微软雅黑" pitchFamily="34" charset="-122"/>
                  <a:ea typeface="微软雅黑" pitchFamily="34" charset="-122"/>
                </a:endParaRPr>
              </a:p>
              <a:p>
                <a:pPr lvl="0" algn="ct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7" name="TextBox 7">
                <a:extLst>
                  <a:ext uri="{FF2B5EF4-FFF2-40B4-BE49-F238E27FC236}">
                    <a16:creationId xmlns:a16="http://schemas.microsoft.com/office/drawing/2014/main" id="{C1EF2863-9803-421F-A629-3A1D7057EF9A}"/>
                  </a:ext>
                </a:extLst>
              </p:cNvPr>
              <p:cNvSpPr txBox="1"/>
              <p:nvPr/>
            </p:nvSpPr>
            <p:spPr>
              <a:xfrm>
                <a:off x="6153783" y="3712611"/>
                <a:ext cx="2691651" cy="856531"/>
              </a:xfrm>
              <a:prstGeom prst="rect">
                <a:avLst/>
              </a:prstGeom>
              <a:noFill/>
            </p:spPr>
            <p:txBody>
              <a:bodyPr wrap="square" rtlCol="0">
                <a:spAutoFit/>
              </a:bodyPr>
              <a:lstStyle/>
              <a:p>
                <a:pPr lvl="0" algn="ctr"/>
                <a:r>
                  <a:rPr lang="zh-CN" altLang="en-US" sz="1100" b="1" dirty="0">
                    <a:solidFill>
                      <a:srgbClr val="FFFFFF">
                        <a:lumMod val="50000"/>
                      </a:srgbClr>
                    </a:solidFill>
                    <a:latin typeface="微软雅黑" pitchFamily="34" charset="-122"/>
                    <a:ea typeface="微软雅黑" pitchFamily="34" charset="-122"/>
                  </a:rPr>
                  <a:t>加入标题描述</a:t>
                </a:r>
                <a:endParaRPr lang="en-US" altLang="zh-CN" sz="1100" b="1" dirty="0">
                  <a:solidFill>
                    <a:srgbClr val="FFFFFF">
                      <a:lumMod val="50000"/>
                    </a:srgbClr>
                  </a:solidFill>
                  <a:latin typeface="微软雅黑" pitchFamily="34" charset="-122"/>
                  <a:ea typeface="微软雅黑" pitchFamily="34" charset="-122"/>
                </a:endParaRPr>
              </a:p>
              <a:p>
                <a:pPr lvl="0" algn="ct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spTree>
    <p:extLst>
      <p:ext uri="{BB962C8B-B14F-4D97-AF65-F5344CB8AC3E}">
        <p14:creationId xmlns:p14="http://schemas.microsoft.com/office/powerpoint/2010/main" val="166803874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cxnSp>
        <p:nvCxnSpPr>
          <p:cNvPr id="5" name="Straight Connector 8">
            <a:extLst>
              <a:ext uri="{FF2B5EF4-FFF2-40B4-BE49-F238E27FC236}">
                <a16:creationId xmlns:a16="http://schemas.microsoft.com/office/drawing/2014/main" id="{E9B758DF-DA1A-4CC9-BD8E-C974C2232794}"/>
              </a:ext>
            </a:extLst>
          </p:cNvPr>
          <p:cNvCxnSpPr/>
          <p:nvPr/>
        </p:nvCxnSpPr>
        <p:spPr>
          <a:xfrm>
            <a:off x="1264512" y="4361496"/>
            <a:ext cx="5029200" cy="0"/>
          </a:xfrm>
          <a:prstGeom prst="line">
            <a:avLst/>
          </a:prstGeom>
          <a:ln w="12700">
            <a:solidFill>
              <a:srgbClr val="7C8B84"/>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6" name="Rectangle 9">
            <a:extLst>
              <a:ext uri="{FF2B5EF4-FFF2-40B4-BE49-F238E27FC236}">
                <a16:creationId xmlns:a16="http://schemas.microsoft.com/office/drawing/2014/main" id="{DBEE5B20-A54C-4A37-9964-56967A0CAAF1}"/>
              </a:ext>
            </a:extLst>
          </p:cNvPr>
          <p:cNvSpPr/>
          <p:nvPr/>
        </p:nvSpPr>
        <p:spPr>
          <a:xfrm>
            <a:off x="1378812" y="2075496"/>
            <a:ext cx="285750" cy="2259030"/>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7" name="Rectangle 10">
            <a:extLst>
              <a:ext uri="{FF2B5EF4-FFF2-40B4-BE49-F238E27FC236}">
                <a16:creationId xmlns:a16="http://schemas.microsoft.com/office/drawing/2014/main" id="{08E37539-6457-488E-9F23-41703F22AECE}"/>
              </a:ext>
            </a:extLst>
          </p:cNvPr>
          <p:cNvSpPr/>
          <p:nvPr/>
        </p:nvSpPr>
        <p:spPr>
          <a:xfrm>
            <a:off x="1778862" y="3104195"/>
            <a:ext cx="285750" cy="1224551"/>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9" name="Rectangle 12">
            <a:extLst>
              <a:ext uri="{FF2B5EF4-FFF2-40B4-BE49-F238E27FC236}">
                <a16:creationId xmlns:a16="http://schemas.microsoft.com/office/drawing/2014/main" id="{077E7A06-6E46-46AA-925C-09CE7F58D4C4}"/>
              </a:ext>
            </a:extLst>
          </p:cNvPr>
          <p:cNvSpPr/>
          <p:nvPr/>
        </p:nvSpPr>
        <p:spPr>
          <a:xfrm>
            <a:off x="2178912" y="2532696"/>
            <a:ext cx="285750" cy="1796050"/>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0" name="Rectangle 13">
            <a:extLst>
              <a:ext uri="{FF2B5EF4-FFF2-40B4-BE49-F238E27FC236}">
                <a16:creationId xmlns:a16="http://schemas.microsoft.com/office/drawing/2014/main" id="{7FA188E9-C543-4771-BAA3-A177591E0EA1}"/>
              </a:ext>
            </a:extLst>
          </p:cNvPr>
          <p:cNvSpPr/>
          <p:nvPr/>
        </p:nvSpPr>
        <p:spPr>
          <a:xfrm>
            <a:off x="2579176" y="2818446"/>
            <a:ext cx="285750" cy="151029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3" name="Rectangle 14">
            <a:extLst>
              <a:ext uri="{FF2B5EF4-FFF2-40B4-BE49-F238E27FC236}">
                <a16:creationId xmlns:a16="http://schemas.microsoft.com/office/drawing/2014/main" id="{D16E6FB3-935B-4E8D-9170-49A9E20D704D}"/>
              </a:ext>
            </a:extLst>
          </p:cNvPr>
          <p:cNvSpPr/>
          <p:nvPr/>
        </p:nvSpPr>
        <p:spPr>
          <a:xfrm>
            <a:off x="2979012" y="4418647"/>
            <a:ext cx="285750" cy="1428750"/>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4" name="Rectangle 15">
            <a:extLst>
              <a:ext uri="{FF2B5EF4-FFF2-40B4-BE49-F238E27FC236}">
                <a16:creationId xmlns:a16="http://schemas.microsoft.com/office/drawing/2014/main" id="{71257134-E5BA-4170-B37F-A805A29AF2AF}"/>
              </a:ext>
            </a:extLst>
          </p:cNvPr>
          <p:cNvSpPr/>
          <p:nvPr/>
        </p:nvSpPr>
        <p:spPr>
          <a:xfrm>
            <a:off x="3379062" y="4418647"/>
            <a:ext cx="285750" cy="571500"/>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5" name="Rectangle 16">
            <a:extLst>
              <a:ext uri="{FF2B5EF4-FFF2-40B4-BE49-F238E27FC236}">
                <a16:creationId xmlns:a16="http://schemas.microsoft.com/office/drawing/2014/main" id="{E2DE0BC5-1436-4256-9182-9C1F13CD7204}"/>
              </a:ext>
            </a:extLst>
          </p:cNvPr>
          <p:cNvSpPr/>
          <p:nvPr/>
        </p:nvSpPr>
        <p:spPr>
          <a:xfrm>
            <a:off x="3828252" y="4018596"/>
            <a:ext cx="285750" cy="296525"/>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6" name="Rectangle 17">
            <a:extLst>
              <a:ext uri="{FF2B5EF4-FFF2-40B4-BE49-F238E27FC236}">
                <a16:creationId xmlns:a16="http://schemas.microsoft.com/office/drawing/2014/main" id="{928F5F33-39E2-4EFF-A440-534E7182F85E}"/>
              </a:ext>
            </a:extLst>
          </p:cNvPr>
          <p:cNvSpPr/>
          <p:nvPr/>
        </p:nvSpPr>
        <p:spPr>
          <a:xfrm>
            <a:off x="4228302" y="3675696"/>
            <a:ext cx="285750" cy="646990"/>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7" name="Rectangle 18">
            <a:extLst>
              <a:ext uri="{FF2B5EF4-FFF2-40B4-BE49-F238E27FC236}">
                <a16:creationId xmlns:a16="http://schemas.microsoft.com/office/drawing/2014/main" id="{EDA64C42-E5CB-4D61-807A-D93EE4925337}"/>
              </a:ext>
            </a:extLst>
          </p:cNvPr>
          <p:cNvSpPr/>
          <p:nvPr/>
        </p:nvSpPr>
        <p:spPr>
          <a:xfrm>
            <a:off x="4628352" y="3218496"/>
            <a:ext cx="285750" cy="1104190"/>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8" name="Rectangle 19">
            <a:extLst>
              <a:ext uri="{FF2B5EF4-FFF2-40B4-BE49-F238E27FC236}">
                <a16:creationId xmlns:a16="http://schemas.microsoft.com/office/drawing/2014/main" id="{67E78576-2A89-4A08-BA84-FED2D15E354D}"/>
              </a:ext>
            </a:extLst>
          </p:cNvPr>
          <p:cNvSpPr/>
          <p:nvPr/>
        </p:nvSpPr>
        <p:spPr>
          <a:xfrm>
            <a:off x="5036412" y="4413510"/>
            <a:ext cx="285750" cy="233736"/>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9" name="Rectangle 20">
            <a:extLst>
              <a:ext uri="{FF2B5EF4-FFF2-40B4-BE49-F238E27FC236}">
                <a16:creationId xmlns:a16="http://schemas.microsoft.com/office/drawing/2014/main" id="{9D52D6C8-8A53-4B98-914A-AFAF72D3ED3A}"/>
              </a:ext>
            </a:extLst>
          </p:cNvPr>
          <p:cNvSpPr/>
          <p:nvPr/>
        </p:nvSpPr>
        <p:spPr>
          <a:xfrm>
            <a:off x="5436462" y="4413510"/>
            <a:ext cx="285750" cy="119436"/>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0" name="Rectangle 21">
            <a:extLst>
              <a:ext uri="{FF2B5EF4-FFF2-40B4-BE49-F238E27FC236}">
                <a16:creationId xmlns:a16="http://schemas.microsoft.com/office/drawing/2014/main" id="{7AA2467A-FAF8-47CF-9171-EC5899AABFC4}"/>
              </a:ext>
            </a:extLst>
          </p:cNvPr>
          <p:cNvSpPr/>
          <p:nvPr/>
        </p:nvSpPr>
        <p:spPr>
          <a:xfrm>
            <a:off x="5868652" y="3618545"/>
            <a:ext cx="285750" cy="696575"/>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1" name="TextBox 17">
            <a:extLst>
              <a:ext uri="{FF2B5EF4-FFF2-40B4-BE49-F238E27FC236}">
                <a16:creationId xmlns:a16="http://schemas.microsoft.com/office/drawing/2014/main" id="{AB123F1A-5FD8-4AED-B696-4D363ECE45E8}"/>
              </a:ext>
            </a:extLst>
          </p:cNvPr>
          <p:cNvSpPr txBox="1"/>
          <p:nvPr/>
        </p:nvSpPr>
        <p:spPr>
          <a:xfrm>
            <a:off x="1297908" y="1748083"/>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22" name="TextBox 18">
            <a:extLst>
              <a:ext uri="{FF2B5EF4-FFF2-40B4-BE49-F238E27FC236}">
                <a16:creationId xmlns:a16="http://schemas.microsoft.com/office/drawing/2014/main" id="{0585BC91-CD75-4DFE-B212-28EEE2AAA966}"/>
              </a:ext>
            </a:extLst>
          </p:cNvPr>
          <p:cNvSpPr txBox="1"/>
          <p:nvPr/>
        </p:nvSpPr>
        <p:spPr>
          <a:xfrm>
            <a:off x="1697958" y="2800824"/>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23" name="TextBox 19">
            <a:extLst>
              <a:ext uri="{FF2B5EF4-FFF2-40B4-BE49-F238E27FC236}">
                <a16:creationId xmlns:a16="http://schemas.microsoft.com/office/drawing/2014/main" id="{CBF3F73C-358F-42DB-B1A1-8A41844D85E6}"/>
              </a:ext>
            </a:extLst>
          </p:cNvPr>
          <p:cNvSpPr txBox="1"/>
          <p:nvPr/>
        </p:nvSpPr>
        <p:spPr>
          <a:xfrm>
            <a:off x="2098008" y="2200750"/>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63%</a:t>
            </a:r>
          </a:p>
        </p:txBody>
      </p:sp>
      <p:sp>
        <p:nvSpPr>
          <p:cNvPr id="24" name="TextBox 20">
            <a:extLst>
              <a:ext uri="{FF2B5EF4-FFF2-40B4-BE49-F238E27FC236}">
                <a16:creationId xmlns:a16="http://schemas.microsoft.com/office/drawing/2014/main" id="{FAE7F23C-B532-4F1F-9A1E-AE66958D2366}"/>
              </a:ext>
            </a:extLst>
          </p:cNvPr>
          <p:cNvSpPr txBox="1"/>
          <p:nvPr/>
        </p:nvSpPr>
        <p:spPr>
          <a:xfrm>
            <a:off x="2498272" y="2503392"/>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57%</a:t>
            </a:r>
          </a:p>
        </p:txBody>
      </p:sp>
      <p:sp>
        <p:nvSpPr>
          <p:cNvPr id="25" name="TextBox 21">
            <a:extLst>
              <a:ext uri="{FF2B5EF4-FFF2-40B4-BE49-F238E27FC236}">
                <a16:creationId xmlns:a16="http://schemas.microsoft.com/office/drawing/2014/main" id="{FC68A453-C77E-4987-8930-43911D1681E5}"/>
              </a:ext>
            </a:extLst>
          </p:cNvPr>
          <p:cNvSpPr txBox="1"/>
          <p:nvPr/>
        </p:nvSpPr>
        <p:spPr>
          <a:xfrm>
            <a:off x="3747348" y="3704270"/>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18%</a:t>
            </a:r>
          </a:p>
        </p:txBody>
      </p:sp>
      <p:sp>
        <p:nvSpPr>
          <p:cNvPr id="26" name="TextBox 22">
            <a:extLst>
              <a:ext uri="{FF2B5EF4-FFF2-40B4-BE49-F238E27FC236}">
                <a16:creationId xmlns:a16="http://schemas.microsoft.com/office/drawing/2014/main" id="{8BA054AF-DA74-4778-9179-D13709914872}"/>
              </a:ext>
            </a:extLst>
          </p:cNvPr>
          <p:cNvSpPr txBox="1"/>
          <p:nvPr/>
        </p:nvSpPr>
        <p:spPr>
          <a:xfrm>
            <a:off x="4147398" y="3347083"/>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23%</a:t>
            </a:r>
          </a:p>
        </p:txBody>
      </p:sp>
      <p:sp>
        <p:nvSpPr>
          <p:cNvPr id="27" name="TextBox 23">
            <a:extLst>
              <a:ext uri="{FF2B5EF4-FFF2-40B4-BE49-F238E27FC236}">
                <a16:creationId xmlns:a16="http://schemas.microsoft.com/office/drawing/2014/main" id="{1796A4A5-65BE-4E14-9DB6-16D1772D28EA}"/>
              </a:ext>
            </a:extLst>
          </p:cNvPr>
          <p:cNvSpPr txBox="1"/>
          <p:nvPr/>
        </p:nvSpPr>
        <p:spPr>
          <a:xfrm>
            <a:off x="4547448" y="2882056"/>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43%</a:t>
            </a:r>
          </a:p>
        </p:txBody>
      </p:sp>
      <p:sp>
        <p:nvSpPr>
          <p:cNvPr id="28" name="TextBox 24">
            <a:extLst>
              <a:ext uri="{FF2B5EF4-FFF2-40B4-BE49-F238E27FC236}">
                <a16:creationId xmlns:a16="http://schemas.microsoft.com/office/drawing/2014/main" id="{CB5512CE-7D5C-4BBF-A17D-6C0417ABCF6A}"/>
              </a:ext>
            </a:extLst>
          </p:cNvPr>
          <p:cNvSpPr txBox="1"/>
          <p:nvPr/>
        </p:nvSpPr>
        <p:spPr>
          <a:xfrm>
            <a:off x="5787748" y="3299923"/>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29" name="TextBox 25">
            <a:extLst>
              <a:ext uri="{FF2B5EF4-FFF2-40B4-BE49-F238E27FC236}">
                <a16:creationId xmlns:a16="http://schemas.microsoft.com/office/drawing/2014/main" id="{6A94FAFC-104C-411A-A8AC-C4C1027AD6CC}"/>
              </a:ext>
            </a:extLst>
          </p:cNvPr>
          <p:cNvSpPr txBox="1"/>
          <p:nvPr/>
        </p:nvSpPr>
        <p:spPr>
          <a:xfrm>
            <a:off x="2877269" y="5922563"/>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-45%</a:t>
            </a:r>
          </a:p>
        </p:txBody>
      </p:sp>
      <p:sp>
        <p:nvSpPr>
          <p:cNvPr id="30" name="TextBox 26">
            <a:extLst>
              <a:ext uri="{FF2B5EF4-FFF2-40B4-BE49-F238E27FC236}">
                <a16:creationId xmlns:a16="http://schemas.microsoft.com/office/drawing/2014/main" id="{571EA46B-BDDB-40E3-B6BB-6B38E3A54451}"/>
              </a:ext>
            </a:extLst>
          </p:cNvPr>
          <p:cNvSpPr txBox="1"/>
          <p:nvPr/>
        </p:nvSpPr>
        <p:spPr>
          <a:xfrm>
            <a:off x="3277319" y="5047297"/>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-23%</a:t>
            </a:r>
          </a:p>
        </p:txBody>
      </p:sp>
      <p:sp>
        <p:nvSpPr>
          <p:cNvPr id="31" name="TextBox 27">
            <a:extLst>
              <a:ext uri="{FF2B5EF4-FFF2-40B4-BE49-F238E27FC236}">
                <a16:creationId xmlns:a16="http://schemas.microsoft.com/office/drawing/2014/main" id="{C0C115F4-0DB5-4643-BD4B-7A1FD74AF629}"/>
              </a:ext>
            </a:extLst>
          </p:cNvPr>
          <p:cNvSpPr txBox="1"/>
          <p:nvPr/>
        </p:nvSpPr>
        <p:spPr>
          <a:xfrm>
            <a:off x="4934669" y="4699259"/>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-12%</a:t>
            </a:r>
          </a:p>
        </p:txBody>
      </p:sp>
      <p:sp>
        <p:nvSpPr>
          <p:cNvPr id="32" name="TextBox 28">
            <a:extLst>
              <a:ext uri="{FF2B5EF4-FFF2-40B4-BE49-F238E27FC236}">
                <a16:creationId xmlns:a16="http://schemas.microsoft.com/office/drawing/2014/main" id="{A92270A3-123B-4078-972F-BF2CA3766CEC}"/>
              </a:ext>
            </a:extLst>
          </p:cNvPr>
          <p:cNvSpPr txBox="1"/>
          <p:nvPr/>
        </p:nvSpPr>
        <p:spPr>
          <a:xfrm>
            <a:off x="5334719" y="4581286"/>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-05%</a:t>
            </a:r>
          </a:p>
        </p:txBody>
      </p:sp>
      <p:sp>
        <p:nvSpPr>
          <p:cNvPr id="33" name="Rectangle 42">
            <a:extLst>
              <a:ext uri="{FF2B5EF4-FFF2-40B4-BE49-F238E27FC236}">
                <a16:creationId xmlns:a16="http://schemas.microsoft.com/office/drawing/2014/main" id="{4C973D9D-64C0-449E-A954-2A3DF606524E}"/>
              </a:ext>
            </a:extLst>
          </p:cNvPr>
          <p:cNvSpPr/>
          <p:nvPr/>
        </p:nvSpPr>
        <p:spPr>
          <a:xfrm>
            <a:off x="6808062" y="1893915"/>
            <a:ext cx="254010" cy="254606"/>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4" name="TextBox 30">
            <a:extLst>
              <a:ext uri="{FF2B5EF4-FFF2-40B4-BE49-F238E27FC236}">
                <a16:creationId xmlns:a16="http://schemas.microsoft.com/office/drawing/2014/main" id="{005C30B5-479A-40EA-BBD4-A594664E452C}"/>
              </a:ext>
            </a:extLst>
          </p:cNvPr>
          <p:cNvSpPr txBox="1"/>
          <p:nvPr/>
        </p:nvSpPr>
        <p:spPr>
          <a:xfrm>
            <a:off x="7141911" y="1840799"/>
            <a:ext cx="3830889" cy="553998"/>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Rectangle 40">
            <a:extLst>
              <a:ext uri="{FF2B5EF4-FFF2-40B4-BE49-F238E27FC236}">
                <a16:creationId xmlns:a16="http://schemas.microsoft.com/office/drawing/2014/main" id="{0F8BCBD3-4069-4CCF-82C2-EA0A3329D64C}"/>
              </a:ext>
            </a:extLst>
          </p:cNvPr>
          <p:cNvSpPr/>
          <p:nvPr/>
        </p:nvSpPr>
        <p:spPr>
          <a:xfrm>
            <a:off x="6808062" y="3436964"/>
            <a:ext cx="254010" cy="254606"/>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6" name="TextBox 33">
            <a:extLst>
              <a:ext uri="{FF2B5EF4-FFF2-40B4-BE49-F238E27FC236}">
                <a16:creationId xmlns:a16="http://schemas.microsoft.com/office/drawing/2014/main" id="{52684905-3400-4D58-BC47-27B7D514067C}"/>
              </a:ext>
            </a:extLst>
          </p:cNvPr>
          <p:cNvSpPr txBox="1"/>
          <p:nvPr/>
        </p:nvSpPr>
        <p:spPr>
          <a:xfrm>
            <a:off x="7141911" y="3383848"/>
            <a:ext cx="3830889" cy="553998"/>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Rectangle 38">
            <a:extLst>
              <a:ext uri="{FF2B5EF4-FFF2-40B4-BE49-F238E27FC236}">
                <a16:creationId xmlns:a16="http://schemas.microsoft.com/office/drawing/2014/main" id="{6EF75A1C-4CF2-4F5B-9316-7EAA199743AC}"/>
              </a:ext>
            </a:extLst>
          </p:cNvPr>
          <p:cNvSpPr/>
          <p:nvPr/>
        </p:nvSpPr>
        <p:spPr>
          <a:xfrm>
            <a:off x="6808062" y="4980013"/>
            <a:ext cx="254010" cy="254606"/>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8" name="TextBox 35">
            <a:extLst>
              <a:ext uri="{FF2B5EF4-FFF2-40B4-BE49-F238E27FC236}">
                <a16:creationId xmlns:a16="http://schemas.microsoft.com/office/drawing/2014/main" id="{2A0934A8-B23D-4675-AAD1-1B2DDAF02BE5}"/>
              </a:ext>
            </a:extLst>
          </p:cNvPr>
          <p:cNvSpPr txBox="1"/>
          <p:nvPr/>
        </p:nvSpPr>
        <p:spPr>
          <a:xfrm>
            <a:off x="7141911" y="4926897"/>
            <a:ext cx="3830889" cy="553998"/>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68289975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anim calcmode="lin" valueType="num">
                                      <p:cBhvr>
                                        <p:cTn id="62" dur="1000" fill="hold"/>
                                        <p:tgtEl>
                                          <p:spTgt spid="18"/>
                                        </p:tgtEl>
                                        <p:attrNameLst>
                                          <p:attrName>ppt_x</p:attrName>
                                        </p:attrNameLst>
                                      </p:cBhvr>
                                      <p:tavLst>
                                        <p:tav tm="0">
                                          <p:val>
                                            <p:strVal val="#ppt_x"/>
                                          </p:val>
                                        </p:tav>
                                        <p:tav tm="100000">
                                          <p:val>
                                            <p:strVal val="#ppt_x"/>
                                          </p:val>
                                        </p:tav>
                                      </p:tavLst>
                                    </p:anim>
                                    <p:anim calcmode="lin" valueType="num">
                                      <p:cBhvr>
                                        <p:cTn id="63" dur="1000" fill="hold"/>
                                        <p:tgtEl>
                                          <p:spTgt spid="1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1000"/>
                                        <p:tgtEl>
                                          <p:spTgt spid="22"/>
                                        </p:tgtEl>
                                      </p:cBhvr>
                                    </p:animEffect>
                                    <p:anim calcmode="lin" valueType="num">
                                      <p:cBhvr>
                                        <p:cTn id="82" dur="1000" fill="hold"/>
                                        <p:tgtEl>
                                          <p:spTgt spid="22"/>
                                        </p:tgtEl>
                                        <p:attrNameLst>
                                          <p:attrName>ppt_x</p:attrName>
                                        </p:attrNameLst>
                                      </p:cBhvr>
                                      <p:tavLst>
                                        <p:tav tm="0">
                                          <p:val>
                                            <p:strVal val="#ppt_x"/>
                                          </p:val>
                                        </p:tav>
                                        <p:tav tm="100000">
                                          <p:val>
                                            <p:strVal val="#ppt_x"/>
                                          </p:val>
                                        </p:tav>
                                      </p:tavLst>
                                    </p:anim>
                                    <p:anim calcmode="lin" valueType="num">
                                      <p:cBhvr>
                                        <p:cTn id="83" dur="1000" fill="hold"/>
                                        <p:tgtEl>
                                          <p:spTgt spid="2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fade">
                                      <p:cBhvr>
                                        <p:cTn id="86" dur="1000"/>
                                        <p:tgtEl>
                                          <p:spTgt spid="23"/>
                                        </p:tgtEl>
                                      </p:cBhvr>
                                    </p:animEffect>
                                    <p:anim calcmode="lin" valueType="num">
                                      <p:cBhvr>
                                        <p:cTn id="87" dur="1000" fill="hold"/>
                                        <p:tgtEl>
                                          <p:spTgt spid="23"/>
                                        </p:tgtEl>
                                        <p:attrNameLst>
                                          <p:attrName>ppt_x</p:attrName>
                                        </p:attrNameLst>
                                      </p:cBhvr>
                                      <p:tavLst>
                                        <p:tav tm="0">
                                          <p:val>
                                            <p:strVal val="#ppt_x"/>
                                          </p:val>
                                        </p:tav>
                                        <p:tav tm="100000">
                                          <p:val>
                                            <p:strVal val="#ppt_x"/>
                                          </p:val>
                                        </p:tav>
                                      </p:tavLst>
                                    </p:anim>
                                    <p:anim calcmode="lin" valueType="num">
                                      <p:cBhvr>
                                        <p:cTn id="88" dur="1000" fill="hold"/>
                                        <p:tgtEl>
                                          <p:spTgt spid="23"/>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1000"/>
                                        <p:tgtEl>
                                          <p:spTgt spid="24"/>
                                        </p:tgtEl>
                                      </p:cBhvr>
                                    </p:animEffect>
                                    <p:anim calcmode="lin" valueType="num">
                                      <p:cBhvr>
                                        <p:cTn id="92" dur="1000" fill="hold"/>
                                        <p:tgtEl>
                                          <p:spTgt spid="24"/>
                                        </p:tgtEl>
                                        <p:attrNameLst>
                                          <p:attrName>ppt_x</p:attrName>
                                        </p:attrNameLst>
                                      </p:cBhvr>
                                      <p:tavLst>
                                        <p:tav tm="0">
                                          <p:val>
                                            <p:strVal val="#ppt_x"/>
                                          </p:val>
                                        </p:tav>
                                        <p:tav tm="100000">
                                          <p:val>
                                            <p:strVal val="#ppt_x"/>
                                          </p:val>
                                        </p:tav>
                                      </p:tavLst>
                                    </p:anim>
                                    <p:anim calcmode="lin" valueType="num">
                                      <p:cBhvr>
                                        <p:cTn id="93" dur="1000" fill="hold"/>
                                        <p:tgtEl>
                                          <p:spTgt spid="2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1000"/>
                                        <p:tgtEl>
                                          <p:spTgt spid="25"/>
                                        </p:tgtEl>
                                      </p:cBhvr>
                                    </p:animEffect>
                                    <p:anim calcmode="lin" valueType="num">
                                      <p:cBhvr>
                                        <p:cTn id="97" dur="1000" fill="hold"/>
                                        <p:tgtEl>
                                          <p:spTgt spid="25"/>
                                        </p:tgtEl>
                                        <p:attrNameLst>
                                          <p:attrName>ppt_x</p:attrName>
                                        </p:attrNameLst>
                                      </p:cBhvr>
                                      <p:tavLst>
                                        <p:tav tm="0">
                                          <p:val>
                                            <p:strVal val="#ppt_x"/>
                                          </p:val>
                                        </p:tav>
                                        <p:tav tm="100000">
                                          <p:val>
                                            <p:strVal val="#ppt_x"/>
                                          </p:val>
                                        </p:tav>
                                      </p:tavLst>
                                    </p:anim>
                                    <p:anim calcmode="lin" valueType="num">
                                      <p:cBhvr>
                                        <p:cTn id="98" dur="1000" fill="hold"/>
                                        <p:tgtEl>
                                          <p:spTgt spid="25"/>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1000"/>
                                        <p:tgtEl>
                                          <p:spTgt spid="26"/>
                                        </p:tgtEl>
                                      </p:cBhvr>
                                    </p:animEffect>
                                    <p:anim calcmode="lin" valueType="num">
                                      <p:cBhvr>
                                        <p:cTn id="102" dur="1000" fill="hold"/>
                                        <p:tgtEl>
                                          <p:spTgt spid="26"/>
                                        </p:tgtEl>
                                        <p:attrNameLst>
                                          <p:attrName>ppt_x</p:attrName>
                                        </p:attrNameLst>
                                      </p:cBhvr>
                                      <p:tavLst>
                                        <p:tav tm="0">
                                          <p:val>
                                            <p:strVal val="#ppt_x"/>
                                          </p:val>
                                        </p:tav>
                                        <p:tav tm="100000">
                                          <p:val>
                                            <p:strVal val="#ppt_x"/>
                                          </p:val>
                                        </p:tav>
                                      </p:tavLst>
                                    </p:anim>
                                    <p:anim calcmode="lin" valueType="num">
                                      <p:cBhvr>
                                        <p:cTn id="103" dur="1000" fill="hold"/>
                                        <p:tgtEl>
                                          <p:spTgt spid="26"/>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fade">
                                      <p:cBhvr>
                                        <p:cTn id="106" dur="1000"/>
                                        <p:tgtEl>
                                          <p:spTgt spid="27"/>
                                        </p:tgtEl>
                                      </p:cBhvr>
                                    </p:animEffect>
                                    <p:anim calcmode="lin" valueType="num">
                                      <p:cBhvr>
                                        <p:cTn id="107" dur="1000" fill="hold"/>
                                        <p:tgtEl>
                                          <p:spTgt spid="27"/>
                                        </p:tgtEl>
                                        <p:attrNameLst>
                                          <p:attrName>ppt_x</p:attrName>
                                        </p:attrNameLst>
                                      </p:cBhvr>
                                      <p:tavLst>
                                        <p:tav tm="0">
                                          <p:val>
                                            <p:strVal val="#ppt_x"/>
                                          </p:val>
                                        </p:tav>
                                        <p:tav tm="100000">
                                          <p:val>
                                            <p:strVal val="#ppt_x"/>
                                          </p:val>
                                        </p:tav>
                                      </p:tavLst>
                                    </p:anim>
                                    <p:anim calcmode="lin" valueType="num">
                                      <p:cBhvr>
                                        <p:cTn id="108" dur="1000" fill="hold"/>
                                        <p:tgtEl>
                                          <p:spTgt spid="27"/>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8"/>
                                        </p:tgtEl>
                                        <p:attrNameLst>
                                          <p:attrName>style.visibility</p:attrName>
                                        </p:attrNameLst>
                                      </p:cBhvr>
                                      <p:to>
                                        <p:strVal val="visible"/>
                                      </p:to>
                                    </p:set>
                                    <p:animEffect transition="in" filter="fade">
                                      <p:cBhvr>
                                        <p:cTn id="111" dur="1000"/>
                                        <p:tgtEl>
                                          <p:spTgt spid="28"/>
                                        </p:tgtEl>
                                      </p:cBhvr>
                                    </p:animEffect>
                                    <p:anim calcmode="lin" valueType="num">
                                      <p:cBhvr>
                                        <p:cTn id="112" dur="1000" fill="hold"/>
                                        <p:tgtEl>
                                          <p:spTgt spid="28"/>
                                        </p:tgtEl>
                                        <p:attrNameLst>
                                          <p:attrName>ppt_x</p:attrName>
                                        </p:attrNameLst>
                                      </p:cBhvr>
                                      <p:tavLst>
                                        <p:tav tm="0">
                                          <p:val>
                                            <p:strVal val="#ppt_x"/>
                                          </p:val>
                                        </p:tav>
                                        <p:tav tm="100000">
                                          <p:val>
                                            <p:strVal val="#ppt_x"/>
                                          </p:val>
                                        </p:tav>
                                      </p:tavLst>
                                    </p:anim>
                                    <p:anim calcmode="lin" valueType="num">
                                      <p:cBhvr>
                                        <p:cTn id="113" dur="1000" fill="hold"/>
                                        <p:tgtEl>
                                          <p:spTgt spid="28"/>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fade">
                                      <p:cBhvr>
                                        <p:cTn id="116" dur="1000"/>
                                        <p:tgtEl>
                                          <p:spTgt spid="29"/>
                                        </p:tgtEl>
                                      </p:cBhvr>
                                    </p:animEffect>
                                    <p:anim calcmode="lin" valueType="num">
                                      <p:cBhvr>
                                        <p:cTn id="117" dur="1000" fill="hold"/>
                                        <p:tgtEl>
                                          <p:spTgt spid="29"/>
                                        </p:tgtEl>
                                        <p:attrNameLst>
                                          <p:attrName>ppt_x</p:attrName>
                                        </p:attrNameLst>
                                      </p:cBhvr>
                                      <p:tavLst>
                                        <p:tav tm="0">
                                          <p:val>
                                            <p:strVal val="#ppt_x"/>
                                          </p:val>
                                        </p:tav>
                                        <p:tav tm="100000">
                                          <p:val>
                                            <p:strVal val="#ppt_x"/>
                                          </p:val>
                                        </p:tav>
                                      </p:tavLst>
                                    </p:anim>
                                    <p:anim calcmode="lin" valueType="num">
                                      <p:cBhvr>
                                        <p:cTn id="118" dur="1000" fill="hold"/>
                                        <p:tgtEl>
                                          <p:spTgt spid="29"/>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1000"/>
                                        <p:tgtEl>
                                          <p:spTgt spid="30"/>
                                        </p:tgtEl>
                                      </p:cBhvr>
                                    </p:animEffect>
                                    <p:anim calcmode="lin" valueType="num">
                                      <p:cBhvr>
                                        <p:cTn id="122" dur="1000" fill="hold"/>
                                        <p:tgtEl>
                                          <p:spTgt spid="30"/>
                                        </p:tgtEl>
                                        <p:attrNameLst>
                                          <p:attrName>ppt_x</p:attrName>
                                        </p:attrNameLst>
                                      </p:cBhvr>
                                      <p:tavLst>
                                        <p:tav tm="0">
                                          <p:val>
                                            <p:strVal val="#ppt_x"/>
                                          </p:val>
                                        </p:tav>
                                        <p:tav tm="100000">
                                          <p:val>
                                            <p:strVal val="#ppt_x"/>
                                          </p:val>
                                        </p:tav>
                                      </p:tavLst>
                                    </p:anim>
                                    <p:anim calcmode="lin" valueType="num">
                                      <p:cBhvr>
                                        <p:cTn id="123" dur="1000" fill="hold"/>
                                        <p:tgtEl>
                                          <p:spTgt spid="30"/>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1000"/>
                                        <p:tgtEl>
                                          <p:spTgt spid="31"/>
                                        </p:tgtEl>
                                      </p:cBhvr>
                                    </p:animEffect>
                                    <p:anim calcmode="lin" valueType="num">
                                      <p:cBhvr>
                                        <p:cTn id="127" dur="1000" fill="hold"/>
                                        <p:tgtEl>
                                          <p:spTgt spid="31"/>
                                        </p:tgtEl>
                                        <p:attrNameLst>
                                          <p:attrName>ppt_x</p:attrName>
                                        </p:attrNameLst>
                                      </p:cBhvr>
                                      <p:tavLst>
                                        <p:tav tm="0">
                                          <p:val>
                                            <p:strVal val="#ppt_x"/>
                                          </p:val>
                                        </p:tav>
                                        <p:tav tm="100000">
                                          <p:val>
                                            <p:strVal val="#ppt_x"/>
                                          </p:val>
                                        </p:tav>
                                      </p:tavLst>
                                    </p:anim>
                                    <p:anim calcmode="lin" valueType="num">
                                      <p:cBhvr>
                                        <p:cTn id="128" dur="1000" fill="hold"/>
                                        <p:tgtEl>
                                          <p:spTgt spid="31"/>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1000"/>
                                        <p:tgtEl>
                                          <p:spTgt spid="32"/>
                                        </p:tgtEl>
                                      </p:cBhvr>
                                    </p:animEffect>
                                    <p:anim calcmode="lin" valueType="num">
                                      <p:cBhvr>
                                        <p:cTn id="132" dur="1000" fill="hold"/>
                                        <p:tgtEl>
                                          <p:spTgt spid="32"/>
                                        </p:tgtEl>
                                        <p:attrNameLst>
                                          <p:attrName>ppt_x</p:attrName>
                                        </p:attrNameLst>
                                      </p:cBhvr>
                                      <p:tavLst>
                                        <p:tav tm="0">
                                          <p:val>
                                            <p:strVal val="#ppt_x"/>
                                          </p:val>
                                        </p:tav>
                                        <p:tav tm="100000">
                                          <p:val>
                                            <p:strVal val="#ppt_x"/>
                                          </p:val>
                                        </p:tav>
                                      </p:tavLst>
                                    </p:anim>
                                    <p:anim calcmode="lin" valueType="num">
                                      <p:cBhvr>
                                        <p:cTn id="133" dur="1000" fill="hold"/>
                                        <p:tgtEl>
                                          <p:spTgt spid="32"/>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3"/>
                                        </p:tgtEl>
                                        <p:attrNameLst>
                                          <p:attrName>style.visibility</p:attrName>
                                        </p:attrNameLst>
                                      </p:cBhvr>
                                      <p:to>
                                        <p:strVal val="visible"/>
                                      </p:to>
                                    </p:set>
                                    <p:animEffect transition="in" filter="fade">
                                      <p:cBhvr>
                                        <p:cTn id="136" dur="1000"/>
                                        <p:tgtEl>
                                          <p:spTgt spid="33"/>
                                        </p:tgtEl>
                                      </p:cBhvr>
                                    </p:animEffect>
                                    <p:anim calcmode="lin" valueType="num">
                                      <p:cBhvr>
                                        <p:cTn id="137" dur="1000" fill="hold"/>
                                        <p:tgtEl>
                                          <p:spTgt spid="33"/>
                                        </p:tgtEl>
                                        <p:attrNameLst>
                                          <p:attrName>ppt_x</p:attrName>
                                        </p:attrNameLst>
                                      </p:cBhvr>
                                      <p:tavLst>
                                        <p:tav tm="0">
                                          <p:val>
                                            <p:strVal val="#ppt_x"/>
                                          </p:val>
                                        </p:tav>
                                        <p:tav tm="100000">
                                          <p:val>
                                            <p:strVal val="#ppt_x"/>
                                          </p:val>
                                        </p:tav>
                                      </p:tavLst>
                                    </p:anim>
                                    <p:anim calcmode="lin" valueType="num">
                                      <p:cBhvr>
                                        <p:cTn id="138" dur="1000" fill="hold"/>
                                        <p:tgtEl>
                                          <p:spTgt spid="33"/>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34"/>
                                        </p:tgtEl>
                                        <p:attrNameLst>
                                          <p:attrName>style.visibility</p:attrName>
                                        </p:attrNameLst>
                                      </p:cBhvr>
                                      <p:to>
                                        <p:strVal val="visible"/>
                                      </p:to>
                                    </p:set>
                                    <p:animEffect transition="in" filter="fade">
                                      <p:cBhvr>
                                        <p:cTn id="141" dur="1000"/>
                                        <p:tgtEl>
                                          <p:spTgt spid="34"/>
                                        </p:tgtEl>
                                      </p:cBhvr>
                                    </p:animEffect>
                                    <p:anim calcmode="lin" valueType="num">
                                      <p:cBhvr>
                                        <p:cTn id="142" dur="1000" fill="hold"/>
                                        <p:tgtEl>
                                          <p:spTgt spid="34"/>
                                        </p:tgtEl>
                                        <p:attrNameLst>
                                          <p:attrName>ppt_x</p:attrName>
                                        </p:attrNameLst>
                                      </p:cBhvr>
                                      <p:tavLst>
                                        <p:tav tm="0">
                                          <p:val>
                                            <p:strVal val="#ppt_x"/>
                                          </p:val>
                                        </p:tav>
                                        <p:tav tm="100000">
                                          <p:val>
                                            <p:strVal val="#ppt_x"/>
                                          </p:val>
                                        </p:tav>
                                      </p:tavLst>
                                    </p:anim>
                                    <p:anim calcmode="lin" valueType="num">
                                      <p:cBhvr>
                                        <p:cTn id="143" dur="1000" fill="hold"/>
                                        <p:tgtEl>
                                          <p:spTgt spid="34"/>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5"/>
                                        </p:tgtEl>
                                        <p:attrNameLst>
                                          <p:attrName>style.visibility</p:attrName>
                                        </p:attrNameLst>
                                      </p:cBhvr>
                                      <p:to>
                                        <p:strVal val="visible"/>
                                      </p:to>
                                    </p:set>
                                    <p:animEffect transition="in" filter="fade">
                                      <p:cBhvr>
                                        <p:cTn id="146" dur="1000"/>
                                        <p:tgtEl>
                                          <p:spTgt spid="35"/>
                                        </p:tgtEl>
                                      </p:cBhvr>
                                    </p:animEffect>
                                    <p:anim calcmode="lin" valueType="num">
                                      <p:cBhvr>
                                        <p:cTn id="147" dur="1000" fill="hold"/>
                                        <p:tgtEl>
                                          <p:spTgt spid="35"/>
                                        </p:tgtEl>
                                        <p:attrNameLst>
                                          <p:attrName>ppt_x</p:attrName>
                                        </p:attrNameLst>
                                      </p:cBhvr>
                                      <p:tavLst>
                                        <p:tav tm="0">
                                          <p:val>
                                            <p:strVal val="#ppt_x"/>
                                          </p:val>
                                        </p:tav>
                                        <p:tav tm="100000">
                                          <p:val>
                                            <p:strVal val="#ppt_x"/>
                                          </p:val>
                                        </p:tav>
                                      </p:tavLst>
                                    </p:anim>
                                    <p:anim calcmode="lin" valueType="num">
                                      <p:cBhvr>
                                        <p:cTn id="148" dur="1000" fill="hold"/>
                                        <p:tgtEl>
                                          <p:spTgt spid="35"/>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36"/>
                                        </p:tgtEl>
                                        <p:attrNameLst>
                                          <p:attrName>style.visibility</p:attrName>
                                        </p:attrNameLst>
                                      </p:cBhvr>
                                      <p:to>
                                        <p:strVal val="visible"/>
                                      </p:to>
                                    </p:set>
                                    <p:animEffect transition="in" filter="fade">
                                      <p:cBhvr>
                                        <p:cTn id="151" dur="1000"/>
                                        <p:tgtEl>
                                          <p:spTgt spid="36"/>
                                        </p:tgtEl>
                                      </p:cBhvr>
                                    </p:animEffect>
                                    <p:anim calcmode="lin" valueType="num">
                                      <p:cBhvr>
                                        <p:cTn id="152" dur="1000" fill="hold"/>
                                        <p:tgtEl>
                                          <p:spTgt spid="36"/>
                                        </p:tgtEl>
                                        <p:attrNameLst>
                                          <p:attrName>ppt_x</p:attrName>
                                        </p:attrNameLst>
                                      </p:cBhvr>
                                      <p:tavLst>
                                        <p:tav tm="0">
                                          <p:val>
                                            <p:strVal val="#ppt_x"/>
                                          </p:val>
                                        </p:tav>
                                        <p:tav tm="100000">
                                          <p:val>
                                            <p:strVal val="#ppt_x"/>
                                          </p:val>
                                        </p:tav>
                                      </p:tavLst>
                                    </p:anim>
                                    <p:anim calcmode="lin" valueType="num">
                                      <p:cBhvr>
                                        <p:cTn id="153" dur="1000" fill="hold"/>
                                        <p:tgtEl>
                                          <p:spTgt spid="36"/>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37"/>
                                        </p:tgtEl>
                                        <p:attrNameLst>
                                          <p:attrName>style.visibility</p:attrName>
                                        </p:attrNameLst>
                                      </p:cBhvr>
                                      <p:to>
                                        <p:strVal val="visible"/>
                                      </p:to>
                                    </p:set>
                                    <p:animEffect transition="in" filter="fade">
                                      <p:cBhvr>
                                        <p:cTn id="156" dur="1000"/>
                                        <p:tgtEl>
                                          <p:spTgt spid="37"/>
                                        </p:tgtEl>
                                      </p:cBhvr>
                                    </p:animEffect>
                                    <p:anim calcmode="lin" valueType="num">
                                      <p:cBhvr>
                                        <p:cTn id="157" dur="1000" fill="hold"/>
                                        <p:tgtEl>
                                          <p:spTgt spid="37"/>
                                        </p:tgtEl>
                                        <p:attrNameLst>
                                          <p:attrName>ppt_x</p:attrName>
                                        </p:attrNameLst>
                                      </p:cBhvr>
                                      <p:tavLst>
                                        <p:tav tm="0">
                                          <p:val>
                                            <p:strVal val="#ppt_x"/>
                                          </p:val>
                                        </p:tav>
                                        <p:tav tm="100000">
                                          <p:val>
                                            <p:strVal val="#ppt_x"/>
                                          </p:val>
                                        </p:tav>
                                      </p:tavLst>
                                    </p:anim>
                                    <p:anim calcmode="lin" valueType="num">
                                      <p:cBhvr>
                                        <p:cTn id="158" dur="1000" fill="hold"/>
                                        <p:tgtEl>
                                          <p:spTgt spid="37"/>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38"/>
                                        </p:tgtEl>
                                        <p:attrNameLst>
                                          <p:attrName>style.visibility</p:attrName>
                                        </p:attrNameLst>
                                      </p:cBhvr>
                                      <p:to>
                                        <p:strVal val="visible"/>
                                      </p:to>
                                    </p:set>
                                    <p:animEffect transition="in" filter="fade">
                                      <p:cBhvr>
                                        <p:cTn id="161" dur="1000"/>
                                        <p:tgtEl>
                                          <p:spTgt spid="38"/>
                                        </p:tgtEl>
                                      </p:cBhvr>
                                    </p:animEffect>
                                    <p:anim calcmode="lin" valueType="num">
                                      <p:cBhvr>
                                        <p:cTn id="162" dur="1000" fill="hold"/>
                                        <p:tgtEl>
                                          <p:spTgt spid="38"/>
                                        </p:tgtEl>
                                        <p:attrNameLst>
                                          <p:attrName>ppt_x</p:attrName>
                                        </p:attrNameLst>
                                      </p:cBhvr>
                                      <p:tavLst>
                                        <p:tav tm="0">
                                          <p:val>
                                            <p:strVal val="#ppt_x"/>
                                          </p:val>
                                        </p:tav>
                                        <p:tav tm="100000">
                                          <p:val>
                                            <p:strVal val="#ppt_x"/>
                                          </p:val>
                                        </p:tav>
                                      </p:tavLst>
                                    </p:anim>
                                    <p:anim calcmode="lin" valueType="num">
                                      <p:cBhvr>
                                        <p:cTn id="16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29" grpId="0"/>
      <p:bldP spid="30" grpId="0"/>
      <p:bldP spid="31" grpId="0"/>
      <p:bldP spid="32" grpId="0"/>
      <p:bldP spid="33" grpId="0" animBg="1"/>
      <p:bldP spid="34" grpId="0"/>
      <p:bldP spid="35" grpId="0" animBg="1"/>
      <p:bldP spid="36" grpId="0"/>
      <p:bldP spid="37" grpId="0" animBg="1"/>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sp>
        <p:nvSpPr>
          <p:cNvPr id="5" name="饼形 7">
            <a:extLst>
              <a:ext uri="{FF2B5EF4-FFF2-40B4-BE49-F238E27FC236}">
                <a16:creationId xmlns:a16="http://schemas.microsoft.com/office/drawing/2014/main" id="{52E1AFFC-01F3-4C6D-A2FC-F115712C7DBB}"/>
              </a:ext>
            </a:extLst>
          </p:cNvPr>
          <p:cNvSpPr>
            <a:spLocks/>
          </p:cNvSpPr>
          <p:nvPr/>
        </p:nvSpPr>
        <p:spPr bwMode="auto">
          <a:xfrm>
            <a:off x="1566863" y="1604539"/>
            <a:ext cx="2087562" cy="2089150"/>
          </a:xfrm>
          <a:custGeom>
            <a:avLst/>
            <a:gdLst>
              <a:gd name="T0" fmla="*/ 2088232 w 2088232"/>
              <a:gd name="T1" fmla="*/ 1044116 h 2088232"/>
              <a:gd name="T2" fmla="*/ 1327722 w 2088232"/>
              <a:gd name="T3" fmla="*/ 2048977 h 2088232"/>
              <a:gd name="T4" fmla="*/ 154068 w 2088232"/>
              <a:gd name="T5" fmla="*/ 1590003 h 2088232"/>
              <a:gd name="T6" fmla="*/ 276994 w 2088232"/>
              <a:gd name="T7" fmla="*/ 335806 h 2088232"/>
              <a:gd name="T8" fmla="*/ 1517427 w 2088232"/>
              <a:gd name="T9" fmla="*/ 113441 h 2088232"/>
              <a:gd name="T10" fmla="*/ 1044116 w 2088232"/>
              <a:gd name="T11" fmla="*/ 1044116 h 2088232"/>
              <a:gd name="T12" fmla="*/ 2088232 w 2088232"/>
              <a:gd name="T13" fmla="*/ 1044116 h 2088232"/>
            </a:gdLst>
            <a:ahLst/>
            <a:cxnLst>
              <a:cxn ang="0">
                <a:pos x="T0" y="T1"/>
              </a:cxn>
              <a:cxn ang="0">
                <a:pos x="T2" y="T3"/>
              </a:cxn>
              <a:cxn ang="0">
                <a:pos x="T4" y="T5"/>
              </a:cxn>
              <a:cxn ang="0">
                <a:pos x="T6" y="T7"/>
              </a:cxn>
              <a:cxn ang="0">
                <a:pos x="T8" y="T9"/>
              </a:cxn>
              <a:cxn ang="0">
                <a:pos x="T10" y="T11"/>
              </a:cxn>
              <a:cxn ang="0">
                <a:pos x="T12" y="T13"/>
              </a:cxn>
            </a:cxnLst>
            <a:rect l="0" t="0" r="r" b="b"/>
            <a:pathLst>
              <a:path w="2088232" h="2088232">
                <a:moveTo>
                  <a:pt x="2088232" y="1044116"/>
                </a:moveTo>
                <a:cubicBezTo>
                  <a:pt x="2088232" y="1511540"/>
                  <a:pt x="1777573" y="1922014"/>
                  <a:pt x="1327722" y="2048977"/>
                </a:cubicBezTo>
                <a:cubicBezTo>
                  <a:pt x="877871" y="2175940"/>
                  <a:pt x="398448" y="1988455"/>
                  <a:pt x="154068" y="1590003"/>
                </a:cubicBezTo>
                <a:cubicBezTo>
                  <a:pt x="-90312" y="1191551"/>
                  <a:pt x="-40098" y="679227"/>
                  <a:pt x="276994" y="335806"/>
                </a:cubicBezTo>
                <a:cubicBezTo>
                  <a:pt x="594086" y="-7615"/>
                  <a:pt x="1100788" y="-98448"/>
                  <a:pt x="1517427" y="113441"/>
                </a:cubicBezTo>
                <a:lnTo>
                  <a:pt x="1044116" y="1044116"/>
                </a:lnTo>
                <a:lnTo>
                  <a:pt x="2088232" y="1044116"/>
                </a:lnTo>
                <a:close/>
              </a:path>
            </a:pathLst>
          </a:custGeom>
          <a:solidFill>
            <a:srgbClr val="BE6867"/>
          </a:solidFill>
          <a:ln>
            <a:noFill/>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文本框 24">
            <a:extLst>
              <a:ext uri="{FF2B5EF4-FFF2-40B4-BE49-F238E27FC236}">
                <a16:creationId xmlns:a16="http://schemas.microsoft.com/office/drawing/2014/main" id="{2AAB0D58-4AE1-4D50-87AE-1A95FFA25DA0}"/>
              </a:ext>
            </a:extLst>
          </p:cNvPr>
          <p:cNvSpPr txBox="1">
            <a:spLocks noChangeArrowheads="1"/>
          </p:cNvSpPr>
          <p:nvPr/>
        </p:nvSpPr>
        <p:spPr bwMode="auto">
          <a:xfrm>
            <a:off x="1989138" y="3815926"/>
            <a:ext cx="20161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5400" b="1" dirty="0">
                <a:solidFill>
                  <a:schemeClr val="bg1">
                    <a:lumMod val="50000"/>
                  </a:schemeClr>
                </a:solidFill>
                <a:latin typeface="微软雅黑" pitchFamily="34" charset="-122"/>
                <a:ea typeface="微软雅黑" pitchFamily="34" charset="-122"/>
              </a:rPr>
              <a:t>17</a:t>
            </a:r>
            <a:r>
              <a:rPr lang="en-US" sz="2400" dirty="0">
                <a:solidFill>
                  <a:schemeClr val="bg1">
                    <a:lumMod val="50000"/>
                  </a:schemeClr>
                </a:solidFill>
                <a:latin typeface="Broadway BT"/>
              </a:rPr>
              <a:t>%</a:t>
            </a:r>
            <a:endParaRPr lang="zh-CN" altLang="en-US" sz="2400" dirty="0">
              <a:solidFill>
                <a:schemeClr val="bg1">
                  <a:lumMod val="50000"/>
                </a:schemeClr>
              </a:solidFill>
              <a:latin typeface="Broadway BT"/>
            </a:endParaRPr>
          </a:p>
        </p:txBody>
      </p:sp>
      <p:sp>
        <p:nvSpPr>
          <p:cNvPr id="7" name="文本框 25">
            <a:extLst>
              <a:ext uri="{FF2B5EF4-FFF2-40B4-BE49-F238E27FC236}">
                <a16:creationId xmlns:a16="http://schemas.microsoft.com/office/drawing/2014/main" id="{60C624A9-6EC9-4211-AE05-ABBAE1F8411E}"/>
              </a:ext>
            </a:extLst>
          </p:cNvPr>
          <p:cNvSpPr txBox="1">
            <a:spLocks noChangeArrowheads="1"/>
          </p:cNvSpPr>
          <p:nvPr/>
        </p:nvSpPr>
        <p:spPr bwMode="auto">
          <a:xfrm>
            <a:off x="5416550" y="3812751"/>
            <a:ext cx="20161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5400" b="1">
                <a:solidFill>
                  <a:schemeClr val="bg1">
                    <a:lumMod val="50000"/>
                  </a:schemeClr>
                </a:solidFill>
                <a:latin typeface="微软雅黑" pitchFamily="34" charset="-122"/>
                <a:ea typeface="微软雅黑" pitchFamily="34" charset="-122"/>
              </a:rPr>
              <a:t>32</a:t>
            </a:r>
            <a:r>
              <a:rPr lang="en-US" sz="2400">
                <a:solidFill>
                  <a:schemeClr val="bg1">
                    <a:lumMod val="50000"/>
                  </a:schemeClr>
                </a:solidFill>
                <a:latin typeface="Broadway BT"/>
              </a:rPr>
              <a:t>%</a:t>
            </a:r>
            <a:endParaRPr lang="zh-CN" altLang="en-US" sz="2400">
              <a:solidFill>
                <a:schemeClr val="bg1">
                  <a:lumMod val="50000"/>
                </a:schemeClr>
              </a:solidFill>
              <a:latin typeface="Broadway BT"/>
            </a:endParaRPr>
          </a:p>
        </p:txBody>
      </p:sp>
      <p:sp>
        <p:nvSpPr>
          <p:cNvPr id="9" name="饼形 11">
            <a:extLst>
              <a:ext uri="{FF2B5EF4-FFF2-40B4-BE49-F238E27FC236}">
                <a16:creationId xmlns:a16="http://schemas.microsoft.com/office/drawing/2014/main" id="{F6217A5A-3E11-43C4-8102-2CC09346870F}"/>
              </a:ext>
            </a:extLst>
          </p:cNvPr>
          <p:cNvSpPr>
            <a:spLocks/>
          </p:cNvSpPr>
          <p:nvPr/>
        </p:nvSpPr>
        <p:spPr bwMode="auto">
          <a:xfrm>
            <a:off x="8393113" y="1650576"/>
            <a:ext cx="2089150" cy="2087563"/>
          </a:xfrm>
          <a:custGeom>
            <a:avLst/>
            <a:gdLst>
              <a:gd name="T0" fmla="*/ 2088232 w 2088232"/>
              <a:gd name="T1" fmla="*/ 1044116 h 2088232"/>
              <a:gd name="T2" fmla="*/ 1237170 w 2088232"/>
              <a:gd name="T3" fmla="*/ 2070229 h 2088232"/>
              <a:gd name="T4" fmla="*/ 71390 w 2088232"/>
              <a:gd name="T5" fmla="*/ 1423566 h 2088232"/>
              <a:gd name="T6" fmla="*/ 491354 w 2088232"/>
              <a:gd name="T7" fmla="*/ 158321 h 2088232"/>
              <a:gd name="T8" fmla="*/ 1812434 w 2088232"/>
              <a:gd name="T9" fmla="*/ 337104 h 2088232"/>
              <a:gd name="T10" fmla="*/ 1044116 w 2088232"/>
              <a:gd name="T11" fmla="*/ 1044116 h 2088232"/>
              <a:gd name="T12" fmla="*/ 2088232 w 2088232"/>
              <a:gd name="T13" fmla="*/ 1044116 h 2088232"/>
            </a:gdLst>
            <a:ahLst/>
            <a:cxnLst>
              <a:cxn ang="0">
                <a:pos x="T0" y="T1"/>
              </a:cxn>
              <a:cxn ang="0">
                <a:pos x="T2" y="T3"/>
              </a:cxn>
              <a:cxn ang="0">
                <a:pos x="T4" y="T5"/>
              </a:cxn>
              <a:cxn ang="0">
                <a:pos x="T6" y="T7"/>
              </a:cxn>
              <a:cxn ang="0">
                <a:pos x="T8" y="T9"/>
              </a:cxn>
              <a:cxn ang="0">
                <a:pos x="T10" y="T11"/>
              </a:cxn>
              <a:cxn ang="0">
                <a:pos x="T12" y="T13"/>
              </a:cxn>
            </a:cxnLst>
            <a:rect l="0" t="0" r="r" b="b"/>
            <a:pathLst>
              <a:path w="2088232" h="2088232">
                <a:moveTo>
                  <a:pt x="2088232" y="1044116"/>
                </a:moveTo>
                <a:cubicBezTo>
                  <a:pt x="2088232" y="1546317"/>
                  <a:pt x="1730712" y="1977374"/>
                  <a:pt x="1237170" y="2070229"/>
                </a:cubicBezTo>
                <a:cubicBezTo>
                  <a:pt x="743628" y="2163084"/>
                  <a:pt x="253899" y="1891429"/>
                  <a:pt x="71390" y="1423566"/>
                </a:cubicBezTo>
                <a:cubicBezTo>
                  <a:pt x="-111119" y="955702"/>
                  <a:pt x="65303" y="424189"/>
                  <a:pt x="491354" y="158321"/>
                </a:cubicBezTo>
                <a:cubicBezTo>
                  <a:pt x="917405" y="-107547"/>
                  <a:pt x="1472374" y="-32443"/>
                  <a:pt x="1812434" y="337104"/>
                </a:cubicBezTo>
                <a:lnTo>
                  <a:pt x="1044116" y="1044116"/>
                </a:lnTo>
                <a:lnTo>
                  <a:pt x="2088232" y="1044116"/>
                </a:lnTo>
                <a:close/>
              </a:path>
            </a:pathLst>
          </a:custGeom>
          <a:solidFill>
            <a:srgbClr val="BE6867"/>
          </a:solidFill>
          <a:ln>
            <a:noFill/>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10" name="饼形 12">
            <a:extLst>
              <a:ext uri="{FF2B5EF4-FFF2-40B4-BE49-F238E27FC236}">
                <a16:creationId xmlns:a16="http://schemas.microsoft.com/office/drawing/2014/main" id="{E02A2677-992F-43B9-891D-0C2B70466C8E}"/>
              </a:ext>
            </a:extLst>
          </p:cNvPr>
          <p:cNvSpPr>
            <a:spLocks/>
          </p:cNvSpPr>
          <p:nvPr/>
        </p:nvSpPr>
        <p:spPr bwMode="auto">
          <a:xfrm rot="16431819">
            <a:off x="8366919" y="1467220"/>
            <a:ext cx="2405062" cy="2311400"/>
          </a:xfrm>
          <a:custGeom>
            <a:avLst/>
            <a:gdLst>
              <a:gd name="T0" fmla="*/ 2020896 w 2404880"/>
              <a:gd name="T1" fmla="*/ 2002378 h 2311418"/>
              <a:gd name="T2" fmla="*/ 1282343 w 2404880"/>
              <a:gd name="T3" fmla="*/ 2308864 h 2311418"/>
              <a:gd name="T4" fmla="*/ 1202440 w 2404880"/>
              <a:gd name="T5" fmla="*/ 1155709 h 2311418"/>
              <a:gd name="T6" fmla="*/ 2020896 w 2404880"/>
              <a:gd name="T7" fmla="*/ 2002378 h 2311418"/>
            </a:gdLst>
            <a:ahLst/>
            <a:cxnLst>
              <a:cxn ang="0">
                <a:pos x="T0" y="T1"/>
              </a:cxn>
              <a:cxn ang="0">
                <a:pos x="T2" y="T3"/>
              </a:cxn>
              <a:cxn ang="0">
                <a:pos x="T4" y="T5"/>
              </a:cxn>
              <a:cxn ang="0">
                <a:pos x="T6" y="T7"/>
              </a:cxn>
            </a:cxnLst>
            <a:rect l="0" t="0" r="r" b="b"/>
            <a:pathLst>
              <a:path w="2404880" h="2311418">
                <a:moveTo>
                  <a:pt x="2020896" y="2002378"/>
                </a:moveTo>
                <a:cubicBezTo>
                  <a:pt x="1818623" y="2183008"/>
                  <a:pt x="1557836" y="2291230"/>
                  <a:pt x="1282343" y="2308864"/>
                </a:cubicBezTo>
                <a:lnTo>
                  <a:pt x="1202440" y="1155709"/>
                </a:lnTo>
                <a:lnTo>
                  <a:pt x="2020896" y="2002378"/>
                </a:lnTo>
                <a:close/>
              </a:path>
            </a:pathLst>
          </a:custGeom>
          <a:solidFill>
            <a:srgbClr val="BE6867"/>
          </a:solidFill>
          <a:ln>
            <a:noFill/>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文本框 30">
            <a:extLst>
              <a:ext uri="{FF2B5EF4-FFF2-40B4-BE49-F238E27FC236}">
                <a16:creationId xmlns:a16="http://schemas.microsoft.com/office/drawing/2014/main" id="{09C24541-9C7A-4761-A0C4-CD8FF5DD76DF}"/>
              </a:ext>
            </a:extLst>
          </p:cNvPr>
          <p:cNvSpPr txBox="1">
            <a:spLocks noChangeArrowheads="1"/>
          </p:cNvSpPr>
          <p:nvPr/>
        </p:nvSpPr>
        <p:spPr bwMode="auto">
          <a:xfrm>
            <a:off x="8832850" y="3812751"/>
            <a:ext cx="20161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5400" b="1">
                <a:solidFill>
                  <a:schemeClr val="bg1">
                    <a:lumMod val="50000"/>
                  </a:schemeClr>
                </a:solidFill>
                <a:latin typeface="微软雅黑" pitchFamily="34" charset="-122"/>
                <a:ea typeface="微软雅黑" pitchFamily="34" charset="-122"/>
              </a:rPr>
              <a:t>13</a:t>
            </a:r>
            <a:r>
              <a:rPr lang="en-US" sz="2400">
                <a:solidFill>
                  <a:schemeClr val="bg1">
                    <a:lumMod val="50000"/>
                  </a:schemeClr>
                </a:solidFill>
                <a:latin typeface="Broadway BT"/>
              </a:rPr>
              <a:t>%</a:t>
            </a:r>
            <a:endParaRPr lang="zh-CN" altLang="en-US" sz="2400">
              <a:solidFill>
                <a:schemeClr val="bg1">
                  <a:lumMod val="50000"/>
                </a:schemeClr>
              </a:solidFill>
              <a:latin typeface="Broadway BT"/>
            </a:endParaRPr>
          </a:p>
        </p:txBody>
      </p:sp>
      <p:sp>
        <p:nvSpPr>
          <p:cNvPr id="14" name="饼形 26">
            <a:extLst>
              <a:ext uri="{FF2B5EF4-FFF2-40B4-BE49-F238E27FC236}">
                <a16:creationId xmlns:a16="http://schemas.microsoft.com/office/drawing/2014/main" id="{EFC6F48F-591E-4579-8428-779146012C68}"/>
              </a:ext>
            </a:extLst>
          </p:cNvPr>
          <p:cNvSpPr>
            <a:spLocks/>
          </p:cNvSpPr>
          <p:nvPr/>
        </p:nvSpPr>
        <p:spPr bwMode="auto">
          <a:xfrm>
            <a:off x="5008563" y="1609301"/>
            <a:ext cx="2089150" cy="2089150"/>
          </a:xfrm>
          <a:custGeom>
            <a:avLst/>
            <a:gdLst>
              <a:gd name="T0" fmla="*/ 2088232 w 2088232"/>
              <a:gd name="T1" fmla="*/ 1044116 h 2088232"/>
              <a:gd name="T2" fmla="*/ 1162126 w 2088232"/>
              <a:gd name="T3" fmla="*/ 2081542 h 2088232"/>
              <a:gd name="T4" fmla="*/ 26676 w 2088232"/>
              <a:gd name="T5" fmla="*/ 1278625 h 2088232"/>
              <a:gd name="T6" fmla="*/ 696115 w 2088232"/>
              <a:gd name="T7" fmla="*/ 59701 h 2088232"/>
              <a:gd name="T8" fmla="*/ 1044116 w 2088232"/>
              <a:gd name="T9" fmla="*/ 1044116 h 2088232"/>
              <a:gd name="T10" fmla="*/ 2088232 w 2088232"/>
              <a:gd name="T11" fmla="*/ 1044116 h 2088232"/>
            </a:gdLst>
            <a:ahLst/>
            <a:cxnLst>
              <a:cxn ang="0">
                <a:pos x="T0" y="T1"/>
              </a:cxn>
              <a:cxn ang="0">
                <a:pos x="T2" y="T3"/>
              </a:cxn>
              <a:cxn ang="0">
                <a:pos x="T4" y="T5"/>
              </a:cxn>
              <a:cxn ang="0">
                <a:pos x="T6" y="T7"/>
              </a:cxn>
              <a:cxn ang="0">
                <a:pos x="T8" y="T9"/>
              </a:cxn>
              <a:cxn ang="0">
                <a:pos x="T10" y="T11"/>
              </a:cxn>
            </a:cxnLst>
            <a:rect l="0" t="0" r="r" b="b"/>
            <a:pathLst>
              <a:path w="2088232" h="2088232">
                <a:moveTo>
                  <a:pt x="2088232" y="1044116"/>
                </a:moveTo>
                <a:cubicBezTo>
                  <a:pt x="2088232" y="1575104"/>
                  <a:pt x="1689712" y="2021527"/>
                  <a:pt x="1162126" y="2081542"/>
                </a:cubicBezTo>
                <a:cubicBezTo>
                  <a:pt x="634540" y="2141557"/>
                  <a:pt x="145936" y="1796047"/>
                  <a:pt x="26676" y="1278625"/>
                </a:cubicBezTo>
                <a:cubicBezTo>
                  <a:pt x="-92584" y="761203"/>
                  <a:pt x="195488" y="236678"/>
                  <a:pt x="696115" y="59701"/>
                </a:cubicBezTo>
                <a:lnTo>
                  <a:pt x="1044116" y="1044116"/>
                </a:lnTo>
                <a:lnTo>
                  <a:pt x="2088232" y="1044116"/>
                </a:lnTo>
                <a:close/>
              </a:path>
            </a:pathLst>
          </a:custGeom>
          <a:solidFill>
            <a:srgbClr val="BE6867"/>
          </a:solidFill>
          <a:ln>
            <a:noFill/>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5" name="组合 14">
            <a:extLst>
              <a:ext uri="{FF2B5EF4-FFF2-40B4-BE49-F238E27FC236}">
                <a16:creationId xmlns:a16="http://schemas.microsoft.com/office/drawing/2014/main" id="{26659B89-E7A2-405C-B4E0-1862B75B7B09}"/>
              </a:ext>
            </a:extLst>
          </p:cNvPr>
          <p:cNvGrpSpPr/>
          <p:nvPr/>
        </p:nvGrpSpPr>
        <p:grpSpPr>
          <a:xfrm>
            <a:off x="1042475" y="4816688"/>
            <a:ext cx="3022766" cy="1205977"/>
            <a:chOff x="519537" y="1554637"/>
            <a:chExt cx="3022766" cy="1205977"/>
          </a:xfrm>
        </p:grpSpPr>
        <p:sp>
          <p:nvSpPr>
            <p:cNvPr id="16" name="文本框 5">
              <a:extLst>
                <a:ext uri="{FF2B5EF4-FFF2-40B4-BE49-F238E27FC236}">
                  <a16:creationId xmlns:a16="http://schemas.microsoft.com/office/drawing/2014/main" id="{0113D156-37B9-444D-81B1-1CE60494282A}"/>
                </a:ext>
              </a:extLst>
            </p:cNvPr>
            <p:cNvSpPr txBox="1"/>
            <p:nvPr/>
          </p:nvSpPr>
          <p:spPr>
            <a:xfrm>
              <a:off x="1117897" y="1554637"/>
              <a:ext cx="1836420" cy="519351"/>
            </a:xfrm>
            <a:prstGeom prst="roundRect">
              <a:avLst>
                <a:gd name="adj" fmla="val 50000"/>
              </a:avLst>
            </a:prstGeom>
            <a:solidFill>
              <a:srgbClr val="BE6867"/>
            </a:solidFill>
            <a:ln>
              <a:noFill/>
            </a:ln>
          </p:spPr>
          <p:txBody>
            <a:bodyPr wrap="square" rtlCol="0">
              <a:spAutoFit/>
            </a:bodyPr>
            <a:lstStyle>
              <a:defPPr>
                <a:defRPr lang="zh-CN"/>
              </a:defPPr>
              <a:lvl1pPr algn="ctr">
                <a:defRPr>
                  <a:solidFill>
                    <a:schemeClr val="bg1"/>
                  </a:solidFill>
                  <a:latin typeface="微软雅黑 Light" panose="020B0502040204020203" pitchFamily="34" charset="-122"/>
                  <a:ea typeface="微软雅黑 Light" panose="020B0502040204020203" pitchFamily="34" charset="-122"/>
                </a:defRPr>
              </a:lvl1pPr>
            </a:lstStyle>
            <a:p>
              <a:r>
                <a:rPr lang="zh-CN" altLang="en-US" dirty="0"/>
                <a:t>文字信息</a:t>
              </a:r>
            </a:p>
          </p:txBody>
        </p:sp>
        <p:sp>
          <p:nvSpPr>
            <p:cNvPr id="17" name="矩形 16">
              <a:extLst>
                <a:ext uri="{FF2B5EF4-FFF2-40B4-BE49-F238E27FC236}">
                  <a16:creationId xmlns:a16="http://schemas.microsoft.com/office/drawing/2014/main" id="{F0A884A1-83EA-418C-8202-7E185242320B}"/>
                </a:ext>
              </a:extLst>
            </p:cNvPr>
            <p:cNvSpPr/>
            <p:nvPr/>
          </p:nvSpPr>
          <p:spPr>
            <a:xfrm>
              <a:off x="519537" y="2135443"/>
              <a:ext cx="3022766" cy="625171"/>
            </a:xfrm>
            <a:prstGeom prst="rect">
              <a:avLst/>
            </a:prstGeom>
          </p:spPr>
          <p:txBody>
            <a:bodyPr wrap="square">
              <a:spAutoFit/>
            </a:bodyPr>
            <a:lstStyle/>
            <a:p>
              <a:pPr algn="ctr">
                <a:lnSpc>
                  <a:spcPct val="130000"/>
                </a:lnSpc>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但不管怎样，它毕竟是我现在所能掌握的全部。</a:t>
              </a:r>
            </a:p>
          </p:txBody>
        </p:sp>
      </p:grpSp>
      <p:grpSp>
        <p:nvGrpSpPr>
          <p:cNvPr id="18" name="组合 17">
            <a:extLst>
              <a:ext uri="{FF2B5EF4-FFF2-40B4-BE49-F238E27FC236}">
                <a16:creationId xmlns:a16="http://schemas.microsoft.com/office/drawing/2014/main" id="{CC4B72FE-6251-460C-9649-90A34C072A2D}"/>
              </a:ext>
            </a:extLst>
          </p:cNvPr>
          <p:cNvGrpSpPr/>
          <p:nvPr/>
        </p:nvGrpSpPr>
        <p:grpSpPr>
          <a:xfrm>
            <a:off x="4581441" y="4816688"/>
            <a:ext cx="3022766" cy="1205977"/>
            <a:chOff x="519537" y="1554637"/>
            <a:chExt cx="3022766" cy="1205977"/>
          </a:xfrm>
        </p:grpSpPr>
        <p:sp>
          <p:nvSpPr>
            <p:cNvPr id="19" name="文本框 5">
              <a:extLst>
                <a:ext uri="{FF2B5EF4-FFF2-40B4-BE49-F238E27FC236}">
                  <a16:creationId xmlns:a16="http://schemas.microsoft.com/office/drawing/2014/main" id="{2F77243F-295F-40B4-A3F9-2C316C335A4E}"/>
                </a:ext>
              </a:extLst>
            </p:cNvPr>
            <p:cNvSpPr txBox="1"/>
            <p:nvPr/>
          </p:nvSpPr>
          <p:spPr>
            <a:xfrm>
              <a:off x="1117897" y="1554637"/>
              <a:ext cx="1836420" cy="519351"/>
            </a:xfrm>
            <a:prstGeom prst="roundRect">
              <a:avLst>
                <a:gd name="adj" fmla="val 50000"/>
              </a:avLst>
            </a:prstGeom>
            <a:solidFill>
              <a:srgbClr val="BE6867"/>
            </a:solidFill>
            <a:ln>
              <a:noFill/>
            </a:ln>
          </p:spPr>
          <p:txBody>
            <a:bodyPr wrap="square" rtlCol="0">
              <a:spAutoFit/>
            </a:bodyPr>
            <a:lstStyle>
              <a:defPPr>
                <a:defRPr lang="zh-CN"/>
              </a:defPPr>
              <a:lvl1pPr algn="ctr">
                <a:defRPr>
                  <a:solidFill>
                    <a:schemeClr val="bg1"/>
                  </a:solidFill>
                  <a:latin typeface="微软雅黑 Light" panose="020B0502040204020203" pitchFamily="34" charset="-122"/>
                  <a:ea typeface="微软雅黑 Light" panose="020B0502040204020203" pitchFamily="34" charset="-122"/>
                </a:defRPr>
              </a:lvl1pPr>
            </a:lstStyle>
            <a:p>
              <a:r>
                <a:rPr lang="zh-CN" altLang="en-US" dirty="0"/>
                <a:t>文字信息</a:t>
              </a:r>
            </a:p>
          </p:txBody>
        </p:sp>
        <p:sp>
          <p:nvSpPr>
            <p:cNvPr id="20" name="矩形 19">
              <a:extLst>
                <a:ext uri="{FF2B5EF4-FFF2-40B4-BE49-F238E27FC236}">
                  <a16:creationId xmlns:a16="http://schemas.microsoft.com/office/drawing/2014/main" id="{FFE6517B-BC95-4839-8B6D-B398C126A97D}"/>
                </a:ext>
              </a:extLst>
            </p:cNvPr>
            <p:cNvSpPr/>
            <p:nvPr/>
          </p:nvSpPr>
          <p:spPr>
            <a:xfrm>
              <a:off x="519537" y="2135443"/>
              <a:ext cx="3022766" cy="625171"/>
            </a:xfrm>
            <a:prstGeom prst="rect">
              <a:avLst/>
            </a:prstGeom>
          </p:spPr>
          <p:txBody>
            <a:bodyPr wrap="square">
              <a:spAutoFit/>
            </a:bodyPr>
            <a:lstStyle/>
            <a:p>
              <a:pPr algn="ctr">
                <a:lnSpc>
                  <a:spcPct val="130000"/>
                </a:lnSpc>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但不管怎样，它毕竟是我现在所能掌握的全部。</a:t>
              </a:r>
            </a:p>
          </p:txBody>
        </p:sp>
      </p:grpSp>
      <p:grpSp>
        <p:nvGrpSpPr>
          <p:cNvPr id="21" name="组合 20">
            <a:extLst>
              <a:ext uri="{FF2B5EF4-FFF2-40B4-BE49-F238E27FC236}">
                <a16:creationId xmlns:a16="http://schemas.microsoft.com/office/drawing/2014/main" id="{9C176214-E7DE-4649-AF0F-D19EF0ACE686}"/>
              </a:ext>
            </a:extLst>
          </p:cNvPr>
          <p:cNvGrpSpPr/>
          <p:nvPr/>
        </p:nvGrpSpPr>
        <p:grpSpPr>
          <a:xfrm>
            <a:off x="7926305" y="4816688"/>
            <a:ext cx="3022766" cy="1205977"/>
            <a:chOff x="519537" y="1554637"/>
            <a:chExt cx="3022766" cy="1205977"/>
          </a:xfrm>
        </p:grpSpPr>
        <p:sp>
          <p:nvSpPr>
            <p:cNvPr id="22" name="文本框 5">
              <a:extLst>
                <a:ext uri="{FF2B5EF4-FFF2-40B4-BE49-F238E27FC236}">
                  <a16:creationId xmlns:a16="http://schemas.microsoft.com/office/drawing/2014/main" id="{87A58063-757C-44F1-8333-35C6BE9F2AFA}"/>
                </a:ext>
              </a:extLst>
            </p:cNvPr>
            <p:cNvSpPr txBox="1"/>
            <p:nvPr/>
          </p:nvSpPr>
          <p:spPr>
            <a:xfrm>
              <a:off x="1117897" y="1554637"/>
              <a:ext cx="1836420" cy="519351"/>
            </a:xfrm>
            <a:prstGeom prst="roundRect">
              <a:avLst>
                <a:gd name="adj" fmla="val 50000"/>
              </a:avLst>
            </a:prstGeom>
            <a:solidFill>
              <a:srgbClr val="BE6867"/>
            </a:solidFill>
            <a:ln>
              <a:noFill/>
            </a:ln>
          </p:spPr>
          <p:txBody>
            <a:bodyPr wrap="square" rtlCol="0">
              <a:spAutoFit/>
            </a:bodyPr>
            <a:lstStyle>
              <a:defPPr>
                <a:defRPr lang="zh-CN"/>
              </a:defPPr>
              <a:lvl1pPr algn="ctr">
                <a:defRPr>
                  <a:solidFill>
                    <a:schemeClr val="bg1"/>
                  </a:solidFill>
                  <a:latin typeface="微软雅黑 Light" panose="020B0502040204020203" pitchFamily="34" charset="-122"/>
                  <a:ea typeface="微软雅黑 Light" panose="020B0502040204020203" pitchFamily="34" charset="-122"/>
                </a:defRPr>
              </a:lvl1pPr>
            </a:lstStyle>
            <a:p>
              <a:r>
                <a:rPr lang="zh-CN" altLang="en-US" dirty="0"/>
                <a:t>文字信息</a:t>
              </a:r>
            </a:p>
          </p:txBody>
        </p:sp>
        <p:sp>
          <p:nvSpPr>
            <p:cNvPr id="23" name="矩形 22">
              <a:extLst>
                <a:ext uri="{FF2B5EF4-FFF2-40B4-BE49-F238E27FC236}">
                  <a16:creationId xmlns:a16="http://schemas.microsoft.com/office/drawing/2014/main" id="{B88519D6-2B69-405A-B3FB-449A7E1E0EDA}"/>
                </a:ext>
              </a:extLst>
            </p:cNvPr>
            <p:cNvSpPr/>
            <p:nvPr/>
          </p:nvSpPr>
          <p:spPr>
            <a:xfrm>
              <a:off x="519537" y="2135443"/>
              <a:ext cx="3022766" cy="625171"/>
            </a:xfrm>
            <a:prstGeom prst="rect">
              <a:avLst/>
            </a:prstGeom>
          </p:spPr>
          <p:txBody>
            <a:bodyPr wrap="square">
              <a:spAutoFit/>
            </a:bodyPr>
            <a:lstStyle/>
            <a:p>
              <a:pPr algn="ctr">
                <a:lnSpc>
                  <a:spcPct val="130000"/>
                </a:lnSpc>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但不管怎样，它毕竟是我现在所能掌握的全部。</a:t>
              </a: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1000"/>
                                        <p:tgtEl>
                                          <p:spTgt spid="5"/>
                                        </p:tgtEl>
                                      </p:cBhvr>
                                    </p:animEffect>
                                  </p:childTnLst>
                                </p:cTn>
                              </p:par>
                            </p:childTnLst>
                          </p:cTn>
                        </p:par>
                        <p:par>
                          <p:cTn id="12" fill="hold">
                            <p:stCondLst>
                              <p:cond delay="1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gtEl>
                                      </p:cBhvr>
                                    </p:animEffect>
                                  </p:childTnLst>
                                </p:cTn>
                              </p:par>
                            </p:childTnLst>
                          </p:cTn>
                        </p:par>
                        <p:par>
                          <p:cTn id="20" fill="hold">
                            <p:stCondLst>
                              <p:cond delay="2100"/>
                            </p:stCondLst>
                            <p:childTnLst>
                              <p:par>
                                <p:cTn id="21" presetID="21" presetClass="entr" presetSubtype="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heel(1)">
                                      <p:cBhvr>
                                        <p:cTn id="23" dur="1000"/>
                                        <p:tgtEl>
                                          <p:spTgt spid="14"/>
                                        </p:tgtEl>
                                      </p:cBhvr>
                                    </p:animEffect>
                                  </p:childTnLst>
                                </p:cTn>
                              </p:par>
                            </p:childTnLst>
                          </p:cTn>
                        </p:par>
                        <p:par>
                          <p:cTn id="24" fill="hold">
                            <p:stCondLst>
                              <p:cond delay="31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par>
                          <p:cTn id="32" fill="hold">
                            <p:stCondLst>
                              <p:cond delay="3700"/>
                            </p:stCondLst>
                            <p:childTnLst>
                              <p:par>
                                <p:cTn id="33" presetID="21" presetClass="entr" presetSubtype="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heel(1)">
                                      <p:cBhvr>
                                        <p:cTn id="35" dur="1000"/>
                                        <p:tgtEl>
                                          <p:spTgt spid="9"/>
                                        </p:tgtEl>
                                      </p:cBhvr>
                                    </p:animEffect>
                                  </p:childTnLst>
                                </p:cTn>
                              </p:par>
                            </p:childTnLst>
                          </p:cTn>
                        </p:par>
                        <p:par>
                          <p:cTn id="36" fill="hold">
                            <p:stCondLst>
                              <p:cond delay="4700"/>
                            </p:stCondLst>
                            <p:childTnLst>
                              <p:par>
                                <p:cTn id="37" presetID="42"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childTnLst>
                          </p:cTn>
                        </p:par>
                        <p:par>
                          <p:cTn id="42" fill="hold">
                            <p:stCondLst>
                              <p:cond delay="5700"/>
                            </p:stCondLst>
                            <p:childTnLst>
                              <p:par>
                                <p:cTn id="43" presetID="26" presetClass="emph" presetSubtype="0" fill="hold" grpId="1" nodeType="afterEffect">
                                  <p:stCondLst>
                                    <p:cond delay="0"/>
                                  </p:stCondLst>
                                  <p:childTnLst>
                                    <p:animEffect transition="out" filter="fade">
                                      <p:cBhvr>
                                        <p:cTn id="44" dur="500" tmFilter="0, 0; .2, .5; .8, .5; 1, 0"/>
                                        <p:tgtEl>
                                          <p:spTgt spid="10"/>
                                        </p:tgtEl>
                                      </p:cBhvr>
                                    </p:animEffect>
                                    <p:animScale>
                                      <p:cBhvr>
                                        <p:cTn id="45" dur="250" autoRev="1" fill="hold"/>
                                        <p:tgtEl>
                                          <p:spTgt spid="10"/>
                                        </p:tgtEl>
                                      </p:cBhvr>
                                      <p:by x="105000" y="105000"/>
                                    </p:animScale>
                                  </p:childTnLst>
                                </p:cTn>
                              </p:par>
                            </p:childTnLst>
                          </p:cTn>
                        </p:par>
                        <p:par>
                          <p:cTn id="46" fill="hold">
                            <p:stCondLst>
                              <p:cond delay="62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3"/>
                                        </p:tgtEl>
                                        <p:attrNameLst>
                                          <p:attrName>ppt_y</p:attrName>
                                        </p:attrNameLst>
                                      </p:cBhvr>
                                      <p:tavLst>
                                        <p:tav tm="0">
                                          <p:val>
                                            <p:strVal val="#ppt_y"/>
                                          </p:val>
                                        </p:tav>
                                        <p:tav tm="100000">
                                          <p:val>
                                            <p:strVal val="#ppt_y"/>
                                          </p:val>
                                        </p:tav>
                                      </p:tavLst>
                                    </p:anim>
                                    <p:anim calcmode="lin" valueType="num">
                                      <p:cBhvr>
                                        <p:cTn id="5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3"/>
                                        </p:tgtEl>
                                      </p:cBhvr>
                                    </p:animEffect>
                                  </p:childTnLst>
                                </p:cTn>
                              </p:par>
                            </p:childTnLst>
                          </p:cTn>
                        </p:par>
                        <p:par>
                          <p:cTn id="54" fill="hold">
                            <p:stCondLst>
                              <p:cond delay="6800"/>
                            </p:stCondLst>
                            <p:childTnLst>
                              <p:par>
                                <p:cTn id="55" presetID="2" presetClass="entr" presetSubtype="4" decel="100000" fill="hold"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childTnLst>
                          </p:cTn>
                        </p:par>
                        <p:par>
                          <p:cTn id="59" fill="hold">
                            <p:stCondLst>
                              <p:cond delay="7300"/>
                            </p:stCondLst>
                            <p:childTnLst>
                              <p:par>
                                <p:cTn id="60" presetID="2" presetClass="entr" presetSubtype="4" decel="100000"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par>
                          <p:cTn id="64" fill="hold">
                            <p:stCondLst>
                              <p:cond delay="7800"/>
                            </p:stCondLst>
                            <p:childTnLst>
                              <p:par>
                                <p:cTn id="65" presetID="2" presetClass="entr" presetSubtype="4" decel="100000"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ppt_x"/>
                                          </p:val>
                                        </p:tav>
                                        <p:tav tm="100000">
                                          <p:val>
                                            <p:strVal val="#ppt_x"/>
                                          </p:val>
                                        </p:tav>
                                      </p:tavLst>
                                    </p:anim>
                                    <p:anim calcmode="lin" valueType="num">
                                      <p:cBhvr additive="base">
                                        <p:cTn id="6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utoUpdateAnimBg="0"/>
      <p:bldP spid="7" grpId="0" autoUpdateAnimBg="0"/>
      <p:bldP spid="9" grpId="0" animBg="1"/>
      <p:bldP spid="10" grpId="0" animBg="1"/>
      <p:bldP spid="10" grpId="1" animBg="1"/>
      <p:bldP spid="13" grpId="0" autoUpdateAnimBg="0"/>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grpSp>
        <p:nvGrpSpPr>
          <p:cNvPr id="5" name="Group 3">
            <a:extLst>
              <a:ext uri="{FF2B5EF4-FFF2-40B4-BE49-F238E27FC236}">
                <a16:creationId xmlns:a16="http://schemas.microsoft.com/office/drawing/2014/main" id="{C4038CC4-39D2-4A57-AE24-3B92D65CEADC}"/>
              </a:ext>
            </a:extLst>
          </p:cNvPr>
          <p:cNvGrpSpPr/>
          <p:nvPr/>
        </p:nvGrpSpPr>
        <p:grpSpPr>
          <a:xfrm>
            <a:off x="4415428" y="1695495"/>
            <a:ext cx="3320933" cy="4342448"/>
            <a:chOff x="4754986" y="2153427"/>
            <a:chExt cx="2697134" cy="3526769"/>
          </a:xfrm>
        </p:grpSpPr>
        <p:sp>
          <p:nvSpPr>
            <p:cNvPr id="6" name="Freeform 78">
              <a:extLst>
                <a:ext uri="{FF2B5EF4-FFF2-40B4-BE49-F238E27FC236}">
                  <a16:creationId xmlns:a16="http://schemas.microsoft.com/office/drawing/2014/main" id="{3A07F0A0-A7D0-49B9-B178-6D00484CF8CD}"/>
                </a:ext>
              </a:extLst>
            </p:cNvPr>
            <p:cNvSpPr>
              <a:spLocks/>
            </p:cNvSpPr>
            <p:nvPr/>
          </p:nvSpPr>
          <p:spPr bwMode="auto">
            <a:xfrm>
              <a:off x="4807460" y="3896065"/>
              <a:ext cx="1295253" cy="1784131"/>
            </a:xfrm>
            <a:custGeom>
              <a:avLst/>
              <a:gdLst>
                <a:gd name="connsiteX0" fmla="*/ 1295252 w 1295253"/>
                <a:gd name="connsiteY0" fmla="*/ 0 h 1784131"/>
                <a:gd name="connsiteX1" fmla="*/ 1295252 w 1295253"/>
                <a:gd name="connsiteY1" fmla="*/ 3485 h 1784131"/>
                <a:gd name="connsiteX2" fmla="*/ 1295252 w 1295253"/>
                <a:gd name="connsiteY2" fmla="*/ 9020 h 1784131"/>
                <a:gd name="connsiteX3" fmla="*/ 1295253 w 1295253"/>
                <a:gd name="connsiteY3" fmla="*/ 9020 h 1784131"/>
                <a:gd name="connsiteX4" fmla="*/ 1295253 w 1295253"/>
                <a:gd name="connsiteY4" fmla="*/ 1784130 h 1784131"/>
                <a:gd name="connsiteX5" fmla="*/ 1295252 w 1295253"/>
                <a:gd name="connsiteY5" fmla="*/ 1784129 h 1784131"/>
                <a:gd name="connsiteX6" fmla="*/ 1295252 w 1295253"/>
                <a:gd name="connsiteY6" fmla="*/ 1784131 h 1784131"/>
                <a:gd name="connsiteX7" fmla="*/ 1289916 w 1295253"/>
                <a:gd name="connsiteY7" fmla="*/ 1779839 h 1784131"/>
                <a:gd name="connsiteX8" fmla="*/ 1289264 w 1295253"/>
                <a:gd name="connsiteY8" fmla="*/ 1779305 h 1784131"/>
                <a:gd name="connsiteX9" fmla="*/ 1285709 w 1295253"/>
                <a:gd name="connsiteY9" fmla="*/ 1776442 h 1784131"/>
                <a:gd name="connsiteX10" fmla="*/ 1278981 w 1295253"/>
                <a:gd name="connsiteY10" fmla="*/ 1770899 h 1784131"/>
                <a:gd name="connsiteX11" fmla="*/ 1274454 w 1295253"/>
                <a:gd name="connsiteY11" fmla="*/ 1767198 h 1784131"/>
                <a:gd name="connsiteX12" fmla="*/ 1271339 w 1295253"/>
                <a:gd name="connsiteY12" fmla="*/ 1764603 h 1784131"/>
                <a:gd name="connsiteX13" fmla="*/ 1258397 w 1295253"/>
                <a:gd name="connsiteY13" fmla="*/ 1753940 h 1784131"/>
                <a:gd name="connsiteX14" fmla="*/ 924699 w 1295253"/>
                <a:gd name="connsiteY14" fmla="*/ 1448778 h 1784131"/>
                <a:gd name="connsiteX15" fmla="*/ 885343 w 1295253"/>
                <a:gd name="connsiteY15" fmla="*/ 1408842 h 1784131"/>
                <a:gd name="connsiteX16" fmla="*/ 884367 w 1295253"/>
                <a:gd name="connsiteY16" fmla="*/ 1407885 h 1784131"/>
                <a:gd name="connsiteX17" fmla="*/ 883417 w 1295253"/>
                <a:gd name="connsiteY17" fmla="*/ 1406888 h 1784131"/>
                <a:gd name="connsiteX18" fmla="*/ 832405 w 1295253"/>
                <a:gd name="connsiteY18" fmla="*/ 1355125 h 1784131"/>
                <a:gd name="connsiteX19" fmla="*/ 794341 w 1295253"/>
                <a:gd name="connsiteY19" fmla="*/ 1313361 h 1784131"/>
                <a:gd name="connsiteX20" fmla="*/ 742842 w 1295253"/>
                <a:gd name="connsiteY20" fmla="*/ 1259289 h 1784131"/>
                <a:gd name="connsiteX21" fmla="*/ 685733 w 1295253"/>
                <a:gd name="connsiteY21" fmla="*/ 1194198 h 1784131"/>
                <a:gd name="connsiteX22" fmla="*/ 638119 w 1295253"/>
                <a:gd name="connsiteY22" fmla="*/ 1141956 h 1784131"/>
                <a:gd name="connsiteX23" fmla="*/ 619297 w 1295253"/>
                <a:gd name="connsiteY23" fmla="*/ 1118475 h 1784131"/>
                <a:gd name="connsiteX24" fmla="*/ 596804 w 1295253"/>
                <a:gd name="connsiteY24" fmla="*/ 1092837 h 1784131"/>
                <a:gd name="connsiteX25" fmla="*/ 452796 w 1295253"/>
                <a:gd name="connsiteY25" fmla="*/ 911354 h 1784131"/>
                <a:gd name="connsiteX26" fmla="*/ 453050 w 1295253"/>
                <a:gd name="connsiteY26" fmla="*/ 911076 h 1784131"/>
                <a:gd name="connsiteX27" fmla="*/ 444115 w 1295253"/>
                <a:gd name="connsiteY27" fmla="*/ 899929 h 1784131"/>
                <a:gd name="connsiteX28" fmla="*/ 120377 w 1295253"/>
                <a:gd name="connsiteY28" fmla="*/ 356324 h 1784131"/>
                <a:gd name="connsiteX29" fmla="*/ 0 w 1295253"/>
                <a:gd name="connsiteY29" fmla="*/ 9020 h 1784131"/>
                <a:gd name="connsiteX30" fmla="*/ 1286485 w 1295253"/>
                <a:gd name="connsiteY30" fmla="*/ 9020 h 178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95253" h="1784131">
                  <a:moveTo>
                    <a:pt x="1295252" y="0"/>
                  </a:moveTo>
                  <a:cubicBezTo>
                    <a:pt x="1295252" y="0"/>
                    <a:pt x="1295252" y="0"/>
                    <a:pt x="1295252" y="3485"/>
                  </a:cubicBezTo>
                  <a:lnTo>
                    <a:pt x="1295252" y="9020"/>
                  </a:lnTo>
                  <a:lnTo>
                    <a:pt x="1295253" y="9020"/>
                  </a:lnTo>
                  <a:cubicBezTo>
                    <a:pt x="1295253" y="9020"/>
                    <a:pt x="1295253" y="9020"/>
                    <a:pt x="1295253" y="1784130"/>
                  </a:cubicBezTo>
                  <a:lnTo>
                    <a:pt x="1295252" y="1784129"/>
                  </a:lnTo>
                  <a:lnTo>
                    <a:pt x="1295252" y="1784131"/>
                  </a:lnTo>
                  <a:cubicBezTo>
                    <a:pt x="1295252" y="1784131"/>
                    <a:pt x="1293428" y="1782681"/>
                    <a:pt x="1289916" y="1779839"/>
                  </a:cubicBezTo>
                  <a:lnTo>
                    <a:pt x="1289264" y="1779305"/>
                  </a:lnTo>
                  <a:lnTo>
                    <a:pt x="1285709" y="1776442"/>
                  </a:lnTo>
                  <a:lnTo>
                    <a:pt x="1278981" y="1770899"/>
                  </a:lnTo>
                  <a:lnTo>
                    <a:pt x="1274454" y="1767198"/>
                  </a:lnTo>
                  <a:lnTo>
                    <a:pt x="1271339" y="1764603"/>
                  </a:lnTo>
                  <a:lnTo>
                    <a:pt x="1258397" y="1753940"/>
                  </a:lnTo>
                  <a:cubicBezTo>
                    <a:pt x="1199173" y="1704561"/>
                    <a:pt x="1074176" y="1596976"/>
                    <a:pt x="924699" y="1448778"/>
                  </a:cubicBezTo>
                  <a:lnTo>
                    <a:pt x="885343" y="1408842"/>
                  </a:lnTo>
                  <a:lnTo>
                    <a:pt x="884367" y="1407885"/>
                  </a:lnTo>
                  <a:lnTo>
                    <a:pt x="883417" y="1406888"/>
                  </a:lnTo>
                  <a:lnTo>
                    <a:pt x="832405" y="1355125"/>
                  </a:lnTo>
                  <a:lnTo>
                    <a:pt x="794341" y="1313361"/>
                  </a:lnTo>
                  <a:lnTo>
                    <a:pt x="742842" y="1259289"/>
                  </a:lnTo>
                  <a:lnTo>
                    <a:pt x="685733" y="1194198"/>
                  </a:lnTo>
                  <a:lnTo>
                    <a:pt x="638119" y="1141956"/>
                  </a:lnTo>
                  <a:lnTo>
                    <a:pt x="619297" y="1118475"/>
                  </a:lnTo>
                  <a:lnTo>
                    <a:pt x="596804" y="1092837"/>
                  </a:lnTo>
                  <a:cubicBezTo>
                    <a:pt x="548099" y="1034691"/>
                    <a:pt x="499733" y="974039"/>
                    <a:pt x="452796" y="911354"/>
                  </a:cubicBezTo>
                  <a:lnTo>
                    <a:pt x="453050" y="911076"/>
                  </a:lnTo>
                  <a:lnTo>
                    <a:pt x="444115" y="899929"/>
                  </a:lnTo>
                  <a:cubicBezTo>
                    <a:pt x="318397" y="730460"/>
                    <a:pt x="203437" y="546256"/>
                    <a:pt x="120377" y="356324"/>
                  </a:cubicBezTo>
                  <a:cubicBezTo>
                    <a:pt x="67411" y="235733"/>
                    <a:pt x="26483" y="119965"/>
                    <a:pt x="0" y="9020"/>
                  </a:cubicBezTo>
                  <a:lnTo>
                    <a:pt x="1286485" y="9020"/>
                  </a:lnTo>
                  <a:close/>
                </a:path>
              </a:pathLst>
            </a:custGeom>
            <a:solidFill>
              <a:srgbClr val="BE6867">
                <a:alpha val="78000"/>
              </a:srgbClr>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7" name="Freeform 73">
              <a:extLst>
                <a:ext uri="{FF2B5EF4-FFF2-40B4-BE49-F238E27FC236}">
                  <a16:creationId xmlns:a16="http://schemas.microsoft.com/office/drawing/2014/main" id="{9856A5A9-4D3D-446D-8206-24DBCD83EB1F}"/>
                </a:ext>
              </a:extLst>
            </p:cNvPr>
            <p:cNvSpPr>
              <a:spLocks/>
            </p:cNvSpPr>
            <p:nvPr/>
          </p:nvSpPr>
          <p:spPr bwMode="auto">
            <a:xfrm>
              <a:off x="4754986" y="2153428"/>
              <a:ext cx="1347728" cy="2132297"/>
            </a:xfrm>
            <a:custGeom>
              <a:avLst/>
              <a:gdLst>
                <a:gd name="connsiteX0" fmla="*/ 1345319 w 1347728"/>
                <a:gd name="connsiteY0" fmla="*/ 0 h 2132297"/>
                <a:gd name="connsiteX1" fmla="*/ 1347727 w 1347728"/>
                <a:gd name="connsiteY1" fmla="*/ 0 h 2132297"/>
                <a:gd name="connsiteX2" fmla="*/ 1347728 w 1347728"/>
                <a:gd name="connsiteY2" fmla="*/ 0 h 2132297"/>
                <a:gd name="connsiteX3" fmla="*/ 1347728 w 1347728"/>
                <a:gd name="connsiteY3" fmla="*/ 1730011 h 2132297"/>
                <a:gd name="connsiteX4" fmla="*/ 1347727 w 1347728"/>
                <a:gd name="connsiteY4" fmla="*/ 1730010 h 2132297"/>
                <a:gd name="connsiteX5" fmla="*/ 1347727 w 1347728"/>
                <a:gd name="connsiteY5" fmla="*/ 1751616 h 2132297"/>
                <a:gd name="connsiteX6" fmla="*/ 967215 w 1347728"/>
                <a:gd name="connsiteY6" fmla="*/ 1751616 h 2132297"/>
                <a:gd name="connsiteX7" fmla="*/ 1000931 w 1347728"/>
                <a:gd name="connsiteY7" fmla="*/ 1876903 h 2132297"/>
                <a:gd name="connsiteX8" fmla="*/ 745651 w 1347728"/>
                <a:gd name="connsiteY8" fmla="*/ 2132297 h 2132297"/>
                <a:gd name="connsiteX9" fmla="*/ 487962 w 1347728"/>
                <a:gd name="connsiteY9" fmla="*/ 1876903 h 2132297"/>
                <a:gd name="connsiteX10" fmla="*/ 521679 w 1347728"/>
                <a:gd name="connsiteY10" fmla="*/ 1751616 h 2132297"/>
                <a:gd name="connsiteX11" fmla="*/ 52059 w 1347728"/>
                <a:gd name="connsiteY11" fmla="*/ 1751616 h 2132297"/>
                <a:gd name="connsiteX12" fmla="*/ 112996 w 1347728"/>
                <a:gd name="connsiteY12" fmla="*/ 800807 h 2132297"/>
                <a:gd name="connsiteX13" fmla="*/ 157046 w 1347728"/>
                <a:gd name="connsiteY13" fmla="*/ 714666 h 2132297"/>
                <a:gd name="connsiteX14" fmla="*/ 155301 w 1347728"/>
                <a:gd name="connsiteY14" fmla="*/ 713208 h 2132297"/>
                <a:gd name="connsiteX15" fmla="*/ 169790 w 1347728"/>
                <a:gd name="connsiteY15" fmla="*/ 689745 h 2132297"/>
                <a:gd name="connsiteX16" fmla="*/ 190574 w 1347728"/>
                <a:gd name="connsiteY16" fmla="*/ 649101 h 2132297"/>
                <a:gd name="connsiteX17" fmla="*/ 244285 w 1347728"/>
                <a:gd name="connsiteY17" fmla="*/ 569107 h 2132297"/>
                <a:gd name="connsiteX18" fmla="*/ 256477 w 1347728"/>
                <a:gd name="connsiteY18" fmla="*/ 549363 h 2132297"/>
                <a:gd name="connsiteX19" fmla="*/ 262751 w 1347728"/>
                <a:gd name="connsiteY19" fmla="*/ 541603 h 2132297"/>
                <a:gd name="connsiteX20" fmla="*/ 283562 w 1347728"/>
                <a:gd name="connsiteY20" fmla="*/ 510609 h 2132297"/>
                <a:gd name="connsiteX21" fmla="*/ 383607 w 1347728"/>
                <a:gd name="connsiteY21" fmla="*/ 392148 h 2132297"/>
                <a:gd name="connsiteX22" fmla="*/ 388969 w 1347728"/>
                <a:gd name="connsiteY22" fmla="*/ 385518 h 2132297"/>
                <a:gd name="connsiteX23" fmla="*/ 1345319 w 1347728"/>
                <a:gd name="connsiteY23" fmla="*/ 0 h 2132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7728" h="2132297">
                  <a:moveTo>
                    <a:pt x="1345319" y="0"/>
                  </a:moveTo>
                  <a:cubicBezTo>
                    <a:pt x="1345319" y="0"/>
                    <a:pt x="1345319" y="0"/>
                    <a:pt x="1347727" y="0"/>
                  </a:cubicBezTo>
                  <a:lnTo>
                    <a:pt x="1347728" y="0"/>
                  </a:lnTo>
                  <a:cubicBezTo>
                    <a:pt x="1347728" y="0"/>
                    <a:pt x="1347728" y="0"/>
                    <a:pt x="1347728" y="1730011"/>
                  </a:cubicBezTo>
                  <a:lnTo>
                    <a:pt x="1347727" y="1730010"/>
                  </a:lnTo>
                  <a:lnTo>
                    <a:pt x="1347727" y="1751616"/>
                  </a:lnTo>
                  <a:cubicBezTo>
                    <a:pt x="1347727" y="1751616"/>
                    <a:pt x="1347727" y="1751616"/>
                    <a:pt x="967215" y="1751616"/>
                  </a:cubicBezTo>
                  <a:cubicBezTo>
                    <a:pt x="988890" y="1790166"/>
                    <a:pt x="1000931" y="1831125"/>
                    <a:pt x="1000931" y="1876903"/>
                  </a:cubicBezTo>
                  <a:cubicBezTo>
                    <a:pt x="1000931" y="2019057"/>
                    <a:pt x="885333" y="2132297"/>
                    <a:pt x="745651" y="2132297"/>
                  </a:cubicBezTo>
                  <a:cubicBezTo>
                    <a:pt x="603561" y="2132297"/>
                    <a:pt x="487962" y="2019057"/>
                    <a:pt x="487962" y="1876903"/>
                  </a:cubicBezTo>
                  <a:cubicBezTo>
                    <a:pt x="487962" y="1831125"/>
                    <a:pt x="500004" y="1790166"/>
                    <a:pt x="521679" y="1751616"/>
                  </a:cubicBezTo>
                  <a:cubicBezTo>
                    <a:pt x="521679" y="1751616"/>
                    <a:pt x="521679" y="1751616"/>
                    <a:pt x="52059" y="1751616"/>
                  </a:cubicBezTo>
                  <a:cubicBezTo>
                    <a:pt x="-41263" y="1382680"/>
                    <a:pt x="-1940" y="1064568"/>
                    <a:pt x="112996" y="800807"/>
                  </a:cubicBezTo>
                  <a:lnTo>
                    <a:pt x="157046" y="714666"/>
                  </a:lnTo>
                  <a:lnTo>
                    <a:pt x="155301" y="713208"/>
                  </a:lnTo>
                  <a:lnTo>
                    <a:pt x="169790" y="689745"/>
                  </a:lnTo>
                  <a:lnTo>
                    <a:pt x="190574" y="649101"/>
                  </a:lnTo>
                  <a:lnTo>
                    <a:pt x="244285" y="569107"/>
                  </a:lnTo>
                  <a:lnTo>
                    <a:pt x="256477" y="549363"/>
                  </a:lnTo>
                  <a:lnTo>
                    <a:pt x="262751" y="541603"/>
                  </a:lnTo>
                  <a:lnTo>
                    <a:pt x="283562" y="510609"/>
                  </a:lnTo>
                  <a:lnTo>
                    <a:pt x="383607" y="392148"/>
                  </a:lnTo>
                  <a:lnTo>
                    <a:pt x="388969" y="385518"/>
                  </a:lnTo>
                  <a:cubicBezTo>
                    <a:pt x="728630" y="26504"/>
                    <a:pt x="1212827" y="0"/>
                    <a:pt x="1345319" y="0"/>
                  </a:cubicBezTo>
                  <a:close/>
                </a:path>
              </a:pathLst>
            </a:custGeom>
            <a:solidFill>
              <a:srgbClr val="BE6867"/>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9" name="Freeform 74">
              <a:extLst>
                <a:ext uri="{FF2B5EF4-FFF2-40B4-BE49-F238E27FC236}">
                  <a16:creationId xmlns:a16="http://schemas.microsoft.com/office/drawing/2014/main" id="{676F05CA-FB24-485D-8DD0-58849AF1EBE3}"/>
                </a:ext>
              </a:extLst>
            </p:cNvPr>
            <p:cNvSpPr>
              <a:spLocks/>
            </p:cNvSpPr>
            <p:nvPr/>
          </p:nvSpPr>
          <p:spPr bwMode="auto">
            <a:xfrm>
              <a:off x="5718465" y="2153427"/>
              <a:ext cx="1733655" cy="1751659"/>
            </a:xfrm>
            <a:custGeom>
              <a:avLst/>
              <a:gdLst>
                <a:gd name="connsiteX0" fmla="*/ 384247 w 1733655"/>
                <a:gd name="connsiteY0" fmla="*/ 0 h 1751659"/>
                <a:gd name="connsiteX1" fmla="*/ 386659 w 1733655"/>
                <a:gd name="connsiteY1" fmla="*/ 0 h 1751659"/>
                <a:gd name="connsiteX2" fmla="*/ 1343949 w 1733655"/>
                <a:gd name="connsiteY2" fmla="*/ 385510 h 1751659"/>
                <a:gd name="connsiteX3" fmla="*/ 1733564 w 1733655"/>
                <a:gd name="connsiteY3" fmla="*/ 1333547 h 1751659"/>
                <a:gd name="connsiteX4" fmla="*/ 1733559 w 1733655"/>
                <a:gd name="connsiteY4" fmla="*/ 1333647 h 1751659"/>
                <a:gd name="connsiteX5" fmla="*/ 1733564 w 1733655"/>
                <a:gd name="connsiteY5" fmla="*/ 1333718 h 1751659"/>
                <a:gd name="connsiteX6" fmla="*/ 1681533 w 1733655"/>
                <a:gd name="connsiteY6" fmla="*/ 1751659 h 1751659"/>
                <a:gd name="connsiteX7" fmla="*/ 1678999 w 1733655"/>
                <a:gd name="connsiteY7" fmla="*/ 1751659 h 1751659"/>
                <a:gd name="connsiteX8" fmla="*/ 1672981 w 1733655"/>
                <a:gd name="connsiteY8" fmla="*/ 1751659 h 1751659"/>
                <a:gd name="connsiteX9" fmla="*/ 1661263 w 1733655"/>
                <a:gd name="connsiteY9" fmla="*/ 1751659 h 1751659"/>
                <a:gd name="connsiteX10" fmla="*/ 1641943 w 1733655"/>
                <a:gd name="connsiteY10" fmla="*/ 1751659 h 1751659"/>
                <a:gd name="connsiteX11" fmla="*/ 1613121 w 1733655"/>
                <a:gd name="connsiteY11" fmla="*/ 1751659 h 1751659"/>
                <a:gd name="connsiteX12" fmla="*/ 1572898 w 1733655"/>
                <a:gd name="connsiteY12" fmla="*/ 1751659 h 1751659"/>
                <a:gd name="connsiteX13" fmla="*/ 1519372 w 1733655"/>
                <a:gd name="connsiteY13" fmla="*/ 1751659 h 1751659"/>
                <a:gd name="connsiteX14" fmla="*/ 1450644 w 1733655"/>
                <a:gd name="connsiteY14" fmla="*/ 1751659 h 1751659"/>
                <a:gd name="connsiteX15" fmla="*/ 1364813 w 1733655"/>
                <a:gd name="connsiteY15" fmla="*/ 1751659 h 1751659"/>
                <a:gd name="connsiteX16" fmla="*/ 1259978 w 1733655"/>
                <a:gd name="connsiteY16" fmla="*/ 1751659 h 1751659"/>
                <a:gd name="connsiteX17" fmla="*/ 1134240 w 1733655"/>
                <a:gd name="connsiteY17" fmla="*/ 1751659 h 1751659"/>
                <a:gd name="connsiteX18" fmla="*/ 985699 w 1733655"/>
                <a:gd name="connsiteY18" fmla="*/ 1751659 h 1751659"/>
                <a:gd name="connsiteX19" fmla="*/ 812453 w 1733655"/>
                <a:gd name="connsiteY19" fmla="*/ 1751659 h 1751659"/>
                <a:gd name="connsiteX20" fmla="*/ 612602 w 1733655"/>
                <a:gd name="connsiteY20" fmla="*/ 1751659 h 1751659"/>
                <a:gd name="connsiteX21" fmla="*/ 502107 w 1733655"/>
                <a:gd name="connsiteY21" fmla="*/ 1751659 h 1751659"/>
                <a:gd name="connsiteX22" fmla="*/ 384247 w 1733655"/>
                <a:gd name="connsiteY22" fmla="*/ 1751659 h 1751659"/>
                <a:gd name="connsiteX23" fmla="*/ 384247 w 1733655"/>
                <a:gd name="connsiteY23" fmla="*/ 1101255 h 1751659"/>
                <a:gd name="connsiteX24" fmla="*/ 384247 w 1733655"/>
                <a:gd name="connsiteY24" fmla="*/ 1031687 h 1751659"/>
                <a:gd name="connsiteX25" fmla="*/ 354623 w 1733655"/>
                <a:gd name="connsiteY25" fmla="*/ 1047823 h 1751659"/>
                <a:gd name="connsiteX26" fmla="*/ 255263 w 1733655"/>
                <a:gd name="connsiteY26" fmla="*/ 1067954 h 1751659"/>
                <a:gd name="connsiteX27" fmla="*/ 0 w 1733655"/>
                <a:gd name="connsiteY27" fmla="*/ 811789 h 1751659"/>
                <a:gd name="connsiteX28" fmla="*/ 255263 w 1733655"/>
                <a:gd name="connsiteY28" fmla="*/ 555624 h 1751659"/>
                <a:gd name="connsiteX29" fmla="*/ 354623 w 1733655"/>
                <a:gd name="connsiteY29" fmla="*/ 575755 h 1751659"/>
                <a:gd name="connsiteX30" fmla="*/ 384247 w 1733655"/>
                <a:gd name="connsiteY30" fmla="*/ 591891 h 1751659"/>
                <a:gd name="connsiteX31" fmla="*/ 384247 w 1733655"/>
                <a:gd name="connsiteY31" fmla="*/ 578184 h 1751659"/>
                <a:gd name="connsiteX32" fmla="*/ 384247 w 1733655"/>
                <a:gd name="connsiteY32" fmla="*/ 0 h 175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33655" h="1751659">
                  <a:moveTo>
                    <a:pt x="384247" y="0"/>
                  </a:moveTo>
                  <a:cubicBezTo>
                    <a:pt x="384247" y="0"/>
                    <a:pt x="384247" y="0"/>
                    <a:pt x="386659" y="0"/>
                  </a:cubicBezTo>
                  <a:cubicBezTo>
                    <a:pt x="519281" y="0"/>
                    <a:pt x="1003954" y="26504"/>
                    <a:pt x="1343949" y="385510"/>
                  </a:cubicBezTo>
                  <a:cubicBezTo>
                    <a:pt x="1566393" y="622237"/>
                    <a:pt x="1729156" y="940282"/>
                    <a:pt x="1733564" y="1333547"/>
                  </a:cubicBezTo>
                  <a:lnTo>
                    <a:pt x="1733559" y="1333647"/>
                  </a:lnTo>
                  <a:lnTo>
                    <a:pt x="1733564" y="1333718"/>
                  </a:lnTo>
                  <a:cubicBezTo>
                    <a:pt x="1735034" y="1464753"/>
                    <a:pt x="1718908" y="1604142"/>
                    <a:pt x="1681533" y="1751659"/>
                  </a:cubicBezTo>
                  <a:lnTo>
                    <a:pt x="1678999" y="1751659"/>
                  </a:lnTo>
                  <a:lnTo>
                    <a:pt x="1672981" y="1751659"/>
                  </a:lnTo>
                  <a:lnTo>
                    <a:pt x="1661263" y="1751659"/>
                  </a:lnTo>
                  <a:lnTo>
                    <a:pt x="1641943" y="1751659"/>
                  </a:lnTo>
                  <a:lnTo>
                    <a:pt x="1613121" y="1751659"/>
                  </a:lnTo>
                  <a:lnTo>
                    <a:pt x="1572898" y="1751659"/>
                  </a:lnTo>
                  <a:lnTo>
                    <a:pt x="1519372" y="1751659"/>
                  </a:lnTo>
                  <a:lnTo>
                    <a:pt x="1450644" y="1751659"/>
                  </a:lnTo>
                  <a:lnTo>
                    <a:pt x="1364813" y="1751659"/>
                  </a:lnTo>
                  <a:lnTo>
                    <a:pt x="1259978" y="1751659"/>
                  </a:lnTo>
                  <a:lnTo>
                    <a:pt x="1134240" y="1751659"/>
                  </a:lnTo>
                  <a:lnTo>
                    <a:pt x="985699" y="1751659"/>
                  </a:lnTo>
                  <a:lnTo>
                    <a:pt x="812453" y="1751659"/>
                  </a:lnTo>
                  <a:lnTo>
                    <a:pt x="612602" y="1751659"/>
                  </a:lnTo>
                  <a:lnTo>
                    <a:pt x="502107" y="1751659"/>
                  </a:lnTo>
                  <a:lnTo>
                    <a:pt x="384247" y="1751659"/>
                  </a:lnTo>
                  <a:cubicBezTo>
                    <a:pt x="384247" y="1751659"/>
                    <a:pt x="384247" y="1751659"/>
                    <a:pt x="384247" y="1101255"/>
                  </a:cubicBezTo>
                  <a:lnTo>
                    <a:pt x="384247" y="1031687"/>
                  </a:lnTo>
                  <a:lnTo>
                    <a:pt x="354623" y="1047823"/>
                  </a:lnTo>
                  <a:cubicBezTo>
                    <a:pt x="324083" y="1060786"/>
                    <a:pt x="290507" y="1067954"/>
                    <a:pt x="255263" y="1067954"/>
                  </a:cubicBezTo>
                  <a:cubicBezTo>
                    <a:pt x="114285" y="1067954"/>
                    <a:pt x="0" y="953265"/>
                    <a:pt x="0" y="811789"/>
                  </a:cubicBezTo>
                  <a:cubicBezTo>
                    <a:pt x="0" y="670313"/>
                    <a:pt x="114285" y="555624"/>
                    <a:pt x="255263" y="555624"/>
                  </a:cubicBezTo>
                  <a:cubicBezTo>
                    <a:pt x="290507" y="555624"/>
                    <a:pt x="324083" y="562792"/>
                    <a:pt x="354623" y="575755"/>
                  </a:cubicBezTo>
                  <a:lnTo>
                    <a:pt x="384247" y="591891"/>
                  </a:lnTo>
                  <a:lnTo>
                    <a:pt x="384247" y="578184"/>
                  </a:lnTo>
                  <a:cubicBezTo>
                    <a:pt x="384247" y="410545"/>
                    <a:pt x="384247" y="218958"/>
                    <a:pt x="384247" y="0"/>
                  </a:cubicBezTo>
                  <a:close/>
                </a:path>
              </a:pathLst>
            </a:custGeom>
            <a:solidFill>
              <a:srgbClr val="BE6867">
                <a:alpha val="78000"/>
              </a:srgbClr>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10" name="Freeform 76">
              <a:extLst>
                <a:ext uri="{FF2B5EF4-FFF2-40B4-BE49-F238E27FC236}">
                  <a16:creationId xmlns:a16="http://schemas.microsoft.com/office/drawing/2014/main" id="{A49DEC77-C214-4A73-91EA-6E9371A47978}"/>
                </a:ext>
              </a:extLst>
            </p:cNvPr>
            <p:cNvSpPr>
              <a:spLocks noChangeArrowheads="1"/>
            </p:cNvSpPr>
            <p:nvPr/>
          </p:nvSpPr>
          <p:spPr bwMode="auto">
            <a:xfrm>
              <a:off x="6102713" y="3524446"/>
              <a:ext cx="1297057" cy="2155748"/>
            </a:xfrm>
            <a:custGeom>
              <a:avLst/>
              <a:gdLst>
                <a:gd name="connsiteX0" fmla="*/ 718884 w 1297057"/>
                <a:gd name="connsiteY0" fmla="*/ 0 h 2155748"/>
                <a:gd name="connsiteX1" fmla="*/ 974147 w 1297057"/>
                <a:gd name="connsiteY1" fmla="*/ 257067 h 2155748"/>
                <a:gd name="connsiteX2" fmla="*/ 954087 w 1297057"/>
                <a:gd name="connsiteY2" fmla="*/ 357129 h 2155748"/>
                <a:gd name="connsiteX3" fmla="*/ 941417 w 1297057"/>
                <a:gd name="connsiteY3" fmla="*/ 380638 h 2155748"/>
                <a:gd name="connsiteX4" fmla="*/ 1297057 w 1297057"/>
                <a:gd name="connsiteY4" fmla="*/ 380638 h 2155748"/>
                <a:gd name="connsiteX5" fmla="*/ 1176513 w 1297057"/>
                <a:gd name="connsiteY5" fmla="*/ 727942 h 2155748"/>
                <a:gd name="connsiteX6" fmla="*/ 949971 w 1297057"/>
                <a:gd name="connsiteY6" fmla="*/ 1133281 h 2155748"/>
                <a:gd name="connsiteX7" fmla="*/ 899582 w 1297057"/>
                <a:gd name="connsiteY7" fmla="*/ 1204736 h 2155748"/>
                <a:gd name="connsiteX8" fmla="*/ 900183 w 1297057"/>
                <a:gd name="connsiteY8" fmla="*/ 1205486 h 2155748"/>
                <a:gd name="connsiteX9" fmla="*/ 888296 w 1297057"/>
                <a:gd name="connsiteY9" fmla="*/ 1220740 h 2155748"/>
                <a:gd name="connsiteX10" fmla="*/ 860122 w 1297057"/>
                <a:gd name="connsiteY10" fmla="*/ 1260694 h 2155748"/>
                <a:gd name="connsiteX11" fmla="*/ 0 w 1297057"/>
                <a:gd name="connsiteY11" fmla="*/ 2155748 h 2155748"/>
                <a:gd name="connsiteX12" fmla="*/ 0 w 1297057"/>
                <a:gd name="connsiteY12" fmla="*/ 380638 h 2155748"/>
                <a:gd name="connsiteX13" fmla="*/ 496352 w 1297057"/>
                <a:gd name="connsiteY13" fmla="*/ 380638 h 2155748"/>
                <a:gd name="connsiteX14" fmla="*/ 483681 w 1297057"/>
                <a:gd name="connsiteY14" fmla="*/ 357129 h 2155748"/>
                <a:gd name="connsiteX15" fmla="*/ 463621 w 1297057"/>
                <a:gd name="connsiteY15" fmla="*/ 257067 h 2155748"/>
                <a:gd name="connsiteX16" fmla="*/ 718884 w 1297057"/>
                <a:gd name="connsiteY16" fmla="*/ 0 h 215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7057" h="2155748">
                  <a:moveTo>
                    <a:pt x="718884" y="0"/>
                  </a:moveTo>
                  <a:cubicBezTo>
                    <a:pt x="859862" y="0"/>
                    <a:pt x="974147" y="115093"/>
                    <a:pt x="974147" y="257067"/>
                  </a:cubicBezTo>
                  <a:cubicBezTo>
                    <a:pt x="974147" y="292561"/>
                    <a:pt x="967004" y="326374"/>
                    <a:pt x="954087" y="357129"/>
                  </a:cubicBezTo>
                  <a:lnTo>
                    <a:pt x="941417" y="380638"/>
                  </a:lnTo>
                  <a:lnTo>
                    <a:pt x="1297057" y="380638"/>
                  </a:lnTo>
                  <a:cubicBezTo>
                    <a:pt x="1270537" y="491583"/>
                    <a:pt x="1229552" y="607351"/>
                    <a:pt x="1176513" y="727942"/>
                  </a:cubicBezTo>
                  <a:cubicBezTo>
                    <a:pt x="1115487" y="867226"/>
                    <a:pt x="1037171" y="1003541"/>
                    <a:pt x="949971" y="1133281"/>
                  </a:cubicBezTo>
                  <a:lnTo>
                    <a:pt x="899582" y="1204736"/>
                  </a:lnTo>
                  <a:lnTo>
                    <a:pt x="900183" y="1205486"/>
                  </a:lnTo>
                  <a:lnTo>
                    <a:pt x="888296" y="1220740"/>
                  </a:lnTo>
                  <a:lnTo>
                    <a:pt x="860122" y="1260694"/>
                  </a:lnTo>
                  <a:cubicBezTo>
                    <a:pt x="491369" y="1760509"/>
                    <a:pt x="25314" y="2135851"/>
                    <a:pt x="0" y="2155748"/>
                  </a:cubicBezTo>
                  <a:cubicBezTo>
                    <a:pt x="0" y="2155748"/>
                    <a:pt x="0" y="2155748"/>
                    <a:pt x="0" y="380638"/>
                  </a:cubicBezTo>
                  <a:lnTo>
                    <a:pt x="496352" y="380638"/>
                  </a:lnTo>
                  <a:lnTo>
                    <a:pt x="483681" y="357129"/>
                  </a:lnTo>
                  <a:cubicBezTo>
                    <a:pt x="470764" y="326374"/>
                    <a:pt x="463621" y="292561"/>
                    <a:pt x="463621" y="257067"/>
                  </a:cubicBezTo>
                  <a:cubicBezTo>
                    <a:pt x="463621" y="115093"/>
                    <a:pt x="577906" y="0"/>
                    <a:pt x="718884" y="0"/>
                  </a:cubicBezTo>
                  <a:close/>
                </a:path>
              </a:pathLst>
            </a:custGeom>
            <a:solidFill>
              <a:srgbClr val="BE6867"/>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13" name="Oval 6838">
              <a:extLst>
                <a:ext uri="{FF2B5EF4-FFF2-40B4-BE49-F238E27FC236}">
                  <a16:creationId xmlns:a16="http://schemas.microsoft.com/office/drawing/2014/main" id="{D1B5D360-07D7-44AD-9AC6-4B5D4E922914}"/>
                </a:ext>
              </a:extLst>
            </p:cNvPr>
            <p:cNvSpPr>
              <a:spLocks noChangeArrowheads="1"/>
            </p:cNvSpPr>
            <p:nvPr/>
          </p:nvSpPr>
          <p:spPr bwMode="auto">
            <a:xfrm>
              <a:off x="5952983" y="4577968"/>
              <a:ext cx="512329" cy="514133"/>
            </a:xfrm>
            <a:prstGeom prst="ellipse">
              <a:avLst/>
            </a:prstGeom>
            <a:solidFill>
              <a:srgbClr val="BE6867"/>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4" name="Freeform 79">
              <a:extLst>
                <a:ext uri="{FF2B5EF4-FFF2-40B4-BE49-F238E27FC236}">
                  <a16:creationId xmlns:a16="http://schemas.microsoft.com/office/drawing/2014/main" id="{036731B6-BC3B-4A6E-A58A-89A44C492663}"/>
                </a:ext>
              </a:extLst>
            </p:cNvPr>
            <p:cNvSpPr>
              <a:spLocks noEditPoints="1"/>
            </p:cNvSpPr>
            <p:nvPr/>
          </p:nvSpPr>
          <p:spPr bwMode="auto">
            <a:xfrm>
              <a:off x="5189646" y="3032562"/>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5" name="Freeform 80">
              <a:extLst>
                <a:ext uri="{FF2B5EF4-FFF2-40B4-BE49-F238E27FC236}">
                  <a16:creationId xmlns:a16="http://schemas.microsoft.com/office/drawing/2014/main" id="{DD33D6E2-7781-4A18-A63D-6629F17E83B8}"/>
                </a:ext>
              </a:extLst>
            </p:cNvPr>
            <p:cNvSpPr>
              <a:spLocks noEditPoints="1"/>
            </p:cNvSpPr>
            <p:nvPr/>
          </p:nvSpPr>
          <p:spPr bwMode="auto">
            <a:xfrm>
              <a:off x="5504021" y="4532891"/>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6" name="Freeform 81">
              <a:extLst>
                <a:ext uri="{FF2B5EF4-FFF2-40B4-BE49-F238E27FC236}">
                  <a16:creationId xmlns:a16="http://schemas.microsoft.com/office/drawing/2014/main" id="{E33A26BD-5817-4B3B-B7F1-908E1F98B650}"/>
                </a:ext>
              </a:extLst>
            </p:cNvPr>
            <p:cNvSpPr>
              <a:spLocks noEditPoints="1"/>
            </p:cNvSpPr>
            <p:nvPr/>
          </p:nvSpPr>
          <p:spPr bwMode="auto">
            <a:xfrm>
              <a:off x="6537374" y="2781232"/>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7" name="Freeform 82">
              <a:extLst>
                <a:ext uri="{FF2B5EF4-FFF2-40B4-BE49-F238E27FC236}">
                  <a16:creationId xmlns:a16="http://schemas.microsoft.com/office/drawing/2014/main" id="{A755EB7A-B15D-4AB4-8B20-DDB77B9ED5C5}"/>
                </a:ext>
              </a:extLst>
            </p:cNvPr>
            <p:cNvSpPr>
              <a:spLocks noEditPoints="1"/>
            </p:cNvSpPr>
            <p:nvPr/>
          </p:nvSpPr>
          <p:spPr bwMode="auto">
            <a:xfrm>
              <a:off x="6557549" y="4147415"/>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18" name="组合 17">
            <a:extLst>
              <a:ext uri="{FF2B5EF4-FFF2-40B4-BE49-F238E27FC236}">
                <a16:creationId xmlns:a16="http://schemas.microsoft.com/office/drawing/2014/main" id="{32224E6B-3D8D-4869-841E-A9F4F35B7967}"/>
              </a:ext>
            </a:extLst>
          </p:cNvPr>
          <p:cNvGrpSpPr/>
          <p:nvPr/>
        </p:nvGrpSpPr>
        <p:grpSpPr>
          <a:xfrm>
            <a:off x="406775" y="2069443"/>
            <a:ext cx="11292210" cy="3490851"/>
            <a:chOff x="515481" y="1621332"/>
            <a:chExt cx="7800935" cy="2411566"/>
          </a:xfrm>
        </p:grpSpPr>
        <p:sp>
          <p:nvSpPr>
            <p:cNvPr id="19" name="TextBox 71">
              <a:extLst>
                <a:ext uri="{FF2B5EF4-FFF2-40B4-BE49-F238E27FC236}">
                  <a16:creationId xmlns:a16="http://schemas.microsoft.com/office/drawing/2014/main" id="{30E862BD-C0FF-497C-9A70-4B09CADD6274}"/>
                </a:ext>
              </a:extLst>
            </p:cNvPr>
            <p:cNvSpPr txBox="1">
              <a:spLocks noChangeArrowheads="1"/>
            </p:cNvSpPr>
            <p:nvPr/>
          </p:nvSpPr>
          <p:spPr bwMode="auto">
            <a:xfrm>
              <a:off x="2497992" y="1658241"/>
              <a:ext cx="627525" cy="46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chemeClr val="bg1">
                      <a:lumMod val="50000"/>
                    </a:schemeClr>
                  </a:solidFill>
                  <a:latin typeface="Impact" panose="020B0806030902050204" pitchFamily="34" charset="0"/>
                  <a:ea typeface="微软雅黑" panose="020B0503020204020204" pitchFamily="34" charset="-122"/>
                </a:rPr>
                <a:t>09</a:t>
              </a:r>
              <a:r>
                <a:rPr lang="en-US" altLang="zh-CN" sz="2800" dirty="0">
                  <a:solidFill>
                    <a:schemeClr val="bg1">
                      <a:lumMod val="50000"/>
                    </a:schemeClr>
                  </a:solidFill>
                  <a:latin typeface="Impact" panose="020B0806030902050204" pitchFamily="34" charset="0"/>
                  <a:ea typeface="微软雅黑" panose="020B0503020204020204" pitchFamily="34" charset="-122"/>
                </a:rPr>
                <a:t>%</a:t>
              </a:r>
              <a:endParaRPr lang="zh-CN" altLang="en-US" sz="4000" dirty="0">
                <a:solidFill>
                  <a:schemeClr val="bg1">
                    <a:lumMod val="50000"/>
                  </a:schemeClr>
                </a:solidFill>
                <a:latin typeface="Impact" panose="020B0806030902050204" pitchFamily="34" charset="0"/>
                <a:ea typeface="微软雅黑" panose="020B0503020204020204" pitchFamily="34" charset="-122"/>
              </a:endParaRPr>
            </a:p>
          </p:txBody>
        </p:sp>
        <p:sp>
          <p:nvSpPr>
            <p:cNvPr id="20" name="TextBox 72">
              <a:extLst>
                <a:ext uri="{FF2B5EF4-FFF2-40B4-BE49-F238E27FC236}">
                  <a16:creationId xmlns:a16="http://schemas.microsoft.com/office/drawing/2014/main" id="{7056B71C-6C51-4846-A120-23965C404779}"/>
                </a:ext>
              </a:extLst>
            </p:cNvPr>
            <p:cNvSpPr txBox="1">
              <a:spLocks noChangeArrowheads="1"/>
            </p:cNvSpPr>
            <p:nvPr/>
          </p:nvSpPr>
          <p:spPr bwMode="auto">
            <a:xfrm>
              <a:off x="5617449" y="1621332"/>
              <a:ext cx="624203" cy="46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chemeClr val="bg1">
                      <a:lumMod val="50000"/>
                    </a:schemeClr>
                  </a:solidFill>
                  <a:latin typeface="Impact" panose="020B0806030902050204" pitchFamily="34" charset="0"/>
                  <a:ea typeface="微软雅黑" panose="020B0503020204020204" pitchFamily="34" charset="-122"/>
                </a:rPr>
                <a:t>03</a:t>
              </a:r>
              <a:r>
                <a:rPr lang="en-US" altLang="zh-CN" sz="2800" dirty="0">
                  <a:solidFill>
                    <a:schemeClr val="bg1">
                      <a:lumMod val="50000"/>
                    </a:schemeClr>
                  </a:solidFill>
                  <a:latin typeface="Impact" panose="020B0806030902050204" pitchFamily="34" charset="0"/>
                  <a:ea typeface="微软雅黑" panose="020B0503020204020204" pitchFamily="34" charset="-122"/>
                </a:rPr>
                <a:t>%</a:t>
              </a:r>
              <a:endParaRPr lang="zh-CN" altLang="en-US" sz="4000" dirty="0">
                <a:solidFill>
                  <a:schemeClr val="bg1">
                    <a:lumMod val="50000"/>
                  </a:schemeClr>
                </a:solidFill>
                <a:latin typeface="Impact" panose="020B0806030902050204" pitchFamily="34" charset="0"/>
                <a:ea typeface="微软雅黑" panose="020B0503020204020204" pitchFamily="34" charset="-122"/>
              </a:endParaRPr>
            </a:p>
          </p:txBody>
        </p:sp>
        <p:sp>
          <p:nvSpPr>
            <p:cNvPr id="21" name="TextBox 73">
              <a:extLst>
                <a:ext uri="{FF2B5EF4-FFF2-40B4-BE49-F238E27FC236}">
                  <a16:creationId xmlns:a16="http://schemas.microsoft.com/office/drawing/2014/main" id="{7751CCF6-5C38-4EBB-8301-06CD66BE791B}"/>
                </a:ext>
              </a:extLst>
            </p:cNvPr>
            <p:cNvSpPr txBox="1">
              <a:spLocks noChangeArrowheads="1"/>
            </p:cNvSpPr>
            <p:nvPr/>
          </p:nvSpPr>
          <p:spPr bwMode="auto">
            <a:xfrm>
              <a:off x="2497992" y="3223047"/>
              <a:ext cx="614236" cy="4621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chemeClr val="bg1">
                      <a:lumMod val="50000"/>
                    </a:schemeClr>
                  </a:solidFill>
                  <a:latin typeface="Impact" panose="020B0806030902050204" pitchFamily="34" charset="0"/>
                  <a:ea typeface="微软雅黑" panose="020B0503020204020204" pitchFamily="34" charset="-122"/>
                </a:rPr>
                <a:t>20</a:t>
              </a:r>
              <a:r>
                <a:rPr lang="en-US" altLang="zh-CN" sz="2800" dirty="0">
                  <a:solidFill>
                    <a:schemeClr val="bg1">
                      <a:lumMod val="50000"/>
                    </a:schemeClr>
                  </a:solidFill>
                  <a:latin typeface="Impact" panose="020B0806030902050204" pitchFamily="34" charset="0"/>
                  <a:ea typeface="微软雅黑" panose="020B0503020204020204" pitchFamily="34" charset="-122"/>
                </a:rPr>
                <a:t>%</a:t>
              </a:r>
              <a:endParaRPr lang="zh-CN" altLang="en-US" sz="4000" dirty="0">
                <a:solidFill>
                  <a:schemeClr val="bg1">
                    <a:lumMod val="50000"/>
                  </a:schemeClr>
                </a:solidFill>
                <a:latin typeface="Impact" panose="020B0806030902050204" pitchFamily="34" charset="0"/>
                <a:ea typeface="微软雅黑" panose="020B0503020204020204" pitchFamily="34" charset="-122"/>
              </a:endParaRPr>
            </a:p>
          </p:txBody>
        </p:sp>
        <p:sp>
          <p:nvSpPr>
            <p:cNvPr id="22" name="TextBox 77">
              <a:extLst>
                <a:ext uri="{FF2B5EF4-FFF2-40B4-BE49-F238E27FC236}">
                  <a16:creationId xmlns:a16="http://schemas.microsoft.com/office/drawing/2014/main" id="{15FF4BA9-7C5E-42CA-8AED-3F5CE890E6EC}"/>
                </a:ext>
              </a:extLst>
            </p:cNvPr>
            <p:cNvSpPr txBox="1">
              <a:spLocks noChangeArrowheads="1"/>
            </p:cNvSpPr>
            <p:nvPr/>
          </p:nvSpPr>
          <p:spPr bwMode="auto">
            <a:xfrm>
              <a:off x="5617444" y="3186138"/>
              <a:ext cx="626418" cy="46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r>
                <a:rPr lang="en-US" altLang="zh-CN" sz="4000" dirty="0">
                  <a:solidFill>
                    <a:schemeClr val="bg1">
                      <a:lumMod val="50000"/>
                    </a:schemeClr>
                  </a:solidFill>
                  <a:latin typeface="Impact" panose="020B0806030902050204" pitchFamily="34" charset="0"/>
                  <a:ea typeface="微软雅黑" panose="020B0503020204020204" pitchFamily="34" charset="-122"/>
                </a:rPr>
                <a:t>68</a:t>
              </a:r>
              <a:r>
                <a:rPr lang="en-US" altLang="zh-CN" sz="2800" dirty="0">
                  <a:solidFill>
                    <a:schemeClr val="bg1">
                      <a:lumMod val="50000"/>
                    </a:schemeClr>
                  </a:solidFill>
                  <a:latin typeface="Impact" panose="020B0806030902050204" pitchFamily="34" charset="0"/>
                  <a:ea typeface="微软雅黑" panose="020B0503020204020204" pitchFamily="34" charset="-122"/>
                </a:rPr>
                <a:t>%</a:t>
              </a:r>
              <a:endParaRPr lang="zh-CN" altLang="en-US" sz="4000" dirty="0">
                <a:solidFill>
                  <a:schemeClr val="bg1">
                    <a:lumMod val="50000"/>
                  </a:schemeClr>
                </a:solidFill>
                <a:latin typeface="Impact" panose="020B0806030902050204" pitchFamily="34" charset="0"/>
                <a:ea typeface="微软雅黑" panose="020B0503020204020204" pitchFamily="34" charset="-122"/>
              </a:endParaRPr>
            </a:p>
          </p:txBody>
        </p:sp>
        <p:sp>
          <p:nvSpPr>
            <p:cNvPr id="23" name="TextBox 78">
              <a:extLst>
                <a:ext uri="{FF2B5EF4-FFF2-40B4-BE49-F238E27FC236}">
                  <a16:creationId xmlns:a16="http://schemas.microsoft.com/office/drawing/2014/main" id="{E6D1979A-3625-401A-BE4E-FC0DAB13074E}"/>
                </a:ext>
              </a:extLst>
            </p:cNvPr>
            <p:cNvSpPr txBox="1"/>
            <p:nvPr/>
          </p:nvSpPr>
          <p:spPr>
            <a:xfrm>
              <a:off x="515481" y="1972729"/>
              <a:ext cx="1944000" cy="340960"/>
            </a:xfrm>
            <a:prstGeom prst="rect">
              <a:avLst/>
            </a:prstGeom>
            <a:noFill/>
          </p:spPr>
          <p:txBody>
            <a:bodyPr lIns="52918" tIns="26459" rIns="52918" bIns="26459">
              <a:spAutoFit/>
            </a:bodyPr>
            <a:lstStyle/>
            <a:p>
              <a:pPr algn="r" defTabSz="685732" eaLnBrk="1" fontAlgn="auto" hangingPunct="1">
                <a:lnSpc>
                  <a:spcPct val="130000"/>
                </a:lnSpc>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4" name="TextBox 79">
              <a:extLst>
                <a:ext uri="{FF2B5EF4-FFF2-40B4-BE49-F238E27FC236}">
                  <a16:creationId xmlns:a16="http://schemas.microsoft.com/office/drawing/2014/main" id="{B80DEA0D-9CFD-43A7-9082-7C62A5E33F95}"/>
                </a:ext>
              </a:extLst>
            </p:cNvPr>
            <p:cNvSpPr txBox="1">
              <a:spLocks noChangeArrowheads="1"/>
            </p:cNvSpPr>
            <p:nvPr/>
          </p:nvSpPr>
          <p:spPr bwMode="auto">
            <a:xfrm>
              <a:off x="803481" y="1706026"/>
              <a:ext cx="1656000" cy="318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charset="-122"/>
                </a:rPr>
                <a:t>点击添加标题</a:t>
              </a:r>
            </a:p>
          </p:txBody>
        </p:sp>
        <p:sp>
          <p:nvSpPr>
            <p:cNvPr id="25" name="TextBox 80">
              <a:extLst>
                <a:ext uri="{FF2B5EF4-FFF2-40B4-BE49-F238E27FC236}">
                  <a16:creationId xmlns:a16="http://schemas.microsoft.com/office/drawing/2014/main" id="{4F94867B-F228-45C2-B4D0-E221496E5EAD}"/>
                </a:ext>
              </a:extLst>
            </p:cNvPr>
            <p:cNvSpPr txBox="1"/>
            <p:nvPr/>
          </p:nvSpPr>
          <p:spPr>
            <a:xfrm>
              <a:off x="6372416" y="1923754"/>
              <a:ext cx="1944000" cy="340960"/>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6" name="TextBox 81">
              <a:extLst>
                <a:ext uri="{FF2B5EF4-FFF2-40B4-BE49-F238E27FC236}">
                  <a16:creationId xmlns:a16="http://schemas.microsoft.com/office/drawing/2014/main" id="{4B0EC49B-2E2D-4199-952B-9743BD01C424}"/>
                </a:ext>
              </a:extLst>
            </p:cNvPr>
            <p:cNvSpPr txBox="1">
              <a:spLocks noChangeArrowheads="1"/>
            </p:cNvSpPr>
            <p:nvPr/>
          </p:nvSpPr>
          <p:spPr bwMode="auto">
            <a:xfrm>
              <a:off x="6372417" y="1657051"/>
              <a:ext cx="1656000" cy="318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charset="-122"/>
                </a:rPr>
                <a:t>点击添加标题</a:t>
              </a:r>
            </a:p>
          </p:txBody>
        </p:sp>
        <p:sp>
          <p:nvSpPr>
            <p:cNvPr id="27" name="TextBox 88">
              <a:extLst>
                <a:ext uri="{FF2B5EF4-FFF2-40B4-BE49-F238E27FC236}">
                  <a16:creationId xmlns:a16="http://schemas.microsoft.com/office/drawing/2014/main" id="{67F62D24-B3AB-461F-8E25-9B9B0FDAF59B}"/>
                </a:ext>
              </a:extLst>
            </p:cNvPr>
            <p:cNvSpPr txBox="1"/>
            <p:nvPr/>
          </p:nvSpPr>
          <p:spPr>
            <a:xfrm>
              <a:off x="515481" y="3539915"/>
              <a:ext cx="1944000" cy="492983"/>
            </a:xfrm>
            <a:prstGeom prst="rect">
              <a:avLst/>
            </a:prstGeom>
            <a:noFill/>
          </p:spPr>
          <p:txBody>
            <a:bodyPr lIns="52918" tIns="26459" rIns="52918" bIns="26459">
              <a:spAutoFit/>
            </a:bodyPr>
            <a:lstStyle/>
            <a:p>
              <a:pPr algn="r" defTabSz="685732" eaLnBrk="1" fontAlgn="auto" hangingPunct="1">
                <a:lnSpc>
                  <a:spcPct val="130000"/>
                </a:lnSpc>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8" name="TextBox 89">
              <a:extLst>
                <a:ext uri="{FF2B5EF4-FFF2-40B4-BE49-F238E27FC236}">
                  <a16:creationId xmlns:a16="http://schemas.microsoft.com/office/drawing/2014/main" id="{5DA8278A-D3F8-4F27-9F01-EE801F0719DF}"/>
                </a:ext>
              </a:extLst>
            </p:cNvPr>
            <p:cNvSpPr txBox="1">
              <a:spLocks noChangeArrowheads="1"/>
            </p:cNvSpPr>
            <p:nvPr/>
          </p:nvSpPr>
          <p:spPr bwMode="auto">
            <a:xfrm>
              <a:off x="803481" y="3272022"/>
              <a:ext cx="1656000" cy="318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charset="-122"/>
                </a:rPr>
                <a:t>点击添加标题</a:t>
              </a:r>
            </a:p>
          </p:txBody>
        </p:sp>
        <p:sp>
          <p:nvSpPr>
            <p:cNvPr id="29" name="TextBox 95">
              <a:extLst>
                <a:ext uri="{FF2B5EF4-FFF2-40B4-BE49-F238E27FC236}">
                  <a16:creationId xmlns:a16="http://schemas.microsoft.com/office/drawing/2014/main" id="{1DAAF6BF-73F1-447F-91DD-FE5A1C53EDE5}"/>
                </a:ext>
              </a:extLst>
            </p:cNvPr>
            <p:cNvSpPr txBox="1"/>
            <p:nvPr/>
          </p:nvSpPr>
          <p:spPr>
            <a:xfrm>
              <a:off x="6372416" y="3490940"/>
              <a:ext cx="1944000" cy="340960"/>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0" name="TextBox 96">
              <a:extLst>
                <a:ext uri="{FF2B5EF4-FFF2-40B4-BE49-F238E27FC236}">
                  <a16:creationId xmlns:a16="http://schemas.microsoft.com/office/drawing/2014/main" id="{368A460D-A234-497D-975C-AC9949E6BE55}"/>
                </a:ext>
              </a:extLst>
            </p:cNvPr>
            <p:cNvSpPr txBox="1">
              <a:spLocks noChangeArrowheads="1"/>
            </p:cNvSpPr>
            <p:nvPr/>
          </p:nvSpPr>
          <p:spPr bwMode="auto">
            <a:xfrm>
              <a:off x="6372417" y="3223047"/>
              <a:ext cx="1656000" cy="318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华文黑体" charset="-122"/>
                </a:rPr>
                <a:t>点击添加标题</a:t>
              </a:r>
            </a:p>
          </p:txBody>
        </p:sp>
      </p:grpSp>
    </p:spTree>
    <p:extLst>
      <p:ext uri="{BB962C8B-B14F-4D97-AF65-F5344CB8AC3E}">
        <p14:creationId xmlns:p14="http://schemas.microsoft.com/office/powerpoint/2010/main" val="163078481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23617"/>
            <a:chOff x="0" y="652696"/>
            <a:chExt cx="12190413" cy="72361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BE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6526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E6867"/>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grpSp>
        <p:nvGrpSpPr>
          <p:cNvPr id="5" name="组合 4">
            <a:extLst>
              <a:ext uri="{FF2B5EF4-FFF2-40B4-BE49-F238E27FC236}">
                <a16:creationId xmlns:a16="http://schemas.microsoft.com/office/drawing/2014/main" id="{DDF28B10-07D4-4310-9811-0C3600466A03}"/>
              </a:ext>
            </a:extLst>
          </p:cNvPr>
          <p:cNvGrpSpPr/>
          <p:nvPr/>
        </p:nvGrpSpPr>
        <p:grpSpPr>
          <a:xfrm>
            <a:off x="1359900" y="1830769"/>
            <a:ext cx="2829069" cy="2829069"/>
            <a:chOff x="304800" y="673100"/>
            <a:chExt cx="4000500" cy="4000500"/>
          </a:xfrm>
          <a:solidFill>
            <a:srgbClr val="BE6867"/>
          </a:solidFill>
          <a:effectLst/>
        </p:grpSpPr>
        <p:sp>
          <p:nvSpPr>
            <p:cNvPr id="6" name="同心圆 22">
              <a:extLst>
                <a:ext uri="{FF2B5EF4-FFF2-40B4-BE49-F238E27FC236}">
                  <a16:creationId xmlns:a16="http://schemas.microsoft.com/office/drawing/2014/main" id="{CF6BE7E6-1B1E-4813-AA50-5DF420CF3A8A}"/>
                </a:ext>
              </a:extLst>
            </p:cNvPr>
            <p:cNvSpPr/>
            <p:nvPr/>
          </p:nvSpPr>
          <p:spPr>
            <a:xfrm>
              <a:off x="304800" y="673100"/>
              <a:ext cx="4000500" cy="4000500"/>
            </a:xfrm>
            <a:prstGeom prst="donut">
              <a:avLst>
                <a:gd name="adj" fmla="val 4879"/>
              </a:avLst>
            </a:prstGeom>
            <a:gr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7" name="椭圆 6">
              <a:extLst>
                <a:ext uri="{FF2B5EF4-FFF2-40B4-BE49-F238E27FC236}">
                  <a16:creationId xmlns:a16="http://schemas.microsoft.com/office/drawing/2014/main" id="{FC361992-A3C9-4758-B76A-13ABA4FCA645}"/>
                </a:ext>
              </a:extLst>
            </p:cNvPr>
            <p:cNvSpPr/>
            <p:nvPr/>
          </p:nvSpPr>
          <p:spPr>
            <a:xfrm>
              <a:off x="392112" y="760412"/>
              <a:ext cx="3825874" cy="3825874"/>
            </a:xfrm>
            <a:prstGeom prst="ellipse">
              <a:avLst/>
            </a:prstGeom>
            <a:gr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9" name="组合 8">
            <a:extLst>
              <a:ext uri="{FF2B5EF4-FFF2-40B4-BE49-F238E27FC236}">
                <a16:creationId xmlns:a16="http://schemas.microsoft.com/office/drawing/2014/main" id="{C1A65644-E21D-4E11-9E89-DAD9D1B2B413}"/>
              </a:ext>
            </a:extLst>
          </p:cNvPr>
          <p:cNvGrpSpPr/>
          <p:nvPr/>
        </p:nvGrpSpPr>
        <p:grpSpPr>
          <a:xfrm>
            <a:off x="3623463" y="1830769"/>
            <a:ext cx="2829069" cy="2829069"/>
            <a:chOff x="304800" y="673100"/>
            <a:chExt cx="4000500" cy="4000500"/>
          </a:xfrm>
          <a:solidFill>
            <a:srgbClr val="BE6867"/>
          </a:solidFill>
          <a:effectLst/>
        </p:grpSpPr>
        <p:sp>
          <p:nvSpPr>
            <p:cNvPr id="10" name="同心圆 25">
              <a:extLst>
                <a:ext uri="{FF2B5EF4-FFF2-40B4-BE49-F238E27FC236}">
                  <a16:creationId xmlns:a16="http://schemas.microsoft.com/office/drawing/2014/main" id="{5F68B8A1-AC90-4E76-97BF-42193E4D53A2}"/>
                </a:ext>
              </a:extLst>
            </p:cNvPr>
            <p:cNvSpPr/>
            <p:nvPr/>
          </p:nvSpPr>
          <p:spPr>
            <a:xfrm>
              <a:off x="304800" y="673100"/>
              <a:ext cx="4000500" cy="4000500"/>
            </a:xfrm>
            <a:prstGeom prst="donut">
              <a:avLst>
                <a:gd name="adj" fmla="val 4879"/>
              </a:avLst>
            </a:prstGeom>
            <a:gr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3" name="椭圆 12">
              <a:extLst>
                <a:ext uri="{FF2B5EF4-FFF2-40B4-BE49-F238E27FC236}">
                  <a16:creationId xmlns:a16="http://schemas.microsoft.com/office/drawing/2014/main" id="{7AF17EA8-DFD1-4C4B-8459-4EA29C8818EC}"/>
                </a:ext>
              </a:extLst>
            </p:cNvPr>
            <p:cNvSpPr/>
            <p:nvPr/>
          </p:nvSpPr>
          <p:spPr>
            <a:xfrm>
              <a:off x="392112" y="760412"/>
              <a:ext cx="3825874" cy="3825874"/>
            </a:xfrm>
            <a:prstGeom prst="ellipse">
              <a:avLst/>
            </a:prstGeom>
            <a:gr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4" name="组合 13">
            <a:extLst>
              <a:ext uri="{FF2B5EF4-FFF2-40B4-BE49-F238E27FC236}">
                <a16:creationId xmlns:a16="http://schemas.microsoft.com/office/drawing/2014/main" id="{390F680A-A65E-4B36-BE06-B4A6556001E8}"/>
              </a:ext>
            </a:extLst>
          </p:cNvPr>
          <p:cNvGrpSpPr/>
          <p:nvPr/>
        </p:nvGrpSpPr>
        <p:grpSpPr>
          <a:xfrm>
            <a:off x="5887026" y="1830769"/>
            <a:ext cx="2829069" cy="2829069"/>
            <a:chOff x="304800" y="673100"/>
            <a:chExt cx="4000500" cy="4000500"/>
          </a:xfrm>
          <a:solidFill>
            <a:srgbClr val="BE6867"/>
          </a:solidFill>
          <a:effectLst/>
        </p:grpSpPr>
        <p:sp>
          <p:nvSpPr>
            <p:cNvPr id="15" name="同心圆 28">
              <a:extLst>
                <a:ext uri="{FF2B5EF4-FFF2-40B4-BE49-F238E27FC236}">
                  <a16:creationId xmlns:a16="http://schemas.microsoft.com/office/drawing/2014/main" id="{2762A173-E532-406F-85EA-4E14F6054B43}"/>
                </a:ext>
              </a:extLst>
            </p:cNvPr>
            <p:cNvSpPr/>
            <p:nvPr/>
          </p:nvSpPr>
          <p:spPr>
            <a:xfrm>
              <a:off x="304800" y="673100"/>
              <a:ext cx="4000500" cy="4000500"/>
            </a:xfrm>
            <a:prstGeom prst="donut">
              <a:avLst>
                <a:gd name="adj" fmla="val 4879"/>
              </a:avLst>
            </a:prstGeom>
            <a:gr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6" name="椭圆 15">
              <a:extLst>
                <a:ext uri="{FF2B5EF4-FFF2-40B4-BE49-F238E27FC236}">
                  <a16:creationId xmlns:a16="http://schemas.microsoft.com/office/drawing/2014/main" id="{6D338B60-FB18-4D37-99B0-0920E67DA700}"/>
                </a:ext>
              </a:extLst>
            </p:cNvPr>
            <p:cNvSpPr/>
            <p:nvPr/>
          </p:nvSpPr>
          <p:spPr>
            <a:xfrm>
              <a:off x="392112" y="760412"/>
              <a:ext cx="3825874" cy="3825874"/>
            </a:xfrm>
            <a:prstGeom prst="ellipse">
              <a:avLst/>
            </a:prstGeom>
            <a:gr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7" name="组合 16">
            <a:extLst>
              <a:ext uri="{FF2B5EF4-FFF2-40B4-BE49-F238E27FC236}">
                <a16:creationId xmlns:a16="http://schemas.microsoft.com/office/drawing/2014/main" id="{A5FEA175-5F03-432A-B5E2-F80BF223CD5A}"/>
              </a:ext>
            </a:extLst>
          </p:cNvPr>
          <p:cNvGrpSpPr/>
          <p:nvPr/>
        </p:nvGrpSpPr>
        <p:grpSpPr>
          <a:xfrm>
            <a:off x="8150590" y="1830769"/>
            <a:ext cx="2829069" cy="2829069"/>
            <a:chOff x="304800" y="673100"/>
            <a:chExt cx="4000500" cy="4000500"/>
          </a:xfrm>
          <a:solidFill>
            <a:srgbClr val="BE6867"/>
          </a:solidFill>
          <a:effectLst/>
        </p:grpSpPr>
        <p:sp>
          <p:nvSpPr>
            <p:cNvPr id="18" name="同心圆 32">
              <a:extLst>
                <a:ext uri="{FF2B5EF4-FFF2-40B4-BE49-F238E27FC236}">
                  <a16:creationId xmlns:a16="http://schemas.microsoft.com/office/drawing/2014/main" id="{83DE9C5E-6A5E-4603-AB7B-D39D1FF37D98}"/>
                </a:ext>
              </a:extLst>
            </p:cNvPr>
            <p:cNvSpPr/>
            <p:nvPr/>
          </p:nvSpPr>
          <p:spPr>
            <a:xfrm>
              <a:off x="304800" y="673100"/>
              <a:ext cx="4000500" cy="4000500"/>
            </a:xfrm>
            <a:prstGeom prst="donut">
              <a:avLst>
                <a:gd name="adj" fmla="val 4879"/>
              </a:avLst>
            </a:prstGeom>
            <a:gr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9" name="椭圆 18">
              <a:extLst>
                <a:ext uri="{FF2B5EF4-FFF2-40B4-BE49-F238E27FC236}">
                  <a16:creationId xmlns:a16="http://schemas.microsoft.com/office/drawing/2014/main" id="{6A325A88-86CA-4E97-AF47-9A742B58D848}"/>
                </a:ext>
              </a:extLst>
            </p:cNvPr>
            <p:cNvSpPr/>
            <p:nvPr/>
          </p:nvSpPr>
          <p:spPr>
            <a:xfrm>
              <a:off x="392112" y="760412"/>
              <a:ext cx="3825874" cy="3825874"/>
            </a:xfrm>
            <a:prstGeom prst="ellipse">
              <a:avLst/>
            </a:prstGeom>
            <a:gr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0" name="TextBox 13">
            <a:extLst>
              <a:ext uri="{FF2B5EF4-FFF2-40B4-BE49-F238E27FC236}">
                <a16:creationId xmlns:a16="http://schemas.microsoft.com/office/drawing/2014/main" id="{81191F39-972A-4E69-8EC3-1309062D5D56}"/>
              </a:ext>
            </a:extLst>
          </p:cNvPr>
          <p:cNvSpPr txBox="1"/>
          <p:nvPr/>
        </p:nvSpPr>
        <p:spPr>
          <a:xfrm>
            <a:off x="2095632" y="2829805"/>
            <a:ext cx="1409397" cy="830997"/>
          </a:xfrm>
          <a:prstGeom prst="rect">
            <a:avLst/>
          </a:prstGeom>
          <a:noFill/>
        </p:spPr>
        <p:txBody>
          <a:bodyPr wrap="square" rtlCol="0">
            <a:spAutoFit/>
          </a:bodyPr>
          <a:lstStyle/>
          <a:p>
            <a:r>
              <a:rPr lang="zh-CN" altLang="en-US" sz="2400" b="1" dirty="0">
                <a:solidFill>
                  <a:schemeClr val="bg1"/>
                </a:solidFill>
                <a:ea typeface="微软雅黑" panose="020B0503020204020204" pitchFamily="34" charset="-122"/>
              </a:rPr>
              <a:t>请替换文字内容</a:t>
            </a:r>
          </a:p>
        </p:txBody>
      </p:sp>
      <p:sp>
        <p:nvSpPr>
          <p:cNvPr id="21" name="TextBox 14">
            <a:extLst>
              <a:ext uri="{FF2B5EF4-FFF2-40B4-BE49-F238E27FC236}">
                <a16:creationId xmlns:a16="http://schemas.microsoft.com/office/drawing/2014/main" id="{9DF0A381-5586-414C-9D98-EFB9013E7592}"/>
              </a:ext>
            </a:extLst>
          </p:cNvPr>
          <p:cNvSpPr txBox="1"/>
          <p:nvPr/>
        </p:nvSpPr>
        <p:spPr>
          <a:xfrm>
            <a:off x="4283957" y="2829805"/>
            <a:ext cx="1409397" cy="830997"/>
          </a:xfrm>
          <a:prstGeom prst="rect">
            <a:avLst/>
          </a:prstGeom>
          <a:noFill/>
        </p:spPr>
        <p:txBody>
          <a:bodyPr wrap="square" rtlCol="0">
            <a:spAutoFit/>
          </a:bodyPr>
          <a:lstStyle/>
          <a:p>
            <a:r>
              <a:rPr lang="zh-CN" altLang="en-US" sz="2400" b="1" dirty="0">
                <a:solidFill>
                  <a:schemeClr val="bg1"/>
                </a:solidFill>
                <a:ea typeface="微软雅黑" panose="020B0503020204020204" pitchFamily="34" charset="-122"/>
              </a:rPr>
              <a:t>请替换文字内容</a:t>
            </a:r>
          </a:p>
        </p:txBody>
      </p:sp>
      <p:sp>
        <p:nvSpPr>
          <p:cNvPr id="22" name="TextBox 15">
            <a:extLst>
              <a:ext uri="{FF2B5EF4-FFF2-40B4-BE49-F238E27FC236}">
                <a16:creationId xmlns:a16="http://schemas.microsoft.com/office/drawing/2014/main" id="{9E4A848A-0FB9-43D0-BB54-6B5EA75209A9}"/>
              </a:ext>
            </a:extLst>
          </p:cNvPr>
          <p:cNvSpPr txBox="1"/>
          <p:nvPr/>
        </p:nvSpPr>
        <p:spPr>
          <a:xfrm>
            <a:off x="6597289" y="2829805"/>
            <a:ext cx="1409397" cy="830997"/>
          </a:xfrm>
          <a:prstGeom prst="rect">
            <a:avLst/>
          </a:prstGeom>
          <a:noFill/>
        </p:spPr>
        <p:txBody>
          <a:bodyPr wrap="square" rtlCol="0">
            <a:spAutoFit/>
          </a:bodyPr>
          <a:lstStyle/>
          <a:p>
            <a:r>
              <a:rPr lang="zh-CN" altLang="en-US" sz="2400" b="1" dirty="0">
                <a:solidFill>
                  <a:schemeClr val="bg1"/>
                </a:solidFill>
                <a:ea typeface="微软雅黑" panose="020B0503020204020204" pitchFamily="34" charset="-122"/>
              </a:rPr>
              <a:t>请替换文字内容</a:t>
            </a:r>
          </a:p>
        </p:txBody>
      </p:sp>
      <p:sp>
        <p:nvSpPr>
          <p:cNvPr id="23" name="TextBox 16">
            <a:extLst>
              <a:ext uri="{FF2B5EF4-FFF2-40B4-BE49-F238E27FC236}">
                <a16:creationId xmlns:a16="http://schemas.microsoft.com/office/drawing/2014/main" id="{0EE4A886-2076-4E7E-85A0-C482F51E95B7}"/>
              </a:ext>
            </a:extLst>
          </p:cNvPr>
          <p:cNvSpPr txBox="1"/>
          <p:nvPr/>
        </p:nvSpPr>
        <p:spPr>
          <a:xfrm>
            <a:off x="8857046" y="2829805"/>
            <a:ext cx="1409397" cy="830997"/>
          </a:xfrm>
          <a:prstGeom prst="rect">
            <a:avLst/>
          </a:prstGeom>
          <a:noFill/>
        </p:spPr>
        <p:txBody>
          <a:bodyPr wrap="square" rtlCol="0">
            <a:spAutoFit/>
          </a:bodyPr>
          <a:lstStyle/>
          <a:p>
            <a:r>
              <a:rPr lang="zh-CN" altLang="en-US" sz="2400" b="1" dirty="0">
                <a:solidFill>
                  <a:schemeClr val="bg1"/>
                </a:solidFill>
                <a:ea typeface="微软雅黑" panose="020B0503020204020204" pitchFamily="34" charset="-122"/>
              </a:rPr>
              <a:t>请替换文字内容</a:t>
            </a:r>
          </a:p>
        </p:txBody>
      </p:sp>
      <p:sp>
        <p:nvSpPr>
          <p:cNvPr id="24" name="TextBox 39">
            <a:extLst>
              <a:ext uri="{FF2B5EF4-FFF2-40B4-BE49-F238E27FC236}">
                <a16:creationId xmlns:a16="http://schemas.microsoft.com/office/drawing/2014/main" id="{71694AE6-5081-4D39-9954-6C52722B9347}"/>
              </a:ext>
            </a:extLst>
          </p:cNvPr>
          <p:cNvSpPr txBox="1"/>
          <p:nvPr/>
        </p:nvSpPr>
        <p:spPr>
          <a:xfrm>
            <a:off x="1535090" y="5325604"/>
            <a:ext cx="9237026" cy="798039"/>
          </a:xfrm>
          <a:prstGeom prst="rect">
            <a:avLst/>
          </a:prstGeom>
          <a:noFill/>
        </p:spPr>
        <p:txBody>
          <a:bodyPr wrap="square" lIns="0" tIns="0" rIns="0" bIns="0" rtlCol="0">
            <a:spAutoFit/>
          </a:bodyPr>
          <a:lstStyle/>
          <a:p>
            <a:pPr algn="just">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添加相关标题添加相关标题文字，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294640791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2" fill="hold" nodeType="after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300"/>
                                      </p:stCondLst>
                                      <p:childTnLst>
                                        <p:set>
                                          <p:cBhvr>
                                            <p:cTn id="14" dur="1" fill="hold">
                                              <p:stCondLst>
                                                <p:cond delay="0"/>
                                              </p:stCondLst>
                                            </p:cTn>
                                            <p:tgtEl>
                                              <p:spTgt spid="9"/>
                                            </p:tgtEl>
                                            <p:attrNameLst>
                                              <p:attrName>style.visibility</p:attrName>
                                            </p:attrNameLst>
                                          </p:cBhvr>
                                          <p:to>
                                            <p:strVal val="visible"/>
                                          </p:to>
                                        </p:set>
                                        <p:anim calcmode="lin" valueType="num" p14:bounceEnd="40000">
                                          <p:cBhvr additive="base">
                                            <p:cTn id="15"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p:tgtEl>
                                              <p:spTgt spid="20"/>
                                            </p:tgtEl>
                                            <p:attrNameLst>
                                              <p:attrName>ppt_x</p:attrName>
                                            </p:attrNameLst>
                                          </p:cBhvr>
                                          <p:tavLst>
                                            <p:tav tm="0">
                                              <p:val>
                                                <p:strVal val="#ppt_x-#ppt_w*1.125000"/>
                                              </p:val>
                                            </p:tav>
                                            <p:tav tm="100000">
                                              <p:val>
                                                <p:strVal val="#ppt_x"/>
                                              </p:val>
                                            </p:tav>
                                          </p:tavLst>
                                        </p:anim>
                                        <p:animEffect transition="in" filter="wipe(right)">
                                          <p:cBhvr>
                                            <p:cTn id="20" dur="500"/>
                                            <p:tgtEl>
                                              <p:spTgt spid="20"/>
                                            </p:tgtEl>
                                          </p:cBhvr>
                                        </p:animEffect>
                                      </p:childTnLst>
                                    </p:cTn>
                                  </p:par>
                                  <p:par>
                                    <p:cTn id="21" presetID="2" presetClass="entr" presetSubtype="2" fill="hold" nodeType="withEffect" p14:presetBounceEnd="40000">
                                      <p:stCondLst>
                                        <p:cond delay="600"/>
                                      </p:stCondLst>
                                      <p:childTnLst>
                                        <p:set>
                                          <p:cBhvr>
                                            <p:cTn id="22" dur="1" fill="hold">
                                              <p:stCondLst>
                                                <p:cond delay="0"/>
                                              </p:stCondLst>
                                            </p:cTn>
                                            <p:tgtEl>
                                              <p:spTgt spid="14"/>
                                            </p:tgtEl>
                                            <p:attrNameLst>
                                              <p:attrName>style.visibility</p:attrName>
                                            </p:attrNameLst>
                                          </p:cBhvr>
                                          <p:to>
                                            <p:strVal val="visible"/>
                                          </p:to>
                                        </p:set>
                                        <p:anim calcmode="lin" valueType="num" p14:bounceEnd="40000">
                                          <p:cBhvr additive="base">
                                            <p:cTn id="23"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p:tgtEl>
                                              <p:spTgt spid="21"/>
                                            </p:tgtEl>
                                            <p:attrNameLst>
                                              <p:attrName>ppt_x</p:attrName>
                                            </p:attrNameLst>
                                          </p:cBhvr>
                                          <p:tavLst>
                                            <p:tav tm="0">
                                              <p:val>
                                                <p:strVal val="#ppt_x-#ppt_w*1.125000"/>
                                              </p:val>
                                            </p:tav>
                                            <p:tav tm="100000">
                                              <p:val>
                                                <p:strVal val="#ppt_x"/>
                                              </p:val>
                                            </p:tav>
                                          </p:tavLst>
                                        </p:anim>
                                        <p:animEffect transition="in" filter="wipe(right)">
                                          <p:cBhvr>
                                            <p:cTn id="28" dur="500"/>
                                            <p:tgtEl>
                                              <p:spTgt spid="21"/>
                                            </p:tgtEl>
                                          </p:cBhvr>
                                        </p:animEffect>
                                      </p:childTnLst>
                                    </p:cTn>
                                  </p:par>
                                  <p:par>
                                    <p:cTn id="29" presetID="2" presetClass="entr" presetSubtype="2" fill="hold" nodeType="withEffect" p14:presetBounceEnd="40000">
                                      <p:stCondLst>
                                        <p:cond delay="900"/>
                                      </p:stCondLst>
                                      <p:childTnLst>
                                        <p:set>
                                          <p:cBhvr>
                                            <p:cTn id="30" dur="1" fill="hold">
                                              <p:stCondLst>
                                                <p:cond delay="0"/>
                                              </p:stCondLst>
                                            </p:cTn>
                                            <p:tgtEl>
                                              <p:spTgt spid="17"/>
                                            </p:tgtEl>
                                            <p:attrNameLst>
                                              <p:attrName>style.visibility</p:attrName>
                                            </p:attrNameLst>
                                          </p:cBhvr>
                                          <p:to>
                                            <p:strVal val="visible"/>
                                          </p:to>
                                        </p:set>
                                        <p:anim calcmode="lin" valueType="num" p14:bounceEnd="40000">
                                          <p:cBhvr additive="base">
                                            <p:cTn id="31"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17"/>
                                            </p:tgtEl>
                                            <p:attrNameLst>
                                              <p:attrName>ppt_y</p:attrName>
                                            </p:attrNameLst>
                                          </p:cBhvr>
                                          <p:tavLst>
                                            <p:tav tm="0">
                                              <p:val>
                                                <p:strVal val="#ppt_y"/>
                                              </p:val>
                                            </p:tav>
                                            <p:tav tm="100000">
                                              <p:val>
                                                <p:strVal val="#ppt_y"/>
                                              </p:val>
                                            </p:tav>
                                          </p:tavLst>
                                        </p:anim>
                                      </p:childTnLst>
                                    </p:cTn>
                                  </p:par>
                                  <p:par>
                                    <p:cTn id="33" presetID="12" presetClass="entr" presetSubtype="8" fill="hold" grpId="0" nodeType="withEffect">
                                      <p:stCondLst>
                                        <p:cond delay="90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p:tgtEl>
                                              <p:spTgt spid="22"/>
                                            </p:tgtEl>
                                            <p:attrNameLst>
                                              <p:attrName>ppt_x</p:attrName>
                                            </p:attrNameLst>
                                          </p:cBhvr>
                                          <p:tavLst>
                                            <p:tav tm="0">
                                              <p:val>
                                                <p:strVal val="#ppt_x-#ppt_w*1.125000"/>
                                              </p:val>
                                            </p:tav>
                                            <p:tav tm="100000">
                                              <p:val>
                                                <p:strVal val="#ppt_x"/>
                                              </p:val>
                                            </p:tav>
                                          </p:tavLst>
                                        </p:anim>
                                        <p:animEffect transition="in" filter="wipe(right)">
                                          <p:cBhvr>
                                            <p:cTn id="36" dur="500"/>
                                            <p:tgtEl>
                                              <p:spTgt spid="22"/>
                                            </p:tgtEl>
                                          </p:cBhvr>
                                        </p:animEffect>
                                      </p:childTnLst>
                                    </p:cTn>
                                  </p:par>
                                  <p:par>
                                    <p:cTn id="37" presetID="12" presetClass="entr" presetSubtype="8" fill="hold" grpId="0" nodeType="withEffect">
                                      <p:stCondLst>
                                        <p:cond delay="120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p:tgtEl>
                                              <p:spTgt spid="23"/>
                                            </p:tgtEl>
                                            <p:attrNameLst>
                                              <p:attrName>ppt_x</p:attrName>
                                            </p:attrNameLst>
                                          </p:cBhvr>
                                          <p:tavLst>
                                            <p:tav tm="0">
                                              <p:val>
                                                <p:strVal val="#ppt_x-#ppt_w*1.125000"/>
                                              </p:val>
                                            </p:tav>
                                            <p:tav tm="100000">
                                              <p:val>
                                                <p:strVal val="#ppt_x"/>
                                              </p:val>
                                            </p:tav>
                                          </p:tavLst>
                                        </p:anim>
                                        <p:animEffect transition="in" filter="wipe(right)">
                                          <p:cBhvr>
                                            <p:cTn id="40" dur="500"/>
                                            <p:tgtEl>
                                              <p:spTgt spid="23"/>
                                            </p:tgtEl>
                                          </p:cBhvr>
                                        </p:animEffect>
                                      </p:childTnLst>
                                    </p:cTn>
                                  </p:par>
                                </p:childTnLst>
                              </p:cTn>
                            </p:par>
                            <p:par>
                              <p:cTn id="41" fill="hold">
                                <p:stCondLst>
                                  <p:cond delay="2200"/>
                                </p:stCondLst>
                                <p:childTnLst>
                                  <p:par>
                                    <p:cTn id="42" presetID="16" presetClass="entr" presetSubtype="21"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barn(inVertical)">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3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p:tgtEl>
                                              <p:spTgt spid="20"/>
                                            </p:tgtEl>
                                            <p:attrNameLst>
                                              <p:attrName>ppt_x</p:attrName>
                                            </p:attrNameLst>
                                          </p:cBhvr>
                                          <p:tavLst>
                                            <p:tav tm="0">
                                              <p:val>
                                                <p:strVal val="#ppt_x-#ppt_w*1.125000"/>
                                              </p:val>
                                            </p:tav>
                                            <p:tav tm="100000">
                                              <p:val>
                                                <p:strVal val="#ppt_x"/>
                                              </p:val>
                                            </p:tav>
                                          </p:tavLst>
                                        </p:anim>
                                        <p:animEffect transition="in" filter="wipe(right)">
                                          <p:cBhvr>
                                            <p:cTn id="20" dur="500"/>
                                            <p:tgtEl>
                                              <p:spTgt spid="20"/>
                                            </p:tgtEl>
                                          </p:cBhvr>
                                        </p:animEffect>
                                      </p:childTnLst>
                                    </p:cTn>
                                  </p:par>
                                  <p:par>
                                    <p:cTn id="21" presetID="2" presetClass="entr" presetSubtype="2" fill="hold" nodeType="withEffect">
                                      <p:stCondLst>
                                        <p:cond delay="6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p:tgtEl>
                                              <p:spTgt spid="21"/>
                                            </p:tgtEl>
                                            <p:attrNameLst>
                                              <p:attrName>ppt_x</p:attrName>
                                            </p:attrNameLst>
                                          </p:cBhvr>
                                          <p:tavLst>
                                            <p:tav tm="0">
                                              <p:val>
                                                <p:strVal val="#ppt_x-#ppt_w*1.125000"/>
                                              </p:val>
                                            </p:tav>
                                            <p:tav tm="100000">
                                              <p:val>
                                                <p:strVal val="#ppt_x"/>
                                              </p:val>
                                            </p:tav>
                                          </p:tavLst>
                                        </p:anim>
                                        <p:animEffect transition="in" filter="wipe(right)">
                                          <p:cBhvr>
                                            <p:cTn id="28" dur="500"/>
                                            <p:tgtEl>
                                              <p:spTgt spid="21"/>
                                            </p:tgtEl>
                                          </p:cBhvr>
                                        </p:animEffect>
                                      </p:childTnLst>
                                    </p:cTn>
                                  </p:par>
                                  <p:par>
                                    <p:cTn id="29" presetID="2" presetClass="entr" presetSubtype="2" fill="hold" nodeType="withEffect">
                                      <p:stCondLst>
                                        <p:cond delay="90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1+#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par>
                                    <p:cTn id="33" presetID="12" presetClass="entr" presetSubtype="8" fill="hold" grpId="0" nodeType="withEffect">
                                      <p:stCondLst>
                                        <p:cond delay="90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p:tgtEl>
                                              <p:spTgt spid="22"/>
                                            </p:tgtEl>
                                            <p:attrNameLst>
                                              <p:attrName>ppt_x</p:attrName>
                                            </p:attrNameLst>
                                          </p:cBhvr>
                                          <p:tavLst>
                                            <p:tav tm="0">
                                              <p:val>
                                                <p:strVal val="#ppt_x-#ppt_w*1.125000"/>
                                              </p:val>
                                            </p:tav>
                                            <p:tav tm="100000">
                                              <p:val>
                                                <p:strVal val="#ppt_x"/>
                                              </p:val>
                                            </p:tav>
                                          </p:tavLst>
                                        </p:anim>
                                        <p:animEffect transition="in" filter="wipe(right)">
                                          <p:cBhvr>
                                            <p:cTn id="36" dur="500"/>
                                            <p:tgtEl>
                                              <p:spTgt spid="22"/>
                                            </p:tgtEl>
                                          </p:cBhvr>
                                        </p:animEffect>
                                      </p:childTnLst>
                                    </p:cTn>
                                  </p:par>
                                  <p:par>
                                    <p:cTn id="37" presetID="12" presetClass="entr" presetSubtype="8" fill="hold" grpId="0" nodeType="withEffect">
                                      <p:stCondLst>
                                        <p:cond delay="120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p:tgtEl>
                                              <p:spTgt spid="23"/>
                                            </p:tgtEl>
                                            <p:attrNameLst>
                                              <p:attrName>ppt_x</p:attrName>
                                            </p:attrNameLst>
                                          </p:cBhvr>
                                          <p:tavLst>
                                            <p:tav tm="0">
                                              <p:val>
                                                <p:strVal val="#ppt_x-#ppt_w*1.125000"/>
                                              </p:val>
                                            </p:tav>
                                            <p:tav tm="100000">
                                              <p:val>
                                                <p:strVal val="#ppt_x"/>
                                              </p:val>
                                            </p:tav>
                                          </p:tavLst>
                                        </p:anim>
                                        <p:animEffect transition="in" filter="wipe(right)">
                                          <p:cBhvr>
                                            <p:cTn id="40" dur="500"/>
                                            <p:tgtEl>
                                              <p:spTgt spid="23"/>
                                            </p:tgtEl>
                                          </p:cBhvr>
                                        </p:animEffect>
                                      </p:childTnLst>
                                    </p:cTn>
                                  </p:par>
                                </p:childTnLst>
                              </p:cTn>
                            </p:par>
                            <p:par>
                              <p:cTn id="41" fill="hold">
                                <p:stCondLst>
                                  <p:cond delay="2200"/>
                                </p:stCondLst>
                                <p:childTnLst>
                                  <p:par>
                                    <p:cTn id="42" presetID="16" presetClass="entr" presetSubtype="21"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barn(inVertical)">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097C3F9-E710-4580-B1B6-60DD00DC1A5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19C77ACC-A0C2-4A87-B962-3F657E886018}"/>
              </a:ext>
            </a:extLst>
          </p:cNvPr>
          <p:cNvSpPr/>
          <p:nvPr/>
        </p:nvSpPr>
        <p:spPr>
          <a:xfrm>
            <a:off x="5052565" y="2371120"/>
            <a:ext cx="3865562" cy="738664"/>
          </a:xfrm>
          <a:prstGeom prst="rect">
            <a:avLst/>
          </a:prstGeom>
        </p:spPr>
        <p:txBody>
          <a:bodyPr lIns="0" tIns="0" rIns="0" bIns="0">
            <a:spAutoFit/>
          </a:bodyPr>
          <a:lstStyle/>
          <a:p>
            <a:pPr eaLnBrk="1" hangingPunct="1">
              <a:defRPr/>
            </a:pPr>
            <a:r>
              <a:rPr lang="zh-CN" altLang="en-US" sz="4800" noProof="1">
                <a:solidFill>
                  <a:srgbClr val="BE6867"/>
                </a:solidFill>
                <a:latin typeface="华文新魏" panose="02010800040101010101" pitchFamily="2" charset="-122"/>
                <a:ea typeface="华文新魏" panose="02010800040101010101" pitchFamily="2" charset="-122"/>
                <a:cs typeface="+mn-ea"/>
                <a:sym typeface="Arial" panose="020B0604020202020204" pitchFamily="34" charset="0"/>
              </a:rPr>
              <a:t>工作完成情况</a:t>
            </a:r>
          </a:p>
        </p:txBody>
      </p:sp>
      <p:sp>
        <p:nvSpPr>
          <p:cNvPr id="13" name="TextBox 11">
            <a:extLst>
              <a:ext uri="{FF2B5EF4-FFF2-40B4-BE49-F238E27FC236}">
                <a16:creationId xmlns:a16="http://schemas.microsoft.com/office/drawing/2014/main" id="{1115F995-19B5-4B9F-8486-A4E124A865AA}"/>
              </a:ext>
            </a:extLst>
          </p:cNvPr>
          <p:cNvSpPr txBox="1"/>
          <p:nvPr/>
        </p:nvSpPr>
        <p:spPr>
          <a:xfrm>
            <a:off x="5024188" y="3114983"/>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65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TextBox 11">
            <a:extLst>
              <a:ext uri="{FF2B5EF4-FFF2-40B4-BE49-F238E27FC236}">
                <a16:creationId xmlns:a16="http://schemas.microsoft.com/office/drawing/2014/main" id="{0D92BB3E-0DFD-46E6-B00A-C4235594EBDE}"/>
              </a:ext>
            </a:extLst>
          </p:cNvPr>
          <p:cNvSpPr txBox="1"/>
          <p:nvPr/>
        </p:nvSpPr>
        <p:spPr>
          <a:xfrm>
            <a:off x="5024188" y="3359913"/>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65000"/>
                  </a:schemeClr>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nvGrpSpPr>
          <p:cNvPr id="15" name="组合 14">
            <a:extLst>
              <a:ext uri="{FF2B5EF4-FFF2-40B4-BE49-F238E27FC236}">
                <a16:creationId xmlns:a16="http://schemas.microsoft.com/office/drawing/2014/main" id="{C20E6049-417F-4FF3-A3F5-E6236E50C9D5}"/>
              </a:ext>
            </a:extLst>
          </p:cNvPr>
          <p:cNvGrpSpPr/>
          <p:nvPr/>
        </p:nvGrpSpPr>
        <p:grpSpPr>
          <a:xfrm>
            <a:off x="3519661" y="2371120"/>
            <a:ext cx="1277720" cy="1228352"/>
            <a:chOff x="2215144" y="982844"/>
            <a:chExt cx="1120898" cy="842780"/>
          </a:xfrm>
          <a:solidFill>
            <a:srgbClr val="BE6867"/>
          </a:solidFill>
        </p:grpSpPr>
        <p:sp>
          <p:nvSpPr>
            <p:cNvPr id="16" name="平行四边形 15">
              <a:extLst>
                <a:ext uri="{FF2B5EF4-FFF2-40B4-BE49-F238E27FC236}">
                  <a16:creationId xmlns:a16="http://schemas.microsoft.com/office/drawing/2014/main" id="{DFAB5E43-99DC-416F-A21E-1F17F24B7639}"/>
                </a:ext>
              </a:extLst>
            </p:cNvPr>
            <p:cNvSpPr/>
            <p:nvPr/>
          </p:nvSpPr>
          <p:spPr>
            <a:xfrm>
              <a:off x="2215144" y="982844"/>
              <a:ext cx="1120898" cy="842780"/>
            </a:xfrm>
            <a:prstGeom prst="parallelogram">
              <a:avLst>
                <a:gd name="adj" fmla="val 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BE6867"/>
                </a:solidFill>
                <a:latin typeface="华文新魏" panose="02010800040101010101" pitchFamily="2" charset="-122"/>
                <a:ea typeface="华文新魏" panose="02010800040101010101" pitchFamily="2" charset="-122"/>
              </a:endParaRPr>
            </a:p>
          </p:txBody>
        </p:sp>
        <p:sp>
          <p:nvSpPr>
            <p:cNvPr id="18" name="文本框 9">
              <a:extLst>
                <a:ext uri="{FF2B5EF4-FFF2-40B4-BE49-F238E27FC236}">
                  <a16:creationId xmlns:a16="http://schemas.microsoft.com/office/drawing/2014/main" id="{E08118C0-1C90-4043-8198-20CC03296DE1}"/>
                </a:ext>
              </a:extLst>
            </p:cNvPr>
            <p:cNvSpPr txBox="1"/>
            <p:nvPr/>
          </p:nvSpPr>
          <p:spPr>
            <a:xfrm>
              <a:off x="2393524" y="1051201"/>
              <a:ext cx="803292" cy="696853"/>
            </a:xfrm>
            <a:prstGeom prst="rect">
              <a:avLst/>
            </a:prstGeom>
            <a:grpFill/>
          </p:spPr>
          <p:txBody>
            <a:bodyPr wrap="square" rtlCol="0">
              <a:spAutoFit/>
            </a:bodyPr>
            <a:lstStyle/>
            <a:p>
              <a:pPr algn="ctr"/>
              <a:r>
                <a:rPr lang="en-US" altLang="zh-CN" sz="6000" dirty="0">
                  <a:solidFill>
                    <a:schemeClr val="bg1"/>
                  </a:solidFill>
                  <a:latin typeface="华文新魏" panose="02010800040101010101" pitchFamily="2" charset="-122"/>
                  <a:ea typeface="华文新魏" panose="02010800040101010101" pitchFamily="2" charset="-122"/>
                </a:rPr>
                <a:t>2</a:t>
              </a:r>
              <a:endParaRPr lang="zh-CN" altLang="en-US" sz="6000" dirty="0">
                <a:solidFill>
                  <a:schemeClr val="bg1"/>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59641372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3" presetClass="entr" presetSubtype="32"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strVal val="4*#ppt_w"/>
                                          </p:val>
                                        </p:tav>
                                        <p:tav tm="100000">
                                          <p:val>
                                            <p:strVal val="#ppt_w"/>
                                          </p:val>
                                        </p:tav>
                                      </p:tavLst>
                                    </p:anim>
                                    <p:anim calcmode="lin" valueType="num">
                                      <p:cBhvr>
                                        <p:cTn id="17" dur="500" fill="hold"/>
                                        <p:tgtEl>
                                          <p:spTgt spid="12"/>
                                        </p:tgtEl>
                                        <p:attrNameLst>
                                          <p:attrName>ppt_h</p:attrName>
                                        </p:attrNameLst>
                                      </p:cBhvr>
                                      <p:tavLst>
                                        <p:tav tm="0">
                                          <p:val>
                                            <p:strVal val="4*#ppt_h"/>
                                          </p:val>
                                        </p:tav>
                                        <p:tav tm="100000">
                                          <p:val>
                                            <p:strVal val="#ppt_h"/>
                                          </p:val>
                                        </p:tav>
                                      </p:tavLst>
                                    </p:anim>
                                  </p:childTnLst>
                                </p:cTn>
                              </p:par>
                            </p:childTnLst>
                          </p:cTn>
                        </p:par>
                        <p:par>
                          <p:cTn id="18" fill="hold">
                            <p:stCondLst>
                              <p:cond delay="1750"/>
                            </p:stCondLst>
                            <p:childTnLst>
                              <p:par>
                                <p:cTn id="19" presetID="1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p:tgtEl>
                                          <p:spTgt spid="13"/>
                                        </p:tgtEl>
                                        <p:attrNameLst>
                                          <p:attrName>ppt_x</p:attrName>
                                        </p:attrNameLst>
                                      </p:cBhvr>
                                      <p:tavLst>
                                        <p:tav tm="0">
                                          <p:val>
                                            <p:strVal val="#ppt_x-#ppt_w*1.125000"/>
                                          </p:val>
                                        </p:tav>
                                        <p:tav tm="100000">
                                          <p:val>
                                            <p:strVal val="#ppt_x"/>
                                          </p:val>
                                        </p:tav>
                                      </p:tavLst>
                                    </p:anim>
                                    <p:animEffect transition="in" filter="wipe(right)">
                                      <p:cBhvr>
                                        <p:cTn id="22" dur="500"/>
                                        <p:tgtEl>
                                          <p:spTgt spid="13"/>
                                        </p:tgtEl>
                                      </p:cBhvr>
                                    </p:animEffect>
                                  </p:childTnLst>
                                </p:cTn>
                              </p:par>
                            </p:childTnLst>
                          </p:cTn>
                        </p:par>
                        <p:par>
                          <p:cTn id="23" fill="hold">
                            <p:stCondLst>
                              <p:cond delay="2250"/>
                            </p:stCondLst>
                            <p:childTnLst>
                              <p:par>
                                <p:cTn id="24" presetID="1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p:tgtEl>
                                          <p:spTgt spid="14"/>
                                        </p:tgtEl>
                                        <p:attrNameLst>
                                          <p:attrName>ppt_x</p:attrName>
                                        </p:attrNameLst>
                                      </p:cBhvr>
                                      <p:tavLst>
                                        <p:tav tm="0">
                                          <p:val>
                                            <p:strVal val="#ppt_x-#ppt_w*1.125000"/>
                                          </p:val>
                                        </p:tav>
                                        <p:tav tm="100000">
                                          <p:val>
                                            <p:strVal val="#ppt_x"/>
                                          </p:val>
                                        </p:tav>
                                      </p:tavLst>
                                    </p:anim>
                                    <p:animEffect transition="in" filter="wipe(righ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5096</TotalTime>
  <Words>1788</Words>
  <Application>Microsoft Office PowerPoint</Application>
  <PresentationFormat>自定义</PresentationFormat>
  <Paragraphs>275</Paragraphs>
  <Slides>24</Slides>
  <Notes>24</Notes>
  <HiddenSlides>0</HiddenSlides>
  <MMClips>1</MMClips>
  <ScaleCrop>false</ScaleCrop>
  <HeadingPairs>
    <vt:vector size="6" baseType="variant">
      <vt:variant>
        <vt:lpstr>已用的字体</vt:lpstr>
      </vt:variant>
      <vt:variant>
        <vt:i4>21</vt:i4>
      </vt:variant>
      <vt:variant>
        <vt:lpstr>主题</vt:lpstr>
      </vt:variant>
      <vt:variant>
        <vt:i4>10</vt:i4>
      </vt:variant>
      <vt:variant>
        <vt:lpstr>幻灯片标题</vt:lpstr>
      </vt:variant>
      <vt:variant>
        <vt:i4>24</vt:i4>
      </vt:variant>
    </vt:vector>
  </HeadingPairs>
  <TitlesOfParts>
    <vt:vector size="55" baseType="lpstr">
      <vt:lpstr>Broadway BT</vt:lpstr>
      <vt:lpstr>ITC Avant Garde Std Bk</vt:lpstr>
      <vt:lpstr>LiHei Pro</vt:lpstr>
      <vt:lpstr>Open Sans Extrabold</vt:lpstr>
      <vt:lpstr>Signika</vt:lpstr>
      <vt:lpstr>等线</vt:lpstr>
      <vt:lpstr>等线 Light</vt:lpstr>
      <vt:lpstr>方正兰亭粗黑_GBK</vt:lpstr>
      <vt:lpstr>华文黑体</vt:lpstr>
      <vt:lpstr>华文新魏</vt:lpstr>
      <vt:lpstr>迷你简汉真广标</vt:lpstr>
      <vt:lpstr>宋体</vt:lpstr>
      <vt:lpstr>微软雅黑</vt:lpstr>
      <vt:lpstr>微软雅黑 Light</vt:lpstr>
      <vt:lpstr>Arial</vt:lpstr>
      <vt:lpstr>Calibri</vt:lpstr>
      <vt:lpstr>FontAwesome</vt:lpstr>
      <vt:lpstr>Impact</vt:lpstr>
      <vt:lpstr>Lato Regular</vt:lpstr>
      <vt:lpstr>Open Sans</vt:lpstr>
      <vt:lpstr>Times New Roman</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小芥末素材</cp:lastModifiedBy>
  <cp:revision>3175</cp:revision>
  <dcterms:created xsi:type="dcterms:W3CDTF">2015-12-01T09:06:39Z</dcterms:created>
  <dcterms:modified xsi:type="dcterms:W3CDTF">2017-11-29T03:22:33Z</dcterms:modified>
</cp:coreProperties>
</file>