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1"/>
  </p:notesMasterIdLst>
  <p:sldIdLst>
    <p:sldId id="258" r:id="rId3"/>
    <p:sldId id="259" r:id="rId4"/>
    <p:sldId id="261" r:id="rId5"/>
    <p:sldId id="260" r:id="rId6"/>
    <p:sldId id="262" r:id="rId7"/>
    <p:sldId id="263" r:id="rId8"/>
    <p:sldId id="264" r:id="rId9"/>
    <p:sldId id="265" r:id="rId10"/>
    <p:sldId id="283" r:id="rId11"/>
    <p:sldId id="266" r:id="rId12"/>
    <p:sldId id="267" r:id="rId13"/>
    <p:sldId id="268" r:id="rId14"/>
    <p:sldId id="269" r:id="rId15"/>
    <p:sldId id="270" r:id="rId16"/>
    <p:sldId id="284" r:id="rId17"/>
    <p:sldId id="275" r:id="rId18"/>
    <p:sldId id="271" r:id="rId19"/>
    <p:sldId id="272" r:id="rId20"/>
    <p:sldId id="274" r:id="rId21"/>
    <p:sldId id="273" r:id="rId22"/>
    <p:sldId id="285" r:id="rId23"/>
    <p:sldId id="276" r:id="rId24"/>
    <p:sldId id="277" r:id="rId25"/>
    <p:sldId id="278" r:id="rId26"/>
    <p:sldId id="279" r:id="rId27"/>
    <p:sldId id="280" r:id="rId28"/>
    <p:sldId id="281" r:id="rId29"/>
    <p:sldId id="282" r:id="rId30"/>
  </p:sldIdLst>
  <p:sldSz cx="12192000" cy="6858000"/>
  <p:notesSz cx="6858000" cy="9144000"/>
  <p:embeddedFontLst>
    <p:embeddedFont>
      <p:font typeface="微软雅黑" panose="020B0503020204020204" charset="-122"/>
      <p:regular r:id="rId35"/>
    </p:embeddedFont>
    <p:embeddedFont>
      <p:font typeface="Impact" panose="020B0806030902050204" charset="0"/>
      <p:regular r:id="rId36"/>
    </p:embeddedFont>
    <p:embeddedFont>
      <p:font typeface="方正舒体" panose="02010601030101010101" pitchFamily="2" charset="-122"/>
      <p:regular r:id="rId37"/>
    </p:embeddedFont>
    <p:embeddedFont>
      <p:font typeface="Verdana" panose="020B0604030504040204" charset="0"/>
      <p:regular r:id="rId38"/>
      <p:bold r:id="rId39"/>
      <p:italic r:id="rId40"/>
      <p:boldItalic r:id="rId41"/>
    </p:embeddedFont>
    <p:embeddedFont>
      <p:font typeface="Calibri Light" panose="020F0302020204030204" charset="0"/>
      <p:regular r:id="rId42"/>
      <p:italic r:id="rId43"/>
    </p:embeddedFont>
    <p:embeddedFont>
      <p:font typeface="Calibri" panose="020F0502020204030204" charset="0"/>
      <p:regular r:id="rId44"/>
      <p:bold r:id="rId45"/>
      <p:italic r:id="rId46"/>
      <p:boldItalic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CBF3"/>
    <a:srgbClr val="185EB6"/>
    <a:srgbClr val="77ACEB"/>
    <a:srgbClr val="2C7E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font" Target="fonts/font13.fntdata"/><Relationship Id="rId46" Type="http://schemas.openxmlformats.org/officeDocument/2006/relationships/font" Target="fonts/font12.fntdata"/><Relationship Id="rId45" Type="http://schemas.openxmlformats.org/officeDocument/2006/relationships/font" Target="fonts/font11.fntdata"/><Relationship Id="rId44" Type="http://schemas.openxmlformats.org/officeDocument/2006/relationships/font" Target="fonts/font10.fntdata"/><Relationship Id="rId43" Type="http://schemas.openxmlformats.org/officeDocument/2006/relationships/font" Target="fonts/font9.fntdata"/><Relationship Id="rId42" Type="http://schemas.openxmlformats.org/officeDocument/2006/relationships/font" Target="fonts/font8.fntdata"/><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slide" Target="slides/slide2.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notesMaster" Target="notesMasters/notesMaster1.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1"/>
          <p:cNvPicPr>
            <a:picLocks noChangeAspect="1"/>
          </p:cNvPicPr>
          <p:nvPr userDrawn="1"/>
        </p:nvPicPr>
        <p:blipFill>
          <a:blip r:embed="rId2"/>
          <a:srcRect l="7394" r="16807"/>
          <a:stretch>
            <a:fillRect/>
          </a:stretch>
        </p:blipFill>
        <p:spPr>
          <a:xfrm rot="16200000">
            <a:off x="2637155" y="-2707640"/>
            <a:ext cx="6939280" cy="12207240"/>
          </a:xfrm>
          <a:prstGeom prst="rect">
            <a:avLst/>
          </a:prstGeom>
        </p:spPr>
      </p:pic>
      <p:pic>
        <p:nvPicPr>
          <p:cNvPr id="8" name="图片 7" descr="2"/>
          <p:cNvPicPr>
            <a:picLocks noChangeAspect="1"/>
          </p:cNvPicPr>
          <p:nvPr userDrawn="1"/>
        </p:nvPicPr>
        <p:blipFill>
          <a:blip r:embed="rId3"/>
          <a:stretch>
            <a:fillRect/>
          </a:stretch>
        </p:blipFill>
        <p:spPr>
          <a:xfrm rot="16200000">
            <a:off x="4029075" y="-1290320"/>
            <a:ext cx="7064375" cy="9420225"/>
          </a:xfrm>
          <a:prstGeom prst="rect">
            <a:avLst/>
          </a:prstGeom>
        </p:spPr>
      </p:pic>
      <p:pic>
        <p:nvPicPr>
          <p:cNvPr id="9" name="图片 8" descr="4"/>
          <p:cNvPicPr>
            <a:picLocks noChangeAspect="1"/>
          </p:cNvPicPr>
          <p:nvPr userDrawn="1"/>
        </p:nvPicPr>
        <p:blipFill>
          <a:blip r:embed="rId4"/>
          <a:stretch>
            <a:fillRect/>
          </a:stretch>
        </p:blipFill>
        <p:spPr>
          <a:xfrm rot="21240000" flipH="1">
            <a:off x="-1105535" y="220345"/>
            <a:ext cx="2325370" cy="2912110"/>
          </a:xfrm>
          <a:prstGeom prst="rect">
            <a:avLst/>
          </a:prstGeom>
        </p:spPr>
      </p:pic>
      <p:pic>
        <p:nvPicPr>
          <p:cNvPr id="10" name="图片 9" descr="5"/>
          <p:cNvPicPr>
            <a:picLocks noChangeAspect="1"/>
          </p:cNvPicPr>
          <p:nvPr userDrawn="1"/>
        </p:nvPicPr>
        <p:blipFill>
          <a:blip r:embed="rId5"/>
          <a:stretch>
            <a:fillRect/>
          </a:stretch>
        </p:blipFill>
        <p:spPr>
          <a:xfrm rot="15300000" flipH="1">
            <a:off x="-805815" y="4359275"/>
            <a:ext cx="1725930" cy="1848485"/>
          </a:xfrm>
          <a:prstGeom prst="rect">
            <a:avLst/>
          </a:prstGeom>
        </p:spPr>
      </p:pic>
      <p:pic>
        <p:nvPicPr>
          <p:cNvPr id="11" name="图片 10" descr="3"/>
          <p:cNvPicPr>
            <a:picLocks noChangeAspect="1"/>
          </p:cNvPicPr>
          <p:nvPr userDrawn="1"/>
        </p:nvPicPr>
        <p:blipFill>
          <a:blip r:embed="rId6"/>
          <a:stretch>
            <a:fillRect/>
          </a:stretch>
        </p:blipFill>
        <p:spPr>
          <a:xfrm rot="7980000">
            <a:off x="624840" y="5892800"/>
            <a:ext cx="1674495" cy="27063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2"/>
          <p:cNvPicPr>
            <a:picLocks noChangeAspect="1"/>
          </p:cNvPicPr>
          <p:nvPr userDrawn="1"/>
        </p:nvPicPr>
        <p:blipFill>
          <a:blip r:embed="rId2"/>
          <a:srcRect l="25523"/>
          <a:stretch>
            <a:fillRect/>
          </a:stretch>
        </p:blipFill>
        <p:spPr>
          <a:xfrm rot="16200000">
            <a:off x="2653665" y="-2719070"/>
            <a:ext cx="6850380" cy="1226375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2"/>
          <p:cNvPicPr>
            <a:picLocks noChangeAspect="1"/>
          </p:cNvPicPr>
          <p:nvPr userDrawn="1"/>
        </p:nvPicPr>
        <p:blipFill>
          <a:blip r:embed="rId2"/>
          <a:srcRect l="25523"/>
          <a:stretch>
            <a:fillRect/>
          </a:stretch>
        </p:blipFill>
        <p:spPr>
          <a:xfrm rot="16200000">
            <a:off x="2653665" y="-2719070"/>
            <a:ext cx="6850380" cy="122637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8" name="图片 7" descr="2"/>
          <p:cNvPicPr>
            <a:picLocks noChangeAspect="1"/>
          </p:cNvPicPr>
          <p:nvPr userDrawn="1"/>
        </p:nvPicPr>
        <p:blipFill>
          <a:blip r:embed="rId2"/>
          <a:srcRect l="25523"/>
          <a:stretch>
            <a:fillRect/>
          </a:stretch>
        </p:blipFill>
        <p:spPr>
          <a:xfrm rot="16200000">
            <a:off x="2653665" y="-2719070"/>
            <a:ext cx="6850380" cy="1226375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10" name="图片 9" descr="2"/>
          <p:cNvPicPr>
            <a:picLocks noChangeAspect="1"/>
          </p:cNvPicPr>
          <p:nvPr userDrawn="1"/>
        </p:nvPicPr>
        <p:blipFill>
          <a:blip r:embed="rId2"/>
          <a:srcRect l="25523"/>
          <a:stretch>
            <a:fillRect/>
          </a:stretch>
        </p:blipFill>
        <p:spPr>
          <a:xfrm rot="16200000">
            <a:off x="2653665" y="-2719070"/>
            <a:ext cx="6850380" cy="1226375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2"/>
          <p:cNvPicPr>
            <a:picLocks noChangeAspect="1"/>
          </p:cNvPicPr>
          <p:nvPr userDrawn="1"/>
        </p:nvPicPr>
        <p:blipFill>
          <a:blip r:embed="rId2"/>
          <a:srcRect l="25523"/>
          <a:stretch>
            <a:fillRect/>
          </a:stretch>
        </p:blipFill>
        <p:spPr>
          <a:xfrm rot="16200000">
            <a:off x="2653665" y="-2719070"/>
            <a:ext cx="6850380" cy="1226375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22.png"/><Relationship Id="rId4" Type="http://schemas.openxmlformats.org/officeDocument/2006/relationships/image" Target="../media/image7.png"/><Relationship Id="rId3" Type="http://schemas.openxmlformats.org/officeDocument/2006/relationships/image" Target="../media/image21.png"/><Relationship Id="rId2" Type="http://schemas.openxmlformats.org/officeDocument/2006/relationships/image" Target="../media/image20.png"/><Relationship Id="rId11" Type="http://schemas.openxmlformats.org/officeDocument/2006/relationships/slideLayout" Target="../slideLayouts/slideLayout1.xml"/><Relationship Id="rId10" Type="http://schemas.openxmlformats.org/officeDocument/2006/relationships/image" Target="../media/image18.png"/><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058670" y="3286760"/>
            <a:ext cx="7809865" cy="922020"/>
          </a:xfrm>
          <a:prstGeom prst="rect">
            <a:avLst/>
          </a:prstGeom>
          <a:noFill/>
        </p:spPr>
        <p:txBody>
          <a:bodyPr wrap="square" rtlCol="0">
            <a:spAutoFit/>
          </a:bodyPr>
          <a:lstStyle/>
          <a:p>
            <a:pPr algn="ctr"/>
            <a:r>
              <a:rPr lang="zh-CN" altLang="en-US" sz="5400">
                <a:solidFill>
                  <a:srgbClr val="77ACEB"/>
                </a:solidFill>
                <a:latin typeface="方正细圆简体" panose="02010601030101010101" charset="-122"/>
                <a:ea typeface="方正细圆简体" panose="02010601030101010101" charset="-122"/>
              </a:rPr>
              <a:t>清新水彩总结汇报模板</a:t>
            </a:r>
            <a:endParaRPr lang="zh-CN" altLang="en-US" sz="5400">
              <a:solidFill>
                <a:srgbClr val="77ACEB"/>
              </a:solidFill>
              <a:latin typeface="方正细圆简体" panose="02010601030101010101" charset="-122"/>
              <a:ea typeface="方正细圆简体" panose="02010601030101010101" charset="-122"/>
            </a:endParaRPr>
          </a:p>
        </p:txBody>
      </p:sp>
      <p:sp>
        <p:nvSpPr>
          <p:cNvPr id="19" name="Shape 6922"/>
          <p:cNvSpPr/>
          <p:nvPr/>
        </p:nvSpPr>
        <p:spPr>
          <a:xfrm>
            <a:off x="2332673" y="4208780"/>
            <a:ext cx="7261860" cy="408305"/>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9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pic>
        <p:nvPicPr>
          <p:cNvPr id="22" name="图片 21" descr="图片9"/>
          <p:cNvPicPr>
            <a:picLocks noChangeAspect="1"/>
          </p:cNvPicPr>
          <p:nvPr/>
        </p:nvPicPr>
        <p:blipFill>
          <a:blip r:embed="rId1"/>
          <a:stretch>
            <a:fillRect/>
          </a:stretch>
        </p:blipFill>
        <p:spPr>
          <a:xfrm>
            <a:off x="6802755" y="1597025"/>
            <a:ext cx="1187450" cy="2216150"/>
          </a:xfrm>
          <a:prstGeom prst="rect">
            <a:avLst/>
          </a:prstGeom>
        </p:spPr>
      </p:pic>
      <p:pic>
        <p:nvPicPr>
          <p:cNvPr id="14" name="图片 13" descr="图片1"/>
          <p:cNvPicPr>
            <a:picLocks noChangeAspect="1"/>
          </p:cNvPicPr>
          <p:nvPr/>
        </p:nvPicPr>
        <p:blipFill>
          <a:blip r:embed="rId2"/>
          <a:stretch>
            <a:fillRect/>
          </a:stretch>
        </p:blipFill>
        <p:spPr>
          <a:xfrm>
            <a:off x="5088255" y="1597025"/>
            <a:ext cx="1187450" cy="2216150"/>
          </a:xfrm>
          <a:prstGeom prst="rect">
            <a:avLst/>
          </a:prstGeom>
        </p:spPr>
      </p:pic>
      <p:pic>
        <p:nvPicPr>
          <p:cNvPr id="15" name="图片 14" descr="图片2"/>
          <p:cNvPicPr>
            <a:picLocks noChangeAspect="1"/>
          </p:cNvPicPr>
          <p:nvPr/>
        </p:nvPicPr>
        <p:blipFill>
          <a:blip r:embed="rId3"/>
          <a:stretch>
            <a:fillRect/>
          </a:stretch>
        </p:blipFill>
        <p:spPr>
          <a:xfrm>
            <a:off x="5931535" y="1597025"/>
            <a:ext cx="1187450" cy="2216150"/>
          </a:xfrm>
          <a:prstGeom prst="rect">
            <a:avLst/>
          </a:prstGeom>
        </p:spPr>
      </p:pic>
      <p:pic>
        <p:nvPicPr>
          <p:cNvPr id="16" name="图片 15" descr="图片3"/>
          <p:cNvPicPr>
            <a:picLocks noChangeAspect="1"/>
          </p:cNvPicPr>
          <p:nvPr/>
        </p:nvPicPr>
        <p:blipFill>
          <a:blip r:embed="rId4"/>
          <a:stretch>
            <a:fillRect/>
          </a:stretch>
        </p:blipFill>
        <p:spPr>
          <a:xfrm>
            <a:off x="4049395" y="1597025"/>
            <a:ext cx="1187450" cy="22161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00" name="H0009(S3).png"/>
          <p:cNvPicPr/>
          <p:nvPr/>
        </p:nvPicPr>
        <p:blipFill>
          <a:blip r:embed="rId1"/>
          <a:srcRect/>
          <a:stretch>
            <a:fillRect/>
          </a:stretch>
        </p:blipFill>
        <p:spPr>
          <a:xfrm>
            <a:off x="7115175" y="1088390"/>
            <a:ext cx="5934710" cy="6097905"/>
          </a:xfrm>
          <a:prstGeom prst="rect">
            <a:avLst/>
          </a:prstGeom>
          <a:ln w="12700">
            <a:miter lim="400000"/>
            <a:headEnd/>
            <a:tailEnd/>
          </a:ln>
        </p:spPr>
      </p:pic>
      <p:grpSp>
        <p:nvGrpSpPr>
          <p:cNvPr id="4" name="组合 3"/>
          <p:cNvGrpSpPr/>
          <p:nvPr/>
        </p:nvGrpSpPr>
        <p:grpSpPr>
          <a:xfrm>
            <a:off x="1355090" y="804545"/>
            <a:ext cx="773430" cy="773430"/>
            <a:chOff x="2932" y="1575"/>
            <a:chExt cx="1218" cy="1218"/>
          </a:xfrm>
        </p:grpSpPr>
        <p:sp>
          <p:nvSpPr>
            <p:cNvPr id="1705" name="Shape 1705"/>
            <p:cNvSpPr/>
            <p:nvPr/>
          </p:nvSpPr>
          <p:spPr>
            <a:xfrm>
              <a:off x="2932" y="1575"/>
              <a:ext cx="1218" cy="1219"/>
            </a:xfrm>
            <a:prstGeom prst="roundRect">
              <a:avLst>
                <a:gd name="adj" fmla="val 20083"/>
              </a:avLst>
            </a:prstGeom>
            <a:solidFill>
              <a:srgbClr val="77ACEB"/>
            </a:solidFill>
            <a:ln w="12700">
              <a:miter lim="400000"/>
            </a:ln>
          </p:spPr>
          <p:txBody>
            <a:bodyPr lIns="0" tIns="0" rIns="0" bIns="0" anchor="ctr"/>
            <a:lstStyle/>
            <a:p>
              <a:pPr lvl="0">
                <a:defRPr sz="3200"/>
              </a:pPr>
            </a:p>
          </p:txBody>
        </p:sp>
        <p:sp>
          <p:nvSpPr>
            <p:cNvPr id="1726" name="Shape 1726"/>
            <p:cNvSpPr/>
            <p:nvPr/>
          </p:nvSpPr>
          <p:spPr>
            <a:xfrm>
              <a:off x="3191" y="1956"/>
              <a:ext cx="591" cy="591"/>
            </a:xfrm>
            <a:custGeom>
              <a:avLst/>
              <a:gdLst/>
              <a:ahLst/>
              <a:cxnLst>
                <a:cxn ang="0">
                  <a:pos x="wd2" y="hd2"/>
                </a:cxn>
                <a:cxn ang="5400000">
                  <a:pos x="wd2" y="hd2"/>
                </a:cxn>
                <a:cxn ang="10800000">
                  <a:pos x="wd2" y="hd2"/>
                </a:cxn>
                <a:cxn ang="16200000">
                  <a:pos x="wd2" y="hd2"/>
                </a:cxn>
              </a:cxnLst>
              <a:rect l="0" t="0" r="r" b="b"/>
              <a:pathLst>
                <a:path w="21020" h="21600" extrusionOk="0">
                  <a:moveTo>
                    <a:pt x="18847" y="7946"/>
                  </a:moveTo>
                  <a:lnTo>
                    <a:pt x="17741" y="9092"/>
                  </a:lnTo>
                  <a:cubicBezTo>
                    <a:pt x="17741" y="8940"/>
                    <a:pt x="17759" y="8792"/>
                    <a:pt x="17745" y="8637"/>
                  </a:cubicBezTo>
                  <a:cubicBezTo>
                    <a:pt x="17629" y="7331"/>
                    <a:pt x="17037" y="6068"/>
                    <a:pt x="16074" y="5081"/>
                  </a:cubicBezTo>
                  <a:cubicBezTo>
                    <a:pt x="15004" y="3980"/>
                    <a:pt x="13586" y="3349"/>
                    <a:pt x="12181" y="3345"/>
                  </a:cubicBezTo>
                  <a:lnTo>
                    <a:pt x="13269" y="2218"/>
                  </a:lnTo>
                  <a:cubicBezTo>
                    <a:pt x="13813" y="1660"/>
                    <a:pt x="14572" y="1350"/>
                    <a:pt x="15403" y="1350"/>
                  </a:cubicBezTo>
                  <a:cubicBezTo>
                    <a:pt x="16461" y="1350"/>
                    <a:pt x="17547" y="1841"/>
                    <a:pt x="18381" y="2697"/>
                  </a:cubicBezTo>
                  <a:cubicBezTo>
                    <a:pt x="19165" y="3501"/>
                    <a:pt x="19632" y="4500"/>
                    <a:pt x="19699" y="5510"/>
                  </a:cubicBezTo>
                  <a:cubicBezTo>
                    <a:pt x="19760" y="6453"/>
                    <a:pt x="19458" y="7318"/>
                    <a:pt x="18847" y="7946"/>
                  </a:cubicBezTo>
                  <a:moveTo>
                    <a:pt x="5829" y="19329"/>
                  </a:moveTo>
                  <a:cubicBezTo>
                    <a:pt x="5814" y="18424"/>
                    <a:pt x="5454" y="17482"/>
                    <a:pt x="4731" y="16739"/>
                  </a:cubicBezTo>
                  <a:cubicBezTo>
                    <a:pt x="4046" y="16035"/>
                    <a:pt x="3151" y="15629"/>
                    <a:pt x="2257" y="15593"/>
                  </a:cubicBezTo>
                  <a:lnTo>
                    <a:pt x="2912" y="13158"/>
                  </a:lnTo>
                  <a:cubicBezTo>
                    <a:pt x="2960" y="12995"/>
                    <a:pt x="3053" y="12836"/>
                    <a:pt x="3168" y="12695"/>
                  </a:cubicBezTo>
                  <a:cubicBezTo>
                    <a:pt x="4486" y="11727"/>
                    <a:pt x="6513" y="12012"/>
                    <a:pt x="7920" y="13460"/>
                  </a:cubicBezTo>
                  <a:cubicBezTo>
                    <a:pt x="9410" y="14990"/>
                    <a:pt x="9639" y="17231"/>
                    <a:pt x="8492" y="18569"/>
                  </a:cubicBezTo>
                  <a:cubicBezTo>
                    <a:pt x="8417" y="18610"/>
                    <a:pt x="8340" y="18649"/>
                    <a:pt x="8256" y="18675"/>
                  </a:cubicBezTo>
                  <a:cubicBezTo>
                    <a:pt x="8256" y="18675"/>
                    <a:pt x="5829" y="19329"/>
                    <a:pt x="5829" y="19329"/>
                  </a:cubicBezTo>
                  <a:close/>
                  <a:moveTo>
                    <a:pt x="2738" y="20164"/>
                  </a:moveTo>
                  <a:cubicBezTo>
                    <a:pt x="2666" y="20181"/>
                    <a:pt x="2443" y="20239"/>
                    <a:pt x="2292" y="20250"/>
                  </a:cubicBezTo>
                  <a:cubicBezTo>
                    <a:pt x="1752" y="20244"/>
                    <a:pt x="1314" y="19792"/>
                    <a:pt x="1314" y="19238"/>
                  </a:cubicBezTo>
                  <a:cubicBezTo>
                    <a:pt x="1321" y="19125"/>
                    <a:pt x="1366" y="18929"/>
                    <a:pt x="1380" y="18857"/>
                  </a:cubicBezTo>
                  <a:lnTo>
                    <a:pt x="2072" y="16283"/>
                  </a:lnTo>
                  <a:cubicBezTo>
                    <a:pt x="2822" y="16261"/>
                    <a:pt x="3631" y="16563"/>
                    <a:pt x="4266" y="17216"/>
                  </a:cubicBezTo>
                  <a:cubicBezTo>
                    <a:pt x="4911" y="17879"/>
                    <a:pt x="5214" y="18725"/>
                    <a:pt x="5181" y="19505"/>
                  </a:cubicBezTo>
                  <a:cubicBezTo>
                    <a:pt x="5181" y="19505"/>
                    <a:pt x="2738" y="20164"/>
                    <a:pt x="2738" y="20164"/>
                  </a:cubicBezTo>
                  <a:close/>
                  <a:moveTo>
                    <a:pt x="6889" y="11179"/>
                  </a:moveTo>
                  <a:cubicBezTo>
                    <a:pt x="6281" y="10928"/>
                    <a:pt x="5643" y="10784"/>
                    <a:pt x="5004" y="10775"/>
                  </a:cubicBezTo>
                  <a:lnTo>
                    <a:pt x="10064" y="5536"/>
                  </a:lnTo>
                  <a:cubicBezTo>
                    <a:pt x="10839" y="4760"/>
                    <a:pt x="11967" y="4536"/>
                    <a:pt x="13078" y="4820"/>
                  </a:cubicBezTo>
                  <a:cubicBezTo>
                    <a:pt x="13078" y="4820"/>
                    <a:pt x="6889" y="11179"/>
                    <a:pt x="6889" y="11179"/>
                  </a:cubicBezTo>
                  <a:close/>
                  <a:moveTo>
                    <a:pt x="9718" y="13672"/>
                  </a:moveTo>
                  <a:cubicBezTo>
                    <a:pt x="9473" y="13258"/>
                    <a:pt x="9194" y="12860"/>
                    <a:pt x="8849" y="12506"/>
                  </a:cubicBezTo>
                  <a:cubicBezTo>
                    <a:pt x="8447" y="12093"/>
                    <a:pt x="7987" y="11771"/>
                    <a:pt x="7507" y="11499"/>
                  </a:cubicBezTo>
                  <a:lnTo>
                    <a:pt x="13768" y="5064"/>
                  </a:lnTo>
                  <a:cubicBezTo>
                    <a:pt x="14259" y="5289"/>
                    <a:pt x="14730" y="5608"/>
                    <a:pt x="15146" y="6035"/>
                  </a:cubicBezTo>
                  <a:cubicBezTo>
                    <a:pt x="15501" y="6399"/>
                    <a:pt x="15776" y="6807"/>
                    <a:pt x="15987" y="7230"/>
                  </a:cubicBezTo>
                  <a:cubicBezTo>
                    <a:pt x="15987" y="7230"/>
                    <a:pt x="9718" y="13672"/>
                    <a:pt x="9718" y="13672"/>
                  </a:cubicBezTo>
                  <a:close/>
                  <a:moveTo>
                    <a:pt x="10519" y="16062"/>
                  </a:moveTo>
                  <a:cubicBezTo>
                    <a:pt x="10465" y="15452"/>
                    <a:pt x="10299" y="14855"/>
                    <a:pt x="10048" y="14288"/>
                  </a:cubicBezTo>
                  <a:lnTo>
                    <a:pt x="16258" y="7907"/>
                  </a:lnTo>
                  <a:cubicBezTo>
                    <a:pt x="16638" y="9140"/>
                    <a:pt x="16443" y="10430"/>
                    <a:pt x="15610" y="11285"/>
                  </a:cubicBezTo>
                  <a:cubicBezTo>
                    <a:pt x="15605" y="11290"/>
                    <a:pt x="15598" y="11293"/>
                    <a:pt x="15593" y="11299"/>
                  </a:cubicBezTo>
                  <a:lnTo>
                    <a:pt x="15602" y="11307"/>
                  </a:lnTo>
                  <a:lnTo>
                    <a:pt x="10526" y="16565"/>
                  </a:lnTo>
                  <a:cubicBezTo>
                    <a:pt x="10527" y="16398"/>
                    <a:pt x="10535" y="16232"/>
                    <a:pt x="10519" y="16062"/>
                  </a:cubicBezTo>
                  <a:moveTo>
                    <a:pt x="19309" y="1742"/>
                  </a:moveTo>
                  <a:cubicBezTo>
                    <a:pt x="18228" y="632"/>
                    <a:pt x="16806" y="0"/>
                    <a:pt x="15403" y="0"/>
                  </a:cubicBezTo>
                  <a:cubicBezTo>
                    <a:pt x="14221" y="0"/>
                    <a:pt x="13131" y="451"/>
                    <a:pt x="12336" y="1266"/>
                  </a:cubicBezTo>
                  <a:lnTo>
                    <a:pt x="9139" y="4577"/>
                  </a:lnTo>
                  <a:cubicBezTo>
                    <a:pt x="9130" y="4586"/>
                    <a:pt x="9118" y="4593"/>
                    <a:pt x="9108" y="4603"/>
                  </a:cubicBezTo>
                  <a:cubicBezTo>
                    <a:pt x="9103" y="4608"/>
                    <a:pt x="9100" y="4615"/>
                    <a:pt x="9095" y="4621"/>
                  </a:cubicBezTo>
                  <a:lnTo>
                    <a:pt x="9097" y="4622"/>
                  </a:lnTo>
                  <a:lnTo>
                    <a:pt x="2311" y="11647"/>
                  </a:lnTo>
                  <a:cubicBezTo>
                    <a:pt x="1998" y="11966"/>
                    <a:pt x="1771" y="12365"/>
                    <a:pt x="1646" y="12798"/>
                  </a:cubicBezTo>
                  <a:lnTo>
                    <a:pt x="103" y="18541"/>
                  </a:lnTo>
                  <a:cubicBezTo>
                    <a:pt x="101" y="18557"/>
                    <a:pt x="0" y="19009"/>
                    <a:pt x="0" y="19238"/>
                  </a:cubicBezTo>
                  <a:cubicBezTo>
                    <a:pt x="0" y="20542"/>
                    <a:pt x="1031" y="21600"/>
                    <a:pt x="2303" y="21600"/>
                  </a:cubicBezTo>
                  <a:cubicBezTo>
                    <a:pt x="2555" y="21600"/>
                    <a:pt x="3044" y="21476"/>
                    <a:pt x="3062" y="21473"/>
                  </a:cubicBezTo>
                  <a:lnTo>
                    <a:pt x="8631" y="19969"/>
                  </a:lnTo>
                  <a:cubicBezTo>
                    <a:pt x="9054" y="19840"/>
                    <a:pt x="9439" y="19605"/>
                    <a:pt x="9751" y="19283"/>
                  </a:cubicBezTo>
                  <a:lnTo>
                    <a:pt x="19777" y="8900"/>
                  </a:lnTo>
                  <a:cubicBezTo>
                    <a:pt x="21600" y="7024"/>
                    <a:pt x="21395" y="3881"/>
                    <a:pt x="19309" y="174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p>
          </p:txBody>
        </p:sp>
      </p:grpSp>
      <p:grpSp>
        <p:nvGrpSpPr>
          <p:cNvPr id="5" name="组合 4"/>
          <p:cNvGrpSpPr/>
          <p:nvPr/>
        </p:nvGrpSpPr>
        <p:grpSpPr>
          <a:xfrm>
            <a:off x="1351280" y="2393950"/>
            <a:ext cx="773430" cy="773430"/>
            <a:chOff x="2926" y="4078"/>
            <a:chExt cx="1218" cy="1218"/>
          </a:xfrm>
        </p:grpSpPr>
        <p:sp>
          <p:nvSpPr>
            <p:cNvPr id="1709" name="Shape 1709"/>
            <p:cNvSpPr/>
            <p:nvPr/>
          </p:nvSpPr>
          <p:spPr>
            <a:xfrm>
              <a:off x="2926" y="4078"/>
              <a:ext cx="1218" cy="1219"/>
            </a:xfrm>
            <a:prstGeom prst="roundRect">
              <a:avLst>
                <a:gd name="adj" fmla="val 20083"/>
              </a:avLst>
            </a:prstGeom>
            <a:solidFill>
              <a:srgbClr val="185EB6"/>
            </a:solidFill>
            <a:ln w="12700">
              <a:miter lim="400000"/>
            </a:ln>
          </p:spPr>
          <p:txBody>
            <a:bodyPr lIns="0" tIns="0" rIns="0" bIns="0" anchor="ctr"/>
            <a:lstStyle/>
            <a:p>
              <a:pPr lvl="0">
                <a:defRPr sz="3200"/>
              </a:pPr>
            </a:p>
          </p:txBody>
        </p:sp>
        <p:sp>
          <p:nvSpPr>
            <p:cNvPr id="1727" name="Shape 1727"/>
            <p:cNvSpPr/>
            <p:nvPr/>
          </p:nvSpPr>
          <p:spPr>
            <a:xfrm>
              <a:off x="3265" y="4401"/>
              <a:ext cx="591" cy="574"/>
            </a:xfrm>
            <a:custGeom>
              <a:avLst/>
              <a:gdLst/>
              <a:ahLst/>
              <a:cxnLst>
                <a:cxn ang="0">
                  <a:pos x="wd2" y="hd2"/>
                </a:cxn>
                <a:cxn ang="5400000">
                  <a:pos x="wd2" y="hd2"/>
                </a:cxn>
                <a:cxn ang="10800000">
                  <a:pos x="wd2" y="hd2"/>
                </a:cxn>
                <a:cxn ang="16200000">
                  <a:pos x="wd2" y="hd2"/>
                </a:cxn>
              </a:cxnLst>
              <a:rect l="0" t="0" r="r" b="b"/>
              <a:pathLst>
                <a:path w="20946" h="21600" extrusionOk="0">
                  <a:moveTo>
                    <a:pt x="18509" y="15329"/>
                  </a:moveTo>
                  <a:lnTo>
                    <a:pt x="11782" y="15329"/>
                  </a:lnTo>
                  <a:cubicBezTo>
                    <a:pt x="10699" y="15329"/>
                    <a:pt x="9818" y="14391"/>
                    <a:pt x="9818" y="13239"/>
                  </a:cubicBezTo>
                  <a:cubicBezTo>
                    <a:pt x="9818" y="12086"/>
                    <a:pt x="10699" y="11148"/>
                    <a:pt x="11782" y="11148"/>
                  </a:cubicBezTo>
                  <a:lnTo>
                    <a:pt x="17673" y="11148"/>
                  </a:lnTo>
                  <a:cubicBezTo>
                    <a:pt x="18078" y="11143"/>
                    <a:pt x="18478" y="10935"/>
                    <a:pt x="18722" y="10588"/>
                  </a:cubicBezTo>
                  <a:cubicBezTo>
                    <a:pt x="18790" y="10491"/>
                    <a:pt x="18842" y="10382"/>
                    <a:pt x="18886" y="10267"/>
                  </a:cubicBezTo>
                  <a:cubicBezTo>
                    <a:pt x="18891" y="10252"/>
                    <a:pt x="18902" y="10240"/>
                    <a:pt x="18907" y="10224"/>
                  </a:cubicBezTo>
                  <a:cubicBezTo>
                    <a:pt x="19378" y="10881"/>
                    <a:pt x="19637" y="11687"/>
                    <a:pt x="19637" y="12542"/>
                  </a:cubicBezTo>
                  <a:cubicBezTo>
                    <a:pt x="19637" y="13614"/>
                    <a:pt x="19230" y="14608"/>
                    <a:pt x="18509" y="15329"/>
                  </a:cubicBezTo>
                  <a:moveTo>
                    <a:pt x="17673" y="17768"/>
                  </a:moveTo>
                  <a:cubicBezTo>
                    <a:pt x="17673" y="19114"/>
                    <a:pt x="16647" y="20206"/>
                    <a:pt x="15382" y="20206"/>
                  </a:cubicBezTo>
                  <a:lnTo>
                    <a:pt x="3600" y="20206"/>
                  </a:lnTo>
                  <a:cubicBezTo>
                    <a:pt x="2335" y="20206"/>
                    <a:pt x="1309" y="19114"/>
                    <a:pt x="1309" y="17768"/>
                  </a:cubicBezTo>
                  <a:lnTo>
                    <a:pt x="1309" y="6786"/>
                  </a:lnTo>
                  <a:cubicBezTo>
                    <a:pt x="1931" y="7335"/>
                    <a:pt x="2730" y="7665"/>
                    <a:pt x="3600" y="7665"/>
                  </a:cubicBezTo>
                  <a:lnTo>
                    <a:pt x="14400" y="7665"/>
                  </a:lnTo>
                  <a:lnTo>
                    <a:pt x="17019" y="7665"/>
                  </a:lnTo>
                  <a:cubicBezTo>
                    <a:pt x="17379" y="7665"/>
                    <a:pt x="17673" y="7977"/>
                    <a:pt x="17673" y="8361"/>
                  </a:cubicBezTo>
                  <a:lnTo>
                    <a:pt x="17673" y="9755"/>
                  </a:lnTo>
                  <a:lnTo>
                    <a:pt x="11782" y="9755"/>
                  </a:lnTo>
                  <a:cubicBezTo>
                    <a:pt x="9974" y="9755"/>
                    <a:pt x="8509" y="11314"/>
                    <a:pt x="8509" y="13239"/>
                  </a:cubicBezTo>
                  <a:cubicBezTo>
                    <a:pt x="8509" y="15163"/>
                    <a:pt x="9974" y="16723"/>
                    <a:pt x="11782" y="16723"/>
                  </a:cubicBezTo>
                  <a:lnTo>
                    <a:pt x="17673" y="16723"/>
                  </a:lnTo>
                  <a:cubicBezTo>
                    <a:pt x="17673" y="16723"/>
                    <a:pt x="17673" y="17768"/>
                    <a:pt x="17673" y="17768"/>
                  </a:cubicBezTo>
                  <a:close/>
                  <a:moveTo>
                    <a:pt x="16363" y="5574"/>
                  </a:moveTo>
                  <a:lnTo>
                    <a:pt x="16363" y="6271"/>
                  </a:lnTo>
                  <a:lnTo>
                    <a:pt x="14400" y="6271"/>
                  </a:lnTo>
                  <a:lnTo>
                    <a:pt x="3600" y="6271"/>
                  </a:lnTo>
                  <a:cubicBezTo>
                    <a:pt x="3247" y="6271"/>
                    <a:pt x="2916" y="6179"/>
                    <a:pt x="2618" y="6027"/>
                  </a:cubicBezTo>
                  <a:lnTo>
                    <a:pt x="2618" y="5574"/>
                  </a:lnTo>
                  <a:cubicBezTo>
                    <a:pt x="2618" y="5574"/>
                    <a:pt x="16363" y="5574"/>
                    <a:pt x="16363" y="5574"/>
                  </a:cubicBezTo>
                  <a:close/>
                  <a:moveTo>
                    <a:pt x="16363" y="4877"/>
                  </a:moveTo>
                  <a:lnTo>
                    <a:pt x="2618" y="4877"/>
                  </a:lnTo>
                  <a:lnTo>
                    <a:pt x="2618" y="4181"/>
                  </a:lnTo>
                  <a:lnTo>
                    <a:pt x="16363" y="4181"/>
                  </a:lnTo>
                  <a:cubicBezTo>
                    <a:pt x="16363" y="4181"/>
                    <a:pt x="16363" y="4877"/>
                    <a:pt x="16363" y="4877"/>
                  </a:cubicBezTo>
                  <a:close/>
                  <a:moveTo>
                    <a:pt x="16363" y="3484"/>
                  </a:moveTo>
                  <a:lnTo>
                    <a:pt x="2618" y="3484"/>
                  </a:lnTo>
                  <a:lnTo>
                    <a:pt x="2618" y="2787"/>
                  </a:lnTo>
                  <a:lnTo>
                    <a:pt x="16363" y="2787"/>
                  </a:lnTo>
                  <a:cubicBezTo>
                    <a:pt x="16363" y="2787"/>
                    <a:pt x="16363" y="3484"/>
                    <a:pt x="16363" y="3484"/>
                  </a:cubicBezTo>
                  <a:close/>
                  <a:moveTo>
                    <a:pt x="3600" y="1394"/>
                  </a:moveTo>
                  <a:lnTo>
                    <a:pt x="14400" y="1394"/>
                  </a:lnTo>
                  <a:lnTo>
                    <a:pt x="17019" y="1394"/>
                  </a:lnTo>
                  <a:cubicBezTo>
                    <a:pt x="17379" y="1394"/>
                    <a:pt x="17673" y="1706"/>
                    <a:pt x="17673" y="2090"/>
                  </a:cubicBezTo>
                  <a:lnTo>
                    <a:pt x="17673" y="3832"/>
                  </a:lnTo>
                  <a:lnTo>
                    <a:pt x="17673" y="4181"/>
                  </a:lnTo>
                  <a:lnTo>
                    <a:pt x="17673" y="6399"/>
                  </a:lnTo>
                  <a:cubicBezTo>
                    <a:pt x="17467" y="6321"/>
                    <a:pt x="17249" y="6271"/>
                    <a:pt x="17019" y="6271"/>
                  </a:cubicBezTo>
                  <a:lnTo>
                    <a:pt x="17018" y="6271"/>
                  </a:lnTo>
                  <a:lnTo>
                    <a:pt x="17018" y="5574"/>
                  </a:lnTo>
                  <a:lnTo>
                    <a:pt x="17018" y="4181"/>
                  </a:lnTo>
                  <a:lnTo>
                    <a:pt x="17018" y="2787"/>
                  </a:lnTo>
                  <a:cubicBezTo>
                    <a:pt x="17018" y="2402"/>
                    <a:pt x="16725" y="2090"/>
                    <a:pt x="16363" y="2090"/>
                  </a:cubicBezTo>
                  <a:lnTo>
                    <a:pt x="2618" y="2090"/>
                  </a:lnTo>
                  <a:cubicBezTo>
                    <a:pt x="2256" y="2090"/>
                    <a:pt x="1963" y="2402"/>
                    <a:pt x="1963" y="2787"/>
                  </a:cubicBezTo>
                  <a:lnTo>
                    <a:pt x="1963" y="4181"/>
                  </a:lnTo>
                  <a:lnTo>
                    <a:pt x="1963" y="5535"/>
                  </a:lnTo>
                  <a:cubicBezTo>
                    <a:pt x="1559" y="5094"/>
                    <a:pt x="1309" y="4496"/>
                    <a:pt x="1309" y="3832"/>
                  </a:cubicBezTo>
                  <a:cubicBezTo>
                    <a:pt x="1309" y="2486"/>
                    <a:pt x="2335" y="1394"/>
                    <a:pt x="3600" y="1394"/>
                  </a:cubicBezTo>
                  <a:moveTo>
                    <a:pt x="18983" y="8361"/>
                  </a:moveTo>
                  <a:lnTo>
                    <a:pt x="18982" y="8361"/>
                  </a:lnTo>
                  <a:lnTo>
                    <a:pt x="18982" y="4181"/>
                  </a:lnTo>
                  <a:lnTo>
                    <a:pt x="18982" y="3832"/>
                  </a:lnTo>
                  <a:lnTo>
                    <a:pt x="18982" y="2090"/>
                  </a:lnTo>
                  <a:cubicBezTo>
                    <a:pt x="18982" y="936"/>
                    <a:pt x="18102" y="0"/>
                    <a:pt x="17019" y="0"/>
                  </a:cubicBezTo>
                  <a:lnTo>
                    <a:pt x="14400" y="0"/>
                  </a:lnTo>
                  <a:lnTo>
                    <a:pt x="3600" y="0"/>
                  </a:lnTo>
                  <a:cubicBezTo>
                    <a:pt x="1615" y="0"/>
                    <a:pt x="0" y="1719"/>
                    <a:pt x="0" y="3832"/>
                  </a:cubicBezTo>
                  <a:lnTo>
                    <a:pt x="0" y="17768"/>
                  </a:lnTo>
                  <a:cubicBezTo>
                    <a:pt x="0" y="19881"/>
                    <a:pt x="1615" y="21600"/>
                    <a:pt x="3600" y="21600"/>
                  </a:cubicBezTo>
                  <a:lnTo>
                    <a:pt x="15382" y="21600"/>
                  </a:lnTo>
                  <a:cubicBezTo>
                    <a:pt x="17367" y="21600"/>
                    <a:pt x="18982" y="19881"/>
                    <a:pt x="18982" y="17768"/>
                  </a:cubicBezTo>
                  <a:lnTo>
                    <a:pt x="18982" y="16723"/>
                  </a:lnTo>
                  <a:lnTo>
                    <a:pt x="18983" y="16723"/>
                  </a:lnTo>
                  <a:cubicBezTo>
                    <a:pt x="21600" y="14632"/>
                    <a:pt x="21600" y="10452"/>
                    <a:pt x="18983" y="8361"/>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p>
          </p:txBody>
        </p:sp>
      </p:grpSp>
      <p:grpSp>
        <p:nvGrpSpPr>
          <p:cNvPr id="6" name="组合 5"/>
          <p:cNvGrpSpPr/>
          <p:nvPr/>
        </p:nvGrpSpPr>
        <p:grpSpPr>
          <a:xfrm>
            <a:off x="1346835" y="3883025"/>
            <a:ext cx="773430" cy="773430"/>
            <a:chOff x="2919" y="6423"/>
            <a:chExt cx="1218" cy="1218"/>
          </a:xfrm>
        </p:grpSpPr>
        <p:sp>
          <p:nvSpPr>
            <p:cNvPr id="1713" name="Shape 1713"/>
            <p:cNvSpPr/>
            <p:nvPr/>
          </p:nvSpPr>
          <p:spPr>
            <a:xfrm>
              <a:off x="2919" y="6423"/>
              <a:ext cx="1218" cy="1219"/>
            </a:xfrm>
            <a:prstGeom prst="roundRect">
              <a:avLst>
                <a:gd name="adj" fmla="val 20083"/>
              </a:avLst>
            </a:prstGeom>
            <a:solidFill>
              <a:srgbClr val="77ACEB"/>
            </a:solidFill>
            <a:ln w="12700">
              <a:miter lim="400000"/>
            </a:ln>
          </p:spPr>
          <p:txBody>
            <a:bodyPr lIns="0" tIns="0" rIns="0" bIns="0" anchor="ctr"/>
            <a:lstStyle/>
            <a:p>
              <a:pPr lvl="0">
                <a:defRPr sz="3200"/>
              </a:pPr>
            </a:p>
          </p:txBody>
        </p:sp>
        <p:sp>
          <p:nvSpPr>
            <p:cNvPr id="1728" name="Shape 1728"/>
            <p:cNvSpPr/>
            <p:nvPr/>
          </p:nvSpPr>
          <p:spPr>
            <a:xfrm>
              <a:off x="3191" y="6827"/>
              <a:ext cx="591" cy="536"/>
            </a:xfrm>
            <a:custGeom>
              <a:avLst/>
              <a:gdLst/>
              <a:ahLst/>
              <a:cxnLst>
                <a:cxn ang="0">
                  <a:pos x="wd2" y="hd2"/>
                </a:cxn>
                <a:cxn ang="5400000">
                  <a:pos x="wd2" y="hd2"/>
                </a:cxn>
                <a:cxn ang="10800000">
                  <a:pos x="wd2" y="hd2"/>
                </a:cxn>
                <a:cxn ang="16200000">
                  <a:pos x="wd2" y="hd2"/>
                </a:cxn>
              </a:cxnLst>
              <a:rect l="0" t="0" r="r" b="b"/>
              <a:pathLst>
                <a:path w="20595" h="20497" extrusionOk="0">
                  <a:moveTo>
                    <a:pt x="18898" y="1864"/>
                  </a:moveTo>
                  <a:cubicBezTo>
                    <a:pt x="16637" y="-621"/>
                    <a:pt x="12969" y="-621"/>
                    <a:pt x="10707" y="1864"/>
                  </a:cubicBezTo>
                  <a:lnTo>
                    <a:pt x="1317" y="12053"/>
                  </a:lnTo>
                  <a:cubicBezTo>
                    <a:pt x="-439" y="13982"/>
                    <a:pt x="-439" y="17121"/>
                    <a:pt x="1317" y="19051"/>
                  </a:cubicBezTo>
                  <a:cubicBezTo>
                    <a:pt x="3073" y="20979"/>
                    <a:pt x="5932" y="20979"/>
                    <a:pt x="7688" y="19051"/>
                  </a:cubicBezTo>
                  <a:lnTo>
                    <a:pt x="17078" y="8860"/>
                  </a:lnTo>
                  <a:cubicBezTo>
                    <a:pt x="18335" y="7480"/>
                    <a:pt x="18335" y="5243"/>
                    <a:pt x="17078" y="3863"/>
                  </a:cubicBezTo>
                  <a:cubicBezTo>
                    <a:pt x="15821" y="2483"/>
                    <a:pt x="13783" y="2483"/>
                    <a:pt x="12528" y="3863"/>
                  </a:cubicBezTo>
                  <a:lnTo>
                    <a:pt x="5468" y="11614"/>
                  </a:lnTo>
                  <a:cubicBezTo>
                    <a:pt x="5216" y="11891"/>
                    <a:pt x="5216" y="12338"/>
                    <a:pt x="5468" y="12614"/>
                  </a:cubicBezTo>
                  <a:cubicBezTo>
                    <a:pt x="5719" y="12890"/>
                    <a:pt x="6127" y="12890"/>
                    <a:pt x="6378" y="12614"/>
                  </a:cubicBezTo>
                  <a:lnTo>
                    <a:pt x="13438" y="4862"/>
                  </a:lnTo>
                  <a:cubicBezTo>
                    <a:pt x="14191" y="4036"/>
                    <a:pt x="15415" y="4036"/>
                    <a:pt x="16168" y="4862"/>
                  </a:cubicBezTo>
                  <a:cubicBezTo>
                    <a:pt x="16921" y="5689"/>
                    <a:pt x="16921" y="7034"/>
                    <a:pt x="16168" y="7861"/>
                  </a:cubicBezTo>
                  <a:lnTo>
                    <a:pt x="6778" y="18050"/>
                  </a:lnTo>
                  <a:cubicBezTo>
                    <a:pt x="5521" y="19431"/>
                    <a:pt x="3484" y="19431"/>
                    <a:pt x="2227" y="18050"/>
                  </a:cubicBezTo>
                  <a:cubicBezTo>
                    <a:pt x="970" y="16671"/>
                    <a:pt x="970" y="14433"/>
                    <a:pt x="2227" y="13053"/>
                  </a:cubicBezTo>
                  <a:lnTo>
                    <a:pt x="11526" y="2963"/>
                  </a:lnTo>
                  <a:cubicBezTo>
                    <a:pt x="13286" y="1031"/>
                    <a:pt x="16139" y="1031"/>
                    <a:pt x="17896" y="2963"/>
                  </a:cubicBezTo>
                  <a:cubicBezTo>
                    <a:pt x="19658" y="4897"/>
                    <a:pt x="19658" y="8027"/>
                    <a:pt x="17898" y="9960"/>
                  </a:cubicBezTo>
                  <a:lnTo>
                    <a:pt x="10930" y="17611"/>
                  </a:lnTo>
                  <a:cubicBezTo>
                    <a:pt x="10677" y="17888"/>
                    <a:pt x="10677" y="18335"/>
                    <a:pt x="10930" y="18611"/>
                  </a:cubicBezTo>
                  <a:cubicBezTo>
                    <a:pt x="11181" y="18888"/>
                    <a:pt x="11589" y="18888"/>
                    <a:pt x="11840" y="18611"/>
                  </a:cubicBezTo>
                  <a:lnTo>
                    <a:pt x="18898" y="10859"/>
                  </a:lnTo>
                  <a:cubicBezTo>
                    <a:pt x="21161" y="8375"/>
                    <a:pt x="21161" y="4348"/>
                    <a:pt x="18898" y="186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p>
          </p:txBody>
        </p:sp>
      </p:grpSp>
      <p:grpSp>
        <p:nvGrpSpPr>
          <p:cNvPr id="7" name="组合 6"/>
          <p:cNvGrpSpPr/>
          <p:nvPr/>
        </p:nvGrpSpPr>
        <p:grpSpPr>
          <a:xfrm>
            <a:off x="1353820" y="5299710"/>
            <a:ext cx="773430" cy="773430"/>
            <a:chOff x="2930" y="9281"/>
            <a:chExt cx="1218" cy="1218"/>
          </a:xfrm>
        </p:grpSpPr>
        <p:sp>
          <p:nvSpPr>
            <p:cNvPr id="1717" name="Shape 1717"/>
            <p:cNvSpPr/>
            <p:nvPr/>
          </p:nvSpPr>
          <p:spPr>
            <a:xfrm>
              <a:off x="2930" y="9281"/>
              <a:ext cx="1218" cy="1219"/>
            </a:xfrm>
            <a:prstGeom prst="roundRect">
              <a:avLst>
                <a:gd name="adj" fmla="val 20083"/>
              </a:avLst>
            </a:prstGeom>
            <a:solidFill>
              <a:srgbClr val="185EB6"/>
            </a:solidFill>
            <a:ln w="12700">
              <a:miter lim="400000"/>
            </a:ln>
          </p:spPr>
          <p:txBody>
            <a:bodyPr lIns="0" tIns="0" rIns="0" bIns="0" anchor="ctr"/>
            <a:lstStyle/>
            <a:p>
              <a:pPr lvl="0">
                <a:defRPr sz="3200"/>
              </a:pPr>
            </a:p>
          </p:txBody>
        </p:sp>
        <p:sp>
          <p:nvSpPr>
            <p:cNvPr id="1729" name="Shape 1729"/>
            <p:cNvSpPr/>
            <p:nvPr/>
          </p:nvSpPr>
          <p:spPr>
            <a:xfrm>
              <a:off x="3201" y="9604"/>
              <a:ext cx="572" cy="574"/>
            </a:xfrm>
            <a:custGeom>
              <a:avLst/>
              <a:gdLst/>
              <a:ahLst/>
              <a:cxnLst>
                <a:cxn ang="0">
                  <a:pos x="wd2" y="hd2"/>
                </a:cxn>
                <a:cxn ang="5400000">
                  <a:pos x="wd2" y="hd2"/>
                </a:cxn>
                <a:cxn ang="10800000">
                  <a:pos x="wd2" y="hd2"/>
                </a:cxn>
                <a:cxn ang="16200000">
                  <a:pos x="wd2" y="hd2"/>
                </a:cxn>
              </a:cxnLst>
              <a:rect l="0" t="0" r="r" b="b"/>
              <a:pathLst>
                <a:path w="21600" h="21600" extrusionOk="0">
                  <a:moveTo>
                    <a:pt x="16875" y="17550"/>
                  </a:moveTo>
                  <a:cubicBezTo>
                    <a:pt x="15513" y="17550"/>
                    <a:pt x="14344" y="15612"/>
                    <a:pt x="13810" y="12825"/>
                  </a:cubicBezTo>
                  <a:lnTo>
                    <a:pt x="15525" y="12825"/>
                  </a:lnTo>
                  <a:cubicBezTo>
                    <a:pt x="17038" y="12825"/>
                    <a:pt x="18225" y="11343"/>
                    <a:pt x="18225" y="9450"/>
                  </a:cubicBezTo>
                  <a:cubicBezTo>
                    <a:pt x="18225" y="7558"/>
                    <a:pt x="17038" y="6075"/>
                    <a:pt x="15525" y="6075"/>
                  </a:cubicBezTo>
                  <a:lnTo>
                    <a:pt x="13810" y="6075"/>
                  </a:lnTo>
                  <a:cubicBezTo>
                    <a:pt x="14344" y="3289"/>
                    <a:pt x="15513" y="1350"/>
                    <a:pt x="16875" y="1350"/>
                  </a:cubicBezTo>
                  <a:cubicBezTo>
                    <a:pt x="18739" y="1350"/>
                    <a:pt x="20250" y="4977"/>
                    <a:pt x="20250" y="9450"/>
                  </a:cubicBezTo>
                  <a:cubicBezTo>
                    <a:pt x="20250" y="13923"/>
                    <a:pt x="18739" y="17550"/>
                    <a:pt x="16875" y="17550"/>
                  </a:cubicBezTo>
                  <a:moveTo>
                    <a:pt x="8927" y="11483"/>
                  </a:moveTo>
                  <a:lnTo>
                    <a:pt x="8775" y="11483"/>
                  </a:lnTo>
                  <a:lnTo>
                    <a:pt x="8775" y="11475"/>
                  </a:lnTo>
                  <a:cubicBezTo>
                    <a:pt x="8029" y="11475"/>
                    <a:pt x="7425" y="10569"/>
                    <a:pt x="7425" y="9450"/>
                  </a:cubicBezTo>
                  <a:cubicBezTo>
                    <a:pt x="7425" y="8332"/>
                    <a:pt x="8029" y="7425"/>
                    <a:pt x="8775" y="7425"/>
                  </a:cubicBezTo>
                  <a:lnTo>
                    <a:pt x="8927" y="7425"/>
                  </a:lnTo>
                  <a:cubicBezTo>
                    <a:pt x="10200" y="7425"/>
                    <a:pt x="11392" y="6924"/>
                    <a:pt x="12441" y="6063"/>
                  </a:cubicBezTo>
                  <a:cubicBezTo>
                    <a:pt x="12249" y="7149"/>
                    <a:pt x="12150" y="8300"/>
                    <a:pt x="12150" y="9450"/>
                  </a:cubicBezTo>
                  <a:cubicBezTo>
                    <a:pt x="12150" y="10604"/>
                    <a:pt x="12249" y="11758"/>
                    <a:pt x="12443" y="12846"/>
                  </a:cubicBezTo>
                  <a:cubicBezTo>
                    <a:pt x="11393" y="11984"/>
                    <a:pt x="10200" y="11483"/>
                    <a:pt x="8927" y="11483"/>
                  </a:cubicBezTo>
                  <a:moveTo>
                    <a:pt x="8096" y="20250"/>
                  </a:moveTo>
                  <a:lnTo>
                    <a:pt x="5396" y="20250"/>
                  </a:lnTo>
                  <a:lnTo>
                    <a:pt x="5396" y="14175"/>
                  </a:lnTo>
                  <a:cubicBezTo>
                    <a:pt x="5396" y="13683"/>
                    <a:pt x="5264" y="13223"/>
                    <a:pt x="5033" y="12825"/>
                  </a:cubicBezTo>
                  <a:lnTo>
                    <a:pt x="5505" y="12825"/>
                  </a:lnTo>
                  <a:lnTo>
                    <a:pt x="5505" y="12833"/>
                  </a:lnTo>
                  <a:lnTo>
                    <a:pt x="7536" y="12833"/>
                  </a:lnTo>
                  <a:cubicBezTo>
                    <a:pt x="7463" y="13043"/>
                    <a:pt x="7421" y="13265"/>
                    <a:pt x="7421" y="13500"/>
                  </a:cubicBezTo>
                  <a:lnTo>
                    <a:pt x="7421" y="18225"/>
                  </a:lnTo>
                  <a:cubicBezTo>
                    <a:pt x="7421" y="18875"/>
                    <a:pt x="7785" y="19307"/>
                    <a:pt x="8001" y="19566"/>
                  </a:cubicBezTo>
                  <a:cubicBezTo>
                    <a:pt x="8031" y="19601"/>
                    <a:pt x="8066" y="19638"/>
                    <a:pt x="8096" y="19678"/>
                  </a:cubicBezTo>
                  <a:cubicBezTo>
                    <a:pt x="8096" y="19678"/>
                    <a:pt x="8096" y="20250"/>
                    <a:pt x="8096" y="20250"/>
                  </a:cubicBezTo>
                  <a:close/>
                  <a:moveTo>
                    <a:pt x="1350" y="9450"/>
                  </a:moveTo>
                  <a:cubicBezTo>
                    <a:pt x="1350" y="8332"/>
                    <a:pt x="1954" y="7425"/>
                    <a:pt x="2700" y="7425"/>
                  </a:cubicBezTo>
                  <a:lnTo>
                    <a:pt x="7434" y="7425"/>
                  </a:lnTo>
                  <a:cubicBezTo>
                    <a:pt x="7015" y="7917"/>
                    <a:pt x="6750" y="8631"/>
                    <a:pt x="6750" y="9450"/>
                  </a:cubicBezTo>
                  <a:cubicBezTo>
                    <a:pt x="6750" y="10270"/>
                    <a:pt x="7015" y="10985"/>
                    <a:pt x="7434" y="11475"/>
                  </a:cubicBezTo>
                  <a:lnTo>
                    <a:pt x="2700" y="11475"/>
                  </a:lnTo>
                  <a:cubicBezTo>
                    <a:pt x="1954" y="11475"/>
                    <a:pt x="1350" y="10569"/>
                    <a:pt x="1350" y="9450"/>
                  </a:cubicBezTo>
                  <a:moveTo>
                    <a:pt x="13500" y="9450"/>
                  </a:moveTo>
                  <a:cubicBezTo>
                    <a:pt x="13500" y="8750"/>
                    <a:pt x="13541" y="8074"/>
                    <a:pt x="13611" y="7425"/>
                  </a:cubicBezTo>
                  <a:lnTo>
                    <a:pt x="15525" y="7425"/>
                  </a:lnTo>
                  <a:cubicBezTo>
                    <a:pt x="16270" y="7425"/>
                    <a:pt x="16875" y="8332"/>
                    <a:pt x="16875" y="9450"/>
                  </a:cubicBezTo>
                  <a:cubicBezTo>
                    <a:pt x="16875" y="10569"/>
                    <a:pt x="16270" y="11475"/>
                    <a:pt x="15525" y="11475"/>
                  </a:cubicBezTo>
                  <a:lnTo>
                    <a:pt x="13611" y="11475"/>
                  </a:lnTo>
                  <a:cubicBezTo>
                    <a:pt x="13541" y="10826"/>
                    <a:pt x="13500" y="10151"/>
                    <a:pt x="13500" y="9450"/>
                  </a:cubicBezTo>
                  <a:moveTo>
                    <a:pt x="16875" y="0"/>
                  </a:moveTo>
                  <a:cubicBezTo>
                    <a:pt x="15489" y="0"/>
                    <a:pt x="14400" y="952"/>
                    <a:pt x="13619" y="2421"/>
                  </a:cubicBezTo>
                  <a:lnTo>
                    <a:pt x="13604" y="2413"/>
                  </a:lnTo>
                  <a:cubicBezTo>
                    <a:pt x="12469" y="4635"/>
                    <a:pt x="10779" y="6075"/>
                    <a:pt x="8927" y="6075"/>
                  </a:cubicBezTo>
                  <a:lnTo>
                    <a:pt x="8479" y="6075"/>
                  </a:lnTo>
                  <a:lnTo>
                    <a:pt x="5505" y="6075"/>
                  </a:lnTo>
                  <a:lnTo>
                    <a:pt x="2700" y="6075"/>
                  </a:lnTo>
                  <a:cubicBezTo>
                    <a:pt x="1185" y="6075"/>
                    <a:pt x="0" y="7558"/>
                    <a:pt x="0" y="9450"/>
                  </a:cubicBezTo>
                  <a:cubicBezTo>
                    <a:pt x="0" y="11343"/>
                    <a:pt x="1185" y="12825"/>
                    <a:pt x="2700" y="12825"/>
                  </a:cubicBezTo>
                  <a:cubicBezTo>
                    <a:pt x="3444" y="12828"/>
                    <a:pt x="4046" y="13430"/>
                    <a:pt x="4046" y="14175"/>
                  </a:cubicBezTo>
                  <a:lnTo>
                    <a:pt x="4046" y="20250"/>
                  </a:lnTo>
                  <a:cubicBezTo>
                    <a:pt x="4046" y="20996"/>
                    <a:pt x="4651" y="21600"/>
                    <a:pt x="5396" y="21600"/>
                  </a:cubicBezTo>
                  <a:lnTo>
                    <a:pt x="8096" y="21600"/>
                  </a:lnTo>
                  <a:cubicBezTo>
                    <a:pt x="8842" y="21600"/>
                    <a:pt x="9446" y="20996"/>
                    <a:pt x="9446" y="20250"/>
                  </a:cubicBezTo>
                  <a:lnTo>
                    <a:pt x="9446" y="19575"/>
                  </a:lnTo>
                  <a:cubicBezTo>
                    <a:pt x="9446" y="18900"/>
                    <a:pt x="8771" y="18598"/>
                    <a:pt x="8771" y="18225"/>
                  </a:cubicBezTo>
                  <a:lnTo>
                    <a:pt x="8771" y="13500"/>
                  </a:lnTo>
                  <a:cubicBezTo>
                    <a:pt x="8771" y="13484"/>
                    <a:pt x="8782" y="13474"/>
                    <a:pt x="8783" y="13458"/>
                  </a:cubicBezTo>
                  <a:cubicBezTo>
                    <a:pt x="8790" y="13362"/>
                    <a:pt x="8816" y="13272"/>
                    <a:pt x="8859" y="13192"/>
                  </a:cubicBezTo>
                  <a:cubicBezTo>
                    <a:pt x="8871" y="13169"/>
                    <a:pt x="8884" y="13152"/>
                    <a:pt x="8899" y="13132"/>
                  </a:cubicBezTo>
                  <a:cubicBezTo>
                    <a:pt x="8953" y="13052"/>
                    <a:pt x="9020" y="12986"/>
                    <a:pt x="9103" y="12934"/>
                  </a:cubicBezTo>
                  <a:cubicBezTo>
                    <a:pt x="9107" y="12932"/>
                    <a:pt x="9109" y="12928"/>
                    <a:pt x="9112" y="12925"/>
                  </a:cubicBezTo>
                  <a:cubicBezTo>
                    <a:pt x="9115" y="12925"/>
                    <a:pt x="9118" y="12923"/>
                    <a:pt x="9120" y="12923"/>
                  </a:cubicBezTo>
                  <a:cubicBezTo>
                    <a:pt x="9174" y="12892"/>
                    <a:pt x="9238" y="12886"/>
                    <a:pt x="9300" y="12869"/>
                  </a:cubicBezTo>
                  <a:cubicBezTo>
                    <a:pt x="11003" y="13049"/>
                    <a:pt x="12546" y="14424"/>
                    <a:pt x="13604" y="16496"/>
                  </a:cubicBezTo>
                  <a:lnTo>
                    <a:pt x="13621" y="16487"/>
                  </a:lnTo>
                  <a:cubicBezTo>
                    <a:pt x="14404" y="17951"/>
                    <a:pt x="15491" y="18900"/>
                    <a:pt x="16875" y="18900"/>
                  </a:cubicBezTo>
                  <a:cubicBezTo>
                    <a:pt x="19977" y="18900"/>
                    <a:pt x="21600" y="14146"/>
                    <a:pt x="21600" y="9450"/>
                  </a:cubicBezTo>
                  <a:cubicBezTo>
                    <a:pt x="21600" y="4754"/>
                    <a:pt x="19977" y="0"/>
                    <a:pt x="16875"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p>
          </p:txBody>
        </p:sp>
      </p:grpSp>
      <p:sp>
        <p:nvSpPr>
          <p:cNvPr id="9" name="文本框 8"/>
          <p:cNvSpPr txBox="1"/>
          <p:nvPr/>
        </p:nvSpPr>
        <p:spPr>
          <a:xfrm>
            <a:off x="2398395" y="766618"/>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2" name="文本框 11"/>
          <p:cNvSpPr txBox="1"/>
          <p:nvPr/>
        </p:nvSpPr>
        <p:spPr>
          <a:xfrm>
            <a:off x="2398395" y="101536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nvSpPr>
        <p:spPr>
          <a:xfrm>
            <a:off x="2398395" y="233316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3" name="文本框 2"/>
          <p:cNvSpPr txBox="1"/>
          <p:nvPr/>
        </p:nvSpPr>
        <p:spPr>
          <a:xfrm>
            <a:off x="2398395" y="2581910"/>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2398395" y="3814618"/>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0" name="文本框 9"/>
          <p:cNvSpPr txBox="1"/>
          <p:nvPr/>
        </p:nvSpPr>
        <p:spPr>
          <a:xfrm>
            <a:off x="2398395" y="406336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nvSpPr>
        <p:spPr>
          <a:xfrm>
            <a:off x="2398395" y="522368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3" name="文本框 12"/>
          <p:cNvSpPr txBox="1"/>
          <p:nvPr/>
        </p:nvSpPr>
        <p:spPr>
          <a:xfrm>
            <a:off x="2398395" y="5472430"/>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14" name="图片 13" descr="C:\Users\影\Desktop\A000444.JPGA000444"/>
          <p:cNvPicPr>
            <a:picLocks noChangeAspect="1"/>
          </p:cNvPicPr>
          <p:nvPr/>
        </p:nvPicPr>
        <p:blipFill>
          <a:blip r:embed="rId2"/>
          <a:srcRect l="49053"/>
          <a:stretch>
            <a:fillRect/>
          </a:stretch>
        </p:blipFill>
        <p:spPr>
          <a:xfrm>
            <a:off x="7836535" y="1421765"/>
            <a:ext cx="2153285" cy="398081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 name="弧形"/>
          <p:cNvSpPr/>
          <p:nvPr/>
        </p:nvSpPr>
        <p:spPr>
          <a:xfrm rot="3840000">
            <a:off x="614045" y="2383790"/>
            <a:ext cx="652780" cy="1235710"/>
          </a:xfrm>
          <a:custGeom>
            <a:avLst/>
            <a:gdLst/>
            <a:ahLst/>
            <a:cxnLst/>
            <a:rect l="l" t="t" r="r" b="b"/>
            <a:pathLst>
              <a:path w="324036" h="785741">
                <a:moveTo>
                  <a:pt x="162018" y="0"/>
                </a:moveTo>
                <a:cubicBezTo>
                  <a:pt x="262226" y="100713"/>
                  <a:pt x="324036" y="239573"/>
                  <a:pt x="324036" y="392870"/>
                </a:cubicBezTo>
                <a:cubicBezTo>
                  <a:pt x="324036" y="546167"/>
                  <a:pt x="262226" y="685028"/>
                  <a:pt x="162018" y="785741"/>
                </a:cubicBezTo>
                <a:cubicBezTo>
                  <a:pt x="61811" y="685028"/>
                  <a:pt x="0" y="546167"/>
                  <a:pt x="0" y="392870"/>
                </a:cubicBezTo>
                <a:cubicBezTo>
                  <a:pt x="0" y="239573"/>
                  <a:pt x="61811" y="100713"/>
                  <a:pt x="162018" y="0"/>
                </a:cubicBezTo>
                <a:close/>
              </a:path>
            </a:pathLst>
          </a:cu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13" name="TextBox 1210"/>
          <p:cNvSpPr/>
          <p:nvPr/>
        </p:nvSpPr>
        <p:spPr>
          <a:xfrm>
            <a:off x="560070" y="3634740"/>
            <a:ext cx="1772285" cy="367665"/>
          </a:xfrm>
          <a:prstGeom prst="rect">
            <a:avLst/>
          </a:prstGeom>
          <a:noFill/>
          <a:ln w="9525">
            <a:noFill/>
            <a:miter/>
          </a:ln>
        </p:spPr>
        <p:txBody>
          <a:bodyPr wrap="square">
            <a:spAutoFit/>
          </a:bodyPr>
          <a:lstStyle/>
          <a:p>
            <a:pPr algn="l"/>
            <a:r>
              <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KEYWORD</a:t>
            </a:r>
            <a:endPar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endParaRPr>
          </a:p>
        </p:txBody>
      </p:sp>
      <p:sp>
        <p:nvSpPr>
          <p:cNvPr id="14" name="TextBox 1210"/>
          <p:cNvSpPr/>
          <p:nvPr/>
        </p:nvSpPr>
        <p:spPr>
          <a:xfrm>
            <a:off x="560070" y="4002405"/>
            <a:ext cx="2924810" cy="829945"/>
          </a:xfrm>
          <a:prstGeom prst="rect">
            <a:avLst/>
          </a:prstGeom>
          <a:noFill/>
          <a:ln w="9525">
            <a:noFill/>
            <a:miter/>
          </a:ln>
        </p:spPr>
        <p:txBody>
          <a:bodyPr wrap="square">
            <a:spAutoFit/>
          </a:body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cxnSp>
        <p:nvCxnSpPr>
          <p:cNvPr id="5" name="直接连接符 4"/>
          <p:cNvCxnSpPr/>
          <p:nvPr/>
        </p:nvCxnSpPr>
        <p:spPr>
          <a:xfrm>
            <a:off x="394335" y="3275330"/>
            <a:ext cx="0" cy="1652905"/>
          </a:xfrm>
          <a:prstGeom prst="line">
            <a:avLst/>
          </a:prstGeom>
          <a:ln>
            <a:solidFill>
              <a:srgbClr val="185EB6"/>
            </a:solidFill>
          </a:ln>
        </p:spPr>
        <p:style>
          <a:lnRef idx="1">
            <a:schemeClr val="accent1"/>
          </a:lnRef>
          <a:fillRef idx="0">
            <a:schemeClr val="accent1"/>
          </a:fillRef>
          <a:effectRef idx="0">
            <a:schemeClr val="accent1"/>
          </a:effectRef>
          <a:fontRef idx="minor">
            <a:schemeClr val="tx1"/>
          </a:fontRef>
        </p:style>
      </p:cxnSp>
      <p:sp>
        <p:nvSpPr>
          <p:cNvPr id="6" name="弧形"/>
          <p:cNvSpPr/>
          <p:nvPr/>
        </p:nvSpPr>
        <p:spPr>
          <a:xfrm rot="3840000">
            <a:off x="3226435" y="998220"/>
            <a:ext cx="652780" cy="1235710"/>
          </a:xfrm>
          <a:custGeom>
            <a:avLst/>
            <a:gdLst/>
            <a:ahLst/>
            <a:cxnLst/>
            <a:rect l="l" t="t" r="r" b="b"/>
            <a:pathLst>
              <a:path w="324036" h="785741">
                <a:moveTo>
                  <a:pt x="162018" y="0"/>
                </a:moveTo>
                <a:cubicBezTo>
                  <a:pt x="262226" y="100713"/>
                  <a:pt x="324036" y="239573"/>
                  <a:pt x="324036" y="392870"/>
                </a:cubicBezTo>
                <a:cubicBezTo>
                  <a:pt x="324036" y="546167"/>
                  <a:pt x="262226" y="685028"/>
                  <a:pt x="162018" y="785741"/>
                </a:cubicBezTo>
                <a:cubicBezTo>
                  <a:pt x="61811" y="685028"/>
                  <a:pt x="0" y="546167"/>
                  <a:pt x="0" y="392870"/>
                </a:cubicBezTo>
                <a:cubicBezTo>
                  <a:pt x="0" y="239573"/>
                  <a:pt x="61811" y="100713"/>
                  <a:pt x="162018" y="0"/>
                </a:cubicBezTo>
                <a:close/>
              </a:path>
            </a:pathLst>
          </a:cu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7" name="TextBox 1210"/>
          <p:cNvSpPr/>
          <p:nvPr/>
        </p:nvSpPr>
        <p:spPr>
          <a:xfrm>
            <a:off x="3208655" y="2377440"/>
            <a:ext cx="1772285" cy="367665"/>
          </a:xfrm>
          <a:prstGeom prst="rect">
            <a:avLst/>
          </a:prstGeom>
          <a:noFill/>
          <a:ln w="9525">
            <a:noFill/>
            <a:miter/>
          </a:ln>
        </p:spPr>
        <p:txBody>
          <a:bodyPr wrap="square">
            <a:spAutoFit/>
          </a:bodyPr>
          <a:lstStyle/>
          <a:p>
            <a:pPr algn="l"/>
            <a:r>
              <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KEYWORD</a:t>
            </a:r>
            <a:endPar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endParaRPr>
          </a:p>
        </p:txBody>
      </p:sp>
      <p:sp>
        <p:nvSpPr>
          <p:cNvPr id="8" name="TextBox 1210"/>
          <p:cNvSpPr/>
          <p:nvPr/>
        </p:nvSpPr>
        <p:spPr>
          <a:xfrm>
            <a:off x="3208655" y="2745105"/>
            <a:ext cx="2924810" cy="829945"/>
          </a:xfrm>
          <a:prstGeom prst="rect">
            <a:avLst/>
          </a:prstGeom>
          <a:noFill/>
          <a:ln w="9525">
            <a:noFill/>
            <a:miter/>
          </a:ln>
        </p:spPr>
        <p:txBody>
          <a:bodyPr wrap="square">
            <a:spAutoFit/>
          </a:body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cxnSp>
        <p:nvCxnSpPr>
          <p:cNvPr id="9" name="直接连接符 8"/>
          <p:cNvCxnSpPr/>
          <p:nvPr/>
        </p:nvCxnSpPr>
        <p:spPr>
          <a:xfrm>
            <a:off x="3006725" y="1911350"/>
            <a:ext cx="0" cy="165290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弧形"/>
          <p:cNvSpPr/>
          <p:nvPr/>
        </p:nvSpPr>
        <p:spPr>
          <a:xfrm rot="3840000">
            <a:off x="6708775" y="2413000"/>
            <a:ext cx="652780" cy="1235710"/>
          </a:xfrm>
          <a:custGeom>
            <a:avLst/>
            <a:gdLst/>
            <a:ahLst/>
            <a:cxnLst/>
            <a:rect l="l" t="t" r="r" b="b"/>
            <a:pathLst>
              <a:path w="324036" h="785741">
                <a:moveTo>
                  <a:pt x="162018" y="0"/>
                </a:moveTo>
                <a:cubicBezTo>
                  <a:pt x="262226" y="100713"/>
                  <a:pt x="324036" y="239573"/>
                  <a:pt x="324036" y="392870"/>
                </a:cubicBezTo>
                <a:cubicBezTo>
                  <a:pt x="324036" y="546167"/>
                  <a:pt x="262226" y="685028"/>
                  <a:pt x="162018" y="785741"/>
                </a:cubicBezTo>
                <a:cubicBezTo>
                  <a:pt x="61811" y="685028"/>
                  <a:pt x="0" y="546167"/>
                  <a:pt x="0" y="392870"/>
                </a:cubicBezTo>
                <a:cubicBezTo>
                  <a:pt x="0" y="239573"/>
                  <a:pt x="61811" y="100713"/>
                  <a:pt x="162018" y="0"/>
                </a:cubicBezTo>
                <a:close/>
              </a:path>
            </a:pathLst>
          </a:cu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11" name="TextBox 1210"/>
          <p:cNvSpPr/>
          <p:nvPr/>
        </p:nvSpPr>
        <p:spPr>
          <a:xfrm>
            <a:off x="6664960" y="3700780"/>
            <a:ext cx="1772285" cy="367665"/>
          </a:xfrm>
          <a:prstGeom prst="rect">
            <a:avLst/>
          </a:prstGeom>
          <a:noFill/>
          <a:ln w="9525">
            <a:noFill/>
            <a:miter/>
          </a:ln>
        </p:spPr>
        <p:txBody>
          <a:bodyPr wrap="square">
            <a:spAutoFit/>
          </a:bodyPr>
          <a:lstStyle/>
          <a:p>
            <a:pPr algn="l"/>
            <a:r>
              <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KEYWORD</a:t>
            </a:r>
            <a:endPar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endParaRPr>
          </a:p>
        </p:txBody>
      </p:sp>
      <p:sp>
        <p:nvSpPr>
          <p:cNvPr id="12" name="TextBox 1210"/>
          <p:cNvSpPr/>
          <p:nvPr/>
        </p:nvSpPr>
        <p:spPr>
          <a:xfrm>
            <a:off x="6664960" y="4068445"/>
            <a:ext cx="2924810" cy="829945"/>
          </a:xfrm>
          <a:prstGeom prst="rect">
            <a:avLst/>
          </a:prstGeom>
          <a:noFill/>
          <a:ln w="9525">
            <a:noFill/>
            <a:miter/>
          </a:ln>
        </p:spPr>
        <p:txBody>
          <a:bodyPr wrap="square">
            <a:spAutoFit/>
          </a:body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cxnSp>
        <p:nvCxnSpPr>
          <p:cNvPr id="15" name="直接连接符 14"/>
          <p:cNvCxnSpPr/>
          <p:nvPr/>
        </p:nvCxnSpPr>
        <p:spPr>
          <a:xfrm>
            <a:off x="6489065" y="3314700"/>
            <a:ext cx="0" cy="1652905"/>
          </a:xfrm>
          <a:prstGeom prst="line">
            <a:avLst/>
          </a:prstGeom>
          <a:ln>
            <a:solidFill>
              <a:srgbClr val="185EB6"/>
            </a:solidFill>
          </a:ln>
        </p:spPr>
        <p:style>
          <a:lnRef idx="1">
            <a:schemeClr val="accent1"/>
          </a:lnRef>
          <a:fillRef idx="0">
            <a:schemeClr val="accent1"/>
          </a:fillRef>
          <a:effectRef idx="0">
            <a:schemeClr val="accent1"/>
          </a:effectRef>
          <a:fontRef idx="minor">
            <a:schemeClr val="tx1"/>
          </a:fontRef>
        </p:style>
      </p:cxnSp>
      <p:sp>
        <p:nvSpPr>
          <p:cNvPr id="16" name="弧形"/>
          <p:cNvSpPr/>
          <p:nvPr/>
        </p:nvSpPr>
        <p:spPr>
          <a:xfrm rot="3840000">
            <a:off x="8968105" y="1090295"/>
            <a:ext cx="652780" cy="1235710"/>
          </a:xfrm>
          <a:custGeom>
            <a:avLst/>
            <a:gdLst/>
            <a:ahLst/>
            <a:cxnLst/>
            <a:rect l="l" t="t" r="r" b="b"/>
            <a:pathLst>
              <a:path w="324036" h="785741">
                <a:moveTo>
                  <a:pt x="162018" y="0"/>
                </a:moveTo>
                <a:cubicBezTo>
                  <a:pt x="262226" y="100713"/>
                  <a:pt x="324036" y="239573"/>
                  <a:pt x="324036" y="392870"/>
                </a:cubicBezTo>
                <a:cubicBezTo>
                  <a:pt x="324036" y="546167"/>
                  <a:pt x="262226" y="685028"/>
                  <a:pt x="162018" y="785741"/>
                </a:cubicBezTo>
                <a:cubicBezTo>
                  <a:pt x="61811" y="685028"/>
                  <a:pt x="0" y="546167"/>
                  <a:pt x="0" y="392870"/>
                </a:cubicBezTo>
                <a:cubicBezTo>
                  <a:pt x="0" y="239573"/>
                  <a:pt x="61811" y="100713"/>
                  <a:pt x="162018" y="0"/>
                </a:cubicBezTo>
                <a:close/>
              </a:path>
            </a:pathLst>
          </a:cu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17" name="TextBox 1210"/>
          <p:cNvSpPr/>
          <p:nvPr/>
        </p:nvSpPr>
        <p:spPr>
          <a:xfrm>
            <a:off x="8924290" y="2378075"/>
            <a:ext cx="1772285" cy="367665"/>
          </a:xfrm>
          <a:prstGeom prst="rect">
            <a:avLst/>
          </a:prstGeom>
          <a:noFill/>
          <a:ln w="9525">
            <a:noFill/>
            <a:miter/>
          </a:ln>
        </p:spPr>
        <p:txBody>
          <a:bodyPr wrap="square">
            <a:spAutoFit/>
          </a:bodyPr>
          <a:lstStyle/>
          <a:p>
            <a:pPr algn="l"/>
            <a:r>
              <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KEYWORD</a:t>
            </a:r>
            <a:endPar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endParaRPr>
          </a:p>
        </p:txBody>
      </p:sp>
      <p:sp>
        <p:nvSpPr>
          <p:cNvPr id="18" name="TextBox 1210"/>
          <p:cNvSpPr/>
          <p:nvPr/>
        </p:nvSpPr>
        <p:spPr>
          <a:xfrm>
            <a:off x="8924290" y="2745740"/>
            <a:ext cx="2924810" cy="829945"/>
          </a:xfrm>
          <a:prstGeom prst="rect">
            <a:avLst/>
          </a:prstGeom>
          <a:noFill/>
          <a:ln w="9525">
            <a:noFill/>
            <a:miter/>
          </a:ln>
        </p:spPr>
        <p:txBody>
          <a:bodyPr wrap="square">
            <a:spAutoFit/>
          </a:body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cxnSp>
        <p:nvCxnSpPr>
          <p:cNvPr id="19" name="直接连接符 18"/>
          <p:cNvCxnSpPr/>
          <p:nvPr/>
        </p:nvCxnSpPr>
        <p:spPr>
          <a:xfrm>
            <a:off x="8748395" y="1991995"/>
            <a:ext cx="0" cy="165290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Shape 547"/>
          <p:cNvSpPr/>
          <p:nvPr/>
        </p:nvSpPr>
        <p:spPr>
          <a:xfrm>
            <a:off x="3312795" y="1416050"/>
            <a:ext cx="480695" cy="400050"/>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6400">
                <a:solidFill>
                  <a:srgbClr val="FFFFFF"/>
                </a:solidFill>
                <a:effectLst>
                  <a:outerShdw blurRad="38100" dist="12700" dir="5400000" rotWithShape="0">
                    <a:srgbClr val="000000">
                      <a:alpha val="50000"/>
                    </a:srgbClr>
                  </a:outerShdw>
                </a:effectLst>
              </a:defRPr>
            </a:pPr>
            <a:endParaRPr kumimoji="0" sz="3200" b="0" i="0" u="none" strike="noStrike" kern="120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latin typeface="+mn-lt"/>
              <a:ea typeface="+mn-ea"/>
              <a:cs typeface="+mn-cs"/>
            </a:endParaRPr>
          </a:p>
        </p:txBody>
      </p:sp>
      <p:sp>
        <p:nvSpPr>
          <p:cNvPr id="23" name="稻壳儿小白白(http://dwz.cn/Wu2UP)"/>
          <p:cNvSpPr>
            <a:spLocks noEditPoints="1"/>
          </p:cNvSpPr>
          <p:nvPr/>
        </p:nvSpPr>
        <p:spPr bwMode="auto">
          <a:xfrm>
            <a:off x="743585" y="2813685"/>
            <a:ext cx="393700" cy="375285"/>
          </a:xfrm>
          <a:custGeom>
            <a:avLst/>
            <a:gdLst>
              <a:gd name="T0" fmla="*/ 118053 w 48"/>
              <a:gd name="T1" fmla="*/ 180139 h 46"/>
              <a:gd name="T2" fmla="*/ 90276 w 48"/>
              <a:gd name="T3" fmla="*/ 159354 h 46"/>
              <a:gd name="T4" fmla="*/ 48610 w 48"/>
              <a:gd name="T5" fmla="*/ 242494 h 46"/>
              <a:gd name="T6" fmla="*/ 6944 w 48"/>
              <a:gd name="T7" fmla="*/ 180139 h 46"/>
              <a:gd name="T8" fmla="*/ 6944 w 48"/>
              <a:gd name="T9" fmla="*/ 159354 h 46"/>
              <a:gd name="T10" fmla="*/ 27777 w 48"/>
              <a:gd name="T11" fmla="*/ 124711 h 46"/>
              <a:gd name="T12" fmla="*/ 6944 w 48"/>
              <a:gd name="T13" fmla="*/ 103926 h 46"/>
              <a:gd name="T14" fmla="*/ 83332 w 48"/>
              <a:gd name="T15" fmla="*/ 110855 h 46"/>
              <a:gd name="T16" fmla="*/ 118053 w 48"/>
              <a:gd name="T17" fmla="*/ 180139 h 46"/>
              <a:gd name="T18" fmla="*/ 152774 w 48"/>
              <a:gd name="T19" fmla="*/ 284065 h 46"/>
              <a:gd name="T20" fmla="*/ 152774 w 48"/>
              <a:gd name="T21" fmla="*/ 290993 h 46"/>
              <a:gd name="T22" fmla="*/ 76387 w 48"/>
              <a:gd name="T23" fmla="*/ 284065 h 46"/>
              <a:gd name="T24" fmla="*/ 55554 w 48"/>
              <a:gd name="T25" fmla="*/ 263280 h 46"/>
              <a:gd name="T26" fmla="*/ 62499 w 48"/>
              <a:gd name="T27" fmla="*/ 214781 h 46"/>
              <a:gd name="T28" fmla="*/ 159719 w 48"/>
              <a:gd name="T29" fmla="*/ 214781 h 46"/>
              <a:gd name="T30" fmla="*/ 152774 w 48"/>
              <a:gd name="T31" fmla="*/ 284065 h 46"/>
              <a:gd name="T32" fmla="*/ 118053 w 48"/>
              <a:gd name="T33" fmla="*/ 110855 h 46"/>
              <a:gd name="T34" fmla="*/ 62499 w 48"/>
              <a:gd name="T35" fmla="*/ 76213 h 46"/>
              <a:gd name="T36" fmla="*/ 55554 w 48"/>
              <a:gd name="T37" fmla="*/ 76213 h 46"/>
              <a:gd name="T38" fmla="*/ 97220 w 48"/>
              <a:gd name="T39" fmla="*/ 13857 h 46"/>
              <a:gd name="T40" fmla="*/ 124997 w 48"/>
              <a:gd name="T41" fmla="*/ 0 h 46"/>
              <a:gd name="T42" fmla="*/ 166663 w 48"/>
              <a:gd name="T43" fmla="*/ 34642 h 46"/>
              <a:gd name="T44" fmla="*/ 118053 w 48"/>
              <a:gd name="T45" fmla="*/ 110855 h 46"/>
              <a:gd name="T46" fmla="*/ 291660 w 48"/>
              <a:gd name="T47" fmla="*/ 34642 h 46"/>
              <a:gd name="T48" fmla="*/ 249995 w 48"/>
              <a:gd name="T49" fmla="*/ 103926 h 46"/>
              <a:gd name="T50" fmla="*/ 173607 w 48"/>
              <a:gd name="T51" fmla="*/ 96998 h 46"/>
              <a:gd name="T52" fmla="*/ 201384 w 48"/>
              <a:gd name="T53" fmla="*/ 83141 h 46"/>
              <a:gd name="T54" fmla="*/ 145830 w 48"/>
              <a:gd name="T55" fmla="*/ 0 h 46"/>
              <a:gd name="T56" fmla="*/ 222217 w 48"/>
              <a:gd name="T57" fmla="*/ 0 h 46"/>
              <a:gd name="T58" fmla="*/ 243050 w 48"/>
              <a:gd name="T59" fmla="*/ 13857 h 46"/>
              <a:gd name="T60" fmla="*/ 263883 w 48"/>
              <a:gd name="T61" fmla="*/ 48499 h 46"/>
              <a:gd name="T62" fmla="*/ 291660 w 48"/>
              <a:gd name="T63" fmla="*/ 34642 h 46"/>
              <a:gd name="T64" fmla="*/ 277772 w 48"/>
              <a:gd name="T65" fmla="*/ 270208 h 46"/>
              <a:gd name="T66" fmla="*/ 263883 w 48"/>
              <a:gd name="T67" fmla="*/ 284065 h 46"/>
              <a:gd name="T68" fmla="*/ 222217 w 48"/>
              <a:gd name="T69" fmla="*/ 284065 h 46"/>
              <a:gd name="T70" fmla="*/ 222217 w 48"/>
              <a:gd name="T71" fmla="*/ 318707 h 46"/>
              <a:gd name="T72" fmla="*/ 180552 w 48"/>
              <a:gd name="T73" fmla="*/ 249423 h 46"/>
              <a:gd name="T74" fmla="*/ 215273 w 48"/>
              <a:gd name="T75" fmla="*/ 180139 h 46"/>
              <a:gd name="T76" fmla="*/ 222217 w 48"/>
              <a:gd name="T77" fmla="*/ 214781 h 46"/>
              <a:gd name="T78" fmla="*/ 312493 w 48"/>
              <a:gd name="T79" fmla="*/ 207852 h 46"/>
              <a:gd name="T80" fmla="*/ 277772 w 48"/>
              <a:gd name="T81" fmla="*/ 270208 h 46"/>
              <a:gd name="T82" fmla="*/ 326382 w 48"/>
              <a:gd name="T83" fmla="*/ 159354 h 46"/>
              <a:gd name="T84" fmla="*/ 326382 w 48"/>
              <a:gd name="T85" fmla="*/ 187067 h 46"/>
              <a:gd name="T86" fmla="*/ 277772 w 48"/>
              <a:gd name="T87" fmla="*/ 207852 h 46"/>
              <a:gd name="T88" fmla="*/ 229162 w 48"/>
              <a:gd name="T89" fmla="*/ 131640 h 46"/>
              <a:gd name="T90" fmla="*/ 284716 w 48"/>
              <a:gd name="T91" fmla="*/ 90069 h 46"/>
              <a:gd name="T92" fmla="*/ 291660 w 48"/>
              <a:gd name="T93" fmla="*/ 90069 h 46"/>
              <a:gd name="T94" fmla="*/ 326382 w 48"/>
              <a:gd name="T95" fmla="*/ 159354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8" h="46">
                <a:moveTo>
                  <a:pt x="17" y="26"/>
                </a:moveTo>
                <a:cubicBezTo>
                  <a:pt x="13" y="23"/>
                  <a:pt x="13" y="23"/>
                  <a:pt x="13" y="23"/>
                </a:cubicBezTo>
                <a:cubicBezTo>
                  <a:pt x="7" y="30"/>
                  <a:pt x="7" y="35"/>
                  <a:pt x="7" y="35"/>
                </a:cubicBezTo>
                <a:cubicBezTo>
                  <a:pt x="1" y="26"/>
                  <a:pt x="1" y="26"/>
                  <a:pt x="1" y="26"/>
                </a:cubicBezTo>
                <a:cubicBezTo>
                  <a:pt x="0" y="24"/>
                  <a:pt x="1" y="23"/>
                  <a:pt x="1" y="23"/>
                </a:cubicBezTo>
                <a:cubicBezTo>
                  <a:pt x="1" y="23"/>
                  <a:pt x="2" y="21"/>
                  <a:pt x="4" y="18"/>
                </a:cubicBezTo>
                <a:cubicBezTo>
                  <a:pt x="1" y="15"/>
                  <a:pt x="1" y="15"/>
                  <a:pt x="1" y="15"/>
                </a:cubicBezTo>
                <a:cubicBezTo>
                  <a:pt x="12" y="16"/>
                  <a:pt x="12" y="16"/>
                  <a:pt x="12" y="16"/>
                </a:cubicBezTo>
                <a:lnTo>
                  <a:pt x="17" y="26"/>
                </a:lnTo>
                <a:close/>
                <a:moveTo>
                  <a:pt x="22" y="41"/>
                </a:moveTo>
                <a:cubicBezTo>
                  <a:pt x="22" y="42"/>
                  <a:pt x="22" y="42"/>
                  <a:pt x="22" y="42"/>
                </a:cubicBezTo>
                <a:cubicBezTo>
                  <a:pt x="11" y="41"/>
                  <a:pt x="11" y="41"/>
                  <a:pt x="11" y="41"/>
                </a:cubicBezTo>
                <a:cubicBezTo>
                  <a:pt x="9" y="41"/>
                  <a:pt x="8" y="40"/>
                  <a:pt x="8" y="38"/>
                </a:cubicBezTo>
                <a:cubicBezTo>
                  <a:pt x="7" y="36"/>
                  <a:pt x="8" y="33"/>
                  <a:pt x="9" y="31"/>
                </a:cubicBezTo>
                <a:cubicBezTo>
                  <a:pt x="9" y="31"/>
                  <a:pt x="11" y="31"/>
                  <a:pt x="23" y="31"/>
                </a:cubicBezTo>
                <a:lnTo>
                  <a:pt x="22" y="41"/>
                </a:lnTo>
                <a:close/>
                <a:moveTo>
                  <a:pt x="17" y="16"/>
                </a:moveTo>
                <a:cubicBezTo>
                  <a:pt x="9" y="11"/>
                  <a:pt x="9" y="11"/>
                  <a:pt x="9" y="11"/>
                </a:cubicBezTo>
                <a:cubicBezTo>
                  <a:pt x="8" y="11"/>
                  <a:pt x="8" y="11"/>
                  <a:pt x="8" y="11"/>
                </a:cubicBezTo>
                <a:cubicBezTo>
                  <a:pt x="14" y="2"/>
                  <a:pt x="14" y="2"/>
                  <a:pt x="14" y="2"/>
                </a:cubicBezTo>
                <a:cubicBezTo>
                  <a:pt x="15" y="0"/>
                  <a:pt x="17" y="0"/>
                  <a:pt x="18" y="0"/>
                </a:cubicBezTo>
                <a:cubicBezTo>
                  <a:pt x="21" y="0"/>
                  <a:pt x="22" y="3"/>
                  <a:pt x="24" y="5"/>
                </a:cubicBezTo>
                <a:cubicBezTo>
                  <a:pt x="24" y="5"/>
                  <a:pt x="23" y="6"/>
                  <a:pt x="17" y="16"/>
                </a:cubicBezTo>
                <a:close/>
                <a:moveTo>
                  <a:pt x="42" y="5"/>
                </a:moveTo>
                <a:cubicBezTo>
                  <a:pt x="36" y="15"/>
                  <a:pt x="36" y="15"/>
                  <a:pt x="36" y="15"/>
                </a:cubicBezTo>
                <a:cubicBezTo>
                  <a:pt x="25" y="14"/>
                  <a:pt x="25" y="14"/>
                  <a:pt x="25" y="14"/>
                </a:cubicBezTo>
                <a:cubicBezTo>
                  <a:pt x="29" y="12"/>
                  <a:pt x="29" y="12"/>
                  <a:pt x="29" y="12"/>
                </a:cubicBezTo>
                <a:cubicBezTo>
                  <a:pt x="25" y="3"/>
                  <a:pt x="21" y="0"/>
                  <a:pt x="21" y="0"/>
                </a:cubicBezTo>
                <a:cubicBezTo>
                  <a:pt x="32" y="0"/>
                  <a:pt x="32" y="0"/>
                  <a:pt x="32" y="0"/>
                </a:cubicBezTo>
                <a:cubicBezTo>
                  <a:pt x="34" y="0"/>
                  <a:pt x="35" y="2"/>
                  <a:pt x="35" y="2"/>
                </a:cubicBezTo>
                <a:cubicBezTo>
                  <a:pt x="35" y="2"/>
                  <a:pt x="36" y="3"/>
                  <a:pt x="38" y="7"/>
                </a:cubicBezTo>
                <a:lnTo>
                  <a:pt x="42" y="5"/>
                </a:lnTo>
                <a:close/>
                <a:moveTo>
                  <a:pt x="40" y="39"/>
                </a:moveTo>
                <a:cubicBezTo>
                  <a:pt x="39" y="41"/>
                  <a:pt x="38" y="41"/>
                  <a:pt x="38" y="41"/>
                </a:cubicBezTo>
                <a:cubicBezTo>
                  <a:pt x="38" y="41"/>
                  <a:pt x="36" y="41"/>
                  <a:pt x="32" y="41"/>
                </a:cubicBezTo>
                <a:cubicBezTo>
                  <a:pt x="32" y="46"/>
                  <a:pt x="32" y="46"/>
                  <a:pt x="32" y="46"/>
                </a:cubicBezTo>
                <a:cubicBezTo>
                  <a:pt x="26" y="36"/>
                  <a:pt x="26" y="36"/>
                  <a:pt x="26" y="36"/>
                </a:cubicBezTo>
                <a:cubicBezTo>
                  <a:pt x="31" y="26"/>
                  <a:pt x="31" y="26"/>
                  <a:pt x="31" y="26"/>
                </a:cubicBezTo>
                <a:cubicBezTo>
                  <a:pt x="32" y="31"/>
                  <a:pt x="32" y="31"/>
                  <a:pt x="32" y="31"/>
                </a:cubicBezTo>
                <a:cubicBezTo>
                  <a:pt x="41" y="32"/>
                  <a:pt x="45" y="30"/>
                  <a:pt x="45" y="30"/>
                </a:cubicBezTo>
                <a:lnTo>
                  <a:pt x="40" y="39"/>
                </a:lnTo>
                <a:close/>
                <a:moveTo>
                  <a:pt x="47" y="23"/>
                </a:moveTo>
                <a:cubicBezTo>
                  <a:pt x="48" y="24"/>
                  <a:pt x="48" y="26"/>
                  <a:pt x="47" y="27"/>
                </a:cubicBezTo>
                <a:cubicBezTo>
                  <a:pt x="46" y="29"/>
                  <a:pt x="42" y="30"/>
                  <a:pt x="40" y="30"/>
                </a:cubicBezTo>
                <a:cubicBezTo>
                  <a:pt x="40" y="30"/>
                  <a:pt x="39" y="28"/>
                  <a:pt x="33" y="19"/>
                </a:cubicBezTo>
                <a:cubicBezTo>
                  <a:pt x="41" y="13"/>
                  <a:pt x="41" y="13"/>
                  <a:pt x="41" y="13"/>
                </a:cubicBezTo>
                <a:cubicBezTo>
                  <a:pt x="42" y="13"/>
                  <a:pt x="42" y="13"/>
                  <a:pt x="42" y="13"/>
                </a:cubicBezTo>
                <a:lnTo>
                  <a:pt x="47" y="23"/>
                </a:lnTo>
                <a:close/>
              </a:path>
            </a:pathLst>
          </a:custGeom>
          <a:solidFill>
            <a:schemeClr val="bg1"/>
          </a:solidFill>
          <a:ln>
            <a:noFill/>
          </a:ln>
        </p:spPr>
        <p:txBody>
          <a:bodyPr lIns="121920" tIns="60960" rIns="121920" bIns="60960"/>
          <a:lstStyle/>
          <a:p>
            <a:endParaRPr lang="zh-CN" altLang="en-US"/>
          </a:p>
        </p:txBody>
      </p:sp>
      <p:sp>
        <p:nvSpPr>
          <p:cNvPr id="24" name="稻壳儿小白白(http://dwz.cn/Wu2UP)"/>
          <p:cNvSpPr>
            <a:spLocks noEditPoints="1"/>
          </p:cNvSpPr>
          <p:nvPr/>
        </p:nvSpPr>
        <p:spPr>
          <a:xfrm>
            <a:off x="6771640" y="2802255"/>
            <a:ext cx="386715" cy="38671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1729" name="Shape 1729"/>
          <p:cNvSpPr/>
          <p:nvPr/>
        </p:nvSpPr>
        <p:spPr>
          <a:xfrm>
            <a:off x="9112885" y="1525270"/>
            <a:ext cx="363220" cy="364490"/>
          </a:xfrm>
          <a:custGeom>
            <a:avLst/>
            <a:gdLst/>
            <a:ahLst/>
            <a:cxnLst>
              <a:cxn ang="0">
                <a:pos x="wd2" y="hd2"/>
              </a:cxn>
              <a:cxn ang="5400000">
                <a:pos x="wd2" y="hd2"/>
              </a:cxn>
              <a:cxn ang="10800000">
                <a:pos x="wd2" y="hd2"/>
              </a:cxn>
              <a:cxn ang="16200000">
                <a:pos x="wd2" y="hd2"/>
              </a:cxn>
            </a:cxnLst>
            <a:rect l="0" t="0" r="r" b="b"/>
            <a:pathLst>
              <a:path w="21600" h="21600" extrusionOk="0">
                <a:moveTo>
                  <a:pt x="16875" y="17550"/>
                </a:moveTo>
                <a:cubicBezTo>
                  <a:pt x="15513" y="17550"/>
                  <a:pt x="14344" y="15612"/>
                  <a:pt x="13810" y="12825"/>
                </a:cubicBezTo>
                <a:lnTo>
                  <a:pt x="15525" y="12825"/>
                </a:lnTo>
                <a:cubicBezTo>
                  <a:pt x="17038" y="12825"/>
                  <a:pt x="18225" y="11343"/>
                  <a:pt x="18225" y="9450"/>
                </a:cubicBezTo>
                <a:cubicBezTo>
                  <a:pt x="18225" y="7558"/>
                  <a:pt x="17038" y="6075"/>
                  <a:pt x="15525" y="6075"/>
                </a:cubicBezTo>
                <a:lnTo>
                  <a:pt x="13810" y="6075"/>
                </a:lnTo>
                <a:cubicBezTo>
                  <a:pt x="14344" y="3289"/>
                  <a:pt x="15513" y="1350"/>
                  <a:pt x="16875" y="1350"/>
                </a:cubicBezTo>
                <a:cubicBezTo>
                  <a:pt x="18739" y="1350"/>
                  <a:pt x="20250" y="4977"/>
                  <a:pt x="20250" y="9450"/>
                </a:cubicBezTo>
                <a:cubicBezTo>
                  <a:pt x="20250" y="13923"/>
                  <a:pt x="18739" y="17550"/>
                  <a:pt x="16875" y="17550"/>
                </a:cubicBezTo>
                <a:moveTo>
                  <a:pt x="8927" y="11483"/>
                </a:moveTo>
                <a:lnTo>
                  <a:pt x="8775" y="11483"/>
                </a:lnTo>
                <a:lnTo>
                  <a:pt x="8775" y="11475"/>
                </a:lnTo>
                <a:cubicBezTo>
                  <a:pt x="8029" y="11475"/>
                  <a:pt x="7425" y="10569"/>
                  <a:pt x="7425" y="9450"/>
                </a:cubicBezTo>
                <a:cubicBezTo>
                  <a:pt x="7425" y="8332"/>
                  <a:pt x="8029" y="7425"/>
                  <a:pt x="8775" y="7425"/>
                </a:cubicBezTo>
                <a:lnTo>
                  <a:pt x="8927" y="7425"/>
                </a:lnTo>
                <a:cubicBezTo>
                  <a:pt x="10200" y="7425"/>
                  <a:pt x="11392" y="6924"/>
                  <a:pt x="12441" y="6063"/>
                </a:cubicBezTo>
                <a:cubicBezTo>
                  <a:pt x="12249" y="7149"/>
                  <a:pt x="12150" y="8300"/>
                  <a:pt x="12150" y="9450"/>
                </a:cubicBezTo>
                <a:cubicBezTo>
                  <a:pt x="12150" y="10604"/>
                  <a:pt x="12249" y="11758"/>
                  <a:pt x="12443" y="12846"/>
                </a:cubicBezTo>
                <a:cubicBezTo>
                  <a:pt x="11393" y="11984"/>
                  <a:pt x="10200" y="11483"/>
                  <a:pt x="8927" y="11483"/>
                </a:cubicBezTo>
                <a:moveTo>
                  <a:pt x="8096" y="20250"/>
                </a:moveTo>
                <a:lnTo>
                  <a:pt x="5396" y="20250"/>
                </a:lnTo>
                <a:lnTo>
                  <a:pt x="5396" y="14175"/>
                </a:lnTo>
                <a:cubicBezTo>
                  <a:pt x="5396" y="13683"/>
                  <a:pt x="5264" y="13223"/>
                  <a:pt x="5033" y="12825"/>
                </a:cubicBezTo>
                <a:lnTo>
                  <a:pt x="5505" y="12825"/>
                </a:lnTo>
                <a:lnTo>
                  <a:pt x="5505" y="12833"/>
                </a:lnTo>
                <a:lnTo>
                  <a:pt x="7536" y="12833"/>
                </a:lnTo>
                <a:cubicBezTo>
                  <a:pt x="7463" y="13043"/>
                  <a:pt x="7421" y="13265"/>
                  <a:pt x="7421" y="13500"/>
                </a:cubicBezTo>
                <a:lnTo>
                  <a:pt x="7421" y="18225"/>
                </a:lnTo>
                <a:cubicBezTo>
                  <a:pt x="7421" y="18875"/>
                  <a:pt x="7785" y="19307"/>
                  <a:pt x="8001" y="19566"/>
                </a:cubicBezTo>
                <a:cubicBezTo>
                  <a:pt x="8031" y="19601"/>
                  <a:pt x="8066" y="19638"/>
                  <a:pt x="8096" y="19678"/>
                </a:cubicBezTo>
                <a:cubicBezTo>
                  <a:pt x="8096" y="19678"/>
                  <a:pt x="8096" y="20250"/>
                  <a:pt x="8096" y="20250"/>
                </a:cubicBezTo>
                <a:close/>
                <a:moveTo>
                  <a:pt x="1350" y="9450"/>
                </a:moveTo>
                <a:cubicBezTo>
                  <a:pt x="1350" y="8332"/>
                  <a:pt x="1954" y="7425"/>
                  <a:pt x="2700" y="7425"/>
                </a:cubicBezTo>
                <a:lnTo>
                  <a:pt x="7434" y="7425"/>
                </a:lnTo>
                <a:cubicBezTo>
                  <a:pt x="7015" y="7917"/>
                  <a:pt x="6750" y="8631"/>
                  <a:pt x="6750" y="9450"/>
                </a:cubicBezTo>
                <a:cubicBezTo>
                  <a:pt x="6750" y="10270"/>
                  <a:pt x="7015" y="10985"/>
                  <a:pt x="7434" y="11475"/>
                </a:cubicBezTo>
                <a:lnTo>
                  <a:pt x="2700" y="11475"/>
                </a:lnTo>
                <a:cubicBezTo>
                  <a:pt x="1954" y="11475"/>
                  <a:pt x="1350" y="10569"/>
                  <a:pt x="1350" y="9450"/>
                </a:cubicBezTo>
                <a:moveTo>
                  <a:pt x="13500" y="9450"/>
                </a:moveTo>
                <a:cubicBezTo>
                  <a:pt x="13500" y="8750"/>
                  <a:pt x="13541" y="8074"/>
                  <a:pt x="13611" y="7425"/>
                </a:cubicBezTo>
                <a:lnTo>
                  <a:pt x="15525" y="7425"/>
                </a:lnTo>
                <a:cubicBezTo>
                  <a:pt x="16270" y="7425"/>
                  <a:pt x="16875" y="8332"/>
                  <a:pt x="16875" y="9450"/>
                </a:cubicBezTo>
                <a:cubicBezTo>
                  <a:pt x="16875" y="10569"/>
                  <a:pt x="16270" y="11475"/>
                  <a:pt x="15525" y="11475"/>
                </a:cubicBezTo>
                <a:lnTo>
                  <a:pt x="13611" y="11475"/>
                </a:lnTo>
                <a:cubicBezTo>
                  <a:pt x="13541" y="10826"/>
                  <a:pt x="13500" y="10151"/>
                  <a:pt x="13500" y="9450"/>
                </a:cubicBezTo>
                <a:moveTo>
                  <a:pt x="16875" y="0"/>
                </a:moveTo>
                <a:cubicBezTo>
                  <a:pt x="15489" y="0"/>
                  <a:pt x="14400" y="952"/>
                  <a:pt x="13619" y="2421"/>
                </a:cubicBezTo>
                <a:lnTo>
                  <a:pt x="13604" y="2413"/>
                </a:lnTo>
                <a:cubicBezTo>
                  <a:pt x="12469" y="4635"/>
                  <a:pt x="10779" y="6075"/>
                  <a:pt x="8927" y="6075"/>
                </a:cubicBezTo>
                <a:lnTo>
                  <a:pt x="8479" y="6075"/>
                </a:lnTo>
                <a:lnTo>
                  <a:pt x="5505" y="6075"/>
                </a:lnTo>
                <a:lnTo>
                  <a:pt x="2700" y="6075"/>
                </a:lnTo>
                <a:cubicBezTo>
                  <a:pt x="1185" y="6075"/>
                  <a:pt x="0" y="7558"/>
                  <a:pt x="0" y="9450"/>
                </a:cubicBezTo>
                <a:cubicBezTo>
                  <a:pt x="0" y="11343"/>
                  <a:pt x="1185" y="12825"/>
                  <a:pt x="2700" y="12825"/>
                </a:cubicBezTo>
                <a:cubicBezTo>
                  <a:pt x="3444" y="12828"/>
                  <a:pt x="4046" y="13430"/>
                  <a:pt x="4046" y="14175"/>
                </a:cubicBezTo>
                <a:lnTo>
                  <a:pt x="4046" y="20250"/>
                </a:lnTo>
                <a:cubicBezTo>
                  <a:pt x="4046" y="20996"/>
                  <a:pt x="4651" y="21600"/>
                  <a:pt x="5396" y="21600"/>
                </a:cubicBezTo>
                <a:lnTo>
                  <a:pt x="8096" y="21600"/>
                </a:lnTo>
                <a:cubicBezTo>
                  <a:pt x="8842" y="21600"/>
                  <a:pt x="9446" y="20996"/>
                  <a:pt x="9446" y="20250"/>
                </a:cubicBezTo>
                <a:lnTo>
                  <a:pt x="9446" y="19575"/>
                </a:lnTo>
                <a:cubicBezTo>
                  <a:pt x="9446" y="18900"/>
                  <a:pt x="8771" y="18598"/>
                  <a:pt x="8771" y="18225"/>
                </a:cubicBezTo>
                <a:lnTo>
                  <a:pt x="8771" y="13500"/>
                </a:lnTo>
                <a:cubicBezTo>
                  <a:pt x="8771" y="13484"/>
                  <a:pt x="8782" y="13474"/>
                  <a:pt x="8783" y="13458"/>
                </a:cubicBezTo>
                <a:cubicBezTo>
                  <a:pt x="8790" y="13362"/>
                  <a:pt x="8816" y="13272"/>
                  <a:pt x="8859" y="13192"/>
                </a:cubicBezTo>
                <a:cubicBezTo>
                  <a:pt x="8871" y="13169"/>
                  <a:pt x="8884" y="13152"/>
                  <a:pt x="8899" y="13132"/>
                </a:cubicBezTo>
                <a:cubicBezTo>
                  <a:pt x="8953" y="13052"/>
                  <a:pt x="9020" y="12986"/>
                  <a:pt x="9103" y="12934"/>
                </a:cubicBezTo>
                <a:cubicBezTo>
                  <a:pt x="9107" y="12932"/>
                  <a:pt x="9109" y="12928"/>
                  <a:pt x="9112" y="12925"/>
                </a:cubicBezTo>
                <a:cubicBezTo>
                  <a:pt x="9115" y="12925"/>
                  <a:pt x="9118" y="12923"/>
                  <a:pt x="9120" y="12923"/>
                </a:cubicBezTo>
                <a:cubicBezTo>
                  <a:pt x="9174" y="12892"/>
                  <a:pt x="9238" y="12886"/>
                  <a:pt x="9300" y="12869"/>
                </a:cubicBezTo>
                <a:cubicBezTo>
                  <a:pt x="11003" y="13049"/>
                  <a:pt x="12546" y="14424"/>
                  <a:pt x="13604" y="16496"/>
                </a:cubicBezTo>
                <a:lnTo>
                  <a:pt x="13621" y="16487"/>
                </a:lnTo>
                <a:cubicBezTo>
                  <a:pt x="14404" y="17951"/>
                  <a:pt x="15491" y="18900"/>
                  <a:pt x="16875" y="18900"/>
                </a:cubicBezTo>
                <a:cubicBezTo>
                  <a:pt x="19977" y="18900"/>
                  <a:pt x="21600" y="14146"/>
                  <a:pt x="21600" y="9450"/>
                </a:cubicBezTo>
                <a:cubicBezTo>
                  <a:pt x="21600" y="4754"/>
                  <a:pt x="19977" y="0"/>
                  <a:pt x="16875"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Freeform 5@|5FFC:16777215|FBC:16777215|LFC:10921638|LBC:16777215"/>
          <p:cNvSpPr/>
          <p:nvPr/>
        </p:nvSpPr>
        <p:spPr bwMode="auto">
          <a:xfrm rot="16200000">
            <a:off x="5207000" y="1734185"/>
            <a:ext cx="1737995" cy="3411220"/>
          </a:xfrm>
          <a:custGeom>
            <a:avLst/>
            <a:gdLst>
              <a:gd name="T0" fmla="*/ 0 w 1594"/>
              <a:gd name="T1" fmla="*/ 3017 h 3017"/>
              <a:gd name="T2" fmla="*/ 1594 w 1594"/>
              <a:gd name="T3" fmla="*/ 1509 h 3017"/>
              <a:gd name="T4" fmla="*/ 0 w 1594"/>
              <a:gd name="T5" fmla="*/ 0 h 3017"/>
            </a:gdLst>
            <a:ahLst/>
            <a:cxnLst>
              <a:cxn ang="0">
                <a:pos x="T0" y="T1"/>
              </a:cxn>
              <a:cxn ang="0">
                <a:pos x="T2" y="T3"/>
              </a:cxn>
              <a:cxn ang="0">
                <a:pos x="T4" y="T5"/>
              </a:cxn>
            </a:cxnLst>
            <a:rect l="0" t="0" r="r" b="b"/>
            <a:pathLst>
              <a:path w="1594" h="3017">
                <a:moveTo>
                  <a:pt x="0" y="3017"/>
                </a:moveTo>
                <a:cubicBezTo>
                  <a:pt x="880" y="3017"/>
                  <a:pt x="1594" y="2342"/>
                  <a:pt x="1594" y="1509"/>
                </a:cubicBezTo>
                <a:cubicBezTo>
                  <a:pt x="1594" y="676"/>
                  <a:pt x="880" y="0"/>
                  <a:pt x="0" y="0"/>
                </a:cubicBezTo>
              </a:path>
            </a:pathLst>
          </a:custGeom>
          <a:noFill/>
          <a:ln w="12700"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Oval 2@|1FFC:16777215|FBC:16777215|LFC:14657585|LBC:16777215"/>
          <p:cNvSpPr/>
          <p:nvPr/>
        </p:nvSpPr>
        <p:spPr>
          <a:xfrm>
            <a:off x="5923915" y="2369185"/>
            <a:ext cx="360680" cy="363220"/>
          </a:xfrm>
          <a:prstGeom prst="ellipse">
            <a:avLst/>
          </a:prstGeom>
          <a:solidFill>
            <a:srgbClr val="185EB6"/>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Oval 3@|1FFC:16777215|FBC:16777215|LFC:1554685|LBC:16777215"/>
          <p:cNvSpPr/>
          <p:nvPr/>
        </p:nvSpPr>
        <p:spPr>
          <a:xfrm>
            <a:off x="7244080" y="3020060"/>
            <a:ext cx="360680" cy="363220"/>
          </a:xfrm>
          <a:prstGeom prst="ellipse">
            <a:avLst/>
          </a:prstGeom>
          <a:solidFill>
            <a:srgbClr val="77ACEB"/>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Oval 4@|1FFC:16777215|FBC:16777215|LFC:4308095|LBC:16777215"/>
          <p:cNvSpPr/>
          <p:nvPr/>
        </p:nvSpPr>
        <p:spPr>
          <a:xfrm>
            <a:off x="4189730" y="4170680"/>
            <a:ext cx="360680" cy="363220"/>
          </a:xfrm>
          <a:prstGeom prst="ellipse">
            <a:avLst/>
          </a:prstGeom>
          <a:solidFill>
            <a:srgbClr val="185EB6"/>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Oval 5@|1FFC:16777215|FBC:16777215|LFC:4308095|LBC:16777215"/>
          <p:cNvSpPr/>
          <p:nvPr/>
        </p:nvSpPr>
        <p:spPr>
          <a:xfrm>
            <a:off x="7600950" y="4170680"/>
            <a:ext cx="360680" cy="363220"/>
          </a:xfrm>
          <a:prstGeom prst="ellipse">
            <a:avLst/>
          </a:prstGeom>
          <a:solidFill>
            <a:srgbClr val="185EB6"/>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Oval 6@|1FFC:16777215|FBC:16777215|LFC:1554685|LBC:16777215"/>
          <p:cNvSpPr/>
          <p:nvPr/>
        </p:nvSpPr>
        <p:spPr>
          <a:xfrm>
            <a:off x="4550410" y="3020060"/>
            <a:ext cx="360680" cy="363220"/>
          </a:xfrm>
          <a:prstGeom prst="ellipse">
            <a:avLst/>
          </a:prstGeom>
          <a:solidFill>
            <a:srgbClr val="77ACEB"/>
          </a:solidFill>
          <a:ln w="762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36" name="组合 35"/>
          <p:cNvGrpSpPr/>
          <p:nvPr/>
        </p:nvGrpSpPr>
        <p:grpSpPr>
          <a:xfrm>
            <a:off x="4915535" y="3045460"/>
            <a:ext cx="2360930" cy="2376170"/>
            <a:chOff x="7740" y="5491"/>
            <a:chExt cx="3718" cy="3742"/>
          </a:xfrm>
        </p:grpSpPr>
        <p:sp>
          <p:nvSpPr>
            <p:cNvPr id="24" name="Oval 54@|1FFC:2381804|FBC:16777215|LFC:16777215|LBC:16777215"/>
            <p:cNvSpPr/>
            <p:nvPr/>
          </p:nvSpPr>
          <p:spPr>
            <a:xfrm>
              <a:off x="7740" y="5491"/>
              <a:ext cx="3719" cy="3742"/>
            </a:xfrm>
            <a:prstGeom prst="ellipse">
              <a:avLst/>
            </a:prstGeom>
            <a:solidFill>
              <a:srgbClr val="77ACEB"/>
            </a:solidFill>
            <a:ln w="12700" cap="flat" cmpd="sng" algn="ctr">
              <a:noFill/>
              <a:prstDash val="solid"/>
              <a:miter lim="800000"/>
            </a:ln>
            <a:effectLst/>
          </p:spPr>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1735"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Freeform 61@|5FFC:16777215|FBC:16777215|LFC:16777215|LBC:16777215"/>
            <p:cNvSpPr>
              <a:spLocks noEditPoints="1"/>
            </p:cNvSpPr>
            <p:nvPr/>
          </p:nvSpPr>
          <p:spPr bwMode="auto">
            <a:xfrm>
              <a:off x="8792" y="6719"/>
              <a:ext cx="1640" cy="1287"/>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9" name="文本框 8"/>
          <p:cNvSpPr txBox="1"/>
          <p:nvPr/>
        </p:nvSpPr>
        <p:spPr>
          <a:xfrm>
            <a:off x="7961630" y="242587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2" name="文本框 1"/>
          <p:cNvSpPr txBox="1"/>
          <p:nvPr/>
        </p:nvSpPr>
        <p:spPr>
          <a:xfrm>
            <a:off x="7961630" y="267462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nvSpPr>
        <p:spPr>
          <a:xfrm>
            <a:off x="8216265" y="406036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0" name="文本框 9"/>
          <p:cNvSpPr txBox="1"/>
          <p:nvPr/>
        </p:nvSpPr>
        <p:spPr>
          <a:xfrm>
            <a:off x="8216265" y="430911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nvSpPr>
        <p:spPr>
          <a:xfrm>
            <a:off x="2197100" y="2514773"/>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22" name="文本框 21"/>
          <p:cNvSpPr txBox="1"/>
          <p:nvPr/>
        </p:nvSpPr>
        <p:spPr>
          <a:xfrm>
            <a:off x="824230" y="276352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nvSpPr>
        <p:spPr>
          <a:xfrm>
            <a:off x="1909445" y="4065443"/>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40" name="文本框 39"/>
          <p:cNvSpPr txBox="1"/>
          <p:nvPr/>
        </p:nvSpPr>
        <p:spPr>
          <a:xfrm>
            <a:off x="536575" y="431419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1" name="文本框 40"/>
          <p:cNvSpPr txBox="1"/>
          <p:nvPr/>
        </p:nvSpPr>
        <p:spPr>
          <a:xfrm>
            <a:off x="5080000" y="1202863"/>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42" name="文本框 41"/>
          <p:cNvSpPr txBox="1"/>
          <p:nvPr/>
        </p:nvSpPr>
        <p:spPr>
          <a:xfrm>
            <a:off x="4393565" y="154051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5014595" y="1835150"/>
            <a:ext cx="2905125" cy="2992120"/>
            <a:chOff x="4353" y="2323"/>
            <a:chExt cx="6239" cy="6426"/>
          </a:xfrm>
        </p:grpSpPr>
        <p:sp>
          <p:nvSpPr>
            <p:cNvPr id="2" name="椭圆 1"/>
            <p:cNvSpPr/>
            <p:nvPr/>
          </p:nvSpPr>
          <p:spPr>
            <a:xfrm>
              <a:off x="4353" y="5313"/>
              <a:ext cx="3437" cy="3437"/>
            </a:xfrm>
            <a:prstGeom prst="ellipse">
              <a:avLst/>
            </a:prstGeom>
            <a:solidFill>
              <a:srgbClr val="77ACE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156" y="4065"/>
              <a:ext cx="3437" cy="3437"/>
            </a:xfrm>
            <a:prstGeom prst="ellipse">
              <a:avLst/>
            </a:prstGeom>
            <a:solidFill>
              <a:srgbClr val="185EB6"/>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506" y="2323"/>
              <a:ext cx="3437" cy="3437"/>
            </a:xfrm>
            <a:prstGeom prst="ellipse">
              <a:avLst/>
            </a:prstGeom>
            <a:solidFill>
              <a:srgbClr val="77ACE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464" y="7376"/>
              <a:ext cx="479" cy="479"/>
            </a:xfrm>
            <a:prstGeom prst="ellipse">
              <a:avLst/>
            </a:prstGeom>
            <a:solidFill>
              <a:srgbClr val="77ACE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066" y="3924"/>
              <a:ext cx="479" cy="479"/>
            </a:xfrm>
            <a:prstGeom prst="ellipse">
              <a:avLst/>
            </a:prstGeom>
            <a:solidFill>
              <a:srgbClr val="185EB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693" y="5019"/>
              <a:ext cx="479" cy="479"/>
            </a:xfrm>
            <a:prstGeom prst="ellipse">
              <a:avLst/>
            </a:prstGeom>
            <a:solidFill>
              <a:srgbClr val="77ACE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6965950" y="136669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2" name="文本框 11"/>
          <p:cNvSpPr txBox="1"/>
          <p:nvPr/>
        </p:nvSpPr>
        <p:spPr>
          <a:xfrm>
            <a:off x="6965950" y="161544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nvSpPr>
        <p:spPr>
          <a:xfrm>
            <a:off x="8218170" y="2841798"/>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1" name="文本框 10"/>
          <p:cNvSpPr txBox="1"/>
          <p:nvPr/>
        </p:nvSpPr>
        <p:spPr>
          <a:xfrm>
            <a:off x="8218170" y="3090545"/>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nvSpPr>
        <p:spPr>
          <a:xfrm>
            <a:off x="6965950" y="460646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8" name="文本框 17"/>
          <p:cNvSpPr txBox="1"/>
          <p:nvPr/>
        </p:nvSpPr>
        <p:spPr>
          <a:xfrm>
            <a:off x="6965950" y="485521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稻壳儿小白白(http://dwz.cn/Wu2UP)"/>
          <p:cNvSpPr>
            <a:spLocks noEditPoints="1"/>
          </p:cNvSpPr>
          <p:nvPr/>
        </p:nvSpPr>
        <p:spPr bwMode="auto">
          <a:xfrm>
            <a:off x="5591810" y="2334895"/>
            <a:ext cx="587375" cy="600710"/>
          </a:xfrm>
          <a:custGeom>
            <a:avLst/>
            <a:gdLst>
              <a:gd name="T0" fmla="*/ 24 w 42"/>
              <a:gd name="T1" fmla="*/ 32 h 43"/>
              <a:gd name="T2" fmla="*/ 31 w 42"/>
              <a:gd name="T3" fmla="*/ 24 h 43"/>
              <a:gd name="T4" fmla="*/ 42 w 42"/>
              <a:gd name="T5" fmla="*/ 6 h 43"/>
              <a:gd name="T6" fmla="*/ 40 w 42"/>
              <a:gd name="T7" fmla="*/ 4 h 43"/>
              <a:gd name="T8" fmla="*/ 32 w 42"/>
              <a:gd name="T9" fmla="*/ 4 h 43"/>
              <a:gd name="T10" fmla="*/ 21 w 42"/>
              <a:gd name="T11" fmla="*/ 0 h 43"/>
              <a:gd name="T12" fmla="*/ 10 w 42"/>
              <a:gd name="T13" fmla="*/ 4 h 43"/>
              <a:gd name="T14" fmla="*/ 2 w 42"/>
              <a:gd name="T15" fmla="*/ 4 h 43"/>
              <a:gd name="T16" fmla="*/ 0 w 42"/>
              <a:gd name="T17" fmla="*/ 6 h 43"/>
              <a:gd name="T18" fmla="*/ 11 w 42"/>
              <a:gd name="T19" fmla="*/ 24 h 43"/>
              <a:gd name="T20" fmla="*/ 18 w 42"/>
              <a:gd name="T21" fmla="*/ 32 h 43"/>
              <a:gd name="T22" fmla="*/ 18 w 42"/>
              <a:gd name="T23" fmla="*/ 35 h 43"/>
              <a:gd name="T24" fmla="*/ 11 w 42"/>
              <a:gd name="T25" fmla="*/ 39 h 43"/>
              <a:gd name="T26" fmla="*/ 21 w 42"/>
              <a:gd name="T27" fmla="*/ 43 h 43"/>
              <a:gd name="T28" fmla="*/ 31 w 42"/>
              <a:gd name="T29" fmla="*/ 39 h 43"/>
              <a:gd name="T30" fmla="*/ 24 w 42"/>
              <a:gd name="T31" fmla="*/ 35 h 43"/>
              <a:gd name="T32" fmla="*/ 24 w 42"/>
              <a:gd name="T33" fmla="*/ 32 h 43"/>
              <a:gd name="T34" fmla="*/ 30 w 42"/>
              <a:gd name="T35" fmla="*/ 20 h 43"/>
              <a:gd name="T36" fmla="*/ 33 w 42"/>
              <a:gd name="T37" fmla="*/ 8 h 43"/>
              <a:gd name="T38" fmla="*/ 39 w 42"/>
              <a:gd name="T39" fmla="*/ 8 h 43"/>
              <a:gd name="T40" fmla="*/ 30 w 42"/>
              <a:gd name="T41" fmla="*/ 20 h 43"/>
              <a:gd name="T42" fmla="*/ 21 w 42"/>
              <a:gd name="T43" fmla="*/ 3 h 43"/>
              <a:gd name="T44" fmla="*/ 30 w 42"/>
              <a:gd name="T45" fmla="*/ 7 h 43"/>
              <a:gd name="T46" fmla="*/ 21 w 42"/>
              <a:gd name="T47" fmla="*/ 10 h 43"/>
              <a:gd name="T48" fmla="*/ 12 w 42"/>
              <a:gd name="T49" fmla="*/ 7 h 43"/>
              <a:gd name="T50" fmla="*/ 21 w 42"/>
              <a:gd name="T51" fmla="*/ 3 h 43"/>
              <a:gd name="T52" fmla="*/ 3 w 42"/>
              <a:gd name="T53" fmla="*/ 8 h 43"/>
              <a:gd name="T54" fmla="*/ 9 w 42"/>
              <a:gd name="T55" fmla="*/ 8 h 43"/>
              <a:gd name="T56" fmla="*/ 12 w 42"/>
              <a:gd name="T57" fmla="*/ 20 h 43"/>
              <a:gd name="T58" fmla="*/ 3 w 42"/>
              <a:gd name="T59"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 h="43">
                <a:moveTo>
                  <a:pt x="24" y="32"/>
                </a:moveTo>
                <a:cubicBezTo>
                  <a:pt x="24" y="29"/>
                  <a:pt x="26" y="27"/>
                  <a:pt x="31" y="24"/>
                </a:cubicBezTo>
                <a:cubicBezTo>
                  <a:pt x="36" y="20"/>
                  <a:pt x="42" y="16"/>
                  <a:pt x="42" y="6"/>
                </a:cubicBezTo>
                <a:cubicBezTo>
                  <a:pt x="42" y="5"/>
                  <a:pt x="41" y="4"/>
                  <a:pt x="40" y="4"/>
                </a:cubicBezTo>
                <a:cubicBezTo>
                  <a:pt x="32" y="4"/>
                  <a:pt x="32" y="4"/>
                  <a:pt x="32" y="4"/>
                </a:cubicBezTo>
                <a:cubicBezTo>
                  <a:pt x="31" y="2"/>
                  <a:pt x="28" y="0"/>
                  <a:pt x="21" y="0"/>
                </a:cubicBezTo>
                <a:cubicBezTo>
                  <a:pt x="14" y="0"/>
                  <a:pt x="11" y="2"/>
                  <a:pt x="10" y="4"/>
                </a:cubicBezTo>
                <a:cubicBezTo>
                  <a:pt x="2" y="4"/>
                  <a:pt x="2" y="4"/>
                  <a:pt x="2" y="4"/>
                </a:cubicBezTo>
                <a:cubicBezTo>
                  <a:pt x="1" y="4"/>
                  <a:pt x="0" y="5"/>
                  <a:pt x="0" y="6"/>
                </a:cubicBezTo>
                <a:cubicBezTo>
                  <a:pt x="0" y="16"/>
                  <a:pt x="6" y="20"/>
                  <a:pt x="11" y="24"/>
                </a:cubicBezTo>
                <a:cubicBezTo>
                  <a:pt x="16" y="27"/>
                  <a:pt x="18" y="29"/>
                  <a:pt x="18" y="32"/>
                </a:cubicBezTo>
                <a:cubicBezTo>
                  <a:pt x="18" y="35"/>
                  <a:pt x="18" y="35"/>
                  <a:pt x="18" y="35"/>
                </a:cubicBezTo>
                <a:cubicBezTo>
                  <a:pt x="14" y="36"/>
                  <a:pt x="11" y="37"/>
                  <a:pt x="11" y="39"/>
                </a:cubicBezTo>
                <a:cubicBezTo>
                  <a:pt x="11" y="41"/>
                  <a:pt x="15" y="43"/>
                  <a:pt x="21" y="43"/>
                </a:cubicBezTo>
                <a:cubicBezTo>
                  <a:pt x="27" y="43"/>
                  <a:pt x="31" y="41"/>
                  <a:pt x="31" y="39"/>
                </a:cubicBezTo>
                <a:cubicBezTo>
                  <a:pt x="31" y="37"/>
                  <a:pt x="28" y="36"/>
                  <a:pt x="24" y="35"/>
                </a:cubicBezTo>
                <a:lnTo>
                  <a:pt x="24" y="32"/>
                </a:lnTo>
                <a:close/>
                <a:moveTo>
                  <a:pt x="30" y="20"/>
                </a:moveTo>
                <a:cubicBezTo>
                  <a:pt x="32" y="17"/>
                  <a:pt x="33" y="13"/>
                  <a:pt x="33" y="8"/>
                </a:cubicBezTo>
                <a:cubicBezTo>
                  <a:pt x="39" y="8"/>
                  <a:pt x="39" y="8"/>
                  <a:pt x="39" y="8"/>
                </a:cubicBezTo>
                <a:cubicBezTo>
                  <a:pt x="38" y="14"/>
                  <a:pt x="34" y="17"/>
                  <a:pt x="30" y="20"/>
                </a:cubicBezTo>
                <a:close/>
                <a:moveTo>
                  <a:pt x="21" y="3"/>
                </a:moveTo>
                <a:cubicBezTo>
                  <a:pt x="27" y="3"/>
                  <a:pt x="30" y="6"/>
                  <a:pt x="30" y="7"/>
                </a:cubicBezTo>
                <a:cubicBezTo>
                  <a:pt x="30" y="8"/>
                  <a:pt x="27" y="10"/>
                  <a:pt x="21" y="10"/>
                </a:cubicBezTo>
                <a:cubicBezTo>
                  <a:pt x="15" y="10"/>
                  <a:pt x="12" y="8"/>
                  <a:pt x="12" y="7"/>
                </a:cubicBezTo>
                <a:cubicBezTo>
                  <a:pt x="12" y="6"/>
                  <a:pt x="15" y="3"/>
                  <a:pt x="21" y="3"/>
                </a:cubicBezTo>
                <a:close/>
                <a:moveTo>
                  <a:pt x="3" y="8"/>
                </a:moveTo>
                <a:cubicBezTo>
                  <a:pt x="9" y="8"/>
                  <a:pt x="9" y="8"/>
                  <a:pt x="9" y="8"/>
                </a:cubicBezTo>
                <a:cubicBezTo>
                  <a:pt x="9" y="13"/>
                  <a:pt x="10" y="17"/>
                  <a:pt x="12" y="20"/>
                </a:cubicBezTo>
                <a:cubicBezTo>
                  <a:pt x="8" y="17"/>
                  <a:pt x="4" y="14"/>
                  <a:pt x="3" y="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lstStyle/>
          <a:p>
            <a:pPr eaLnBrk="1" fontAlgn="auto" hangingPunct="1">
              <a:spcBef>
                <a:spcPts val="0"/>
              </a:spcBef>
              <a:spcAft>
                <a:spcPts val="0"/>
              </a:spcAft>
              <a:defRPr/>
            </a:pPr>
            <a:endParaRPr lang="id-ID" sz="3200">
              <a:solidFill>
                <a:prstClr val="white"/>
              </a:solidFill>
            </a:endParaRPr>
          </a:p>
        </p:txBody>
      </p:sp>
      <p:sp>
        <p:nvSpPr>
          <p:cNvPr id="20" name="稻壳儿小白白(http://dwz.cn/Wu2UP)"/>
          <p:cNvSpPr>
            <a:spLocks noEditPoints="1"/>
          </p:cNvSpPr>
          <p:nvPr/>
        </p:nvSpPr>
        <p:spPr>
          <a:xfrm>
            <a:off x="5394960" y="3735705"/>
            <a:ext cx="625475" cy="62547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21" name="稻壳儿小白白(http://dwz.cn/Wu2UP)"/>
          <p:cNvSpPr>
            <a:spLocks noEditPoints="1"/>
          </p:cNvSpPr>
          <p:nvPr/>
        </p:nvSpPr>
        <p:spPr bwMode="auto">
          <a:xfrm>
            <a:off x="6804025" y="3146425"/>
            <a:ext cx="629920" cy="600710"/>
          </a:xfrm>
          <a:custGeom>
            <a:avLst/>
            <a:gdLst>
              <a:gd name="T0" fmla="*/ 118053 w 48"/>
              <a:gd name="T1" fmla="*/ 180139 h 46"/>
              <a:gd name="T2" fmla="*/ 90276 w 48"/>
              <a:gd name="T3" fmla="*/ 159354 h 46"/>
              <a:gd name="T4" fmla="*/ 48610 w 48"/>
              <a:gd name="T5" fmla="*/ 242494 h 46"/>
              <a:gd name="T6" fmla="*/ 6944 w 48"/>
              <a:gd name="T7" fmla="*/ 180139 h 46"/>
              <a:gd name="T8" fmla="*/ 6944 w 48"/>
              <a:gd name="T9" fmla="*/ 159354 h 46"/>
              <a:gd name="T10" fmla="*/ 27777 w 48"/>
              <a:gd name="T11" fmla="*/ 124711 h 46"/>
              <a:gd name="T12" fmla="*/ 6944 w 48"/>
              <a:gd name="T13" fmla="*/ 103926 h 46"/>
              <a:gd name="T14" fmla="*/ 83332 w 48"/>
              <a:gd name="T15" fmla="*/ 110855 h 46"/>
              <a:gd name="T16" fmla="*/ 118053 w 48"/>
              <a:gd name="T17" fmla="*/ 180139 h 46"/>
              <a:gd name="T18" fmla="*/ 152774 w 48"/>
              <a:gd name="T19" fmla="*/ 284065 h 46"/>
              <a:gd name="T20" fmla="*/ 152774 w 48"/>
              <a:gd name="T21" fmla="*/ 290993 h 46"/>
              <a:gd name="T22" fmla="*/ 76387 w 48"/>
              <a:gd name="T23" fmla="*/ 284065 h 46"/>
              <a:gd name="T24" fmla="*/ 55554 w 48"/>
              <a:gd name="T25" fmla="*/ 263280 h 46"/>
              <a:gd name="T26" fmla="*/ 62499 w 48"/>
              <a:gd name="T27" fmla="*/ 214781 h 46"/>
              <a:gd name="T28" fmla="*/ 159719 w 48"/>
              <a:gd name="T29" fmla="*/ 214781 h 46"/>
              <a:gd name="T30" fmla="*/ 152774 w 48"/>
              <a:gd name="T31" fmla="*/ 284065 h 46"/>
              <a:gd name="T32" fmla="*/ 118053 w 48"/>
              <a:gd name="T33" fmla="*/ 110855 h 46"/>
              <a:gd name="T34" fmla="*/ 62499 w 48"/>
              <a:gd name="T35" fmla="*/ 76213 h 46"/>
              <a:gd name="T36" fmla="*/ 55554 w 48"/>
              <a:gd name="T37" fmla="*/ 76213 h 46"/>
              <a:gd name="T38" fmla="*/ 97220 w 48"/>
              <a:gd name="T39" fmla="*/ 13857 h 46"/>
              <a:gd name="T40" fmla="*/ 124997 w 48"/>
              <a:gd name="T41" fmla="*/ 0 h 46"/>
              <a:gd name="T42" fmla="*/ 166663 w 48"/>
              <a:gd name="T43" fmla="*/ 34642 h 46"/>
              <a:gd name="T44" fmla="*/ 118053 w 48"/>
              <a:gd name="T45" fmla="*/ 110855 h 46"/>
              <a:gd name="T46" fmla="*/ 291660 w 48"/>
              <a:gd name="T47" fmla="*/ 34642 h 46"/>
              <a:gd name="T48" fmla="*/ 249995 w 48"/>
              <a:gd name="T49" fmla="*/ 103926 h 46"/>
              <a:gd name="T50" fmla="*/ 173607 w 48"/>
              <a:gd name="T51" fmla="*/ 96998 h 46"/>
              <a:gd name="T52" fmla="*/ 201384 w 48"/>
              <a:gd name="T53" fmla="*/ 83141 h 46"/>
              <a:gd name="T54" fmla="*/ 145830 w 48"/>
              <a:gd name="T55" fmla="*/ 0 h 46"/>
              <a:gd name="T56" fmla="*/ 222217 w 48"/>
              <a:gd name="T57" fmla="*/ 0 h 46"/>
              <a:gd name="T58" fmla="*/ 243050 w 48"/>
              <a:gd name="T59" fmla="*/ 13857 h 46"/>
              <a:gd name="T60" fmla="*/ 263883 w 48"/>
              <a:gd name="T61" fmla="*/ 48499 h 46"/>
              <a:gd name="T62" fmla="*/ 291660 w 48"/>
              <a:gd name="T63" fmla="*/ 34642 h 46"/>
              <a:gd name="T64" fmla="*/ 277772 w 48"/>
              <a:gd name="T65" fmla="*/ 270208 h 46"/>
              <a:gd name="T66" fmla="*/ 263883 w 48"/>
              <a:gd name="T67" fmla="*/ 284065 h 46"/>
              <a:gd name="T68" fmla="*/ 222217 w 48"/>
              <a:gd name="T69" fmla="*/ 284065 h 46"/>
              <a:gd name="T70" fmla="*/ 222217 w 48"/>
              <a:gd name="T71" fmla="*/ 318707 h 46"/>
              <a:gd name="T72" fmla="*/ 180552 w 48"/>
              <a:gd name="T73" fmla="*/ 249423 h 46"/>
              <a:gd name="T74" fmla="*/ 215273 w 48"/>
              <a:gd name="T75" fmla="*/ 180139 h 46"/>
              <a:gd name="T76" fmla="*/ 222217 w 48"/>
              <a:gd name="T77" fmla="*/ 214781 h 46"/>
              <a:gd name="T78" fmla="*/ 312493 w 48"/>
              <a:gd name="T79" fmla="*/ 207852 h 46"/>
              <a:gd name="T80" fmla="*/ 277772 w 48"/>
              <a:gd name="T81" fmla="*/ 270208 h 46"/>
              <a:gd name="T82" fmla="*/ 326382 w 48"/>
              <a:gd name="T83" fmla="*/ 159354 h 46"/>
              <a:gd name="T84" fmla="*/ 326382 w 48"/>
              <a:gd name="T85" fmla="*/ 187067 h 46"/>
              <a:gd name="T86" fmla="*/ 277772 w 48"/>
              <a:gd name="T87" fmla="*/ 207852 h 46"/>
              <a:gd name="T88" fmla="*/ 229162 w 48"/>
              <a:gd name="T89" fmla="*/ 131640 h 46"/>
              <a:gd name="T90" fmla="*/ 284716 w 48"/>
              <a:gd name="T91" fmla="*/ 90069 h 46"/>
              <a:gd name="T92" fmla="*/ 291660 w 48"/>
              <a:gd name="T93" fmla="*/ 90069 h 46"/>
              <a:gd name="T94" fmla="*/ 326382 w 48"/>
              <a:gd name="T95" fmla="*/ 159354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8" h="46">
                <a:moveTo>
                  <a:pt x="17" y="26"/>
                </a:moveTo>
                <a:cubicBezTo>
                  <a:pt x="13" y="23"/>
                  <a:pt x="13" y="23"/>
                  <a:pt x="13" y="23"/>
                </a:cubicBezTo>
                <a:cubicBezTo>
                  <a:pt x="7" y="30"/>
                  <a:pt x="7" y="35"/>
                  <a:pt x="7" y="35"/>
                </a:cubicBezTo>
                <a:cubicBezTo>
                  <a:pt x="1" y="26"/>
                  <a:pt x="1" y="26"/>
                  <a:pt x="1" y="26"/>
                </a:cubicBezTo>
                <a:cubicBezTo>
                  <a:pt x="0" y="24"/>
                  <a:pt x="1" y="23"/>
                  <a:pt x="1" y="23"/>
                </a:cubicBezTo>
                <a:cubicBezTo>
                  <a:pt x="1" y="23"/>
                  <a:pt x="2" y="21"/>
                  <a:pt x="4" y="18"/>
                </a:cubicBezTo>
                <a:cubicBezTo>
                  <a:pt x="1" y="15"/>
                  <a:pt x="1" y="15"/>
                  <a:pt x="1" y="15"/>
                </a:cubicBezTo>
                <a:cubicBezTo>
                  <a:pt x="12" y="16"/>
                  <a:pt x="12" y="16"/>
                  <a:pt x="12" y="16"/>
                </a:cubicBezTo>
                <a:lnTo>
                  <a:pt x="17" y="26"/>
                </a:lnTo>
                <a:close/>
                <a:moveTo>
                  <a:pt x="22" y="41"/>
                </a:moveTo>
                <a:cubicBezTo>
                  <a:pt x="22" y="42"/>
                  <a:pt x="22" y="42"/>
                  <a:pt x="22" y="42"/>
                </a:cubicBezTo>
                <a:cubicBezTo>
                  <a:pt x="11" y="41"/>
                  <a:pt x="11" y="41"/>
                  <a:pt x="11" y="41"/>
                </a:cubicBezTo>
                <a:cubicBezTo>
                  <a:pt x="9" y="41"/>
                  <a:pt x="8" y="40"/>
                  <a:pt x="8" y="38"/>
                </a:cubicBezTo>
                <a:cubicBezTo>
                  <a:pt x="7" y="36"/>
                  <a:pt x="8" y="33"/>
                  <a:pt x="9" y="31"/>
                </a:cubicBezTo>
                <a:cubicBezTo>
                  <a:pt x="9" y="31"/>
                  <a:pt x="11" y="31"/>
                  <a:pt x="23" y="31"/>
                </a:cubicBezTo>
                <a:lnTo>
                  <a:pt x="22" y="41"/>
                </a:lnTo>
                <a:close/>
                <a:moveTo>
                  <a:pt x="17" y="16"/>
                </a:moveTo>
                <a:cubicBezTo>
                  <a:pt x="9" y="11"/>
                  <a:pt x="9" y="11"/>
                  <a:pt x="9" y="11"/>
                </a:cubicBezTo>
                <a:cubicBezTo>
                  <a:pt x="8" y="11"/>
                  <a:pt x="8" y="11"/>
                  <a:pt x="8" y="11"/>
                </a:cubicBezTo>
                <a:cubicBezTo>
                  <a:pt x="14" y="2"/>
                  <a:pt x="14" y="2"/>
                  <a:pt x="14" y="2"/>
                </a:cubicBezTo>
                <a:cubicBezTo>
                  <a:pt x="15" y="0"/>
                  <a:pt x="17" y="0"/>
                  <a:pt x="18" y="0"/>
                </a:cubicBezTo>
                <a:cubicBezTo>
                  <a:pt x="21" y="0"/>
                  <a:pt x="22" y="3"/>
                  <a:pt x="24" y="5"/>
                </a:cubicBezTo>
                <a:cubicBezTo>
                  <a:pt x="24" y="5"/>
                  <a:pt x="23" y="6"/>
                  <a:pt x="17" y="16"/>
                </a:cubicBezTo>
                <a:close/>
                <a:moveTo>
                  <a:pt x="42" y="5"/>
                </a:moveTo>
                <a:cubicBezTo>
                  <a:pt x="36" y="15"/>
                  <a:pt x="36" y="15"/>
                  <a:pt x="36" y="15"/>
                </a:cubicBezTo>
                <a:cubicBezTo>
                  <a:pt x="25" y="14"/>
                  <a:pt x="25" y="14"/>
                  <a:pt x="25" y="14"/>
                </a:cubicBezTo>
                <a:cubicBezTo>
                  <a:pt x="29" y="12"/>
                  <a:pt x="29" y="12"/>
                  <a:pt x="29" y="12"/>
                </a:cubicBezTo>
                <a:cubicBezTo>
                  <a:pt x="25" y="3"/>
                  <a:pt x="21" y="0"/>
                  <a:pt x="21" y="0"/>
                </a:cubicBezTo>
                <a:cubicBezTo>
                  <a:pt x="32" y="0"/>
                  <a:pt x="32" y="0"/>
                  <a:pt x="32" y="0"/>
                </a:cubicBezTo>
                <a:cubicBezTo>
                  <a:pt x="34" y="0"/>
                  <a:pt x="35" y="2"/>
                  <a:pt x="35" y="2"/>
                </a:cubicBezTo>
                <a:cubicBezTo>
                  <a:pt x="35" y="2"/>
                  <a:pt x="36" y="3"/>
                  <a:pt x="38" y="7"/>
                </a:cubicBezTo>
                <a:lnTo>
                  <a:pt x="42" y="5"/>
                </a:lnTo>
                <a:close/>
                <a:moveTo>
                  <a:pt x="40" y="39"/>
                </a:moveTo>
                <a:cubicBezTo>
                  <a:pt x="39" y="41"/>
                  <a:pt x="38" y="41"/>
                  <a:pt x="38" y="41"/>
                </a:cubicBezTo>
                <a:cubicBezTo>
                  <a:pt x="38" y="41"/>
                  <a:pt x="36" y="41"/>
                  <a:pt x="32" y="41"/>
                </a:cubicBezTo>
                <a:cubicBezTo>
                  <a:pt x="32" y="46"/>
                  <a:pt x="32" y="46"/>
                  <a:pt x="32" y="46"/>
                </a:cubicBezTo>
                <a:cubicBezTo>
                  <a:pt x="26" y="36"/>
                  <a:pt x="26" y="36"/>
                  <a:pt x="26" y="36"/>
                </a:cubicBezTo>
                <a:cubicBezTo>
                  <a:pt x="31" y="26"/>
                  <a:pt x="31" y="26"/>
                  <a:pt x="31" y="26"/>
                </a:cubicBezTo>
                <a:cubicBezTo>
                  <a:pt x="32" y="31"/>
                  <a:pt x="32" y="31"/>
                  <a:pt x="32" y="31"/>
                </a:cubicBezTo>
                <a:cubicBezTo>
                  <a:pt x="41" y="32"/>
                  <a:pt x="45" y="30"/>
                  <a:pt x="45" y="30"/>
                </a:cubicBezTo>
                <a:lnTo>
                  <a:pt x="40" y="39"/>
                </a:lnTo>
                <a:close/>
                <a:moveTo>
                  <a:pt x="47" y="23"/>
                </a:moveTo>
                <a:cubicBezTo>
                  <a:pt x="48" y="24"/>
                  <a:pt x="48" y="26"/>
                  <a:pt x="47" y="27"/>
                </a:cubicBezTo>
                <a:cubicBezTo>
                  <a:pt x="46" y="29"/>
                  <a:pt x="42" y="30"/>
                  <a:pt x="40" y="30"/>
                </a:cubicBezTo>
                <a:cubicBezTo>
                  <a:pt x="40" y="30"/>
                  <a:pt x="39" y="28"/>
                  <a:pt x="33" y="19"/>
                </a:cubicBezTo>
                <a:cubicBezTo>
                  <a:pt x="41" y="13"/>
                  <a:pt x="41" y="13"/>
                  <a:pt x="41" y="13"/>
                </a:cubicBezTo>
                <a:cubicBezTo>
                  <a:pt x="42" y="13"/>
                  <a:pt x="42" y="13"/>
                  <a:pt x="42" y="13"/>
                </a:cubicBezTo>
                <a:lnTo>
                  <a:pt x="47" y="23"/>
                </a:lnTo>
                <a:close/>
              </a:path>
            </a:pathLst>
          </a:custGeom>
          <a:solidFill>
            <a:schemeClr val="bg1"/>
          </a:solidFill>
          <a:ln>
            <a:noFill/>
          </a:ln>
        </p:spPr>
        <p:txBody>
          <a:bodyPr lIns="121920" tIns="60960" rIns="121920" bIns="60960"/>
          <a:lstStyle/>
          <a:p>
            <a:endParaRPr lang="zh-CN" altLang="en-US"/>
          </a:p>
        </p:txBody>
      </p:sp>
      <p:pic>
        <p:nvPicPr>
          <p:cNvPr id="13" name="图片 12" descr="A000444"/>
          <p:cNvPicPr>
            <a:picLocks noChangeAspect="1"/>
          </p:cNvPicPr>
          <p:nvPr/>
        </p:nvPicPr>
        <p:blipFill>
          <a:blip r:embed="rId1"/>
          <a:srcRect l="24353"/>
          <a:stretch>
            <a:fillRect/>
          </a:stretch>
        </p:blipFill>
        <p:spPr>
          <a:xfrm>
            <a:off x="1001395" y="1366520"/>
            <a:ext cx="3827780" cy="3795395"/>
          </a:xfrm>
          <a:prstGeom prst="ellipse">
            <a:avLst/>
          </a:prstGeom>
          <a:ln>
            <a:solidFill>
              <a:srgbClr val="77ACEB"/>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 name="任意多边形 56"/>
          <p:cNvSpPr>
            <a:spLocks noChangeArrowheads="1"/>
          </p:cNvSpPr>
          <p:nvPr/>
        </p:nvSpPr>
        <p:spPr bwMode="auto">
          <a:xfrm>
            <a:off x="10584815" y="1889760"/>
            <a:ext cx="1588135" cy="4975225"/>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0" tIns="45705" rIns="91410" bIns="45705" numCol="1" spcCol="0" rtlCol="0" fromWordArt="0" anchor="ctr" anchorCtr="0" forceAA="0" compatLnSpc="1">
            <a:noAutofit/>
          </a:bodyPr>
          <a:lstStyle/>
          <a:p>
            <a:endParaRPr lang="zh-CN" altLang="zh-CN" sz="1350">
              <a:solidFill>
                <a:schemeClr val="tx1">
                  <a:lumMod val="75000"/>
                  <a:lumOff val="25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66" name="任意多边形 59"/>
          <p:cNvSpPr>
            <a:spLocks noChangeArrowheads="1"/>
          </p:cNvSpPr>
          <p:nvPr/>
        </p:nvSpPr>
        <p:spPr bwMode="auto">
          <a:xfrm>
            <a:off x="8925560" y="4281170"/>
            <a:ext cx="1588135" cy="2585720"/>
          </a:xfrm>
          <a:custGeom>
            <a:avLst/>
            <a:gdLst>
              <a:gd name="T0" fmla="*/ 1181100 w 1181100"/>
              <a:gd name="T1" fmla="*/ 0 h 1921854"/>
              <a:gd name="T2" fmla="*/ 1181100 w 1181100"/>
              <a:gd name="T3" fmla="*/ 1921854 h 1921854"/>
              <a:gd name="T4" fmla="*/ 0 w 1181100"/>
              <a:gd name="T5" fmla="*/ 1921854 h 1921854"/>
              <a:gd name="T6" fmla="*/ 0 w 1181100"/>
              <a:gd name="T7" fmla="*/ 731966 h 1921854"/>
              <a:gd name="T8" fmla="*/ 319230 w 1181100"/>
              <a:gd name="T9" fmla="*/ 562253 h 1921854"/>
              <a:gd name="T10" fmla="*/ 425975 w 1181100"/>
              <a:gd name="T11" fmla="*/ 500289 h 1921854"/>
              <a:gd name="T12" fmla="*/ 445921 w 1181100"/>
              <a:gd name="T13" fmla="*/ 529872 h 1921854"/>
              <a:gd name="T14" fmla="*/ 590551 w 1181100"/>
              <a:gd name="T15" fmla="*/ 589779 h 1921854"/>
              <a:gd name="T16" fmla="*/ 795088 w 1181100"/>
              <a:gd name="T17" fmla="*/ 385242 h 1921854"/>
              <a:gd name="T18" fmla="*/ 779015 w 1181100"/>
              <a:gd name="T19" fmla="*/ 305627 h 1921854"/>
              <a:gd name="T20" fmla="*/ 768996 w 1181100"/>
              <a:gd name="T21" fmla="*/ 290767 h 1921854"/>
              <a:gd name="T22" fmla="*/ 952789 w 1181100"/>
              <a:gd name="T23" fmla="*/ 167545 h 1921854"/>
              <a:gd name="T24" fmla="*/ 1140954 w 1181100"/>
              <a:gd name="T25" fmla="*/ 3127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0" tIns="45705" rIns="91410" bIns="45705" numCol="1" spcCol="0" rtlCol="0" fromWordArt="0" anchor="ctr" anchorCtr="0" forceAA="0" compatLnSpc="1">
            <a:noAutofit/>
          </a:bodyPr>
          <a:lstStyle/>
          <a:p>
            <a:endParaRPr lang="zh-CN" altLang="zh-CN" sz="1350">
              <a:solidFill>
                <a:schemeClr val="tx1">
                  <a:lumMod val="75000"/>
                  <a:lumOff val="25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67" name="任意多边形 63"/>
          <p:cNvSpPr>
            <a:spLocks noChangeArrowheads="1"/>
          </p:cNvSpPr>
          <p:nvPr/>
        </p:nvSpPr>
        <p:spPr bwMode="auto">
          <a:xfrm>
            <a:off x="7265035" y="5304155"/>
            <a:ext cx="1588135" cy="1562735"/>
          </a:xfrm>
          <a:custGeom>
            <a:avLst/>
            <a:gdLst>
              <a:gd name="T0" fmla="*/ 1181100 w 1181100"/>
              <a:gd name="T1" fmla="*/ 0 h 1161755"/>
              <a:gd name="T2" fmla="*/ 1181100 w 1181100"/>
              <a:gd name="T3" fmla="*/ 1161755 h 1161755"/>
              <a:gd name="T4" fmla="*/ 0 w 1181100"/>
              <a:gd name="T5" fmla="*/ 1161755 h 1161755"/>
              <a:gd name="T6" fmla="*/ 0 w 1181100"/>
              <a:gd name="T7" fmla="*/ 517854 h 1161755"/>
              <a:gd name="T8" fmla="*/ 336342 w 1181100"/>
              <a:gd name="T9" fmla="*/ 385518 h 1161755"/>
              <a:gd name="T10" fmla="*/ 408490 w 1181100"/>
              <a:gd name="T11" fmla="*/ 354228 h 1161755"/>
              <a:gd name="T12" fmla="*/ 445921 w 1181100"/>
              <a:gd name="T13" fmla="*/ 409746 h 1161755"/>
              <a:gd name="T14" fmla="*/ 590551 w 1181100"/>
              <a:gd name="T15" fmla="*/ 469653 h 1161755"/>
              <a:gd name="T16" fmla="*/ 795088 w 1181100"/>
              <a:gd name="T17" fmla="*/ 265116 h 1161755"/>
              <a:gd name="T18" fmla="*/ 790933 w 1181100"/>
              <a:gd name="T19" fmla="*/ 223895 h 1161755"/>
              <a:gd name="T20" fmla="*/ 781056 w 1181100"/>
              <a:gd name="T21" fmla="*/ 192076 h 1161755"/>
              <a:gd name="T22" fmla="*/ 1174526 w 1181100"/>
              <a:gd name="T23" fmla="*/ 3495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0" tIns="45705" rIns="91410" bIns="45705" numCol="1" spcCol="0" rtlCol="0" fromWordArt="0" anchor="ctr" anchorCtr="0" forceAA="0" compatLnSpc="1">
            <a:noAutofit/>
          </a:bodyPr>
          <a:lstStyle/>
          <a:p>
            <a:endParaRPr lang="zh-CN" altLang="zh-CN" sz="1350">
              <a:solidFill>
                <a:schemeClr val="tx1">
                  <a:lumMod val="75000"/>
                  <a:lumOff val="25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68" name="任意多边形 66"/>
          <p:cNvSpPr>
            <a:spLocks noChangeArrowheads="1"/>
          </p:cNvSpPr>
          <p:nvPr/>
        </p:nvSpPr>
        <p:spPr bwMode="auto">
          <a:xfrm>
            <a:off x="4589780" y="6028055"/>
            <a:ext cx="2604770" cy="836930"/>
          </a:xfrm>
          <a:custGeom>
            <a:avLst/>
            <a:gdLst>
              <a:gd name="T0" fmla="*/ 1936748 w 1936748"/>
              <a:gd name="T1" fmla="*/ 0 h 623080"/>
              <a:gd name="T2" fmla="*/ 1936748 w 1936748"/>
              <a:gd name="T3" fmla="*/ 623080 h 623080"/>
              <a:gd name="T4" fmla="*/ 0 w 1936748"/>
              <a:gd name="T5" fmla="*/ 623080 h 623080"/>
              <a:gd name="T6" fmla="*/ 0 w 1936748"/>
              <a:gd name="T7" fmla="*/ 613884 h 623080"/>
              <a:gd name="T8" fmla="*/ 352298 w 1936748"/>
              <a:gd name="T9" fmla="*/ 519526 h 623080"/>
              <a:gd name="T10" fmla="*/ 750617 w 1936748"/>
              <a:gd name="T11" fmla="*/ 403342 h 623080"/>
              <a:gd name="T12" fmla="*/ 791646 w 1936748"/>
              <a:gd name="T13" fmla="*/ 390480 h 623080"/>
              <a:gd name="T14" fmla="*/ 823745 w 1936748"/>
              <a:gd name="T15" fmla="*/ 438090 h 623080"/>
              <a:gd name="T16" fmla="*/ 968375 w 1936748"/>
              <a:gd name="T17" fmla="*/ 497997 h 623080"/>
              <a:gd name="T18" fmla="*/ 1172912 w 1936748"/>
              <a:gd name="T19" fmla="*/ 293460 h 623080"/>
              <a:gd name="T20" fmla="*/ 1170635 w 1936748"/>
              <a:gd name="T21" fmla="*/ 270869 h 623080"/>
              <a:gd name="T22" fmla="*/ 1509041 w 1936748"/>
              <a:gd name="T23" fmla="*/ 156899 h 623080"/>
              <a:gd name="T24" fmla="*/ 1868376 w 1936748"/>
              <a:gd name="T25" fmla="*/ 26902 h 623080"/>
              <a:gd name="T26" fmla="*/ 1936748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0" tIns="45705" rIns="91410" bIns="45705" numCol="1" spcCol="0" rtlCol="0" fromWordArt="0" anchor="ctr" anchorCtr="0" forceAA="0" compatLnSpc="1">
            <a:noAutofit/>
          </a:bodyPr>
          <a:lstStyle/>
          <a:p>
            <a:endParaRPr lang="zh-CN" altLang="zh-CN" sz="1350">
              <a:solidFill>
                <a:schemeClr val="tx1">
                  <a:lumMod val="75000"/>
                  <a:lumOff val="25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69" name="椭圆 51"/>
          <p:cNvSpPr>
            <a:spLocks noChangeArrowheads="1"/>
          </p:cNvSpPr>
          <p:nvPr/>
        </p:nvSpPr>
        <p:spPr bwMode="auto">
          <a:xfrm>
            <a:off x="11184255" y="3286125"/>
            <a:ext cx="388620" cy="386715"/>
          </a:xfrm>
          <a:prstGeom prst="ellipse">
            <a:avLst/>
          </a:prstGeom>
          <a:solidFill>
            <a:srgbClr val="77ACEB"/>
          </a:solidFill>
          <a:ln>
            <a:noFill/>
          </a:ln>
        </p:spPr>
        <p:txBody>
          <a:bodyPr lIns="68566" tIns="34284" rIns="68566" bIns="34284" anchor="ctr"/>
          <a:lstStyle/>
          <a:p>
            <a:pPr algn="ctr" defTabSz="1218565">
              <a:defRPr/>
            </a:pPr>
            <a:endParaRPr lang="zh-CN" altLang="zh-CN" kern="0">
              <a:solidFill>
                <a:schemeClr val="tx1">
                  <a:lumMod val="75000"/>
                  <a:lumOff val="25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70" name="椭圆 52"/>
          <p:cNvSpPr>
            <a:spLocks noChangeArrowheads="1"/>
          </p:cNvSpPr>
          <p:nvPr/>
        </p:nvSpPr>
        <p:spPr bwMode="auto">
          <a:xfrm>
            <a:off x="9525635" y="4605655"/>
            <a:ext cx="388620" cy="388620"/>
          </a:xfrm>
          <a:prstGeom prst="ellipse">
            <a:avLst/>
          </a:prstGeom>
          <a:solidFill>
            <a:srgbClr val="185EB6"/>
          </a:solidFill>
          <a:ln>
            <a:noFill/>
          </a:ln>
        </p:spPr>
        <p:txBody>
          <a:bodyPr lIns="68566" tIns="34284" rIns="68566" bIns="34284" anchor="ctr"/>
          <a:lstStyle/>
          <a:p>
            <a:pPr algn="ctr" defTabSz="1218565">
              <a:defRPr/>
            </a:pPr>
            <a:endParaRPr lang="zh-CN" altLang="zh-CN" kern="0">
              <a:solidFill>
                <a:schemeClr val="tx1">
                  <a:lumMod val="75000"/>
                  <a:lumOff val="25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71" name="椭圆 53"/>
          <p:cNvSpPr>
            <a:spLocks noChangeArrowheads="1"/>
          </p:cNvSpPr>
          <p:nvPr/>
        </p:nvSpPr>
        <p:spPr bwMode="auto">
          <a:xfrm>
            <a:off x="7867015" y="5466080"/>
            <a:ext cx="386715" cy="388620"/>
          </a:xfrm>
          <a:prstGeom prst="ellipse">
            <a:avLst/>
          </a:prstGeom>
          <a:solidFill>
            <a:srgbClr val="77ACEB"/>
          </a:solidFill>
          <a:ln>
            <a:noFill/>
          </a:ln>
        </p:spPr>
        <p:txBody>
          <a:bodyPr lIns="68566" tIns="34284" rIns="68566" bIns="34284" anchor="ctr"/>
          <a:lstStyle/>
          <a:p>
            <a:pPr algn="ctr" defTabSz="1218565">
              <a:defRPr/>
            </a:pPr>
            <a:endParaRPr lang="zh-CN" altLang="zh-CN" kern="0">
              <a:solidFill>
                <a:schemeClr val="tx1">
                  <a:lumMod val="75000"/>
                  <a:lumOff val="25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72" name="椭圆 54"/>
          <p:cNvSpPr>
            <a:spLocks noChangeArrowheads="1"/>
          </p:cNvSpPr>
          <p:nvPr/>
        </p:nvSpPr>
        <p:spPr bwMode="auto">
          <a:xfrm>
            <a:off x="5697855" y="6242685"/>
            <a:ext cx="388620" cy="388620"/>
          </a:xfrm>
          <a:prstGeom prst="ellipse">
            <a:avLst/>
          </a:prstGeom>
          <a:solidFill>
            <a:srgbClr val="185EB6"/>
          </a:solidFill>
          <a:ln>
            <a:noFill/>
          </a:ln>
        </p:spPr>
        <p:txBody>
          <a:bodyPr lIns="68566" tIns="34284" rIns="68566" bIns="34284" anchor="ctr"/>
          <a:lstStyle/>
          <a:p>
            <a:pPr algn="ctr" defTabSz="1218565">
              <a:defRPr/>
            </a:pPr>
            <a:endParaRPr lang="zh-CN" altLang="zh-CN" kern="0">
              <a:solidFill>
                <a:schemeClr val="tx1">
                  <a:lumMod val="75000"/>
                  <a:lumOff val="25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9" name="文本框 8"/>
          <p:cNvSpPr txBox="1"/>
          <p:nvPr/>
        </p:nvSpPr>
        <p:spPr>
          <a:xfrm>
            <a:off x="9328150" y="1868978"/>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2" name="文本框 11"/>
          <p:cNvSpPr txBox="1"/>
          <p:nvPr/>
        </p:nvSpPr>
        <p:spPr>
          <a:xfrm>
            <a:off x="7955280" y="2117725"/>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nvSpPr>
        <p:spPr>
          <a:xfrm>
            <a:off x="8169275" y="3260898"/>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4" name="文本框 3"/>
          <p:cNvSpPr txBox="1"/>
          <p:nvPr/>
        </p:nvSpPr>
        <p:spPr>
          <a:xfrm>
            <a:off x="6796405" y="3499485"/>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nvSpPr>
        <p:spPr>
          <a:xfrm>
            <a:off x="6280150" y="4353733"/>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6" name="文本框 5"/>
          <p:cNvSpPr txBox="1"/>
          <p:nvPr/>
        </p:nvSpPr>
        <p:spPr>
          <a:xfrm>
            <a:off x="4907280" y="460248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nvSpPr>
        <p:spPr>
          <a:xfrm>
            <a:off x="3359150" y="5466253"/>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8" name="文本框 7"/>
          <p:cNvSpPr txBox="1"/>
          <p:nvPr/>
        </p:nvSpPr>
        <p:spPr>
          <a:xfrm>
            <a:off x="1986280" y="5762625"/>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nvSpPr>
        <p:spPr>
          <a:xfrm>
            <a:off x="637540" y="1818178"/>
            <a:ext cx="2266315" cy="368300"/>
          </a:xfrm>
          <a:prstGeom prst="rect">
            <a:avLst/>
          </a:prstGeom>
          <a:noFill/>
        </p:spPr>
        <p:txBody>
          <a:bodyPr wrap="none" rtlCol="0">
            <a:spAutoFit/>
          </a:bodyPr>
          <a:lstStyle/>
          <a:p>
            <a:pPr algn="l"/>
            <a:r>
              <a:rPr lang="en-US" altLang="zh-CN" b="1" noProof="0" dirty="0">
                <a:ln>
                  <a:noFill/>
                </a:ln>
                <a:solidFill>
                  <a:srgbClr val="185EB6"/>
                </a:solidFill>
                <a:uLnTx/>
                <a:uFillTx/>
                <a:ea typeface="方正舒体" panose="02010601030101010101" pitchFamily="2" charset="-122"/>
                <a:sym typeface="+mn-ea"/>
              </a:rPr>
              <a:t>ADD YOUR TEXT HERE</a:t>
            </a:r>
            <a:endParaRPr lang="en-US" altLang="zh-CN" b="1" noProof="0" dirty="0">
              <a:ln>
                <a:noFill/>
              </a:ln>
              <a:solidFill>
                <a:srgbClr val="185EB6"/>
              </a:solidFill>
              <a:uLnTx/>
              <a:uFillTx/>
              <a:latin typeface="微软雅黑" panose="020B0503020204020204" charset="-122"/>
              <a:ea typeface="方正舒体" panose="02010601030101010101" pitchFamily="2" charset="-122"/>
              <a:sym typeface="+mn-ea"/>
            </a:endParaRPr>
          </a:p>
        </p:txBody>
      </p:sp>
      <p:sp>
        <p:nvSpPr>
          <p:cNvPr id="11" name="文本框 10"/>
          <p:cNvSpPr txBox="1"/>
          <p:nvPr/>
        </p:nvSpPr>
        <p:spPr>
          <a:xfrm>
            <a:off x="637540" y="2117725"/>
            <a:ext cx="5448935"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kern="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2" name="图片 1" descr="3"/>
          <p:cNvPicPr>
            <a:picLocks noChangeAspect="1"/>
          </p:cNvPicPr>
          <p:nvPr/>
        </p:nvPicPr>
        <p:blipFill>
          <a:blip r:embed="rId1"/>
          <a:stretch>
            <a:fillRect/>
          </a:stretch>
        </p:blipFill>
        <p:spPr>
          <a:xfrm>
            <a:off x="-780415" y="-610870"/>
            <a:ext cx="1901825" cy="30734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83205" y="4136390"/>
            <a:ext cx="66255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endPar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3686810" y="3491230"/>
            <a:ext cx="4818380" cy="645160"/>
          </a:xfrm>
          <a:prstGeom prst="rect">
            <a:avLst/>
          </a:prstGeom>
          <a:noFill/>
        </p:spPr>
        <p:txBody>
          <a:bodyPr wrap="square" rtlCol="0">
            <a:spAutoFit/>
          </a:bodyPr>
          <a:p>
            <a:pPr lvl="0" algn="ctr"/>
            <a:r>
              <a:rPr lang="zh-CN" altLang="en-US" sz="3600" noProof="0" dirty="0">
                <a:ln>
                  <a:noFill/>
                </a:ln>
                <a:solidFill>
                  <a:srgbClr val="77ACEB"/>
                </a:solidFill>
                <a:uLnTx/>
                <a:uFillTx/>
                <a:latin typeface="微软雅黑" panose="020B0503020204020204" charset="-122"/>
                <a:ea typeface="微软雅黑" panose="020B0503020204020204" charset="-122"/>
                <a:sym typeface="+mn-ea"/>
              </a:rPr>
              <a:t>单击此处输入您的文本</a:t>
            </a:r>
            <a:endParaRPr lang="zh-CN" altLang="en-US" sz="3600" b="1" noProof="0" dirty="0">
              <a:ln>
                <a:noFill/>
              </a:ln>
              <a:solidFill>
                <a:srgbClr val="77ACEB"/>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pic>
        <p:nvPicPr>
          <p:cNvPr id="14" name="图片 13" descr="图片1"/>
          <p:cNvPicPr>
            <a:picLocks noChangeAspect="1"/>
          </p:cNvPicPr>
          <p:nvPr/>
        </p:nvPicPr>
        <p:blipFill>
          <a:blip r:embed="rId1"/>
          <a:stretch>
            <a:fillRect/>
          </a:stretch>
        </p:blipFill>
        <p:spPr>
          <a:xfrm>
            <a:off x="5146675" y="1939290"/>
            <a:ext cx="1031240" cy="1924685"/>
          </a:xfrm>
          <a:prstGeom prst="rect">
            <a:avLst/>
          </a:prstGeom>
        </p:spPr>
      </p:pic>
      <p:pic>
        <p:nvPicPr>
          <p:cNvPr id="17" name="图片 16" descr="图片4"/>
          <p:cNvPicPr>
            <a:picLocks noChangeAspect="1"/>
          </p:cNvPicPr>
          <p:nvPr/>
        </p:nvPicPr>
        <p:blipFill>
          <a:blip r:embed="rId2"/>
          <a:stretch>
            <a:fillRect/>
          </a:stretch>
        </p:blipFill>
        <p:spPr>
          <a:xfrm>
            <a:off x="6034405" y="1907540"/>
            <a:ext cx="1048385" cy="195643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4192905" y="-1229360"/>
            <a:ext cx="3105150" cy="3339465"/>
            <a:chOff x="6213" y="-1456"/>
            <a:chExt cx="5075" cy="5458"/>
          </a:xfrm>
        </p:grpSpPr>
        <p:pic>
          <p:nvPicPr>
            <p:cNvPr id="2" name="图片 1" descr="3"/>
            <p:cNvPicPr>
              <a:picLocks noChangeAspect="1"/>
            </p:cNvPicPr>
            <p:nvPr/>
          </p:nvPicPr>
          <p:blipFill>
            <a:blip r:embed="rId1"/>
            <a:stretch>
              <a:fillRect/>
            </a:stretch>
          </p:blipFill>
          <p:spPr>
            <a:xfrm rot="2220000">
              <a:off x="7912" y="-1456"/>
              <a:ext cx="3376" cy="5458"/>
            </a:xfrm>
            <a:prstGeom prst="rect">
              <a:avLst/>
            </a:prstGeom>
          </p:spPr>
        </p:pic>
        <p:pic>
          <p:nvPicPr>
            <p:cNvPr id="3" name="图片 2" descr="4"/>
            <p:cNvPicPr>
              <a:picLocks noChangeAspect="1"/>
            </p:cNvPicPr>
            <p:nvPr/>
          </p:nvPicPr>
          <p:blipFill>
            <a:blip r:embed="rId2"/>
            <a:stretch>
              <a:fillRect/>
            </a:stretch>
          </p:blipFill>
          <p:spPr>
            <a:xfrm>
              <a:off x="6213" y="-924"/>
              <a:ext cx="3889" cy="4872"/>
            </a:xfrm>
            <a:prstGeom prst="rect">
              <a:avLst/>
            </a:prstGeom>
          </p:spPr>
        </p:pic>
      </p:grpSp>
      <p:pic>
        <p:nvPicPr>
          <p:cNvPr id="4" name="图片 3" descr="4"/>
          <p:cNvPicPr>
            <a:picLocks noChangeAspect="1"/>
          </p:cNvPicPr>
          <p:nvPr/>
        </p:nvPicPr>
        <p:blipFill>
          <a:blip r:embed="rId2"/>
          <a:srcRect l="15685" t="80501" r="59630" b="616"/>
          <a:stretch>
            <a:fillRect/>
          </a:stretch>
        </p:blipFill>
        <p:spPr>
          <a:xfrm>
            <a:off x="687705" y="2015490"/>
            <a:ext cx="609600" cy="584200"/>
          </a:xfrm>
          <a:prstGeom prst="rect">
            <a:avLst/>
          </a:prstGeom>
        </p:spPr>
      </p:pic>
      <p:sp>
        <p:nvSpPr>
          <p:cNvPr id="38" name="文本框 37"/>
          <p:cNvSpPr txBox="1"/>
          <p:nvPr/>
        </p:nvSpPr>
        <p:spPr>
          <a:xfrm>
            <a:off x="549910" y="259986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39" name="文本框 38"/>
          <p:cNvSpPr txBox="1"/>
          <p:nvPr/>
        </p:nvSpPr>
        <p:spPr>
          <a:xfrm>
            <a:off x="549910" y="284861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5" name="图片 4" descr="4"/>
          <p:cNvPicPr>
            <a:picLocks noChangeAspect="1"/>
          </p:cNvPicPr>
          <p:nvPr/>
        </p:nvPicPr>
        <p:blipFill>
          <a:blip r:embed="rId2"/>
          <a:srcRect l="15685" t="80501" r="59630" b="616"/>
          <a:stretch>
            <a:fillRect/>
          </a:stretch>
        </p:blipFill>
        <p:spPr>
          <a:xfrm>
            <a:off x="3583305" y="2015490"/>
            <a:ext cx="609600" cy="584200"/>
          </a:xfrm>
          <a:prstGeom prst="rect">
            <a:avLst/>
          </a:prstGeom>
        </p:spPr>
      </p:pic>
      <p:sp>
        <p:nvSpPr>
          <p:cNvPr id="6" name="文本框 5"/>
          <p:cNvSpPr txBox="1"/>
          <p:nvPr/>
        </p:nvSpPr>
        <p:spPr>
          <a:xfrm>
            <a:off x="3445510" y="259986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7" name="文本框 6"/>
          <p:cNvSpPr txBox="1"/>
          <p:nvPr/>
        </p:nvSpPr>
        <p:spPr>
          <a:xfrm>
            <a:off x="3445510" y="284861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8" name="图片 7" descr="4"/>
          <p:cNvPicPr>
            <a:picLocks noChangeAspect="1"/>
          </p:cNvPicPr>
          <p:nvPr/>
        </p:nvPicPr>
        <p:blipFill>
          <a:blip r:embed="rId2"/>
          <a:srcRect l="15685" t="80501" r="59630" b="616"/>
          <a:stretch>
            <a:fillRect/>
          </a:stretch>
        </p:blipFill>
        <p:spPr>
          <a:xfrm>
            <a:off x="6440805" y="2015490"/>
            <a:ext cx="609600" cy="584200"/>
          </a:xfrm>
          <a:prstGeom prst="rect">
            <a:avLst/>
          </a:prstGeom>
        </p:spPr>
      </p:pic>
      <p:sp>
        <p:nvSpPr>
          <p:cNvPr id="9" name="文本框 8"/>
          <p:cNvSpPr txBox="1"/>
          <p:nvPr/>
        </p:nvSpPr>
        <p:spPr>
          <a:xfrm>
            <a:off x="6303010" y="259986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0" name="文本框 9"/>
          <p:cNvSpPr txBox="1"/>
          <p:nvPr/>
        </p:nvSpPr>
        <p:spPr>
          <a:xfrm>
            <a:off x="6303010" y="284861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11" name="图片 10" descr="4"/>
          <p:cNvPicPr>
            <a:picLocks noChangeAspect="1"/>
          </p:cNvPicPr>
          <p:nvPr/>
        </p:nvPicPr>
        <p:blipFill>
          <a:blip r:embed="rId2"/>
          <a:srcRect l="15685" t="80501" r="59630" b="616"/>
          <a:stretch>
            <a:fillRect/>
          </a:stretch>
        </p:blipFill>
        <p:spPr>
          <a:xfrm>
            <a:off x="9565005" y="2015490"/>
            <a:ext cx="609600" cy="584200"/>
          </a:xfrm>
          <a:prstGeom prst="rect">
            <a:avLst/>
          </a:prstGeom>
        </p:spPr>
      </p:pic>
      <p:sp>
        <p:nvSpPr>
          <p:cNvPr id="12" name="文本框 11"/>
          <p:cNvSpPr txBox="1"/>
          <p:nvPr/>
        </p:nvSpPr>
        <p:spPr>
          <a:xfrm>
            <a:off x="9427210" y="259986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3" name="文本框 12"/>
          <p:cNvSpPr txBox="1"/>
          <p:nvPr/>
        </p:nvSpPr>
        <p:spPr>
          <a:xfrm>
            <a:off x="9427210" y="284861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14" name="图片 13" descr="4"/>
          <p:cNvPicPr>
            <a:picLocks noChangeAspect="1"/>
          </p:cNvPicPr>
          <p:nvPr/>
        </p:nvPicPr>
        <p:blipFill>
          <a:blip r:embed="rId2"/>
          <a:srcRect l="15685" t="80501" r="59630" b="616"/>
          <a:stretch>
            <a:fillRect/>
          </a:stretch>
        </p:blipFill>
        <p:spPr>
          <a:xfrm>
            <a:off x="687705" y="4187190"/>
            <a:ext cx="609600" cy="584200"/>
          </a:xfrm>
          <a:prstGeom prst="rect">
            <a:avLst/>
          </a:prstGeom>
        </p:spPr>
      </p:pic>
      <p:sp>
        <p:nvSpPr>
          <p:cNvPr id="15" name="文本框 14"/>
          <p:cNvSpPr txBox="1"/>
          <p:nvPr/>
        </p:nvSpPr>
        <p:spPr>
          <a:xfrm>
            <a:off x="549910" y="477156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6" name="文本框 15"/>
          <p:cNvSpPr txBox="1"/>
          <p:nvPr/>
        </p:nvSpPr>
        <p:spPr>
          <a:xfrm>
            <a:off x="549910" y="502031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17" name="图片 16" descr="4"/>
          <p:cNvPicPr>
            <a:picLocks noChangeAspect="1"/>
          </p:cNvPicPr>
          <p:nvPr/>
        </p:nvPicPr>
        <p:blipFill>
          <a:blip r:embed="rId2"/>
          <a:srcRect l="15685" t="80501" r="59630" b="616"/>
          <a:stretch>
            <a:fillRect/>
          </a:stretch>
        </p:blipFill>
        <p:spPr>
          <a:xfrm>
            <a:off x="3583305" y="4187190"/>
            <a:ext cx="609600" cy="584200"/>
          </a:xfrm>
          <a:prstGeom prst="rect">
            <a:avLst/>
          </a:prstGeom>
        </p:spPr>
      </p:pic>
      <p:sp>
        <p:nvSpPr>
          <p:cNvPr id="18" name="文本框 17"/>
          <p:cNvSpPr txBox="1"/>
          <p:nvPr/>
        </p:nvSpPr>
        <p:spPr>
          <a:xfrm>
            <a:off x="3445510" y="477156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9" name="文本框 18"/>
          <p:cNvSpPr txBox="1"/>
          <p:nvPr/>
        </p:nvSpPr>
        <p:spPr>
          <a:xfrm>
            <a:off x="3445510" y="502031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20" name="图片 19" descr="4"/>
          <p:cNvPicPr>
            <a:picLocks noChangeAspect="1"/>
          </p:cNvPicPr>
          <p:nvPr/>
        </p:nvPicPr>
        <p:blipFill>
          <a:blip r:embed="rId2"/>
          <a:srcRect l="15685" t="80501" r="59630" b="616"/>
          <a:stretch>
            <a:fillRect/>
          </a:stretch>
        </p:blipFill>
        <p:spPr>
          <a:xfrm>
            <a:off x="6440805" y="4187190"/>
            <a:ext cx="609600" cy="584200"/>
          </a:xfrm>
          <a:prstGeom prst="rect">
            <a:avLst/>
          </a:prstGeom>
        </p:spPr>
      </p:pic>
      <p:sp>
        <p:nvSpPr>
          <p:cNvPr id="21" name="文本框 20"/>
          <p:cNvSpPr txBox="1"/>
          <p:nvPr/>
        </p:nvSpPr>
        <p:spPr>
          <a:xfrm>
            <a:off x="6303010" y="477156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22" name="文本框 21"/>
          <p:cNvSpPr txBox="1"/>
          <p:nvPr/>
        </p:nvSpPr>
        <p:spPr>
          <a:xfrm>
            <a:off x="6303010" y="502031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23" name="图片 22" descr="4"/>
          <p:cNvPicPr>
            <a:picLocks noChangeAspect="1"/>
          </p:cNvPicPr>
          <p:nvPr/>
        </p:nvPicPr>
        <p:blipFill>
          <a:blip r:embed="rId2"/>
          <a:srcRect l="15685" t="80501" r="59630" b="616"/>
          <a:stretch>
            <a:fillRect/>
          </a:stretch>
        </p:blipFill>
        <p:spPr>
          <a:xfrm>
            <a:off x="9565005" y="4187190"/>
            <a:ext cx="609600" cy="584200"/>
          </a:xfrm>
          <a:prstGeom prst="rect">
            <a:avLst/>
          </a:prstGeom>
        </p:spPr>
      </p:pic>
      <p:sp>
        <p:nvSpPr>
          <p:cNvPr id="24" name="文本框 23"/>
          <p:cNvSpPr txBox="1"/>
          <p:nvPr/>
        </p:nvSpPr>
        <p:spPr>
          <a:xfrm>
            <a:off x="9427210" y="477156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25" name="文本框 24"/>
          <p:cNvSpPr txBox="1"/>
          <p:nvPr/>
        </p:nvSpPr>
        <p:spPr>
          <a:xfrm>
            <a:off x="9427210" y="502031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 name="矩形 204"/>
          <p:cNvSpPr/>
          <p:nvPr/>
        </p:nvSpPr>
        <p:spPr>
          <a:xfrm>
            <a:off x="4942376" y="2157610"/>
            <a:ext cx="3133738" cy="914400"/>
          </a:xfrm>
          <a:prstGeom prst="rect">
            <a:avLst/>
          </a:prstGeom>
        </p:spPr>
        <p:txBody>
          <a:bodyPr wrap="square">
            <a:spAutoFit/>
          </a:bodyPr>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grpSp>
        <p:nvGrpSpPr>
          <p:cNvPr id="207" name="组合 206"/>
          <p:cNvGrpSpPr/>
          <p:nvPr/>
        </p:nvGrpSpPr>
        <p:grpSpPr>
          <a:xfrm>
            <a:off x="4987290" y="1525270"/>
            <a:ext cx="561340" cy="561340"/>
            <a:chOff x="503238" y="1734936"/>
            <a:chExt cx="612620" cy="612620"/>
          </a:xfrm>
        </p:grpSpPr>
        <p:sp>
          <p:nvSpPr>
            <p:cNvPr id="209" name="椭圆 208"/>
            <p:cNvSpPr/>
            <p:nvPr/>
          </p:nvSpPr>
          <p:spPr>
            <a:xfrm>
              <a:off x="503238" y="1734936"/>
              <a:ext cx="612620" cy="612620"/>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3BAE9"/>
                </a:solidFill>
              </a:endParaRPr>
            </a:p>
          </p:txBody>
        </p:sp>
        <p:grpSp>
          <p:nvGrpSpPr>
            <p:cNvPr id="210" name="组合 209"/>
            <p:cNvGrpSpPr/>
            <p:nvPr/>
          </p:nvGrpSpPr>
          <p:grpSpPr>
            <a:xfrm>
              <a:off x="650052" y="1881750"/>
              <a:ext cx="318993" cy="318993"/>
              <a:chOff x="13405333" y="-598488"/>
              <a:chExt cx="479425" cy="479425"/>
            </a:xfrm>
            <a:solidFill>
              <a:schemeClr val="bg1"/>
            </a:solidFill>
          </p:grpSpPr>
          <p:sp>
            <p:nvSpPr>
              <p:cNvPr id="211" name="Freeform 7"/>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53BAE9"/>
                  </a:solidFill>
                </a:endParaRPr>
              </a:p>
            </p:txBody>
          </p:sp>
          <p:sp>
            <p:nvSpPr>
              <p:cNvPr id="212" name="Freeform 8"/>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53BAE9"/>
                  </a:solidFill>
                </a:endParaRPr>
              </a:p>
            </p:txBody>
          </p:sp>
          <p:sp>
            <p:nvSpPr>
              <p:cNvPr id="213" name="Freeform 9"/>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53BAE9"/>
                  </a:solidFill>
                </a:endParaRPr>
              </a:p>
            </p:txBody>
          </p:sp>
          <p:sp>
            <p:nvSpPr>
              <p:cNvPr id="214"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rgbClr val="53BAE9"/>
                  </a:solidFill>
                </a:endParaRPr>
              </a:p>
            </p:txBody>
          </p:sp>
          <p:sp>
            <p:nvSpPr>
              <p:cNvPr id="2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rgbClr val="53BAE9"/>
                  </a:solidFill>
                </a:endParaRPr>
              </a:p>
            </p:txBody>
          </p:sp>
          <p:sp>
            <p:nvSpPr>
              <p:cNvPr id="216"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rgbClr val="53BAE9"/>
                  </a:solidFill>
                </a:endParaRPr>
              </a:p>
            </p:txBody>
          </p:sp>
        </p:grpSp>
      </p:grpSp>
      <p:sp>
        <p:nvSpPr>
          <p:cNvPr id="208" name="矩形 207"/>
          <p:cNvSpPr/>
          <p:nvPr/>
        </p:nvSpPr>
        <p:spPr>
          <a:xfrm>
            <a:off x="5744845" y="1604010"/>
            <a:ext cx="1897380" cy="367665"/>
          </a:xfrm>
          <a:prstGeom prst="rect">
            <a:avLst/>
          </a:prstGeom>
        </p:spPr>
        <p:txBody>
          <a:bodyPr wrap="square" anchor="ctr">
            <a:spAutoFit/>
          </a:bodyPr>
          <a:p>
            <a:pPr algn="l"/>
            <a:r>
              <a:rPr lang="en-US" altLang="zh-CN" noProof="0" dirty="0">
                <a:ln>
                  <a:noFill/>
                </a:ln>
                <a:solidFill>
                  <a:srgbClr val="77ACEB"/>
                </a:solidFill>
                <a:uLnTx/>
                <a:uFillTx/>
                <a:latin typeface="Verdana" panose="020B0604030504040204" charset="0"/>
                <a:ea typeface="方正舒体" panose="02010601030101010101" pitchFamily="2" charset="-122"/>
                <a:sym typeface="+mn-ea"/>
              </a:rPr>
              <a:t>KEYWORD</a:t>
            </a:r>
            <a:endParaRPr lang="en-US" altLang="zh-CN" b="1" noProof="0" dirty="0">
              <a:ln>
                <a:noFill/>
              </a:ln>
              <a:solidFill>
                <a:srgbClr val="77ACEB"/>
              </a:solidFill>
              <a:uLnTx/>
              <a:uFillTx/>
              <a:latin typeface="Verdana" panose="020B0604030504040204" charset="0"/>
              <a:ea typeface="方正舒体" panose="02010601030101010101" pitchFamily="2" charset="-122"/>
              <a:sym typeface="+mn-ea"/>
            </a:endParaRPr>
          </a:p>
        </p:txBody>
      </p:sp>
      <p:sp>
        <p:nvSpPr>
          <p:cNvPr id="217" name="矩形 216"/>
          <p:cNvSpPr/>
          <p:nvPr/>
        </p:nvSpPr>
        <p:spPr>
          <a:xfrm>
            <a:off x="8335955" y="2157610"/>
            <a:ext cx="3133738" cy="914400"/>
          </a:xfrm>
          <a:prstGeom prst="rect">
            <a:avLst/>
          </a:prstGeom>
        </p:spPr>
        <p:txBody>
          <a:bodyPr wrap="square">
            <a:spAutoFit/>
          </a:bodyPr>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218" name="矩形 217"/>
          <p:cNvSpPr/>
          <p:nvPr/>
        </p:nvSpPr>
        <p:spPr>
          <a:xfrm>
            <a:off x="9138527" y="1604248"/>
            <a:ext cx="1897171" cy="367665"/>
          </a:xfrm>
          <a:prstGeom prst="rect">
            <a:avLst/>
          </a:prstGeom>
        </p:spPr>
        <p:txBody>
          <a:bodyPr wrap="square" anchor="ctr">
            <a:spAutoFit/>
          </a:bodyPr>
          <a:p>
            <a:pPr algn="l"/>
            <a:r>
              <a:rPr lang="en-US" altLang="zh-CN" noProof="0" dirty="0">
                <a:ln>
                  <a:noFill/>
                </a:ln>
                <a:solidFill>
                  <a:srgbClr val="185EB6"/>
                </a:solidFill>
                <a:uLnTx/>
                <a:uFillTx/>
                <a:latin typeface="Verdana" panose="020B0604030504040204" charset="0"/>
                <a:ea typeface="方正舒体" panose="02010601030101010101" pitchFamily="2" charset="-122"/>
                <a:sym typeface="+mn-ea"/>
              </a:rPr>
              <a:t>KEYWORD</a:t>
            </a:r>
            <a:endParaRPr lang="en-US" altLang="zh-CN" b="1" noProof="0" dirty="0">
              <a:ln>
                <a:noFill/>
              </a:ln>
              <a:solidFill>
                <a:srgbClr val="185EB6"/>
              </a:solidFill>
              <a:uLnTx/>
              <a:uFillTx/>
              <a:latin typeface="Verdana" panose="020B0604030504040204" charset="0"/>
              <a:ea typeface="方正舒体" panose="02010601030101010101" pitchFamily="2" charset="-122"/>
              <a:sym typeface="+mn-ea"/>
            </a:endParaRPr>
          </a:p>
        </p:txBody>
      </p:sp>
      <p:grpSp>
        <p:nvGrpSpPr>
          <p:cNvPr id="219" name="组合 218"/>
          <p:cNvGrpSpPr/>
          <p:nvPr/>
        </p:nvGrpSpPr>
        <p:grpSpPr>
          <a:xfrm>
            <a:off x="8380808" y="1525142"/>
            <a:ext cx="561182" cy="561182"/>
            <a:chOff x="8469135" y="1590622"/>
            <a:chExt cx="561182" cy="561182"/>
          </a:xfrm>
        </p:grpSpPr>
        <p:sp>
          <p:nvSpPr>
            <p:cNvPr id="220" name="椭圆 219"/>
            <p:cNvSpPr/>
            <p:nvPr/>
          </p:nvSpPr>
          <p:spPr>
            <a:xfrm>
              <a:off x="8469135" y="1590622"/>
              <a:ext cx="561182" cy="561182"/>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21" name="组合 220"/>
            <p:cNvGrpSpPr/>
            <p:nvPr/>
          </p:nvGrpSpPr>
          <p:grpSpPr>
            <a:xfrm>
              <a:off x="8603619" y="1779293"/>
              <a:ext cx="292209" cy="201257"/>
              <a:chOff x="9641770" y="1952307"/>
              <a:chExt cx="219923" cy="151470"/>
            </a:xfrm>
          </p:grpSpPr>
          <p:sp>
            <p:nvSpPr>
              <p:cNvPr id="222"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23"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24"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25"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26"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27"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28"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29"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30"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31" name="Freeform 36"/>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sp>
        <p:nvSpPr>
          <p:cNvPr id="232" name="矩形 231"/>
          <p:cNvSpPr/>
          <p:nvPr/>
        </p:nvSpPr>
        <p:spPr>
          <a:xfrm>
            <a:off x="4942376" y="4532850"/>
            <a:ext cx="3133738" cy="914400"/>
          </a:xfrm>
          <a:prstGeom prst="rect">
            <a:avLst/>
          </a:prstGeom>
        </p:spPr>
        <p:txBody>
          <a:bodyPr wrap="square">
            <a:spAutoFit/>
          </a:bodyPr>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233" name="矩形 232"/>
          <p:cNvSpPr/>
          <p:nvPr/>
        </p:nvSpPr>
        <p:spPr>
          <a:xfrm>
            <a:off x="5744948" y="3979488"/>
            <a:ext cx="1897171" cy="367665"/>
          </a:xfrm>
          <a:prstGeom prst="rect">
            <a:avLst/>
          </a:prstGeom>
        </p:spPr>
        <p:txBody>
          <a:bodyPr wrap="square" anchor="ctr">
            <a:spAutoFit/>
          </a:bodyPr>
          <a:p>
            <a:pPr algn="l"/>
            <a:r>
              <a:rPr lang="en-US" altLang="zh-CN" noProof="0" dirty="0">
                <a:ln>
                  <a:noFill/>
                </a:ln>
                <a:solidFill>
                  <a:srgbClr val="185EB6"/>
                </a:solidFill>
                <a:uLnTx/>
                <a:uFillTx/>
                <a:latin typeface="Verdana" panose="020B0604030504040204" charset="0"/>
                <a:ea typeface="方正舒体" panose="02010601030101010101" pitchFamily="2" charset="-122"/>
                <a:sym typeface="+mn-ea"/>
              </a:rPr>
              <a:t>KEYWORD</a:t>
            </a:r>
            <a:endParaRPr lang="en-US" altLang="zh-CN" b="1" noProof="0" dirty="0">
              <a:ln>
                <a:noFill/>
              </a:ln>
              <a:solidFill>
                <a:srgbClr val="185EB6"/>
              </a:solidFill>
              <a:uLnTx/>
              <a:uFillTx/>
              <a:latin typeface="Verdana" panose="020B0604030504040204" charset="0"/>
              <a:ea typeface="方正舒体" panose="02010601030101010101" pitchFamily="2" charset="-122"/>
              <a:sym typeface="+mn-ea"/>
            </a:endParaRPr>
          </a:p>
        </p:txBody>
      </p:sp>
      <p:grpSp>
        <p:nvGrpSpPr>
          <p:cNvPr id="234" name="组合 233"/>
          <p:cNvGrpSpPr/>
          <p:nvPr/>
        </p:nvGrpSpPr>
        <p:grpSpPr>
          <a:xfrm>
            <a:off x="4987229" y="3900382"/>
            <a:ext cx="561182" cy="561182"/>
            <a:chOff x="5075556" y="3735768"/>
            <a:chExt cx="561182" cy="561182"/>
          </a:xfrm>
        </p:grpSpPr>
        <p:sp>
          <p:nvSpPr>
            <p:cNvPr id="235" name="椭圆 234"/>
            <p:cNvSpPr/>
            <p:nvPr/>
          </p:nvSpPr>
          <p:spPr>
            <a:xfrm>
              <a:off x="5075556" y="3735768"/>
              <a:ext cx="561182" cy="561182"/>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6" name="组合 235"/>
            <p:cNvGrpSpPr/>
            <p:nvPr/>
          </p:nvGrpSpPr>
          <p:grpSpPr>
            <a:xfrm>
              <a:off x="5210977" y="3873554"/>
              <a:ext cx="290337" cy="285609"/>
              <a:chOff x="14627708" y="5551488"/>
              <a:chExt cx="487362" cy="479425"/>
            </a:xfrm>
            <a:solidFill>
              <a:schemeClr val="bg1"/>
            </a:solidFill>
          </p:grpSpPr>
          <p:sp>
            <p:nvSpPr>
              <p:cNvPr id="237"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8"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9"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0"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1"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2"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3"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4"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sp>
        <p:nvSpPr>
          <p:cNvPr id="245" name="矩形 244"/>
          <p:cNvSpPr/>
          <p:nvPr/>
        </p:nvSpPr>
        <p:spPr>
          <a:xfrm>
            <a:off x="8335955" y="4532850"/>
            <a:ext cx="3133738" cy="914400"/>
          </a:xfrm>
          <a:prstGeom prst="rect">
            <a:avLst/>
          </a:prstGeom>
        </p:spPr>
        <p:txBody>
          <a:bodyPr wrap="square">
            <a:spAutoFit/>
          </a:bodyPr>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246" name="矩形 245"/>
          <p:cNvSpPr/>
          <p:nvPr/>
        </p:nvSpPr>
        <p:spPr>
          <a:xfrm>
            <a:off x="9138527" y="3979488"/>
            <a:ext cx="1897171" cy="367665"/>
          </a:xfrm>
          <a:prstGeom prst="rect">
            <a:avLst/>
          </a:prstGeom>
        </p:spPr>
        <p:txBody>
          <a:bodyPr wrap="square" anchor="ctr">
            <a:spAutoFit/>
          </a:bodyPr>
          <a:p>
            <a:pPr algn="l"/>
            <a:r>
              <a:rPr lang="en-US" altLang="zh-CN" noProof="0" dirty="0">
                <a:ln>
                  <a:noFill/>
                </a:ln>
                <a:solidFill>
                  <a:srgbClr val="77ACEB"/>
                </a:solidFill>
                <a:uLnTx/>
                <a:uFillTx/>
                <a:latin typeface="Verdana" panose="020B0604030504040204" charset="0"/>
                <a:ea typeface="方正舒体" panose="02010601030101010101" pitchFamily="2" charset="-122"/>
                <a:sym typeface="+mn-ea"/>
              </a:rPr>
              <a:t>KEYWORD</a:t>
            </a:r>
            <a:endParaRPr lang="en-US" altLang="zh-CN" b="1" noProof="0" dirty="0">
              <a:ln>
                <a:noFill/>
              </a:ln>
              <a:solidFill>
                <a:srgbClr val="77ACEB"/>
              </a:solidFill>
              <a:uLnTx/>
              <a:uFillTx/>
              <a:latin typeface="Verdana" panose="020B0604030504040204" charset="0"/>
              <a:ea typeface="方正舒体" panose="02010601030101010101" pitchFamily="2" charset="-122"/>
              <a:sym typeface="+mn-ea"/>
            </a:endParaRPr>
          </a:p>
        </p:txBody>
      </p:sp>
      <p:grpSp>
        <p:nvGrpSpPr>
          <p:cNvPr id="247" name="组合 246"/>
          <p:cNvGrpSpPr/>
          <p:nvPr/>
        </p:nvGrpSpPr>
        <p:grpSpPr>
          <a:xfrm>
            <a:off x="8380808" y="3900382"/>
            <a:ext cx="561182" cy="561182"/>
            <a:chOff x="8469135" y="3735768"/>
            <a:chExt cx="561182" cy="561182"/>
          </a:xfrm>
        </p:grpSpPr>
        <p:sp>
          <p:nvSpPr>
            <p:cNvPr id="248" name="椭圆 247"/>
            <p:cNvSpPr/>
            <p:nvPr/>
          </p:nvSpPr>
          <p:spPr>
            <a:xfrm>
              <a:off x="8469135" y="3735768"/>
              <a:ext cx="561182" cy="561182"/>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9" name="组合 248"/>
            <p:cNvGrpSpPr/>
            <p:nvPr/>
          </p:nvGrpSpPr>
          <p:grpSpPr>
            <a:xfrm>
              <a:off x="8621844" y="3874607"/>
              <a:ext cx="282534" cy="283503"/>
              <a:chOff x="13416445" y="3094038"/>
              <a:chExt cx="463550" cy="465138"/>
            </a:xfrm>
            <a:solidFill>
              <a:schemeClr val="bg1"/>
            </a:solidFill>
          </p:grpSpPr>
          <p:sp>
            <p:nvSpPr>
              <p:cNvPr id="25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1"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2"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3"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pic>
        <p:nvPicPr>
          <p:cNvPr id="2" name="图片 1" descr="A000444"/>
          <p:cNvPicPr>
            <a:picLocks noChangeAspect="1"/>
          </p:cNvPicPr>
          <p:nvPr/>
        </p:nvPicPr>
        <p:blipFill>
          <a:blip r:embed="rId1"/>
          <a:srcRect l="51342" r="4431"/>
          <a:stretch>
            <a:fillRect/>
          </a:stretch>
        </p:blipFill>
        <p:spPr>
          <a:xfrm>
            <a:off x="-113030" y="-112395"/>
            <a:ext cx="4176395" cy="708279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椭圆 23"/>
          <p:cNvSpPr/>
          <p:nvPr/>
        </p:nvSpPr>
        <p:spPr>
          <a:xfrm>
            <a:off x="4155440" y="6334760"/>
            <a:ext cx="3952240" cy="1027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7"/>
          <p:cNvSpPr/>
          <p:nvPr/>
        </p:nvSpPr>
        <p:spPr bwMode="auto">
          <a:xfrm>
            <a:off x="3104515" y="1987550"/>
            <a:ext cx="5210175" cy="4486275"/>
          </a:xfrm>
          <a:custGeom>
            <a:avLst/>
            <a:gdLst>
              <a:gd name="T0" fmla="*/ 1576 w 2370"/>
              <a:gd name="T1" fmla="*/ 0 h 2041"/>
              <a:gd name="T2" fmla="*/ 1545 w 2370"/>
              <a:gd name="T3" fmla="*/ 478 h 2041"/>
              <a:gd name="T4" fmla="*/ 1714 w 2370"/>
              <a:gd name="T5" fmla="*/ 339 h 2041"/>
              <a:gd name="T6" fmla="*/ 1825 w 2370"/>
              <a:gd name="T7" fmla="*/ 118 h 2041"/>
              <a:gd name="T8" fmla="*/ 1783 w 2370"/>
              <a:gd name="T9" fmla="*/ 356 h 2041"/>
              <a:gd name="T10" fmla="*/ 1730 w 2370"/>
              <a:gd name="T11" fmla="*/ 388 h 2041"/>
              <a:gd name="T12" fmla="*/ 1533 w 2370"/>
              <a:gd name="T13" fmla="*/ 543 h 2041"/>
              <a:gd name="T14" fmla="*/ 1346 w 2370"/>
              <a:gd name="T15" fmla="*/ 863 h 2041"/>
              <a:gd name="T16" fmla="*/ 1479 w 2370"/>
              <a:gd name="T17" fmla="*/ 782 h 2041"/>
              <a:gd name="T18" fmla="*/ 1384 w 2370"/>
              <a:gd name="T19" fmla="*/ 861 h 2041"/>
              <a:gd name="T20" fmla="*/ 1296 w 2370"/>
              <a:gd name="T21" fmla="*/ 1203 h 2041"/>
              <a:gd name="T22" fmla="*/ 1862 w 2370"/>
              <a:gd name="T23" fmla="*/ 1179 h 2041"/>
              <a:gd name="T24" fmla="*/ 2135 w 2370"/>
              <a:gd name="T25" fmla="*/ 1181 h 2041"/>
              <a:gd name="T26" fmla="*/ 2156 w 2370"/>
              <a:gd name="T27" fmla="*/ 1181 h 2041"/>
              <a:gd name="T28" fmla="*/ 2370 w 2370"/>
              <a:gd name="T29" fmla="*/ 1101 h 2041"/>
              <a:gd name="T30" fmla="*/ 2058 w 2370"/>
              <a:gd name="T31" fmla="*/ 1294 h 2041"/>
              <a:gd name="T32" fmla="*/ 2142 w 2370"/>
              <a:gd name="T33" fmla="*/ 1334 h 2041"/>
              <a:gd name="T34" fmla="*/ 2070 w 2370"/>
              <a:gd name="T35" fmla="*/ 1382 h 2041"/>
              <a:gd name="T36" fmla="*/ 1953 w 2370"/>
              <a:gd name="T37" fmla="*/ 1242 h 2041"/>
              <a:gd name="T38" fmla="*/ 1603 w 2370"/>
              <a:gd name="T39" fmla="*/ 1230 h 2041"/>
              <a:gd name="T40" fmla="*/ 1801 w 2370"/>
              <a:gd name="T41" fmla="*/ 1478 h 2041"/>
              <a:gd name="T42" fmla="*/ 2067 w 2370"/>
              <a:gd name="T43" fmla="*/ 1586 h 2041"/>
              <a:gd name="T44" fmla="*/ 2061 w 2370"/>
              <a:gd name="T45" fmla="*/ 1682 h 2041"/>
              <a:gd name="T46" fmla="*/ 1812 w 2370"/>
              <a:gd name="T47" fmla="*/ 1528 h 2041"/>
              <a:gd name="T48" fmla="*/ 1693 w 2370"/>
              <a:gd name="T49" fmla="*/ 1572 h 2041"/>
              <a:gd name="T50" fmla="*/ 1675 w 2370"/>
              <a:gd name="T51" fmla="*/ 1393 h 2041"/>
              <a:gd name="T52" fmla="*/ 1588 w 2370"/>
              <a:gd name="T53" fmla="*/ 1264 h 2041"/>
              <a:gd name="T54" fmla="*/ 1296 w 2370"/>
              <a:gd name="T55" fmla="*/ 1296 h 2041"/>
              <a:gd name="T56" fmla="*/ 1508 w 2370"/>
              <a:gd name="T57" fmla="*/ 2041 h 2041"/>
              <a:gd name="T58" fmla="*/ 1169 w 2370"/>
              <a:gd name="T59" fmla="*/ 1384 h 2041"/>
              <a:gd name="T60" fmla="*/ 1032 w 2370"/>
              <a:gd name="T61" fmla="*/ 1284 h 2041"/>
              <a:gd name="T62" fmla="*/ 787 w 2370"/>
              <a:gd name="T63" fmla="*/ 1297 h 2041"/>
              <a:gd name="T64" fmla="*/ 754 w 2370"/>
              <a:gd name="T65" fmla="*/ 1442 h 2041"/>
              <a:gd name="T66" fmla="*/ 776 w 2370"/>
              <a:gd name="T67" fmla="*/ 1289 h 2041"/>
              <a:gd name="T68" fmla="*/ 644 w 2370"/>
              <a:gd name="T69" fmla="*/ 1392 h 2041"/>
              <a:gd name="T70" fmla="*/ 931 w 2370"/>
              <a:gd name="T71" fmla="*/ 1227 h 2041"/>
              <a:gd name="T72" fmla="*/ 703 w 2370"/>
              <a:gd name="T73" fmla="*/ 1136 h 2041"/>
              <a:gd name="T74" fmla="*/ 431 w 2370"/>
              <a:gd name="T75" fmla="*/ 1270 h 2041"/>
              <a:gd name="T76" fmla="*/ 255 w 2370"/>
              <a:gd name="T77" fmla="*/ 1161 h 2041"/>
              <a:gd name="T78" fmla="*/ 75 w 2370"/>
              <a:gd name="T79" fmla="*/ 1088 h 2041"/>
              <a:gd name="T80" fmla="*/ 423 w 2370"/>
              <a:gd name="T81" fmla="*/ 1136 h 2041"/>
              <a:gd name="T82" fmla="*/ 643 w 2370"/>
              <a:gd name="T83" fmla="*/ 1095 h 2041"/>
              <a:gd name="T84" fmla="*/ 390 w 2370"/>
              <a:gd name="T85" fmla="*/ 717 h 2041"/>
              <a:gd name="T86" fmla="*/ 413 w 2370"/>
              <a:gd name="T87" fmla="*/ 552 h 2041"/>
              <a:gd name="T88" fmla="*/ 637 w 2370"/>
              <a:gd name="T89" fmla="*/ 1046 h 2041"/>
              <a:gd name="T90" fmla="*/ 636 w 2370"/>
              <a:gd name="T91" fmla="*/ 765 h 2041"/>
              <a:gd name="T92" fmla="*/ 657 w 2370"/>
              <a:gd name="T93" fmla="*/ 912 h 2041"/>
              <a:gd name="T94" fmla="*/ 775 w 2370"/>
              <a:gd name="T95" fmla="*/ 784 h 2041"/>
              <a:gd name="T96" fmla="*/ 654 w 2370"/>
              <a:gd name="T97" fmla="*/ 944 h 2041"/>
              <a:gd name="T98" fmla="*/ 723 w 2370"/>
              <a:gd name="T99" fmla="*/ 1085 h 2041"/>
              <a:gd name="T100" fmla="*/ 1175 w 2370"/>
              <a:gd name="T101" fmla="*/ 1290 h 2041"/>
              <a:gd name="T102" fmla="*/ 1306 w 2370"/>
              <a:gd name="T103" fmla="*/ 779 h 2041"/>
              <a:gd name="T104" fmla="*/ 1180 w 2370"/>
              <a:gd name="T105" fmla="*/ 711 h 2041"/>
              <a:gd name="T106" fmla="*/ 1212 w 2370"/>
              <a:gd name="T107" fmla="*/ 559 h 2041"/>
              <a:gd name="T108" fmla="*/ 1050 w 2370"/>
              <a:gd name="T109" fmla="*/ 322 h 2041"/>
              <a:gd name="T110" fmla="*/ 998 w 2370"/>
              <a:gd name="T111" fmla="*/ 101 h 2041"/>
              <a:gd name="T112" fmla="*/ 1110 w 2370"/>
              <a:gd name="T113" fmla="*/ 406 h 2041"/>
              <a:gd name="T114" fmla="*/ 1216 w 2370"/>
              <a:gd name="T115" fmla="*/ 503 h 2041"/>
              <a:gd name="T116" fmla="*/ 1253 w 2370"/>
              <a:gd name="T117" fmla="*/ 113 h 2041"/>
              <a:gd name="T118" fmla="*/ 1228 w 2370"/>
              <a:gd name="T119" fmla="*/ 279 h 2041"/>
              <a:gd name="T120" fmla="*/ 1401 w 2370"/>
              <a:gd name="T121" fmla="*/ 659 h 2041"/>
              <a:gd name="T122" fmla="*/ 1574 w 2370"/>
              <a:gd name="T123" fmla="*/ 245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0" h="2041">
                <a:moveTo>
                  <a:pt x="1574" y="245"/>
                </a:moveTo>
                <a:cubicBezTo>
                  <a:pt x="1586" y="164"/>
                  <a:pt x="1585" y="82"/>
                  <a:pt x="1576" y="0"/>
                </a:cubicBezTo>
                <a:cubicBezTo>
                  <a:pt x="1591" y="67"/>
                  <a:pt x="1597" y="136"/>
                  <a:pt x="1596" y="205"/>
                </a:cubicBezTo>
                <a:cubicBezTo>
                  <a:pt x="1593" y="298"/>
                  <a:pt x="1575" y="390"/>
                  <a:pt x="1545" y="478"/>
                </a:cubicBezTo>
                <a:cubicBezTo>
                  <a:pt x="1563" y="470"/>
                  <a:pt x="1580" y="461"/>
                  <a:pt x="1598" y="452"/>
                </a:cubicBezTo>
                <a:cubicBezTo>
                  <a:pt x="1648" y="428"/>
                  <a:pt x="1682" y="383"/>
                  <a:pt x="1714" y="339"/>
                </a:cubicBezTo>
                <a:cubicBezTo>
                  <a:pt x="1760" y="271"/>
                  <a:pt x="1797" y="195"/>
                  <a:pt x="1816" y="114"/>
                </a:cubicBezTo>
                <a:cubicBezTo>
                  <a:pt x="1819" y="115"/>
                  <a:pt x="1822" y="117"/>
                  <a:pt x="1825" y="118"/>
                </a:cubicBezTo>
                <a:cubicBezTo>
                  <a:pt x="1805" y="211"/>
                  <a:pt x="1767" y="301"/>
                  <a:pt x="1714" y="380"/>
                </a:cubicBezTo>
                <a:cubicBezTo>
                  <a:pt x="1735" y="367"/>
                  <a:pt x="1759" y="359"/>
                  <a:pt x="1783" y="356"/>
                </a:cubicBezTo>
                <a:cubicBezTo>
                  <a:pt x="1783" y="358"/>
                  <a:pt x="1783" y="362"/>
                  <a:pt x="1783" y="364"/>
                </a:cubicBezTo>
                <a:cubicBezTo>
                  <a:pt x="1765" y="371"/>
                  <a:pt x="1746" y="377"/>
                  <a:pt x="1730" y="388"/>
                </a:cubicBezTo>
                <a:cubicBezTo>
                  <a:pt x="1685" y="417"/>
                  <a:pt x="1653" y="463"/>
                  <a:pt x="1606" y="488"/>
                </a:cubicBezTo>
                <a:cubicBezTo>
                  <a:pt x="1579" y="503"/>
                  <a:pt x="1552" y="518"/>
                  <a:pt x="1533" y="543"/>
                </a:cubicBezTo>
                <a:cubicBezTo>
                  <a:pt x="1512" y="572"/>
                  <a:pt x="1494" y="603"/>
                  <a:pt x="1475" y="633"/>
                </a:cubicBezTo>
                <a:cubicBezTo>
                  <a:pt x="1431" y="709"/>
                  <a:pt x="1386" y="785"/>
                  <a:pt x="1346" y="863"/>
                </a:cubicBezTo>
                <a:cubicBezTo>
                  <a:pt x="1365" y="847"/>
                  <a:pt x="1383" y="830"/>
                  <a:pt x="1404" y="818"/>
                </a:cubicBezTo>
                <a:cubicBezTo>
                  <a:pt x="1427" y="803"/>
                  <a:pt x="1453" y="792"/>
                  <a:pt x="1479" y="782"/>
                </a:cubicBezTo>
                <a:cubicBezTo>
                  <a:pt x="1480" y="785"/>
                  <a:pt x="1521" y="769"/>
                  <a:pt x="1522" y="772"/>
                </a:cubicBezTo>
                <a:cubicBezTo>
                  <a:pt x="1484" y="786"/>
                  <a:pt x="1412" y="832"/>
                  <a:pt x="1384" y="861"/>
                </a:cubicBezTo>
                <a:cubicBezTo>
                  <a:pt x="1360" y="888"/>
                  <a:pt x="1336" y="915"/>
                  <a:pt x="1318" y="947"/>
                </a:cubicBezTo>
                <a:cubicBezTo>
                  <a:pt x="1305" y="1032"/>
                  <a:pt x="1299" y="1118"/>
                  <a:pt x="1296" y="1203"/>
                </a:cubicBezTo>
                <a:cubicBezTo>
                  <a:pt x="1362" y="1177"/>
                  <a:pt x="1432" y="1157"/>
                  <a:pt x="1503" y="1154"/>
                </a:cubicBezTo>
                <a:cubicBezTo>
                  <a:pt x="1623" y="1152"/>
                  <a:pt x="1743" y="1165"/>
                  <a:pt x="1862" y="1179"/>
                </a:cubicBezTo>
                <a:cubicBezTo>
                  <a:pt x="1944" y="1189"/>
                  <a:pt x="2026" y="1197"/>
                  <a:pt x="2107" y="1189"/>
                </a:cubicBezTo>
                <a:cubicBezTo>
                  <a:pt x="2117" y="1188"/>
                  <a:pt x="2127" y="1188"/>
                  <a:pt x="2135" y="1181"/>
                </a:cubicBezTo>
                <a:cubicBezTo>
                  <a:pt x="2169" y="1150"/>
                  <a:pt x="2193" y="1108"/>
                  <a:pt x="2206" y="1064"/>
                </a:cubicBezTo>
                <a:cubicBezTo>
                  <a:pt x="2201" y="1107"/>
                  <a:pt x="2181" y="1147"/>
                  <a:pt x="2156" y="1181"/>
                </a:cubicBezTo>
                <a:cubicBezTo>
                  <a:pt x="2198" y="1171"/>
                  <a:pt x="2238" y="1163"/>
                  <a:pt x="2284" y="1134"/>
                </a:cubicBezTo>
                <a:cubicBezTo>
                  <a:pt x="2287" y="1137"/>
                  <a:pt x="2367" y="1098"/>
                  <a:pt x="2370" y="1101"/>
                </a:cubicBezTo>
                <a:cubicBezTo>
                  <a:pt x="2284" y="1168"/>
                  <a:pt x="2094" y="1232"/>
                  <a:pt x="1987" y="1237"/>
                </a:cubicBezTo>
                <a:cubicBezTo>
                  <a:pt x="2013" y="1254"/>
                  <a:pt x="2031" y="1279"/>
                  <a:pt x="2058" y="1294"/>
                </a:cubicBezTo>
                <a:cubicBezTo>
                  <a:pt x="2088" y="1309"/>
                  <a:pt x="2153" y="1329"/>
                  <a:pt x="2186" y="1338"/>
                </a:cubicBezTo>
                <a:cubicBezTo>
                  <a:pt x="2183" y="1341"/>
                  <a:pt x="2145" y="1334"/>
                  <a:pt x="2142" y="1334"/>
                </a:cubicBezTo>
                <a:cubicBezTo>
                  <a:pt x="2111" y="1329"/>
                  <a:pt x="2082" y="1318"/>
                  <a:pt x="2054" y="1306"/>
                </a:cubicBezTo>
                <a:cubicBezTo>
                  <a:pt x="2066" y="1329"/>
                  <a:pt x="2072" y="1355"/>
                  <a:pt x="2070" y="1382"/>
                </a:cubicBezTo>
                <a:cubicBezTo>
                  <a:pt x="2068" y="1341"/>
                  <a:pt x="2045" y="1303"/>
                  <a:pt x="2013" y="1279"/>
                </a:cubicBezTo>
                <a:cubicBezTo>
                  <a:pt x="1994" y="1266"/>
                  <a:pt x="1975" y="1252"/>
                  <a:pt x="1953" y="1242"/>
                </a:cubicBezTo>
                <a:cubicBezTo>
                  <a:pt x="1937" y="1234"/>
                  <a:pt x="1917" y="1237"/>
                  <a:pt x="1899" y="1236"/>
                </a:cubicBezTo>
                <a:cubicBezTo>
                  <a:pt x="1800" y="1235"/>
                  <a:pt x="1702" y="1229"/>
                  <a:pt x="1603" y="1230"/>
                </a:cubicBezTo>
                <a:cubicBezTo>
                  <a:pt x="1641" y="1263"/>
                  <a:pt x="1665" y="1306"/>
                  <a:pt x="1693" y="1347"/>
                </a:cubicBezTo>
                <a:cubicBezTo>
                  <a:pt x="1725" y="1394"/>
                  <a:pt x="1761" y="1438"/>
                  <a:pt x="1801" y="1478"/>
                </a:cubicBezTo>
                <a:cubicBezTo>
                  <a:pt x="1827" y="1507"/>
                  <a:pt x="1858" y="1532"/>
                  <a:pt x="1894" y="1547"/>
                </a:cubicBezTo>
                <a:cubicBezTo>
                  <a:pt x="1949" y="1572"/>
                  <a:pt x="2008" y="1581"/>
                  <a:pt x="2067" y="1586"/>
                </a:cubicBezTo>
                <a:cubicBezTo>
                  <a:pt x="2000" y="1590"/>
                  <a:pt x="1932" y="1580"/>
                  <a:pt x="1870" y="1553"/>
                </a:cubicBezTo>
                <a:cubicBezTo>
                  <a:pt x="1929" y="1603"/>
                  <a:pt x="1993" y="1647"/>
                  <a:pt x="2061" y="1682"/>
                </a:cubicBezTo>
                <a:cubicBezTo>
                  <a:pt x="2060" y="1686"/>
                  <a:pt x="2092" y="1699"/>
                  <a:pt x="2091" y="1702"/>
                </a:cubicBezTo>
                <a:cubicBezTo>
                  <a:pt x="2001" y="1661"/>
                  <a:pt x="1885" y="1595"/>
                  <a:pt x="1812" y="1528"/>
                </a:cubicBezTo>
                <a:cubicBezTo>
                  <a:pt x="1771" y="1487"/>
                  <a:pt x="1735" y="1441"/>
                  <a:pt x="1698" y="1398"/>
                </a:cubicBezTo>
                <a:cubicBezTo>
                  <a:pt x="1702" y="1456"/>
                  <a:pt x="1693" y="1514"/>
                  <a:pt x="1693" y="1572"/>
                </a:cubicBezTo>
                <a:cubicBezTo>
                  <a:pt x="1689" y="1571"/>
                  <a:pt x="1691" y="1636"/>
                  <a:pt x="1687" y="1636"/>
                </a:cubicBezTo>
                <a:cubicBezTo>
                  <a:pt x="1687" y="1577"/>
                  <a:pt x="1688" y="1451"/>
                  <a:pt x="1675" y="1393"/>
                </a:cubicBezTo>
                <a:cubicBezTo>
                  <a:pt x="1671" y="1374"/>
                  <a:pt x="1666" y="1355"/>
                  <a:pt x="1653" y="1339"/>
                </a:cubicBezTo>
                <a:cubicBezTo>
                  <a:pt x="1633" y="1312"/>
                  <a:pt x="1614" y="1285"/>
                  <a:pt x="1588" y="1264"/>
                </a:cubicBezTo>
                <a:cubicBezTo>
                  <a:pt x="1567" y="1245"/>
                  <a:pt x="1538" y="1238"/>
                  <a:pt x="1511" y="1235"/>
                </a:cubicBezTo>
                <a:cubicBezTo>
                  <a:pt x="1436" y="1239"/>
                  <a:pt x="1361" y="1259"/>
                  <a:pt x="1296" y="1296"/>
                </a:cubicBezTo>
                <a:cubicBezTo>
                  <a:pt x="1301" y="1435"/>
                  <a:pt x="1318" y="1575"/>
                  <a:pt x="1358" y="1709"/>
                </a:cubicBezTo>
                <a:cubicBezTo>
                  <a:pt x="1392" y="1826"/>
                  <a:pt x="1442" y="1939"/>
                  <a:pt x="1508" y="2041"/>
                </a:cubicBezTo>
                <a:cubicBezTo>
                  <a:pt x="1240" y="2041"/>
                  <a:pt x="1240" y="2041"/>
                  <a:pt x="1240" y="2041"/>
                </a:cubicBezTo>
                <a:cubicBezTo>
                  <a:pt x="1182" y="1828"/>
                  <a:pt x="1159" y="1605"/>
                  <a:pt x="1169" y="1384"/>
                </a:cubicBezTo>
                <a:cubicBezTo>
                  <a:pt x="1151" y="1365"/>
                  <a:pt x="1133" y="1346"/>
                  <a:pt x="1113" y="1331"/>
                </a:cubicBezTo>
                <a:cubicBezTo>
                  <a:pt x="1090" y="1310"/>
                  <a:pt x="1060" y="1297"/>
                  <a:pt x="1032" y="1284"/>
                </a:cubicBezTo>
                <a:cubicBezTo>
                  <a:pt x="970" y="1259"/>
                  <a:pt x="900" y="1247"/>
                  <a:pt x="834" y="1264"/>
                </a:cubicBezTo>
                <a:cubicBezTo>
                  <a:pt x="814" y="1268"/>
                  <a:pt x="799" y="1282"/>
                  <a:pt x="787" y="1297"/>
                </a:cubicBezTo>
                <a:cubicBezTo>
                  <a:pt x="768" y="1323"/>
                  <a:pt x="753" y="1353"/>
                  <a:pt x="749" y="1386"/>
                </a:cubicBezTo>
                <a:cubicBezTo>
                  <a:pt x="747" y="1405"/>
                  <a:pt x="751" y="1423"/>
                  <a:pt x="754" y="1442"/>
                </a:cubicBezTo>
                <a:cubicBezTo>
                  <a:pt x="747" y="1424"/>
                  <a:pt x="742" y="1404"/>
                  <a:pt x="744" y="1385"/>
                </a:cubicBezTo>
                <a:cubicBezTo>
                  <a:pt x="745" y="1350"/>
                  <a:pt x="760" y="1318"/>
                  <a:pt x="776" y="1289"/>
                </a:cubicBezTo>
                <a:cubicBezTo>
                  <a:pt x="728" y="1318"/>
                  <a:pt x="626" y="1425"/>
                  <a:pt x="591" y="1469"/>
                </a:cubicBezTo>
                <a:cubicBezTo>
                  <a:pt x="588" y="1466"/>
                  <a:pt x="646" y="1395"/>
                  <a:pt x="644" y="1392"/>
                </a:cubicBezTo>
                <a:cubicBezTo>
                  <a:pt x="683" y="1339"/>
                  <a:pt x="731" y="1290"/>
                  <a:pt x="790" y="1259"/>
                </a:cubicBezTo>
                <a:cubicBezTo>
                  <a:pt x="833" y="1236"/>
                  <a:pt x="882" y="1227"/>
                  <a:pt x="931" y="1227"/>
                </a:cubicBezTo>
                <a:cubicBezTo>
                  <a:pt x="882" y="1205"/>
                  <a:pt x="833" y="1185"/>
                  <a:pt x="784" y="1164"/>
                </a:cubicBezTo>
                <a:cubicBezTo>
                  <a:pt x="757" y="1154"/>
                  <a:pt x="731" y="1142"/>
                  <a:pt x="703" y="1136"/>
                </a:cubicBezTo>
                <a:cubicBezTo>
                  <a:pt x="636" y="1125"/>
                  <a:pt x="564" y="1125"/>
                  <a:pt x="499" y="1148"/>
                </a:cubicBezTo>
                <a:cubicBezTo>
                  <a:pt x="457" y="1175"/>
                  <a:pt x="448" y="1227"/>
                  <a:pt x="431" y="1270"/>
                </a:cubicBezTo>
                <a:cubicBezTo>
                  <a:pt x="442" y="1229"/>
                  <a:pt x="452" y="1185"/>
                  <a:pt x="480" y="1152"/>
                </a:cubicBezTo>
                <a:cubicBezTo>
                  <a:pt x="407" y="1170"/>
                  <a:pt x="330" y="1171"/>
                  <a:pt x="255" y="1161"/>
                </a:cubicBezTo>
                <a:cubicBezTo>
                  <a:pt x="189" y="1151"/>
                  <a:pt x="57" y="1090"/>
                  <a:pt x="0" y="1056"/>
                </a:cubicBezTo>
                <a:cubicBezTo>
                  <a:pt x="2" y="1054"/>
                  <a:pt x="73" y="1090"/>
                  <a:pt x="75" y="1088"/>
                </a:cubicBezTo>
                <a:cubicBezTo>
                  <a:pt x="139" y="1121"/>
                  <a:pt x="211" y="1133"/>
                  <a:pt x="281" y="1144"/>
                </a:cubicBezTo>
                <a:cubicBezTo>
                  <a:pt x="328" y="1151"/>
                  <a:pt x="376" y="1144"/>
                  <a:pt x="423" y="1136"/>
                </a:cubicBezTo>
                <a:cubicBezTo>
                  <a:pt x="477" y="1127"/>
                  <a:pt x="528" y="1103"/>
                  <a:pt x="583" y="1096"/>
                </a:cubicBezTo>
                <a:cubicBezTo>
                  <a:pt x="603" y="1094"/>
                  <a:pt x="623" y="1094"/>
                  <a:pt x="643" y="1095"/>
                </a:cubicBezTo>
                <a:cubicBezTo>
                  <a:pt x="594" y="1067"/>
                  <a:pt x="549" y="1031"/>
                  <a:pt x="512" y="988"/>
                </a:cubicBezTo>
                <a:cubicBezTo>
                  <a:pt x="442" y="915"/>
                  <a:pt x="393" y="819"/>
                  <a:pt x="390" y="717"/>
                </a:cubicBezTo>
                <a:cubicBezTo>
                  <a:pt x="386" y="661"/>
                  <a:pt x="404" y="577"/>
                  <a:pt x="412" y="522"/>
                </a:cubicBezTo>
                <a:cubicBezTo>
                  <a:pt x="414" y="522"/>
                  <a:pt x="411" y="552"/>
                  <a:pt x="413" y="552"/>
                </a:cubicBezTo>
                <a:cubicBezTo>
                  <a:pt x="400" y="640"/>
                  <a:pt x="386" y="735"/>
                  <a:pt x="426" y="819"/>
                </a:cubicBezTo>
                <a:cubicBezTo>
                  <a:pt x="465" y="917"/>
                  <a:pt x="543" y="997"/>
                  <a:pt x="637" y="1046"/>
                </a:cubicBezTo>
                <a:cubicBezTo>
                  <a:pt x="600" y="981"/>
                  <a:pt x="609" y="903"/>
                  <a:pt x="625" y="833"/>
                </a:cubicBezTo>
                <a:cubicBezTo>
                  <a:pt x="629" y="834"/>
                  <a:pt x="633" y="764"/>
                  <a:pt x="636" y="765"/>
                </a:cubicBezTo>
                <a:cubicBezTo>
                  <a:pt x="631" y="803"/>
                  <a:pt x="629" y="912"/>
                  <a:pt x="633" y="950"/>
                </a:cubicBezTo>
                <a:cubicBezTo>
                  <a:pt x="640" y="937"/>
                  <a:pt x="646" y="923"/>
                  <a:pt x="657" y="912"/>
                </a:cubicBezTo>
                <a:cubicBezTo>
                  <a:pt x="680" y="891"/>
                  <a:pt x="709" y="878"/>
                  <a:pt x="728" y="854"/>
                </a:cubicBezTo>
                <a:cubicBezTo>
                  <a:pt x="746" y="833"/>
                  <a:pt x="760" y="808"/>
                  <a:pt x="775" y="784"/>
                </a:cubicBezTo>
                <a:cubicBezTo>
                  <a:pt x="758" y="824"/>
                  <a:pt x="740" y="867"/>
                  <a:pt x="704" y="894"/>
                </a:cubicBezTo>
                <a:cubicBezTo>
                  <a:pt x="686" y="909"/>
                  <a:pt x="665" y="923"/>
                  <a:pt x="654" y="944"/>
                </a:cubicBezTo>
                <a:cubicBezTo>
                  <a:pt x="647" y="958"/>
                  <a:pt x="641" y="973"/>
                  <a:pt x="641" y="989"/>
                </a:cubicBezTo>
                <a:cubicBezTo>
                  <a:pt x="654" y="1031"/>
                  <a:pt x="688" y="1062"/>
                  <a:pt x="723" y="1085"/>
                </a:cubicBezTo>
                <a:cubicBezTo>
                  <a:pt x="819" y="1123"/>
                  <a:pt x="918" y="1150"/>
                  <a:pt x="1012" y="1191"/>
                </a:cubicBezTo>
                <a:cubicBezTo>
                  <a:pt x="1071" y="1216"/>
                  <a:pt x="1126" y="1249"/>
                  <a:pt x="1175" y="1290"/>
                </a:cubicBezTo>
                <a:cubicBezTo>
                  <a:pt x="1184" y="1177"/>
                  <a:pt x="1202" y="1064"/>
                  <a:pt x="1227" y="953"/>
                </a:cubicBezTo>
                <a:cubicBezTo>
                  <a:pt x="1241" y="891"/>
                  <a:pt x="1268" y="831"/>
                  <a:pt x="1306" y="779"/>
                </a:cubicBezTo>
                <a:cubicBezTo>
                  <a:pt x="1280" y="762"/>
                  <a:pt x="1079" y="691"/>
                  <a:pt x="1050" y="681"/>
                </a:cubicBezTo>
                <a:cubicBezTo>
                  <a:pt x="1051" y="673"/>
                  <a:pt x="1179" y="719"/>
                  <a:pt x="1180" y="711"/>
                </a:cubicBezTo>
                <a:cubicBezTo>
                  <a:pt x="1205" y="716"/>
                  <a:pt x="1273" y="729"/>
                  <a:pt x="1298" y="737"/>
                </a:cubicBezTo>
                <a:cubicBezTo>
                  <a:pt x="1261" y="682"/>
                  <a:pt x="1244" y="617"/>
                  <a:pt x="1212" y="559"/>
                </a:cubicBezTo>
                <a:cubicBezTo>
                  <a:pt x="1194" y="521"/>
                  <a:pt x="1163" y="492"/>
                  <a:pt x="1131" y="465"/>
                </a:cubicBezTo>
                <a:cubicBezTo>
                  <a:pt x="1088" y="428"/>
                  <a:pt x="1066" y="374"/>
                  <a:pt x="1050" y="322"/>
                </a:cubicBezTo>
                <a:cubicBezTo>
                  <a:pt x="1027" y="250"/>
                  <a:pt x="1007" y="177"/>
                  <a:pt x="991" y="104"/>
                </a:cubicBezTo>
                <a:cubicBezTo>
                  <a:pt x="993" y="103"/>
                  <a:pt x="996" y="102"/>
                  <a:pt x="998" y="101"/>
                </a:cubicBezTo>
                <a:cubicBezTo>
                  <a:pt x="1014" y="165"/>
                  <a:pt x="1033" y="227"/>
                  <a:pt x="1054" y="289"/>
                </a:cubicBezTo>
                <a:cubicBezTo>
                  <a:pt x="1068" y="330"/>
                  <a:pt x="1084" y="371"/>
                  <a:pt x="1110" y="406"/>
                </a:cubicBezTo>
                <a:cubicBezTo>
                  <a:pt x="1128" y="429"/>
                  <a:pt x="1154" y="445"/>
                  <a:pt x="1176" y="464"/>
                </a:cubicBezTo>
                <a:cubicBezTo>
                  <a:pt x="1190" y="476"/>
                  <a:pt x="1203" y="490"/>
                  <a:pt x="1216" y="503"/>
                </a:cubicBezTo>
                <a:cubicBezTo>
                  <a:pt x="1203" y="416"/>
                  <a:pt x="1204" y="327"/>
                  <a:pt x="1220" y="241"/>
                </a:cubicBezTo>
                <a:cubicBezTo>
                  <a:pt x="1227" y="197"/>
                  <a:pt x="1242" y="156"/>
                  <a:pt x="1253" y="113"/>
                </a:cubicBezTo>
                <a:cubicBezTo>
                  <a:pt x="1254" y="113"/>
                  <a:pt x="1258" y="113"/>
                  <a:pt x="1260" y="113"/>
                </a:cubicBezTo>
                <a:cubicBezTo>
                  <a:pt x="1248" y="168"/>
                  <a:pt x="1232" y="222"/>
                  <a:pt x="1228" y="279"/>
                </a:cubicBezTo>
                <a:cubicBezTo>
                  <a:pt x="1209" y="437"/>
                  <a:pt x="1250" y="602"/>
                  <a:pt x="1343" y="732"/>
                </a:cubicBezTo>
                <a:cubicBezTo>
                  <a:pt x="1362" y="708"/>
                  <a:pt x="1383" y="685"/>
                  <a:pt x="1401" y="659"/>
                </a:cubicBezTo>
                <a:cubicBezTo>
                  <a:pt x="1435" y="609"/>
                  <a:pt x="1468" y="558"/>
                  <a:pt x="1493" y="502"/>
                </a:cubicBezTo>
                <a:cubicBezTo>
                  <a:pt x="1532" y="421"/>
                  <a:pt x="1560" y="334"/>
                  <a:pt x="1574" y="245"/>
                </a:cubicBezTo>
                <a:close/>
              </a:path>
            </a:pathLst>
          </a:custGeom>
          <a:solidFill>
            <a:schemeClr val="bg1">
              <a:lumMod val="75000"/>
            </a:schemeClr>
          </a:solidFill>
          <a:ln>
            <a:noFill/>
          </a:ln>
        </p:spPr>
        <p:txBody>
          <a:bodyPr vert="horz" wrap="square" lIns="68589" tIns="34295" rIns="68589" bIns="34295" numCol="1" anchor="t" anchorCtr="0" compatLnSpc="1"/>
          <a:lstStyle/>
          <a:p>
            <a:endParaRPr lang="zh-CN" altLang="en-US">
              <a:cs typeface="+mn-ea"/>
              <a:sym typeface="+mn-lt"/>
            </a:endParaRPr>
          </a:p>
        </p:txBody>
      </p:sp>
      <p:sp>
        <p:nvSpPr>
          <p:cNvPr id="111" name="Oval 6"/>
          <p:cNvSpPr/>
          <p:nvPr/>
        </p:nvSpPr>
        <p:spPr>
          <a:xfrm>
            <a:off x="5116830" y="3096895"/>
            <a:ext cx="485140" cy="485140"/>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12" name="Oval 4"/>
          <p:cNvSpPr/>
          <p:nvPr/>
        </p:nvSpPr>
        <p:spPr>
          <a:xfrm>
            <a:off x="5794375" y="2091055"/>
            <a:ext cx="266065" cy="266065"/>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sz="2100" dirty="0">
              <a:solidFill>
                <a:srgbClr val="F2F2F2"/>
              </a:solidFill>
              <a:cs typeface="+mn-ea"/>
              <a:sym typeface="+mn-lt"/>
            </a:endParaRPr>
          </a:p>
        </p:txBody>
      </p:sp>
      <p:sp>
        <p:nvSpPr>
          <p:cNvPr id="113" name="Oval 12"/>
          <p:cNvSpPr/>
          <p:nvPr/>
        </p:nvSpPr>
        <p:spPr>
          <a:xfrm>
            <a:off x="4594860" y="3344545"/>
            <a:ext cx="474345" cy="474345"/>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sz="2100" dirty="0">
              <a:solidFill>
                <a:srgbClr val="F2F2F2"/>
              </a:solidFill>
              <a:cs typeface="+mn-ea"/>
              <a:sym typeface="+mn-lt"/>
            </a:endParaRPr>
          </a:p>
        </p:txBody>
      </p:sp>
      <p:sp>
        <p:nvSpPr>
          <p:cNvPr id="114" name="Oval 13"/>
          <p:cNvSpPr/>
          <p:nvPr/>
        </p:nvSpPr>
        <p:spPr>
          <a:xfrm>
            <a:off x="4221480" y="4921250"/>
            <a:ext cx="374015" cy="374015"/>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sz="2100" dirty="0">
              <a:solidFill>
                <a:srgbClr val="F2F2F2"/>
              </a:solidFill>
              <a:cs typeface="+mn-ea"/>
              <a:sym typeface="+mn-lt"/>
            </a:endParaRPr>
          </a:p>
        </p:txBody>
      </p:sp>
      <p:sp>
        <p:nvSpPr>
          <p:cNvPr id="115" name="Oval 15"/>
          <p:cNvSpPr/>
          <p:nvPr/>
        </p:nvSpPr>
        <p:spPr>
          <a:xfrm>
            <a:off x="6316980" y="3496945"/>
            <a:ext cx="481965" cy="481330"/>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16" name="Oval 12"/>
          <p:cNvSpPr/>
          <p:nvPr/>
        </p:nvSpPr>
        <p:spPr>
          <a:xfrm>
            <a:off x="3988435" y="4669155"/>
            <a:ext cx="132715" cy="132715"/>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sz="2100" dirty="0">
              <a:solidFill>
                <a:srgbClr val="F2F2F2"/>
              </a:solidFill>
              <a:cs typeface="+mn-ea"/>
              <a:sym typeface="+mn-lt"/>
            </a:endParaRPr>
          </a:p>
        </p:txBody>
      </p:sp>
      <p:sp>
        <p:nvSpPr>
          <p:cNvPr id="117" name="Oval 6"/>
          <p:cNvSpPr/>
          <p:nvPr/>
        </p:nvSpPr>
        <p:spPr>
          <a:xfrm>
            <a:off x="6631940" y="5295265"/>
            <a:ext cx="333375" cy="333375"/>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18" name="Oval 15"/>
          <p:cNvSpPr/>
          <p:nvPr/>
        </p:nvSpPr>
        <p:spPr>
          <a:xfrm>
            <a:off x="3813810" y="3076575"/>
            <a:ext cx="341630" cy="341630"/>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19" name="Oval 15"/>
          <p:cNvSpPr/>
          <p:nvPr/>
        </p:nvSpPr>
        <p:spPr>
          <a:xfrm>
            <a:off x="4707255" y="5022850"/>
            <a:ext cx="170815" cy="170815"/>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20" name="椭圆 119"/>
          <p:cNvSpPr/>
          <p:nvPr/>
        </p:nvSpPr>
        <p:spPr>
          <a:xfrm>
            <a:off x="6995160" y="2631440"/>
            <a:ext cx="321310" cy="321310"/>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endParaRPr lang="zh-CN" altLang="en-US" sz="2100" dirty="0">
              <a:solidFill>
                <a:srgbClr val="F2F2F2"/>
              </a:solidFill>
              <a:cs typeface="+mn-ea"/>
              <a:sym typeface="+mn-lt"/>
            </a:endParaRPr>
          </a:p>
        </p:txBody>
      </p:sp>
      <p:sp>
        <p:nvSpPr>
          <p:cNvPr id="121" name="Oval 6"/>
          <p:cNvSpPr/>
          <p:nvPr/>
        </p:nvSpPr>
        <p:spPr>
          <a:xfrm>
            <a:off x="6497955" y="1950085"/>
            <a:ext cx="141605" cy="141605"/>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grpSp>
        <p:nvGrpSpPr>
          <p:cNvPr id="3" name="组合 217"/>
          <p:cNvGrpSpPr/>
          <p:nvPr/>
        </p:nvGrpSpPr>
        <p:grpSpPr>
          <a:xfrm>
            <a:off x="2818130" y="3870325"/>
            <a:ext cx="865505" cy="865505"/>
            <a:chOff x="2541553" y="4005858"/>
            <a:chExt cx="948790" cy="948790"/>
          </a:xfrm>
        </p:grpSpPr>
        <p:sp>
          <p:nvSpPr>
            <p:cNvPr id="219" name="椭圆 218"/>
            <p:cNvSpPr/>
            <p:nvPr/>
          </p:nvSpPr>
          <p:spPr>
            <a:xfrm>
              <a:off x="2541553" y="4005858"/>
              <a:ext cx="948790" cy="948790"/>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2F2F2"/>
                </a:solidFill>
                <a:cs typeface="+mn-ea"/>
                <a:sym typeface="+mn-lt"/>
              </a:endParaRPr>
            </a:p>
          </p:txBody>
        </p:sp>
        <p:sp>
          <p:nvSpPr>
            <p:cNvPr id="220" name="KSO_Shape"/>
            <p:cNvSpPr>
              <a:spLocks noChangeAspect="1"/>
            </p:cNvSpPr>
            <p:nvPr/>
          </p:nvSpPr>
          <p:spPr bwMode="auto">
            <a:xfrm>
              <a:off x="2795098" y="4261352"/>
              <a:ext cx="441700" cy="437802"/>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grpSp>
      <p:grpSp>
        <p:nvGrpSpPr>
          <p:cNvPr id="4" name="组合 220"/>
          <p:cNvGrpSpPr/>
          <p:nvPr/>
        </p:nvGrpSpPr>
        <p:grpSpPr>
          <a:xfrm>
            <a:off x="4707890" y="1698625"/>
            <a:ext cx="865505" cy="865505"/>
            <a:chOff x="4612388" y="1626064"/>
            <a:chExt cx="948790" cy="948790"/>
          </a:xfrm>
        </p:grpSpPr>
        <p:sp>
          <p:nvSpPr>
            <p:cNvPr id="222" name="椭圆 221"/>
            <p:cNvSpPr/>
            <p:nvPr/>
          </p:nvSpPr>
          <p:spPr>
            <a:xfrm>
              <a:off x="4612388" y="1626064"/>
              <a:ext cx="948790" cy="948790"/>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100" dirty="0">
                <a:solidFill>
                  <a:srgbClr val="F2F2F2"/>
                </a:solidFill>
                <a:cs typeface="+mn-ea"/>
                <a:sym typeface="+mn-lt"/>
              </a:endParaRPr>
            </a:p>
          </p:txBody>
        </p:sp>
        <p:sp>
          <p:nvSpPr>
            <p:cNvPr id="223" name="KSO_Shape"/>
            <p:cNvSpPr>
              <a:spLocks noChangeAspect="1"/>
            </p:cNvSpPr>
            <p:nvPr/>
          </p:nvSpPr>
          <p:spPr bwMode="auto">
            <a:xfrm>
              <a:off x="4884949" y="1800813"/>
              <a:ext cx="402276" cy="54806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grpSp>
      <p:grpSp>
        <p:nvGrpSpPr>
          <p:cNvPr id="5" name="组合 223"/>
          <p:cNvGrpSpPr/>
          <p:nvPr/>
        </p:nvGrpSpPr>
        <p:grpSpPr>
          <a:xfrm>
            <a:off x="7448550" y="5107940"/>
            <a:ext cx="865505" cy="865505"/>
            <a:chOff x="7615567" y="5362773"/>
            <a:chExt cx="948790" cy="948790"/>
          </a:xfrm>
        </p:grpSpPr>
        <p:sp>
          <p:nvSpPr>
            <p:cNvPr id="225" name="椭圆 224"/>
            <p:cNvSpPr/>
            <p:nvPr/>
          </p:nvSpPr>
          <p:spPr>
            <a:xfrm>
              <a:off x="7615567" y="5362773"/>
              <a:ext cx="948790" cy="948790"/>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100" dirty="0">
                <a:solidFill>
                  <a:srgbClr val="F2F2F2"/>
                </a:solidFill>
                <a:cs typeface="+mn-ea"/>
                <a:sym typeface="+mn-lt"/>
              </a:endParaRPr>
            </a:p>
          </p:txBody>
        </p:sp>
        <p:sp>
          <p:nvSpPr>
            <p:cNvPr id="226" name="KSO_Shape"/>
            <p:cNvSpPr>
              <a:spLocks noChangeAspect="1"/>
            </p:cNvSpPr>
            <p:nvPr/>
          </p:nvSpPr>
          <p:spPr bwMode="auto">
            <a:xfrm>
              <a:off x="7873213" y="5619136"/>
              <a:ext cx="433498" cy="436064"/>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grpSp>
      <p:grpSp>
        <p:nvGrpSpPr>
          <p:cNvPr id="6" name="组合 226"/>
          <p:cNvGrpSpPr/>
          <p:nvPr/>
        </p:nvGrpSpPr>
        <p:grpSpPr>
          <a:xfrm>
            <a:off x="6904355" y="1698625"/>
            <a:ext cx="865505" cy="865505"/>
            <a:chOff x="7018624" y="1626064"/>
            <a:chExt cx="948790" cy="948790"/>
          </a:xfrm>
        </p:grpSpPr>
        <p:sp>
          <p:nvSpPr>
            <p:cNvPr id="228" name="椭圆 227"/>
            <p:cNvSpPr/>
            <p:nvPr/>
          </p:nvSpPr>
          <p:spPr>
            <a:xfrm>
              <a:off x="7018624" y="1626064"/>
              <a:ext cx="948790" cy="948790"/>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100" dirty="0">
                <a:solidFill>
                  <a:srgbClr val="F2F2F2"/>
                </a:solidFill>
                <a:cs typeface="+mn-ea"/>
                <a:sym typeface="+mn-lt"/>
              </a:endParaRPr>
            </a:p>
          </p:txBody>
        </p:sp>
        <p:sp>
          <p:nvSpPr>
            <p:cNvPr id="229" name="人民币 841"/>
            <p:cNvSpPr/>
            <p:nvPr/>
          </p:nvSpPr>
          <p:spPr bwMode="auto">
            <a:xfrm>
              <a:off x="7319481" y="1911789"/>
              <a:ext cx="347075" cy="366713"/>
            </a:xfrm>
            <a:custGeom>
              <a:avLst/>
              <a:gdLst>
                <a:gd name="T0" fmla="*/ 0 w 2171135"/>
                <a:gd name="T1" fmla="*/ 0 h 2277283"/>
                <a:gd name="T2" fmla="*/ 2073 w 2171135"/>
                <a:gd name="T3" fmla="*/ 0 h 2277283"/>
                <a:gd name="T4" fmla="*/ 4354 w 2171135"/>
                <a:gd name="T5" fmla="*/ 3592 h 2277283"/>
                <a:gd name="T6" fmla="*/ 6634 w 2171135"/>
                <a:gd name="T7" fmla="*/ 0 h 2277283"/>
                <a:gd name="T8" fmla="*/ 8915 w 2171135"/>
                <a:gd name="T9" fmla="*/ 0 h 2277283"/>
                <a:gd name="T10" fmla="*/ 6012 w 2171135"/>
                <a:gd name="T11" fmla="*/ 4438 h 2277283"/>
                <a:gd name="T12" fmla="*/ 8707 w 2171135"/>
                <a:gd name="T13" fmla="*/ 4438 h 2277283"/>
                <a:gd name="T14" fmla="*/ 8707 w 2171135"/>
                <a:gd name="T15" fmla="*/ 5283 h 2277283"/>
                <a:gd name="T16" fmla="*/ 5597 w 2171135"/>
                <a:gd name="T17" fmla="*/ 5283 h 2277283"/>
                <a:gd name="T18" fmla="*/ 5597 w 2171135"/>
                <a:gd name="T19" fmla="*/ 6128 h 2277283"/>
                <a:gd name="T20" fmla="*/ 8707 w 2171135"/>
                <a:gd name="T21" fmla="*/ 6128 h 2277283"/>
                <a:gd name="T22" fmla="*/ 8707 w 2171135"/>
                <a:gd name="T23" fmla="*/ 6973 h 2277283"/>
                <a:gd name="T24" fmla="*/ 5597 w 2171135"/>
                <a:gd name="T25" fmla="*/ 6973 h 2277283"/>
                <a:gd name="T26" fmla="*/ 5597 w 2171135"/>
                <a:gd name="T27" fmla="*/ 9509 h 2277283"/>
                <a:gd name="T28" fmla="*/ 3317 w 2171135"/>
                <a:gd name="T29" fmla="*/ 9509 h 2277283"/>
                <a:gd name="T30" fmla="*/ 3317 w 2171135"/>
                <a:gd name="T31" fmla="*/ 6973 h 2277283"/>
                <a:gd name="T32" fmla="*/ 622 w 2171135"/>
                <a:gd name="T33" fmla="*/ 6973 h 2277283"/>
                <a:gd name="T34" fmla="*/ 622 w 2171135"/>
                <a:gd name="T35" fmla="*/ 6128 h 2277283"/>
                <a:gd name="T36" fmla="*/ 3317 w 2171135"/>
                <a:gd name="T37" fmla="*/ 6128 h 2277283"/>
                <a:gd name="T38" fmla="*/ 3317 w 2171135"/>
                <a:gd name="T39" fmla="*/ 5283 h 2277283"/>
                <a:gd name="T40" fmla="*/ 622 w 2171135"/>
                <a:gd name="T41" fmla="*/ 5283 h 2277283"/>
                <a:gd name="T42" fmla="*/ 622 w 2171135"/>
                <a:gd name="T43" fmla="*/ 4438 h 2277283"/>
                <a:gd name="T44" fmla="*/ 2903 w 2171135"/>
                <a:gd name="T45" fmla="*/ 4438 h 2277283"/>
                <a:gd name="T46" fmla="*/ 0 w 2171135"/>
                <a:gd name="T47" fmla="*/ 0 h 22772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cs typeface="+mn-ea"/>
                <a:sym typeface="+mn-lt"/>
              </a:endParaRPr>
            </a:p>
          </p:txBody>
        </p:sp>
      </p:grpSp>
      <p:grpSp>
        <p:nvGrpSpPr>
          <p:cNvPr id="13" name="组合 245"/>
          <p:cNvGrpSpPr/>
          <p:nvPr/>
        </p:nvGrpSpPr>
        <p:grpSpPr>
          <a:xfrm>
            <a:off x="7769860" y="3615055"/>
            <a:ext cx="865505" cy="865505"/>
            <a:chOff x="7967414" y="3726371"/>
            <a:chExt cx="948790" cy="948790"/>
          </a:xfrm>
        </p:grpSpPr>
        <p:sp>
          <p:nvSpPr>
            <p:cNvPr id="247" name="椭圆 246"/>
            <p:cNvSpPr/>
            <p:nvPr/>
          </p:nvSpPr>
          <p:spPr>
            <a:xfrm>
              <a:off x="7967414" y="3726371"/>
              <a:ext cx="948790" cy="948790"/>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2F2F2"/>
                </a:solidFill>
                <a:cs typeface="+mn-ea"/>
                <a:sym typeface="+mn-lt"/>
              </a:endParaRPr>
            </a:p>
          </p:txBody>
        </p:sp>
        <p:sp>
          <p:nvSpPr>
            <p:cNvPr id="248" name="Freeform 257"/>
            <p:cNvSpPr>
              <a:spLocks noEditPoints="1"/>
            </p:cNvSpPr>
            <p:nvPr/>
          </p:nvSpPr>
          <p:spPr bwMode="auto">
            <a:xfrm>
              <a:off x="8163239" y="3950135"/>
              <a:ext cx="557139" cy="498475"/>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14" name="文本框 13"/>
          <p:cNvSpPr txBox="1"/>
          <p:nvPr/>
        </p:nvSpPr>
        <p:spPr>
          <a:xfrm>
            <a:off x="8239125" y="152036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5" name="文本框 14"/>
          <p:cNvSpPr txBox="1"/>
          <p:nvPr/>
        </p:nvSpPr>
        <p:spPr>
          <a:xfrm>
            <a:off x="8239125" y="176911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nvSpPr>
        <p:spPr>
          <a:xfrm>
            <a:off x="8806180" y="3170728"/>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7" name="文本框 16"/>
          <p:cNvSpPr txBox="1"/>
          <p:nvPr/>
        </p:nvSpPr>
        <p:spPr>
          <a:xfrm>
            <a:off x="8806180" y="3419475"/>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nvSpPr>
        <p:spPr>
          <a:xfrm>
            <a:off x="8456295" y="529099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9" name="文本框 18"/>
          <p:cNvSpPr txBox="1"/>
          <p:nvPr/>
        </p:nvSpPr>
        <p:spPr>
          <a:xfrm>
            <a:off x="8456295" y="553974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nvSpPr>
        <p:spPr>
          <a:xfrm>
            <a:off x="2353310" y="1560368"/>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21" name="文本框 20"/>
          <p:cNvSpPr txBox="1"/>
          <p:nvPr/>
        </p:nvSpPr>
        <p:spPr>
          <a:xfrm>
            <a:off x="980440" y="1809115"/>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nvSpPr>
        <p:spPr>
          <a:xfrm>
            <a:off x="719455" y="3978448"/>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23" name="文本框 22"/>
          <p:cNvSpPr txBox="1"/>
          <p:nvPr/>
        </p:nvSpPr>
        <p:spPr>
          <a:xfrm>
            <a:off x="499745" y="4227195"/>
            <a:ext cx="221234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tretch>
            <a:fillRect/>
          </a:stretch>
        </p:blipFill>
        <p:spPr>
          <a:xfrm>
            <a:off x="1099820" y="657860"/>
            <a:ext cx="1179195" cy="1906270"/>
          </a:xfrm>
          <a:prstGeom prst="rect">
            <a:avLst/>
          </a:prstGeom>
        </p:spPr>
      </p:pic>
      <p:pic>
        <p:nvPicPr>
          <p:cNvPr id="3" name="图片 2" descr="4"/>
          <p:cNvPicPr>
            <a:picLocks noChangeAspect="1"/>
          </p:cNvPicPr>
          <p:nvPr/>
        </p:nvPicPr>
        <p:blipFill>
          <a:blip r:embed="rId2"/>
          <a:stretch>
            <a:fillRect/>
          </a:stretch>
        </p:blipFill>
        <p:spPr>
          <a:xfrm flipH="1">
            <a:off x="4351655" y="746760"/>
            <a:ext cx="1598295" cy="2002155"/>
          </a:xfrm>
          <a:prstGeom prst="rect">
            <a:avLst/>
          </a:prstGeom>
        </p:spPr>
      </p:pic>
      <p:pic>
        <p:nvPicPr>
          <p:cNvPr id="4" name="图片 3" descr="5"/>
          <p:cNvPicPr>
            <a:picLocks noChangeAspect="1"/>
          </p:cNvPicPr>
          <p:nvPr/>
        </p:nvPicPr>
        <p:blipFill>
          <a:blip r:embed="rId3"/>
          <a:stretch>
            <a:fillRect/>
          </a:stretch>
        </p:blipFill>
        <p:spPr>
          <a:xfrm rot="15720000">
            <a:off x="7790815" y="701675"/>
            <a:ext cx="1278890" cy="1369060"/>
          </a:xfrm>
          <a:prstGeom prst="rect">
            <a:avLst/>
          </a:prstGeom>
        </p:spPr>
      </p:pic>
      <p:sp>
        <p:nvSpPr>
          <p:cNvPr id="5" name="矩形 4"/>
          <p:cNvSpPr/>
          <p:nvPr/>
        </p:nvSpPr>
        <p:spPr>
          <a:xfrm>
            <a:off x="1215390" y="1025525"/>
            <a:ext cx="3136265" cy="4733925"/>
          </a:xfrm>
          <a:prstGeom prst="rect">
            <a:avLst/>
          </a:prstGeom>
          <a:noFill/>
          <a:ln>
            <a:solidFill>
              <a:srgbClr val="77ACE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4594860" y="1025525"/>
            <a:ext cx="3136265" cy="4733925"/>
          </a:xfrm>
          <a:prstGeom prst="rect">
            <a:avLst/>
          </a:prstGeom>
          <a:noFill/>
          <a:ln>
            <a:solidFill>
              <a:srgbClr val="77ACE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7935595" y="1025525"/>
            <a:ext cx="3136265" cy="4733925"/>
          </a:xfrm>
          <a:prstGeom prst="rect">
            <a:avLst/>
          </a:prstGeom>
          <a:noFill/>
          <a:ln>
            <a:solidFill>
              <a:srgbClr val="77ACE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Shape 6922"/>
          <p:cNvSpPr/>
          <p:nvPr/>
        </p:nvSpPr>
        <p:spPr>
          <a:xfrm>
            <a:off x="1327785" y="2269490"/>
            <a:ext cx="2949575" cy="3030855"/>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lvl="0" algn="ctr" defTabSz="1216025" fontAlgn="auto">
              <a:lnSpc>
                <a:spcPct val="150000"/>
              </a:lnSpc>
              <a:spcBef>
                <a:spcPts val="0"/>
              </a:spcBef>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8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Shape 6923"/>
          <p:cNvSpPr/>
          <p:nvPr/>
        </p:nvSpPr>
        <p:spPr>
          <a:xfrm>
            <a:off x="2090420" y="1855470"/>
            <a:ext cx="1593850" cy="321945"/>
          </a:xfrm>
          <a:prstGeom prst="rect">
            <a:avLst/>
          </a:prstGeom>
          <a:ln w="12700">
            <a:round/>
          </a:ln>
        </p:spPr>
        <p:txBody>
          <a:bodyPr wrap="square" lIns="38100" tIns="38100" rIns="38100" bIns="38100">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600" spc="42" noProof="0" dirty="0">
                <a:ln>
                  <a:noFill/>
                </a:ln>
                <a:solidFill>
                  <a:schemeClr val="tx1">
                    <a:lumMod val="75000"/>
                    <a:lumOff val="25000"/>
                  </a:schemeClr>
                </a:solidFill>
                <a:effectLst/>
                <a:uLnTx/>
                <a:latin typeface="Verdana" panose="020B0604030504040204" charset="0"/>
                <a:ea typeface="方正舒体" panose="02010601030101010101" pitchFamily="2" charset="-122"/>
                <a:cs typeface="Oswald Light"/>
                <a:sym typeface="+mn-ea"/>
              </a:rPr>
              <a:t>KEYWORD</a:t>
            </a:r>
            <a:endParaRPr lang="en-US" altLang="zh-CN" sz="1600" spc="42" noProof="0" dirty="0" smtClean="0">
              <a:ln>
                <a:noFill/>
              </a:ln>
              <a:solidFill>
                <a:schemeClr val="tx1">
                  <a:lumMod val="75000"/>
                  <a:lumOff val="25000"/>
                </a:schemeClr>
              </a:solidFill>
              <a:effectLst/>
              <a:uLnTx/>
              <a:uFill>
                <a:solidFill>
                  <a:srgbClr val="36C0A6"/>
                </a:solidFill>
              </a:uFill>
              <a:latin typeface="Verdana" panose="020B0604030504040204" charset="0"/>
              <a:ea typeface="方正舒体" panose="02010601030101010101" pitchFamily="2" charset="-122"/>
              <a:cs typeface="Oswald Light"/>
              <a:sym typeface="+mn-ea"/>
            </a:endParaRPr>
          </a:p>
        </p:txBody>
      </p:sp>
      <p:sp>
        <p:nvSpPr>
          <p:cNvPr id="9" name="Shape 6922"/>
          <p:cNvSpPr/>
          <p:nvPr/>
        </p:nvSpPr>
        <p:spPr>
          <a:xfrm>
            <a:off x="4780915" y="2269490"/>
            <a:ext cx="2949575" cy="3030855"/>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lvl="0" algn="ctr" defTabSz="1216025" fontAlgn="auto">
              <a:lnSpc>
                <a:spcPct val="150000"/>
              </a:lnSpc>
              <a:spcBef>
                <a:spcPts val="0"/>
              </a:spcBef>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8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Shape 6923"/>
          <p:cNvSpPr/>
          <p:nvPr/>
        </p:nvSpPr>
        <p:spPr>
          <a:xfrm>
            <a:off x="5543550" y="1855470"/>
            <a:ext cx="1593850" cy="321945"/>
          </a:xfrm>
          <a:prstGeom prst="rect">
            <a:avLst/>
          </a:prstGeom>
          <a:ln w="12700">
            <a:round/>
          </a:ln>
        </p:spPr>
        <p:txBody>
          <a:bodyPr wrap="square" lIns="38100" tIns="38100" rIns="38100" bIns="38100">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600" spc="42" noProof="0" dirty="0">
                <a:ln>
                  <a:noFill/>
                </a:ln>
                <a:solidFill>
                  <a:schemeClr val="tx1">
                    <a:lumMod val="75000"/>
                    <a:lumOff val="25000"/>
                  </a:schemeClr>
                </a:solidFill>
                <a:effectLst/>
                <a:uLnTx/>
                <a:latin typeface="Verdana" panose="020B0604030504040204" charset="0"/>
                <a:ea typeface="方正舒体" panose="02010601030101010101" pitchFamily="2" charset="-122"/>
                <a:cs typeface="Oswald Light"/>
                <a:sym typeface="+mn-ea"/>
              </a:rPr>
              <a:t>KEYWORD</a:t>
            </a:r>
            <a:endParaRPr lang="en-US" altLang="zh-CN" sz="1600" spc="42" noProof="0" dirty="0" smtClean="0">
              <a:ln>
                <a:noFill/>
              </a:ln>
              <a:solidFill>
                <a:schemeClr val="tx1">
                  <a:lumMod val="75000"/>
                  <a:lumOff val="25000"/>
                </a:schemeClr>
              </a:solidFill>
              <a:effectLst/>
              <a:uLnTx/>
              <a:uFill>
                <a:solidFill>
                  <a:srgbClr val="36C0A6"/>
                </a:solidFill>
              </a:uFill>
              <a:latin typeface="Verdana" panose="020B0604030504040204" charset="0"/>
              <a:ea typeface="方正舒体" panose="02010601030101010101" pitchFamily="2" charset="-122"/>
              <a:cs typeface="Oswald Light"/>
              <a:sym typeface="+mn-ea"/>
            </a:endParaRPr>
          </a:p>
        </p:txBody>
      </p:sp>
      <p:sp>
        <p:nvSpPr>
          <p:cNvPr id="11" name="Shape 6922"/>
          <p:cNvSpPr/>
          <p:nvPr/>
        </p:nvSpPr>
        <p:spPr>
          <a:xfrm>
            <a:off x="8122285" y="2269490"/>
            <a:ext cx="2949575" cy="3030855"/>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lvl="0" algn="ctr" defTabSz="1216025" fontAlgn="auto">
              <a:lnSpc>
                <a:spcPct val="150000"/>
              </a:lnSpc>
              <a:spcBef>
                <a:spcPts val="0"/>
              </a:spcBef>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8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Shape 6923"/>
          <p:cNvSpPr/>
          <p:nvPr/>
        </p:nvSpPr>
        <p:spPr>
          <a:xfrm>
            <a:off x="8884920" y="1855470"/>
            <a:ext cx="1593850" cy="321945"/>
          </a:xfrm>
          <a:prstGeom prst="rect">
            <a:avLst/>
          </a:prstGeom>
          <a:ln w="12700">
            <a:round/>
          </a:ln>
        </p:spPr>
        <p:txBody>
          <a:bodyPr wrap="square" lIns="38100" tIns="38100" rIns="38100" bIns="38100">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600" spc="42" noProof="0" dirty="0">
                <a:ln>
                  <a:noFill/>
                </a:ln>
                <a:solidFill>
                  <a:schemeClr val="tx1">
                    <a:lumMod val="75000"/>
                    <a:lumOff val="25000"/>
                  </a:schemeClr>
                </a:solidFill>
                <a:effectLst/>
                <a:uLnTx/>
                <a:latin typeface="Verdana" panose="020B0604030504040204" charset="0"/>
                <a:ea typeface="方正舒体" panose="02010601030101010101" pitchFamily="2" charset="-122"/>
                <a:cs typeface="Oswald Light"/>
                <a:sym typeface="+mn-ea"/>
              </a:rPr>
              <a:t>KEYWORD</a:t>
            </a:r>
            <a:endParaRPr lang="en-US" altLang="zh-CN" sz="1600" spc="42" noProof="0" dirty="0" smtClean="0">
              <a:ln>
                <a:noFill/>
              </a:ln>
              <a:solidFill>
                <a:schemeClr val="tx1">
                  <a:lumMod val="75000"/>
                  <a:lumOff val="25000"/>
                </a:schemeClr>
              </a:solidFill>
              <a:effectLst/>
              <a:uLnTx/>
              <a:uFill>
                <a:solidFill>
                  <a:srgbClr val="36C0A6"/>
                </a:solidFill>
              </a:uFill>
              <a:latin typeface="Verdana" panose="020B0604030504040204" charset="0"/>
              <a:ea typeface="方正舒体" panose="02010601030101010101" pitchFamily="2" charset="-122"/>
              <a:cs typeface="Oswald Light"/>
              <a:sym typeface="+mn-ea"/>
            </a:endParaRPr>
          </a:p>
        </p:txBody>
      </p:sp>
      <p:sp>
        <p:nvSpPr>
          <p:cNvPr id="213000" name="AutoShape 7"/>
          <p:cNvSpPr/>
          <p:nvPr/>
        </p:nvSpPr>
        <p:spPr>
          <a:xfrm>
            <a:off x="2719705" y="1333500"/>
            <a:ext cx="516890" cy="456565"/>
          </a:xfrm>
          <a:custGeom>
            <a:avLst/>
            <a:gdLst/>
            <a:ahLst/>
            <a:cxnLst>
              <a:cxn ang="0">
                <a:pos x="51906886" y="16190642"/>
              </a:cxn>
              <a:cxn ang="0">
                <a:pos x="25953443" y="0"/>
              </a:cxn>
              <a:cxn ang="0">
                <a:pos x="0" y="16190642"/>
              </a:cxn>
              <a:cxn ang="0">
                <a:pos x="14120611" y="30694754"/>
              </a:cxn>
              <a:cxn ang="0">
                <a:pos x="8014311" y="40476583"/>
              </a:cxn>
              <a:cxn ang="0">
                <a:pos x="27479430" y="32381284"/>
              </a:cxn>
              <a:cxn ang="0">
                <a:pos x="51906886" y="16190642"/>
              </a:cxn>
              <a:cxn ang="0">
                <a:pos x="51906886" y="16190642"/>
              </a:cxn>
            </a:cxnLst>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77ACEB"/>
          </a:solidFill>
          <a:ln w="12700">
            <a:noFill/>
          </a:ln>
        </p:spPr>
        <p:txBody>
          <a:bodyPr/>
          <a:p>
            <a:endParaRPr lang="zh-CN" altLang="en-US" sz="700"/>
          </a:p>
        </p:txBody>
      </p:sp>
      <p:sp>
        <p:nvSpPr>
          <p:cNvPr id="213001" name="AutoShape 8"/>
          <p:cNvSpPr/>
          <p:nvPr/>
        </p:nvSpPr>
        <p:spPr>
          <a:xfrm>
            <a:off x="9501505" y="1371600"/>
            <a:ext cx="508635" cy="347345"/>
          </a:xfrm>
          <a:custGeom>
            <a:avLst/>
            <a:gdLst/>
            <a:ahLst/>
            <a:cxnLst>
              <a:cxn ang="0">
                <a:pos x="43304434" y="10286092"/>
              </a:cxn>
              <a:cxn ang="0">
                <a:pos x="43945630" y="8097275"/>
              </a:cxn>
              <a:cxn ang="0">
                <a:pos x="32077886" y="0"/>
              </a:cxn>
              <a:cxn ang="0">
                <a:pos x="23416072" y="3939686"/>
              </a:cxn>
              <a:cxn ang="0">
                <a:pos x="14756576" y="1750836"/>
              </a:cxn>
              <a:cxn ang="0">
                <a:pos x="6416495" y="8754246"/>
              </a:cxn>
              <a:cxn ang="0">
                <a:pos x="6735958" y="10286092"/>
              </a:cxn>
              <a:cxn ang="0">
                <a:pos x="0" y="16632531"/>
              </a:cxn>
              <a:cxn ang="0">
                <a:pos x="9944205" y="23416919"/>
              </a:cxn>
              <a:cxn ang="0">
                <a:pos x="40417919" y="23416919"/>
              </a:cxn>
              <a:cxn ang="0">
                <a:pos x="50362124" y="16632531"/>
              </a:cxn>
              <a:cxn ang="0">
                <a:pos x="43304434" y="10286092"/>
              </a:cxn>
              <a:cxn ang="0">
                <a:pos x="38494381" y="22104063"/>
              </a:cxn>
              <a:cxn ang="0">
                <a:pos x="25341928" y="22104063"/>
              </a:cxn>
              <a:cxn ang="0">
                <a:pos x="33360229" y="16632531"/>
              </a:cxn>
              <a:cxn ang="0">
                <a:pos x="33040814" y="15975528"/>
              </a:cxn>
              <a:cxn ang="0">
                <a:pos x="29510786" y="15975528"/>
              </a:cxn>
              <a:cxn ang="0">
                <a:pos x="29510786" y="14881662"/>
              </a:cxn>
              <a:cxn ang="0">
                <a:pos x="29510786" y="8097275"/>
              </a:cxn>
              <a:cxn ang="0">
                <a:pos x="28869639" y="7878285"/>
              </a:cxn>
              <a:cxn ang="0">
                <a:pos x="20529557" y="7878285"/>
              </a:cxn>
              <a:cxn ang="0">
                <a:pos x="19888362" y="8316266"/>
              </a:cxn>
              <a:cxn ang="0">
                <a:pos x="19888362" y="14881662"/>
              </a:cxn>
              <a:cxn ang="0">
                <a:pos x="19888362" y="15975528"/>
              </a:cxn>
              <a:cxn ang="0">
                <a:pos x="16360700" y="15975528"/>
              </a:cxn>
              <a:cxn ang="0">
                <a:pos x="16360700" y="16632531"/>
              </a:cxn>
              <a:cxn ang="0">
                <a:pos x="24379000" y="22104063"/>
              </a:cxn>
              <a:cxn ang="0">
                <a:pos x="12189476" y="22104063"/>
              </a:cxn>
              <a:cxn ang="0">
                <a:pos x="3527662" y="16413541"/>
              </a:cxn>
              <a:cxn ang="0">
                <a:pos x="9303009" y="10941977"/>
              </a:cxn>
              <a:cxn ang="0">
                <a:pos x="8981229" y="9629121"/>
              </a:cxn>
              <a:cxn ang="0">
                <a:pos x="16360700" y="3720695"/>
              </a:cxn>
              <a:cxn ang="0">
                <a:pos x="24057219" y="6565397"/>
              </a:cxn>
              <a:cxn ang="0">
                <a:pos x="31436690" y="2407807"/>
              </a:cxn>
              <a:cxn ang="0">
                <a:pos x="41059115" y="9191141"/>
              </a:cxn>
              <a:cxn ang="0">
                <a:pos x="40739700" y="10941977"/>
              </a:cxn>
              <a:cxn ang="0">
                <a:pos x="47153877" y="16413541"/>
              </a:cxn>
              <a:cxn ang="0">
                <a:pos x="38494381" y="22104063"/>
              </a:cxn>
              <a:cxn ang="0">
                <a:pos x="38494381" y="22104063"/>
              </a:cxn>
            </a:cxnLst>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77ACEB"/>
          </a:solidFill>
          <a:ln w="12700">
            <a:noFill/>
          </a:ln>
        </p:spPr>
        <p:txBody>
          <a:bodyPr/>
          <a:p>
            <a:endParaRPr lang="zh-CN" altLang="en-US" sz="700"/>
          </a:p>
        </p:txBody>
      </p:sp>
      <p:sp>
        <p:nvSpPr>
          <p:cNvPr id="213003" name="AutoShape 10"/>
          <p:cNvSpPr/>
          <p:nvPr/>
        </p:nvSpPr>
        <p:spPr>
          <a:xfrm>
            <a:off x="6086475" y="1333500"/>
            <a:ext cx="508000" cy="423545"/>
          </a:xfrm>
          <a:custGeom>
            <a:avLst/>
            <a:gdLst/>
            <a:ahLst/>
            <a:cxnLst>
              <a:cxn ang="0">
                <a:pos x="50208980" y="15207260"/>
              </a:cxn>
              <a:cxn ang="0">
                <a:pos x="49321041" y="17322130"/>
              </a:cxn>
              <a:cxn ang="0">
                <a:pos x="47101124" y="18505861"/>
              </a:cxn>
              <a:cxn ang="0">
                <a:pos x="47101124" y="26898900"/>
              </a:cxn>
              <a:cxn ang="0">
                <a:pos x="45862195" y="29355456"/>
              </a:cxn>
              <a:cxn ang="0">
                <a:pos x="42907753" y="30377258"/>
              </a:cxn>
              <a:cxn ang="0">
                <a:pos x="38440099" y="27373383"/>
              </a:cxn>
              <a:cxn ang="0">
                <a:pos x="32812489" y="24703066"/>
              </a:cxn>
              <a:cxn ang="0">
                <a:pos x="26615388" y="22620591"/>
              </a:cxn>
              <a:cxn ang="0">
                <a:pos x="20429954" y="21485430"/>
              </a:cxn>
              <a:cxn ang="0">
                <a:pos x="18523854" y="22393913"/>
              </a:cxn>
              <a:cxn ang="0">
                <a:pos x="17515046" y="23814060"/>
              </a:cxn>
              <a:cxn ang="0">
                <a:pos x="17459264" y="25420443"/>
              </a:cxn>
              <a:cxn ang="0">
                <a:pos x="18472700" y="26898900"/>
              </a:cxn>
              <a:cxn ang="0">
                <a:pos x="17845112" y="28618643"/>
              </a:cxn>
              <a:cxn ang="0">
                <a:pos x="18402984" y="30129493"/>
              </a:cxn>
              <a:cxn ang="0">
                <a:pos x="19753526" y="31526985"/>
              </a:cxn>
              <a:cxn ang="0">
                <a:pos x="21550327" y="32858119"/>
              </a:cxn>
              <a:cxn ang="0">
                <a:pos x="19655895" y="34351144"/>
              </a:cxn>
              <a:cxn ang="0">
                <a:pos x="16764226" y="34930856"/>
              </a:cxn>
              <a:cxn ang="0">
                <a:pos x="13754001" y="34692830"/>
              </a:cxn>
              <a:cxn ang="0">
                <a:pos x="11443443" y="33700164"/>
              </a:cxn>
              <a:cxn ang="0">
                <a:pos x="10350937" y="30858219"/>
              </a:cxn>
              <a:cxn ang="0">
                <a:pos x="9372359" y="27891567"/>
              </a:cxn>
              <a:cxn ang="0">
                <a:pos x="8991139" y="24745198"/>
              </a:cxn>
              <a:cxn ang="0">
                <a:pos x="9646642" y="21300845"/>
              </a:cxn>
              <a:cxn ang="0">
                <a:pos x="4193371" y="21300845"/>
              </a:cxn>
              <a:cxn ang="0">
                <a:pos x="1241291" y="20279043"/>
              </a:cxn>
              <a:cxn ang="0">
                <a:pos x="0" y="17798222"/>
              </a:cxn>
              <a:cxn ang="0">
                <a:pos x="0" y="12588774"/>
              </a:cxn>
              <a:cxn ang="0">
                <a:pos x="1222681" y="10112782"/>
              </a:cxn>
              <a:cxn ang="0">
                <a:pos x="4193371" y="9076413"/>
              </a:cxn>
              <a:cxn ang="0">
                <a:pos x="17789330" y="9076413"/>
              </a:cxn>
              <a:cxn ang="0">
                <a:pos x="24465234" y="8316943"/>
              </a:cxn>
              <a:cxn ang="0">
                <a:pos x="31406165" y="6273341"/>
              </a:cxn>
              <a:cxn ang="0">
                <a:pos x="37826444" y="3355260"/>
              </a:cxn>
              <a:cxn ang="0">
                <a:pos x="42907753" y="0"/>
              </a:cxn>
              <a:cxn ang="0">
                <a:pos x="45862195" y="1026670"/>
              </a:cxn>
              <a:cxn ang="0">
                <a:pos x="47101124" y="3507492"/>
              </a:cxn>
              <a:cxn ang="0">
                <a:pos x="47101124" y="11876266"/>
              </a:cxn>
              <a:cxn ang="0">
                <a:pos x="49321041" y="13069735"/>
              </a:cxn>
              <a:cxn ang="0">
                <a:pos x="50208980" y="15207260"/>
              </a:cxn>
              <a:cxn ang="0">
                <a:pos x="42907753" y="4623216"/>
              </a:cxn>
              <a:cxn ang="0">
                <a:pos x="38384317" y="7209308"/>
              </a:cxn>
              <a:cxn ang="0">
                <a:pos x="33193709" y="9447235"/>
              </a:cxn>
              <a:cxn ang="0">
                <a:pos x="27610310" y="11210719"/>
              </a:cxn>
              <a:cxn ang="0">
                <a:pos x="21982700" y="12313485"/>
              </a:cxn>
              <a:cxn ang="0">
                <a:pos x="21982700" y="18092907"/>
              </a:cxn>
              <a:cxn ang="0">
                <a:pos x="27610310" y="19208671"/>
              </a:cxn>
              <a:cxn ang="0">
                <a:pos x="33193709" y="20981854"/>
              </a:cxn>
              <a:cxn ang="0">
                <a:pos x="38412184" y="23234347"/>
              </a:cxn>
              <a:cxn ang="0">
                <a:pos x="42907753" y="25781567"/>
              </a:cxn>
              <a:cxn ang="0">
                <a:pos x="42907753" y="4623216"/>
              </a:cxn>
              <a:cxn ang="0">
                <a:pos x="42907753" y="4623216"/>
              </a:cxn>
            </a:cxnLst>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185EB6"/>
          </a:solidFill>
          <a:ln w="12700">
            <a:noFill/>
          </a:ln>
        </p:spPr>
        <p:txBody>
          <a:bodyPr/>
          <a:p>
            <a:endParaRPr lang="zh-CN" altLang="en-US" sz="7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52035" y="1299845"/>
            <a:ext cx="2487930" cy="11068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gn="ctr"/>
            <a:r>
              <a:rPr lang="zh-CN" altLang="en-US" sz="6600" noProof="0" dirty="0">
                <a:ln>
                  <a:noFill/>
                </a:ln>
                <a:solidFill>
                  <a:srgbClr val="77ACEB"/>
                </a:solidFill>
                <a:uLnTx/>
                <a:uFillTx/>
                <a:latin typeface="Impact" panose="020B0806030902050204" charset="0"/>
                <a:ea typeface="微软雅黑" panose="020B0503020204020204" charset="-122"/>
              </a:rPr>
              <a:t>目录</a:t>
            </a:r>
            <a:r>
              <a:rPr lang="en-US" altLang="zh-CN" sz="6600" noProof="0" dirty="0">
                <a:ln>
                  <a:noFill/>
                </a:ln>
                <a:solidFill>
                  <a:srgbClr val="77ACEB"/>
                </a:solidFill>
                <a:uLnTx/>
                <a:uFillTx/>
                <a:latin typeface="Impact" panose="020B0806030902050204" charset="0"/>
                <a:ea typeface="微软雅黑" panose="020B0503020204020204" charset="-122"/>
              </a:rPr>
              <a:t> </a:t>
            </a:r>
            <a:endParaRPr lang="en-US" altLang="zh-CN" sz="6600" noProof="0" dirty="0">
              <a:ln>
                <a:noFill/>
              </a:ln>
              <a:solidFill>
                <a:srgbClr val="77ACEB"/>
              </a:solidFill>
              <a:uLnTx/>
              <a:uFillTx/>
              <a:latin typeface="Impact" panose="020B0806030902050204" charset="0"/>
              <a:ea typeface="微软雅黑" panose="020B0503020204020204" charset="-122"/>
            </a:endParaRPr>
          </a:p>
        </p:txBody>
      </p:sp>
      <p:sp>
        <p:nvSpPr>
          <p:cNvPr id="24" name="文本框 23"/>
          <p:cNvSpPr txBox="1"/>
          <p:nvPr/>
        </p:nvSpPr>
        <p:spPr>
          <a:xfrm>
            <a:off x="2438400" y="2813685"/>
            <a:ext cx="3221990" cy="713740"/>
          </a:xfrm>
          <a:prstGeom prst="rect">
            <a:avLst/>
          </a:prstGeom>
          <a:noFill/>
        </p:spPr>
        <p:txBody>
          <a:bodyPr anchor="ctr"/>
          <a:p>
            <a:pPr algn="l"/>
            <a:r>
              <a:rPr lang="en-US" altLang="zh-CN" sz="2000" noProof="0" dirty="0">
                <a:ln>
                  <a:noFill/>
                </a:ln>
                <a:solidFill>
                  <a:schemeClr val="tx1">
                    <a:lumMod val="65000"/>
                    <a:lumOff val="35000"/>
                  </a:schemeClr>
                </a:solidFill>
                <a:uLnTx/>
                <a:uFillTx/>
                <a:ea typeface="方正舒体" panose="02010601030101010101" pitchFamily="2" charset="-122"/>
                <a:sym typeface="+mn-ea"/>
              </a:rPr>
              <a:t>ADD YOUR TEXT HERE</a:t>
            </a:r>
            <a:endParaRPr kumimoji="0" lang="en-US" altLang="zh-CN" sz="2000" i="0" u="none" strike="noStrike" kern="0" cap="none" spc="0" normalizeH="0" baseline="0" noProof="0" dirty="0">
              <a:ln>
                <a:noFill/>
              </a:ln>
              <a:solidFill>
                <a:schemeClr val="tx1">
                  <a:lumMod val="65000"/>
                  <a:lumOff val="35000"/>
                </a:schemeClr>
              </a:solidFill>
              <a:effectLst/>
              <a:uLnTx/>
              <a:uFillTx/>
              <a:ea typeface="方正舒体" panose="02010601030101010101" pitchFamily="2" charset="-122"/>
              <a:sym typeface="+mn-ea"/>
            </a:endParaRPr>
          </a:p>
        </p:txBody>
      </p:sp>
      <p:sp>
        <p:nvSpPr>
          <p:cNvPr id="25" name="文本框 24"/>
          <p:cNvSpPr txBox="1"/>
          <p:nvPr/>
        </p:nvSpPr>
        <p:spPr>
          <a:xfrm>
            <a:off x="1656715" y="2943225"/>
            <a:ext cx="795655" cy="645160"/>
          </a:xfrm>
          <a:prstGeom prst="rect">
            <a:avLst/>
          </a:prstGeom>
          <a:noFill/>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3600" noProof="0" dirty="0">
                <a:ln>
                  <a:noFill/>
                </a:ln>
                <a:solidFill>
                  <a:srgbClr val="185EB6"/>
                </a:solidFill>
                <a:uLnTx/>
                <a:uFillTx/>
                <a:latin typeface="Impact" panose="020B0806030902050204" charset="0"/>
                <a:ea typeface="方正舒体" panose="02010601030101010101" pitchFamily="2" charset="-122"/>
                <a:sym typeface="+mn-ea"/>
              </a:rPr>
              <a:t>01</a:t>
            </a:r>
            <a:endParaRPr lang="en-US" altLang="zh-CN" sz="3600" noProof="0" dirty="0">
              <a:ln>
                <a:noFill/>
              </a:ln>
              <a:solidFill>
                <a:srgbClr val="185EB6"/>
              </a:solidFill>
              <a:uLnTx/>
              <a:uFillTx/>
              <a:latin typeface="Impact" panose="020B0806030902050204" charset="0"/>
              <a:ea typeface="方正舒体" panose="02010601030101010101" pitchFamily="2" charset="-122"/>
              <a:sym typeface="+mn-ea"/>
            </a:endParaRPr>
          </a:p>
        </p:txBody>
      </p:sp>
      <p:sp>
        <p:nvSpPr>
          <p:cNvPr id="26" name="文本框 25"/>
          <p:cNvSpPr txBox="1"/>
          <p:nvPr/>
        </p:nvSpPr>
        <p:spPr>
          <a:xfrm>
            <a:off x="1656715" y="4029075"/>
            <a:ext cx="795655" cy="640080"/>
          </a:xfrm>
          <a:prstGeom prst="rect">
            <a:avLst/>
          </a:prstGeom>
          <a:noFill/>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3600" noProof="0" dirty="0">
                <a:ln>
                  <a:noFill/>
                </a:ln>
                <a:solidFill>
                  <a:srgbClr val="77ACEB"/>
                </a:solidFill>
                <a:uLnTx/>
                <a:uFillTx/>
                <a:latin typeface="Impact" panose="020B0806030902050204" charset="0"/>
                <a:ea typeface="方正舒体" panose="02010601030101010101" pitchFamily="2" charset="-122"/>
                <a:sym typeface="+mn-ea"/>
              </a:rPr>
              <a:t>02</a:t>
            </a:r>
            <a:endParaRPr lang="en-US" altLang="zh-CN" sz="3600" noProof="0" dirty="0">
              <a:ln>
                <a:noFill/>
              </a:ln>
              <a:solidFill>
                <a:srgbClr val="77ACEB"/>
              </a:solidFill>
              <a:uLnTx/>
              <a:uFillTx/>
              <a:latin typeface="Impact" panose="020B0806030902050204" charset="0"/>
              <a:ea typeface="方正舒体" panose="02010601030101010101" pitchFamily="2" charset="-122"/>
              <a:sym typeface="+mn-ea"/>
            </a:endParaRPr>
          </a:p>
        </p:txBody>
      </p:sp>
      <p:sp>
        <p:nvSpPr>
          <p:cNvPr id="28" name="文本框 27"/>
          <p:cNvSpPr txBox="1"/>
          <p:nvPr/>
        </p:nvSpPr>
        <p:spPr>
          <a:xfrm>
            <a:off x="6047105" y="2968625"/>
            <a:ext cx="795655" cy="640080"/>
          </a:xfrm>
          <a:prstGeom prst="rect">
            <a:avLst/>
          </a:prstGeom>
          <a:noFill/>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3600" noProof="0" dirty="0">
                <a:ln>
                  <a:noFill/>
                </a:ln>
                <a:solidFill>
                  <a:srgbClr val="77ACEB"/>
                </a:solidFill>
                <a:uLnTx/>
                <a:uFillTx/>
                <a:latin typeface="Impact" panose="020B0806030902050204" charset="0"/>
                <a:ea typeface="方正舒体" panose="02010601030101010101" pitchFamily="2" charset="-122"/>
                <a:sym typeface="+mn-ea"/>
              </a:rPr>
              <a:t>03</a:t>
            </a:r>
            <a:endParaRPr lang="en-US" altLang="zh-CN" sz="3600" noProof="0" dirty="0">
              <a:ln>
                <a:noFill/>
              </a:ln>
              <a:solidFill>
                <a:srgbClr val="77ACEB"/>
              </a:solidFill>
              <a:uLnTx/>
              <a:uFillTx/>
              <a:latin typeface="Impact" panose="020B0806030902050204" charset="0"/>
              <a:ea typeface="方正舒体" panose="02010601030101010101" pitchFamily="2" charset="-122"/>
              <a:sym typeface="+mn-ea"/>
            </a:endParaRPr>
          </a:p>
        </p:txBody>
      </p:sp>
      <p:sp>
        <p:nvSpPr>
          <p:cNvPr id="30" name="文本框 29"/>
          <p:cNvSpPr txBox="1"/>
          <p:nvPr/>
        </p:nvSpPr>
        <p:spPr>
          <a:xfrm>
            <a:off x="6047105" y="4029075"/>
            <a:ext cx="795655" cy="640080"/>
          </a:xfrm>
          <a:prstGeom prst="rect">
            <a:avLst/>
          </a:prstGeom>
          <a:noFill/>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3600" noProof="0" dirty="0">
                <a:ln>
                  <a:noFill/>
                </a:ln>
                <a:solidFill>
                  <a:srgbClr val="185EB6"/>
                </a:solidFill>
                <a:uLnTx/>
                <a:uFillTx/>
                <a:latin typeface="Impact" panose="020B0806030902050204" charset="0"/>
                <a:ea typeface="方正舒体" panose="02010601030101010101" pitchFamily="2" charset="-122"/>
                <a:sym typeface="+mn-ea"/>
              </a:rPr>
              <a:t>04</a:t>
            </a:r>
            <a:endParaRPr lang="en-US" altLang="zh-CN" sz="3600" noProof="0" dirty="0">
              <a:ln>
                <a:noFill/>
              </a:ln>
              <a:solidFill>
                <a:srgbClr val="185EB6"/>
              </a:solidFill>
              <a:uLnTx/>
              <a:uFillTx/>
              <a:latin typeface="Impact" panose="020B0806030902050204" charset="0"/>
              <a:ea typeface="方正舒体" panose="02010601030101010101" pitchFamily="2" charset="-122"/>
              <a:sym typeface="+mn-ea"/>
            </a:endParaRPr>
          </a:p>
        </p:txBody>
      </p:sp>
      <p:sp>
        <p:nvSpPr>
          <p:cNvPr id="27" name="文本框 26"/>
          <p:cNvSpPr txBox="1"/>
          <p:nvPr/>
        </p:nvSpPr>
        <p:spPr>
          <a:xfrm>
            <a:off x="2438400" y="4074160"/>
            <a:ext cx="3221990" cy="452755"/>
          </a:xfrm>
          <a:prstGeom prst="rect">
            <a:avLst/>
          </a:prstGeom>
          <a:noFill/>
        </p:spPr>
        <p:txBody>
          <a:bodyPr anchor="ctr"/>
          <a:p>
            <a:pPr algn="l"/>
            <a:r>
              <a:rPr lang="en-US" altLang="zh-CN" sz="2000" noProof="0" dirty="0">
                <a:ln>
                  <a:noFill/>
                </a:ln>
                <a:solidFill>
                  <a:schemeClr val="tx1">
                    <a:lumMod val="65000"/>
                    <a:lumOff val="35000"/>
                  </a:schemeClr>
                </a:solidFill>
                <a:uLnTx/>
                <a:uFillTx/>
                <a:ea typeface="方正舒体" panose="02010601030101010101" pitchFamily="2" charset="-122"/>
                <a:sym typeface="+mn-ea"/>
              </a:rPr>
              <a:t>ADD YOUR TEXT HERE</a:t>
            </a:r>
            <a:endParaRPr kumimoji="0" lang="en-US" altLang="zh-CN" sz="2000" i="0" u="none" strike="noStrike" kern="0" cap="none" spc="0" normalizeH="0" baseline="0" noProof="0" dirty="0">
              <a:ln>
                <a:noFill/>
              </a:ln>
              <a:solidFill>
                <a:schemeClr val="tx1">
                  <a:lumMod val="65000"/>
                  <a:lumOff val="35000"/>
                </a:schemeClr>
              </a:solidFill>
              <a:effectLst/>
              <a:uLnTx/>
              <a:uFillTx/>
              <a:ea typeface="方正舒体" panose="02010601030101010101" pitchFamily="2" charset="-122"/>
              <a:sym typeface="+mn-ea"/>
            </a:endParaRPr>
          </a:p>
        </p:txBody>
      </p:sp>
      <p:sp>
        <p:nvSpPr>
          <p:cNvPr id="29" name="文本框 28"/>
          <p:cNvSpPr txBox="1"/>
          <p:nvPr/>
        </p:nvSpPr>
        <p:spPr>
          <a:xfrm>
            <a:off x="6798310" y="2813685"/>
            <a:ext cx="3221990" cy="713740"/>
          </a:xfrm>
          <a:prstGeom prst="rect">
            <a:avLst/>
          </a:prstGeom>
          <a:noFill/>
        </p:spPr>
        <p:txBody>
          <a:bodyPr anchor="ctr"/>
          <a:p>
            <a:pPr algn="l"/>
            <a:r>
              <a:rPr lang="en-US" altLang="zh-CN" sz="2000" noProof="0" dirty="0">
                <a:ln>
                  <a:noFill/>
                </a:ln>
                <a:solidFill>
                  <a:schemeClr val="tx1">
                    <a:lumMod val="65000"/>
                    <a:lumOff val="35000"/>
                  </a:schemeClr>
                </a:solidFill>
                <a:uLnTx/>
                <a:uFillTx/>
                <a:ea typeface="方正舒体" panose="02010601030101010101" pitchFamily="2" charset="-122"/>
                <a:sym typeface="+mn-ea"/>
              </a:rPr>
              <a:t>ADD YOUR TEXT HERE</a:t>
            </a:r>
            <a:endParaRPr kumimoji="0" lang="en-US" altLang="zh-CN" sz="2000" i="0" u="none" strike="noStrike" kern="0" cap="none" spc="0" normalizeH="0" baseline="0" noProof="0" dirty="0">
              <a:ln>
                <a:noFill/>
              </a:ln>
              <a:solidFill>
                <a:schemeClr val="tx1">
                  <a:lumMod val="65000"/>
                  <a:lumOff val="35000"/>
                </a:schemeClr>
              </a:solidFill>
              <a:effectLst/>
              <a:uLnTx/>
              <a:uFillTx/>
              <a:ea typeface="方正舒体" panose="02010601030101010101" pitchFamily="2" charset="-122"/>
              <a:sym typeface="+mn-ea"/>
            </a:endParaRPr>
          </a:p>
        </p:txBody>
      </p:sp>
      <p:sp>
        <p:nvSpPr>
          <p:cNvPr id="31" name="文本框 30"/>
          <p:cNvSpPr txBox="1"/>
          <p:nvPr/>
        </p:nvSpPr>
        <p:spPr>
          <a:xfrm>
            <a:off x="6798310" y="3997960"/>
            <a:ext cx="3221990" cy="465455"/>
          </a:xfrm>
          <a:prstGeom prst="rect">
            <a:avLst/>
          </a:prstGeom>
          <a:noFill/>
        </p:spPr>
        <p:txBody>
          <a:bodyPr anchor="ctr"/>
          <a:p>
            <a:pPr algn="l"/>
            <a:r>
              <a:rPr lang="en-US" altLang="zh-CN" sz="2000" noProof="0" dirty="0">
                <a:ln>
                  <a:noFill/>
                </a:ln>
                <a:solidFill>
                  <a:schemeClr val="tx1">
                    <a:lumMod val="65000"/>
                    <a:lumOff val="35000"/>
                  </a:schemeClr>
                </a:solidFill>
                <a:uLnTx/>
                <a:uFillTx/>
                <a:ea typeface="方正舒体" panose="02010601030101010101" pitchFamily="2" charset="-122"/>
                <a:sym typeface="+mn-ea"/>
              </a:rPr>
              <a:t>ADD YOUR TEXT HERE</a:t>
            </a:r>
            <a:endParaRPr kumimoji="0" lang="en-US" altLang="zh-CN" sz="2000" i="0" u="none" strike="noStrike" kern="0" cap="none" spc="0" normalizeH="0" baseline="0" noProof="0" dirty="0">
              <a:ln>
                <a:noFill/>
              </a:ln>
              <a:solidFill>
                <a:schemeClr val="tx1">
                  <a:lumMod val="65000"/>
                  <a:lumOff val="35000"/>
                </a:schemeClr>
              </a:solidFill>
              <a:effectLst/>
              <a:uLnTx/>
              <a:uFillTx/>
              <a:ea typeface="方正舒体" panose="02010601030101010101" pitchFamily="2" charset="-122"/>
              <a:sym typeface="+mn-ea"/>
            </a:endParaRPr>
          </a:p>
        </p:txBody>
      </p:sp>
      <p:sp>
        <p:nvSpPr>
          <p:cNvPr id="35" name="文本框 34"/>
          <p:cNvSpPr txBox="1"/>
          <p:nvPr/>
        </p:nvSpPr>
        <p:spPr>
          <a:xfrm>
            <a:off x="2438400" y="4387215"/>
            <a:ext cx="3429000" cy="320040"/>
          </a:xfrm>
          <a:prstGeom prst="rect">
            <a:avLst/>
          </a:prstGeom>
          <a:noFill/>
        </p:spPr>
        <p:txBody>
          <a:bodyPr wrap="square" rtlCol="0">
            <a:spAutoFit/>
          </a:bodyPr>
          <a:p>
            <a:pPr indent="0" algn="l" fontAlgn="auto">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nvSpPr>
        <p:spPr>
          <a:xfrm>
            <a:off x="2452370" y="3263265"/>
            <a:ext cx="3429000" cy="320040"/>
          </a:xfrm>
          <a:prstGeom prst="rect">
            <a:avLst/>
          </a:prstGeom>
          <a:noFill/>
        </p:spPr>
        <p:txBody>
          <a:bodyPr wrap="square" rtlCol="0">
            <a:spAutoFit/>
          </a:bodyPr>
          <a:p>
            <a:pPr indent="0" algn="l" fontAlgn="auto">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nvSpPr>
        <p:spPr>
          <a:xfrm>
            <a:off x="6798310" y="3320415"/>
            <a:ext cx="3429000" cy="320040"/>
          </a:xfrm>
          <a:prstGeom prst="rect">
            <a:avLst/>
          </a:prstGeom>
          <a:noFill/>
        </p:spPr>
        <p:txBody>
          <a:bodyPr wrap="square" rtlCol="0">
            <a:spAutoFit/>
          </a:bodyPr>
          <a:p>
            <a:pPr indent="0" algn="l" fontAlgn="auto">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nvSpPr>
        <p:spPr>
          <a:xfrm>
            <a:off x="6798310" y="4380865"/>
            <a:ext cx="3429000" cy="320040"/>
          </a:xfrm>
          <a:prstGeom prst="rect">
            <a:avLst/>
          </a:prstGeom>
          <a:noFill/>
        </p:spPr>
        <p:txBody>
          <a:bodyPr wrap="square" rtlCol="0">
            <a:spAutoFit/>
          </a:bodyPr>
          <a:p>
            <a:pPr indent="0" algn="l" fontAlgn="auto">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箭头: 五边形 78"/>
          <p:cNvSpPr/>
          <p:nvPr/>
        </p:nvSpPr>
        <p:spPr>
          <a:xfrm flipH="1">
            <a:off x="820420" y="1790700"/>
            <a:ext cx="2614930" cy="1535430"/>
          </a:xfrm>
          <a:prstGeom prst="homePlate">
            <a:avLst/>
          </a:prstGeom>
          <a:solidFill>
            <a:srgbClr val="185EB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40" name="任意多边形: 形状 91"/>
          <p:cNvSpPr>
            <a:spLocks noChangeAspect="1"/>
          </p:cNvSpPr>
          <p:nvPr/>
        </p:nvSpPr>
        <p:spPr bwMode="auto">
          <a:xfrm>
            <a:off x="2919095" y="2120265"/>
            <a:ext cx="361315" cy="408940"/>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endParaRPr>
              <a:cs typeface="+mn-ea"/>
              <a:sym typeface="+mn-lt"/>
            </a:endParaRPr>
          </a:p>
        </p:txBody>
      </p:sp>
      <p:sp>
        <p:nvSpPr>
          <p:cNvPr id="6" name="矩形 5"/>
          <p:cNvSpPr/>
          <p:nvPr/>
        </p:nvSpPr>
        <p:spPr>
          <a:xfrm>
            <a:off x="6134735" y="1790700"/>
            <a:ext cx="2171065" cy="1535430"/>
          </a:xfrm>
          <a:prstGeom prst="rect">
            <a:avLst/>
          </a:prstGeom>
          <a:solidFill>
            <a:srgbClr val="185EB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11" name="任意多边形: 形状 90"/>
          <p:cNvSpPr/>
          <p:nvPr/>
        </p:nvSpPr>
        <p:spPr bwMode="auto">
          <a:xfrm>
            <a:off x="7025005" y="2132330"/>
            <a:ext cx="389890" cy="384810"/>
          </a:xfrm>
          <a:custGeom>
            <a:avLst/>
            <a:gdLst>
              <a:gd name="connsiteX0" fmla="*/ 266595 w 338128"/>
              <a:gd name="connsiteY0" fmla="*/ 260350 h 333375"/>
              <a:gd name="connsiteX1" fmla="*/ 258340 w 338128"/>
              <a:gd name="connsiteY1" fmla="*/ 262820 h 333375"/>
              <a:gd name="connsiteX2" fmla="*/ 255588 w 338128"/>
              <a:gd name="connsiteY2" fmla="*/ 271463 h 333375"/>
              <a:gd name="connsiteX3" fmla="*/ 276226 w 338128"/>
              <a:gd name="connsiteY3" fmla="*/ 271463 h 333375"/>
              <a:gd name="connsiteX4" fmla="*/ 273475 w 338128"/>
              <a:gd name="connsiteY4" fmla="*/ 262820 h 333375"/>
              <a:gd name="connsiteX5" fmla="*/ 266595 w 338128"/>
              <a:gd name="connsiteY5" fmla="*/ 260350 h 333375"/>
              <a:gd name="connsiteX6" fmla="*/ 61119 w 338128"/>
              <a:gd name="connsiteY6" fmla="*/ 260350 h 333375"/>
              <a:gd name="connsiteX7" fmla="*/ 51859 w 338128"/>
              <a:gd name="connsiteY7" fmla="*/ 264319 h 333375"/>
              <a:gd name="connsiteX8" fmla="*/ 49213 w 338128"/>
              <a:gd name="connsiteY8" fmla="*/ 276225 h 333375"/>
              <a:gd name="connsiteX9" fmla="*/ 51859 w 338128"/>
              <a:gd name="connsiteY9" fmla="*/ 288131 h 333375"/>
              <a:gd name="connsiteX10" fmla="*/ 61119 w 338128"/>
              <a:gd name="connsiteY10" fmla="*/ 292100 h 333375"/>
              <a:gd name="connsiteX11" fmla="*/ 70380 w 338128"/>
              <a:gd name="connsiteY11" fmla="*/ 288131 h 333375"/>
              <a:gd name="connsiteX12" fmla="*/ 73026 w 338128"/>
              <a:gd name="connsiteY12" fmla="*/ 276225 h 333375"/>
              <a:gd name="connsiteX13" fmla="*/ 70380 w 338128"/>
              <a:gd name="connsiteY13" fmla="*/ 264319 h 333375"/>
              <a:gd name="connsiteX14" fmla="*/ 61119 w 338128"/>
              <a:gd name="connsiteY14" fmla="*/ 260350 h 333375"/>
              <a:gd name="connsiteX15" fmla="*/ 169863 w 338128"/>
              <a:gd name="connsiteY15" fmla="*/ 250825 h 333375"/>
              <a:gd name="connsiteX16" fmla="*/ 182563 w 338128"/>
              <a:gd name="connsiteY16" fmla="*/ 250825 h 333375"/>
              <a:gd name="connsiteX17" fmla="*/ 182563 w 338128"/>
              <a:gd name="connsiteY17" fmla="*/ 301625 h 333375"/>
              <a:gd name="connsiteX18" fmla="*/ 169863 w 338128"/>
              <a:gd name="connsiteY18" fmla="*/ 301625 h 333375"/>
              <a:gd name="connsiteX19" fmla="*/ 265250 w 338128"/>
              <a:gd name="connsiteY19" fmla="*/ 249237 h 333375"/>
              <a:gd name="connsiteX20" fmla="*/ 283665 w 338128"/>
              <a:gd name="connsiteY20" fmla="*/ 257095 h 333375"/>
              <a:gd name="connsiteX21" fmla="*/ 288926 w 338128"/>
              <a:gd name="connsiteY21" fmla="*/ 279360 h 333375"/>
              <a:gd name="connsiteX22" fmla="*/ 256042 w 338128"/>
              <a:gd name="connsiteY22" fmla="*/ 279360 h 333375"/>
              <a:gd name="connsiteX23" fmla="*/ 258673 w 338128"/>
              <a:gd name="connsiteY23" fmla="*/ 288528 h 333375"/>
              <a:gd name="connsiteX24" fmla="*/ 266565 w 338128"/>
              <a:gd name="connsiteY24" fmla="*/ 292457 h 333375"/>
              <a:gd name="connsiteX25" fmla="*/ 271826 w 338128"/>
              <a:gd name="connsiteY25" fmla="*/ 289838 h 333375"/>
              <a:gd name="connsiteX26" fmla="*/ 275773 w 338128"/>
              <a:gd name="connsiteY26" fmla="*/ 284599 h 333375"/>
              <a:gd name="connsiteX27" fmla="*/ 288926 w 338128"/>
              <a:gd name="connsiteY27" fmla="*/ 287218 h 333375"/>
              <a:gd name="connsiteX28" fmla="*/ 281034 w 338128"/>
              <a:gd name="connsiteY28" fmla="*/ 297696 h 333375"/>
              <a:gd name="connsiteX29" fmla="*/ 266565 w 338128"/>
              <a:gd name="connsiteY29" fmla="*/ 301625 h 333375"/>
              <a:gd name="connsiteX30" fmla="*/ 246834 w 338128"/>
              <a:gd name="connsiteY30" fmla="*/ 293767 h 333375"/>
              <a:gd name="connsiteX31" fmla="*/ 242888 w 338128"/>
              <a:gd name="connsiteY31" fmla="*/ 275431 h 333375"/>
              <a:gd name="connsiteX32" fmla="*/ 249465 w 338128"/>
              <a:gd name="connsiteY32" fmla="*/ 255786 h 333375"/>
              <a:gd name="connsiteX33" fmla="*/ 265250 w 338128"/>
              <a:gd name="connsiteY33" fmla="*/ 249237 h 333375"/>
              <a:gd name="connsiteX34" fmla="*/ 221026 w 338128"/>
              <a:gd name="connsiteY34" fmla="*/ 249237 h 333375"/>
              <a:gd name="connsiteX35" fmla="*/ 228919 w 338128"/>
              <a:gd name="connsiteY35" fmla="*/ 250580 h 333375"/>
              <a:gd name="connsiteX36" fmla="*/ 234180 w 338128"/>
              <a:gd name="connsiteY36" fmla="*/ 254610 h 333375"/>
              <a:gd name="connsiteX37" fmla="*/ 238126 w 338128"/>
              <a:gd name="connsiteY37" fmla="*/ 261327 h 333375"/>
              <a:gd name="connsiteX38" fmla="*/ 238126 w 338128"/>
              <a:gd name="connsiteY38" fmla="*/ 269386 h 333375"/>
              <a:gd name="connsiteX39" fmla="*/ 238126 w 338128"/>
              <a:gd name="connsiteY39" fmla="*/ 301625 h 333375"/>
              <a:gd name="connsiteX40" fmla="*/ 224973 w 338128"/>
              <a:gd name="connsiteY40" fmla="*/ 301625 h 333375"/>
              <a:gd name="connsiteX41" fmla="*/ 224973 w 338128"/>
              <a:gd name="connsiteY41" fmla="*/ 276103 h 333375"/>
              <a:gd name="connsiteX42" fmla="*/ 223657 w 338128"/>
              <a:gd name="connsiteY42" fmla="*/ 265357 h 333375"/>
              <a:gd name="connsiteX43" fmla="*/ 221026 w 338128"/>
              <a:gd name="connsiteY43" fmla="*/ 261327 h 333375"/>
              <a:gd name="connsiteX44" fmla="*/ 217080 w 338128"/>
              <a:gd name="connsiteY44" fmla="*/ 259983 h 333375"/>
              <a:gd name="connsiteX45" fmla="*/ 210503 w 338128"/>
              <a:gd name="connsiteY45" fmla="*/ 261327 h 333375"/>
              <a:gd name="connsiteX46" fmla="*/ 206557 w 338128"/>
              <a:gd name="connsiteY46" fmla="*/ 266700 h 333375"/>
              <a:gd name="connsiteX47" fmla="*/ 205241 w 338128"/>
              <a:gd name="connsiteY47" fmla="*/ 278789 h 333375"/>
              <a:gd name="connsiteX48" fmla="*/ 205241 w 338128"/>
              <a:gd name="connsiteY48" fmla="*/ 301625 h 333375"/>
              <a:gd name="connsiteX49" fmla="*/ 192088 w 338128"/>
              <a:gd name="connsiteY49" fmla="*/ 301625 h 333375"/>
              <a:gd name="connsiteX50" fmla="*/ 192088 w 338128"/>
              <a:gd name="connsiteY50" fmla="*/ 250580 h 333375"/>
              <a:gd name="connsiteX51" fmla="*/ 203926 w 338128"/>
              <a:gd name="connsiteY51" fmla="*/ 250580 h 333375"/>
              <a:gd name="connsiteX52" fmla="*/ 203926 w 338128"/>
              <a:gd name="connsiteY52" fmla="*/ 258640 h 333375"/>
              <a:gd name="connsiteX53" fmla="*/ 221026 w 338128"/>
              <a:gd name="connsiteY53" fmla="*/ 249237 h 333375"/>
              <a:gd name="connsiteX54" fmla="*/ 122601 w 338128"/>
              <a:gd name="connsiteY54" fmla="*/ 249237 h 333375"/>
              <a:gd name="connsiteX55" fmla="*/ 130493 w 338128"/>
              <a:gd name="connsiteY55" fmla="*/ 250580 h 333375"/>
              <a:gd name="connsiteX56" fmla="*/ 135755 w 338128"/>
              <a:gd name="connsiteY56" fmla="*/ 254610 h 333375"/>
              <a:gd name="connsiteX57" fmla="*/ 138385 w 338128"/>
              <a:gd name="connsiteY57" fmla="*/ 261327 h 333375"/>
              <a:gd name="connsiteX58" fmla="*/ 139701 w 338128"/>
              <a:gd name="connsiteY58" fmla="*/ 269386 h 333375"/>
              <a:gd name="connsiteX59" fmla="*/ 139701 w 338128"/>
              <a:gd name="connsiteY59" fmla="*/ 301625 h 333375"/>
              <a:gd name="connsiteX60" fmla="*/ 126547 w 338128"/>
              <a:gd name="connsiteY60" fmla="*/ 301625 h 333375"/>
              <a:gd name="connsiteX61" fmla="*/ 126547 w 338128"/>
              <a:gd name="connsiteY61" fmla="*/ 276103 h 333375"/>
              <a:gd name="connsiteX62" fmla="*/ 125232 w 338128"/>
              <a:gd name="connsiteY62" fmla="*/ 265357 h 333375"/>
              <a:gd name="connsiteX63" fmla="*/ 122601 w 338128"/>
              <a:gd name="connsiteY63" fmla="*/ 261327 h 333375"/>
              <a:gd name="connsiteX64" fmla="*/ 117339 w 338128"/>
              <a:gd name="connsiteY64" fmla="*/ 259983 h 333375"/>
              <a:gd name="connsiteX65" fmla="*/ 112078 w 338128"/>
              <a:gd name="connsiteY65" fmla="*/ 261327 h 333375"/>
              <a:gd name="connsiteX66" fmla="*/ 108132 w 338128"/>
              <a:gd name="connsiteY66" fmla="*/ 266700 h 333375"/>
              <a:gd name="connsiteX67" fmla="*/ 106816 w 338128"/>
              <a:gd name="connsiteY67" fmla="*/ 278789 h 333375"/>
              <a:gd name="connsiteX68" fmla="*/ 106816 w 338128"/>
              <a:gd name="connsiteY68" fmla="*/ 301625 h 333375"/>
              <a:gd name="connsiteX69" fmla="*/ 93663 w 338128"/>
              <a:gd name="connsiteY69" fmla="*/ 301625 h 333375"/>
              <a:gd name="connsiteX70" fmla="*/ 93663 w 338128"/>
              <a:gd name="connsiteY70" fmla="*/ 250580 h 333375"/>
              <a:gd name="connsiteX71" fmla="*/ 106816 w 338128"/>
              <a:gd name="connsiteY71" fmla="*/ 250580 h 333375"/>
              <a:gd name="connsiteX72" fmla="*/ 106816 w 338128"/>
              <a:gd name="connsiteY72" fmla="*/ 258640 h 333375"/>
              <a:gd name="connsiteX73" fmla="*/ 122601 w 338128"/>
              <a:gd name="connsiteY73" fmla="*/ 249237 h 333375"/>
              <a:gd name="connsiteX74" fmla="*/ 61119 w 338128"/>
              <a:gd name="connsiteY74" fmla="*/ 249237 h 333375"/>
              <a:gd name="connsiteX75" fmla="*/ 79455 w 338128"/>
              <a:gd name="connsiteY75" fmla="*/ 257095 h 333375"/>
              <a:gd name="connsiteX76" fmla="*/ 87313 w 338128"/>
              <a:gd name="connsiteY76" fmla="*/ 275431 h 333375"/>
              <a:gd name="connsiteX77" fmla="*/ 79455 w 338128"/>
              <a:gd name="connsiteY77" fmla="*/ 293767 h 333375"/>
              <a:gd name="connsiteX78" fmla="*/ 61119 w 338128"/>
              <a:gd name="connsiteY78" fmla="*/ 301625 h 333375"/>
              <a:gd name="connsiteX79" fmla="*/ 48022 w 338128"/>
              <a:gd name="connsiteY79" fmla="*/ 299006 h 333375"/>
              <a:gd name="connsiteX80" fmla="*/ 38854 w 338128"/>
              <a:gd name="connsiteY80" fmla="*/ 289838 h 333375"/>
              <a:gd name="connsiteX81" fmla="*/ 34925 w 338128"/>
              <a:gd name="connsiteY81" fmla="*/ 275431 h 333375"/>
              <a:gd name="connsiteX82" fmla="*/ 38854 w 338128"/>
              <a:gd name="connsiteY82" fmla="*/ 262334 h 333375"/>
              <a:gd name="connsiteX83" fmla="*/ 48022 w 338128"/>
              <a:gd name="connsiteY83" fmla="*/ 253166 h 333375"/>
              <a:gd name="connsiteX84" fmla="*/ 61119 w 338128"/>
              <a:gd name="connsiteY84" fmla="*/ 249237 h 333375"/>
              <a:gd name="connsiteX85" fmla="*/ 169863 w 338128"/>
              <a:gd name="connsiteY85" fmla="*/ 231775 h 333375"/>
              <a:gd name="connsiteX86" fmla="*/ 182563 w 338128"/>
              <a:gd name="connsiteY86" fmla="*/ 231775 h 333375"/>
              <a:gd name="connsiteX87" fmla="*/ 182563 w 338128"/>
              <a:gd name="connsiteY87" fmla="*/ 244475 h 333375"/>
              <a:gd name="connsiteX88" fmla="*/ 169863 w 338128"/>
              <a:gd name="connsiteY88" fmla="*/ 244475 h 333375"/>
              <a:gd name="connsiteX89" fmla="*/ 147638 w 338128"/>
              <a:gd name="connsiteY89" fmla="*/ 231775 h 333375"/>
              <a:gd name="connsiteX90" fmla="*/ 161926 w 338128"/>
              <a:gd name="connsiteY90" fmla="*/ 231775 h 333375"/>
              <a:gd name="connsiteX91" fmla="*/ 161926 w 338128"/>
              <a:gd name="connsiteY91" fmla="*/ 301625 h 333375"/>
              <a:gd name="connsiteX92" fmla="*/ 147638 w 338128"/>
              <a:gd name="connsiteY92" fmla="*/ 301625 h 333375"/>
              <a:gd name="connsiteX93" fmla="*/ 35674 w 338128"/>
              <a:gd name="connsiteY93" fmla="*/ 217487 h 333375"/>
              <a:gd name="connsiteX94" fmla="*/ 23813 w 338128"/>
              <a:gd name="connsiteY94" fmla="*/ 229159 h 333375"/>
              <a:gd name="connsiteX95" fmla="*/ 23813 w 338128"/>
              <a:gd name="connsiteY95" fmla="*/ 297891 h 333375"/>
              <a:gd name="connsiteX96" fmla="*/ 35674 w 338128"/>
              <a:gd name="connsiteY96" fmla="*/ 309562 h 333375"/>
              <a:gd name="connsiteX97" fmla="*/ 291352 w 338128"/>
              <a:gd name="connsiteY97" fmla="*/ 309562 h 333375"/>
              <a:gd name="connsiteX98" fmla="*/ 303213 w 338128"/>
              <a:gd name="connsiteY98" fmla="*/ 297891 h 333375"/>
              <a:gd name="connsiteX99" fmla="*/ 303213 w 338128"/>
              <a:gd name="connsiteY99" fmla="*/ 229159 h 333375"/>
              <a:gd name="connsiteX100" fmla="*/ 291352 w 338128"/>
              <a:gd name="connsiteY100" fmla="*/ 217487 h 333375"/>
              <a:gd name="connsiteX101" fmla="*/ 167323 w 338128"/>
              <a:gd name="connsiteY101" fmla="*/ 188595 h 333375"/>
              <a:gd name="connsiteX102" fmla="*/ 157163 w 338128"/>
              <a:gd name="connsiteY102" fmla="*/ 193675 h 333375"/>
              <a:gd name="connsiteX103" fmla="*/ 169863 w 338128"/>
              <a:gd name="connsiteY103" fmla="*/ 193675 h 333375"/>
              <a:gd name="connsiteX104" fmla="*/ 167323 w 338128"/>
              <a:gd name="connsiteY104" fmla="*/ 188595 h 333375"/>
              <a:gd name="connsiteX105" fmla="*/ 275321 w 338128"/>
              <a:gd name="connsiteY105" fmla="*/ 76200 h 333375"/>
              <a:gd name="connsiteX106" fmla="*/ 287151 w 338128"/>
              <a:gd name="connsiteY106" fmla="*/ 81459 h 333375"/>
              <a:gd name="connsiteX107" fmla="*/ 288465 w 338128"/>
              <a:gd name="connsiteY107" fmla="*/ 93291 h 333375"/>
              <a:gd name="connsiteX108" fmla="*/ 287151 w 338128"/>
              <a:gd name="connsiteY108" fmla="*/ 95920 h 333375"/>
              <a:gd name="connsiteX109" fmla="*/ 331840 w 338128"/>
              <a:gd name="connsiteY109" fmla="*/ 118269 h 333375"/>
              <a:gd name="connsiteX110" fmla="*/ 337097 w 338128"/>
              <a:gd name="connsiteY110" fmla="*/ 132730 h 333375"/>
              <a:gd name="connsiteX111" fmla="*/ 326582 w 338128"/>
              <a:gd name="connsiteY111" fmla="*/ 153765 h 333375"/>
              <a:gd name="connsiteX112" fmla="*/ 321325 w 338128"/>
              <a:gd name="connsiteY112" fmla="*/ 159023 h 333375"/>
              <a:gd name="connsiteX113" fmla="*/ 312124 w 338128"/>
              <a:gd name="connsiteY113" fmla="*/ 159023 h 333375"/>
              <a:gd name="connsiteX114" fmla="*/ 267435 w 338128"/>
              <a:gd name="connsiteY114" fmla="*/ 136674 h 333375"/>
              <a:gd name="connsiteX115" fmla="*/ 256920 w 338128"/>
              <a:gd name="connsiteY115" fmla="*/ 143248 h 333375"/>
              <a:gd name="connsiteX116" fmla="*/ 246405 w 338128"/>
              <a:gd name="connsiteY116" fmla="*/ 137989 h 333375"/>
              <a:gd name="connsiteX117" fmla="*/ 220117 w 338128"/>
              <a:gd name="connsiteY117" fmla="*/ 99864 h 333375"/>
              <a:gd name="connsiteX118" fmla="*/ 220117 w 338128"/>
              <a:gd name="connsiteY118" fmla="*/ 86717 h 333375"/>
              <a:gd name="connsiteX119" fmla="*/ 229318 w 338128"/>
              <a:gd name="connsiteY119" fmla="*/ 80144 h 333375"/>
              <a:gd name="connsiteX120" fmla="*/ 166150 w 338128"/>
              <a:gd name="connsiteY120" fmla="*/ 0 h 333375"/>
              <a:gd name="connsiteX121" fmla="*/ 274279 w 338128"/>
              <a:gd name="connsiteY121" fmla="*/ 59062 h 333375"/>
              <a:gd name="connsiteX122" fmla="*/ 247906 w 338128"/>
              <a:gd name="connsiteY122" fmla="*/ 61687 h 333375"/>
              <a:gd name="connsiteX123" fmla="*/ 172743 w 338128"/>
              <a:gd name="connsiteY123" fmla="*/ 23625 h 333375"/>
              <a:gd name="connsiteX124" fmla="*/ 170106 w 338128"/>
              <a:gd name="connsiteY124" fmla="*/ 24937 h 333375"/>
              <a:gd name="connsiteX125" fmla="*/ 174061 w 338128"/>
              <a:gd name="connsiteY125" fmla="*/ 34125 h 333375"/>
              <a:gd name="connsiteX126" fmla="*/ 170106 w 338128"/>
              <a:gd name="connsiteY126" fmla="*/ 40687 h 333375"/>
              <a:gd name="connsiteX127" fmla="*/ 160875 w 338128"/>
              <a:gd name="connsiteY127" fmla="*/ 31500 h 333375"/>
              <a:gd name="connsiteX128" fmla="*/ 154282 w 338128"/>
              <a:gd name="connsiteY128" fmla="*/ 27562 h 333375"/>
              <a:gd name="connsiteX129" fmla="*/ 145051 w 338128"/>
              <a:gd name="connsiteY129" fmla="*/ 30187 h 333375"/>
              <a:gd name="connsiteX130" fmla="*/ 135821 w 338128"/>
              <a:gd name="connsiteY130" fmla="*/ 32812 h 333375"/>
              <a:gd name="connsiteX131" fmla="*/ 122634 w 338128"/>
              <a:gd name="connsiteY131" fmla="*/ 39375 h 333375"/>
              <a:gd name="connsiteX132" fmla="*/ 127909 w 338128"/>
              <a:gd name="connsiteY132" fmla="*/ 44625 h 333375"/>
              <a:gd name="connsiteX133" fmla="*/ 139777 w 338128"/>
              <a:gd name="connsiteY133" fmla="*/ 43312 h 333375"/>
              <a:gd name="connsiteX134" fmla="*/ 149007 w 338128"/>
              <a:gd name="connsiteY134" fmla="*/ 44625 h 333375"/>
              <a:gd name="connsiteX135" fmla="*/ 152963 w 338128"/>
              <a:gd name="connsiteY135" fmla="*/ 53812 h 333375"/>
              <a:gd name="connsiteX136" fmla="*/ 155600 w 338128"/>
              <a:gd name="connsiteY136" fmla="*/ 63000 h 333375"/>
              <a:gd name="connsiteX137" fmla="*/ 156919 w 338128"/>
              <a:gd name="connsiteY137" fmla="*/ 68250 h 333375"/>
              <a:gd name="connsiteX138" fmla="*/ 160875 w 338128"/>
              <a:gd name="connsiteY138" fmla="*/ 65625 h 333375"/>
              <a:gd name="connsiteX139" fmla="*/ 170106 w 338128"/>
              <a:gd name="connsiteY139" fmla="*/ 74812 h 333375"/>
              <a:gd name="connsiteX140" fmla="*/ 159556 w 338128"/>
              <a:gd name="connsiteY140" fmla="*/ 82688 h 333375"/>
              <a:gd name="connsiteX141" fmla="*/ 143733 w 338128"/>
              <a:gd name="connsiteY141" fmla="*/ 72187 h 333375"/>
              <a:gd name="connsiteX142" fmla="*/ 126590 w 338128"/>
              <a:gd name="connsiteY142" fmla="*/ 56437 h 333375"/>
              <a:gd name="connsiteX143" fmla="*/ 113404 w 338128"/>
              <a:gd name="connsiteY143" fmla="*/ 48562 h 333375"/>
              <a:gd name="connsiteX144" fmla="*/ 102854 w 338128"/>
              <a:gd name="connsiteY144" fmla="*/ 52500 h 333375"/>
              <a:gd name="connsiteX145" fmla="*/ 85712 w 338128"/>
              <a:gd name="connsiteY145" fmla="*/ 69562 h 333375"/>
              <a:gd name="connsiteX146" fmla="*/ 79119 w 338128"/>
              <a:gd name="connsiteY146" fmla="*/ 89250 h 333375"/>
              <a:gd name="connsiteX147" fmla="*/ 88349 w 338128"/>
              <a:gd name="connsiteY147" fmla="*/ 105000 h 333375"/>
              <a:gd name="connsiteX148" fmla="*/ 100217 w 338128"/>
              <a:gd name="connsiteY148" fmla="*/ 114188 h 333375"/>
              <a:gd name="connsiteX149" fmla="*/ 108129 w 338128"/>
              <a:gd name="connsiteY149" fmla="*/ 116813 h 333375"/>
              <a:gd name="connsiteX150" fmla="*/ 112085 w 338128"/>
              <a:gd name="connsiteY150" fmla="*/ 123375 h 333375"/>
              <a:gd name="connsiteX151" fmla="*/ 101536 w 338128"/>
              <a:gd name="connsiteY151" fmla="*/ 123375 h 333375"/>
              <a:gd name="connsiteX152" fmla="*/ 98898 w 338128"/>
              <a:gd name="connsiteY152" fmla="*/ 141750 h 333375"/>
              <a:gd name="connsiteX153" fmla="*/ 93624 w 338128"/>
              <a:gd name="connsiteY153" fmla="*/ 164063 h 333375"/>
              <a:gd name="connsiteX154" fmla="*/ 97580 w 338128"/>
              <a:gd name="connsiteY154" fmla="*/ 194250 h 333375"/>
              <a:gd name="connsiteX155" fmla="*/ 145051 w 338128"/>
              <a:gd name="connsiteY155" fmla="*/ 194250 h 333375"/>
              <a:gd name="connsiteX156" fmla="*/ 159556 w 338128"/>
              <a:gd name="connsiteY156" fmla="*/ 174563 h 333375"/>
              <a:gd name="connsiteX157" fmla="*/ 176699 w 338128"/>
              <a:gd name="connsiteY157" fmla="*/ 152250 h 333375"/>
              <a:gd name="connsiteX158" fmla="*/ 193841 w 338128"/>
              <a:gd name="connsiteY158" fmla="*/ 143063 h 333375"/>
              <a:gd name="connsiteX159" fmla="*/ 195160 w 338128"/>
              <a:gd name="connsiteY159" fmla="*/ 136500 h 333375"/>
              <a:gd name="connsiteX160" fmla="*/ 185929 w 338128"/>
              <a:gd name="connsiteY160" fmla="*/ 129938 h 333375"/>
              <a:gd name="connsiteX161" fmla="*/ 181973 w 338128"/>
              <a:gd name="connsiteY161" fmla="*/ 118125 h 333375"/>
              <a:gd name="connsiteX162" fmla="*/ 175380 w 338128"/>
              <a:gd name="connsiteY162" fmla="*/ 102375 h 333375"/>
              <a:gd name="connsiteX163" fmla="*/ 179336 w 338128"/>
              <a:gd name="connsiteY163" fmla="*/ 94500 h 333375"/>
              <a:gd name="connsiteX164" fmla="*/ 187248 w 338128"/>
              <a:gd name="connsiteY164" fmla="*/ 112875 h 333375"/>
              <a:gd name="connsiteX165" fmla="*/ 197797 w 338128"/>
              <a:gd name="connsiteY165" fmla="*/ 122063 h 333375"/>
              <a:gd name="connsiteX166" fmla="*/ 212302 w 338128"/>
              <a:gd name="connsiteY166" fmla="*/ 118125 h 333375"/>
              <a:gd name="connsiteX167" fmla="*/ 242632 w 338128"/>
              <a:gd name="connsiteY167" fmla="*/ 165375 h 333375"/>
              <a:gd name="connsiteX168" fmla="*/ 257137 w 338128"/>
              <a:gd name="connsiteY168" fmla="*/ 173250 h 333375"/>
              <a:gd name="connsiteX169" fmla="*/ 258455 w 338128"/>
              <a:gd name="connsiteY169" fmla="*/ 173250 h 333375"/>
              <a:gd name="connsiteX170" fmla="*/ 272961 w 338128"/>
              <a:gd name="connsiteY170" fmla="*/ 162750 h 333375"/>
              <a:gd name="connsiteX171" fmla="*/ 274279 w 338128"/>
              <a:gd name="connsiteY171" fmla="*/ 160125 h 333375"/>
              <a:gd name="connsiteX172" fmla="*/ 290103 w 338128"/>
              <a:gd name="connsiteY172" fmla="*/ 168000 h 333375"/>
              <a:gd name="connsiteX173" fmla="*/ 278235 w 338128"/>
              <a:gd name="connsiteY173" fmla="*/ 194250 h 333375"/>
              <a:gd name="connsiteX174" fmla="*/ 305927 w 338128"/>
              <a:gd name="connsiteY174" fmla="*/ 194250 h 333375"/>
              <a:gd name="connsiteX175" fmla="*/ 327025 w 338128"/>
              <a:gd name="connsiteY175" fmla="*/ 213938 h 333375"/>
              <a:gd name="connsiteX176" fmla="*/ 327025 w 338128"/>
              <a:gd name="connsiteY176" fmla="*/ 312375 h 333375"/>
              <a:gd name="connsiteX177" fmla="*/ 305927 w 338128"/>
              <a:gd name="connsiteY177" fmla="*/ 333375 h 333375"/>
              <a:gd name="connsiteX178" fmla="*/ 19779 w 338128"/>
              <a:gd name="connsiteY178" fmla="*/ 333375 h 333375"/>
              <a:gd name="connsiteX179" fmla="*/ 0 w 338128"/>
              <a:gd name="connsiteY179" fmla="*/ 312375 h 333375"/>
              <a:gd name="connsiteX180" fmla="*/ 0 w 338128"/>
              <a:gd name="connsiteY180" fmla="*/ 211313 h 333375"/>
              <a:gd name="connsiteX181" fmla="*/ 18461 w 338128"/>
              <a:gd name="connsiteY181" fmla="*/ 194250 h 333375"/>
              <a:gd name="connsiteX182" fmla="*/ 54064 w 338128"/>
              <a:gd name="connsiteY182" fmla="*/ 194250 h 333375"/>
              <a:gd name="connsiteX183" fmla="*/ 36922 w 338128"/>
              <a:gd name="connsiteY183" fmla="*/ 129938 h 333375"/>
              <a:gd name="connsiteX184" fmla="*/ 166150 w 338128"/>
              <a:gd name="connsiteY184"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338128" h="333375">
                <a:moveTo>
                  <a:pt x="266595" y="260350"/>
                </a:moveTo>
                <a:cubicBezTo>
                  <a:pt x="263843" y="260350"/>
                  <a:pt x="261092" y="261585"/>
                  <a:pt x="258340" y="262820"/>
                </a:cubicBezTo>
                <a:cubicBezTo>
                  <a:pt x="256964" y="265289"/>
                  <a:pt x="255588" y="267759"/>
                  <a:pt x="255588" y="271463"/>
                </a:cubicBezTo>
                <a:cubicBezTo>
                  <a:pt x="255588" y="271463"/>
                  <a:pt x="255588" y="271463"/>
                  <a:pt x="276226" y="271463"/>
                </a:cubicBezTo>
                <a:cubicBezTo>
                  <a:pt x="276226" y="267759"/>
                  <a:pt x="274850" y="265289"/>
                  <a:pt x="273475" y="262820"/>
                </a:cubicBezTo>
                <a:cubicBezTo>
                  <a:pt x="272099" y="261585"/>
                  <a:pt x="269347" y="260350"/>
                  <a:pt x="266595" y="260350"/>
                </a:cubicBezTo>
                <a:close/>
                <a:moveTo>
                  <a:pt x="61119" y="260350"/>
                </a:moveTo>
                <a:cubicBezTo>
                  <a:pt x="57150" y="260350"/>
                  <a:pt x="54505" y="261673"/>
                  <a:pt x="51859" y="264319"/>
                </a:cubicBezTo>
                <a:cubicBezTo>
                  <a:pt x="50536" y="266965"/>
                  <a:pt x="49213" y="270933"/>
                  <a:pt x="49213" y="276225"/>
                </a:cubicBezTo>
                <a:cubicBezTo>
                  <a:pt x="49213" y="281517"/>
                  <a:pt x="50536" y="285486"/>
                  <a:pt x="51859" y="288131"/>
                </a:cubicBezTo>
                <a:cubicBezTo>
                  <a:pt x="54505" y="290777"/>
                  <a:pt x="57150" y="292100"/>
                  <a:pt x="61119" y="292100"/>
                </a:cubicBezTo>
                <a:cubicBezTo>
                  <a:pt x="65088" y="292100"/>
                  <a:pt x="67734" y="290777"/>
                  <a:pt x="70380" y="288131"/>
                </a:cubicBezTo>
                <a:cubicBezTo>
                  <a:pt x="71703" y="285486"/>
                  <a:pt x="73026" y="281517"/>
                  <a:pt x="73026" y="276225"/>
                </a:cubicBezTo>
                <a:cubicBezTo>
                  <a:pt x="73026" y="270933"/>
                  <a:pt x="71703" y="266965"/>
                  <a:pt x="70380" y="264319"/>
                </a:cubicBezTo>
                <a:cubicBezTo>
                  <a:pt x="67734" y="261673"/>
                  <a:pt x="65088" y="260350"/>
                  <a:pt x="61119" y="260350"/>
                </a:cubicBezTo>
                <a:close/>
                <a:moveTo>
                  <a:pt x="169863" y="250825"/>
                </a:moveTo>
                <a:lnTo>
                  <a:pt x="182563" y="250825"/>
                </a:lnTo>
                <a:lnTo>
                  <a:pt x="182563" y="301625"/>
                </a:lnTo>
                <a:lnTo>
                  <a:pt x="169863" y="301625"/>
                </a:lnTo>
                <a:close/>
                <a:moveTo>
                  <a:pt x="265250" y="249237"/>
                </a:moveTo>
                <a:cubicBezTo>
                  <a:pt x="273142" y="249237"/>
                  <a:pt x="278403" y="251857"/>
                  <a:pt x="283665" y="257095"/>
                </a:cubicBezTo>
                <a:cubicBezTo>
                  <a:pt x="287611" y="262334"/>
                  <a:pt x="288926" y="268883"/>
                  <a:pt x="288926" y="279360"/>
                </a:cubicBezTo>
                <a:cubicBezTo>
                  <a:pt x="288926" y="279360"/>
                  <a:pt x="288926" y="279360"/>
                  <a:pt x="256042" y="279360"/>
                </a:cubicBezTo>
                <a:cubicBezTo>
                  <a:pt x="256042" y="283289"/>
                  <a:pt x="257357" y="285909"/>
                  <a:pt x="258673" y="288528"/>
                </a:cubicBezTo>
                <a:cubicBezTo>
                  <a:pt x="261303" y="291148"/>
                  <a:pt x="263934" y="292457"/>
                  <a:pt x="266565" y="292457"/>
                </a:cubicBezTo>
                <a:cubicBezTo>
                  <a:pt x="269196" y="292457"/>
                  <a:pt x="270511" y="291148"/>
                  <a:pt x="271826" y="289838"/>
                </a:cubicBezTo>
                <a:cubicBezTo>
                  <a:pt x="273142" y="288528"/>
                  <a:pt x="274457" y="287218"/>
                  <a:pt x="275773" y="284599"/>
                </a:cubicBezTo>
                <a:cubicBezTo>
                  <a:pt x="275773" y="284599"/>
                  <a:pt x="275773" y="284599"/>
                  <a:pt x="288926" y="287218"/>
                </a:cubicBezTo>
                <a:cubicBezTo>
                  <a:pt x="286296" y="291148"/>
                  <a:pt x="283665" y="295077"/>
                  <a:pt x="281034" y="297696"/>
                </a:cubicBezTo>
                <a:cubicBezTo>
                  <a:pt x="277088" y="300315"/>
                  <a:pt x="271826" y="301625"/>
                  <a:pt x="266565" y="301625"/>
                </a:cubicBezTo>
                <a:cubicBezTo>
                  <a:pt x="257357" y="301625"/>
                  <a:pt x="252096" y="299006"/>
                  <a:pt x="246834" y="293767"/>
                </a:cubicBezTo>
                <a:cubicBezTo>
                  <a:pt x="244204" y="288528"/>
                  <a:pt x="242888" y="283289"/>
                  <a:pt x="242888" y="275431"/>
                </a:cubicBezTo>
                <a:cubicBezTo>
                  <a:pt x="242888" y="267573"/>
                  <a:pt x="244204" y="261024"/>
                  <a:pt x="249465" y="255786"/>
                </a:cubicBezTo>
                <a:cubicBezTo>
                  <a:pt x="253411" y="251857"/>
                  <a:pt x="258673" y="249237"/>
                  <a:pt x="265250" y="249237"/>
                </a:cubicBezTo>
                <a:close/>
                <a:moveTo>
                  <a:pt x="221026" y="249237"/>
                </a:moveTo>
                <a:cubicBezTo>
                  <a:pt x="223657" y="249237"/>
                  <a:pt x="226288" y="249237"/>
                  <a:pt x="228919" y="250580"/>
                </a:cubicBezTo>
                <a:cubicBezTo>
                  <a:pt x="231549" y="251924"/>
                  <a:pt x="234180" y="253267"/>
                  <a:pt x="234180" y="254610"/>
                </a:cubicBezTo>
                <a:cubicBezTo>
                  <a:pt x="235496" y="257297"/>
                  <a:pt x="236811" y="258640"/>
                  <a:pt x="238126" y="261327"/>
                </a:cubicBezTo>
                <a:cubicBezTo>
                  <a:pt x="238126" y="262670"/>
                  <a:pt x="238126" y="265357"/>
                  <a:pt x="238126" y="269386"/>
                </a:cubicBezTo>
                <a:cubicBezTo>
                  <a:pt x="238126" y="269386"/>
                  <a:pt x="238126" y="269386"/>
                  <a:pt x="238126" y="301625"/>
                </a:cubicBezTo>
                <a:cubicBezTo>
                  <a:pt x="238126" y="301625"/>
                  <a:pt x="238126" y="301625"/>
                  <a:pt x="224973" y="301625"/>
                </a:cubicBezTo>
                <a:cubicBezTo>
                  <a:pt x="224973" y="301625"/>
                  <a:pt x="224973" y="301625"/>
                  <a:pt x="224973" y="276103"/>
                </a:cubicBezTo>
                <a:cubicBezTo>
                  <a:pt x="224973" y="270730"/>
                  <a:pt x="224973" y="266700"/>
                  <a:pt x="223657" y="265357"/>
                </a:cubicBezTo>
                <a:cubicBezTo>
                  <a:pt x="223657" y="262670"/>
                  <a:pt x="222342" y="261327"/>
                  <a:pt x="221026" y="261327"/>
                </a:cubicBezTo>
                <a:cubicBezTo>
                  <a:pt x="219711" y="259983"/>
                  <a:pt x="218396" y="259983"/>
                  <a:pt x="217080" y="259983"/>
                </a:cubicBezTo>
                <a:cubicBezTo>
                  <a:pt x="214449" y="259983"/>
                  <a:pt x="211818" y="259983"/>
                  <a:pt x="210503" y="261327"/>
                </a:cubicBezTo>
                <a:cubicBezTo>
                  <a:pt x="207872" y="262670"/>
                  <a:pt x="207872" y="264013"/>
                  <a:pt x="206557" y="266700"/>
                </a:cubicBezTo>
                <a:cubicBezTo>
                  <a:pt x="206557" y="269386"/>
                  <a:pt x="205241" y="273416"/>
                  <a:pt x="205241" y="278789"/>
                </a:cubicBezTo>
                <a:lnTo>
                  <a:pt x="205241" y="301625"/>
                </a:lnTo>
                <a:cubicBezTo>
                  <a:pt x="205241" y="301625"/>
                  <a:pt x="205241" y="301625"/>
                  <a:pt x="192088" y="301625"/>
                </a:cubicBezTo>
                <a:cubicBezTo>
                  <a:pt x="192088" y="301625"/>
                  <a:pt x="192088" y="301625"/>
                  <a:pt x="192088" y="250580"/>
                </a:cubicBezTo>
                <a:cubicBezTo>
                  <a:pt x="192088" y="250580"/>
                  <a:pt x="192088" y="250580"/>
                  <a:pt x="203926" y="250580"/>
                </a:cubicBezTo>
                <a:cubicBezTo>
                  <a:pt x="203926" y="250580"/>
                  <a:pt x="203926" y="250580"/>
                  <a:pt x="203926" y="258640"/>
                </a:cubicBezTo>
                <a:cubicBezTo>
                  <a:pt x="209188" y="251924"/>
                  <a:pt x="214449" y="249237"/>
                  <a:pt x="221026" y="249237"/>
                </a:cubicBezTo>
                <a:close/>
                <a:moveTo>
                  <a:pt x="122601" y="249237"/>
                </a:moveTo>
                <a:cubicBezTo>
                  <a:pt x="125232" y="249237"/>
                  <a:pt x="127862" y="249237"/>
                  <a:pt x="130493" y="250580"/>
                </a:cubicBezTo>
                <a:cubicBezTo>
                  <a:pt x="133124" y="251924"/>
                  <a:pt x="134439" y="253267"/>
                  <a:pt x="135755" y="254610"/>
                </a:cubicBezTo>
                <a:cubicBezTo>
                  <a:pt x="137070" y="257297"/>
                  <a:pt x="138385" y="258640"/>
                  <a:pt x="138385" y="261327"/>
                </a:cubicBezTo>
                <a:cubicBezTo>
                  <a:pt x="139701" y="262670"/>
                  <a:pt x="139701" y="265357"/>
                  <a:pt x="139701" y="269386"/>
                </a:cubicBezTo>
                <a:cubicBezTo>
                  <a:pt x="139701" y="269386"/>
                  <a:pt x="139701" y="269386"/>
                  <a:pt x="139701" y="301625"/>
                </a:cubicBezTo>
                <a:cubicBezTo>
                  <a:pt x="139701" y="301625"/>
                  <a:pt x="139701" y="301625"/>
                  <a:pt x="126547" y="301625"/>
                </a:cubicBezTo>
                <a:cubicBezTo>
                  <a:pt x="126547" y="301625"/>
                  <a:pt x="126547" y="301625"/>
                  <a:pt x="126547" y="276103"/>
                </a:cubicBezTo>
                <a:cubicBezTo>
                  <a:pt x="126547" y="270730"/>
                  <a:pt x="125232" y="266700"/>
                  <a:pt x="125232" y="265357"/>
                </a:cubicBezTo>
                <a:cubicBezTo>
                  <a:pt x="125232" y="262670"/>
                  <a:pt x="123916" y="261327"/>
                  <a:pt x="122601" y="261327"/>
                </a:cubicBezTo>
                <a:cubicBezTo>
                  <a:pt x="121286" y="259983"/>
                  <a:pt x="119970" y="259983"/>
                  <a:pt x="117339" y="259983"/>
                </a:cubicBezTo>
                <a:cubicBezTo>
                  <a:pt x="116024" y="259983"/>
                  <a:pt x="113393" y="259983"/>
                  <a:pt x="112078" y="261327"/>
                </a:cubicBezTo>
                <a:cubicBezTo>
                  <a:pt x="109447" y="262670"/>
                  <a:pt x="108132" y="264013"/>
                  <a:pt x="108132" y="266700"/>
                </a:cubicBezTo>
                <a:cubicBezTo>
                  <a:pt x="106816" y="269386"/>
                  <a:pt x="106816" y="273416"/>
                  <a:pt x="106816" y="278789"/>
                </a:cubicBezTo>
                <a:lnTo>
                  <a:pt x="106816" y="301625"/>
                </a:lnTo>
                <a:cubicBezTo>
                  <a:pt x="106816" y="301625"/>
                  <a:pt x="106816" y="301625"/>
                  <a:pt x="93663" y="301625"/>
                </a:cubicBezTo>
                <a:cubicBezTo>
                  <a:pt x="93663" y="301625"/>
                  <a:pt x="93663" y="301625"/>
                  <a:pt x="93663" y="250580"/>
                </a:cubicBezTo>
                <a:cubicBezTo>
                  <a:pt x="93663" y="250580"/>
                  <a:pt x="93663" y="250580"/>
                  <a:pt x="106816" y="250580"/>
                </a:cubicBezTo>
                <a:cubicBezTo>
                  <a:pt x="106816" y="250580"/>
                  <a:pt x="106816" y="250580"/>
                  <a:pt x="106816" y="258640"/>
                </a:cubicBezTo>
                <a:cubicBezTo>
                  <a:pt x="110763" y="251924"/>
                  <a:pt x="116024" y="249237"/>
                  <a:pt x="122601" y="249237"/>
                </a:cubicBezTo>
                <a:close/>
                <a:moveTo>
                  <a:pt x="61119" y="249237"/>
                </a:moveTo>
                <a:cubicBezTo>
                  <a:pt x="68977" y="249237"/>
                  <a:pt x="75525" y="251857"/>
                  <a:pt x="79455" y="257095"/>
                </a:cubicBezTo>
                <a:cubicBezTo>
                  <a:pt x="84693" y="261024"/>
                  <a:pt x="87313" y="267573"/>
                  <a:pt x="87313" y="275431"/>
                </a:cubicBezTo>
                <a:cubicBezTo>
                  <a:pt x="87313" y="283289"/>
                  <a:pt x="84693" y="289838"/>
                  <a:pt x="79455" y="293767"/>
                </a:cubicBezTo>
                <a:cubicBezTo>
                  <a:pt x="74216" y="299006"/>
                  <a:pt x="68977" y="301625"/>
                  <a:pt x="61119" y="301625"/>
                </a:cubicBezTo>
                <a:cubicBezTo>
                  <a:pt x="57190" y="301625"/>
                  <a:pt x="51951" y="300315"/>
                  <a:pt x="48022" y="299006"/>
                </a:cubicBezTo>
                <a:cubicBezTo>
                  <a:pt x="44093" y="296386"/>
                  <a:pt x="40164" y="293767"/>
                  <a:pt x="38854" y="289838"/>
                </a:cubicBezTo>
                <a:cubicBezTo>
                  <a:pt x="36234" y="285909"/>
                  <a:pt x="34925" y="280670"/>
                  <a:pt x="34925" y="275431"/>
                </a:cubicBezTo>
                <a:cubicBezTo>
                  <a:pt x="34925" y="270192"/>
                  <a:pt x="36234" y="266263"/>
                  <a:pt x="38854" y="262334"/>
                </a:cubicBezTo>
                <a:cubicBezTo>
                  <a:pt x="40164" y="258405"/>
                  <a:pt x="44093" y="254476"/>
                  <a:pt x="48022" y="253166"/>
                </a:cubicBezTo>
                <a:cubicBezTo>
                  <a:pt x="51951" y="250547"/>
                  <a:pt x="55880" y="249237"/>
                  <a:pt x="61119" y="249237"/>
                </a:cubicBezTo>
                <a:close/>
                <a:moveTo>
                  <a:pt x="169863" y="231775"/>
                </a:moveTo>
                <a:lnTo>
                  <a:pt x="182563" y="231775"/>
                </a:lnTo>
                <a:lnTo>
                  <a:pt x="182563" y="244475"/>
                </a:lnTo>
                <a:lnTo>
                  <a:pt x="169863" y="244475"/>
                </a:lnTo>
                <a:close/>
                <a:moveTo>
                  <a:pt x="147638" y="231775"/>
                </a:moveTo>
                <a:lnTo>
                  <a:pt x="161926" y="231775"/>
                </a:lnTo>
                <a:lnTo>
                  <a:pt x="161926" y="301625"/>
                </a:lnTo>
                <a:lnTo>
                  <a:pt x="147638" y="301625"/>
                </a:lnTo>
                <a:close/>
                <a:moveTo>
                  <a:pt x="35674" y="217487"/>
                </a:moveTo>
                <a:cubicBezTo>
                  <a:pt x="29084" y="217487"/>
                  <a:pt x="23813" y="222674"/>
                  <a:pt x="23813" y="229159"/>
                </a:cubicBezTo>
                <a:cubicBezTo>
                  <a:pt x="23813" y="229159"/>
                  <a:pt x="23813" y="229159"/>
                  <a:pt x="23813" y="297891"/>
                </a:cubicBezTo>
                <a:cubicBezTo>
                  <a:pt x="23813" y="304375"/>
                  <a:pt x="29084" y="309562"/>
                  <a:pt x="35674" y="309562"/>
                </a:cubicBezTo>
                <a:cubicBezTo>
                  <a:pt x="35674" y="309562"/>
                  <a:pt x="35674" y="309562"/>
                  <a:pt x="291352" y="309562"/>
                </a:cubicBezTo>
                <a:cubicBezTo>
                  <a:pt x="297942" y="309562"/>
                  <a:pt x="303213" y="304375"/>
                  <a:pt x="303213" y="297891"/>
                </a:cubicBezTo>
                <a:cubicBezTo>
                  <a:pt x="303213" y="297891"/>
                  <a:pt x="303213" y="297891"/>
                  <a:pt x="303213" y="229159"/>
                </a:cubicBezTo>
                <a:cubicBezTo>
                  <a:pt x="303213" y="222674"/>
                  <a:pt x="297942" y="217487"/>
                  <a:pt x="291352" y="217487"/>
                </a:cubicBezTo>
                <a:close/>
                <a:moveTo>
                  <a:pt x="167323" y="188595"/>
                </a:moveTo>
                <a:cubicBezTo>
                  <a:pt x="163513" y="188595"/>
                  <a:pt x="159703" y="189865"/>
                  <a:pt x="157163" y="193675"/>
                </a:cubicBezTo>
                <a:cubicBezTo>
                  <a:pt x="157163" y="193675"/>
                  <a:pt x="157163" y="193675"/>
                  <a:pt x="169863" y="193675"/>
                </a:cubicBezTo>
                <a:cubicBezTo>
                  <a:pt x="169863" y="189865"/>
                  <a:pt x="169863" y="187325"/>
                  <a:pt x="167323" y="188595"/>
                </a:cubicBezTo>
                <a:close/>
                <a:moveTo>
                  <a:pt x="275321" y="76200"/>
                </a:moveTo>
                <a:cubicBezTo>
                  <a:pt x="280579" y="76200"/>
                  <a:pt x="284522" y="77515"/>
                  <a:pt x="287151" y="81459"/>
                </a:cubicBezTo>
                <a:cubicBezTo>
                  <a:pt x="289780" y="85403"/>
                  <a:pt x="289780" y="89347"/>
                  <a:pt x="288465" y="93291"/>
                </a:cubicBezTo>
                <a:cubicBezTo>
                  <a:pt x="288465" y="93291"/>
                  <a:pt x="288465" y="93291"/>
                  <a:pt x="287151" y="95920"/>
                </a:cubicBezTo>
                <a:cubicBezTo>
                  <a:pt x="287151" y="95920"/>
                  <a:pt x="287151" y="95920"/>
                  <a:pt x="331840" y="118269"/>
                </a:cubicBezTo>
                <a:cubicBezTo>
                  <a:pt x="337097" y="120898"/>
                  <a:pt x="339726" y="127472"/>
                  <a:pt x="337097" y="132730"/>
                </a:cubicBezTo>
                <a:cubicBezTo>
                  <a:pt x="337097" y="132730"/>
                  <a:pt x="337097" y="132730"/>
                  <a:pt x="326582" y="153765"/>
                </a:cubicBezTo>
                <a:cubicBezTo>
                  <a:pt x="325268" y="156394"/>
                  <a:pt x="323954" y="159023"/>
                  <a:pt x="321325" y="159023"/>
                </a:cubicBezTo>
                <a:cubicBezTo>
                  <a:pt x="318696" y="160338"/>
                  <a:pt x="314753" y="160338"/>
                  <a:pt x="312124" y="159023"/>
                </a:cubicBezTo>
                <a:cubicBezTo>
                  <a:pt x="312124" y="159023"/>
                  <a:pt x="312124" y="159023"/>
                  <a:pt x="267435" y="136674"/>
                </a:cubicBezTo>
                <a:cubicBezTo>
                  <a:pt x="264806" y="140618"/>
                  <a:pt x="260863" y="143248"/>
                  <a:pt x="256920" y="143248"/>
                </a:cubicBezTo>
                <a:cubicBezTo>
                  <a:pt x="252977" y="144562"/>
                  <a:pt x="249034" y="141933"/>
                  <a:pt x="246405" y="137989"/>
                </a:cubicBezTo>
                <a:cubicBezTo>
                  <a:pt x="246405" y="137989"/>
                  <a:pt x="246405" y="137989"/>
                  <a:pt x="220117" y="99864"/>
                </a:cubicBezTo>
                <a:cubicBezTo>
                  <a:pt x="218803" y="95920"/>
                  <a:pt x="217488" y="90661"/>
                  <a:pt x="220117" y="86717"/>
                </a:cubicBezTo>
                <a:cubicBezTo>
                  <a:pt x="221431" y="84088"/>
                  <a:pt x="225375" y="81459"/>
                  <a:pt x="229318" y="80144"/>
                </a:cubicBezTo>
                <a:close/>
                <a:moveTo>
                  <a:pt x="166150" y="0"/>
                </a:moveTo>
                <a:cubicBezTo>
                  <a:pt x="210984" y="0"/>
                  <a:pt x="251862" y="23625"/>
                  <a:pt x="274279" y="59062"/>
                </a:cubicBezTo>
                <a:cubicBezTo>
                  <a:pt x="274279" y="59062"/>
                  <a:pt x="274279" y="59062"/>
                  <a:pt x="247906" y="61687"/>
                </a:cubicBezTo>
                <a:cubicBezTo>
                  <a:pt x="229445" y="39375"/>
                  <a:pt x="203072" y="24937"/>
                  <a:pt x="172743" y="23625"/>
                </a:cubicBezTo>
                <a:cubicBezTo>
                  <a:pt x="171424" y="23625"/>
                  <a:pt x="170106" y="24937"/>
                  <a:pt x="170106" y="24937"/>
                </a:cubicBezTo>
                <a:cubicBezTo>
                  <a:pt x="167468" y="30187"/>
                  <a:pt x="171424" y="31500"/>
                  <a:pt x="174061" y="34125"/>
                </a:cubicBezTo>
                <a:cubicBezTo>
                  <a:pt x="179336" y="36750"/>
                  <a:pt x="172743" y="39375"/>
                  <a:pt x="170106" y="40687"/>
                </a:cubicBezTo>
                <a:cubicBezTo>
                  <a:pt x="163512" y="40687"/>
                  <a:pt x="163512" y="35437"/>
                  <a:pt x="160875" y="31500"/>
                </a:cubicBezTo>
                <a:cubicBezTo>
                  <a:pt x="159556" y="30187"/>
                  <a:pt x="155600" y="28875"/>
                  <a:pt x="154282" y="27562"/>
                </a:cubicBezTo>
                <a:cubicBezTo>
                  <a:pt x="151644" y="27562"/>
                  <a:pt x="146370" y="28875"/>
                  <a:pt x="145051" y="30187"/>
                </a:cubicBezTo>
                <a:cubicBezTo>
                  <a:pt x="143733" y="32812"/>
                  <a:pt x="139777" y="32812"/>
                  <a:pt x="135821" y="32812"/>
                </a:cubicBezTo>
                <a:cubicBezTo>
                  <a:pt x="131865" y="34125"/>
                  <a:pt x="122634" y="36750"/>
                  <a:pt x="122634" y="39375"/>
                </a:cubicBezTo>
                <a:cubicBezTo>
                  <a:pt x="122634" y="42000"/>
                  <a:pt x="123953" y="44625"/>
                  <a:pt x="127909" y="44625"/>
                </a:cubicBezTo>
                <a:cubicBezTo>
                  <a:pt x="130546" y="44625"/>
                  <a:pt x="135821" y="42000"/>
                  <a:pt x="139777" y="43312"/>
                </a:cubicBezTo>
                <a:cubicBezTo>
                  <a:pt x="142414" y="44625"/>
                  <a:pt x="146370" y="42000"/>
                  <a:pt x="149007" y="44625"/>
                </a:cubicBezTo>
                <a:cubicBezTo>
                  <a:pt x="150326" y="47250"/>
                  <a:pt x="151644" y="51187"/>
                  <a:pt x="152963" y="53812"/>
                </a:cubicBezTo>
                <a:cubicBezTo>
                  <a:pt x="154282" y="57750"/>
                  <a:pt x="154282" y="60375"/>
                  <a:pt x="155600" y="63000"/>
                </a:cubicBezTo>
                <a:cubicBezTo>
                  <a:pt x="155600" y="65625"/>
                  <a:pt x="155600" y="68250"/>
                  <a:pt x="156919" y="68250"/>
                </a:cubicBezTo>
                <a:cubicBezTo>
                  <a:pt x="159556" y="68250"/>
                  <a:pt x="159556" y="65625"/>
                  <a:pt x="160875" y="65625"/>
                </a:cubicBezTo>
                <a:cubicBezTo>
                  <a:pt x="167468" y="64312"/>
                  <a:pt x="171424" y="69562"/>
                  <a:pt x="170106" y="74812"/>
                </a:cubicBezTo>
                <a:cubicBezTo>
                  <a:pt x="170106" y="77438"/>
                  <a:pt x="166150" y="81375"/>
                  <a:pt x="159556" y="82688"/>
                </a:cubicBezTo>
                <a:cubicBezTo>
                  <a:pt x="159556" y="82688"/>
                  <a:pt x="149007" y="81375"/>
                  <a:pt x="143733" y="72187"/>
                </a:cubicBezTo>
                <a:cubicBezTo>
                  <a:pt x="137139" y="61687"/>
                  <a:pt x="126590" y="56437"/>
                  <a:pt x="126590" y="56437"/>
                </a:cubicBezTo>
                <a:cubicBezTo>
                  <a:pt x="126590" y="56437"/>
                  <a:pt x="119997" y="49875"/>
                  <a:pt x="113404" y="48562"/>
                </a:cubicBezTo>
                <a:cubicBezTo>
                  <a:pt x="110766" y="48562"/>
                  <a:pt x="102854" y="52500"/>
                  <a:pt x="102854" y="52500"/>
                </a:cubicBezTo>
                <a:cubicBezTo>
                  <a:pt x="102854" y="52500"/>
                  <a:pt x="87031" y="66937"/>
                  <a:pt x="85712" y="69562"/>
                </a:cubicBezTo>
                <a:cubicBezTo>
                  <a:pt x="84393" y="72187"/>
                  <a:pt x="77800" y="84000"/>
                  <a:pt x="79119" y="89250"/>
                </a:cubicBezTo>
                <a:cubicBezTo>
                  <a:pt x="80437" y="93188"/>
                  <a:pt x="80437" y="103688"/>
                  <a:pt x="88349" y="105000"/>
                </a:cubicBezTo>
                <a:cubicBezTo>
                  <a:pt x="96261" y="106313"/>
                  <a:pt x="98898" y="112875"/>
                  <a:pt x="100217" y="114188"/>
                </a:cubicBezTo>
                <a:cubicBezTo>
                  <a:pt x="102854" y="115500"/>
                  <a:pt x="105492" y="118125"/>
                  <a:pt x="108129" y="116813"/>
                </a:cubicBezTo>
                <a:cubicBezTo>
                  <a:pt x="109448" y="116813"/>
                  <a:pt x="114722" y="123375"/>
                  <a:pt x="112085" y="123375"/>
                </a:cubicBezTo>
                <a:cubicBezTo>
                  <a:pt x="109448" y="124688"/>
                  <a:pt x="102854" y="122063"/>
                  <a:pt x="101536" y="123375"/>
                </a:cubicBezTo>
                <a:cubicBezTo>
                  <a:pt x="100217" y="126000"/>
                  <a:pt x="97580" y="135188"/>
                  <a:pt x="98898" y="141750"/>
                </a:cubicBezTo>
                <a:cubicBezTo>
                  <a:pt x="98898" y="147000"/>
                  <a:pt x="94942" y="157500"/>
                  <a:pt x="93624" y="164063"/>
                </a:cubicBezTo>
                <a:cubicBezTo>
                  <a:pt x="93624" y="168000"/>
                  <a:pt x="93624" y="182438"/>
                  <a:pt x="97580" y="194250"/>
                </a:cubicBezTo>
                <a:cubicBezTo>
                  <a:pt x="97580" y="194250"/>
                  <a:pt x="97580" y="194250"/>
                  <a:pt x="145051" y="194250"/>
                </a:cubicBezTo>
                <a:cubicBezTo>
                  <a:pt x="150326" y="189000"/>
                  <a:pt x="156919" y="179813"/>
                  <a:pt x="159556" y="174563"/>
                </a:cubicBezTo>
                <a:cubicBezTo>
                  <a:pt x="162194" y="169313"/>
                  <a:pt x="170106" y="156188"/>
                  <a:pt x="176699" y="152250"/>
                </a:cubicBezTo>
                <a:cubicBezTo>
                  <a:pt x="184611" y="149625"/>
                  <a:pt x="192523" y="145688"/>
                  <a:pt x="193841" y="143063"/>
                </a:cubicBezTo>
                <a:cubicBezTo>
                  <a:pt x="195160" y="140438"/>
                  <a:pt x="200434" y="137813"/>
                  <a:pt x="195160" y="136500"/>
                </a:cubicBezTo>
                <a:cubicBezTo>
                  <a:pt x="189885" y="135188"/>
                  <a:pt x="185929" y="132563"/>
                  <a:pt x="185929" y="129938"/>
                </a:cubicBezTo>
                <a:cubicBezTo>
                  <a:pt x="185929" y="126000"/>
                  <a:pt x="184611" y="122063"/>
                  <a:pt x="181973" y="118125"/>
                </a:cubicBezTo>
                <a:cubicBezTo>
                  <a:pt x="180655" y="114188"/>
                  <a:pt x="175380" y="105000"/>
                  <a:pt x="175380" y="102375"/>
                </a:cubicBezTo>
                <a:cubicBezTo>
                  <a:pt x="174061" y="98438"/>
                  <a:pt x="178017" y="91875"/>
                  <a:pt x="179336" y="94500"/>
                </a:cubicBezTo>
                <a:cubicBezTo>
                  <a:pt x="180655" y="97125"/>
                  <a:pt x="184611" y="108938"/>
                  <a:pt x="187248" y="112875"/>
                </a:cubicBezTo>
                <a:cubicBezTo>
                  <a:pt x="188567" y="115500"/>
                  <a:pt x="192523" y="123375"/>
                  <a:pt x="197797" y="122063"/>
                </a:cubicBezTo>
                <a:cubicBezTo>
                  <a:pt x="200434" y="120750"/>
                  <a:pt x="207028" y="119438"/>
                  <a:pt x="212302" y="118125"/>
                </a:cubicBezTo>
                <a:cubicBezTo>
                  <a:pt x="212302" y="118125"/>
                  <a:pt x="212302" y="118125"/>
                  <a:pt x="242632" y="165375"/>
                </a:cubicBezTo>
                <a:cubicBezTo>
                  <a:pt x="246588" y="170625"/>
                  <a:pt x="251862" y="173250"/>
                  <a:pt x="257137" y="173250"/>
                </a:cubicBezTo>
                <a:cubicBezTo>
                  <a:pt x="258455" y="173250"/>
                  <a:pt x="258455" y="173250"/>
                  <a:pt x="258455" y="173250"/>
                </a:cubicBezTo>
                <a:cubicBezTo>
                  <a:pt x="265049" y="173250"/>
                  <a:pt x="270323" y="169313"/>
                  <a:pt x="272961" y="162750"/>
                </a:cubicBezTo>
                <a:cubicBezTo>
                  <a:pt x="272961" y="162750"/>
                  <a:pt x="272961" y="162750"/>
                  <a:pt x="274279" y="160125"/>
                </a:cubicBezTo>
                <a:cubicBezTo>
                  <a:pt x="274279" y="160125"/>
                  <a:pt x="274279" y="160125"/>
                  <a:pt x="290103" y="168000"/>
                </a:cubicBezTo>
                <a:cubicBezTo>
                  <a:pt x="287466" y="177188"/>
                  <a:pt x="283510" y="185063"/>
                  <a:pt x="278235" y="194250"/>
                </a:cubicBezTo>
                <a:cubicBezTo>
                  <a:pt x="278235" y="194250"/>
                  <a:pt x="278235" y="194250"/>
                  <a:pt x="305927" y="194250"/>
                </a:cubicBezTo>
                <a:cubicBezTo>
                  <a:pt x="317795" y="194250"/>
                  <a:pt x="327025" y="202125"/>
                  <a:pt x="327025" y="213938"/>
                </a:cubicBezTo>
                <a:cubicBezTo>
                  <a:pt x="327025" y="213938"/>
                  <a:pt x="327025" y="213938"/>
                  <a:pt x="327025" y="312375"/>
                </a:cubicBezTo>
                <a:cubicBezTo>
                  <a:pt x="327025" y="324188"/>
                  <a:pt x="317795" y="333375"/>
                  <a:pt x="305927" y="333375"/>
                </a:cubicBezTo>
                <a:cubicBezTo>
                  <a:pt x="305927" y="333375"/>
                  <a:pt x="305927" y="333375"/>
                  <a:pt x="19779" y="333375"/>
                </a:cubicBezTo>
                <a:cubicBezTo>
                  <a:pt x="9230" y="333375"/>
                  <a:pt x="0" y="324188"/>
                  <a:pt x="0" y="312375"/>
                </a:cubicBezTo>
                <a:cubicBezTo>
                  <a:pt x="0" y="312375"/>
                  <a:pt x="0" y="312375"/>
                  <a:pt x="0" y="211313"/>
                </a:cubicBezTo>
                <a:cubicBezTo>
                  <a:pt x="0" y="202125"/>
                  <a:pt x="7912" y="194250"/>
                  <a:pt x="18461" y="194250"/>
                </a:cubicBezTo>
                <a:cubicBezTo>
                  <a:pt x="18461" y="194250"/>
                  <a:pt x="18461" y="194250"/>
                  <a:pt x="54064" y="194250"/>
                </a:cubicBezTo>
                <a:cubicBezTo>
                  <a:pt x="42197" y="174563"/>
                  <a:pt x="36922" y="153563"/>
                  <a:pt x="36922" y="129938"/>
                </a:cubicBezTo>
                <a:cubicBezTo>
                  <a:pt x="36922" y="57750"/>
                  <a:pt x="94942" y="0"/>
                  <a:pt x="166150" y="0"/>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1" name="箭头: 五边形 81"/>
          <p:cNvSpPr/>
          <p:nvPr/>
        </p:nvSpPr>
        <p:spPr>
          <a:xfrm>
            <a:off x="8531860" y="1790700"/>
            <a:ext cx="2614930" cy="1535430"/>
          </a:xfrm>
          <a:prstGeom prst="homePlate">
            <a:avLst/>
          </a:prstGeom>
          <a:solidFill>
            <a:srgbClr val="77ACE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endParaRPr>
              <a:cs typeface="+mn-ea"/>
              <a:sym typeface="+mn-lt"/>
            </a:endParaRPr>
          </a:p>
        </p:txBody>
      </p:sp>
      <p:sp>
        <p:nvSpPr>
          <p:cNvPr id="24" name="任意多边形: 形状 89"/>
          <p:cNvSpPr/>
          <p:nvPr/>
        </p:nvSpPr>
        <p:spPr bwMode="auto">
          <a:xfrm>
            <a:off x="8677275" y="2113915"/>
            <a:ext cx="323850" cy="390525"/>
          </a:xfrm>
          <a:custGeom>
            <a:avLst/>
            <a:gdLst>
              <a:gd name="connsiteX0" fmla="*/ 127000 w 252413"/>
              <a:gd name="connsiteY0" fmla="*/ 292100 h 338138"/>
              <a:gd name="connsiteX1" fmla="*/ 111125 w 252413"/>
              <a:gd name="connsiteY1" fmla="*/ 307975 h 338138"/>
              <a:gd name="connsiteX2" fmla="*/ 127000 w 252413"/>
              <a:gd name="connsiteY2" fmla="*/ 323850 h 338138"/>
              <a:gd name="connsiteX3" fmla="*/ 142875 w 252413"/>
              <a:gd name="connsiteY3" fmla="*/ 307975 h 338138"/>
              <a:gd name="connsiteX4" fmla="*/ 127000 w 252413"/>
              <a:gd name="connsiteY4" fmla="*/ 292100 h 338138"/>
              <a:gd name="connsiteX5" fmla="*/ 60637 w 252413"/>
              <a:gd name="connsiteY5" fmla="*/ 241300 h 338138"/>
              <a:gd name="connsiteX6" fmla="*/ 123259 w 252413"/>
              <a:gd name="connsiteY6" fmla="*/ 241300 h 338138"/>
              <a:gd name="connsiteX7" fmla="*/ 128588 w 252413"/>
              <a:gd name="connsiteY7" fmla="*/ 248356 h 338138"/>
              <a:gd name="connsiteX8" fmla="*/ 123259 w 252413"/>
              <a:gd name="connsiteY8" fmla="*/ 254000 h 338138"/>
              <a:gd name="connsiteX9" fmla="*/ 60637 w 252413"/>
              <a:gd name="connsiteY9" fmla="*/ 254000 h 338138"/>
              <a:gd name="connsiteX10" fmla="*/ 53975 w 252413"/>
              <a:gd name="connsiteY10" fmla="*/ 248356 h 338138"/>
              <a:gd name="connsiteX11" fmla="*/ 60637 w 252413"/>
              <a:gd name="connsiteY11" fmla="*/ 241300 h 338138"/>
              <a:gd name="connsiteX12" fmla="*/ 60637 w 252413"/>
              <a:gd name="connsiteY12" fmla="*/ 219075 h 338138"/>
              <a:gd name="connsiteX13" fmla="*/ 123259 w 252413"/>
              <a:gd name="connsiteY13" fmla="*/ 219075 h 338138"/>
              <a:gd name="connsiteX14" fmla="*/ 128588 w 252413"/>
              <a:gd name="connsiteY14" fmla="*/ 224720 h 338138"/>
              <a:gd name="connsiteX15" fmla="*/ 123259 w 252413"/>
              <a:gd name="connsiteY15" fmla="*/ 231775 h 338138"/>
              <a:gd name="connsiteX16" fmla="*/ 60637 w 252413"/>
              <a:gd name="connsiteY16" fmla="*/ 231775 h 338138"/>
              <a:gd name="connsiteX17" fmla="*/ 53975 w 252413"/>
              <a:gd name="connsiteY17" fmla="*/ 224720 h 338138"/>
              <a:gd name="connsiteX18" fmla="*/ 60637 w 252413"/>
              <a:gd name="connsiteY18" fmla="*/ 219075 h 338138"/>
              <a:gd name="connsiteX19" fmla="*/ 60637 w 252413"/>
              <a:gd name="connsiteY19" fmla="*/ 196850 h 338138"/>
              <a:gd name="connsiteX20" fmla="*/ 123259 w 252413"/>
              <a:gd name="connsiteY20" fmla="*/ 196850 h 338138"/>
              <a:gd name="connsiteX21" fmla="*/ 128588 w 252413"/>
              <a:gd name="connsiteY21" fmla="*/ 202407 h 338138"/>
              <a:gd name="connsiteX22" fmla="*/ 123259 w 252413"/>
              <a:gd name="connsiteY22" fmla="*/ 207963 h 338138"/>
              <a:gd name="connsiteX23" fmla="*/ 60637 w 252413"/>
              <a:gd name="connsiteY23" fmla="*/ 207963 h 338138"/>
              <a:gd name="connsiteX24" fmla="*/ 53975 w 252413"/>
              <a:gd name="connsiteY24" fmla="*/ 202407 h 338138"/>
              <a:gd name="connsiteX25" fmla="*/ 60637 w 252413"/>
              <a:gd name="connsiteY25" fmla="*/ 196850 h 338138"/>
              <a:gd name="connsiteX26" fmla="*/ 60637 w 252413"/>
              <a:gd name="connsiteY26" fmla="*/ 174625 h 338138"/>
              <a:gd name="connsiteX27" fmla="*/ 123259 w 252413"/>
              <a:gd name="connsiteY27" fmla="*/ 174625 h 338138"/>
              <a:gd name="connsiteX28" fmla="*/ 128588 w 252413"/>
              <a:gd name="connsiteY28" fmla="*/ 180182 h 338138"/>
              <a:gd name="connsiteX29" fmla="*/ 123259 w 252413"/>
              <a:gd name="connsiteY29" fmla="*/ 185738 h 338138"/>
              <a:gd name="connsiteX30" fmla="*/ 60637 w 252413"/>
              <a:gd name="connsiteY30" fmla="*/ 185738 h 338138"/>
              <a:gd name="connsiteX31" fmla="*/ 53975 w 252413"/>
              <a:gd name="connsiteY31" fmla="*/ 180182 h 338138"/>
              <a:gd name="connsiteX32" fmla="*/ 60637 w 252413"/>
              <a:gd name="connsiteY32" fmla="*/ 174625 h 338138"/>
              <a:gd name="connsiteX33" fmla="*/ 149784 w 252413"/>
              <a:gd name="connsiteY33" fmla="*/ 155575 h 338138"/>
              <a:gd name="connsiteX34" fmla="*/ 188356 w 252413"/>
              <a:gd name="connsiteY34" fmla="*/ 155575 h 338138"/>
              <a:gd name="connsiteX35" fmla="*/ 193676 w 252413"/>
              <a:gd name="connsiteY35" fmla="*/ 160852 h 338138"/>
              <a:gd name="connsiteX36" fmla="*/ 193676 w 252413"/>
              <a:gd name="connsiteY36" fmla="*/ 242642 h 338138"/>
              <a:gd name="connsiteX37" fmla="*/ 188356 w 252413"/>
              <a:gd name="connsiteY37" fmla="*/ 249238 h 338138"/>
              <a:gd name="connsiteX38" fmla="*/ 149784 w 252413"/>
              <a:gd name="connsiteY38" fmla="*/ 249238 h 338138"/>
              <a:gd name="connsiteX39" fmla="*/ 144463 w 252413"/>
              <a:gd name="connsiteY39" fmla="*/ 242642 h 338138"/>
              <a:gd name="connsiteX40" fmla="*/ 144463 w 252413"/>
              <a:gd name="connsiteY40" fmla="*/ 160852 h 338138"/>
              <a:gd name="connsiteX41" fmla="*/ 149784 w 252413"/>
              <a:gd name="connsiteY41" fmla="*/ 155575 h 338138"/>
              <a:gd name="connsiteX42" fmla="*/ 60637 w 252413"/>
              <a:gd name="connsiteY42" fmla="*/ 150813 h 338138"/>
              <a:gd name="connsiteX43" fmla="*/ 123259 w 252413"/>
              <a:gd name="connsiteY43" fmla="*/ 150813 h 338138"/>
              <a:gd name="connsiteX44" fmla="*/ 128588 w 252413"/>
              <a:gd name="connsiteY44" fmla="*/ 156987 h 338138"/>
              <a:gd name="connsiteX45" fmla="*/ 123259 w 252413"/>
              <a:gd name="connsiteY45" fmla="*/ 161926 h 338138"/>
              <a:gd name="connsiteX46" fmla="*/ 60637 w 252413"/>
              <a:gd name="connsiteY46" fmla="*/ 161926 h 338138"/>
              <a:gd name="connsiteX47" fmla="*/ 53975 w 252413"/>
              <a:gd name="connsiteY47" fmla="*/ 156987 h 338138"/>
              <a:gd name="connsiteX48" fmla="*/ 60637 w 252413"/>
              <a:gd name="connsiteY48" fmla="*/ 150813 h 338138"/>
              <a:gd name="connsiteX49" fmla="*/ 59267 w 252413"/>
              <a:gd name="connsiteY49" fmla="*/ 128588 h 338138"/>
              <a:gd name="connsiteX50" fmla="*/ 191559 w 252413"/>
              <a:gd name="connsiteY50" fmla="*/ 128588 h 338138"/>
              <a:gd name="connsiteX51" fmla="*/ 196850 w 252413"/>
              <a:gd name="connsiteY51" fmla="*/ 133527 h 338138"/>
              <a:gd name="connsiteX52" fmla="*/ 191559 w 252413"/>
              <a:gd name="connsiteY52" fmla="*/ 139701 h 338138"/>
              <a:gd name="connsiteX53" fmla="*/ 59267 w 252413"/>
              <a:gd name="connsiteY53" fmla="*/ 139701 h 338138"/>
              <a:gd name="connsiteX54" fmla="*/ 53975 w 252413"/>
              <a:gd name="connsiteY54" fmla="*/ 133527 h 338138"/>
              <a:gd name="connsiteX55" fmla="*/ 59267 w 252413"/>
              <a:gd name="connsiteY55" fmla="*/ 128588 h 338138"/>
              <a:gd name="connsiteX56" fmla="*/ 127568 w 252413"/>
              <a:gd name="connsiteY56" fmla="*/ 106363 h 338138"/>
              <a:gd name="connsiteX57" fmla="*/ 191522 w 252413"/>
              <a:gd name="connsiteY57" fmla="*/ 106363 h 338138"/>
              <a:gd name="connsiteX58" fmla="*/ 196851 w 252413"/>
              <a:gd name="connsiteY58" fmla="*/ 111125 h 338138"/>
              <a:gd name="connsiteX59" fmla="*/ 191522 w 252413"/>
              <a:gd name="connsiteY59" fmla="*/ 115888 h 338138"/>
              <a:gd name="connsiteX60" fmla="*/ 127568 w 252413"/>
              <a:gd name="connsiteY60" fmla="*/ 115888 h 338138"/>
              <a:gd name="connsiteX61" fmla="*/ 122238 w 252413"/>
              <a:gd name="connsiteY61" fmla="*/ 111125 h 338138"/>
              <a:gd name="connsiteX62" fmla="*/ 127568 w 252413"/>
              <a:gd name="connsiteY62" fmla="*/ 106363 h 338138"/>
              <a:gd name="connsiteX63" fmla="*/ 127568 w 252413"/>
              <a:gd name="connsiteY63" fmla="*/ 84138 h 338138"/>
              <a:gd name="connsiteX64" fmla="*/ 191522 w 252413"/>
              <a:gd name="connsiteY64" fmla="*/ 84138 h 338138"/>
              <a:gd name="connsiteX65" fmla="*/ 196851 w 252413"/>
              <a:gd name="connsiteY65" fmla="*/ 88900 h 338138"/>
              <a:gd name="connsiteX66" fmla="*/ 191522 w 252413"/>
              <a:gd name="connsiteY66" fmla="*/ 93663 h 338138"/>
              <a:gd name="connsiteX67" fmla="*/ 127568 w 252413"/>
              <a:gd name="connsiteY67" fmla="*/ 93663 h 338138"/>
              <a:gd name="connsiteX68" fmla="*/ 122238 w 252413"/>
              <a:gd name="connsiteY68" fmla="*/ 88900 h 338138"/>
              <a:gd name="connsiteX69" fmla="*/ 127568 w 252413"/>
              <a:gd name="connsiteY69" fmla="*/ 84138 h 338138"/>
              <a:gd name="connsiteX70" fmla="*/ 64136 w 252413"/>
              <a:gd name="connsiteY70" fmla="*/ 65088 h 338138"/>
              <a:gd name="connsiteX71" fmla="*/ 107316 w 252413"/>
              <a:gd name="connsiteY71" fmla="*/ 65088 h 338138"/>
              <a:gd name="connsiteX72" fmla="*/ 112713 w 252413"/>
              <a:gd name="connsiteY72" fmla="*/ 71702 h 338138"/>
              <a:gd name="connsiteX73" fmla="*/ 112713 w 252413"/>
              <a:gd name="connsiteY73" fmla="*/ 106098 h 338138"/>
              <a:gd name="connsiteX74" fmla="*/ 107316 w 252413"/>
              <a:gd name="connsiteY74" fmla="*/ 112713 h 338138"/>
              <a:gd name="connsiteX75" fmla="*/ 64136 w 252413"/>
              <a:gd name="connsiteY75" fmla="*/ 112713 h 338138"/>
              <a:gd name="connsiteX76" fmla="*/ 58738 w 252413"/>
              <a:gd name="connsiteY76" fmla="*/ 106098 h 338138"/>
              <a:gd name="connsiteX77" fmla="*/ 58738 w 252413"/>
              <a:gd name="connsiteY77" fmla="*/ 71702 h 338138"/>
              <a:gd name="connsiteX78" fmla="*/ 64136 w 252413"/>
              <a:gd name="connsiteY78" fmla="*/ 65088 h 338138"/>
              <a:gd name="connsiteX79" fmla="*/ 127568 w 252413"/>
              <a:gd name="connsiteY79" fmla="*/ 60325 h 338138"/>
              <a:gd name="connsiteX80" fmla="*/ 191522 w 252413"/>
              <a:gd name="connsiteY80" fmla="*/ 60325 h 338138"/>
              <a:gd name="connsiteX81" fmla="*/ 196851 w 252413"/>
              <a:gd name="connsiteY81" fmla="*/ 66499 h 338138"/>
              <a:gd name="connsiteX82" fmla="*/ 191522 w 252413"/>
              <a:gd name="connsiteY82" fmla="*/ 71438 h 338138"/>
              <a:gd name="connsiteX83" fmla="*/ 127568 w 252413"/>
              <a:gd name="connsiteY83" fmla="*/ 71438 h 338138"/>
              <a:gd name="connsiteX84" fmla="*/ 122238 w 252413"/>
              <a:gd name="connsiteY84" fmla="*/ 66499 h 338138"/>
              <a:gd name="connsiteX85" fmla="*/ 127568 w 252413"/>
              <a:gd name="connsiteY85" fmla="*/ 60325 h 338138"/>
              <a:gd name="connsiteX86" fmla="*/ 42572 w 252413"/>
              <a:gd name="connsiteY86" fmla="*/ 34925 h 338138"/>
              <a:gd name="connsiteX87" fmla="*/ 33338 w 252413"/>
              <a:gd name="connsiteY87" fmla="*/ 44126 h 338138"/>
              <a:gd name="connsiteX88" fmla="*/ 33338 w 252413"/>
              <a:gd name="connsiteY88" fmla="*/ 279400 h 338138"/>
              <a:gd name="connsiteX89" fmla="*/ 220663 w 252413"/>
              <a:gd name="connsiteY89" fmla="*/ 279400 h 338138"/>
              <a:gd name="connsiteX90" fmla="*/ 220663 w 252413"/>
              <a:gd name="connsiteY90" fmla="*/ 44126 h 338138"/>
              <a:gd name="connsiteX91" fmla="*/ 211429 w 252413"/>
              <a:gd name="connsiteY91" fmla="*/ 34925 h 338138"/>
              <a:gd name="connsiteX92" fmla="*/ 42572 w 252413"/>
              <a:gd name="connsiteY92" fmla="*/ 34925 h 338138"/>
              <a:gd name="connsiteX93" fmla="*/ 42069 w 252413"/>
              <a:gd name="connsiteY93" fmla="*/ 0 h 338138"/>
              <a:gd name="connsiteX94" fmla="*/ 210344 w 252413"/>
              <a:gd name="connsiteY94" fmla="*/ 0 h 338138"/>
              <a:gd name="connsiteX95" fmla="*/ 252413 w 252413"/>
              <a:gd name="connsiteY95" fmla="*/ 43588 h 338138"/>
              <a:gd name="connsiteX96" fmla="*/ 252413 w 252413"/>
              <a:gd name="connsiteY96" fmla="*/ 294550 h 338138"/>
              <a:gd name="connsiteX97" fmla="*/ 210344 w 252413"/>
              <a:gd name="connsiteY97" fmla="*/ 338138 h 338138"/>
              <a:gd name="connsiteX98" fmla="*/ 42069 w 252413"/>
              <a:gd name="connsiteY98" fmla="*/ 338138 h 338138"/>
              <a:gd name="connsiteX99" fmla="*/ 0 w 252413"/>
              <a:gd name="connsiteY99" fmla="*/ 294550 h 338138"/>
              <a:gd name="connsiteX100" fmla="*/ 0 w 252413"/>
              <a:gd name="connsiteY100" fmla="*/ 43588 h 338138"/>
              <a:gd name="connsiteX101" fmla="*/ 42069 w 252413"/>
              <a:gd name="connsiteY10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2413" h="338138">
                <a:moveTo>
                  <a:pt x="127000" y="292100"/>
                </a:moveTo>
                <a:cubicBezTo>
                  <a:pt x="118232" y="292100"/>
                  <a:pt x="111125" y="299207"/>
                  <a:pt x="111125" y="307975"/>
                </a:cubicBezTo>
                <a:cubicBezTo>
                  <a:pt x="111125" y="316743"/>
                  <a:pt x="118232" y="323850"/>
                  <a:pt x="127000" y="323850"/>
                </a:cubicBezTo>
                <a:cubicBezTo>
                  <a:pt x="135768" y="323850"/>
                  <a:pt x="142875" y="316743"/>
                  <a:pt x="142875" y="307975"/>
                </a:cubicBezTo>
                <a:cubicBezTo>
                  <a:pt x="142875" y="299207"/>
                  <a:pt x="135768" y="292100"/>
                  <a:pt x="127000" y="292100"/>
                </a:cubicBezTo>
                <a:close/>
                <a:moveTo>
                  <a:pt x="60637" y="241300"/>
                </a:moveTo>
                <a:cubicBezTo>
                  <a:pt x="60637" y="241300"/>
                  <a:pt x="60637" y="241300"/>
                  <a:pt x="123259" y="241300"/>
                </a:cubicBezTo>
                <a:cubicBezTo>
                  <a:pt x="127256" y="241300"/>
                  <a:pt x="128588" y="244122"/>
                  <a:pt x="128588" y="248356"/>
                </a:cubicBezTo>
                <a:cubicBezTo>
                  <a:pt x="128588" y="251178"/>
                  <a:pt x="127256" y="254000"/>
                  <a:pt x="123259" y="254000"/>
                </a:cubicBezTo>
                <a:cubicBezTo>
                  <a:pt x="123259" y="254000"/>
                  <a:pt x="123259" y="254000"/>
                  <a:pt x="60637" y="254000"/>
                </a:cubicBezTo>
                <a:cubicBezTo>
                  <a:pt x="56640" y="254000"/>
                  <a:pt x="53975" y="251178"/>
                  <a:pt x="53975" y="248356"/>
                </a:cubicBezTo>
                <a:cubicBezTo>
                  <a:pt x="53975" y="244122"/>
                  <a:pt x="56640" y="241300"/>
                  <a:pt x="60637" y="241300"/>
                </a:cubicBezTo>
                <a:close/>
                <a:moveTo>
                  <a:pt x="60637" y="219075"/>
                </a:moveTo>
                <a:cubicBezTo>
                  <a:pt x="60637" y="219075"/>
                  <a:pt x="60637" y="219075"/>
                  <a:pt x="123259" y="219075"/>
                </a:cubicBezTo>
                <a:cubicBezTo>
                  <a:pt x="127256" y="219075"/>
                  <a:pt x="128588" y="221897"/>
                  <a:pt x="128588" y="224720"/>
                </a:cubicBezTo>
                <a:cubicBezTo>
                  <a:pt x="128588" y="228953"/>
                  <a:pt x="127256" y="231775"/>
                  <a:pt x="123259" y="231775"/>
                </a:cubicBezTo>
                <a:cubicBezTo>
                  <a:pt x="123259" y="231775"/>
                  <a:pt x="123259" y="231775"/>
                  <a:pt x="60637" y="231775"/>
                </a:cubicBezTo>
                <a:cubicBezTo>
                  <a:pt x="56640" y="231775"/>
                  <a:pt x="53975" y="228953"/>
                  <a:pt x="53975" y="224720"/>
                </a:cubicBezTo>
                <a:cubicBezTo>
                  <a:pt x="53975" y="221897"/>
                  <a:pt x="56640" y="219075"/>
                  <a:pt x="60637" y="219075"/>
                </a:cubicBezTo>
                <a:close/>
                <a:moveTo>
                  <a:pt x="60637" y="196850"/>
                </a:moveTo>
                <a:cubicBezTo>
                  <a:pt x="60637" y="196850"/>
                  <a:pt x="60637" y="196850"/>
                  <a:pt x="123259" y="196850"/>
                </a:cubicBezTo>
                <a:cubicBezTo>
                  <a:pt x="127256" y="196850"/>
                  <a:pt x="128588" y="199628"/>
                  <a:pt x="128588" y="202407"/>
                </a:cubicBezTo>
                <a:cubicBezTo>
                  <a:pt x="128588" y="206574"/>
                  <a:pt x="127256" y="207963"/>
                  <a:pt x="123259" y="207963"/>
                </a:cubicBezTo>
                <a:cubicBezTo>
                  <a:pt x="123259" y="207963"/>
                  <a:pt x="123259" y="207963"/>
                  <a:pt x="60637" y="207963"/>
                </a:cubicBezTo>
                <a:cubicBezTo>
                  <a:pt x="56640" y="207963"/>
                  <a:pt x="53975" y="206574"/>
                  <a:pt x="53975" y="202407"/>
                </a:cubicBezTo>
                <a:cubicBezTo>
                  <a:pt x="53975" y="199628"/>
                  <a:pt x="56640" y="196850"/>
                  <a:pt x="60637" y="196850"/>
                </a:cubicBezTo>
                <a:close/>
                <a:moveTo>
                  <a:pt x="60637" y="174625"/>
                </a:moveTo>
                <a:cubicBezTo>
                  <a:pt x="60637" y="174625"/>
                  <a:pt x="60637" y="174625"/>
                  <a:pt x="123259" y="174625"/>
                </a:cubicBezTo>
                <a:cubicBezTo>
                  <a:pt x="127256" y="174625"/>
                  <a:pt x="128588" y="177403"/>
                  <a:pt x="128588" y="180182"/>
                </a:cubicBezTo>
                <a:cubicBezTo>
                  <a:pt x="128588" y="182960"/>
                  <a:pt x="127256" y="185738"/>
                  <a:pt x="123259" y="185738"/>
                </a:cubicBezTo>
                <a:cubicBezTo>
                  <a:pt x="123259" y="185738"/>
                  <a:pt x="123259" y="185738"/>
                  <a:pt x="60637" y="185738"/>
                </a:cubicBezTo>
                <a:cubicBezTo>
                  <a:pt x="56640" y="185738"/>
                  <a:pt x="53975" y="182960"/>
                  <a:pt x="53975" y="180182"/>
                </a:cubicBezTo>
                <a:cubicBezTo>
                  <a:pt x="53975" y="177403"/>
                  <a:pt x="56640" y="174625"/>
                  <a:pt x="60637" y="174625"/>
                </a:cubicBezTo>
                <a:close/>
                <a:moveTo>
                  <a:pt x="149784" y="155575"/>
                </a:moveTo>
                <a:cubicBezTo>
                  <a:pt x="149784" y="155575"/>
                  <a:pt x="149784" y="155575"/>
                  <a:pt x="188356" y="155575"/>
                </a:cubicBezTo>
                <a:cubicBezTo>
                  <a:pt x="191016" y="155575"/>
                  <a:pt x="193676" y="158214"/>
                  <a:pt x="193676" y="160852"/>
                </a:cubicBezTo>
                <a:cubicBezTo>
                  <a:pt x="193676" y="160852"/>
                  <a:pt x="193676" y="160852"/>
                  <a:pt x="193676" y="242642"/>
                </a:cubicBezTo>
                <a:cubicBezTo>
                  <a:pt x="193676" y="246600"/>
                  <a:pt x="191016" y="249238"/>
                  <a:pt x="188356" y="249238"/>
                </a:cubicBezTo>
                <a:cubicBezTo>
                  <a:pt x="188356" y="249238"/>
                  <a:pt x="188356" y="249238"/>
                  <a:pt x="149784" y="249238"/>
                </a:cubicBezTo>
                <a:cubicBezTo>
                  <a:pt x="147123" y="249238"/>
                  <a:pt x="144463" y="246600"/>
                  <a:pt x="144463" y="242642"/>
                </a:cubicBezTo>
                <a:cubicBezTo>
                  <a:pt x="144463" y="242642"/>
                  <a:pt x="144463" y="242642"/>
                  <a:pt x="144463" y="160852"/>
                </a:cubicBezTo>
                <a:cubicBezTo>
                  <a:pt x="144463" y="158214"/>
                  <a:pt x="147123" y="155575"/>
                  <a:pt x="149784" y="155575"/>
                </a:cubicBezTo>
                <a:close/>
                <a:moveTo>
                  <a:pt x="60637" y="150813"/>
                </a:moveTo>
                <a:cubicBezTo>
                  <a:pt x="60637" y="150813"/>
                  <a:pt x="60637" y="150813"/>
                  <a:pt x="123259" y="150813"/>
                </a:cubicBezTo>
                <a:cubicBezTo>
                  <a:pt x="127256" y="150813"/>
                  <a:pt x="128588" y="153283"/>
                  <a:pt x="128588" y="156987"/>
                </a:cubicBezTo>
                <a:cubicBezTo>
                  <a:pt x="128588" y="159457"/>
                  <a:pt x="127256" y="161926"/>
                  <a:pt x="123259" y="161926"/>
                </a:cubicBezTo>
                <a:cubicBezTo>
                  <a:pt x="123259" y="161926"/>
                  <a:pt x="123259" y="161926"/>
                  <a:pt x="60637" y="161926"/>
                </a:cubicBezTo>
                <a:cubicBezTo>
                  <a:pt x="56640" y="161926"/>
                  <a:pt x="53975" y="159457"/>
                  <a:pt x="53975" y="156987"/>
                </a:cubicBezTo>
                <a:cubicBezTo>
                  <a:pt x="53975" y="153283"/>
                  <a:pt x="56640" y="150813"/>
                  <a:pt x="60637" y="150813"/>
                </a:cubicBezTo>
                <a:close/>
                <a:moveTo>
                  <a:pt x="59267" y="128588"/>
                </a:moveTo>
                <a:cubicBezTo>
                  <a:pt x="59267" y="128588"/>
                  <a:pt x="59267" y="128588"/>
                  <a:pt x="191559" y="128588"/>
                </a:cubicBezTo>
                <a:cubicBezTo>
                  <a:pt x="194204" y="128588"/>
                  <a:pt x="196850" y="131058"/>
                  <a:pt x="196850" y="133527"/>
                </a:cubicBezTo>
                <a:cubicBezTo>
                  <a:pt x="196850" y="137232"/>
                  <a:pt x="194204" y="139701"/>
                  <a:pt x="191559" y="139701"/>
                </a:cubicBezTo>
                <a:cubicBezTo>
                  <a:pt x="191559" y="139701"/>
                  <a:pt x="191559" y="139701"/>
                  <a:pt x="59267" y="139701"/>
                </a:cubicBezTo>
                <a:cubicBezTo>
                  <a:pt x="56621" y="139701"/>
                  <a:pt x="53975" y="137232"/>
                  <a:pt x="53975" y="133527"/>
                </a:cubicBezTo>
                <a:cubicBezTo>
                  <a:pt x="53975" y="131058"/>
                  <a:pt x="56621" y="128588"/>
                  <a:pt x="59267" y="128588"/>
                </a:cubicBezTo>
                <a:close/>
                <a:moveTo>
                  <a:pt x="127568" y="106363"/>
                </a:moveTo>
                <a:cubicBezTo>
                  <a:pt x="127568" y="106363"/>
                  <a:pt x="127568" y="106363"/>
                  <a:pt x="191522" y="106363"/>
                </a:cubicBezTo>
                <a:cubicBezTo>
                  <a:pt x="194186" y="106363"/>
                  <a:pt x="196851" y="108744"/>
                  <a:pt x="196851" y="111125"/>
                </a:cubicBezTo>
                <a:cubicBezTo>
                  <a:pt x="196851" y="114697"/>
                  <a:pt x="194186" y="115888"/>
                  <a:pt x="191522" y="115888"/>
                </a:cubicBezTo>
                <a:cubicBezTo>
                  <a:pt x="191522" y="115888"/>
                  <a:pt x="191522" y="115888"/>
                  <a:pt x="127568" y="115888"/>
                </a:cubicBezTo>
                <a:cubicBezTo>
                  <a:pt x="124903" y="115888"/>
                  <a:pt x="122238" y="114697"/>
                  <a:pt x="122238" y="111125"/>
                </a:cubicBezTo>
                <a:cubicBezTo>
                  <a:pt x="122238" y="108744"/>
                  <a:pt x="124903" y="106363"/>
                  <a:pt x="127568" y="106363"/>
                </a:cubicBezTo>
                <a:close/>
                <a:moveTo>
                  <a:pt x="127568" y="84138"/>
                </a:moveTo>
                <a:cubicBezTo>
                  <a:pt x="127568" y="84138"/>
                  <a:pt x="127568" y="84138"/>
                  <a:pt x="191522" y="84138"/>
                </a:cubicBezTo>
                <a:cubicBezTo>
                  <a:pt x="194186" y="84138"/>
                  <a:pt x="196851" y="86519"/>
                  <a:pt x="196851" y="88900"/>
                </a:cubicBezTo>
                <a:cubicBezTo>
                  <a:pt x="196851" y="91282"/>
                  <a:pt x="194186" y="93663"/>
                  <a:pt x="191522" y="93663"/>
                </a:cubicBezTo>
                <a:cubicBezTo>
                  <a:pt x="191522" y="93663"/>
                  <a:pt x="191522" y="93663"/>
                  <a:pt x="127568" y="93663"/>
                </a:cubicBezTo>
                <a:cubicBezTo>
                  <a:pt x="124903" y="93663"/>
                  <a:pt x="122238" y="91282"/>
                  <a:pt x="122238" y="88900"/>
                </a:cubicBezTo>
                <a:cubicBezTo>
                  <a:pt x="122238" y="86519"/>
                  <a:pt x="124903" y="84138"/>
                  <a:pt x="127568" y="84138"/>
                </a:cubicBezTo>
                <a:close/>
                <a:moveTo>
                  <a:pt x="64136" y="65088"/>
                </a:moveTo>
                <a:cubicBezTo>
                  <a:pt x="64136" y="65088"/>
                  <a:pt x="64136" y="65088"/>
                  <a:pt x="107316" y="65088"/>
                </a:cubicBezTo>
                <a:cubicBezTo>
                  <a:pt x="110014" y="65088"/>
                  <a:pt x="112713" y="67734"/>
                  <a:pt x="112713" y="71702"/>
                </a:cubicBezTo>
                <a:cubicBezTo>
                  <a:pt x="112713" y="71702"/>
                  <a:pt x="112713" y="71702"/>
                  <a:pt x="112713" y="106098"/>
                </a:cubicBezTo>
                <a:cubicBezTo>
                  <a:pt x="112713" y="110067"/>
                  <a:pt x="110014" y="112713"/>
                  <a:pt x="107316" y="112713"/>
                </a:cubicBezTo>
                <a:cubicBezTo>
                  <a:pt x="107316" y="112713"/>
                  <a:pt x="107316" y="112713"/>
                  <a:pt x="64136" y="112713"/>
                </a:cubicBezTo>
                <a:cubicBezTo>
                  <a:pt x="61437" y="112713"/>
                  <a:pt x="58738" y="110067"/>
                  <a:pt x="58738" y="106098"/>
                </a:cubicBezTo>
                <a:cubicBezTo>
                  <a:pt x="58738" y="106098"/>
                  <a:pt x="58738" y="106098"/>
                  <a:pt x="58738" y="71702"/>
                </a:cubicBezTo>
                <a:cubicBezTo>
                  <a:pt x="58738" y="67734"/>
                  <a:pt x="61437" y="65088"/>
                  <a:pt x="64136" y="65088"/>
                </a:cubicBezTo>
                <a:close/>
                <a:moveTo>
                  <a:pt x="127568" y="60325"/>
                </a:moveTo>
                <a:cubicBezTo>
                  <a:pt x="127568" y="60325"/>
                  <a:pt x="127568" y="60325"/>
                  <a:pt x="191522" y="60325"/>
                </a:cubicBezTo>
                <a:cubicBezTo>
                  <a:pt x="194186" y="60325"/>
                  <a:pt x="196851" y="62794"/>
                  <a:pt x="196851" y="66499"/>
                </a:cubicBezTo>
                <a:cubicBezTo>
                  <a:pt x="196851" y="68968"/>
                  <a:pt x="194186" y="71438"/>
                  <a:pt x="191522" y="71438"/>
                </a:cubicBezTo>
                <a:cubicBezTo>
                  <a:pt x="191522" y="71438"/>
                  <a:pt x="191522" y="71438"/>
                  <a:pt x="127568" y="71438"/>
                </a:cubicBezTo>
                <a:cubicBezTo>
                  <a:pt x="124903" y="71438"/>
                  <a:pt x="122238" y="68968"/>
                  <a:pt x="122238" y="66499"/>
                </a:cubicBezTo>
                <a:cubicBezTo>
                  <a:pt x="122238" y="62794"/>
                  <a:pt x="124903" y="60325"/>
                  <a:pt x="127568" y="60325"/>
                </a:cubicBezTo>
                <a:close/>
                <a:moveTo>
                  <a:pt x="42572" y="34925"/>
                </a:moveTo>
                <a:cubicBezTo>
                  <a:pt x="37295" y="34925"/>
                  <a:pt x="33338" y="38868"/>
                  <a:pt x="33338" y="44126"/>
                </a:cubicBezTo>
                <a:lnTo>
                  <a:pt x="33338" y="279400"/>
                </a:lnTo>
                <a:cubicBezTo>
                  <a:pt x="33338" y="279400"/>
                  <a:pt x="33338" y="279400"/>
                  <a:pt x="220663" y="279400"/>
                </a:cubicBezTo>
                <a:cubicBezTo>
                  <a:pt x="220663" y="279400"/>
                  <a:pt x="220663" y="279400"/>
                  <a:pt x="220663" y="44126"/>
                </a:cubicBezTo>
                <a:cubicBezTo>
                  <a:pt x="220663" y="38868"/>
                  <a:pt x="216706" y="34925"/>
                  <a:pt x="211429" y="34925"/>
                </a:cubicBezTo>
                <a:cubicBezTo>
                  <a:pt x="211429" y="34925"/>
                  <a:pt x="211429" y="34925"/>
                  <a:pt x="42572" y="34925"/>
                </a:cubicBezTo>
                <a:close/>
                <a:moveTo>
                  <a:pt x="42069" y="0"/>
                </a:moveTo>
                <a:cubicBezTo>
                  <a:pt x="42069" y="0"/>
                  <a:pt x="42069" y="0"/>
                  <a:pt x="210344" y="0"/>
                </a:cubicBezTo>
                <a:cubicBezTo>
                  <a:pt x="234008" y="0"/>
                  <a:pt x="252413" y="19813"/>
                  <a:pt x="252413" y="43588"/>
                </a:cubicBezTo>
                <a:cubicBezTo>
                  <a:pt x="252413" y="43588"/>
                  <a:pt x="252413" y="43588"/>
                  <a:pt x="252413" y="294550"/>
                </a:cubicBezTo>
                <a:cubicBezTo>
                  <a:pt x="252413" y="318325"/>
                  <a:pt x="234008" y="338138"/>
                  <a:pt x="210344" y="338138"/>
                </a:cubicBezTo>
                <a:cubicBezTo>
                  <a:pt x="210344" y="338138"/>
                  <a:pt x="210344" y="338138"/>
                  <a:pt x="42069" y="338138"/>
                </a:cubicBezTo>
                <a:cubicBezTo>
                  <a:pt x="18405" y="338138"/>
                  <a:pt x="0" y="318325"/>
                  <a:pt x="0" y="294550"/>
                </a:cubicBezTo>
                <a:cubicBezTo>
                  <a:pt x="0" y="294550"/>
                  <a:pt x="0" y="294550"/>
                  <a:pt x="0" y="43588"/>
                </a:cubicBezTo>
                <a:cubicBezTo>
                  <a:pt x="0" y="19813"/>
                  <a:pt x="18405" y="0"/>
                  <a:pt x="42069" y="0"/>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15" name="矩形 14"/>
          <p:cNvSpPr/>
          <p:nvPr/>
        </p:nvSpPr>
        <p:spPr>
          <a:xfrm>
            <a:off x="3661410" y="1790700"/>
            <a:ext cx="2171065" cy="1535430"/>
          </a:xfrm>
          <a:prstGeom prst="rect">
            <a:avLst/>
          </a:prstGeom>
          <a:solidFill>
            <a:srgbClr val="77ACE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17" name="任意多边形: 形状 90"/>
          <p:cNvSpPr/>
          <p:nvPr/>
        </p:nvSpPr>
        <p:spPr bwMode="auto">
          <a:xfrm>
            <a:off x="4551680" y="2132330"/>
            <a:ext cx="389890" cy="384810"/>
          </a:xfrm>
          <a:custGeom>
            <a:avLst/>
            <a:gdLst>
              <a:gd name="connsiteX0" fmla="*/ 266595 w 338128"/>
              <a:gd name="connsiteY0" fmla="*/ 260350 h 333375"/>
              <a:gd name="connsiteX1" fmla="*/ 258340 w 338128"/>
              <a:gd name="connsiteY1" fmla="*/ 262820 h 333375"/>
              <a:gd name="connsiteX2" fmla="*/ 255588 w 338128"/>
              <a:gd name="connsiteY2" fmla="*/ 271463 h 333375"/>
              <a:gd name="connsiteX3" fmla="*/ 276226 w 338128"/>
              <a:gd name="connsiteY3" fmla="*/ 271463 h 333375"/>
              <a:gd name="connsiteX4" fmla="*/ 273475 w 338128"/>
              <a:gd name="connsiteY4" fmla="*/ 262820 h 333375"/>
              <a:gd name="connsiteX5" fmla="*/ 266595 w 338128"/>
              <a:gd name="connsiteY5" fmla="*/ 260350 h 333375"/>
              <a:gd name="connsiteX6" fmla="*/ 61119 w 338128"/>
              <a:gd name="connsiteY6" fmla="*/ 260350 h 333375"/>
              <a:gd name="connsiteX7" fmla="*/ 51859 w 338128"/>
              <a:gd name="connsiteY7" fmla="*/ 264319 h 333375"/>
              <a:gd name="connsiteX8" fmla="*/ 49213 w 338128"/>
              <a:gd name="connsiteY8" fmla="*/ 276225 h 333375"/>
              <a:gd name="connsiteX9" fmla="*/ 51859 w 338128"/>
              <a:gd name="connsiteY9" fmla="*/ 288131 h 333375"/>
              <a:gd name="connsiteX10" fmla="*/ 61119 w 338128"/>
              <a:gd name="connsiteY10" fmla="*/ 292100 h 333375"/>
              <a:gd name="connsiteX11" fmla="*/ 70380 w 338128"/>
              <a:gd name="connsiteY11" fmla="*/ 288131 h 333375"/>
              <a:gd name="connsiteX12" fmla="*/ 73026 w 338128"/>
              <a:gd name="connsiteY12" fmla="*/ 276225 h 333375"/>
              <a:gd name="connsiteX13" fmla="*/ 70380 w 338128"/>
              <a:gd name="connsiteY13" fmla="*/ 264319 h 333375"/>
              <a:gd name="connsiteX14" fmla="*/ 61119 w 338128"/>
              <a:gd name="connsiteY14" fmla="*/ 260350 h 333375"/>
              <a:gd name="connsiteX15" fmla="*/ 169863 w 338128"/>
              <a:gd name="connsiteY15" fmla="*/ 250825 h 333375"/>
              <a:gd name="connsiteX16" fmla="*/ 182563 w 338128"/>
              <a:gd name="connsiteY16" fmla="*/ 250825 h 333375"/>
              <a:gd name="connsiteX17" fmla="*/ 182563 w 338128"/>
              <a:gd name="connsiteY17" fmla="*/ 301625 h 333375"/>
              <a:gd name="connsiteX18" fmla="*/ 169863 w 338128"/>
              <a:gd name="connsiteY18" fmla="*/ 301625 h 333375"/>
              <a:gd name="connsiteX19" fmla="*/ 265250 w 338128"/>
              <a:gd name="connsiteY19" fmla="*/ 249237 h 333375"/>
              <a:gd name="connsiteX20" fmla="*/ 283665 w 338128"/>
              <a:gd name="connsiteY20" fmla="*/ 257095 h 333375"/>
              <a:gd name="connsiteX21" fmla="*/ 288926 w 338128"/>
              <a:gd name="connsiteY21" fmla="*/ 279360 h 333375"/>
              <a:gd name="connsiteX22" fmla="*/ 256042 w 338128"/>
              <a:gd name="connsiteY22" fmla="*/ 279360 h 333375"/>
              <a:gd name="connsiteX23" fmla="*/ 258673 w 338128"/>
              <a:gd name="connsiteY23" fmla="*/ 288528 h 333375"/>
              <a:gd name="connsiteX24" fmla="*/ 266565 w 338128"/>
              <a:gd name="connsiteY24" fmla="*/ 292457 h 333375"/>
              <a:gd name="connsiteX25" fmla="*/ 271826 w 338128"/>
              <a:gd name="connsiteY25" fmla="*/ 289838 h 333375"/>
              <a:gd name="connsiteX26" fmla="*/ 275773 w 338128"/>
              <a:gd name="connsiteY26" fmla="*/ 284599 h 333375"/>
              <a:gd name="connsiteX27" fmla="*/ 288926 w 338128"/>
              <a:gd name="connsiteY27" fmla="*/ 287218 h 333375"/>
              <a:gd name="connsiteX28" fmla="*/ 281034 w 338128"/>
              <a:gd name="connsiteY28" fmla="*/ 297696 h 333375"/>
              <a:gd name="connsiteX29" fmla="*/ 266565 w 338128"/>
              <a:gd name="connsiteY29" fmla="*/ 301625 h 333375"/>
              <a:gd name="connsiteX30" fmla="*/ 246834 w 338128"/>
              <a:gd name="connsiteY30" fmla="*/ 293767 h 333375"/>
              <a:gd name="connsiteX31" fmla="*/ 242888 w 338128"/>
              <a:gd name="connsiteY31" fmla="*/ 275431 h 333375"/>
              <a:gd name="connsiteX32" fmla="*/ 249465 w 338128"/>
              <a:gd name="connsiteY32" fmla="*/ 255786 h 333375"/>
              <a:gd name="connsiteX33" fmla="*/ 265250 w 338128"/>
              <a:gd name="connsiteY33" fmla="*/ 249237 h 333375"/>
              <a:gd name="connsiteX34" fmla="*/ 221026 w 338128"/>
              <a:gd name="connsiteY34" fmla="*/ 249237 h 333375"/>
              <a:gd name="connsiteX35" fmla="*/ 228919 w 338128"/>
              <a:gd name="connsiteY35" fmla="*/ 250580 h 333375"/>
              <a:gd name="connsiteX36" fmla="*/ 234180 w 338128"/>
              <a:gd name="connsiteY36" fmla="*/ 254610 h 333375"/>
              <a:gd name="connsiteX37" fmla="*/ 238126 w 338128"/>
              <a:gd name="connsiteY37" fmla="*/ 261327 h 333375"/>
              <a:gd name="connsiteX38" fmla="*/ 238126 w 338128"/>
              <a:gd name="connsiteY38" fmla="*/ 269386 h 333375"/>
              <a:gd name="connsiteX39" fmla="*/ 238126 w 338128"/>
              <a:gd name="connsiteY39" fmla="*/ 301625 h 333375"/>
              <a:gd name="connsiteX40" fmla="*/ 224973 w 338128"/>
              <a:gd name="connsiteY40" fmla="*/ 301625 h 333375"/>
              <a:gd name="connsiteX41" fmla="*/ 224973 w 338128"/>
              <a:gd name="connsiteY41" fmla="*/ 276103 h 333375"/>
              <a:gd name="connsiteX42" fmla="*/ 223657 w 338128"/>
              <a:gd name="connsiteY42" fmla="*/ 265357 h 333375"/>
              <a:gd name="connsiteX43" fmla="*/ 221026 w 338128"/>
              <a:gd name="connsiteY43" fmla="*/ 261327 h 333375"/>
              <a:gd name="connsiteX44" fmla="*/ 217080 w 338128"/>
              <a:gd name="connsiteY44" fmla="*/ 259983 h 333375"/>
              <a:gd name="connsiteX45" fmla="*/ 210503 w 338128"/>
              <a:gd name="connsiteY45" fmla="*/ 261327 h 333375"/>
              <a:gd name="connsiteX46" fmla="*/ 206557 w 338128"/>
              <a:gd name="connsiteY46" fmla="*/ 266700 h 333375"/>
              <a:gd name="connsiteX47" fmla="*/ 205241 w 338128"/>
              <a:gd name="connsiteY47" fmla="*/ 278789 h 333375"/>
              <a:gd name="connsiteX48" fmla="*/ 205241 w 338128"/>
              <a:gd name="connsiteY48" fmla="*/ 301625 h 333375"/>
              <a:gd name="connsiteX49" fmla="*/ 192088 w 338128"/>
              <a:gd name="connsiteY49" fmla="*/ 301625 h 333375"/>
              <a:gd name="connsiteX50" fmla="*/ 192088 w 338128"/>
              <a:gd name="connsiteY50" fmla="*/ 250580 h 333375"/>
              <a:gd name="connsiteX51" fmla="*/ 203926 w 338128"/>
              <a:gd name="connsiteY51" fmla="*/ 250580 h 333375"/>
              <a:gd name="connsiteX52" fmla="*/ 203926 w 338128"/>
              <a:gd name="connsiteY52" fmla="*/ 258640 h 333375"/>
              <a:gd name="connsiteX53" fmla="*/ 221026 w 338128"/>
              <a:gd name="connsiteY53" fmla="*/ 249237 h 333375"/>
              <a:gd name="connsiteX54" fmla="*/ 122601 w 338128"/>
              <a:gd name="connsiteY54" fmla="*/ 249237 h 333375"/>
              <a:gd name="connsiteX55" fmla="*/ 130493 w 338128"/>
              <a:gd name="connsiteY55" fmla="*/ 250580 h 333375"/>
              <a:gd name="connsiteX56" fmla="*/ 135755 w 338128"/>
              <a:gd name="connsiteY56" fmla="*/ 254610 h 333375"/>
              <a:gd name="connsiteX57" fmla="*/ 138385 w 338128"/>
              <a:gd name="connsiteY57" fmla="*/ 261327 h 333375"/>
              <a:gd name="connsiteX58" fmla="*/ 139701 w 338128"/>
              <a:gd name="connsiteY58" fmla="*/ 269386 h 333375"/>
              <a:gd name="connsiteX59" fmla="*/ 139701 w 338128"/>
              <a:gd name="connsiteY59" fmla="*/ 301625 h 333375"/>
              <a:gd name="connsiteX60" fmla="*/ 126547 w 338128"/>
              <a:gd name="connsiteY60" fmla="*/ 301625 h 333375"/>
              <a:gd name="connsiteX61" fmla="*/ 126547 w 338128"/>
              <a:gd name="connsiteY61" fmla="*/ 276103 h 333375"/>
              <a:gd name="connsiteX62" fmla="*/ 125232 w 338128"/>
              <a:gd name="connsiteY62" fmla="*/ 265357 h 333375"/>
              <a:gd name="connsiteX63" fmla="*/ 122601 w 338128"/>
              <a:gd name="connsiteY63" fmla="*/ 261327 h 333375"/>
              <a:gd name="connsiteX64" fmla="*/ 117339 w 338128"/>
              <a:gd name="connsiteY64" fmla="*/ 259983 h 333375"/>
              <a:gd name="connsiteX65" fmla="*/ 112078 w 338128"/>
              <a:gd name="connsiteY65" fmla="*/ 261327 h 333375"/>
              <a:gd name="connsiteX66" fmla="*/ 108132 w 338128"/>
              <a:gd name="connsiteY66" fmla="*/ 266700 h 333375"/>
              <a:gd name="connsiteX67" fmla="*/ 106816 w 338128"/>
              <a:gd name="connsiteY67" fmla="*/ 278789 h 333375"/>
              <a:gd name="connsiteX68" fmla="*/ 106816 w 338128"/>
              <a:gd name="connsiteY68" fmla="*/ 301625 h 333375"/>
              <a:gd name="connsiteX69" fmla="*/ 93663 w 338128"/>
              <a:gd name="connsiteY69" fmla="*/ 301625 h 333375"/>
              <a:gd name="connsiteX70" fmla="*/ 93663 w 338128"/>
              <a:gd name="connsiteY70" fmla="*/ 250580 h 333375"/>
              <a:gd name="connsiteX71" fmla="*/ 106816 w 338128"/>
              <a:gd name="connsiteY71" fmla="*/ 250580 h 333375"/>
              <a:gd name="connsiteX72" fmla="*/ 106816 w 338128"/>
              <a:gd name="connsiteY72" fmla="*/ 258640 h 333375"/>
              <a:gd name="connsiteX73" fmla="*/ 122601 w 338128"/>
              <a:gd name="connsiteY73" fmla="*/ 249237 h 333375"/>
              <a:gd name="connsiteX74" fmla="*/ 61119 w 338128"/>
              <a:gd name="connsiteY74" fmla="*/ 249237 h 333375"/>
              <a:gd name="connsiteX75" fmla="*/ 79455 w 338128"/>
              <a:gd name="connsiteY75" fmla="*/ 257095 h 333375"/>
              <a:gd name="connsiteX76" fmla="*/ 87313 w 338128"/>
              <a:gd name="connsiteY76" fmla="*/ 275431 h 333375"/>
              <a:gd name="connsiteX77" fmla="*/ 79455 w 338128"/>
              <a:gd name="connsiteY77" fmla="*/ 293767 h 333375"/>
              <a:gd name="connsiteX78" fmla="*/ 61119 w 338128"/>
              <a:gd name="connsiteY78" fmla="*/ 301625 h 333375"/>
              <a:gd name="connsiteX79" fmla="*/ 48022 w 338128"/>
              <a:gd name="connsiteY79" fmla="*/ 299006 h 333375"/>
              <a:gd name="connsiteX80" fmla="*/ 38854 w 338128"/>
              <a:gd name="connsiteY80" fmla="*/ 289838 h 333375"/>
              <a:gd name="connsiteX81" fmla="*/ 34925 w 338128"/>
              <a:gd name="connsiteY81" fmla="*/ 275431 h 333375"/>
              <a:gd name="connsiteX82" fmla="*/ 38854 w 338128"/>
              <a:gd name="connsiteY82" fmla="*/ 262334 h 333375"/>
              <a:gd name="connsiteX83" fmla="*/ 48022 w 338128"/>
              <a:gd name="connsiteY83" fmla="*/ 253166 h 333375"/>
              <a:gd name="connsiteX84" fmla="*/ 61119 w 338128"/>
              <a:gd name="connsiteY84" fmla="*/ 249237 h 333375"/>
              <a:gd name="connsiteX85" fmla="*/ 169863 w 338128"/>
              <a:gd name="connsiteY85" fmla="*/ 231775 h 333375"/>
              <a:gd name="connsiteX86" fmla="*/ 182563 w 338128"/>
              <a:gd name="connsiteY86" fmla="*/ 231775 h 333375"/>
              <a:gd name="connsiteX87" fmla="*/ 182563 w 338128"/>
              <a:gd name="connsiteY87" fmla="*/ 244475 h 333375"/>
              <a:gd name="connsiteX88" fmla="*/ 169863 w 338128"/>
              <a:gd name="connsiteY88" fmla="*/ 244475 h 333375"/>
              <a:gd name="connsiteX89" fmla="*/ 147638 w 338128"/>
              <a:gd name="connsiteY89" fmla="*/ 231775 h 333375"/>
              <a:gd name="connsiteX90" fmla="*/ 161926 w 338128"/>
              <a:gd name="connsiteY90" fmla="*/ 231775 h 333375"/>
              <a:gd name="connsiteX91" fmla="*/ 161926 w 338128"/>
              <a:gd name="connsiteY91" fmla="*/ 301625 h 333375"/>
              <a:gd name="connsiteX92" fmla="*/ 147638 w 338128"/>
              <a:gd name="connsiteY92" fmla="*/ 301625 h 333375"/>
              <a:gd name="connsiteX93" fmla="*/ 35674 w 338128"/>
              <a:gd name="connsiteY93" fmla="*/ 217487 h 333375"/>
              <a:gd name="connsiteX94" fmla="*/ 23813 w 338128"/>
              <a:gd name="connsiteY94" fmla="*/ 229159 h 333375"/>
              <a:gd name="connsiteX95" fmla="*/ 23813 w 338128"/>
              <a:gd name="connsiteY95" fmla="*/ 297891 h 333375"/>
              <a:gd name="connsiteX96" fmla="*/ 35674 w 338128"/>
              <a:gd name="connsiteY96" fmla="*/ 309562 h 333375"/>
              <a:gd name="connsiteX97" fmla="*/ 291352 w 338128"/>
              <a:gd name="connsiteY97" fmla="*/ 309562 h 333375"/>
              <a:gd name="connsiteX98" fmla="*/ 303213 w 338128"/>
              <a:gd name="connsiteY98" fmla="*/ 297891 h 333375"/>
              <a:gd name="connsiteX99" fmla="*/ 303213 w 338128"/>
              <a:gd name="connsiteY99" fmla="*/ 229159 h 333375"/>
              <a:gd name="connsiteX100" fmla="*/ 291352 w 338128"/>
              <a:gd name="connsiteY100" fmla="*/ 217487 h 333375"/>
              <a:gd name="connsiteX101" fmla="*/ 167323 w 338128"/>
              <a:gd name="connsiteY101" fmla="*/ 188595 h 333375"/>
              <a:gd name="connsiteX102" fmla="*/ 157163 w 338128"/>
              <a:gd name="connsiteY102" fmla="*/ 193675 h 333375"/>
              <a:gd name="connsiteX103" fmla="*/ 169863 w 338128"/>
              <a:gd name="connsiteY103" fmla="*/ 193675 h 333375"/>
              <a:gd name="connsiteX104" fmla="*/ 167323 w 338128"/>
              <a:gd name="connsiteY104" fmla="*/ 188595 h 333375"/>
              <a:gd name="connsiteX105" fmla="*/ 275321 w 338128"/>
              <a:gd name="connsiteY105" fmla="*/ 76200 h 333375"/>
              <a:gd name="connsiteX106" fmla="*/ 287151 w 338128"/>
              <a:gd name="connsiteY106" fmla="*/ 81459 h 333375"/>
              <a:gd name="connsiteX107" fmla="*/ 288465 w 338128"/>
              <a:gd name="connsiteY107" fmla="*/ 93291 h 333375"/>
              <a:gd name="connsiteX108" fmla="*/ 287151 w 338128"/>
              <a:gd name="connsiteY108" fmla="*/ 95920 h 333375"/>
              <a:gd name="connsiteX109" fmla="*/ 331840 w 338128"/>
              <a:gd name="connsiteY109" fmla="*/ 118269 h 333375"/>
              <a:gd name="connsiteX110" fmla="*/ 337097 w 338128"/>
              <a:gd name="connsiteY110" fmla="*/ 132730 h 333375"/>
              <a:gd name="connsiteX111" fmla="*/ 326582 w 338128"/>
              <a:gd name="connsiteY111" fmla="*/ 153765 h 333375"/>
              <a:gd name="connsiteX112" fmla="*/ 321325 w 338128"/>
              <a:gd name="connsiteY112" fmla="*/ 159023 h 333375"/>
              <a:gd name="connsiteX113" fmla="*/ 312124 w 338128"/>
              <a:gd name="connsiteY113" fmla="*/ 159023 h 333375"/>
              <a:gd name="connsiteX114" fmla="*/ 267435 w 338128"/>
              <a:gd name="connsiteY114" fmla="*/ 136674 h 333375"/>
              <a:gd name="connsiteX115" fmla="*/ 256920 w 338128"/>
              <a:gd name="connsiteY115" fmla="*/ 143248 h 333375"/>
              <a:gd name="connsiteX116" fmla="*/ 246405 w 338128"/>
              <a:gd name="connsiteY116" fmla="*/ 137989 h 333375"/>
              <a:gd name="connsiteX117" fmla="*/ 220117 w 338128"/>
              <a:gd name="connsiteY117" fmla="*/ 99864 h 333375"/>
              <a:gd name="connsiteX118" fmla="*/ 220117 w 338128"/>
              <a:gd name="connsiteY118" fmla="*/ 86717 h 333375"/>
              <a:gd name="connsiteX119" fmla="*/ 229318 w 338128"/>
              <a:gd name="connsiteY119" fmla="*/ 80144 h 333375"/>
              <a:gd name="connsiteX120" fmla="*/ 166150 w 338128"/>
              <a:gd name="connsiteY120" fmla="*/ 0 h 333375"/>
              <a:gd name="connsiteX121" fmla="*/ 274279 w 338128"/>
              <a:gd name="connsiteY121" fmla="*/ 59062 h 333375"/>
              <a:gd name="connsiteX122" fmla="*/ 247906 w 338128"/>
              <a:gd name="connsiteY122" fmla="*/ 61687 h 333375"/>
              <a:gd name="connsiteX123" fmla="*/ 172743 w 338128"/>
              <a:gd name="connsiteY123" fmla="*/ 23625 h 333375"/>
              <a:gd name="connsiteX124" fmla="*/ 170106 w 338128"/>
              <a:gd name="connsiteY124" fmla="*/ 24937 h 333375"/>
              <a:gd name="connsiteX125" fmla="*/ 174061 w 338128"/>
              <a:gd name="connsiteY125" fmla="*/ 34125 h 333375"/>
              <a:gd name="connsiteX126" fmla="*/ 170106 w 338128"/>
              <a:gd name="connsiteY126" fmla="*/ 40687 h 333375"/>
              <a:gd name="connsiteX127" fmla="*/ 160875 w 338128"/>
              <a:gd name="connsiteY127" fmla="*/ 31500 h 333375"/>
              <a:gd name="connsiteX128" fmla="*/ 154282 w 338128"/>
              <a:gd name="connsiteY128" fmla="*/ 27562 h 333375"/>
              <a:gd name="connsiteX129" fmla="*/ 145051 w 338128"/>
              <a:gd name="connsiteY129" fmla="*/ 30187 h 333375"/>
              <a:gd name="connsiteX130" fmla="*/ 135821 w 338128"/>
              <a:gd name="connsiteY130" fmla="*/ 32812 h 333375"/>
              <a:gd name="connsiteX131" fmla="*/ 122634 w 338128"/>
              <a:gd name="connsiteY131" fmla="*/ 39375 h 333375"/>
              <a:gd name="connsiteX132" fmla="*/ 127909 w 338128"/>
              <a:gd name="connsiteY132" fmla="*/ 44625 h 333375"/>
              <a:gd name="connsiteX133" fmla="*/ 139777 w 338128"/>
              <a:gd name="connsiteY133" fmla="*/ 43312 h 333375"/>
              <a:gd name="connsiteX134" fmla="*/ 149007 w 338128"/>
              <a:gd name="connsiteY134" fmla="*/ 44625 h 333375"/>
              <a:gd name="connsiteX135" fmla="*/ 152963 w 338128"/>
              <a:gd name="connsiteY135" fmla="*/ 53812 h 333375"/>
              <a:gd name="connsiteX136" fmla="*/ 155600 w 338128"/>
              <a:gd name="connsiteY136" fmla="*/ 63000 h 333375"/>
              <a:gd name="connsiteX137" fmla="*/ 156919 w 338128"/>
              <a:gd name="connsiteY137" fmla="*/ 68250 h 333375"/>
              <a:gd name="connsiteX138" fmla="*/ 160875 w 338128"/>
              <a:gd name="connsiteY138" fmla="*/ 65625 h 333375"/>
              <a:gd name="connsiteX139" fmla="*/ 170106 w 338128"/>
              <a:gd name="connsiteY139" fmla="*/ 74812 h 333375"/>
              <a:gd name="connsiteX140" fmla="*/ 159556 w 338128"/>
              <a:gd name="connsiteY140" fmla="*/ 82688 h 333375"/>
              <a:gd name="connsiteX141" fmla="*/ 143733 w 338128"/>
              <a:gd name="connsiteY141" fmla="*/ 72187 h 333375"/>
              <a:gd name="connsiteX142" fmla="*/ 126590 w 338128"/>
              <a:gd name="connsiteY142" fmla="*/ 56437 h 333375"/>
              <a:gd name="connsiteX143" fmla="*/ 113404 w 338128"/>
              <a:gd name="connsiteY143" fmla="*/ 48562 h 333375"/>
              <a:gd name="connsiteX144" fmla="*/ 102854 w 338128"/>
              <a:gd name="connsiteY144" fmla="*/ 52500 h 333375"/>
              <a:gd name="connsiteX145" fmla="*/ 85712 w 338128"/>
              <a:gd name="connsiteY145" fmla="*/ 69562 h 333375"/>
              <a:gd name="connsiteX146" fmla="*/ 79119 w 338128"/>
              <a:gd name="connsiteY146" fmla="*/ 89250 h 333375"/>
              <a:gd name="connsiteX147" fmla="*/ 88349 w 338128"/>
              <a:gd name="connsiteY147" fmla="*/ 105000 h 333375"/>
              <a:gd name="connsiteX148" fmla="*/ 100217 w 338128"/>
              <a:gd name="connsiteY148" fmla="*/ 114188 h 333375"/>
              <a:gd name="connsiteX149" fmla="*/ 108129 w 338128"/>
              <a:gd name="connsiteY149" fmla="*/ 116813 h 333375"/>
              <a:gd name="connsiteX150" fmla="*/ 112085 w 338128"/>
              <a:gd name="connsiteY150" fmla="*/ 123375 h 333375"/>
              <a:gd name="connsiteX151" fmla="*/ 101536 w 338128"/>
              <a:gd name="connsiteY151" fmla="*/ 123375 h 333375"/>
              <a:gd name="connsiteX152" fmla="*/ 98898 w 338128"/>
              <a:gd name="connsiteY152" fmla="*/ 141750 h 333375"/>
              <a:gd name="connsiteX153" fmla="*/ 93624 w 338128"/>
              <a:gd name="connsiteY153" fmla="*/ 164063 h 333375"/>
              <a:gd name="connsiteX154" fmla="*/ 97580 w 338128"/>
              <a:gd name="connsiteY154" fmla="*/ 194250 h 333375"/>
              <a:gd name="connsiteX155" fmla="*/ 145051 w 338128"/>
              <a:gd name="connsiteY155" fmla="*/ 194250 h 333375"/>
              <a:gd name="connsiteX156" fmla="*/ 159556 w 338128"/>
              <a:gd name="connsiteY156" fmla="*/ 174563 h 333375"/>
              <a:gd name="connsiteX157" fmla="*/ 176699 w 338128"/>
              <a:gd name="connsiteY157" fmla="*/ 152250 h 333375"/>
              <a:gd name="connsiteX158" fmla="*/ 193841 w 338128"/>
              <a:gd name="connsiteY158" fmla="*/ 143063 h 333375"/>
              <a:gd name="connsiteX159" fmla="*/ 195160 w 338128"/>
              <a:gd name="connsiteY159" fmla="*/ 136500 h 333375"/>
              <a:gd name="connsiteX160" fmla="*/ 185929 w 338128"/>
              <a:gd name="connsiteY160" fmla="*/ 129938 h 333375"/>
              <a:gd name="connsiteX161" fmla="*/ 181973 w 338128"/>
              <a:gd name="connsiteY161" fmla="*/ 118125 h 333375"/>
              <a:gd name="connsiteX162" fmla="*/ 175380 w 338128"/>
              <a:gd name="connsiteY162" fmla="*/ 102375 h 333375"/>
              <a:gd name="connsiteX163" fmla="*/ 179336 w 338128"/>
              <a:gd name="connsiteY163" fmla="*/ 94500 h 333375"/>
              <a:gd name="connsiteX164" fmla="*/ 187248 w 338128"/>
              <a:gd name="connsiteY164" fmla="*/ 112875 h 333375"/>
              <a:gd name="connsiteX165" fmla="*/ 197797 w 338128"/>
              <a:gd name="connsiteY165" fmla="*/ 122063 h 333375"/>
              <a:gd name="connsiteX166" fmla="*/ 212302 w 338128"/>
              <a:gd name="connsiteY166" fmla="*/ 118125 h 333375"/>
              <a:gd name="connsiteX167" fmla="*/ 242632 w 338128"/>
              <a:gd name="connsiteY167" fmla="*/ 165375 h 333375"/>
              <a:gd name="connsiteX168" fmla="*/ 257137 w 338128"/>
              <a:gd name="connsiteY168" fmla="*/ 173250 h 333375"/>
              <a:gd name="connsiteX169" fmla="*/ 258455 w 338128"/>
              <a:gd name="connsiteY169" fmla="*/ 173250 h 333375"/>
              <a:gd name="connsiteX170" fmla="*/ 272961 w 338128"/>
              <a:gd name="connsiteY170" fmla="*/ 162750 h 333375"/>
              <a:gd name="connsiteX171" fmla="*/ 274279 w 338128"/>
              <a:gd name="connsiteY171" fmla="*/ 160125 h 333375"/>
              <a:gd name="connsiteX172" fmla="*/ 290103 w 338128"/>
              <a:gd name="connsiteY172" fmla="*/ 168000 h 333375"/>
              <a:gd name="connsiteX173" fmla="*/ 278235 w 338128"/>
              <a:gd name="connsiteY173" fmla="*/ 194250 h 333375"/>
              <a:gd name="connsiteX174" fmla="*/ 305927 w 338128"/>
              <a:gd name="connsiteY174" fmla="*/ 194250 h 333375"/>
              <a:gd name="connsiteX175" fmla="*/ 327025 w 338128"/>
              <a:gd name="connsiteY175" fmla="*/ 213938 h 333375"/>
              <a:gd name="connsiteX176" fmla="*/ 327025 w 338128"/>
              <a:gd name="connsiteY176" fmla="*/ 312375 h 333375"/>
              <a:gd name="connsiteX177" fmla="*/ 305927 w 338128"/>
              <a:gd name="connsiteY177" fmla="*/ 333375 h 333375"/>
              <a:gd name="connsiteX178" fmla="*/ 19779 w 338128"/>
              <a:gd name="connsiteY178" fmla="*/ 333375 h 333375"/>
              <a:gd name="connsiteX179" fmla="*/ 0 w 338128"/>
              <a:gd name="connsiteY179" fmla="*/ 312375 h 333375"/>
              <a:gd name="connsiteX180" fmla="*/ 0 w 338128"/>
              <a:gd name="connsiteY180" fmla="*/ 211313 h 333375"/>
              <a:gd name="connsiteX181" fmla="*/ 18461 w 338128"/>
              <a:gd name="connsiteY181" fmla="*/ 194250 h 333375"/>
              <a:gd name="connsiteX182" fmla="*/ 54064 w 338128"/>
              <a:gd name="connsiteY182" fmla="*/ 194250 h 333375"/>
              <a:gd name="connsiteX183" fmla="*/ 36922 w 338128"/>
              <a:gd name="connsiteY183" fmla="*/ 129938 h 333375"/>
              <a:gd name="connsiteX184" fmla="*/ 166150 w 338128"/>
              <a:gd name="connsiteY184"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338128" h="333375">
                <a:moveTo>
                  <a:pt x="266595" y="260350"/>
                </a:moveTo>
                <a:cubicBezTo>
                  <a:pt x="263843" y="260350"/>
                  <a:pt x="261092" y="261585"/>
                  <a:pt x="258340" y="262820"/>
                </a:cubicBezTo>
                <a:cubicBezTo>
                  <a:pt x="256964" y="265289"/>
                  <a:pt x="255588" y="267759"/>
                  <a:pt x="255588" y="271463"/>
                </a:cubicBezTo>
                <a:cubicBezTo>
                  <a:pt x="255588" y="271463"/>
                  <a:pt x="255588" y="271463"/>
                  <a:pt x="276226" y="271463"/>
                </a:cubicBezTo>
                <a:cubicBezTo>
                  <a:pt x="276226" y="267759"/>
                  <a:pt x="274850" y="265289"/>
                  <a:pt x="273475" y="262820"/>
                </a:cubicBezTo>
                <a:cubicBezTo>
                  <a:pt x="272099" y="261585"/>
                  <a:pt x="269347" y="260350"/>
                  <a:pt x="266595" y="260350"/>
                </a:cubicBezTo>
                <a:close/>
                <a:moveTo>
                  <a:pt x="61119" y="260350"/>
                </a:moveTo>
                <a:cubicBezTo>
                  <a:pt x="57150" y="260350"/>
                  <a:pt x="54505" y="261673"/>
                  <a:pt x="51859" y="264319"/>
                </a:cubicBezTo>
                <a:cubicBezTo>
                  <a:pt x="50536" y="266965"/>
                  <a:pt x="49213" y="270933"/>
                  <a:pt x="49213" y="276225"/>
                </a:cubicBezTo>
                <a:cubicBezTo>
                  <a:pt x="49213" y="281517"/>
                  <a:pt x="50536" y="285486"/>
                  <a:pt x="51859" y="288131"/>
                </a:cubicBezTo>
                <a:cubicBezTo>
                  <a:pt x="54505" y="290777"/>
                  <a:pt x="57150" y="292100"/>
                  <a:pt x="61119" y="292100"/>
                </a:cubicBezTo>
                <a:cubicBezTo>
                  <a:pt x="65088" y="292100"/>
                  <a:pt x="67734" y="290777"/>
                  <a:pt x="70380" y="288131"/>
                </a:cubicBezTo>
                <a:cubicBezTo>
                  <a:pt x="71703" y="285486"/>
                  <a:pt x="73026" y="281517"/>
                  <a:pt x="73026" y="276225"/>
                </a:cubicBezTo>
                <a:cubicBezTo>
                  <a:pt x="73026" y="270933"/>
                  <a:pt x="71703" y="266965"/>
                  <a:pt x="70380" y="264319"/>
                </a:cubicBezTo>
                <a:cubicBezTo>
                  <a:pt x="67734" y="261673"/>
                  <a:pt x="65088" y="260350"/>
                  <a:pt x="61119" y="260350"/>
                </a:cubicBezTo>
                <a:close/>
                <a:moveTo>
                  <a:pt x="169863" y="250825"/>
                </a:moveTo>
                <a:lnTo>
                  <a:pt x="182563" y="250825"/>
                </a:lnTo>
                <a:lnTo>
                  <a:pt x="182563" y="301625"/>
                </a:lnTo>
                <a:lnTo>
                  <a:pt x="169863" y="301625"/>
                </a:lnTo>
                <a:close/>
                <a:moveTo>
                  <a:pt x="265250" y="249237"/>
                </a:moveTo>
                <a:cubicBezTo>
                  <a:pt x="273142" y="249237"/>
                  <a:pt x="278403" y="251857"/>
                  <a:pt x="283665" y="257095"/>
                </a:cubicBezTo>
                <a:cubicBezTo>
                  <a:pt x="287611" y="262334"/>
                  <a:pt x="288926" y="268883"/>
                  <a:pt x="288926" y="279360"/>
                </a:cubicBezTo>
                <a:cubicBezTo>
                  <a:pt x="288926" y="279360"/>
                  <a:pt x="288926" y="279360"/>
                  <a:pt x="256042" y="279360"/>
                </a:cubicBezTo>
                <a:cubicBezTo>
                  <a:pt x="256042" y="283289"/>
                  <a:pt x="257357" y="285909"/>
                  <a:pt x="258673" y="288528"/>
                </a:cubicBezTo>
                <a:cubicBezTo>
                  <a:pt x="261303" y="291148"/>
                  <a:pt x="263934" y="292457"/>
                  <a:pt x="266565" y="292457"/>
                </a:cubicBezTo>
                <a:cubicBezTo>
                  <a:pt x="269196" y="292457"/>
                  <a:pt x="270511" y="291148"/>
                  <a:pt x="271826" y="289838"/>
                </a:cubicBezTo>
                <a:cubicBezTo>
                  <a:pt x="273142" y="288528"/>
                  <a:pt x="274457" y="287218"/>
                  <a:pt x="275773" y="284599"/>
                </a:cubicBezTo>
                <a:cubicBezTo>
                  <a:pt x="275773" y="284599"/>
                  <a:pt x="275773" y="284599"/>
                  <a:pt x="288926" y="287218"/>
                </a:cubicBezTo>
                <a:cubicBezTo>
                  <a:pt x="286296" y="291148"/>
                  <a:pt x="283665" y="295077"/>
                  <a:pt x="281034" y="297696"/>
                </a:cubicBezTo>
                <a:cubicBezTo>
                  <a:pt x="277088" y="300315"/>
                  <a:pt x="271826" y="301625"/>
                  <a:pt x="266565" y="301625"/>
                </a:cubicBezTo>
                <a:cubicBezTo>
                  <a:pt x="257357" y="301625"/>
                  <a:pt x="252096" y="299006"/>
                  <a:pt x="246834" y="293767"/>
                </a:cubicBezTo>
                <a:cubicBezTo>
                  <a:pt x="244204" y="288528"/>
                  <a:pt x="242888" y="283289"/>
                  <a:pt x="242888" y="275431"/>
                </a:cubicBezTo>
                <a:cubicBezTo>
                  <a:pt x="242888" y="267573"/>
                  <a:pt x="244204" y="261024"/>
                  <a:pt x="249465" y="255786"/>
                </a:cubicBezTo>
                <a:cubicBezTo>
                  <a:pt x="253411" y="251857"/>
                  <a:pt x="258673" y="249237"/>
                  <a:pt x="265250" y="249237"/>
                </a:cubicBezTo>
                <a:close/>
                <a:moveTo>
                  <a:pt x="221026" y="249237"/>
                </a:moveTo>
                <a:cubicBezTo>
                  <a:pt x="223657" y="249237"/>
                  <a:pt x="226288" y="249237"/>
                  <a:pt x="228919" y="250580"/>
                </a:cubicBezTo>
                <a:cubicBezTo>
                  <a:pt x="231549" y="251924"/>
                  <a:pt x="234180" y="253267"/>
                  <a:pt x="234180" y="254610"/>
                </a:cubicBezTo>
                <a:cubicBezTo>
                  <a:pt x="235496" y="257297"/>
                  <a:pt x="236811" y="258640"/>
                  <a:pt x="238126" y="261327"/>
                </a:cubicBezTo>
                <a:cubicBezTo>
                  <a:pt x="238126" y="262670"/>
                  <a:pt x="238126" y="265357"/>
                  <a:pt x="238126" y="269386"/>
                </a:cubicBezTo>
                <a:cubicBezTo>
                  <a:pt x="238126" y="269386"/>
                  <a:pt x="238126" y="269386"/>
                  <a:pt x="238126" y="301625"/>
                </a:cubicBezTo>
                <a:cubicBezTo>
                  <a:pt x="238126" y="301625"/>
                  <a:pt x="238126" y="301625"/>
                  <a:pt x="224973" y="301625"/>
                </a:cubicBezTo>
                <a:cubicBezTo>
                  <a:pt x="224973" y="301625"/>
                  <a:pt x="224973" y="301625"/>
                  <a:pt x="224973" y="276103"/>
                </a:cubicBezTo>
                <a:cubicBezTo>
                  <a:pt x="224973" y="270730"/>
                  <a:pt x="224973" y="266700"/>
                  <a:pt x="223657" y="265357"/>
                </a:cubicBezTo>
                <a:cubicBezTo>
                  <a:pt x="223657" y="262670"/>
                  <a:pt x="222342" y="261327"/>
                  <a:pt x="221026" y="261327"/>
                </a:cubicBezTo>
                <a:cubicBezTo>
                  <a:pt x="219711" y="259983"/>
                  <a:pt x="218396" y="259983"/>
                  <a:pt x="217080" y="259983"/>
                </a:cubicBezTo>
                <a:cubicBezTo>
                  <a:pt x="214449" y="259983"/>
                  <a:pt x="211818" y="259983"/>
                  <a:pt x="210503" y="261327"/>
                </a:cubicBezTo>
                <a:cubicBezTo>
                  <a:pt x="207872" y="262670"/>
                  <a:pt x="207872" y="264013"/>
                  <a:pt x="206557" y="266700"/>
                </a:cubicBezTo>
                <a:cubicBezTo>
                  <a:pt x="206557" y="269386"/>
                  <a:pt x="205241" y="273416"/>
                  <a:pt x="205241" y="278789"/>
                </a:cubicBezTo>
                <a:lnTo>
                  <a:pt x="205241" y="301625"/>
                </a:lnTo>
                <a:cubicBezTo>
                  <a:pt x="205241" y="301625"/>
                  <a:pt x="205241" y="301625"/>
                  <a:pt x="192088" y="301625"/>
                </a:cubicBezTo>
                <a:cubicBezTo>
                  <a:pt x="192088" y="301625"/>
                  <a:pt x="192088" y="301625"/>
                  <a:pt x="192088" y="250580"/>
                </a:cubicBezTo>
                <a:cubicBezTo>
                  <a:pt x="192088" y="250580"/>
                  <a:pt x="192088" y="250580"/>
                  <a:pt x="203926" y="250580"/>
                </a:cubicBezTo>
                <a:cubicBezTo>
                  <a:pt x="203926" y="250580"/>
                  <a:pt x="203926" y="250580"/>
                  <a:pt x="203926" y="258640"/>
                </a:cubicBezTo>
                <a:cubicBezTo>
                  <a:pt x="209188" y="251924"/>
                  <a:pt x="214449" y="249237"/>
                  <a:pt x="221026" y="249237"/>
                </a:cubicBezTo>
                <a:close/>
                <a:moveTo>
                  <a:pt x="122601" y="249237"/>
                </a:moveTo>
                <a:cubicBezTo>
                  <a:pt x="125232" y="249237"/>
                  <a:pt x="127862" y="249237"/>
                  <a:pt x="130493" y="250580"/>
                </a:cubicBezTo>
                <a:cubicBezTo>
                  <a:pt x="133124" y="251924"/>
                  <a:pt x="134439" y="253267"/>
                  <a:pt x="135755" y="254610"/>
                </a:cubicBezTo>
                <a:cubicBezTo>
                  <a:pt x="137070" y="257297"/>
                  <a:pt x="138385" y="258640"/>
                  <a:pt x="138385" y="261327"/>
                </a:cubicBezTo>
                <a:cubicBezTo>
                  <a:pt x="139701" y="262670"/>
                  <a:pt x="139701" y="265357"/>
                  <a:pt x="139701" y="269386"/>
                </a:cubicBezTo>
                <a:cubicBezTo>
                  <a:pt x="139701" y="269386"/>
                  <a:pt x="139701" y="269386"/>
                  <a:pt x="139701" y="301625"/>
                </a:cubicBezTo>
                <a:cubicBezTo>
                  <a:pt x="139701" y="301625"/>
                  <a:pt x="139701" y="301625"/>
                  <a:pt x="126547" y="301625"/>
                </a:cubicBezTo>
                <a:cubicBezTo>
                  <a:pt x="126547" y="301625"/>
                  <a:pt x="126547" y="301625"/>
                  <a:pt x="126547" y="276103"/>
                </a:cubicBezTo>
                <a:cubicBezTo>
                  <a:pt x="126547" y="270730"/>
                  <a:pt x="125232" y="266700"/>
                  <a:pt x="125232" y="265357"/>
                </a:cubicBezTo>
                <a:cubicBezTo>
                  <a:pt x="125232" y="262670"/>
                  <a:pt x="123916" y="261327"/>
                  <a:pt x="122601" y="261327"/>
                </a:cubicBezTo>
                <a:cubicBezTo>
                  <a:pt x="121286" y="259983"/>
                  <a:pt x="119970" y="259983"/>
                  <a:pt x="117339" y="259983"/>
                </a:cubicBezTo>
                <a:cubicBezTo>
                  <a:pt x="116024" y="259983"/>
                  <a:pt x="113393" y="259983"/>
                  <a:pt x="112078" y="261327"/>
                </a:cubicBezTo>
                <a:cubicBezTo>
                  <a:pt x="109447" y="262670"/>
                  <a:pt x="108132" y="264013"/>
                  <a:pt x="108132" y="266700"/>
                </a:cubicBezTo>
                <a:cubicBezTo>
                  <a:pt x="106816" y="269386"/>
                  <a:pt x="106816" y="273416"/>
                  <a:pt x="106816" y="278789"/>
                </a:cubicBezTo>
                <a:lnTo>
                  <a:pt x="106816" y="301625"/>
                </a:lnTo>
                <a:cubicBezTo>
                  <a:pt x="106816" y="301625"/>
                  <a:pt x="106816" y="301625"/>
                  <a:pt x="93663" y="301625"/>
                </a:cubicBezTo>
                <a:cubicBezTo>
                  <a:pt x="93663" y="301625"/>
                  <a:pt x="93663" y="301625"/>
                  <a:pt x="93663" y="250580"/>
                </a:cubicBezTo>
                <a:cubicBezTo>
                  <a:pt x="93663" y="250580"/>
                  <a:pt x="93663" y="250580"/>
                  <a:pt x="106816" y="250580"/>
                </a:cubicBezTo>
                <a:cubicBezTo>
                  <a:pt x="106816" y="250580"/>
                  <a:pt x="106816" y="250580"/>
                  <a:pt x="106816" y="258640"/>
                </a:cubicBezTo>
                <a:cubicBezTo>
                  <a:pt x="110763" y="251924"/>
                  <a:pt x="116024" y="249237"/>
                  <a:pt x="122601" y="249237"/>
                </a:cubicBezTo>
                <a:close/>
                <a:moveTo>
                  <a:pt x="61119" y="249237"/>
                </a:moveTo>
                <a:cubicBezTo>
                  <a:pt x="68977" y="249237"/>
                  <a:pt x="75525" y="251857"/>
                  <a:pt x="79455" y="257095"/>
                </a:cubicBezTo>
                <a:cubicBezTo>
                  <a:pt x="84693" y="261024"/>
                  <a:pt x="87313" y="267573"/>
                  <a:pt x="87313" y="275431"/>
                </a:cubicBezTo>
                <a:cubicBezTo>
                  <a:pt x="87313" y="283289"/>
                  <a:pt x="84693" y="289838"/>
                  <a:pt x="79455" y="293767"/>
                </a:cubicBezTo>
                <a:cubicBezTo>
                  <a:pt x="74216" y="299006"/>
                  <a:pt x="68977" y="301625"/>
                  <a:pt x="61119" y="301625"/>
                </a:cubicBezTo>
                <a:cubicBezTo>
                  <a:pt x="57190" y="301625"/>
                  <a:pt x="51951" y="300315"/>
                  <a:pt x="48022" y="299006"/>
                </a:cubicBezTo>
                <a:cubicBezTo>
                  <a:pt x="44093" y="296386"/>
                  <a:pt x="40164" y="293767"/>
                  <a:pt x="38854" y="289838"/>
                </a:cubicBezTo>
                <a:cubicBezTo>
                  <a:pt x="36234" y="285909"/>
                  <a:pt x="34925" y="280670"/>
                  <a:pt x="34925" y="275431"/>
                </a:cubicBezTo>
                <a:cubicBezTo>
                  <a:pt x="34925" y="270192"/>
                  <a:pt x="36234" y="266263"/>
                  <a:pt x="38854" y="262334"/>
                </a:cubicBezTo>
                <a:cubicBezTo>
                  <a:pt x="40164" y="258405"/>
                  <a:pt x="44093" y="254476"/>
                  <a:pt x="48022" y="253166"/>
                </a:cubicBezTo>
                <a:cubicBezTo>
                  <a:pt x="51951" y="250547"/>
                  <a:pt x="55880" y="249237"/>
                  <a:pt x="61119" y="249237"/>
                </a:cubicBezTo>
                <a:close/>
                <a:moveTo>
                  <a:pt x="169863" y="231775"/>
                </a:moveTo>
                <a:lnTo>
                  <a:pt x="182563" y="231775"/>
                </a:lnTo>
                <a:lnTo>
                  <a:pt x="182563" y="244475"/>
                </a:lnTo>
                <a:lnTo>
                  <a:pt x="169863" y="244475"/>
                </a:lnTo>
                <a:close/>
                <a:moveTo>
                  <a:pt x="147638" y="231775"/>
                </a:moveTo>
                <a:lnTo>
                  <a:pt x="161926" y="231775"/>
                </a:lnTo>
                <a:lnTo>
                  <a:pt x="161926" y="301625"/>
                </a:lnTo>
                <a:lnTo>
                  <a:pt x="147638" y="301625"/>
                </a:lnTo>
                <a:close/>
                <a:moveTo>
                  <a:pt x="35674" y="217487"/>
                </a:moveTo>
                <a:cubicBezTo>
                  <a:pt x="29084" y="217487"/>
                  <a:pt x="23813" y="222674"/>
                  <a:pt x="23813" y="229159"/>
                </a:cubicBezTo>
                <a:cubicBezTo>
                  <a:pt x="23813" y="229159"/>
                  <a:pt x="23813" y="229159"/>
                  <a:pt x="23813" y="297891"/>
                </a:cubicBezTo>
                <a:cubicBezTo>
                  <a:pt x="23813" y="304375"/>
                  <a:pt x="29084" y="309562"/>
                  <a:pt x="35674" y="309562"/>
                </a:cubicBezTo>
                <a:cubicBezTo>
                  <a:pt x="35674" y="309562"/>
                  <a:pt x="35674" y="309562"/>
                  <a:pt x="291352" y="309562"/>
                </a:cubicBezTo>
                <a:cubicBezTo>
                  <a:pt x="297942" y="309562"/>
                  <a:pt x="303213" y="304375"/>
                  <a:pt x="303213" y="297891"/>
                </a:cubicBezTo>
                <a:cubicBezTo>
                  <a:pt x="303213" y="297891"/>
                  <a:pt x="303213" y="297891"/>
                  <a:pt x="303213" y="229159"/>
                </a:cubicBezTo>
                <a:cubicBezTo>
                  <a:pt x="303213" y="222674"/>
                  <a:pt x="297942" y="217487"/>
                  <a:pt x="291352" y="217487"/>
                </a:cubicBezTo>
                <a:close/>
                <a:moveTo>
                  <a:pt x="167323" y="188595"/>
                </a:moveTo>
                <a:cubicBezTo>
                  <a:pt x="163513" y="188595"/>
                  <a:pt x="159703" y="189865"/>
                  <a:pt x="157163" y="193675"/>
                </a:cubicBezTo>
                <a:cubicBezTo>
                  <a:pt x="157163" y="193675"/>
                  <a:pt x="157163" y="193675"/>
                  <a:pt x="169863" y="193675"/>
                </a:cubicBezTo>
                <a:cubicBezTo>
                  <a:pt x="169863" y="189865"/>
                  <a:pt x="169863" y="187325"/>
                  <a:pt x="167323" y="188595"/>
                </a:cubicBezTo>
                <a:close/>
                <a:moveTo>
                  <a:pt x="275321" y="76200"/>
                </a:moveTo>
                <a:cubicBezTo>
                  <a:pt x="280579" y="76200"/>
                  <a:pt x="284522" y="77515"/>
                  <a:pt x="287151" y="81459"/>
                </a:cubicBezTo>
                <a:cubicBezTo>
                  <a:pt x="289780" y="85403"/>
                  <a:pt x="289780" y="89347"/>
                  <a:pt x="288465" y="93291"/>
                </a:cubicBezTo>
                <a:cubicBezTo>
                  <a:pt x="288465" y="93291"/>
                  <a:pt x="288465" y="93291"/>
                  <a:pt x="287151" y="95920"/>
                </a:cubicBezTo>
                <a:cubicBezTo>
                  <a:pt x="287151" y="95920"/>
                  <a:pt x="287151" y="95920"/>
                  <a:pt x="331840" y="118269"/>
                </a:cubicBezTo>
                <a:cubicBezTo>
                  <a:pt x="337097" y="120898"/>
                  <a:pt x="339726" y="127472"/>
                  <a:pt x="337097" y="132730"/>
                </a:cubicBezTo>
                <a:cubicBezTo>
                  <a:pt x="337097" y="132730"/>
                  <a:pt x="337097" y="132730"/>
                  <a:pt x="326582" y="153765"/>
                </a:cubicBezTo>
                <a:cubicBezTo>
                  <a:pt x="325268" y="156394"/>
                  <a:pt x="323954" y="159023"/>
                  <a:pt x="321325" y="159023"/>
                </a:cubicBezTo>
                <a:cubicBezTo>
                  <a:pt x="318696" y="160338"/>
                  <a:pt x="314753" y="160338"/>
                  <a:pt x="312124" y="159023"/>
                </a:cubicBezTo>
                <a:cubicBezTo>
                  <a:pt x="312124" y="159023"/>
                  <a:pt x="312124" y="159023"/>
                  <a:pt x="267435" y="136674"/>
                </a:cubicBezTo>
                <a:cubicBezTo>
                  <a:pt x="264806" y="140618"/>
                  <a:pt x="260863" y="143248"/>
                  <a:pt x="256920" y="143248"/>
                </a:cubicBezTo>
                <a:cubicBezTo>
                  <a:pt x="252977" y="144562"/>
                  <a:pt x="249034" y="141933"/>
                  <a:pt x="246405" y="137989"/>
                </a:cubicBezTo>
                <a:cubicBezTo>
                  <a:pt x="246405" y="137989"/>
                  <a:pt x="246405" y="137989"/>
                  <a:pt x="220117" y="99864"/>
                </a:cubicBezTo>
                <a:cubicBezTo>
                  <a:pt x="218803" y="95920"/>
                  <a:pt x="217488" y="90661"/>
                  <a:pt x="220117" y="86717"/>
                </a:cubicBezTo>
                <a:cubicBezTo>
                  <a:pt x="221431" y="84088"/>
                  <a:pt x="225375" y="81459"/>
                  <a:pt x="229318" y="80144"/>
                </a:cubicBezTo>
                <a:close/>
                <a:moveTo>
                  <a:pt x="166150" y="0"/>
                </a:moveTo>
                <a:cubicBezTo>
                  <a:pt x="210984" y="0"/>
                  <a:pt x="251862" y="23625"/>
                  <a:pt x="274279" y="59062"/>
                </a:cubicBezTo>
                <a:cubicBezTo>
                  <a:pt x="274279" y="59062"/>
                  <a:pt x="274279" y="59062"/>
                  <a:pt x="247906" y="61687"/>
                </a:cubicBezTo>
                <a:cubicBezTo>
                  <a:pt x="229445" y="39375"/>
                  <a:pt x="203072" y="24937"/>
                  <a:pt x="172743" y="23625"/>
                </a:cubicBezTo>
                <a:cubicBezTo>
                  <a:pt x="171424" y="23625"/>
                  <a:pt x="170106" y="24937"/>
                  <a:pt x="170106" y="24937"/>
                </a:cubicBezTo>
                <a:cubicBezTo>
                  <a:pt x="167468" y="30187"/>
                  <a:pt x="171424" y="31500"/>
                  <a:pt x="174061" y="34125"/>
                </a:cubicBezTo>
                <a:cubicBezTo>
                  <a:pt x="179336" y="36750"/>
                  <a:pt x="172743" y="39375"/>
                  <a:pt x="170106" y="40687"/>
                </a:cubicBezTo>
                <a:cubicBezTo>
                  <a:pt x="163512" y="40687"/>
                  <a:pt x="163512" y="35437"/>
                  <a:pt x="160875" y="31500"/>
                </a:cubicBezTo>
                <a:cubicBezTo>
                  <a:pt x="159556" y="30187"/>
                  <a:pt x="155600" y="28875"/>
                  <a:pt x="154282" y="27562"/>
                </a:cubicBezTo>
                <a:cubicBezTo>
                  <a:pt x="151644" y="27562"/>
                  <a:pt x="146370" y="28875"/>
                  <a:pt x="145051" y="30187"/>
                </a:cubicBezTo>
                <a:cubicBezTo>
                  <a:pt x="143733" y="32812"/>
                  <a:pt x="139777" y="32812"/>
                  <a:pt x="135821" y="32812"/>
                </a:cubicBezTo>
                <a:cubicBezTo>
                  <a:pt x="131865" y="34125"/>
                  <a:pt x="122634" y="36750"/>
                  <a:pt x="122634" y="39375"/>
                </a:cubicBezTo>
                <a:cubicBezTo>
                  <a:pt x="122634" y="42000"/>
                  <a:pt x="123953" y="44625"/>
                  <a:pt x="127909" y="44625"/>
                </a:cubicBezTo>
                <a:cubicBezTo>
                  <a:pt x="130546" y="44625"/>
                  <a:pt x="135821" y="42000"/>
                  <a:pt x="139777" y="43312"/>
                </a:cubicBezTo>
                <a:cubicBezTo>
                  <a:pt x="142414" y="44625"/>
                  <a:pt x="146370" y="42000"/>
                  <a:pt x="149007" y="44625"/>
                </a:cubicBezTo>
                <a:cubicBezTo>
                  <a:pt x="150326" y="47250"/>
                  <a:pt x="151644" y="51187"/>
                  <a:pt x="152963" y="53812"/>
                </a:cubicBezTo>
                <a:cubicBezTo>
                  <a:pt x="154282" y="57750"/>
                  <a:pt x="154282" y="60375"/>
                  <a:pt x="155600" y="63000"/>
                </a:cubicBezTo>
                <a:cubicBezTo>
                  <a:pt x="155600" y="65625"/>
                  <a:pt x="155600" y="68250"/>
                  <a:pt x="156919" y="68250"/>
                </a:cubicBezTo>
                <a:cubicBezTo>
                  <a:pt x="159556" y="68250"/>
                  <a:pt x="159556" y="65625"/>
                  <a:pt x="160875" y="65625"/>
                </a:cubicBezTo>
                <a:cubicBezTo>
                  <a:pt x="167468" y="64312"/>
                  <a:pt x="171424" y="69562"/>
                  <a:pt x="170106" y="74812"/>
                </a:cubicBezTo>
                <a:cubicBezTo>
                  <a:pt x="170106" y="77438"/>
                  <a:pt x="166150" y="81375"/>
                  <a:pt x="159556" y="82688"/>
                </a:cubicBezTo>
                <a:cubicBezTo>
                  <a:pt x="159556" y="82688"/>
                  <a:pt x="149007" y="81375"/>
                  <a:pt x="143733" y="72187"/>
                </a:cubicBezTo>
                <a:cubicBezTo>
                  <a:pt x="137139" y="61687"/>
                  <a:pt x="126590" y="56437"/>
                  <a:pt x="126590" y="56437"/>
                </a:cubicBezTo>
                <a:cubicBezTo>
                  <a:pt x="126590" y="56437"/>
                  <a:pt x="119997" y="49875"/>
                  <a:pt x="113404" y="48562"/>
                </a:cubicBezTo>
                <a:cubicBezTo>
                  <a:pt x="110766" y="48562"/>
                  <a:pt x="102854" y="52500"/>
                  <a:pt x="102854" y="52500"/>
                </a:cubicBezTo>
                <a:cubicBezTo>
                  <a:pt x="102854" y="52500"/>
                  <a:pt x="87031" y="66937"/>
                  <a:pt x="85712" y="69562"/>
                </a:cubicBezTo>
                <a:cubicBezTo>
                  <a:pt x="84393" y="72187"/>
                  <a:pt x="77800" y="84000"/>
                  <a:pt x="79119" y="89250"/>
                </a:cubicBezTo>
                <a:cubicBezTo>
                  <a:pt x="80437" y="93188"/>
                  <a:pt x="80437" y="103688"/>
                  <a:pt x="88349" y="105000"/>
                </a:cubicBezTo>
                <a:cubicBezTo>
                  <a:pt x="96261" y="106313"/>
                  <a:pt x="98898" y="112875"/>
                  <a:pt x="100217" y="114188"/>
                </a:cubicBezTo>
                <a:cubicBezTo>
                  <a:pt x="102854" y="115500"/>
                  <a:pt x="105492" y="118125"/>
                  <a:pt x="108129" y="116813"/>
                </a:cubicBezTo>
                <a:cubicBezTo>
                  <a:pt x="109448" y="116813"/>
                  <a:pt x="114722" y="123375"/>
                  <a:pt x="112085" y="123375"/>
                </a:cubicBezTo>
                <a:cubicBezTo>
                  <a:pt x="109448" y="124688"/>
                  <a:pt x="102854" y="122063"/>
                  <a:pt x="101536" y="123375"/>
                </a:cubicBezTo>
                <a:cubicBezTo>
                  <a:pt x="100217" y="126000"/>
                  <a:pt x="97580" y="135188"/>
                  <a:pt x="98898" y="141750"/>
                </a:cubicBezTo>
                <a:cubicBezTo>
                  <a:pt x="98898" y="147000"/>
                  <a:pt x="94942" y="157500"/>
                  <a:pt x="93624" y="164063"/>
                </a:cubicBezTo>
                <a:cubicBezTo>
                  <a:pt x="93624" y="168000"/>
                  <a:pt x="93624" y="182438"/>
                  <a:pt x="97580" y="194250"/>
                </a:cubicBezTo>
                <a:cubicBezTo>
                  <a:pt x="97580" y="194250"/>
                  <a:pt x="97580" y="194250"/>
                  <a:pt x="145051" y="194250"/>
                </a:cubicBezTo>
                <a:cubicBezTo>
                  <a:pt x="150326" y="189000"/>
                  <a:pt x="156919" y="179813"/>
                  <a:pt x="159556" y="174563"/>
                </a:cubicBezTo>
                <a:cubicBezTo>
                  <a:pt x="162194" y="169313"/>
                  <a:pt x="170106" y="156188"/>
                  <a:pt x="176699" y="152250"/>
                </a:cubicBezTo>
                <a:cubicBezTo>
                  <a:pt x="184611" y="149625"/>
                  <a:pt x="192523" y="145688"/>
                  <a:pt x="193841" y="143063"/>
                </a:cubicBezTo>
                <a:cubicBezTo>
                  <a:pt x="195160" y="140438"/>
                  <a:pt x="200434" y="137813"/>
                  <a:pt x="195160" y="136500"/>
                </a:cubicBezTo>
                <a:cubicBezTo>
                  <a:pt x="189885" y="135188"/>
                  <a:pt x="185929" y="132563"/>
                  <a:pt x="185929" y="129938"/>
                </a:cubicBezTo>
                <a:cubicBezTo>
                  <a:pt x="185929" y="126000"/>
                  <a:pt x="184611" y="122063"/>
                  <a:pt x="181973" y="118125"/>
                </a:cubicBezTo>
                <a:cubicBezTo>
                  <a:pt x="180655" y="114188"/>
                  <a:pt x="175380" y="105000"/>
                  <a:pt x="175380" y="102375"/>
                </a:cubicBezTo>
                <a:cubicBezTo>
                  <a:pt x="174061" y="98438"/>
                  <a:pt x="178017" y="91875"/>
                  <a:pt x="179336" y="94500"/>
                </a:cubicBezTo>
                <a:cubicBezTo>
                  <a:pt x="180655" y="97125"/>
                  <a:pt x="184611" y="108938"/>
                  <a:pt x="187248" y="112875"/>
                </a:cubicBezTo>
                <a:cubicBezTo>
                  <a:pt x="188567" y="115500"/>
                  <a:pt x="192523" y="123375"/>
                  <a:pt x="197797" y="122063"/>
                </a:cubicBezTo>
                <a:cubicBezTo>
                  <a:pt x="200434" y="120750"/>
                  <a:pt x="207028" y="119438"/>
                  <a:pt x="212302" y="118125"/>
                </a:cubicBezTo>
                <a:cubicBezTo>
                  <a:pt x="212302" y="118125"/>
                  <a:pt x="212302" y="118125"/>
                  <a:pt x="242632" y="165375"/>
                </a:cubicBezTo>
                <a:cubicBezTo>
                  <a:pt x="246588" y="170625"/>
                  <a:pt x="251862" y="173250"/>
                  <a:pt x="257137" y="173250"/>
                </a:cubicBezTo>
                <a:cubicBezTo>
                  <a:pt x="258455" y="173250"/>
                  <a:pt x="258455" y="173250"/>
                  <a:pt x="258455" y="173250"/>
                </a:cubicBezTo>
                <a:cubicBezTo>
                  <a:pt x="265049" y="173250"/>
                  <a:pt x="270323" y="169313"/>
                  <a:pt x="272961" y="162750"/>
                </a:cubicBezTo>
                <a:cubicBezTo>
                  <a:pt x="272961" y="162750"/>
                  <a:pt x="272961" y="162750"/>
                  <a:pt x="274279" y="160125"/>
                </a:cubicBezTo>
                <a:cubicBezTo>
                  <a:pt x="274279" y="160125"/>
                  <a:pt x="274279" y="160125"/>
                  <a:pt x="290103" y="168000"/>
                </a:cubicBezTo>
                <a:cubicBezTo>
                  <a:pt x="287466" y="177188"/>
                  <a:pt x="283510" y="185063"/>
                  <a:pt x="278235" y="194250"/>
                </a:cubicBezTo>
                <a:cubicBezTo>
                  <a:pt x="278235" y="194250"/>
                  <a:pt x="278235" y="194250"/>
                  <a:pt x="305927" y="194250"/>
                </a:cubicBezTo>
                <a:cubicBezTo>
                  <a:pt x="317795" y="194250"/>
                  <a:pt x="327025" y="202125"/>
                  <a:pt x="327025" y="213938"/>
                </a:cubicBezTo>
                <a:cubicBezTo>
                  <a:pt x="327025" y="213938"/>
                  <a:pt x="327025" y="213938"/>
                  <a:pt x="327025" y="312375"/>
                </a:cubicBezTo>
                <a:cubicBezTo>
                  <a:pt x="327025" y="324188"/>
                  <a:pt x="317795" y="333375"/>
                  <a:pt x="305927" y="333375"/>
                </a:cubicBezTo>
                <a:cubicBezTo>
                  <a:pt x="305927" y="333375"/>
                  <a:pt x="305927" y="333375"/>
                  <a:pt x="19779" y="333375"/>
                </a:cubicBezTo>
                <a:cubicBezTo>
                  <a:pt x="9230" y="333375"/>
                  <a:pt x="0" y="324188"/>
                  <a:pt x="0" y="312375"/>
                </a:cubicBezTo>
                <a:cubicBezTo>
                  <a:pt x="0" y="312375"/>
                  <a:pt x="0" y="312375"/>
                  <a:pt x="0" y="211313"/>
                </a:cubicBezTo>
                <a:cubicBezTo>
                  <a:pt x="0" y="202125"/>
                  <a:pt x="7912" y="194250"/>
                  <a:pt x="18461" y="194250"/>
                </a:cubicBezTo>
                <a:cubicBezTo>
                  <a:pt x="18461" y="194250"/>
                  <a:pt x="18461" y="194250"/>
                  <a:pt x="54064" y="194250"/>
                </a:cubicBezTo>
                <a:cubicBezTo>
                  <a:pt x="42197" y="174563"/>
                  <a:pt x="36922" y="153563"/>
                  <a:pt x="36922" y="129938"/>
                </a:cubicBezTo>
                <a:cubicBezTo>
                  <a:pt x="36922" y="57750"/>
                  <a:pt x="94942" y="0"/>
                  <a:pt x="166150" y="0"/>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12306" name="TextBox 13"/>
          <p:cNvSpPr txBox="1">
            <a:spLocks noChangeArrowheads="1"/>
          </p:cNvSpPr>
          <p:nvPr/>
        </p:nvSpPr>
        <p:spPr bwMode="auto">
          <a:xfrm>
            <a:off x="1506220" y="2767330"/>
            <a:ext cx="1774190"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00" noProof="0" dirty="0">
                <a:ln>
                  <a:noFill/>
                </a:ln>
                <a:solidFill>
                  <a:schemeClr val="bg1"/>
                </a:solidFill>
                <a:uLnTx/>
                <a:uFillTx/>
                <a:ea typeface="方正舒体" panose="02010601030101010101" pitchFamily="2" charset="-122"/>
                <a:sym typeface="+mn-ea"/>
              </a:rPr>
              <a:t>ADD YOUR TEXT HERE</a:t>
            </a:r>
            <a:endParaRPr lang="en-US" altLang="zh-CN" sz="1400" b="1"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47" name="TextBox 13"/>
          <p:cNvSpPr txBox="1">
            <a:spLocks noChangeArrowheads="1"/>
          </p:cNvSpPr>
          <p:nvPr/>
        </p:nvSpPr>
        <p:spPr bwMode="auto">
          <a:xfrm>
            <a:off x="3860165" y="2767330"/>
            <a:ext cx="1774190"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00" noProof="0" dirty="0">
                <a:ln>
                  <a:noFill/>
                </a:ln>
                <a:solidFill>
                  <a:schemeClr val="bg1"/>
                </a:solidFill>
                <a:uLnTx/>
                <a:uFillTx/>
                <a:ea typeface="方正舒体" panose="02010601030101010101" pitchFamily="2" charset="-122"/>
                <a:sym typeface="+mn-ea"/>
              </a:rPr>
              <a:t>ADD YOUR TEXT HERE</a:t>
            </a:r>
            <a:endParaRPr lang="en-US" altLang="zh-CN" sz="1400" b="1"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48" name="TextBox 13"/>
          <p:cNvSpPr txBox="1">
            <a:spLocks noChangeArrowheads="1"/>
          </p:cNvSpPr>
          <p:nvPr/>
        </p:nvSpPr>
        <p:spPr bwMode="auto">
          <a:xfrm>
            <a:off x="6332855" y="2767330"/>
            <a:ext cx="1774190"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00" noProof="0" dirty="0">
                <a:ln>
                  <a:noFill/>
                </a:ln>
                <a:solidFill>
                  <a:schemeClr val="bg1"/>
                </a:solidFill>
                <a:uLnTx/>
                <a:uFillTx/>
                <a:ea typeface="方正舒体" panose="02010601030101010101" pitchFamily="2" charset="-122"/>
                <a:sym typeface="+mn-ea"/>
              </a:rPr>
              <a:t>ADD YOUR TEXT HERE</a:t>
            </a:r>
            <a:endParaRPr lang="en-US" altLang="zh-CN" sz="1400" b="1"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49" name="TextBox 13"/>
          <p:cNvSpPr txBox="1">
            <a:spLocks noChangeArrowheads="1"/>
          </p:cNvSpPr>
          <p:nvPr/>
        </p:nvSpPr>
        <p:spPr bwMode="auto">
          <a:xfrm>
            <a:off x="8677275" y="2767330"/>
            <a:ext cx="1774190"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00" noProof="0" dirty="0">
                <a:ln>
                  <a:noFill/>
                </a:ln>
                <a:solidFill>
                  <a:schemeClr val="bg1"/>
                </a:solidFill>
                <a:uLnTx/>
                <a:uFillTx/>
                <a:ea typeface="方正舒体" panose="02010601030101010101" pitchFamily="2" charset="-122"/>
                <a:sym typeface="+mn-ea"/>
              </a:rPr>
              <a:t>ADD YOUR TEXT HERE</a:t>
            </a:r>
            <a:endParaRPr lang="en-US" altLang="zh-CN" sz="1400" b="1"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2" name="文本框 1"/>
          <p:cNvSpPr txBox="1"/>
          <p:nvPr/>
        </p:nvSpPr>
        <p:spPr>
          <a:xfrm>
            <a:off x="8571865" y="3543935"/>
            <a:ext cx="2355850"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nvSpPr>
        <p:spPr>
          <a:xfrm>
            <a:off x="1079500" y="3543935"/>
            <a:ext cx="2355850"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3521075" y="3543935"/>
            <a:ext cx="2355850"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nvSpPr>
        <p:spPr>
          <a:xfrm>
            <a:off x="6086475" y="3543935"/>
            <a:ext cx="2355850"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83205" y="4136390"/>
            <a:ext cx="66255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endPar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3686810" y="3491230"/>
            <a:ext cx="4818380" cy="645160"/>
          </a:xfrm>
          <a:prstGeom prst="rect">
            <a:avLst/>
          </a:prstGeom>
          <a:noFill/>
        </p:spPr>
        <p:txBody>
          <a:bodyPr wrap="square" rtlCol="0">
            <a:spAutoFit/>
          </a:bodyPr>
          <a:p>
            <a:pPr lvl="0" algn="ctr"/>
            <a:r>
              <a:rPr lang="zh-CN" altLang="en-US" sz="3600" noProof="0" dirty="0">
                <a:ln>
                  <a:noFill/>
                </a:ln>
                <a:solidFill>
                  <a:srgbClr val="77ACEB"/>
                </a:solidFill>
                <a:uLnTx/>
                <a:uFillTx/>
                <a:latin typeface="微软雅黑" panose="020B0503020204020204" charset="-122"/>
                <a:ea typeface="微软雅黑" panose="020B0503020204020204" charset="-122"/>
                <a:sym typeface="+mn-ea"/>
              </a:rPr>
              <a:t>单击此处输入您的文本</a:t>
            </a:r>
            <a:endParaRPr lang="zh-CN" altLang="en-US" sz="3600" b="1" noProof="0" dirty="0">
              <a:ln>
                <a:noFill/>
              </a:ln>
              <a:solidFill>
                <a:srgbClr val="77ACEB"/>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pic>
        <p:nvPicPr>
          <p:cNvPr id="14" name="图片 13" descr="图片1"/>
          <p:cNvPicPr>
            <a:picLocks noChangeAspect="1"/>
          </p:cNvPicPr>
          <p:nvPr/>
        </p:nvPicPr>
        <p:blipFill>
          <a:blip r:embed="rId1"/>
          <a:stretch>
            <a:fillRect/>
          </a:stretch>
        </p:blipFill>
        <p:spPr>
          <a:xfrm>
            <a:off x="5146675" y="1939290"/>
            <a:ext cx="1031240" cy="1924685"/>
          </a:xfrm>
          <a:prstGeom prst="rect">
            <a:avLst/>
          </a:prstGeom>
        </p:spPr>
      </p:pic>
      <p:pic>
        <p:nvPicPr>
          <p:cNvPr id="18" name="图片 17" descr="图片5"/>
          <p:cNvPicPr>
            <a:picLocks noChangeAspect="1"/>
          </p:cNvPicPr>
          <p:nvPr/>
        </p:nvPicPr>
        <p:blipFill>
          <a:blip r:embed="rId2"/>
          <a:stretch>
            <a:fillRect/>
          </a:stretch>
        </p:blipFill>
        <p:spPr>
          <a:xfrm>
            <a:off x="5974715" y="1806575"/>
            <a:ext cx="1101725" cy="20574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5"/>
          <p:cNvPicPr>
            <a:picLocks noChangeAspect="1"/>
          </p:cNvPicPr>
          <p:nvPr/>
        </p:nvPicPr>
        <p:blipFill>
          <a:blip r:embed="rId1"/>
          <a:stretch>
            <a:fillRect/>
          </a:stretch>
        </p:blipFill>
        <p:spPr>
          <a:xfrm rot="9240000">
            <a:off x="5957570" y="2773680"/>
            <a:ext cx="2261870" cy="2421255"/>
          </a:xfrm>
          <a:prstGeom prst="rect">
            <a:avLst/>
          </a:prstGeom>
        </p:spPr>
      </p:pic>
      <p:pic>
        <p:nvPicPr>
          <p:cNvPr id="2" name="图片 1" descr="5"/>
          <p:cNvPicPr>
            <a:picLocks noChangeAspect="1"/>
          </p:cNvPicPr>
          <p:nvPr/>
        </p:nvPicPr>
        <p:blipFill>
          <a:blip r:embed="rId1"/>
          <a:stretch>
            <a:fillRect/>
          </a:stretch>
        </p:blipFill>
        <p:spPr>
          <a:xfrm rot="8340000">
            <a:off x="4652645" y="2228850"/>
            <a:ext cx="2785110" cy="2981325"/>
          </a:xfrm>
          <a:prstGeom prst="rect">
            <a:avLst/>
          </a:prstGeom>
        </p:spPr>
      </p:pic>
      <p:pic>
        <p:nvPicPr>
          <p:cNvPr id="3" name="图片 2" descr="5"/>
          <p:cNvPicPr>
            <a:picLocks noChangeAspect="1"/>
          </p:cNvPicPr>
          <p:nvPr/>
        </p:nvPicPr>
        <p:blipFill>
          <a:blip r:embed="rId1"/>
          <a:stretch>
            <a:fillRect/>
          </a:stretch>
        </p:blipFill>
        <p:spPr>
          <a:xfrm rot="12360000" flipH="1">
            <a:off x="3845560" y="2868295"/>
            <a:ext cx="2084070" cy="2232025"/>
          </a:xfrm>
          <a:prstGeom prst="rect">
            <a:avLst/>
          </a:prstGeom>
        </p:spPr>
      </p:pic>
      <p:pic>
        <p:nvPicPr>
          <p:cNvPr id="5" name="图片 4" descr="5"/>
          <p:cNvPicPr>
            <a:picLocks noChangeAspect="1"/>
          </p:cNvPicPr>
          <p:nvPr/>
        </p:nvPicPr>
        <p:blipFill>
          <a:blip r:embed="rId1"/>
          <a:stretch>
            <a:fillRect/>
          </a:stretch>
        </p:blipFill>
        <p:spPr>
          <a:xfrm rot="12360000" flipH="1">
            <a:off x="3359785" y="3434080"/>
            <a:ext cx="1626235" cy="1742440"/>
          </a:xfrm>
          <a:prstGeom prst="rect">
            <a:avLst/>
          </a:prstGeom>
        </p:spPr>
      </p:pic>
      <p:pic>
        <p:nvPicPr>
          <p:cNvPr id="6" name="图片 5" descr="5"/>
          <p:cNvPicPr>
            <a:picLocks noChangeAspect="1"/>
          </p:cNvPicPr>
          <p:nvPr/>
        </p:nvPicPr>
        <p:blipFill>
          <a:blip r:embed="rId1"/>
          <a:stretch>
            <a:fillRect/>
          </a:stretch>
        </p:blipFill>
        <p:spPr>
          <a:xfrm rot="9240000">
            <a:off x="6903085" y="3557270"/>
            <a:ext cx="1626235" cy="1742440"/>
          </a:xfrm>
          <a:prstGeom prst="rect">
            <a:avLst/>
          </a:prstGeom>
        </p:spPr>
      </p:pic>
      <p:sp>
        <p:nvSpPr>
          <p:cNvPr id="17" name="矩形 16"/>
          <p:cNvSpPr/>
          <p:nvPr/>
        </p:nvSpPr>
        <p:spPr>
          <a:xfrm>
            <a:off x="-217805" y="5099050"/>
            <a:ext cx="12648565" cy="1930400"/>
          </a:xfrm>
          <a:prstGeom prst="rect">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8380095" y="316628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5" name="文本框 14"/>
          <p:cNvSpPr txBox="1"/>
          <p:nvPr/>
        </p:nvSpPr>
        <p:spPr>
          <a:xfrm>
            <a:off x="8380095" y="341503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nvSpPr>
        <p:spPr>
          <a:xfrm>
            <a:off x="7656195" y="2062653"/>
            <a:ext cx="1992630" cy="337820"/>
          </a:xfrm>
          <a:prstGeom prst="rect">
            <a:avLst/>
          </a:prstGeom>
          <a:noFill/>
        </p:spPr>
        <p:txBody>
          <a:bodyPr wrap="none" rtlCol="0">
            <a:spAutoFit/>
          </a:bodyPr>
          <a:lstStyle/>
          <a:p>
            <a:pPr algn="l"/>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8" name="文本框 7"/>
          <p:cNvSpPr txBox="1"/>
          <p:nvPr/>
        </p:nvSpPr>
        <p:spPr>
          <a:xfrm>
            <a:off x="7656195" y="231140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nvSpPr>
        <p:spPr>
          <a:xfrm>
            <a:off x="2272665" y="2062653"/>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0" name="文本框 9"/>
          <p:cNvSpPr txBox="1"/>
          <p:nvPr/>
        </p:nvSpPr>
        <p:spPr>
          <a:xfrm>
            <a:off x="899795" y="231140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nvSpPr>
        <p:spPr>
          <a:xfrm>
            <a:off x="1586230" y="3166283"/>
            <a:ext cx="1992630" cy="337820"/>
          </a:xfrm>
          <a:prstGeom prst="rect">
            <a:avLst/>
          </a:prstGeom>
          <a:noFill/>
        </p:spPr>
        <p:txBody>
          <a:bodyPr wrap="none" rtlCol="0">
            <a:spAutoFit/>
          </a:bodyPr>
          <a:lstStyle/>
          <a:p>
            <a:pPr algn="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2" name="文本框 11"/>
          <p:cNvSpPr txBox="1"/>
          <p:nvPr/>
        </p:nvSpPr>
        <p:spPr>
          <a:xfrm>
            <a:off x="213360" y="3415030"/>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nvSpPr>
        <p:spPr>
          <a:xfrm>
            <a:off x="5048885" y="786938"/>
            <a:ext cx="1992630" cy="337820"/>
          </a:xfrm>
          <a:prstGeom prst="rect">
            <a:avLst/>
          </a:prstGeom>
          <a:noFill/>
        </p:spPr>
        <p:txBody>
          <a:bodyPr wrap="none" rtlCol="0">
            <a:spAutoFit/>
          </a:bodyPr>
          <a:lstStyle/>
          <a:p>
            <a:pPr algn="ct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6" name="文本框 15"/>
          <p:cNvSpPr txBox="1"/>
          <p:nvPr/>
        </p:nvSpPr>
        <p:spPr>
          <a:xfrm>
            <a:off x="4362450" y="1035685"/>
            <a:ext cx="33655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nvSpPr>
        <p:spPr>
          <a:xfrm>
            <a:off x="1266825" y="5568315"/>
            <a:ext cx="965771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任意多边形 10"/>
          <p:cNvSpPr/>
          <p:nvPr/>
        </p:nvSpPr>
        <p:spPr>
          <a:xfrm>
            <a:off x="1123315" y="2384425"/>
            <a:ext cx="2254250" cy="645795"/>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77ACE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r>
              <a:rPr lang="en-US" altLang="zh-CN" sz="1600" noProof="0" dirty="0">
                <a:ln>
                  <a:noFill/>
                </a:ln>
                <a:solidFill>
                  <a:schemeClr val="bg1"/>
                </a:solidFill>
                <a:uLnTx/>
                <a:uFillTx/>
                <a:ea typeface="方正舒体" panose="02010601030101010101" pitchFamily="2" charset="-122"/>
                <a:sym typeface="+mn-ea"/>
              </a:rPr>
              <a:t>ADD YOUR TEXT HERE</a:t>
            </a:r>
            <a:endParaRPr lang="en-US" altLang="zh-CN" sz="1600" noProof="0" dirty="0">
              <a:ln>
                <a:noFill/>
              </a:ln>
              <a:solidFill>
                <a:schemeClr val="bg1"/>
              </a:solidFill>
              <a:uLnTx/>
              <a:uFillTx/>
              <a:ea typeface="方正舒体" panose="02010601030101010101" pitchFamily="2" charset="-122"/>
              <a:sym typeface="+mn-ea"/>
            </a:endParaRPr>
          </a:p>
        </p:txBody>
      </p:sp>
      <p:sp>
        <p:nvSpPr>
          <p:cNvPr id="4" name="任意多边形 10"/>
          <p:cNvSpPr/>
          <p:nvPr/>
        </p:nvSpPr>
        <p:spPr>
          <a:xfrm>
            <a:off x="3708400" y="2384425"/>
            <a:ext cx="2254250" cy="645795"/>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185EB6"/>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r>
              <a:rPr lang="en-US" altLang="zh-CN" sz="1600" noProof="0" dirty="0">
                <a:ln>
                  <a:noFill/>
                </a:ln>
                <a:solidFill>
                  <a:schemeClr val="bg1"/>
                </a:solidFill>
                <a:uLnTx/>
                <a:uFillTx/>
                <a:ea typeface="方正舒体" panose="02010601030101010101" pitchFamily="2" charset="-122"/>
                <a:sym typeface="+mn-ea"/>
              </a:rPr>
              <a:t>ADD YOUR TEXT HERE</a:t>
            </a:r>
            <a:endParaRPr lang="en-US" altLang="zh-CN" sz="1600" noProof="0" dirty="0">
              <a:ln>
                <a:noFill/>
              </a:ln>
              <a:solidFill>
                <a:schemeClr val="bg1"/>
              </a:solidFill>
              <a:uLnTx/>
              <a:uFillTx/>
              <a:ea typeface="方正舒体" panose="02010601030101010101" pitchFamily="2" charset="-122"/>
              <a:sym typeface="+mn-ea"/>
            </a:endParaRPr>
          </a:p>
        </p:txBody>
      </p:sp>
      <p:sp>
        <p:nvSpPr>
          <p:cNvPr id="5" name="任意多边形 10"/>
          <p:cNvSpPr/>
          <p:nvPr/>
        </p:nvSpPr>
        <p:spPr>
          <a:xfrm>
            <a:off x="6321425" y="2384425"/>
            <a:ext cx="2254250" cy="645795"/>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77ACE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r>
              <a:rPr lang="en-US" altLang="zh-CN" sz="1600" noProof="0" dirty="0">
                <a:ln>
                  <a:noFill/>
                </a:ln>
                <a:solidFill>
                  <a:schemeClr val="bg1"/>
                </a:solidFill>
                <a:uLnTx/>
                <a:uFillTx/>
                <a:ea typeface="方正舒体" panose="02010601030101010101" pitchFamily="2" charset="-122"/>
                <a:sym typeface="+mn-ea"/>
              </a:rPr>
              <a:t>ADD YOUR TEXT HERE</a:t>
            </a:r>
            <a:endParaRPr lang="en-US" altLang="zh-CN" sz="1600" noProof="0" dirty="0">
              <a:ln>
                <a:noFill/>
              </a:ln>
              <a:solidFill>
                <a:schemeClr val="bg1"/>
              </a:solidFill>
              <a:uLnTx/>
              <a:uFillTx/>
              <a:ea typeface="方正舒体" panose="02010601030101010101" pitchFamily="2" charset="-122"/>
              <a:sym typeface="+mn-ea"/>
            </a:endParaRPr>
          </a:p>
        </p:txBody>
      </p:sp>
      <p:sp>
        <p:nvSpPr>
          <p:cNvPr id="6" name="任意多边形 10"/>
          <p:cNvSpPr/>
          <p:nvPr/>
        </p:nvSpPr>
        <p:spPr>
          <a:xfrm>
            <a:off x="8934450" y="2384425"/>
            <a:ext cx="2254250" cy="645795"/>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185EB6"/>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r>
              <a:rPr lang="en-US" altLang="zh-CN" sz="1600" noProof="0" dirty="0">
                <a:ln>
                  <a:noFill/>
                </a:ln>
                <a:solidFill>
                  <a:schemeClr val="bg1"/>
                </a:solidFill>
                <a:uLnTx/>
                <a:uFillTx/>
                <a:ea typeface="方正舒体" panose="02010601030101010101" pitchFamily="2" charset="-122"/>
                <a:sym typeface="+mn-ea"/>
              </a:rPr>
              <a:t>ADD YOUR TEXT HERE</a:t>
            </a:r>
            <a:endParaRPr lang="en-US" altLang="zh-CN" sz="1600" noProof="0" dirty="0">
              <a:ln>
                <a:noFill/>
              </a:ln>
              <a:solidFill>
                <a:schemeClr val="bg1"/>
              </a:solidFill>
              <a:uLnTx/>
              <a:uFillTx/>
              <a:ea typeface="方正舒体" panose="02010601030101010101" pitchFamily="2" charset="-122"/>
              <a:sym typeface="+mn-ea"/>
            </a:endParaRPr>
          </a:p>
        </p:txBody>
      </p:sp>
      <p:sp>
        <p:nvSpPr>
          <p:cNvPr id="22" name="文本框 21"/>
          <p:cNvSpPr txBox="1"/>
          <p:nvPr/>
        </p:nvSpPr>
        <p:spPr>
          <a:xfrm>
            <a:off x="1002030" y="3236595"/>
            <a:ext cx="2254250" cy="21228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nvSpPr>
        <p:spPr>
          <a:xfrm>
            <a:off x="3661410" y="3236595"/>
            <a:ext cx="2254250" cy="21228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nvSpPr>
        <p:spPr>
          <a:xfrm>
            <a:off x="6274435" y="3236595"/>
            <a:ext cx="2254250" cy="21228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nvSpPr>
        <p:spPr>
          <a:xfrm>
            <a:off x="8887460" y="3236595"/>
            <a:ext cx="2254250" cy="21228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nvSpPr>
        <p:spPr>
          <a:xfrm>
            <a:off x="1918335" y="1504488"/>
            <a:ext cx="648970" cy="706755"/>
          </a:xfrm>
          <a:prstGeom prst="rect">
            <a:avLst/>
          </a:prstGeom>
          <a:noFill/>
        </p:spPr>
        <p:txBody>
          <a:bodyPr wrap="none" rtlCol="0">
            <a:spAutoFit/>
          </a:bodyPr>
          <a:p>
            <a:pPr algn="l"/>
            <a:r>
              <a:rPr lang="en-US" altLang="zh-CN" sz="4000" noProof="0" dirty="0">
                <a:ln>
                  <a:noFill/>
                </a:ln>
                <a:solidFill>
                  <a:srgbClr val="77ACEB"/>
                </a:solidFill>
                <a:uLnTx/>
                <a:uFillTx/>
                <a:latin typeface="Impact" panose="020B0806030902050204" charset="0"/>
                <a:ea typeface="方正舒体" panose="02010601030101010101" pitchFamily="2" charset="-122"/>
                <a:sym typeface="+mn-ea"/>
              </a:rPr>
              <a:t>01</a:t>
            </a:r>
            <a:endParaRPr lang="en-US" altLang="zh-CN" sz="4000" noProof="0" dirty="0">
              <a:ln>
                <a:noFill/>
              </a:ln>
              <a:solidFill>
                <a:srgbClr val="77ACEB"/>
              </a:solidFill>
              <a:uLnTx/>
              <a:uFillTx/>
              <a:latin typeface="Impact" panose="020B0806030902050204" charset="0"/>
              <a:ea typeface="方正舒体" panose="02010601030101010101" pitchFamily="2" charset="-122"/>
              <a:sym typeface="+mn-ea"/>
            </a:endParaRPr>
          </a:p>
        </p:txBody>
      </p:sp>
      <p:sp>
        <p:nvSpPr>
          <p:cNvPr id="11" name="文本框 10"/>
          <p:cNvSpPr txBox="1"/>
          <p:nvPr/>
        </p:nvSpPr>
        <p:spPr>
          <a:xfrm>
            <a:off x="4471670" y="1504488"/>
            <a:ext cx="648970" cy="706755"/>
          </a:xfrm>
          <a:prstGeom prst="rect">
            <a:avLst/>
          </a:prstGeom>
          <a:noFill/>
        </p:spPr>
        <p:txBody>
          <a:bodyPr wrap="none" rtlCol="0">
            <a:spAutoFit/>
          </a:bodyPr>
          <a:p>
            <a:pPr algn="l"/>
            <a:r>
              <a:rPr lang="en-US" altLang="zh-CN" sz="4000" noProof="0" dirty="0">
                <a:ln>
                  <a:noFill/>
                </a:ln>
                <a:solidFill>
                  <a:srgbClr val="185EB6"/>
                </a:solidFill>
                <a:uLnTx/>
                <a:uFillTx/>
                <a:latin typeface="Impact" panose="020B0806030902050204" charset="0"/>
                <a:ea typeface="方正舒体" panose="02010601030101010101" pitchFamily="2" charset="-122"/>
                <a:sym typeface="+mn-ea"/>
              </a:rPr>
              <a:t>01</a:t>
            </a:r>
            <a:endParaRPr lang="en-US" altLang="zh-CN" sz="4000" noProof="0" dirty="0">
              <a:ln>
                <a:noFill/>
              </a:ln>
              <a:solidFill>
                <a:srgbClr val="185EB6"/>
              </a:solidFill>
              <a:uLnTx/>
              <a:uFillTx/>
              <a:latin typeface="Impact" panose="020B0806030902050204" charset="0"/>
              <a:ea typeface="方正舒体" panose="02010601030101010101" pitchFamily="2" charset="-122"/>
              <a:sym typeface="+mn-ea"/>
            </a:endParaRPr>
          </a:p>
        </p:txBody>
      </p:sp>
      <p:sp>
        <p:nvSpPr>
          <p:cNvPr id="12" name="文本框 11"/>
          <p:cNvSpPr txBox="1"/>
          <p:nvPr/>
        </p:nvSpPr>
        <p:spPr>
          <a:xfrm>
            <a:off x="7124065" y="1504488"/>
            <a:ext cx="724535" cy="706755"/>
          </a:xfrm>
          <a:prstGeom prst="rect">
            <a:avLst/>
          </a:prstGeom>
          <a:noFill/>
        </p:spPr>
        <p:txBody>
          <a:bodyPr wrap="none" rtlCol="0">
            <a:spAutoFit/>
          </a:bodyPr>
          <a:p>
            <a:pPr algn="l"/>
            <a:r>
              <a:rPr lang="en-US" altLang="zh-CN" sz="4000" noProof="0" dirty="0">
                <a:ln>
                  <a:noFill/>
                </a:ln>
                <a:solidFill>
                  <a:srgbClr val="77ACEB"/>
                </a:solidFill>
                <a:uLnTx/>
                <a:uFillTx/>
                <a:latin typeface="Impact" panose="020B0806030902050204" charset="0"/>
                <a:ea typeface="方正舒体" panose="02010601030101010101" pitchFamily="2" charset="-122"/>
                <a:sym typeface="+mn-ea"/>
              </a:rPr>
              <a:t>03</a:t>
            </a:r>
            <a:endParaRPr lang="en-US" altLang="zh-CN" sz="4000" noProof="0" dirty="0">
              <a:ln>
                <a:noFill/>
              </a:ln>
              <a:solidFill>
                <a:srgbClr val="77ACEB"/>
              </a:solidFill>
              <a:uLnTx/>
              <a:uFillTx/>
              <a:latin typeface="Impact" panose="020B0806030902050204" charset="0"/>
              <a:ea typeface="方正舒体" panose="02010601030101010101" pitchFamily="2" charset="-122"/>
              <a:sym typeface="+mn-ea"/>
            </a:endParaRPr>
          </a:p>
        </p:txBody>
      </p:sp>
      <p:sp>
        <p:nvSpPr>
          <p:cNvPr id="13" name="文本框 12"/>
          <p:cNvSpPr txBox="1"/>
          <p:nvPr/>
        </p:nvSpPr>
        <p:spPr>
          <a:xfrm>
            <a:off x="9706610" y="1504488"/>
            <a:ext cx="709295" cy="706755"/>
          </a:xfrm>
          <a:prstGeom prst="rect">
            <a:avLst/>
          </a:prstGeom>
          <a:noFill/>
        </p:spPr>
        <p:txBody>
          <a:bodyPr wrap="none" rtlCol="0">
            <a:spAutoFit/>
          </a:bodyPr>
          <a:p>
            <a:pPr algn="l"/>
            <a:r>
              <a:rPr lang="en-US" altLang="zh-CN" sz="4000" noProof="0" dirty="0">
                <a:ln>
                  <a:noFill/>
                </a:ln>
                <a:solidFill>
                  <a:srgbClr val="185EB6"/>
                </a:solidFill>
                <a:uLnTx/>
                <a:uFillTx/>
                <a:latin typeface="Impact" panose="020B0806030902050204" charset="0"/>
                <a:ea typeface="方正舒体" panose="02010601030101010101" pitchFamily="2" charset="-122"/>
                <a:sym typeface="+mn-ea"/>
              </a:rPr>
              <a:t>04</a:t>
            </a:r>
            <a:endParaRPr lang="en-US" altLang="zh-CN" sz="4000" noProof="0" dirty="0">
              <a:ln>
                <a:noFill/>
              </a:ln>
              <a:solidFill>
                <a:srgbClr val="185EB6"/>
              </a:solidFill>
              <a:uLnTx/>
              <a:uFillTx/>
              <a:latin typeface="Impact" panose="020B0806030902050204" charset="0"/>
              <a:ea typeface="方正舒体" panose="02010601030101010101" pitchFamily="2"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椭圆 1"/>
          <p:cNvSpPr/>
          <p:nvPr/>
        </p:nvSpPr>
        <p:spPr>
          <a:xfrm>
            <a:off x="4256405" y="297815"/>
            <a:ext cx="3582035" cy="3582035"/>
          </a:xfrm>
          <a:prstGeom prst="ellipse">
            <a:avLst/>
          </a:prstGeom>
          <a:noFill/>
          <a:ln>
            <a:solidFill>
              <a:srgbClr val="77ACE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3"/>
          <p:cNvPicPr>
            <a:picLocks noChangeAspect="1"/>
          </p:cNvPicPr>
          <p:nvPr/>
        </p:nvPicPr>
        <p:blipFill>
          <a:blip r:embed="rId1"/>
          <a:stretch>
            <a:fillRect/>
          </a:stretch>
        </p:blipFill>
        <p:spPr>
          <a:xfrm rot="2220000">
            <a:off x="4353560" y="-855980"/>
            <a:ext cx="1981200" cy="3204845"/>
          </a:xfrm>
          <a:prstGeom prst="rect">
            <a:avLst/>
          </a:prstGeom>
        </p:spPr>
      </p:pic>
      <p:sp>
        <p:nvSpPr>
          <p:cNvPr id="205" name="矩形 204"/>
          <p:cNvSpPr/>
          <p:nvPr/>
        </p:nvSpPr>
        <p:spPr>
          <a:xfrm>
            <a:off x="4543101" y="2191265"/>
            <a:ext cx="3133738" cy="1129665"/>
          </a:xfrm>
          <a:prstGeom prst="rect">
            <a:avLst/>
          </a:prstGeom>
        </p:spPr>
        <p:txBody>
          <a:bodyPr wrap="square">
            <a:spAutoFit/>
          </a:bodyPr>
          <a:p>
            <a:pPr indent="0" algn="ctr"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208" name="矩形 207"/>
          <p:cNvSpPr/>
          <p:nvPr/>
        </p:nvSpPr>
        <p:spPr>
          <a:xfrm>
            <a:off x="5161280" y="1553210"/>
            <a:ext cx="1897380" cy="460375"/>
          </a:xfrm>
          <a:prstGeom prst="rect">
            <a:avLst/>
          </a:prstGeom>
        </p:spPr>
        <p:txBody>
          <a:bodyPr wrap="square" anchor="ctr">
            <a:spAutoFit/>
          </a:bodyPr>
          <a:p>
            <a:pPr algn="ctr"/>
            <a:r>
              <a:rPr lang="en-US" altLang="zh-CN" sz="2400" noProof="0" dirty="0">
                <a:ln>
                  <a:noFill/>
                </a:ln>
                <a:solidFill>
                  <a:srgbClr val="185EB6"/>
                </a:solidFill>
                <a:uLnTx/>
                <a:uFillTx/>
                <a:latin typeface="Verdana" panose="020B0604030504040204" charset="0"/>
                <a:ea typeface="方正舒体" panose="02010601030101010101" pitchFamily="2" charset="-122"/>
                <a:sym typeface="+mn-ea"/>
              </a:rPr>
              <a:t>KEYWORD</a:t>
            </a:r>
            <a:endParaRPr lang="en-US" altLang="zh-CN" sz="2400" b="1" noProof="0" dirty="0">
              <a:ln>
                <a:noFill/>
              </a:ln>
              <a:solidFill>
                <a:srgbClr val="185EB6"/>
              </a:solidFill>
              <a:uLnTx/>
              <a:uFillTx/>
              <a:latin typeface="Verdana" panose="020B0604030504040204" charset="0"/>
              <a:ea typeface="方正舒体" panose="02010601030101010101" pitchFamily="2" charset="-122"/>
              <a:sym typeface="+mn-ea"/>
            </a:endParaRPr>
          </a:p>
        </p:txBody>
      </p:sp>
      <p:sp>
        <p:nvSpPr>
          <p:cNvPr id="5" name="椭圆 4"/>
          <p:cNvSpPr/>
          <p:nvPr/>
        </p:nvSpPr>
        <p:spPr>
          <a:xfrm>
            <a:off x="7181850" y="678815"/>
            <a:ext cx="432435" cy="432435"/>
          </a:xfrm>
          <a:prstGeom prst="ellipse">
            <a:avLst/>
          </a:prstGeom>
          <a:solidFill>
            <a:srgbClr val="77ACEB"/>
          </a:solidFill>
          <a:ln>
            <a:solidFill>
              <a:srgbClr val="77A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1463040" y="3651250"/>
            <a:ext cx="901700" cy="901700"/>
          </a:xfrm>
          <a:prstGeom prst="ellipse">
            <a:avLst/>
          </a:prstGeom>
          <a:solidFill>
            <a:srgbClr val="77ACEB"/>
          </a:solidFill>
          <a:ln>
            <a:solidFill>
              <a:srgbClr val="77A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4312285" y="3651250"/>
            <a:ext cx="901700" cy="901700"/>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6983730" y="3651250"/>
            <a:ext cx="901700" cy="901700"/>
          </a:xfrm>
          <a:prstGeom prst="ellipse">
            <a:avLst/>
          </a:prstGeom>
          <a:solidFill>
            <a:srgbClr val="77ACEB"/>
          </a:solidFill>
          <a:ln>
            <a:solidFill>
              <a:srgbClr val="77A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9832975" y="3651250"/>
            <a:ext cx="901700" cy="901700"/>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Group 16"/>
          <p:cNvGrpSpPr>
            <a:grpSpLocks noChangeAspect="1"/>
          </p:cNvGrpSpPr>
          <p:nvPr/>
        </p:nvGrpSpPr>
        <p:grpSpPr>
          <a:xfrm>
            <a:off x="1721485" y="3886200"/>
            <a:ext cx="377190" cy="456565"/>
            <a:chOff x="427038" y="3595610"/>
            <a:chExt cx="391838" cy="474198"/>
          </a:xfrm>
          <a:solidFill>
            <a:schemeClr val="bg1"/>
          </a:solidFill>
        </p:grpSpPr>
        <p:sp>
          <p:nvSpPr>
            <p:cNvPr id="18" name="Freeform 89"/>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17" name="Freeform 90"/>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0" name="Freeform 91"/>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grpSp>
      <p:grpSp>
        <p:nvGrpSpPr>
          <p:cNvPr id="31" name="Group 30"/>
          <p:cNvGrpSpPr>
            <a:grpSpLocks noChangeAspect="1"/>
          </p:cNvGrpSpPr>
          <p:nvPr/>
        </p:nvGrpSpPr>
        <p:grpSpPr>
          <a:xfrm>
            <a:off x="10120630" y="3839210"/>
            <a:ext cx="324485" cy="485140"/>
            <a:chOff x="4669866" y="3800264"/>
            <a:chExt cx="279527" cy="416797"/>
          </a:xfrm>
          <a:solidFill>
            <a:schemeClr val="bg1"/>
          </a:solidFill>
        </p:grpSpPr>
        <p:sp>
          <p:nvSpPr>
            <p:cNvPr id="3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3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sz="2800">
                <a:solidFill>
                  <a:schemeClr val="bg1"/>
                </a:solidFill>
              </a:endParaRPr>
            </a:p>
          </p:txBody>
        </p:sp>
        <p:sp>
          <p:nvSpPr>
            <p:cNvPr id="34" name="Freeform 143"/>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3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grpSp>
      <p:grpSp>
        <p:nvGrpSpPr>
          <p:cNvPr id="27" name="Group 26"/>
          <p:cNvGrpSpPr>
            <a:grpSpLocks noChangeAspect="1"/>
          </p:cNvGrpSpPr>
          <p:nvPr/>
        </p:nvGrpSpPr>
        <p:grpSpPr>
          <a:xfrm>
            <a:off x="4542790" y="3886200"/>
            <a:ext cx="440690" cy="456565"/>
            <a:chOff x="1163293" y="4009909"/>
            <a:chExt cx="426779" cy="441753"/>
          </a:xfrm>
          <a:solidFill>
            <a:schemeClr val="bg1"/>
          </a:solidFill>
        </p:grpSpPr>
        <p:sp>
          <p:nvSpPr>
            <p:cNvPr id="28" name="Freeform 129"/>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9" name="Freeform 130"/>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30" name="Freeform 131"/>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grpSp>
      <p:grpSp>
        <p:nvGrpSpPr>
          <p:cNvPr id="19" name="Group 10"/>
          <p:cNvGrpSpPr>
            <a:grpSpLocks noChangeAspect="1"/>
          </p:cNvGrpSpPr>
          <p:nvPr/>
        </p:nvGrpSpPr>
        <p:grpSpPr>
          <a:xfrm>
            <a:off x="7108825" y="3868420"/>
            <a:ext cx="518160" cy="456565"/>
            <a:chOff x="6040049" y="4182118"/>
            <a:chExt cx="521619" cy="459224"/>
          </a:xfrm>
          <a:solidFill>
            <a:schemeClr val="bg1"/>
          </a:solidFill>
        </p:grpSpPr>
        <p:sp>
          <p:nvSpPr>
            <p:cNvPr id="21"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2"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3"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4"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5"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grpSp>
      <p:sp>
        <p:nvSpPr>
          <p:cNvPr id="10" name="矩形 9"/>
          <p:cNvSpPr/>
          <p:nvPr/>
        </p:nvSpPr>
        <p:spPr>
          <a:xfrm>
            <a:off x="717550" y="4705350"/>
            <a:ext cx="2384425" cy="1129665"/>
          </a:xfrm>
          <a:prstGeom prst="rect">
            <a:avLst/>
          </a:prstGeom>
        </p:spPr>
        <p:txBody>
          <a:bodyPr wrap="square">
            <a:spAutoFit/>
          </a:bodyPr>
          <a:p>
            <a:pPr indent="0" algn="ctr"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11" name="矩形 10"/>
          <p:cNvSpPr/>
          <p:nvPr/>
        </p:nvSpPr>
        <p:spPr>
          <a:xfrm>
            <a:off x="3570605" y="4705350"/>
            <a:ext cx="2384425" cy="1129665"/>
          </a:xfrm>
          <a:prstGeom prst="rect">
            <a:avLst/>
          </a:prstGeom>
        </p:spPr>
        <p:txBody>
          <a:bodyPr wrap="square">
            <a:spAutoFit/>
          </a:bodyPr>
          <a:p>
            <a:pPr indent="0" algn="ctr"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12" name="矩形 11"/>
          <p:cNvSpPr/>
          <p:nvPr/>
        </p:nvSpPr>
        <p:spPr>
          <a:xfrm>
            <a:off x="6301740" y="4705350"/>
            <a:ext cx="2384425" cy="1129665"/>
          </a:xfrm>
          <a:prstGeom prst="rect">
            <a:avLst/>
          </a:prstGeom>
        </p:spPr>
        <p:txBody>
          <a:bodyPr wrap="square">
            <a:spAutoFit/>
          </a:bodyPr>
          <a:p>
            <a:pPr indent="0" algn="ctr"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13" name="矩形 12"/>
          <p:cNvSpPr/>
          <p:nvPr/>
        </p:nvSpPr>
        <p:spPr>
          <a:xfrm>
            <a:off x="9091295" y="4705350"/>
            <a:ext cx="2384425" cy="1129665"/>
          </a:xfrm>
          <a:prstGeom prst="rect">
            <a:avLst/>
          </a:prstGeom>
        </p:spPr>
        <p:txBody>
          <a:bodyPr wrap="square">
            <a:spAutoFit/>
          </a:bodyPr>
          <a:p>
            <a:pPr indent="0" algn="ctr"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14" name="椭圆 13"/>
          <p:cNvSpPr/>
          <p:nvPr/>
        </p:nvSpPr>
        <p:spPr>
          <a:xfrm>
            <a:off x="7503160" y="1111250"/>
            <a:ext cx="229870" cy="229870"/>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nvSpPr>
        <p:spPr>
          <a:xfrm>
            <a:off x="1601470" y="1612265"/>
            <a:ext cx="3808730" cy="1555750"/>
          </a:xfrm>
          <a:prstGeom prst="roundRect">
            <a:avLst/>
          </a:prstGeom>
          <a:noFill/>
          <a:ln w="3175">
            <a:solidFill>
              <a:srgbClr val="185EB6"/>
            </a:solidFill>
          </a:ln>
          <a:extLst>
            <a:ext uri="{909E8E84-426E-40DD-AFC4-6F175D3DCCD1}">
              <a14:hiddenFill xmlns:a14="http://schemas.microsoft.com/office/drawing/2010/main">
                <a:solidFill>
                  <a:srgbClr val="E3898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1601470" y="3670935"/>
            <a:ext cx="3808730" cy="1555750"/>
          </a:xfrm>
          <a:prstGeom prst="roundRect">
            <a:avLst/>
          </a:prstGeom>
          <a:noFill/>
          <a:ln w="3175">
            <a:solidFill>
              <a:srgbClr val="77ACEB"/>
            </a:solidFill>
          </a:ln>
          <a:extLst>
            <a:ext uri="{909E8E84-426E-40DD-AFC4-6F175D3DCCD1}">
              <a14:hiddenFill xmlns:a14="http://schemas.microsoft.com/office/drawing/2010/main">
                <a:solidFill>
                  <a:srgbClr val="EFCA9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6809105" y="1612265"/>
            <a:ext cx="3808730" cy="1555750"/>
          </a:xfrm>
          <a:prstGeom prst="roundRect">
            <a:avLst/>
          </a:prstGeom>
          <a:noFill/>
          <a:ln w="3175">
            <a:solidFill>
              <a:srgbClr val="77ACEB"/>
            </a:solidFill>
          </a:ln>
          <a:extLst>
            <a:ext uri="{909E8E84-426E-40DD-AFC4-6F175D3DCCD1}">
              <a14:hiddenFill xmlns:a14="http://schemas.microsoft.com/office/drawing/2010/main">
                <a:solidFill>
                  <a:srgbClr val="80768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6809105" y="3670935"/>
            <a:ext cx="3808730" cy="1555750"/>
          </a:xfrm>
          <a:prstGeom prst="roundRect">
            <a:avLst/>
          </a:prstGeom>
          <a:noFill/>
          <a:ln w="3175">
            <a:solidFill>
              <a:srgbClr val="185EB6"/>
            </a:solidFill>
          </a:ln>
          <a:extLst>
            <a:ext uri="{909E8E84-426E-40DD-AFC4-6F175D3DCCD1}">
              <a14:hiddenFill xmlns:a14="http://schemas.microsoft.com/office/drawing/2010/main">
                <a:solidFill>
                  <a:srgbClr val="9CA68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4644390" y="1701800"/>
            <a:ext cx="1376680" cy="1376680"/>
          </a:xfrm>
          <a:prstGeom prst="ellipse">
            <a:avLst/>
          </a:prstGeom>
          <a:solidFill>
            <a:srgbClr val="185EB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6092190" y="1701800"/>
            <a:ext cx="1376680" cy="1376680"/>
          </a:xfrm>
          <a:prstGeom prst="ellipse">
            <a:avLst/>
          </a:prstGeom>
          <a:solidFill>
            <a:srgbClr val="77ACE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4644390" y="3760470"/>
            <a:ext cx="1376680" cy="1376680"/>
          </a:xfrm>
          <a:prstGeom prst="ellipse">
            <a:avLst/>
          </a:prstGeom>
          <a:solidFill>
            <a:srgbClr val="77ACE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6092190" y="3760470"/>
            <a:ext cx="1376680" cy="1376680"/>
          </a:xfrm>
          <a:prstGeom prst="ellipse">
            <a:avLst/>
          </a:prstGeom>
          <a:solidFill>
            <a:srgbClr val="185EB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Group 16"/>
          <p:cNvGrpSpPr>
            <a:grpSpLocks noChangeAspect="1"/>
          </p:cNvGrpSpPr>
          <p:nvPr/>
        </p:nvGrpSpPr>
        <p:grpSpPr>
          <a:xfrm>
            <a:off x="5152359" y="2090707"/>
            <a:ext cx="475959" cy="576000"/>
            <a:chOff x="427038" y="3595610"/>
            <a:chExt cx="391838" cy="474198"/>
          </a:xfrm>
          <a:solidFill>
            <a:schemeClr val="bg1"/>
          </a:solidFill>
        </p:grpSpPr>
        <p:sp>
          <p:nvSpPr>
            <p:cNvPr id="18" name="Freeform 89"/>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17" name="Freeform 90"/>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0" name="Freeform 91"/>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grpSp>
      <p:grpSp>
        <p:nvGrpSpPr>
          <p:cNvPr id="31" name="Group 30"/>
          <p:cNvGrpSpPr>
            <a:grpSpLocks noChangeAspect="1"/>
          </p:cNvGrpSpPr>
          <p:nvPr/>
        </p:nvGrpSpPr>
        <p:grpSpPr>
          <a:xfrm>
            <a:off x="6573519" y="2068144"/>
            <a:ext cx="410441" cy="612000"/>
            <a:chOff x="4669866" y="3800264"/>
            <a:chExt cx="279527" cy="416797"/>
          </a:xfrm>
          <a:solidFill>
            <a:schemeClr val="bg1"/>
          </a:solidFill>
        </p:grpSpPr>
        <p:sp>
          <p:nvSpPr>
            <p:cNvPr id="3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3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sz="2800">
                <a:solidFill>
                  <a:schemeClr val="bg1"/>
                </a:solidFill>
              </a:endParaRPr>
            </a:p>
          </p:txBody>
        </p:sp>
        <p:sp>
          <p:nvSpPr>
            <p:cNvPr id="34" name="Freeform 143"/>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3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grpSp>
      <p:grpSp>
        <p:nvGrpSpPr>
          <p:cNvPr id="27" name="Group 26"/>
          <p:cNvGrpSpPr>
            <a:grpSpLocks noChangeAspect="1"/>
          </p:cNvGrpSpPr>
          <p:nvPr/>
        </p:nvGrpSpPr>
        <p:grpSpPr>
          <a:xfrm>
            <a:off x="5072175" y="4160274"/>
            <a:ext cx="556476" cy="576000"/>
            <a:chOff x="1163293" y="4009909"/>
            <a:chExt cx="426779" cy="441753"/>
          </a:xfrm>
          <a:solidFill>
            <a:schemeClr val="bg1"/>
          </a:solidFill>
        </p:grpSpPr>
        <p:sp>
          <p:nvSpPr>
            <p:cNvPr id="28" name="Freeform 129"/>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9" name="Freeform 130"/>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30" name="Freeform 131"/>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grpSp>
      <p:grpSp>
        <p:nvGrpSpPr>
          <p:cNvPr id="19" name="Group 10"/>
          <p:cNvGrpSpPr>
            <a:grpSpLocks noChangeAspect="1"/>
          </p:cNvGrpSpPr>
          <p:nvPr/>
        </p:nvGrpSpPr>
        <p:grpSpPr>
          <a:xfrm>
            <a:off x="6432783" y="4162698"/>
            <a:ext cx="654261" cy="576000"/>
            <a:chOff x="6040049" y="4182118"/>
            <a:chExt cx="521619" cy="459224"/>
          </a:xfrm>
          <a:solidFill>
            <a:schemeClr val="bg1"/>
          </a:solidFill>
        </p:grpSpPr>
        <p:sp>
          <p:nvSpPr>
            <p:cNvPr id="21"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2"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3"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4"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sp>
          <p:nvSpPr>
            <p:cNvPr id="25"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800">
                <a:solidFill>
                  <a:schemeClr val="bg1"/>
                </a:solidFill>
              </a:endParaRPr>
            </a:p>
          </p:txBody>
        </p:sp>
      </p:grpSp>
      <p:sp>
        <p:nvSpPr>
          <p:cNvPr id="70" name="文本框 69"/>
          <p:cNvSpPr txBox="1"/>
          <p:nvPr/>
        </p:nvSpPr>
        <p:spPr>
          <a:xfrm>
            <a:off x="2555240" y="1822623"/>
            <a:ext cx="1992630" cy="337820"/>
          </a:xfrm>
          <a:prstGeom prst="rect">
            <a:avLst/>
          </a:prstGeom>
          <a:noFill/>
        </p:spPr>
        <p:txBody>
          <a:bodyPr wrap="none" rtlCol="0">
            <a:spAutoFit/>
          </a:bodyPr>
          <a:lstStyle/>
          <a:p>
            <a:pPr algn="r"/>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26" name="文本框 25"/>
          <p:cNvSpPr txBox="1"/>
          <p:nvPr/>
        </p:nvSpPr>
        <p:spPr>
          <a:xfrm>
            <a:off x="2004695" y="207137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nvSpPr>
        <p:spPr>
          <a:xfrm>
            <a:off x="2555240" y="3850178"/>
            <a:ext cx="1992630" cy="337820"/>
          </a:xfrm>
          <a:prstGeom prst="rect">
            <a:avLst/>
          </a:prstGeom>
          <a:noFill/>
        </p:spPr>
        <p:txBody>
          <a:bodyPr wrap="none" rtlCol="0">
            <a:spAutoFit/>
          </a:bodyPr>
          <a:lstStyle/>
          <a:p>
            <a:pPr algn="r"/>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37" name="文本框 36"/>
          <p:cNvSpPr txBox="1"/>
          <p:nvPr/>
        </p:nvSpPr>
        <p:spPr>
          <a:xfrm>
            <a:off x="2004695" y="4126865"/>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nvSpPr>
        <p:spPr>
          <a:xfrm>
            <a:off x="7547610" y="1797223"/>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39" name="文本框 38"/>
          <p:cNvSpPr txBox="1"/>
          <p:nvPr/>
        </p:nvSpPr>
        <p:spPr>
          <a:xfrm>
            <a:off x="7547610" y="2045970"/>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nvSpPr>
        <p:spPr>
          <a:xfrm>
            <a:off x="7547610" y="3850178"/>
            <a:ext cx="1992630" cy="337820"/>
          </a:xfrm>
          <a:prstGeom prst="rect">
            <a:avLst/>
          </a:prstGeom>
          <a:noFill/>
        </p:spPr>
        <p:txBody>
          <a:bodyPr wrap="none" rtlCol="0">
            <a:spAutoFit/>
          </a:bodyPr>
          <a:lstStyle/>
          <a:p>
            <a:pPr algn="l"/>
            <a:r>
              <a:rPr lang="en-US" altLang="zh-CN" sz="1600" noProof="0" dirty="0">
                <a:ln>
                  <a:noFill/>
                </a:ln>
                <a:solidFill>
                  <a:schemeClr val="tx1">
                    <a:lumMod val="65000"/>
                    <a:lumOff val="3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41" name="文本框 40"/>
          <p:cNvSpPr txBox="1"/>
          <p:nvPr/>
        </p:nvSpPr>
        <p:spPr>
          <a:xfrm>
            <a:off x="7547610" y="4125595"/>
            <a:ext cx="2543175"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六边形 5"/>
          <p:cNvSpPr/>
          <p:nvPr/>
        </p:nvSpPr>
        <p:spPr>
          <a:xfrm rot="16200000">
            <a:off x="6710680" y="3081655"/>
            <a:ext cx="1078865" cy="872490"/>
          </a:xfrm>
          <a:prstGeom prst="hexagon">
            <a:avLst/>
          </a:prstGeom>
          <a:solidFill>
            <a:srgbClr val="A8CB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六边形 2"/>
          <p:cNvSpPr/>
          <p:nvPr/>
        </p:nvSpPr>
        <p:spPr>
          <a:xfrm rot="16200000">
            <a:off x="3030855" y="1570355"/>
            <a:ext cx="2146935" cy="1735455"/>
          </a:xfrm>
          <a:prstGeom prst="hexagon">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六边形 4"/>
          <p:cNvSpPr/>
          <p:nvPr/>
        </p:nvSpPr>
        <p:spPr>
          <a:xfrm rot="16200000">
            <a:off x="4323080" y="3081655"/>
            <a:ext cx="1078865" cy="872490"/>
          </a:xfrm>
          <a:prstGeom prst="hexagon">
            <a:avLst/>
          </a:prstGeom>
          <a:solidFill>
            <a:srgbClr val="A8CB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六边形 3"/>
          <p:cNvSpPr/>
          <p:nvPr/>
        </p:nvSpPr>
        <p:spPr>
          <a:xfrm rot="16200000">
            <a:off x="6963410" y="1570355"/>
            <a:ext cx="2146935" cy="1735455"/>
          </a:xfrm>
          <a:prstGeom prst="hexagon">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六边形 1"/>
          <p:cNvSpPr/>
          <p:nvPr/>
        </p:nvSpPr>
        <p:spPr>
          <a:xfrm rot="16200000">
            <a:off x="4711700" y="1435100"/>
            <a:ext cx="2717800" cy="2197100"/>
          </a:xfrm>
          <a:prstGeom prst="hexagon">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3000" name="AutoShape 7"/>
          <p:cNvSpPr/>
          <p:nvPr/>
        </p:nvSpPr>
        <p:spPr>
          <a:xfrm>
            <a:off x="3875405" y="1715770"/>
            <a:ext cx="459105" cy="406400"/>
          </a:xfrm>
          <a:custGeom>
            <a:avLst/>
            <a:gdLst/>
            <a:ahLst/>
            <a:cxnLst>
              <a:cxn ang="0">
                <a:pos x="51906886" y="16190642"/>
              </a:cxn>
              <a:cxn ang="0">
                <a:pos x="25953443" y="0"/>
              </a:cxn>
              <a:cxn ang="0">
                <a:pos x="0" y="16190642"/>
              </a:cxn>
              <a:cxn ang="0">
                <a:pos x="14120611" y="30694754"/>
              </a:cxn>
              <a:cxn ang="0">
                <a:pos x="8014311" y="40476583"/>
              </a:cxn>
              <a:cxn ang="0">
                <a:pos x="27479430" y="32381284"/>
              </a:cxn>
              <a:cxn ang="0">
                <a:pos x="51906886" y="16190642"/>
              </a:cxn>
              <a:cxn ang="0">
                <a:pos x="51906886" y="16190642"/>
              </a:cxn>
            </a:cxnLst>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EFE">
              <a:alpha val="100000"/>
            </a:srgbClr>
          </a:solidFill>
          <a:ln w="12700">
            <a:noFill/>
          </a:ln>
        </p:spPr>
        <p:txBody>
          <a:bodyPr/>
          <a:p>
            <a:endParaRPr lang="zh-CN" altLang="en-US" sz="700"/>
          </a:p>
        </p:txBody>
      </p:sp>
      <p:sp>
        <p:nvSpPr>
          <p:cNvPr id="213001" name="AutoShape 8"/>
          <p:cNvSpPr/>
          <p:nvPr/>
        </p:nvSpPr>
        <p:spPr>
          <a:xfrm>
            <a:off x="7833360" y="1764665"/>
            <a:ext cx="452755" cy="309245"/>
          </a:xfrm>
          <a:custGeom>
            <a:avLst/>
            <a:gdLst/>
            <a:ahLst/>
            <a:cxnLst>
              <a:cxn ang="0">
                <a:pos x="43304434" y="10286092"/>
              </a:cxn>
              <a:cxn ang="0">
                <a:pos x="43945630" y="8097275"/>
              </a:cxn>
              <a:cxn ang="0">
                <a:pos x="32077886" y="0"/>
              </a:cxn>
              <a:cxn ang="0">
                <a:pos x="23416072" y="3939686"/>
              </a:cxn>
              <a:cxn ang="0">
                <a:pos x="14756576" y="1750836"/>
              </a:cxn>
              <a:cxn ang="0">
                <a:pos x="6416495" y="8754246"/>
              </a:cxn>
              <a:cxn ang="0">
                <a:pos x="6735958" y="10286092"/>
              </a:cxn>
              <a:cxn ang="0">
                <a:pos x="0" y="16632531"/>
              </a:cxn>
              <a:cxn ang="0">
                <a:pos x="9944205" y="23416919"/>
              </a:cxn>
              <a:cxn ang="0">
                <a:pos x="40417919" y="23416919"/>
              </a:cxn>
              <a:cxn ang="0">
                <a:pos x="50362124" y="16632531"/>
              </a:cxn>
              <a:cxn ang="0">
                <a:pos x="43304434" y="10286092"/>
              </a:cxn>
              <a:cxn ang="0">
                <a:pos x="38494381" y="22104063"/>
              </a:cxn>
              <a:cxn ang="0">
                <a:pos x="25341928" y="22104063"/>
              </a:cxn>
              <a:cxn ang="0">
                <a:pos x="33360229" y="16632531"/>
              </a:cxn>
              <a:cxn ang="0">
                <a:pos x="33040814" y="15975528"/>
              </a:cxn>
              <a:cxn ang="0">
                <a:pos x="29510786" y="15975528"/>
              </a:cxn>
              <a:cxn ang="0">
                <a:pos x="29510786" y="14881662"/>
              </a:cxn>
              <a:cxn ang="0">
                <a:pos x="29510786" y="8097275"/>
              </a:cxn>
              <a:cxn ang="0">
                <a:pos x="28869639" y="7878285"/>
              </a:cxn>
              <a:cxn ang="0">
                <a:pos x="20529557" y="7878285"/>
              </a:cxn>
              <a:cxn ang="0">
                <a:pos x="19888362" y="8316266"/>
              </a:cxn>
              <a:cxn ang="0">
                <a:pos x="19888362" y="14881662"/>
              </a:cxn>
              <a:cxn ang="0">
                <a:pos x="19888362" y="15975528"/>
              </a:cxn>
              <a:cxn ang="0">
                <a:pos x="16360700" y="15975528"/>
              </a:cxn>
              <a:cxn ang="0">
                <a:pos x="16360700" y="16632531"/>
              </a:cxn>
              <a:cxn ang="0">
                <a:pos x="24379000" y="22104063"/>
              </a:cxn>
              <a:cxn ang="0">
                <a:pos x="12189476" y="22104063"/>
              </a:cxn>
              <a:cxn ang="0">
                <a:pos x="3527662" y="16413541"/>
              </a:cxn>
              <a:cxn ang="0">
                <a:pos x="9303009" y="10941977"/>
              </a:cxn>
              <a:cxn ang="0">
                <a:pos x="8981229" y="9629121"/>
              </a:cxn>
              <a:cxn ang="0">
                <a:pos x="16360700" y="3720695"/>
              </a:cxn>
              <a:cxn ang="0">
                <a:pos x="24057219" y="6565397"/>
              </a:cxn>
              <a:cxn ang="0">
                <a:pos x="31436690" y="2407807"/>
              </a:cxn>
              <a:cxn ang="0">
                <a:pos x="41059115" y="9191141"/>
              </a:cxn>
              <a:cxn ang="0">
                <a:pos x="40739700" y="10941977"/>
              </a:cxn>
              <a:cxn ang="0">
                <a:pos x="47153877" y="16413541"/>
              </a:cxn>
              <a:cxn ang="0">
                <a:pos x="38494381" y="22104063"/>
              </a:cxn>
              <a:cxn ang="0">
                <a:pos x="38494381" y="22104063"/>
              </a:cxn>
            </a:cxnLst>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alpha val="100000"/>
            </a:srgbClr>
          </a:solidFill>
          <a:ln w="12700">
            <a:noFill/>
          </a:ln>
        </p:spPr>
        <p:txBody>
          <a:bodyPr/>
          <a:p>
            <a:endParaRPr lang="zh-CN" altLang="en-US" sz="700"/>
          </a:p>
        </p:txBody>
      </p:sp>
      <p:sp>
        <p:nvSpPr>
          <p:cNvPr id="213003" name="AutoShape 10"/>
          <p:cNvSpPr/>
          <p:nvPr/>
        </p:nvSpPr>
        <p:spPr>
          <a:xfrm>
            <a:off x="5816600" y="1513840"/>
            <a:ext cx="508000" cy="423545"/>
          </a:xfrm>
          <a:custGeom>
            <a:avLst/>
            <a:gdLst/>
            <a:ahLst/>
            <a:cxnLst>
              <a:cxn ang="0">
                <a:pos x="50208980" y="15207260"/>
              </a:cxn>
              <a:cxn ang="0">
                <a:pos x="49321041" y="17322130"/>
              </a:cxn>
              <a:cxn ang="0">
                <a:pos x="47101124" y="18505861"/>
              </a:cxn>
              <a:cxn ang="0">
                <a:pos x="47101124" y="26898900"/>
              </a:cxn>
              <a:cxn ang="0">
                <a:pos x="45862195" y="29355456"/>
              </a:cxn>
              <a:cxn ang="0">
                <a:pos x="42907753" y="30377258"/>
              </a:cxn>
              <a:cxn ang="0">
                <a:pos x="38440099" y="27373383"/>
              </a:cxn>
              <a:cxn ang="0">
                <a:pos x="32812489" y="24703066"/>
              </a:cxn>
              <a:cxn ang="0">
                <a:pos x="26615388" y="22620591"/>
              </a:cxn>
              <a:cxn ang="0">
                <a:pos x="20429954" y="21485430"/>
              </a:cxn>
              <a:cxn ang="0">
                <a:pos x="18523854" y="22393913"/>
              </a:cxn>
              <a:cxn ang="0">
                <a:pos x="17515046" y="23814060"/>
              </a:cxn>
              <a:cxn ang="0">
                <a:pos x="17459264" y="25420443"/>
              </a:cxn>
              <a:cxn ang="0">
                <a:pos x="18472700" y="26898900"/>
              </a:cxn>
              <a:cxn ang="0">
                <a:pos x="17845112" y="28618643"/>
              </a:cxn>
              <a:cxn ang="0">
                <a:pos x="18402984" y="30129493"/>
              </a:cxn>
              <a:cxn ang="0">
                <a:pos x="19753526" y="31526985"/>
              </a:cxn>
              <a:cxn ang="0">
                <a:pos x="21550327" y="32858119"/>
              </a:cxn>
              <a:cxn ang="0">
                <a:pos x="19655895" y="34351144"/>
              </a:cxn>
              <a:cxn ang="0">
                <a:pos x="16764226" y="34930856"/>
              </a:cxn>
              <a:cxn ang="0">
                <a:pos x="13754001" y="34692830"/>
              </a:cxn>
              <a:cxn ang="0">
                <a:pos x="11443443" y="33700164"/>
              </a:cxn>
              <a:cxn ang="0">
                <a:pos x="10350937" y="30858219"/>
              </a:cxn>
              <a:cxn ang="0">
                <a:pos x="9372359" y="27891567"/>
              </a:cxn>
              <a:cxn ang="0">
                <a:pos x="8991139" y="24745198"/>
              </a:cxn>
              <a:cxn ang="0">
                <a:pos x="9646642" y="21300845"/>
              </a:cxn>
              <a:cxn ang="0">
                <a:pos x="4193371" y="21300845"/>
              </a:cxn>
              <a:cxn ang="0">
                <a:pos x="1241291" y="20279043"/>
              </a:cxn>
              <a:cxn ang="0">
                <a:pos x="0" y="17798222"/>
              </a:cxn>
              <a:cxn ang="0">
                <a:pos x="0" y="12588774"/>
              </a:cxn>
              <a:cxn ang="0">
                <a:pos x="1222681" y="10112782"/>
              </a:cxn>
              <a:cxn ang="0">
                <a:pos x="4193371" y="9076413"/>
              </a:cxn>
              <a:cxn ang="0">
                <a:pos x="17789330" y="9076413"/>
              </a:cxn>
              <a:cxn ang="0">
                <a:pos x="24465234" y="8316943"/>
              </a:cxn>
              <a:cxn ang="0">
                <a:pos x="31406165" y="6273341"/>
              </a:cxn>
              <a:cxn ang="0">
                <a:pos x="37826444" y="3355260"/>
              </a:cxn>
              <a:cxn ang="0">
                <a:pos x="42907753" y="0"/>
              </a:cxn>
              <a:cxn ang="0">
                <a:pos x="45862195" y="1026670"/>
              </a:cxn>
              <a:cxn ang="0">
                <a:pos x="47101124" y="3507492"/>
              </a:cxn>
              <a:cxn ang="0">
                <a:pos x="47101124" y="11876266"/>
              </a:cxn>
              <a:cxn ang="0">
                <a:pos x="49321041" y="13069735"/>
              </a:cxn>
              <a:cxn ang="0">
                <a:pos x="50208980" y="15207260"/>
              </a:cxn>
              <a:cxn ang="0">
                <a:pos x="42907753" y="4623216"/>
              </a:cxn>
              <a:cxn ang="0">
                <a:pos x="38384317" y="7209308"/>
              </a:cxn>
              <a:cxn ang="0">
                <a:pos x="33193709" y="9447235"/>
              </a:cxn>
              <a:cxn ang="0">
                <a:pos x="27610310" y="11210719"/>
              </a:cxn>
              <a:cxn ang="0">
                <a:pos x="21982700" y="12313485"/>
              </a:cxn>
              <a:cxn ang="0">
                <a:pos x="21982700" y="18092907"/>
              </a:cxn>
              <a:cxn ang="0">
                <a:pos x="27610310" y="19208671"/>
              </a:cxn>
              <a:cxn ang="0">
                <a:pos x="33193709" y="20981854"/>
              </a:cxn>
              <a:cxn ang="0">
                <a:pos x="38412184" y="23234347"/>
              </a:cxn>
              <a:cxn ang="0">
                <a:pos x="42907753" y="25781567"/>
              </a:cxn>
              <a:cxn ang="0">
                <a:pos x="42907753" y="4623216"/>
              </a:cxn>
              <a:cxn ang="0">
                <a:pos x="42907753" y="4623216"/>
              </a:cxn>
            </a:cxnLst>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alpha val="100000"/>
            </a:srgbClr>
          </a:solidFill>
          <a:ln w="12700">
            <a:noFill/>
          </a:ln>
        </p:spPr>
        <p:txBody>
          <a:bodyPr/>
          <a:p>
            <a:endParaRPr lang="zh-CN" altLang="en-US" sz="700"/>
          </a:p>
        </p:txBody>
      </p:sp>
      <p:sp>
        <p:nvSpPr>
          <p:cNvPr id="205" name="矩形 204"/>
          <p:cNvSpPr/>
          <p:nvPr/>
        </p:nvSpPr>
        <p:spPr>
          <a:xfrm>
            <a:off x="5046980" y="2411095"/>
            <a:ext cx="2046605" cy="1129665"/>
          </a:xfrm>
          <a:prstGeom prst="rect">
            <a:avLst/>
          </a:prstGeom>
        </p:spPr>
        <p:txBody>
          <a:bodyPr wrap="square">
            <a:spAutoFit/>
          </a:bodyPr>
          <a:p>
            <a:pPr indent="0" algn="ctr"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208" name="矩形 207"/>
          <p:cNvSpPr/>
          <p:nvPr/>
        </p:nvSpPr>
        <p:spPr>
          <a:xfrm>
            <a:off x="5121910" y="2043430"/>
            <a:ext cx="1897380" cy="367665"/>
          </a:xfrm>
          <a:prstGeom prst="rect">
            <a:avLst/>
          </a:prstGeom>
        </p:spPr>
        <p:txBody>
          <a:bodyPr wrap="square" anchor="ctr">
            <a:spAutoFit/>
          </a:bodyPr>
          <a:p>
            <a:pPr algn="ctr"/>
            <a:r>
              <a:rPr lang="en-US" altLang="zh-CN" noProof="0" dirty="0">
                <a:ln>
                  <a:noFill/>
                </a:ln>
                <a:solidFill>
                  <a:schemeClr val="bg1"/>
                </a:solidFill>
                <a:uLnTx/>
                <a:uFillTx/>
                <a:latin typeface="Verdana" panose="020B0604030504040204" charset="0"/>
                <a:ea typeface="方正舒体" panose="02010601030101010101" pitchFamily="2" charset="-122"/>
                <a:sym typeface="+mn-ea"/>
              </a:rPr>
              <a:t>KEYWORD</a:t>
            </a:r>
            <a:endParaRPr lang="en-US" altLang="zh-CN" b="1" noProof="0" dirty="0">
              <a:ln>
                <a:noFill/>
              </a:ln>
              <a:solidFill>
                <a:schemeClr val="bg1"/>
              </a:solidFill>
              <a:uLnTx/>
              <a:uFillTx/>
              <a:latin typeface="Verdana" panose="020B0604030504040204" charset="0"/>
              <a:ea typeface="方正舒体" panose="02010601030101010101" pitchFamily="2" charset="-122"/>
              <a:sym typeface="+mn-ea"/>
            </a:endParaRPr>
          </a:p>
        </p:txBody>
      </p:sp>
      <p:sp>
        <p:nvSpPr>
          <p:cNvPr id="7" name="矩形 6"/>
          <p:cNvSpPr/>
          <p:nvPr/>
        </p:nvSpPr>
        <p:spPr>
          <a:xfrm>
            <a:off x="3224530" y="2203450"/>
            <a:ext cx="1897380" cy="367665"/>
          </a:xfrm>
          <a:prstGeom prst="rect">
            <a:avLst/>
          </a:prstGeom>
        </p:spPr>
        <p:txBody>
          <a:bodyPr wrap="square" anchor="ctr">
            <a:spAutoFit/>
          </a:bodyPr>
          <a:p>
            <a:pPr algn="ctr"/>
            <a:r>
              <a:rPr lang="en-US" altLang="zh-CN" noProof="0" dirty="0">
                <a:ln>
                  <a:noFill/>
                </a:ln>
                <a:solidFill>
                  <a:schemeClr val="bg1"/>
                </a:solidFill>
                <a:uLnTx/>
                <a:uFillTx/>
                <a:latin typeface="Verdana" panose="020B0604030504040204" charset="0"/>
                <a:ea typeface="方正舒体" panose="02010601030101010101" pitchFamily="2" charset="-122"/>
                <a:sym typeface="+mn-ea"/>
              </a:rPr>
              <a:t>KEYWORD</a:t>
            </a:r>
            <a:endParaRPr lang="en-US" altLang="zh-CN" b="1" noProof="0" dirty="0">
              <a:ln>
                <a:noFill/>
              </a:ln>
              <a:solidFill>
                <a:schemeClr val="bg1"/>
              </a:solidFill>
              <a:uLnTx/>
              <a:uFillTx/>
              <a:latin typeface="Verdana" panose="020B0604030504040204" charset="0"/>
              <a:ea typeface="方正舒体" panose="02010601030101010101" pitchFamily="2" charset="-122"/>
              <a:sym typeface="+mn-ea"/>
            </a:endParaRPr>
          </a:p>
        </p:txBody>
      </p:sp>
      <p:sp>
        <p:nvSpPr>
          <p:cNvPr id="8" name="矩形 7"/>
          <p:cNvSpPr/>
          <p:nvPr/>
        </p:nvSpPr>
        <p:spPr>
          <a:xfrm>
            <a:off x="7093585" y="2203450"/>
            <a:ext cx="1897380" cy="367665"/>
          </a:xfrm>
          <a:prstGeom prst="rect">
            <a:avLst/>
          </a:prstGeom>
        </p:spPr>
        <p:txBody>
          <a:bodyPr wrap="square" anchor="ctr">
            <a:spAutoFit/>
          </a:bodyPr>
          <a:p>
            <a:pPr algn="ctr"/>
            <a:r>
              <a:rPr lang="en-US" altLang="zh-CN" noProof="0" dirty="0">
                <a:ln>
                  <a:noFill/>
                </a:ln>
                <a:solidFill>
                  <a:schemeClr val="bg1"/>
                </a:solidFill>
                <a:uLnTx/>
                <a:uFillTx/>
                <a:latin typeface="Verdana" panose="020B0604030504040204" charset="0"/>
                <a:ea typeface="方正舒体" panose="02010601030101010101" pitchFamily="2" charset="-122"/>
                <a:sym typeface="+mn-ea"/>
              </a:rPr>
              <a:t>KEYWORD</a:t>
            </a:r>
            <a:endParaRPr lang="en-US" altLang="zh-CN" b="1" noProof="0" dirty="0">
              <a:ln>
                <a:noFill/>
              </a:ln>
              <a:solidFill>
                <a:schemeClr val="bg1"/>
              </a:solidFill>
              <a:uLnTx/>
              <a:uFillTx/>
              <a:latin typeface="Verdana" panose="020B0604030504040204" charset="0"/>
              <a:ea typeface="方正舒体" panose="02010601030101010101" pitchFamily="2" charset="-122"/>
              <a:sym typeface="+mn-ea"/>
            </a:endParaRPr>
          </a:p>
        </p:txBody>
      </p:sp>
      <p:sp>
        <p:nvSpPr>
          <p:cNvPr id="9" name="矩形 8"/>
          <p:cNvSpPr/>
          <p:nvPr/>
        </p:nvSpPr>
        <p:spPr>
          <a:xfrm>
            <a:off x="3251200" y="2550795"/>
            <a:ext cx="1706880" cy="714375"/>
          </a:xfrm>
          <a:prstGeom prst="rect">
            <a:avLst/>
          </a:prstGeom>
        </p:spPr>
        <p:txBody>
          <a:bodyPr wrap="square">
            <a:spAutoFit/>
          </a:bodyPr>
          <a:p>
            <a:pPr indent="0" algn="ctr"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10" name="矩形 9"/>
          <p:cNvSpPr/>
          <p:nvPr/>
        </p:nvSpPr>
        <p:spPr>
          <a:xfrm>
            <a:off x="7158990" y="2550795"/>
            <a:ext cx="1745615" cy="714375"/>
          </a:xfrm>
          <a:prstGeom prst="rect">
            <a:avLst/>
          </a:prstGeom>
        </p:spPr>
        <p:txBody>
          <a:bodyPr wrap="square">
            <a:spAutoFit/>
          </a:bodyPr>
          <a:p>
            <a:pPr indent="0" algn="ctr"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cxnSp>
        <p:nvCxnSpPr>
          <p:cNvPr id="13" name="直接连接符 12"/>
          <p:cNvCxnSpPr/>
          <p:nvPr/>
        </p:nvCxnSpPr>
        <p:spPr>
          <a:xfrm>
            <a:off x="611505" y="4502150"/>
            <a:ext cx="10807700" cy="0"/>
          </a:xfrm>
          <a:prstGeom prst="line">
            <a:avLst/>
          </a:prstGeom>
          <a:ln>
            <a:solidFill>
              <a:srgbClr val="A8CBF3"/>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074285" y="4883323"/>
            <a:ext cx="1992630" cy="337820"/>
          </a:xfrm>
          <a:prstGeom prst="rect">
            <a:avLst/>
          </a:prstGeom>
          <a:noFill/>
        </p:spPr>
        <p:txBody>
          <a:bodyPr wrap="none" rtlCol="0">
            <a:spAutoFit/>
          </a:bodyPr>
          <a:lstStyle/>
          <a:p>
            <a:pPr algn="ctr"/>
            <a:r>
              <a:rPr lang="en-US" altLang="zh-CN" sz="1600" noProof="0" dirty="0">
                <a:ln>
                  <a:noFill/>
                </a:ln>
                <a:solidFill>
                  <a:schemeClr val="tx1">
                    <a:lumMod val="75000"/>
                    <a:lumOff val="25000"/>
                  </a:schemeClr>
                </a:solidFill>
                <a:uLnTx/>
                <a:uFillTx/>
                <a:ea typeface="方正舒体" panose="02010601030101010101" pitchFamily="2" charset="-122"/>
                <a:sym typeface="+mn-ea"/>
              </a:rPr>
              <a:t>ADD YOUR TEXT HERE</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5" name="文本框 14"/>
          <p:cNvSpPr txBox="1"/>
          <p:nvPr/>
        </p:nvSpPr>
        <p:spPr>
          <a:xfrm>
            <a:off x="813118" y="5220970"/>
            <a:ext cx="1051496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16" name="图片 15" descr="5"/>
          <p:cNvPicPr>
            <a:picLocks noChangeAspect="1"/>
          </p:cNvPicPr>
          <p:nvPr/>
        </p:nvPicPr>
        <p:blipFill>
          <a:blip r:embed="rId1"/>
          <a:stretch>
            <a:fillRect/>
          </a:stretch>
        </p:blipFill>
        <p:spPr>
          <a:xfrm rot="12360000" flipH="1">
            <a:off x="1217295" y="1950085"/>
            <a:ext cx="1123315" cy="1203325"/>
          </a:xfrm>
          <a:prstGeom prst="rect">
            <a:avLst/>
          </a:prstGeom>
        </p:spPr>
      </p:pic>
      <p:pic>
        <p:nvPicPr>
          <p:cNvPr id="17" name="图片 16" descr="5"/>
          <p:cNvPicPr>
            <a:picLocks noChangeAspect="1"/>
          </p:cNvPicPr>
          <p:nvPr/>
        </p:nvPicPr>
        <p:blipFill>
          <a:blip r:embed="rId1"/>
          <a:stretch>
            <a:fillRect/>
          </a:stretch>
        </p:blipFill>
        <p:spPr>
          <a:xfrm rot="9240000">
            <a:off x="9840595" y="1950085"/>
            <a:ext cx="1123315" cy="120332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856230" y="2219325"/>
            <a:ext cx="6149340" cy="1861185"/>
          </a:xfrm>
          <a:prstGeom prst="rect">
            <a:avLst/>
          </a:prstGeom>
          <a:noFill/>
        </p:spPr>
        <p:txBody>
          <a:bodyPr wrap="square" rtlCol="0">
            <a:spAutoFit/>
          </a:bodyPr>
          <a:p>
            <a:pPr algn="ctr"/>
            <a:r>
              <a:rPr lang="en-US" altLang="zh-CN" sz="11500">
                <a:solidFill>
                  <a:srgbClr val="185EB6"/>
                </a:solidFill>
                <a:latin typeface="Heiti TC" panose="040B0800000000000000" charset="-120"/>
                <a:ea typeface="Heiti TC" panose="040B0800000000000000" charset="-120"/>
              </a:rPr>
              <a:t>THANKS</a:t>
            </a:r>
            <a:endParaRPr lang="en-US" altLang="zh-CN" sz="11500">
              <a:solidFill>
                <a:srgbClr val="185EB6"/>
              </a:solidFill>
              <a:latin typeface="Heiti TC" panose="040B0800000000000000" charset="-120"/>
              <a:ea typeface="Heiti TC" panose="040B0800000000000000" charset="-12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 name="图片 18" descr="图片6"/>
          <p:cNvPicPr>
            <a:picLocks noChangeAspect="1"/>
          </p:cNvPicPr>
          <p:nvPr/>
        </p:nvPicPr>
        <p:blipFill>
          <a:blip r:embed="rId1"/>
          <a:stretch>
            <a:fillRect/>
          </a:stretch>
        </p:blipFill>
        <p:spPr>
          <a:xfrm>
            <a:off x="3305175" y="3273425"/>
            <a:ext cx="1187450" cy="2216150"/>
          </a:xfrm>
          <a:prstGeom prst="rect">
            <a:avLst/>
          </a:prstGeom>
        </p:spPr>
      </p:pic>
      <p:pic>
        <p:nvPicPr>
          <p:cNvPr id="20" name="图片 19" descr="图片7"/>
          <p:cNvPicPr>
            <a:picLocks noChangeAspect="1"/>
          </p:cNvPicPr>
          <p:nvPr/>
        </p:nvPicPr>
        <p:blipFill>
          <a:blip r:embed="rId2"/>
          <a:stretch>
            <a:fillRect/>
          </a:stretch>
        </p:blipFill>
        <p:spPr>
          <a:xfrm>
            <a:off x="4344035" y="3273425"/>
            <a:ext cx="1187450" cy="2216150"/>
          </a:xfrm>
          <a:prstGeom prst="rect">
            <a:avLst/>
          </a:prstGeom>
        </p:spPr>
      </p:pic>
      <p:pic>
        <p:nvPicPr>
          <p:cNvPr id="21" name="图片 20" descr="图片8"/>
          <p:cNvPicPr>
            <a:picLocks noChangeAspect="1"/>
          </p:cNvPicPr>
          <p:nvPr/>
        </p:nvPicPr>
        <p:blipFill>
          <a:blip r:embed="rId3"/>
          <a:stretch>
            <a:fillRect/>
          </a:stretch>
        </p:blipFill>
        <p:spPr>
          <a:xfrm>
            <a:off x="5382895" y="3273425"/>
            <a:ext cx="1187450" cy="2216150"/>
          </a:xfrm>
          <a:prstGeom prst="rect">
            <a:avLst/>
          </a:prstGeom>
        </p:spPr>
      </p:pic>
      <p:pic>
        <p:nvPicPr>
          <p:cNvPr id="22" name="图片 21" descr="图片9"/>
          <p:cNvPicPr>
            <a:picLocks noChangeAspect="1"/>
          </p:cNvPicPr>
          <p:nvPr/>
        </p:nvPicPr>
        <p:blipFill>
          <a:blip r:embed="rId4"/>
          <a:stretch>
            <a:fillRect/>
          </a:stretch>
        </p:blipFill>
        <p:spPr>
          <a:xfrm>
            <a:off x="6421755" y="3273425"/>
            <a:ext cx="1187450" cy="2216150"/>
          </a:xfrm>
          <a:prstGeom prst="rect">
            <a:avLst/>
          </a:prstGeom>
        </p:spPr>
      </p:pic>
      <p:pic>
        <p:nvPicPr>
          <p:cNvPr id="23" name="图片 22" descr="图片10"/>
          <p:cNvPicPr>
            <a:picLocks noChangeAspect="1"/>
          </p:cNvPicPr>
          <p:nvPr/>
        </p:nvPicPr>
        <p:blipFill>
          <a:blip r:embed="rId5"/>
          <a:stretch>
            <a:fillRect/>
          </a:stretch>
        </p:blipFill>
        <p:spPr>
          <a:xfrm>
            <a:off x="7460615" y="3273425"/>
            <a:ext cx="1187450" cy="2216150"/>
          </a:xfrm>
          <a:prstGeom prst="rect">
            <a:avLst/>
          </a:prstGeom>
        </p:spPr>
      </p:pic>
      <p:pic>
        <p:nvPicPr>
          <p:cNvPr id="14" name="图片 13" descr="图片1"/>
          <p:cNvPicPr>
            <a:picLocks noChangeAspect="1"/>
          </p:cNvPicPr>
          <p:nvPr/>
        </p:nvPicPr>
        <p:blipFill>
          <a:blip r:embed="rId6"/>
          <a:stretch>
            <a:fillRect/>
          </a:stretch>
        </p:blipFill>
        <p:spPr>
          <a:xfrm>
            <a:off x="3305175" y="1597025"/>
            <a:ext cx="1187450" cy="2216150"/>
          </a:xfrm>
          <a:prstGeom prst="rect">
            <a:avLst/>
          </a:prstGeom>
        </p:spPr>
      </p:pic>
      <p:pic>
        <p:nvPicPr>
          <p:cNvPr id="15" name="图片 14" descr="图片2"/>
          <p:cNvPicPr>
            <a:picLocks noChangeAspect="1"/>
          </p:cNvPicPr>
          <p:nvPr/>
        </p:nvPicPr>
        <p:blipFill>
          <a:blip r:embed="rId7"/>
          <a:stretch>
            <a:fillRect/>
          </a:stretch>
        </p:blipFill>
        <p:spPr>
          <a:xfrm>
            <a:off x="4344035" y="1597025"/>
            <a:ext cx="1187450" cy="2216150"/>
          </a:xfrm>
          <a:prstGeom prst="rect">
            <a:avLst/>
          </a:prstGeom>
        </p:spPr>
      </p:pic>
      <p:pic>
        <p:nvPicPr>
          <p:cNvPr id="16" name="图片 15" descr="图片3"/>
          <p:cNvPicPr>
            <a:picLocks noChangeAspect="1"/>
          </p:cNvPicPr>
          <p:nvPr/>
        </p:nvPicPr>
        <p:blipFill>
          <a:blip r:embed="rId8"/>
          <a:stretch>
            <a:fillRect/>
          </a:stretch>
        </p:blipFill>
        <p:spPr>
          <a:xfrm>
            <a:off x="5382895" y="1597025"/>
            <a:ext cx="1187450" cy="2216150"/>
          </a:xfrm>
          <a:prstGeom prst="rect">
            <a:avLst/>
          </a:prstGeom>
        </p:spPr>
      </p:pic>
      <p:pic>
        <p:nvPicPr>
          <p:cNvPr id="17" name="图片 16" descr="图片4"/>
          <p:cNvPicPr>
            <a:picLocks noChangeAspect="1"/>
          </p:cNvPicPr>
          <p:nvPr/>
        </p:nvPicPr>
        <p:blipFill>
          <a:blip r:embed="rId9"/>
          <a:stretch>
            <a:fillRect/>
          </a:stretch>
        </p:blipFill>
        <p:spPr>
          <a:xfrm>
            <a:off x="6377305" y="1597025"/>
            <a:ext cx="1187450" cy="2216150"/>
          </a:xfrm>
          <a:prstGeom prst="rect">
            <a:avLst/>
          </a:prstGeom>
        </p:spPr>
      </p:pic>
      <p:pic>
        <p:nvPicPr>
          <p:cNvPr id="18" name="图片 17" descr="图片5"/>
          <p:cNvPicPr>
            <a:picLocks noChangeAspect="1"/>
          </p:cNvPicPr>
          <p:nvPr/>
        </p:nvPicPr>
        <p:blipFill>
          <a:blip r:embed="rId10"/>
          <a:stretch>
            <a:fillRect/>
          </a:stretch>
        </p:blipFill>
        <p:spPr>
          <a:xfrm>
            <a:off x="7371715" y="1597025"/>
            <a:ext cx="1187450" cy="22161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83205" y="4136390"/>
            <a:ext cx="66255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endPar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3686810" y="3491230"/>
            <a:ext cx="4818380" cy="645160"/>
          </a:xfrm>
          <a:prstGeom prst="rect">
            <a:avLst/>
          </a:prstGeom>
          <a:noFill/>
        </p:spPr>
        <p:txBody>
          <a:bodyPr wrap="square" rtlCol="0">
            <a:spAutoFit/>
          </a:bodyPr>
          <a:p>
            <a:pPr lvl="0" algn="ctr"/>
            <a:r>
              <a:rPr lang="zh-CN" altLang="en-US" sz="3600" noProof="0" dirty="0">
                <a:ln>
                  <a:noFill/>
                </a:ln>
                <a:solidFill>
                  <a:srgbClr val="77ACEB"/>
                </a:solidFill>
                <a:uLnTx/>
                <a:uFillTx/>
                <a:latin typeface="微软雅黑" panose="020B0503020204020204" charset="-122"/>
                <a:ea typeface="微软雅黑" panose="020B0503020204020204" charset="-122"/>
                <a:sym typeface="+mn-ea"/>
              </a:rPr>
              <a:t>单击此处输入您的文本</a:t>
            </a:r>
            <a:endParaRPr lang="zh-CN" altLang="en-US" sz="3600" b="1" noProof="0" dirty="0">
              <a:ln>
                <a:noFill/>
              </a:ln>
              <a:solidFill>
                <a:srgbClr val="77ACEB"/>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pic>
        <p:nvPicPr>
          <p:cNvPr id="5" name="图片 4" descr="图片11"/>
          <p:cNvPicPr>
            <a:picLocks noChangeAspect="1"/>
          </p:cNvPicPr>
          <p:nvPr/>
        </p:nvPicPr>
        <p:blipFill>
          <a:blip r:embed="rId1"/>
          <a:stretch>
            <a:fillRect/>
          </a:stretch>
        </p:blipFill>
        <p:spPr>
          <a:xfrm>
            <a:off x="5070475" y="1865630"/>
            <a:ext cx="2305050" cy="18669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 name="组合 29"/>
          <p:cNvGrpSpPr/>
          <p:nvPr/>
        </p:nvGrpSpPr>
        <p:grpSpPr>
          <a:xfrm>
            <a:off x="5179146" y="1470186"/>
            <a:ext cx="1580827" cy="1580827"/>
            <a:chOff x="5122362" y="1706044"/>
            <a:chExt cx="1580827" cy="1580827"/>
          </a:xfrm>
        </p:grpSpPr>
        <p:sp>
          <p:nvSpPr>
            <p:cNvPr id="10" name="椭圆 9"/>
            <p:cNvSpPr/>
            <p:nvPr/>
          </p:nvSpPr>
          <p:spPr>
            <a:xfrm>
              <a:off x="5122362" y="1706044"/>
              <a:ext cx="1580827" cy="1580827"/>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稻壳儿小白白(http://dwz.cn/Wu2UP)"/>
            <p:cNvSpPr>
              <a:spLocks noEditPoints="1"/>
            </p:cNvSpPr>
            <p:nvPr/>
          </p:nvSpPr>
          <p:spPr bwMode="auto">
            <a:xfrm>
              <a:off x="5582121" y="2165803"/>
              <a:ext cx="661307" cy="661307"/>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lstStyle/>
            <a:p>
              <a:pPr eaLnBrk="1" fontAlgn="auto" hangingPunct="1">
                <a:spcBef>
                  <a:spcPts val="0"/>
                </a:spcBef>
                <a:spcAft>
                  <a:spcPts val="0"/>
                </a:spcAft>
                <a:defRPr/>
              </a:pPr>
              <a:endParaRPr lang="id-ID" sz="3200">
                <a:solidFill>
                  <a:prstClr val="white"/>
                </a:solidFill>
              </a:endParaRPr>
            </a:p>
          </p:txBody>
        </p:sp>
      </p:grpSp>
      <p:grpSp>
        <p:nvGrpSpPr>
          <p:cNvPr id="29" name="组合 28"/>
          <p:cNvGrpSpPr/>
          <p:nvPr/>
        </p:nvGrpSpPr>
        <p:grpSpPr>
          <a:xfrm>
            <a:off x="3087840" y="1773084"/>
            <a:ext cx="1277929" cy="1277929"/>
            <a:chOff x="3158055" y="1813951"/>
            <a:chExt cx="1277929" cy="1277929"/>
          </a:xfrm>
        </p:grpSpPr>
        <p:sp>
          <p:nvSpPr>
            <p:cNvPr id="11" name="椭圆 10"/>
            <p:cNvSpPr/>
            <p:nvPr/>
          </p:nvSpPr>
          <p:spPr>
            <a:xfrm>
              <a:off x="3158055" y="1813951"/>
              <a:ext cx="1277929" cy="1277929"/>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小白白(http://dwz.cn/Wu2UP)"/>
            <p:cNvSpPr>
              <a:spLocks noEditPoints="1"/>
            </p:cNvSpPr>
            <p:nvPr/>
          </p:nvSpPr>
          <p:spPr bwMode="auto">
            <a:xfrm>
              <a:off x="3474077" y="2122261"/>
              <a:ext cx="647982" cy="663168"/>
            </a:xfrm>
            <a:custGeom>
              <a:avLst/>
              <a:gdLst>
                <a:gd name="T0" fmla="*/ 24 w 42"/>
                <a:gd name="T1" fmla="*/ 32 h 43"/>
                <a:gd name="T2" fmla="*/ 31 w 42"/>
                <a:gd name="T3" fmla="*/ 24 h 43"/>
                <a:gd name="T4" fmla="*/ 42 w 42"/>
                <a:gd name="T5" fmla="*/ 6 h 43"/>
                <a:gd name="T6" fmla="*/ 40 w 42"/>
                <a:gd name="T7" fmla="*/ 4 h 43"/>
                <a:gd name="T8" fmla="*/ 32 w 42"/>
                <a:gd name="T9" fmla="*/ 4 h 43"/>
                <a:gd name="T10" fmla="*/ 21 w 42"/>
                <a:gd name="T11" fmla="*/ 0 h 43"/>
                <a:gd name="T12" fmla="*/ 10 w 42"/>
                <a:gd name="T13" fmla="*/ 4 h 43"/>
                <a:gd name="T14" fmla="*/ 2 w 42"/>
                <a:gd name="T15" fmla="*/ 4 h 43"/>
                <a:gd name="T16" fmla="*/ 0 w 42"/>
                <a:gd name="T17" fmla="*/ 6 h 43"/>
                <a:gd name="T18" fmla="*/ 11 w 42"/>
                <a:gd name="T19" fmla="*/ 24 h 43"/>
                <a:gd name="T20" fmla="*/ 18 w 42"/>
                <a:gd name="T21" fmla="*/ 32 h 43"/>
                <a:gd name="T22" fmla="*/ 18 w 42"/>
                <a:gd name="T23" fmla="*/ 35 h 43"/>
                <a:gd name="T24" fmla="*/ 11 w 42"/>
                <a:gd name="T25" fmla="*/ 39 h 43"/>
                <a:gd name="T26" fmla="*/ 21 w 42"/>
                <a:gd name="T27" fmla="*/ 43 h 43"/>
                <a:gd name="T28" fmla="*/ 31 w 42"/>
                <a:gd name="T29" fmla="*/ 39 h 43"/>
                <a:gd name="T30" fmla="*/ 24 w 42"/>
                <a:gd name="T31" fmla="*/ 35 h 43"/>
                <a:gd name="T32" fmla="*/ 24 w 42"/>
                <a:gd name="T33" fmla="*/ 32 h 43"/>
                <a:gd name="T34" fmla="*/ 30 w 42"/>
                <a:gd name="T35" fmla="*/ 20 h 43"/>
                <a:gd name="T36" fmla="*/ 33 w 42"/>
                <a:gd name="T37" fmla="*/ 8 h 43"/>
                <a:gd name="T38" fmla="*/ 39 w 42"/>
                <a:gd name="T39" fmla="*/ 8 h 43"/>
                <a:gd name="T40" fmla="*/ 30 w 42"/>
                <a:gd name="T41" fmla="*/ 20 h 43"/>
                <a:gd name="T42" fmla="*/ 21 w 42"/>
                <a:gd name="T43" fmla="*/ 3 h 43"/>
                <a:gd name="T44" fmla="*/ 30 w 42"/>
                <a:gd name="T45" fmla="*/ 7 h 43"/>
                <a:gd name="T46" fmla="*/ 21 w 42"/>
                <a:gd name="T47" fmla="*/ 10 h 43"/>
                <a:gd name="T48" fmla="*/ 12 w 42"/>
                <a:gd name="T49" fmla="*/ 7 h 43"/>
                <a:gd name="T50" fmla="*/ 21 w 42"/>
                <a:gd name="T51" fmla="*/ 3 h 43"/>
                <a:gd name="T52" fmla="*/ 3 w 42"/>
                <a:gd name="T53" fmla="*/ 8 h 43"/>
                <a:gd name="T54" fmla="*/ 9 w 42"/>
                <a:gd name="T55" fmla="*/ 8 h 43"/>
                <a:gd name="T56" fmla="*/ 12 w 42"/>
                <a:gd name="T57" fmla="*/ 20 h 43"/>
                <a:gd name="T58" fmla="*/ 3 w 42"/>
                <a:gd name="T59"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 h="43">
                  <a:moveTo>
                    <a:pt x="24" y="32"/>
                  </a:moveTo>
                  <a:cubicBezTo>
                    <a:pt x="24" y="29"/>
                    <a:pt x="26" y="27"/>
                    <a:pt x="31" y="24"/>
                  </a:cubicBezTo>
                  <a:cubicBezTo>
                    <a:pt x="36" y="20"/>
                    <a:pt x="42" y="16"/>
                    <a:pt x="42" y="6"/>
                  </a:cubicBezTo>
                  <a:cubicBezTo>
                    <a:pt x="42" y="5"/>
                    <a:pt x="41" y="4"/>
                    <a:pt x="40" y="4"/>
                  </a:cubicBezTo>
                  <a:cubicBezTo>
                    <a:pt x="32" y="4"/>
                    <a:pt x="32" y="4"/>
                    <a:pt x="32" y="4"/>
                  </a:cubicBezTo>
                  <a:cubicBezTo>
                    <a:pt x="31" y="2"/>
                    <a:pt x="28" y="0"/>
                    <a:pt x="21" y="0"/>
                  </a:cubicBezTo>
                  <a:cubicBezTo>
                    <a:pt x="14" y="0"/>
                    <a:pt x="11" y="2"/>
                    <a:pt x="10" y="4"/>
                  </a:cubicBezTo>
                  <a:cubicBezTo>
                    <a:pt x="2" y="4"/>
                    <a:pt x="2" y="4"/>
                    <a:pt x="2" y="4"/>
                  </a:cubicBezTo>
                  <a:cubicBezTo>
                    <a:pt x="1" y="4"/>
                    <a:pt x="0" y="5"/>
                    <a:pt x="0" y="6"/>
                  </a:cubicBezTo>
                  <a:cubicBezTo>
                    <a:pt x="0" y="16"/>
                    <a:pt x="6" y="20"/>
                    <a:pt x="11" y="24"/>
                  </a:cubicBezTo>
                  <a:cubicBezTo>
                    <a:pt x="16" y="27"/>
                    <a:pt x="18" y="29"/>
                    <a:pt x="18" y="32"/>
                  </a:cubicBezTo>
                  <a:cubicBezTo>
                    <a:pt x="18" y="35"/>
                    <a:pt x="18" y="35"/>
                    <a:pt x="18" y="35"/>
                  </a:cubicBezTo>
                  <a:cubicBezTo>
                    <a:pt x="14" y="36"/>
                    <a:pt x="11" y="37"/>
                    <a:pt x="11" y="39"/>
                  </a:cubicBezTo>
                  <a:cubicBezTo>
                    <a:pt x="11" y="41"/>
                    <a:pt x="15" y="43"/>
                    <a:pt x="21" y="43"/>
                  </a:cubicBezTo>
                  <a:cubicBezTo>
                    <a:pt x="27" y="43"/>
                    <a:pt x="31" y="41"/>
                    <a:pt x="31" y="39"/>
                  </a:cubicBezTo>
                  <a:cubicBezTo>
                    <a:pt x="31" y="37"/>
                    <a:pt x="28" y="36"/>
                    <a:pt x="24" y="35"/>
                  </a:cubicBezTo>
                  <a:lnTo>
                    <a:pt x="24" y="32"/>
                  </a:lnTo>
                  <a:close/>
                  <a:moveTo>
                    <a:pt x="30" y="20"/>
                  </a:moveTo>
                  <a:cubicBezTo>
                    <a:pt x="32" y="17"/>
                    <a:pt x="33" y="13"/>
                    <a:pt x="33" y="8"/>
                  </a:cubicBezTo>
                  <a:cubicBezTo>
                    <a:pt x="39" y="8"/>
                    <a:pt x="39" y="8"/>
                    <a:pt x="39" y="8"/>
                  </a:cubicBezTo>
                  <a:cubicBezTo>
                    <a:pt x="38" y="14"/>
                    <a:pt x="34" y="17"/>
                    <a:pt x="30" y="20"/>
                  </a:cubicBezTo>
                  <a:close/>
                  <a:moveTo>
                    <a:pt x="21" y="3"/>
                  </a:moveTo>
                  <a:cubicBezTo>
                    <a:pt x="27" y="3"/>
                    <a:pt x="30" y="6"/>
                    <a:pt x="30" y="7"/>
                  </a:cubicBezTo>
                  <a:cubicBezTo>
                    <a:pt x="30" y="8"/>
                    <a:pt x="27" y="10"/>
                    <a:pt x="21" y="10"/>
                  </a:cubicBezTo>
                  <a:cubicBezTo>
                    <a:pt x="15" y="10"/>
                    <a:pt x="12" y="8"/>
                    <a:pt x="12" y="7"/>
                  </a:cubicBezTo>
                  <a:cubicBezTo>
                    <a:pt x="12" y="6"/>
                    <a:pt x="15" y="3"/>
                    <a:pt x="21" y="3"/>
                  </a:cubicBezTo>
                  <a:close/>
                  <a:moveTo>
                    <a:pt x="3" y="8"/>
                  </a:moveTo>
                  <a:cubicBezTo>
                    <a:pt x="9" y="8"/>
                    <a:pt x="9" y="8"/>
                    <a:pt x="9" y="8"/>
                  </a:cubicBezTo>
                  <a:cubicBezTo>
                    <a:pt x="9" y="13"/>
                    <a:pt x="10" y="17"/>
                    <a:pt x="12" y="20"/>
                  </a:cubicBezTo>
                  <a:cubicBezTo>
                    <a:pt x="8" y="17"/>
                    <a:pt x="4" y="14"/>
                    <a:pt x="3" y="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lstStyle/>
            <a:p>
              <a:pPr eaLnBrk="1" fontAlgn="auto" hangingPunct="1">
                <a:spcBef>
                  <a:spcPts val="0"/>
                </a:spcBef>
                <a:spcAft>
                  <a:spcPts val="0"/>
                </a:spcAft>
                <a:defRPr/>
              </a:pPr>
              <a:endParaRPr lang="id-ID" sz="3200">
                <a:solidFill>
                  <a:prstClr val="white"/>
                </a:solidFill>
              </a:endParaRPr>
            </a:p>
          </p:txBody>
        </p:sp>
      </p:grpSp>
      <p:grpSp>
        <p:nvGrpSpPr>
          <p:cNvPr id="31" name="组合 30"/>
          <p:cNvGrpSpPr/>
          <p:nvPr/>
        </p:nvGrpSpPr>
        <p:grpSpPr>
          <a:xfrm>
            <a:off x="7446351" y="1773084"/>
            <a:ext cx="1277929" cy="1277929"/>
            <a:chOff x="7389567" y="1813951"/>
            <a:chExt cx="1277929" cy="1277929"/>
          </a:xfrm>
        </p:grpSpPr>
        <p:sp>
          <p:nvSpPr>
            <p:cNvPr id="14" name="椭圆 13"/>
            <p:cNvSpPr/>
            <p:nvPr/>
          </p:nvSpPr>
          <p:spPr>
            <a:xfrm>
              <a:off x="7389567" y="1813951"/>
              <a:ext cx="1277929" cy="1277929"/>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稻壳儿小白白(http://dwz.cn/Wu2UP)"/>
            <p:cNvSpPr>
              <a:spLocks noEditPoints="1"/>
            </p:cNvSpPr>
            <p:nvPr/>
          </p:nvSpPr>
          <p:spPr bwMode="auto">
            <a:xfrm>
              <a:off x="7683930" y="2122261"/>
              <a:ext cx="689201" cy="600589"/>
            </a:xfrm>
            <a:custGeom>
              <a:avLst/>
              <a:gdLst>
                <a:gd name="T0" fmla="*/ 3 w 46"/>
                <a:gd name="T1" fmla="*/ 12 h 40"/>
                <a:gd name="T2" fmla="*/ 43 w 46"/>
                <a:gd name="T3" fmla="*/ 12 h 40"/>
                <a:gd name="T4" fmla="*/ 43 w 46"/>
                <a:gd name="T5" fmla="*/ 10 h 40"/>
                <a:gd name="T6" fmla="*/ 34 w 46"/>
                <a:gd name="T7" fmla="*/ 7 h 40"/>
                <a:gd name="T8" fmla="*/ 32 w 46"/>
                <a:gd name="T9" fmla="*/ 7 h 40"/>
                <a:gd name="T10" fmla="*/ 32 w 46"/>
                <a:gd name="T11" fmla="*/ 0 h 40"/>
                <a:gd name="T12" fmla="*/ 14 w 46"/>
                <a:gd name="T13" fmla="*/ 0 h 40"/>
                <a:gd name="T14" fmla="*/ 14 w 46"/>
                <a:gd name="T15" fmla="*/ 7 h 40"/>
                <a:gd name="T16" fmla="*/ 12 w 46"/>
                <a:gd name="T17" fmla="*/ 7 h 40"/>
                <a:gd name="T18" fmla="*/ 2 w 46"/>
                <a:gd name="T19" fmla="*/ 10 h 40"/>
                <a:gd name="T20" fmla="*/ 3 w 46"/>
                <a:gd name="T21" fmla="*/ 12 h 40"/>
                <a:gd name="T22" fmla="*/ 43 w 46"/>
                <a:gd name="T23" fmla="*/ 14 h 40"/>
                <a:gd name="T24" fmla="*/ 2 w 46"/>
                <a:gd name="T25" fmla="*/ 14 h 40"/>
                <a:gd name="T26" fmla="*/ 0 w 46"/>
                <a:gd name="T27" fmla="*/ 17 h 40"/>
                <a:gd name="T28" fmla="*/ 0 w 46"/>
                <a:gd name="T29" fmla="*/ 25 h 40"/>
                <a:gd name="T30" fmla="*/ 2 w 46"/>
                <a:gd name="T31" fmla="*/ 28 h 40"/>
                <a:gd name="T32" fmla="*/ 7 w 46"/>
                <a:gd name="T33" fmla="*/ 28 h 40"/>
                <a:gd name="T34" fmla="*/ 5 w 46"/>
                <a:gd name="T35" fmla="*/ 40 h 40"/>
                <a:gd name="T36" fmla="*/ 40 w 46"/>
                <a:gd name="T37" fmla="*/ 40 h 40"/>
                <a:gd name="T38" fmla="*/ 38 w 46"/>
                <a:gd name="T39" fmla="*/ 28 h 40"/>
                <a:gd name="T40" fmla="*/ 43 w 46"/>
                <a:gd name="T41" fmla="*/ 28 h 40"/>
                <a:gd name="T42" fmla="*/ 46 w 46"/>
                <a:gd name="T43" fmla="*/ 25 h 40"/>
                <a:gd name="T44" fmla="*/ 46 w 46"/>
                <a:gd name="T45" fmla="*/ 17 h 40"/>
                <a:gd name="T46" fmla="*/ 43 w 46"/>
                <a:gd name="T47" fmla="*/ 14 h 40"/>
                <a:gd name="T48" fmla="*/ 10 w 46"/>
                <a:gd name="T49" fmla="*/ 35 h 40"/>
                <a:gd name="T50" fmla="*/ 13 w 46"/>
                <a:gd name="T51" fmla="*/ 20 h 40"/>
                <a:gd name="T52" fmla="*/ 32 w 46"/>
                <a:gd name="T53" fmla="*/ 20 h 40"/>
                <a:gd name="T54" fmla="*/ 36 w 46"/>
                <a:gd name="T55" fmla="*/ 35 h 40"/>
                <a:gd name="T56" fmla="*/ 10 w 46"/>
                <a:gd name="T57"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40">
                  <a:moveTo>
                    <a:pt x="3" y="12"/>
                  </a:moveTo>
                  <a:cubicBezTo>
                    <a:pt x="43" y="12"/>
                    <a:pt x="43" y="12"/>
                    <a:pt x="43" y="12"/>
                  </a:cubicBezTo>
                  <a:cubicBezTo>
                    <a:pt x="44" y="12"/>
                    <a:pt x="44" y="10"/>
                    <a:pt x="43" y="10"/>
                  </a:cubicBezTo>
                  <a:cubicBezTo>
                    <a:pt x="42" y="10"/>
                    <a:pt x="35" y="7"/>
                    <a:pt x="34" y="7"/>
                  </a:cubicBezTo>
                  <a:cubicBezTo>
                    <a:pt x="32" y="7"/>
                    <a:pt x="32" y="7"/>
                    <a:pt x="32" y="7"/>
                  </a:cubicBezTo>
                  <a:cubicBezTo>
                    <a:pt x="32" y="0"/>
                    <a:pt x="32" y="0"/>
                    <a:pt x="32" y="0"/>
                  </a:cubicBezTo>
                  <a:cubicBezTo>
                    <a:pt x="14" y="0"/>
                    <a:pt x="14" y="0"/>
                    <a:pt x="14" y="0"/>
                  </a:cubicBezTo>
                  <a:cubicBezTo>
                    <a:pt x="14" y="7"/>
                    <a:pt x="14" y="7"/>
                    <a:pt x="14" y="7"/>
                  </a:cubicBezTo>
                  <a:cubicBezTo>
                    <a:pt x="12" y="7"/>
                    <a:pt x="12" y="7"/>
                    <a:pt x="12" y="7"/>
                  </a:cubicBezTo>
                  <a:cubicBezTo>
                    <a:pt x="10" y="7"/>
                    <a:pt x="3" y="10"/>
                    <a:pt x="2" y="10"/>
                  </a:cubicBezTo>
                  <a:cubicBezTo>
                    <a:pt x="2" y="10"/>
                    <a:pt x="1" y="12"/>
                    <a:pt x="3" y="12"/>
                  </a:cubicBezTo>
                  <a:close/>
                  <a:moveTo>
                    <a:pt x="43" y="14"/>
                  </a:moveTo>
                  <a:cubicBezTo>
                    <a:pt x="2" y="14"/>
                    <a:pt x="2" y="14"/>
                    <a:pt x="2" y="14"/>
                  </a:cubicBezTo>
                  <a:cubicBezTo>
                    <a:pt x="1" y="14"/>
                    <a:pt x="0" y="16"/>
                    <a:pt x="0" y="17"/>
                  </a:cubicBezTo>
                  <a:cubicBezTo>
                    <a:pt x="0" y="25"/>
                    <a:pt x="0" y="25"/>
                    <a:pt x="0" y="25"/>
                  </a:cubicBezTo>
                  <a:cubicBezTo>
                    <a:pt x="0" y="27"/>
                    <a:pt x="1" y="28"/>
                    <a:pt x="2" y="28"/>
                  </a:cubicBezTo>
                  <a:cubicBezTo>
                    <a:pt x="7" y="28"/>
                    <a:pt x="7" y="28"/>
                    <a:pt x="7" y="28"/>
                  </a:cubicBezTo>
                  <a:cubicBezTo>
                    <a:pt x="5" y="40"/>
                    <a:pt x="5" y="40"/>
                    <a:pt x="5" y="40"/>
                  </a:cubicBezTo>
                  <a:cubicBezTo>
                    <a:pt x="40" y="40"/>
                    <a:pt x="40" y="40"/>
                    <a:pt x="40" y="40"/>
                  </a:cubicBezTo>
                  <a:cubicBezTo>
                    <a:pt x="38" y="28"/>
                    <a:pt x="38" y="28"/>
                    <a:pt x="38" y="28"/>
                  </a:cubicBezTo>
                  <a:cubicBezTo>
                    <a:pt x="43" y="28"/>
                    <a:pt x="43" y="28"/>
                    <a:pt x="43" y="28"/>
                  </a:cubicBezTo>
                  <a:cubicBezTo>
                    <a:pt x="44" y="28"/>
                    <a:pt x="46" y="27"/>
                    <a:pt x="46" y="25"/>
                  </a:cubicBezTo>
                  <a:cubicBezTo>
                    <a:pt x="46" y="17"/>
                    <a:pt x="46" y="17"/>
                    <a:pt x="46" y="17"/>
                  </a:cubicBezTo>
                  <a:cubicBezTo>
                    <a:pt x="46" y="16"/>
                    <a:pt x="44" y="14"/>
                    <a:pt x="43" y="14"/>
                  </a:cubicBezTo>
                  <a:close/>
                  <a:moveTo>
                    <a:pt x="10" y="35"/>
                  </a:moveTo>
                  <a:cubicBezTo>
                    <a:pt x="13" y="20"/>
                    <a:pt x="13" y="20"/>
                    <a:pt x="13" y="20"/>
                  </a:cubicBezTo>
                  <a:cubicBezTo>
                    <a:pt x="32" y="20"/>
                    <a:pt x="32" y="20"/>
                    <a:pt x="32" y="20"/>
                  </a:cubicBezTo>
                  <a:cubicBezTo>
                    <a:pt x="36" y="35"/>
                    <a:pt x="36" y="35"/>
                    <a:pt x="36" y="35"/>
                  </a:cubicBezTo>
                  <a:lnTo>
                    <a:pt x="10" y="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lstStyle/>
            <a:p>
              <a:pPr eaLnBrk="1" fontAlgn="auto" hangingPunct="1">
                <a:spcBef>
                  <a:spcPts val="0"/>
                </a:spcBef>
                <a:spcAft>
                  <a:spcPts val="0"/>
                </a:spcAft>
                <a:defRPr/>
              </a:pPr>
              <a:endParaRPr lang="id-ID" sz="3200">
                <a:solidFill>
                  <a:prstClr val="white"/>
                </a:solidFill>
              </a:endParaRPr>
            </a:p>
          </p:txBody>
        </p:sp>
      </p:grpSp>
      <p:grpSp>
        <p:nvGrpSpPr>
          <p:cNvPr id="33" name="组合 32"/>
          <p:cNvGrpSpPr/>
          <p:nvPr/>
        </p:nvGrpSpPr>
        <p:grpSpPr>
          <a:xfrm>
            <a:off x="1195643" y="2037506"/>
            <a:ext cx="1013507" cy="1013507"/>
            <a:chOff x="1458170" y="1946162"/>
            <a:chExt cx="1013507" cy="1013507"/>
          </a:xfrm>
        </p:grpSpPr>
        <p:sp>
          <p:nvSpPr>
            <p:cNvPr id="16" name="椭圆 15"/>
            <p:cNvSpPr/>
            <p:nvPr/>
          </p:nvSpPr>
          <p:spPr>
            <a:xfrm>
              <a:off x="1458170" y="1946162"/>
              <a:ext cx="1013507" cy="1013507"/>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稻壳儿小白白(http://dwz.cn/Wu2UP)"/>
            <p:cNvSpPr>
              <a:spLocks noEditPoints="1"/>
            </p:cNvSpPr>
            <p:nvPr/>
          </p:nvSpPr>
          <p:spPr bwMode="auto">
            <a:xfrm>
              <a:off x="1666786" y="2209346"/>
              <a:ext cx="567246" cy="387486"/>
            </a:xfrm>
            <a:custGeom>
              <a:avLst/>
              <a:gdLst>
                <a:gd name="T0" fmla="*/ 19 w 47"/>
                <a:gd name="T1" fmla="*/ 25 h 32"/>
                <a:gd name="T2" fmla="*/ 21 w 47"/>
                <a:gd name="T3" fmla="*/ 31 h 32"/>
                <a:gd name="T4" fmla="*/ 27 w 47"/>
                <a:gd name="T5" fmla="*/ 29 h 32"/>
                <a:gd name="T6" fmla="*/ 38 w 47"/>
                <a:gd name="T7" fmla="*/ 1 h 32"/>
                <a:gd name="T8" fmla="*/ 19 w 47"/>
                <a:gd name="T9" fmla="*/ 25 h 32"/>
                <a:gd name="T10" fmla="*/ 23 w 47"/>
                <a:gd name="T11" fmla="*/ 7 h 32"/>
                <a:gd name="T12" fmla="*/ 26 w 47"/>
                <a:gd name="T13" fmla="*/ 7 h 32"/>
                <a:gd name="T14" fmla="*/ 30 w 47"/>
                <a:gd name="T15" fmla="*/ 3 h 32"/>
                <a:gd name="T16" fmla="*/ 23 w 47"/>
                <a:gd name="T17" fmla="*/ 2 h 32"/>
                <a:gd name="T18" fmla="*/ 0 w 47"/>
                <a:gd name="T19" fmla="*/ 27 h 32"/>
                <a:gd name="T20" fmla="*/ 0 w 47"/>
                <a:gd name="T21" fmla="*/ 30 h 32"/>
                <a:gd name="T22" fmla="*/ 3 w 47"/>
                <a:gd name="T23" fmla="*/ 32 h 32"/>
                <a:gd name="T24" fmla="*/ 5 w 47"/>
                <a:gd name="T25" fmla="*/ 29 h 32"/>
                <a:gd name="T26" fmla="*/ 5 w 47"/>
                <a:gd name="T27" fmla="*/ 27 h 32"/>
                <a:gd name="T28" fmla="*/ 23 w 47"/>
                <a:gd name="T29" fmla="*/ 7 h 32"/>
                <a:gd name="T30" fmla="*/ 40 w 47"/>
                <a:gd name="T31" fmla="*/ 10 h 32"/>
                <a:gd name="T32" fmla="*/ 38 w 47"/>
                <a:gd name="T33" fmla="*/ 15 h 32"/>
                <a:gd name="T34" fmla="*/ 42 w 47"/>
                <a:gd name="T35" fmla="*/ 27 h 32"/>
                <a:gd name="T36" fmla="*/ 42 w 47"/>
                <a:gd name="T37" fmla="*/ 29 h 32"/>
                <a:gd name="T38" fmla="*/ 44 w 47"/>
                <a:gd name="T39" fmla="*/ 32 h 32"/>
                <a:gd name="T40" fmla="*/ 44 w 47"/>
                <a:gd name="T41" fmla="*/ 32 h 32"/>
                <a:gd name="T42" fmla="*/ 47 w 47"/>
                <a:gd name="T43" fmla="*/ 30 h 32"/>
                <a:gd name="T44" fmla="*/ 47 w 47"/>
                <a:gd name="T45" fmla="*/ 27 h 32"/>
                <a:gd name="T46" fmla="*/ 40 w 47"/>
                <a:gd name="T47"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32">
                  <a:moveTo>
                    <a:pt x="19" y="25"/>
                  </a:moveTo>
                  <a:cubicBezTo>
                    <a:pt x="17" y="27"/>
                    <a:pt x="18" y="30"/>
                    <a:pt x="21" y="31"/>
                  </a:cubicBezTo>
                  <a:cubicBezTo>
                    <a:pt x="23" y="32"/>
                    <a:pt x="26" y="32"/>
                    <a:pt x="27" y="29"/>
                  </a:cubicBezTo>
                  <a:cubicBezTo>
                    <a:pt x="29" y="26"/>
                    <a:pt x="39" y="1"/>
                    <a:pt x="38" y="1"/>
                  </a:cubicBezTo>
                  <a:cubicBezTo>
                    <a:pt x="37" y="0"/>
                    <a:pt x="21" y="22"/>
                    <a:pt x="19" y="25"/>
                  </a:cubicBezTo>
                  <a:close/>
                  <a:moveTo>
                    <a:pt x="23" y="7"/>
                  </a:moveTo>
                  <a:cubicBezTo>
                    <a:pt x="24" y="7"/>
                    <a:pt x="25" y="7"/>
                    <a:pt x="26" y="7"/>
                  </a:cubicBezTo>
                  <a:cubicBezTo>
                    <a:pt x="27" y="6"/>
                    <a:pt x="29" y="4"/>
                    <a:pt x="30" y="3"/>
                  </a:cubicBezTo>
                  <a:cubicBezTo>
                    <a:pt x="28" y="2"/>
                    <a:pt x="26" y="2"/>
                    <a:pt x="23" y="2"/>
                  </a:cubicBezTo>
                  <a:cubicBezTo>
                    <a:pt x="10" y="2"/>
                    <a:pt x="0" y="13"/>
                    <a:pt x="0" y="27"/>
                  </a:cubicBezTo>
                  <a:cubicBezTo>
                    <a:pt x="0" y="28"/>
                    <a:pt x="0" y="29"/>
                    <a:pt x="0" y="30"/>
                  </a:cubicBezTo>
                  <a:cubicBezTo>
                    <a:pt x="0" y="31"/>
                    <a:pt x="1" y="32"/>
                    <a:pt x="3" y="32"/>
                  </a:cubicBezTo>
                  <a:cubicBezTo>
                    <a:pt x="4" y="32"/>
                    <a:pt x="5" y="31"/>
                    <a:pt x="5" y="29"/>
                  </a:cubicBezTo>
                  <a:cubicBezTo>
                    <a:pt x="5" y="29"/>
                    <a:pt x="5" y="28"/>
                    <a:pt x="5" y="27"/>
                  </a:cubicBezTo>
                  <a:cubicBezTo>
                    <a:pt x="5" y="16"/>
                    <a:pt x="13" y="7"/>
                    <a:pt x="23" y="7"/>
                  </a:cubicBezTo>
                  <a:close/>
                  <a:moveTo>
                    <a:pt x="40" y="10"/>
                  </a:moveTo>
                  <a:cubicBezTo>
                    <a:pt x="40" y="11"/>
                    <a:pt x="39" y="13"/>
                    <a:pt x="38" y="15"/>
                  </a:cubicBezTo>
                  <a:cubicBezTo>
                    <a:pt x="41" y="18"/>
                    <a:pt x="42" y="22"/>
                    <a:pt x="42" y="27"/>
                  </a:cubicBezTo>
                  <a:cubicBezTo>
                    <a:pt x="42" y="28"/>
                    <a:pt x="42" y="29"/>
                    <a:pt x="42" y="29"/>
                  </a:cubicBezTo>
                  <a:cubicBezTo>
                    <a:pt x="42" y="31"/>
                    <a:pt x="43" y="32"/>
                    <a:pt x="44" y="32"/>
                  </a:cubicBezTo>
                  <a:cubicBezTo>
                    <a:pt x="44" y="32"/>
                    <a:pt x="44" y="32"/>
                    <a:pt x="44" y="32"/>
                  </a:cubicBezTo>
                  <a:cubicBezTo>
                    <a:pt x="46" y="32"/>
                    <a:pt x="47" y="31"/>
                    <a:pt x="47" y="30"/>
                  </a:cubicBezTo>
                  <a:cubicBezTo>
                    <a:pt x="47" y="29"/>
                    <a:pt x="47" y="28"/>
                    <a:pt x="47" y="27"/>
                  </a:cubicBezTo>
                  <a:cubicBezTo>
                    <a:pt x="47" y="20"/>
                    <a:pt x="44" y="14"/>
                    <a:pt x="40" y="1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lstStyle/>
            <a:p>
              <a:pPr eaLnBrk="1" fontAlgn="auto" hangingPunct="1">
                <a:spcBef>
                  <a:spcPts val="0"/>
                </a:spcBef>
                <a:spcAft>
                  <a:spcPts val="0"/>
                </a:spcAft>
                <a:defRPr/>
              </a:pPr>
              <a:endParaRPr lang="id-ID" sz="3200">
                <a:solidFill>
                  <a:prstClr val="white"/>
                </a:solidFill>
              </a:endParaRPr>
            </a:p>
          </p:txBody>
        </p:sp>
      </p:grpSp>
      <p:grpSp>
        <p:nvGrpSpPr>
          <p:cNvPr id="32" name="组合 31"/>
          <p:cNvGrpSpPr/>
          <p:nvPr/>
        </p:nvGrpSpPr>
        <p:grpSpPr>
          <a:xfrm>
            <a:off x="9526772" y="2037506"/>
            <a:ext cx="1013507" cy="1013507"/>
            <a:chOff x="9353874" y="1946162"/>
            <a:chExt cx="1013507" cy="1013507"/>
          </a:xfrm>
        </p:grpSpPr>
        <p:sp>
          <p:nvSpPr>
            <p:cNvPr id="18" name="椭圆 17"/>
            <p:cNvSpPr/>
            <p:nvPr/>
          </p:nvSpPr>
          <p:spPr>
            <a:xfrm>
              <a:off x="9353874" y="1946162"/>
              <a:ext cx="1013507" cy="1013507"/>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稻壳儿小白白(http://dwz.cn/Wu2UP)"/>
            <p:cNvSpPr/>
            <p:nvPr/>
          </p:nvSpPr>
          <p:spPr bwMode="auto">
            <a:xfrm>
              <a:off x="9726701" y="2209717"/>
              <a:ext cx="325908" cy="425676"/>
            </a:xfrm>
            <a:custGeom>
              <a:avLst/>
              <a:gdLst>
                <a:gd name="T0" fmla="*/ 30 w 32"/>
                <a:gd name="T1" fmla="*/ 16 h 42"/>
                <a:gd name="T2" fmla="*/ 25 w 32"/>
                <a:gd name="T3" fmla="*/ 16 h 42"/>
                <a:gd name="T4" fmla="*/ 25 w 32"/>
                <a:gd name="T5" fmla="*/ 11 h 42"/>
                <a:gd name="T6" fmla="*/ 16 w 32"/>
                <a:gd name="T7" fmla="*/ 0 h 42"/>
                <a:gd name="T8" fmla="*/ 7 w 32"/>
                <a:gd name="T9" fmla="*/ 11 h 42"/>
                <a:gd name="T10" fmla="*/ 7 w 32"/>
                <a:gd name="T11" fmla="*/ 12 h 42"/>
                <a:gd name="T12" fmla="*/ 11 w 32"/>
                <a:gd name="T13" fmla="*/ 12 h 42"/>
                <a:gd name="T14" fmla="*/ 11 w 32"/>
                <a:gd name="T15" fmla="*/ 10 h 42"/>
                <a:gd name="T16" fmla="*/ 16 w 32"/>
                <a:gd name="T17" fmla="*/ 5 h 42"/>
                <a:gd name="T18" fmla="*/ 21 w 32"/>
                <a:gd name="T19" fmla="*/ 10 h 42"/>
                <a:gd name="T20" fmla="*/ 21 w 32"/>
                <a:gd name="T21" fmla="*/ 16 h 42"/>
                <a:gd name="T22" fmla="*/ 2 w 32"/>
                <a:gd name="T23" fmla="*/ 16 h 42"/>
                <a:gd name="T24" fmla="*/ 0 w 32"/>
                <a:gd name="T25" fmla="*/ 19 h 42"/>
                <a:gd name="T26" fmla="*/ 0 w 32"/>
                <a:gd name="T27" fmla="*/ 37 h 42"/>
                <a:gd name="T28" fmla="*/ 2 w 32"/>
                <a:gd name="T29" fmla="*/ 40 h 42"/>
                <a:gd name="T30" fmla="*/ 5 w 32"/>
                <a:gd name="T31" fmla="*/ 41 h 42"/>
                <a:gd name="T32" fmla="*/ 9 w 32"/>
                <a:gd name="T33" fmla="*/ 42 h 42"/>
                <a:gd name="T34" fmla="*/ 23 w 32"/>
                <a:gd name="T35" fmla="*/ 42 h 42"/>
                <a:gd name="T36" fmla="*/ 27 w 32"/>
                <a:gd name="T37" fmla="*/ 41 h 42"/>
                <a:gd name="T38" fmla="*/ 30 w 32"/>
                <a:gd name="T39" fmla="*/ 40 h 42"/>
                <a:gd name="T40" fmla="*/ 32 w 32"/>
                <a:gd name="T41" fmla="*/ 37 h 42"/>
                <a:gd name="T42" fmla="*/ 32 w 32"/>
                <a:gd name="T43" fmla="*/ 19 h 42"/>
                <a:gd name="T44" fmla="*/ 30 w 32"/>
                <a:gd name="T45"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42">
                  <a:moveTo>
                    <a:pt x="30" y="16"/>
                  </a:moveTo>
                  <a:cubicBezTo>
                    <a:pt x="25" y="16"/>
                    <a:pt x="25" y="16"/>
                    <a:pt x="25" y="16"/>
                  </a:cubicBezTo>
                  <a:cubicBezTo>
                    <a:pt x="25" y="11"/>
                    <a:pt x="25" y="11"/>
                    <a:pt x="25" y="11"/>
                  </a:cubicBezTo>
                  <a:cubicBezTo>
                    <a:pt x="25" y="4"/>
                    <a:pt x="22" y="0"/>
                    <a:pt x="16" y="0"/>
                  </a:cubicBezTo>
                  <a:cubicBezTo>
                    <a:pt x="10" y="0"/>
                    <a:pt x="7" y="4"/>
                    <a:pt x="7" y="11"/>
                  </a:cubicBezTo>
                  <a:cubicBezTo>
                    <a:pt x="7" y="12"/>
                    <a:pt x="7" y="12"/>
                    <a:pt x="7" y="12"/>
                  </a:cubicBezTo>
                  <a:cubicBezTo>
                    <a:pt x="11" y="12"/>
                    <a:pt x="11" y="12"/>
                    <a:pt x="11" y="12"/>
                  </a:cubicBezTo>
                  <a:cubicBezTo>
                    <a:pt x="11" y="10"/>
                    <a:pt x="11" y="10"/>
                    <a:pt x="11" y="10"/>
                  </a:cubicBezTo>
                  <a:cubicBezTo>
                    <a:pt x="11" y="6"/>
                    <a:pt x="13" y="5"/>
                    <a:pt x="16" y="5"/>
                  </a:cubicBezTo>
                  <a:cubicBezTo>
                    <a:pt x="19" y="5"/>
                    <a:pt x="21" y="6"/>
                    <a:pt x="21" y="10"/>
                  </a:cubicBezTo>
                  <a:cubicBezTo>
                    <a:pt x="21" y="16"/>
                    <a:pt x="21" y="16"/>
                    <a:pt x="21" y="16"/>
                  </a:cubicBezTo>
                  <a:cubicBezTo>
                    <a:pt x="2" y="16"/>
                    <a:pt x="2" y="16"/>
                    <a:pt x="2" y="16"/>
                  </a:cubicBezTo>
                  <a:cubicBezTo>
                    <a:pt x="1" y="16"/>
                    <a:pt x="0" y="18"/>
                    <a:pt x="0" y="19"/>
                  </a:cubicBezTo>
                  <a:cubicBezTo>
                    <a:pt x="0" y="37"/>
                    <a:pt x="0" y="37"/>
                    <a:pt x="0" y="37"/>
                  </a:cubicBezTo>
                  <a:cubicBezTo>
                    <a:pt x="0" y="39"/>
                    <a:pt x="1" y="40"/>
                    <a:pt x="2" y="40"/>
                  </a:cubicBezTo>
                  <a:cubicBezTo>
                    <a:pt x="5" y="41"/>
                    <a:pt x="5" y="41"/>
                    <a:pt x="5" y="41"/>
                  </a:cubicBezTo>
                  <a:cubicBezTo>
                    <a:pt x="6" y="42"/>
                    <a:pt x="8" y="42"/>
                    <a:pt x="9" y="42"/>
                  </a:cubicBezTo>
                  <a:cubicBezTo>
                    <a:pt x="23" y="42"/>
                    <a:pt x="23" y="42"/>
                    <a:pt x="23" y="42"/>
                  </a:cubicBezTo>
                  <a:cubicBezTo>
                    <a:pt x="24" y="42"/>
                    <a:pt x="26" y="42"/>
                    <a:pt x="27" y="41"/>
                  </a:cubicBezTo>
                  <a:cubicBezTo>
                    <a:pt x="30" y="40"/>
                    <a:pt x="30" y="40"/>
                    <a:pt x="30" y="40"/>
                  </a:cubicBezTo>
                  <a:cubicBezTo>
                    <a:pt x="31" y="40"/>
                    <a:pt x="32" y="39"/>
                    <a:pt x="32" y="37"/>
                  </a:cubicBezTo>
                  <a:cubicBezTo>
                    <a:pt x="32" y="19"/>
                    <a:pt x="32" y="19"/>
                    <a:pt x="32" y="19"/>
                  </a:cubicBezTo>
                  <a:cubicBezTo>
                    <a:pt x="32" y="18"/>
                    <a:pt x="31" y="16"/>
                    <a:pt x="30" y="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lstStyle/>
            <a:p>
              <a:pPr eaLnBrk="1" fontAlgn="auto" hangingPunct="1">
                <a:spcBef>
                  <a:spcPts val="0"/>
                </a:spcBef>
                <a:spcAft>
                  <a:spcPts val="0"/>
                </a:spcAft>
                <a:defRPr/>
              </a:pPr>
              <a:endParaRPr lang="id-ID" sz="3200">
                <a:solidFill>
                  <a:prstClr val="white"/>
                </a:solidFill>
              </a:endParaRPr>
            </a:p>
          </p:txBody>
        </p:sp>
      </p:grpSp>
      <p:sp>
        <p:nvSpPr>
          <p:cNvPr id="20" name="文本框 19"/>
          <p:cNvSpPr txBox="1"/>
          <p:nvPr/>
        </p:nvSpPr>
        <p:spPr>
          <a:xfrm>
            <a:off x="997369" y="3840161"/>
            <a:ext cx="1644854" cy="1545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1" name="TextBox 1210"/>
          <p:cNvSpPr/>
          <p:nvPr/>
        </p:nvSpPr>
        <p:spPr>
          <a:xfrm>
            <a:off x="881674" y="3270654"/>
            <a:ext cx="1847215" cy="523220"/>
          </a:xfrm>
          <a:prstGeom prst="rect">
            <a:avLst/>
          </a:prstGeom>
          <a:noFill/>
          <a:ln w="9525">
            <a:noFill/>
            <a:miter/>
          </a:ln>
        </p:spPr>
        <p:txBody>
          <a:bodyPr wrap="square">
            <a:spAutoFit/>
          </a:bodyPr>
          <a:lstStyle/>
          <a:p>
            <a:pPr lvl="0" algn="ctr"/>
            <a:r>
              <a:rPr lang="en-US" altLang="zh-CN"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45%</a:t>
            </a:r>
            <a:endParaRPr lang="zh-CN" altLang="en-US"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2" name="文本框 21"/>
          <p:cNvSpPr txBox="1"/>
          <p:nvPr/>
        </p:nvSpPr>
        <p:spPr>
          <a:xfrm>
            <a:off x="2978386" y="3839526"/>
            <a:ext cx="1644854" cy="1545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3" name="TextBox 1210"/>
          <p:cNvSpPr/>
          <p:nvPr/>
        </p:nvSpPr>
        <p:spPr>
          <a:xfrm>
            <a:off x="2862691" y="3270019"/>
            <a:ext cx="1847215" cy="523220"/>
          </a:xfrm>
          <a:prstGeom prst="rect">
            <a:avLst/>
          </a:prstGeom>
          <a:noFill/>
          <a:ln w="9525">
            <a:noFill/>
            <a:miter/>
          </a:ln>
        </p:spPr>
        <p:txBody>
          <a:bodyPr wrap="square">
            <a:spAutoFit/>
          </a:bodyPr>
          <a:lstStyle/>
          <a:p>
            <a:pPr lvl="0" algn="ctr"/>
            <a:r>
              <a:rPr lang="en-US" altLang="zh-CN"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60%</a:t>
            </a:r>
            <a:endParaRPr lang="zh-CN" altLang="en-US"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4" name="文本框 23"/>
          <p:cNvSpPr txBox="1"/>
          <p:nvPr/>
        </p:nvSpPr>
        <p:spPr>
          <a:xfrm>
            <a:off x="5135095" y="3840161"/>
            <a:ext cx="1644854" cy="1545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5" name="TextBox 1210"/>
          <p:cNvSpPr/>
          <p:nvPr/>
        </p:nvSpPr>
        <p:spPr>
          <a:xfrm>
            <a:off x="5019400" y="3270654"/>
            <a:ext cx="1847215" cy="523220"/>
          </a:xfrm>
          <a:prstGeom prst="rect">
            <a:avLst/>
          </a:prstGeom>
          <a:noFill/>
          <a:ln w="9525">
            <a:noFill/>
            <a:miter/>
          </a:ln>
        </p:spPr>
        <p:txBody>
          <a:bodyPr wrap="square">
            <a:spAutoFit/>
          </a:bodyPr>
          <a:lstStyle/>
          <a:p>
            <a:pPr lvl="0" algn="ctr"/>
            <a:r>
              <a:rPr lang="en-US" altLang="zh-CN"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80%</a:t>
            </a:r>
            <a:endParaRPr lang="zh-CN" altLang="en-US"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nvSpPr>
        <p:spPr>
          <a:xfrm>
            <a:off x="7345803" y="3840161"/>
            <a:ext cx="1644854" cy="1545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7" name="TextBox 1210"/>
          <p:cNvSpPr/>
          <p:nvPr/>
        </p:nvSpPr>
        <p:spPr>
          <a:xfrm>
            <a:off x="7230108" y="3270654"/>
            <a:ext cx="1847215" cy="523220"/>
          </a:xfrm>
          <a:prstGeom prst="rect">
            <a:avLst/>
          </a:prstGeom>
          <a:noFill/>
          <a:ln w="9525">
            <a:noFill/>
            <a:miter/>
          </a:ln>
        </p:spPr>
        <p:txBody>
          <a:bodyPr wrap="square">
            <a:spAutoFit/>
          </a:bodyPr>
          <a:lstStyle/>
          <a:p>
            <a:pPr lvl="0" algn="ctr"/>
            <a:r>
              <a:rPr lang="en-US" altLang="zh-CN"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60%</a:t>
            </a:r>
            <a:endParaRPr lang="zh-CN" altLang="en-US"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8" name="文本框 27"/>
          <p:cNvSpPr txBox="1"/>
          <p:nvPr/>
        </p:nvSpPr>
        <p:spPr>
          <a:xfrm>
            <a:off x="9386511" y="3839526"/>
            <a:ext cx="1644854" cy="1545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4" name="TextBox 1210"/>
          <p:cNvSpPr/>
          <p:nvPr/>
        </p:nvSpPr>
        <p:spPr>
          <a:xfrm>
            <a:off x="9256302" y="3270019"/>
            <a:ext cx="1847215" cy="523220"/>
          </a:xfrm>
          <a:prstGeom prst="rect">
            <a:avLst/>
          </a:prstGeom>
          <a:noFill/>
          <a:ln w="9525">
            <a:noFill/>
            <a:miter/>
          </a:ln>
        </p:spPr>
        <p:txBody>
          <a:bodyPr wrap="square">
            <a:spAutoFit/>
          </a:bodyPr>
          <a:lstStyle/>
          <a:p>
            <a:pPr lvl="0" algn="ctr"/>
            <a:r>
              <a:rPr lang="en-US" altLang="zh-CN"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45%</a:t>
            </a:r>
            <a:endParaRPr lang="zh-CN" altLang="en-US" sz="28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椭圆 20"/>
          <p:cNvSpPr/>
          <p:nvPr/>
        </p:nvSpPr>
        <p:spPr>
          <a:xfrm>
            <a:off x="7369885" y="4887879"/>
            <a:ext cx="464457" cy="464457"/>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431068" y="1142677"/>
            <a:ext cx="717038" cy="717038"/>
          </a:xfrm>
          <a:prstGeom prst="ellipse">
            <a:avLst/>
          </a:prstGeom>
          <a:solidFill>
            <a:srgbClr val="185E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067124" y="1479895"/>
            <a:ext cx="423609" cy="423609"/>
          </a:xfrm>
          <a:prstGeom prst="ellipse">
            <a:avLst/>
          </a:prstGeom>
          <a:solidFill>
            <a:srgbClr val="77A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138035" y="2416175"/>
            <a:ext cx="333057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5" name="TextBox 1210"/>
          <p:cNvSpPr/>
          <p:nvPr/>
        </p:nvSpPr>
        <p:spPr>
          <a:xfrm>
            <a:off x="7138308" y="2109940"/>
            <a:ext cx="2576195" cy="337185"/>
          </a:xfrm>
          <a:prstGeom prst="rect">
            <a:avLst/>
          </a:prstGeom>
          <a:noFill/>
          <a:ln w="9525">
            <a:noFill/>
            <a:miter/>
          </a:ln>
        </p:spPr>
        <p:txBody>
          <a:bodyPr wrap="square">
            <a:spAutoFit/>
          </a:bodyPr>
          <a:lstStyle/>
          <a:p>
            <a:pPr algn="l"/>
            <a:r>
              <a:rPr lang="en-US" altLang="zh-CN" sz="1600" b="1" noProof="0" dirty="0">
                <a:ln>
                  <a:noFill/>
                </a:ln>
                <a:solidFill>
                  <a:schemeClr val="tx1">
                    <a:lumMod val="65000"/>
                    <a:lumOff val="35000"/>
                  </a:schemeClr>
                </a:solidFill>
                <a:uLnTx/>
                <a:uFillTx/>
                <a:ea typeface="方正舒体" panose="02010601030101010101" pitchFamily="2" charset="-122"/>
                <a:sym typeface="+mn-ea"/>
              </a:rPr>
              <a:t>ADD YOUR TEXT HERE</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pic>
        <p:nvPicPr>
          <p:cNvPr id="15" name="图片 14" descr="C:\Users\影\Desktop\2_960x540.jpg2_960x540"/>
          <p:cNvPicPr>
            <a:picLocks noChangeAspect="1"/>
          </p:cNvPicPr>
          <p:nvPr/>
        </p:nvPicPr>
        <p:blipFill>
          <a:blip r:embed="rId1"/>
          <a:srcRect/>
          <a:stretch>
            <a:fillRect/>
          </a:stretch>
        </p:blipFill>
        <p:spPr>
          <a:xfrm>
            <a:off x="3475355" y="3405505"/>
            <a:ext cx="2044700" cy="2009140"/>
          </a:xfrm>
          <a:prstGeom prst="ellipse">
            <a:avLst/>
          </a:prstGeom>
        </p:spPr>
      </p:pic>
      <p:pic>
        <p:nvPicPr>
          <p:cNvPr id="18" name="图片 17" descr="C:\Users\影\Desktop\15.jpg15"/>
          <p:cNvPicPr>
            <a:picLocks noChangeAspect="1"/>
          </p:cNvPicPr>
          <p:nvPr/>
        </p:nvPicPr>
        <p:blipFill>
          <a:blip r:embed="rId2"/>
          <a:srcRect/>
          <a:stretch>
            <a:fillRect/>
          </a:stretch>
        </p:blipFill>
        <p:spPr>
          <a:xfrm>
            <a:off x="5775960" y="3522345"/>
            <a:ext cx="1593850" cy="1552575"/>
          </a:xfrm>
          <a:prstGeom prst="ellipse">
            <a:avLst/>
          </a:prstGeom>
        </p:spPr>
      </p:pic>
      <p:pic>
        <p:nvPicPr>
          <p:cNvPr id="20" name="图片 19" descr="C:\Users\影\Desktop\t01b455ddb6a99cb706.jpgt01b455ddb6a99cb706"/>
          <p:cNvPicPr>
            <a:picLocks noChangeAspect="1"/>
          </p:cNvPicPr>
          <p:nvPr/>
        </p:nvPicPr>
        <p:blipFill>
          <a:blip r:embed="rId3"/>
          <a:srcRect/>
          <a:stretch>
            <a:fillRect/>
          </a:stretch>
        </p:blipFill>
        <p:spPr>
          <a:xfrm>
            <a:off x="5054600" y="2085975"/>
            <a:ext cx="1289050" cy="1304925"/>
          </a:xfrm>
          <a:prstGeom prst="ellipse">
            <a:avLst/>
          </a:prstGeom>
        </p:spPr>
      </p:pic>
      <p:sp>
        <p:nvSpPr>
          <p:cNvPr id="4" name="文本框 3"/>
          <p:cNvSpPr txBox="1"/>
          <p:nvPr/>
        </p:nvSpPr>
        <p:spPr>
          <a:xfrm>
            <a:off x="7833995" y="3907790"/>
            <a:ext cx="333057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 name="TextBox 1210"/>
          <p:cNvSpPr/>
          <p:nvPr/>
        </p:nvSpPr>
        <p:spPr>
          <a:xfrm>
            <a:off x="7834268" y="3601555"/>
            <a:ext cx="2576195" cy="337185"/>
          </a:xfrm>
          <a:prstGeom prst="rect">
            <a:avLst/>
          </a:prstGeom>
          <a:noFill/>
          <a:ln w="9525">
            <a:noFill/>
            <a:miter/>
          </a:ln>
        </p:spPr>
        <p:txBody>
          <a:bodyPr wrap="square">
            <a:spAutoFit/>
          </a:bodyPr>
          <a:lstStyle/>
          <a:p>
            <a:pPr algn="l"/>
            <a:r>
              <a:rPr lang="en-US" altLang="zh-CN" sz="1600" b="1" noProof="0" dirty="0">
                <a:ln>
                  <a:noFill/>
                </a:ln>
                <a:solidFill>
                  <a:schemeClr val="tx1">
                    <a:lumMod val="65000"/>
                    <a:lumOff val="35000"/>
                  </a:schemeClr>
                </a:solidFill>
                <a:uLnTx/>
                <a:uFillTx/>
                <a:ea typeface="方正舒体" panose="02010601030101010101" pitchFamily="2" charset="-122"/>
                <a:sym typeface="+mn-ea"/>
              </a:rPr>
              <a:t>ADD YOUR TEXT HERE</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nvSpPr>
        <p:spPr>
          <a:xfrm>
            <a:off x="544830" y="4244975"/>
            <a:ext cx="285115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TextBox 1210"/>
          <p:cNvSpPr/>
          <p:nvPr/>
        </p:nvSpPr>
        <p:spPr>
          <a:xfrm>
            <a:off x="820058" y="3938740"/>
            <a:ext cx="2576195" cy="337185"/>
          </a:xfrm>
          <a:prstGeom prst="rect">
            <a:avLst/>
          </a:prstGeom>
          <a:noFill/>
          <a:ln w="9525">
            <a:noFill/>
            <a:miter/>
          </a:ln>
        </p:spPr>
        <p:txBody>
          <a:bodyPr wrap="square">
            <a:spAutoFit/>
          </a:bodyPr>
          <a:lstStyle/>
          <a:p>
            <a:pPr algn="r"/>
            <a:r>
              <a:rPr lang="en-US" altLang="zh-CN" sz="1600" b="1" noProof="0" dirty="0">
                <a:ln>
                  <a:noFill/>
                </a:ln>
                <a:solidFill>
                  <a:schemeClr val="tx1">
                    <a:lumMod val="65000"/>
                    <a:lumOff val="35000"/>
                  </a:schemeClr>
                </a:solidFill>
                <a:uLnTx/>
                <a:uFillTx/>
                <a:ea typeface="方正舒体" panose="02010601030101010101" pitchFamily="2" charset="-122"/>
                <a:sym typeface="+mn-ea"/>
              </a:rPr>
              <a:t>ADD YOUR TEXT HERE</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632325" y="1543050"/>
            <a:ext cx="3148965" cy="3841750"/>
            <a:chOff x="0" y="-25400"/>
            <a:chExt cx="5645913" cy="6883400"/>
          </a:xfrm>
        </p:grpSpPr>
        <p:sp>
          <p:nvSpPr>
            <p:cNvPr id="24" name="任意多边形: 形状 23"/>
            <p:cNvSpPr/>
            <p:nvPr/>
          </p:nvSpPr>
          <p:spPr bwMode="auto">
            <a:xfrm>
              <a:off x="11875" y="5353050"/>
              <a:ext cx="5099050" cy="1504950"/>
            </a:xfrm>
            <a:custGeom>
              <a:avLst/>
              <a:gdLst>
                <a:gd name="T0" fmla="*/ 1488 w 1603"/>
                <a:gd name="T1" fmla="*/ 214 h 473"/>
                <a:gd name="T2" fmla="*/ 1365 w 1603"/>
                <a:gd name="T3" fmla="*/ 236 h 473"/>
                <a:gd name="T4" fmla="*/ 1216 w 1603"/>
                <a:gd name="T5" fmla="*/ 220 h 473"/>
                <a:gd name="T6" fmla="*/ 1172 w 1603"/>
                <a:gd name="T7" fmla="*/ 214 h 473"/>
                <a:gd name="T8" fmla="*/ 1130 w 1603"/>
                <a:gd name="T9" fmla="*/ 208 h 473"/>
                <a:gd name="T10" fmla="*/ 1125 w 1603"/>
                <a:gd name="T11" fmla="*/ 207 h 473"/>
                <a:gd name="T12" fmla="*/ 1000 w 1603"/>
                <a:gd name="T13" fmla="*/ 426 h 473"/>
                <a:gd name="T14" fmla="*/ 1000 w 1603"/>
                <a:gd name="T15" fmla="*/ 426 h 473"/>
                <a:gd name="T16" fmla="*/ 1000 w 1603"/>
                <a:gd name="T17" fmla="*/ 428 h 473"/>
                <a:gd name="T18" fmla="*/ 998 w 1603"/>
                <a:gd name="T19" fmla="*/ 428 h 473"/>
                <a:gd name="T20" fmla="*/ 998 w 1603"/>
                <a:gd name="T21" fmla="*/ 428 h 473"/>
                <a:gd name="T22" fmla="*/ 997 w 1603"/>
                <a:gd name="T23" fmla="*/ 429 h 473"/>
                <a:gd name="T24" fmla="*/ 996 w 1603"/>
                <a:gd name="T25" fmla="*/ 430 h 473"/>
                <a:gd name="T26" fmla="*/ 995 w 1603"/>
                <a:gd name="T27" fmla="*/ 431 h 473"/>
                <a:gd name="T28" fmla="*/ 995 w 1603"/>
                <a:gd name="T29" fmla="*/ 432 h 473"/>
                <a:gd name="T30" fmla="*/ 992 w 1603"/>
                <a:gd name="T31" fmla="*/ 435 h 473"/>
                <a:gd name="T32" fmla="*/ 990 w 1603"/>
                <a:gd name="T33" fmla="*/ 437 h 473"/>
                <a:gd name="T34" fmla="*/ 989 w 1603"/>
                <a:gd name="T35" fmla="*/ 438 h 473"/>
                <a:gd name="T36" fmla="*/ 988 w 1603"/>
                <a:gd name="T37" fmla="*/ 441 h 473"/>
                <a:gd name="T38" fmla="*/ 979 w 1603"/>
                <a:gd name="T39" fmla="*/ 449 h 473"/>
                <a:gd name="T40" fmla="*/ 978 w 1603"/>
                <a:gd name="T41" fmla="*/ 450 h 473"/>
                <a:gd name="T42" fmla="*/ 974 w 1603"/>
                <a:gd name="T43" fmla="*/ 454 h 473"/>
                <a:gd name="T44" fmla="*/ 973 w 1603"/>
                <a:gd name="T45" fmla="*/ 455 h 473"/>
                <a:gd name="T46" fmla="*/ 967 w 1603"/>
                <a:gd name="T47" fmla="*/ 462 h 473"/>
                <a:gd name="T48" fmla="*/ 966 w 1603"/>
                <a:gd name="T49" fmla="*/ 463 h 473"/>
                <a:gd name="T50" fmla="*/ 963 w 1603"/>
                <a:gd name="T51" fmla="*/ 468 h 473"/>
                <a:gd name="T52" fmla="*/ 960 w 1603"/>
                <a:gd name="T53" fmla="*/ 469 h 473"/>
                <a:gd name="T54" fmla="*/ 958 w 1603"/>
                <a:gd name="T55" fmla="*/ 473 h 473"/>
                <a:gd name="T56" fmla="*/ 700 w 1603"/>
                <a:gd name="T57" fmla="*/ 473 h 473"/>
                <a:gd name="T58" fmla="*/ 313 w 1603"/>
                <a:gd name="T59" fmla="*/ 473 h 473"/>
                <a:gd name="T60" fmla="*/ 233 w 1603"/>
                <a:gd name="T61" fmla="*/ 395 h 473"/>
                <a:gd name="T62" fmla="*/ 233 w 1603"/>
                <a:gd name="T63" fmla="*/ 318 h 473"/>
                <a:gd name="T64" fmla="*/ 179 w 1603"/>
                <a:gd name="T65" fmla="*/ 264 h 473"/>
                <a:gd name="T66" fmla="*/ 100 w 1603"/>
                <a:gd name="T67" fmla="*/ 264 h 473"/>
                <a:gd name="T68" fmla="*/ 0 w 1603"/>
                <a:gd name="T69" fmla="*/ 164 h 473"/>
                <a:gd name="T70" fmla="*/ 0 w 1603"/>
                <a:gd name="T71" fmla="*/ 100 h 473"/>
                <a:gd name="T72" fmla="*/ 100 w 1603"/>
                <a:gd name="T73" fmla="*/ 0 h 473"/>
                <a:gd name="T74" fmla="*/ 700 w 1603"/>
                <a:gd name="T75" fmla="*/ 0 h 473"/>
                <a:gd name="T76" fmla="*/ 1564 w 1603"/>
                <a:gd name="T77" fmla="*/ 0 h 473"/>
                <a:gd name="T78" fmla="*/ 1488 w 1603"/>
                <a:gd name="T79" fmla="*/ 21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3" h="473">
                  <a:moveTo>
                    <a:pt x="1488" y="214"/>
                  </a:moveTo>
                  <a:cubicBezTo>
                    <a:pt x="1455" y="229"/>
                    <a:pt x="1414" y="236"/>
                    <a:pt x="1365" y="236"/>
                  </a:cubicBezTo>
                  <a:cubicBezTo>
                    <a:pt x="1311" y="236"/>
                    <a:pt x="1258" y="228"/>
                    <a:pt x="1216" y="220"/>
                  </a:cubicBezTo>
                  <a:cubicBezTo>
                    <a:pt x="1198" y="217"/>
                    <a:pt x="1183" y="215"/>
                    <a:pt x="1172" y="214"/>
                  </a:cubicBezTo>
                  <a:cubicBezTo>
                    <a:pt x="1155" y="211"/>
                    <a:pt x="1140" y="209"/>
                    <a:pt x="1130" y="208"/>
                  </a:cubicBezTo>
                  <a:cubicBezTo>
                    <a:pt x="1127" y="207"/>
                    <a:pt x="1126" y="207"/>
                    <a:pt x="1125" y="207"/>
                  </a:cubicBezTo>
                  <a:cubicBezTo>
                    <a:pt x="1070" y="398"/>
                    <a:pt x="1006" y="424"/>
                    <a:pt x="1000" y="426"/>
                  </a:cubicBezTo>
                  <a:cubicBezTo>
                    <a:pt x="1000" y="426"/>
                    <a:pt x="1000" y="426"/>
                    <a:pt x="1000" y="426"/>
                  </a:cubicBezTo>
                  <a:cubicBezTo>
                    <a:pt x="1000" y="426"/>
                    <a:pt x="1000" y="426"/>
                    <a:pt x="1000" y="428"/>
                  </a:cubicBezTo>
                  <a:cubicBezTo>
                    <a:pt x="1000" y="428"/>
                    <a:pt x="1000" y="428"/>
                    <a:pt x="998" y="428"/>
                  </a:cubicBezTo>
                  <a:cubicBezTo>
                    <a:pt x="998" y="428"/>
                    <a:pt x="998" y="428"/>
                    <a:pt x="998" y="428"/>
                  </a:cubicBezTo>
                  <a:cubicBezTo>
                    <a:pt x="998" y="429"/>
                    <a:pt x="998" y="429"/>
                    <a:pt x="997" y="429"/>
                  </a:cubicBezTo>
                  <a:cubicBezTo>
                    <a:pt x="997" y="430"/>
                    <a:pt x="997" y="430"/>
                    <a:pt x="996" y="430"/>
                  </a:cubicBezTo>
                  <a:cubicBezTo>
                    <a:pt x="996" y="431"/>
                    <a:pt x="996" y="431"/>
                    <a:pt x="995" y="431"/>
                  </a:cubicBezTo>
                  <a:cubicBezTo>
                    <a:pt x="995" y="432"/>
                    <a:pt x="995" y="432"/>
                    <a:pt x="995" y="432"/>
                  </a:cubicBezTo>
                  <a:cubicBezTo>
                    <a:pt x="994" y="433"/>
                    <a:pt x="992" y="433"/>
                    <a:pt x="992" y="435"/>
                  </a:cubicBezTo>
                  <a:cubicBezTo>
                    <a:pt x="991" y="436"/>
                    <a:pt x="991" y="436"/>
                    <a:pt x="990" y="437"/>
                  </a:cubicBezTo>
                  <a:cubicBezTo>
                    <a:pt x="989" y="438"/>
                    <a:pt x="989" y="438"/>
                    <a:pt x="989" y="438"/>
                  </a:cubicBezTo>
                  <a:cubicBezTo>
                    <a:pt x="988" y="439"/>
                    <a:pt x="988" y="439"/>
                    <a:pt x="988" y="441"/>
                  </a:cubicBezTo>
                  <a:cubicBezTo>
                    <a:pt x="984" y="443"/>
                    <a:pt x="982" y="445"/>
                    <a:pt x="979" y="449"/>
                  </a:cubicBezTo>
                  <a:cubicBezTo>
                    <a:pt x="978" y="450"/>
                    <a:pt x="978" y="450"/>
                    <a:pt x="978" y="450"/>
                  </a:cubicBezTo>
                  <a:cubicBezTo>
                    <a:pt x="977" y="451"/>
                    <a:pt x="976" y="453"/>
                    <a:pt x="974" y="454"/>
                  </a:cubicBezTo>
                  <a:cubicBezTo>
                    <a:pt x="974" y="455"/>
                    <a:pt x="973" y="455"/>
                    <a:pt x="973" y="455"/>
                  </a:cubicBezTo>
                  <a:cubicBezTo>
                    <a:pt x="971" y="457"/>
                    <a:pt x="970" y="460"/>
                    <a:pt x="967" y="462"/>
                  </a:cubicBezTo>
                  <a:cubicBezTo>
                    <a:pt x="966" y="463"/>
                    <a:pt x="966" y="463"/>
                    <a:pt x="966" y="463"/>
                  </a:cubicBezTo>
                  <a:cubicBezTo>
                    <a:pt x="965" y="465"/>
                    <a:pt x="964" y="466"/>
                    <a:pt x="963" y="468"/>
                  </a:cubicBezTo>
                  <a:cubicBezTo>
                    <a:pt x="961" y="468"/>
                    <a:pt x="961" y="469"/>
                    <a:pt x="960" y="469"/>
                  </a:cubicBezTo>
                  <a:cubicBezTo>
                    <a:pt x="960" y="470"/>
                    <a:pt x="959" y="472"/>
                    <a:pt x="958" y="473"/>
                  </a:cubicBezTo>
                  <a:cubicBezTo>
                    <a:pt x="700" y="473"/>
                    <a:pt x="700" y="473"/>
                    <a:pt x="700" y="473"/>
                  </a:cubicBezTo>
                  <a:cubicBezTo>
                    <a:pt x="313" y="473"/>
                    <a:pt x="313" y="473"/>
                    <a:pt x="313" y="473"/>
                  </a:cubicBezTo>
                  <a:cubicBezTo>
                    <a:pt x="269" y="473"/>
                    <a:pt x="233" y="438"/>
                    <a:pt x="233" y="395"/>
                  </a:cubicBezTo>
                  <a:cubicBezTo>
                    <a:pt x="233" y="318"/>
                    <a:pt x="233" y="318"/>
                    <a:pt x="233" y="318"/>
                  </a:cubicBezTo>
                  <a:cubicBezTo>
                    <a:pt x="233" y="288"/>
                    <a:pt x="209" y="264"/>
                    <a:pt x="179" y="264"/>
                  </a:cubicBezTo>
                  <a:cubicBezTo>
                    <a:pt x="100" y="264"/>
                    <a:pt x="100" y="264"/>
                    <a:pt x="100" y="264"/>
                  </a:cubicBezTo>
                  <a:cubicBezTo>
                    <a:pt x="44" y="264"/>
                    <a:pt x="0" y="219"/>
                    <a:pt x="0" y="164"/>
                  </a:cubicBezTo>
                  <a:cubicBezTo>
                    <a:pt x="0" y="100"/>
                    <a:pt x="0" y="100"/>
                    <a:pt x="0" y="100"/>
                  </a:cubicBezTo>
                  <a:cubicBezTo>
                    <a:pt x="0" y="45"/>
                    <a:pt x="44" y="0"/>
                    <a:pt x="100" y="0"/>
                  </a:cubicBezTo>
                  <a:cubicBezTo>
                    <a:pt x="700" y="0"/>
                    <a:pt x="700" y="0"/>
                    <a:pt x="700" y="0"/>
                  </a:cubicBezTo>
                  <a:cubicBezTo>
                    <a:pt x="1564" y="0"/>
                    <a:pt x="1564" y="0"/>
                    <a:pt x="1564" y="0"/>
                  </a:cubicBezTo>
                  <a:cubicBezTo>
                    <a:pt x="1603" y="131"/>
                    <a:pt x="1545" y="189"/>
                    <a:pt x="1488" y="214"/>
                  </a:cubicBezTo>
                  <a:close/>
                </a:path>
              </a:pathLst>
            </a:custGeom>
            <a:solidFill>
              <a:srgbClr val="185EB6"/>
            </a:solidFill>
            <a:ln>
              <a:noFill/>
            </a:ln>
          </p:spPr>
          <p:txBody>
            <a:bodyPr anchor="ctr"/>
            <a:p>
              <a:pPr algn="ctr"/>
              <a:endParaRPr sz="100">
                <a:latin typeface="微软雅黑" panose="020B0503020204020204" charset="-122"/>
                <a:ea typeface="微软雅黑" panose="020B0503020204020204" charset="-122"/>
              </a:endParaRPr>
            </a:p>
          </p:txBody>
        </p:sp>
        <p:sp>
          <p:nvSpPr>
            <p:cNvPr id="25" name="任意多边形: 形状 24"/>
            <p:cNvSpPr/>
            <p:nvPr/>
          </p:nvSpPr>
          <p:spPr bwMode="auto">
            <a:xfrm>
              <a:off x="0" y="-25400"/>
              <a:ext cx="5095875" cy="1798638"/>
            </a:xfrm>
            <a:custGeom>
              <a:avLst/>
              <a:gdLst>
                <a:gd name="T0" fmla="*/ 735 w 1602"/>
                <a:gd name="T1" fmla="*/ 530 h 565"/>
                <a:gd name="T2" fmla="*/ 735 w 1602"/>
                <a:gd name="T3" fmla="*/ 509 h 565"/>
                <a:gd name="T4" fmla="*/ 700 w 1602"/>
                <a:gd name="T5" fmla="*/ 474 h 565"/>
                <a:gd name="T6" fmla="*/ 313 w 1602"/>
                <a:gd name="T7" fmla="*/ 474 h 565"/>
                <a:gd name="T8" fmla="*/ 233 w 1602"/>
                <a:gd name="T9" fmla="*/ 397 h 565"/>
                <a:gd name="T10" fmla="*/ 233 w 1602"/>
                <a:gd name="T11" fmla="*/ 319 h 565"/>
                <a:gd name="T12" fmla="*/ 179 w 1602"/>
                <a:gd name="T13" fmla="*/ 265 h 565"/>
                <a:gd name="T14" fmla="*/ 100 w 1602"/>
                <a:gd name="T15" fmla="*/ 265 h 565"/>
                <a:gd name="T16" fmla="*/ 0 w 1602"/>
                <a:gd name="T17" fmla="*/ 165 h 565"/>
                <a:gd name="T18" fmla="*/ 0 w 1602"/>
                <a:gd name="T19" fmla="*/ 103 h 565"/>
                <a:gd name="T20" fmla="*/ 100 w 1602"/>
                <a:gd name="T21" fmla="*/ 2 h 565"/>
                <a:gd name="T22" fmla="*/ 785 w 1602"/>
                <a:gd name="T23" fmla="*/ 2 h 565"/>
                <a:gd name="T24" fmla="*/ 835 w 1602"/>
                <a:gd name="T25" fmla="*/ 0 h 565"/>
                <a:gd name="T26" fmla="*/ 1450 w 1602"/>
                <a:gd name="T27" fmla="*/ 234 h 565"/>
                <a:gd name="T28" fmla="*/ 1602 w 1602"/>
                <a:gd name="T29" fmla="*/ 565 h 565"/>
                <a:gd name="T30" fmla="*/ 705 w 1602"/>
                <a:gd name="T31" fmla="*/ 565 h 565"/>
                <a:gd name="T32" fmla="*/ 735 w 1602"/>
                <a:gd name="T33" fmla="*/ 53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2" h="565">
                  <a:moveTo>
                    <a:pt x="735" y="530"/>
                  </a:moveTo>
                  <a:cubicBezTo>
                    <a:pt x="735" y="509"/>
                    <a:pt x="735" y="509"/>
                    <a:pt x="735" y="509"/>
                  </a:cubicBezTo>
                  <a:cubicBezTo>
                    <a:pt x="735" y="490"/>
                    <a:pt x="719" y="474"/>
                    <a:pt x="700" y="474"/>
                  </a:cubicBezTo>
                  <a:cubicBezTo>
                    <a:pt x="313" y="474"/>
                    <a:pt x="313" y="474"/>
                    <a:pt x="313" y="474"/>
                  </a:cubicBezTo>
                  <a:cubicBezTo>
                    <a:pt x="269" y="474"/>
                    <a:pt x="233" y="440"/>
                    <a:pt x="233" y="397"/>
                  </a:cubicBezTo>
                  <a:cubicBezTo>
                    <a:pt x="233" y="319"/>
                    <a:pt x="233" y="319"/>
                    <a:pt x="233" y="319"/>
                  </a:cubicBezTo>
                  <a:cubicBezTo>
                    <a:pt x="233" y="289"/>
                    <a:pt x="209" y="265"/>
                    <a:pt x="179" y="265"/>
                  </a:cubicBezTo>
                  <a:cubicBezTo>
                    <a:pt x="100" y="265"/>
                    <a:pt x="100" y="265"/>
                    <a:pt x="100" y="265"/>
                  </a:cubicBezTo>
                  <a:cubicBezTo>
                    <a:pt x="44" y="265"/>
                    <a:pt x="0" y="221"/>
                    <a:pt x="0" y="165"/>
                  </a:cubicBezTo>
                  <a:cubicBezTo>
                    <a:pt x="0" y="103"/>
                    <a:pt x="0" y="103"/>
                    <a:pt x="0" y="103"/>
                  </a:cubicBezTo>
                  <a:cubicBezTo>
                    <a:pt x="0" y="47"/>
                    <a:pt x="44" y="2"/>
                    <a:pt x="100" y="2"/>
                  </a:cubicBezTo>
                  <a:cubicBezTo>
                    <a:pt x="785" y="2"/>
                    <a:pt x="785" y="2"/>
                    <a:pt x="785" y="2"/>
                  </a:cubicBezTo>
                  <a:cubicBezTo>
                    <a:pt x="801" y="1"/>
                    <a:pt x="818" y="0"/>
                    <a:pt x="835" y="0"/>
                  </a:cubicBezTo>
                  <a:cubicBezTo>
                    <a:pt x="1118" y="0"/>
                    <a:pt x="1313" y="75"/>
                    <a:pt x="1450" y="234"/>
                  </a:cubicBezTo>
                  <a:cubicBezTo>
                    <a:pt x="1537" y="337"/>
                    <a:pt x="1579" y="462"/>
                    <a:pt x="1602" y="565"/>
                  </a:cubicBezTo>
                  <a:cubicBezTo>
                    <a:pt x="705" y="565"/>
                    <a:pt x="705" y="565"/>
                    <a:pt x="705" y="565"/>
                  </a:cubicBezTo>
                  <a:cubicBezTo>
                    <a:pt x="721" y="563"/>
                    <a:pt x="735" y="548"/>
                    <a:pt x="735" y="530"/>
                  </a:cubicBezTo>
                  <a:close/>
                </a:path>
              </a:pathLst>
            </a:custGeom>
            <a:solidFill>
              <a:srgbClr val="77ACEB"/>
            </a:solidFill>
            <a:ln>
              <a:noFill/>
            </a:ln>
          </p:spPr>
          <p:txBody>
            <a:bodyPr anchor="ctr"/>
            <a:p>
              <a:pPr algn="ctr"/>
              <a:endParaRPr sz="100">
                <a:latin typeface="微软雅黑" panose="020B0503020204020204" charset="-122"/>
                <a:ea typeface="微软雅黑" panose="020B0503020204020204" charset="-122"/>
              </a:endParaRPr>
            </a:p>
          </p:txBody>
        </p:sp>
        <p:sp>
          <p:nvSpPr>
            <p:cNvPr id="26" name="任意多边形: 形状 25"/>
            <p:cNvSpPr/>
            <p:nvPr/>
          </p:nvSpPr>
          <p:spPr bwMode="auto">
            <a:xfrm>
              <a:off x="11875" y="3560763"/>
              <a:ext cx="5634038" cy="1792288"/>
            </a:xfrm>
            <a:custGeom>
              <a:avLst/>
              <a:gdLst>
                <a:gd name="T0" fmla="*/ 1701 w 1771"/>
                <a:gd name="T1" fmla="*/ 0 h 563"/>
                <a:gd name="T2" fmla="*/ 1735 w 1771"/>
                <a:gd name="T3" fmla="*/ 63 h 563"/>
                <a:gd name="T4" fmla="*/ 1753 w 1771"/>
                <a:gd name="T5" fmla="*/ 179 h 563"/>
                <a:gd name="T6" fmla="*/ 1690 w 1771"/>
                <a:gd name="T7" fmla="*/ 228 h 563"/>
                <a:gd name="T8" fmla="*/ 1608 w 1771"/>
                <a:gd name="T9" fmla="*/ 269 h 563"/>
                <a:gd name="T10" fmla="*/ 1618 w 1771"/>
                <a:gd name="T11" fmla="*/ 302 h 563"/>
                <a:gd name="T12" fmla="*/ 1616 w 1771"/>
                <a:gd name="T13" fmla="*/ 392 h 563"/>
                <a:gd name="T14" fmla="*/ 1615 w 1771"/>
                <a:gd name="T15" fmla="*/ 392 h 563"/>
                <a:gd name="T16" fmla="*/ 1605 w 1771"/>
                <a:gd name="T17" fmla="*/ 405 h 563"/>
                <a:gd name="T18" fmla="*/ 1581 w 1771"/>
                <a:gd name="T19" fmla="*/ 500 h 563"/>
                <a:gd name="T20" fmla="*/ 1572 w 1771"/>
                <a:gd name="T21" fmla="*/ 508 h 563"/>
                <a:gd name="T22" fmla="*/ 1560 w 1771"/>
                <a:gd name="T23" fmla="*/ 548 h 563"/>
                <a:gd name="T24" fmla="*/ 1565 w 1771"/>
                <a:gd name="T25" fmla="*/ 563 h 563"/>
                <a:gd name="T26" fmla="*/ 700 w 1771"/>
                <a:gd name="T27" fmla="*/ 563 h 563"/>
                <a:gd name="T28" fmla="*/ 734 w 1771"/>
                <a:gd name="T29" fmla="*/ 528 h 563"/>
                <a:gd name="T30" fmla="*/ 734 w 1771"/>
                <a:gd name="T31" fmla="*/ 507 h 563"/>
                <a:gd name="T32" fmla="*/ 700 w 1771"/>
                <a:gd name="T33" fmla="*/ 472 h 563"/>
                <a:gd name="T34" fmla="*/ 313 w 1771"/>
                <a:gd name="T35" fmla="*/ 472 h 563"/>
                <a:gd name="T36" fmla="*/ 233 w 1771"/>
                <a:gd name="T37" fmla="*/ 395 h 563"/>
                <a:gd name="T38" fmla="*/ 233 w 1771"/>
                <a:gd name="T39" fmla="*/ 317 h 563"/>
                <a:gd name="T40" fmla="*/ 179 w 1771"/>
                <a:gd name="T41" fmla="*/ 263 h 563"/>
                <a:gd name="T42" fmla="*/ 100 w 1771"/>
                <a:gd name="T43" fmla="*/ 263 h 563"/>
                <a:gd name="T44" fmla="*/ 0 w 1771"/>
                <a:gd name="T45" fmla="*/ 163 h 563"/>
                <a:gd name="T46" fmla="*/ 0 w 1771"/>
                <a:gd name="T47" fmla="*/ 101 h 563"/>
                <a:gd name="T48" fmla="*/ 100 w 1771"/>
                <a:gd name="T49" fmla="*/ 0 h 563"/>
                <a:gd name="T50" fmla="*/ 700 w 1771"/>
                <a:gd name="T51" fmla="*/ 0 h 563"/>
                <a:gd name="T52" fmla="*/ 1701 w 1771"/>
                <a:gd name="T53" fmla="*/ 0 h 563"/>
                <a:gd name="T54" fmla="*/ 1701 w 1771"/>
                <a:gd name="T55"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1" h="563">
                  <a:moveTo>
                    <a:pt x="1701" y="0"/>
                  </a:moveTo>
                  <a:cubicBezTo>
                    <a:pt x="1716" y="28"/>
                    <a:pt x="1728" y="51"/>
                    <a:pt x="1735" y="63"/>
                  </a:cubicBezTo>
                  <a:cubicBezTo>
                    <a:pt x="1747" y="89"/>
                    <a:pt x="1771" y="136"/>
                    <a:pt x="1753" y="179"/>
                  </a:cubicBezTo>
                  <a:cubicBezTo>
                    <a:pt x="1746" y="194"/>
                    <a:pt x="1728" y="217"/>
                    <a:pt x="1690" y="228"/>
                  </a:cubicBezTo>
                  <a:cubicBezTo>
                    <a:pt x="1608" y="254"/>
                    <a:pt x="1608" y="268"/>
                    <a:pt x="1608" y="269"/>
                  </a:cubicBezTo>
                  <a:cubicBezTo>
                    <a:pt x="1610" y="283"/>
                    <a:pt x="1615" y="292"/>
                    <a:pt x="1618" y="302"/>
                  </a:cubicBezTo>
                  <a:cubicBezTo>
                    <a:pt x="1628" y="325"/>
                    <a:pt x="1641" y="359"/>
                    <a:pt x="1616" y="392"/>
                  </a:cubicBezTo>
                  <a:cubicBezTo>
                    <a:pt x="1615" y="392"/>
                    <a:pt x="1615" y="392"/>
                    <a:pt x="1615" y="392"/>
                  </a:cubicBezTo>
                  <a:cubicBezTo>
                    <a:pt x="1605" y="405"/>
                    <a:pt x="1605" y="405"/>
                    <a:pt x="1605" y="405"/>
                  </a:cubicBezTo>
                  <a:cubicBezTo>
                    <a:pt x="1608" y="431"/>
                    <a:pt x="1610" y="472"/>
                    <a:pt x="1581" y="500"/>
                  </a:cubicBezTo>
                  <a:cubicBezTo>
                    <a:pt x="1579" y="503"/>
                    <a:pt x="1574" y="506"/>
                    <a:pt x="1572" y="508"/>
                  </a:cubicBezTo>
                  <a:cubicBezTo>
                    <a:pt x="1554" y="527"/>
                    <a:pt x="1554" y="527"/>
                    <a:pt x="1560" y="548"/>
                  </a:cubicBezTo>
                  <a:cubicBezTo>
                    <a:pt x="1561" y="554"/>
                    <a:pt x="1563" y="558"/>
                    <a:pt x="1565" y="563"/>
                  </a:cubicBezTo>
                  <a:cubicBezTo>
                    <a:pt x="700" y="563"/>
                    <a:pt x="700" y="563"/>
                    <a:pt x="700" y="563"/>
                  </a:cubicBezTo>
                  <a:cubicBezTo>
                    <a:pt x="719" y="563"/>
                    <a:pt x="734" y="548"/>
                    <a:pt x="734" y="528"/>
                  </a:cubicBezTo>
                  <a:cubicBezTo>
                    <a:pt x="734" y="507"/>
                    <a:pt x="734" y="507"/>
                    <a:pt x="734" y="507"/>
                  </a:cubicBezTo>
                  <a:cubicBezTo>
                    <a:pt x="734" y="488"/>
                    <a:pt x="719" y="472"/>
                    <a:pt x="700" y="472"/>
                  </a:cubicBezTo>
                  <a:cubicBezTo>
                    <a:pt x="313" y="472"/>
                    <a:pt x="313" y="472"/>
                    <a:pt x="313" y="472"/>
                  </a:cubicBezTo>
                  <a:cubicBezTo>
                    <a:pt x="269" y="472"/>
                    <a:pt x="233" y="438"/>
                    <a:pt x="233" y="395"/>
                  </a:cubicBezTo>
                  <a:cubicBezTo>
                    <a:pt x="233" y="317"/>
                    <a:pt x="233" y="317"/>
                    <a:pt x="233" y="317"/>
                  </a:cubicBezTo>
                  <a:cubicBezTo>
                    <a:pt x="233" y="287"/>
                    <a:pt x="209" y="263"/>
                    <a:pt x="179" y="263"/>
                  </a:cubicBezTo>
                  <a:cubicBezTo>
                    <a:pt x="100" y="263"/>
                    <a:pt x="100" y="263"/>
                    <a:pt x="100" y="263"/>
                  </a:cubicBezTo>
                  <a:cubicBezTo>
                    <a:pt x="44" y="263"/>
                    <a:pt x="0" y="219"/>
                    <a:pt x="0" y="163"/>
                  </a:cubicBezTo>
                  <a:cubicBezTo>
                    <a:pt x="0" y="101"/>
                    <a:pt x="0" y="101"/>
                    <a:pt x="0" y="101"/>
                  </a:cubicBezTo>
                  <a:cubicBezTo>
                    <a:pt x="0" y="45"/>
                    <a:pt x="44" y="0"/>
                    <a:pt x="100" y="0"/>
                  </a:cubicBezTo>
                  <a:cubicBezTo>
                    <a:pt x="700" y="0"/>
                    <a:pt x="700" y="0"/>
                    <a:pt x="700" y="0"/>
                  </a:cubicBezTo>
                  <a:cubicBezTo>
                    <a:pt x="1701" y="0"/>
                    <a:pt x="1701" y="0"/>
                    <a:pt x="1701" y="0"/>
                  </a:cubicBezTo>
                  <a:cubicBezTo>
                    <a:pt x="1701" y="0"/>
                    <a:pt x="1701" y="0"/>
                    <a:pt x="1701" y="0"/>
                  </a:cubicBezTo>
                  <a:close/>
                </a:path>
              </a:pathLst>
            </a:custGeom>
            <a:solidFill>
              <a:srgbClr val="77ACEB"/>
            </a:solidFill>
            <a:ln>
              <a:noFill/>
            </a:ln>
          </p:spPr>
          <p:txBody>
            <a:bodyPr anchor="ctr"/>
            <a:p>
              <a:pPr algn="ctr"/>
              <a:endParaRPr sz="100">
                <a:latin typeface="微软雅黑" panose="020B0503020204020204" charset="-122"/>
                <a:ea typeface="微软雅黑" panose="020B0503020204020204" charset="-122"/>
              </a:endParaRPr>
            </a:p>
          </p:txBody>
        </p:sp>
        <p:sp>
          <p:nvSpPr>
            <p:cNvPr id="27" name="任意多边形: 形状 26"/>
            <p:cNvSpPr/>
            <p:nvPr/>
          </p:nvSpPr>
          <p:spPr bwMode="auto">
            <a:xfrm>
              <a:off x="11875" y="1773238"/>
              <a:ext cx="5411788" cy="1787525"/>
            </a:xfrm>
            <a:custGeom>
              <a:avLst/>
              <a:gdLst>
                <a:gd name="T0" fmla="*/ 734 w 1701"/>
                <a:gd name="T1" fmla="*/ 528 h 562"/>
                <a:gd name="T2" fmla="*/ 734 w 1701"/>
                <a:gd name="T3" fmla="*/ 507 h 562"/>
                <a:gd name="T4" fmla="*/ 700 w 1701"/>
                <a:gd name="T5" fmla="*/ 472 h 562"/>
                <a:gd name="T6" fmla="*/ 313 w 1701"/>
                <a:gd name="T7" fmla="*/ 472 h 562"/>
                <a:gd name="T8" fmla="*/ 233 w 1701"/>
                <a:gd name="T9" fmla="*/ 395 h 562"/>
                <a:gd name="T10" fmla="*/ 233 w 1701"/>
                <a:gd name="T11" fmla="*/ 316 h 562"/>
                <a:gd name="T12" fmla="*/ 179 w 1701"/>
                <a:gd name="T13" fmla="*/ 263 h 562"/>
                <a:gd name="T14" fmla="*/ 100 w 1701"/>
                <a:gd name="T15" fmla="*/ 263 h 562"/>
                <a:gd name="T16" fmla="*/ 0 w 1701"/>
                <a:gd name="T17" fmla="*/ 162 h 562"/>
                <a:gd name="T18" fmla="*/ 0 w 1701"/>
                <a:gd name="T19" fmla="*/ 100 h 562"/>
                <a:gd name="T20" fmla="*/ 100 w 1701"/>
                <a:gd name="T21" fmla="*/ 0 h 562"/>
                <a:gd name="T22" fmla="*/ 700 w 1701"/>
                <a:gd name="T23" fmla="*/ 0 h 562"/>
                <a:gd name="T24" fmla="*/ 700 w 1701"/>
                <a:gd name="T25" fmla="*/ 0 h 562"/>
                <a:gd name="T26" fmla="*/ 705 w 1701"/>
                <a:gd name="T27" fmla="*/ 0 h 562"/>
                <a:gd name="T28" fmla="*/ 1601 w 1701"/>
                <a:gd name="T29" fmla="*/ 0 h 562"/>
                <a:gd name="T30" fmla="*/ 1624 w 1701"/>
                <a:gd name="T31" fmla="*/ 145 h 562"/>
                <a:gd name="T32" fmla="*/ 1625 w 1701"/>
                <a:gd name="T33" fmla="*/ 161 h 562"/>
                <a:gd name="T34" fmla="*/ 1633 w 1701"/>
                <a:gd name="T35" fmla="*/ 252 h 562"/>
                <a:gd name="T36" fmla="*/ 1610 w 1701"/>
                <a:gd name="T37" fmla="*/ 328 h 562"/>
                <a:gd name="T38" fmla="*/ 1603 w 1701"/>
                <a:gd name="T39" fmla="*/ 402 h 562"/>
                <a:gd name="T40" fmla="*/ 1701 w 1701"/>
                <a:gd name="T41" fmla="*/ 562 h 562"/>
                <a:gd name="T42" fmla="*/ 700 w 1701"/>
                <a:gd name="T43" fmla="*/ 562 h 562"/>
                <a:gd name="T44" fmla="*/ 734 w 1701"/>
                <a:gd name="T45" fmla="*/ 52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1" h="562">
                  <a:moveTo>
                    <a:pt x="734" y="528"/>
                  </a:moveTo>
                  <a:cubicBezTo>
                    <a:pt x="734" y="507"/>
                    <a:pt x="734" y="507"/>
                    <a:pt x="734" y="507"/>
                  </a:cubicBezTo>
                  <a:cubicBezTo>
                    <a:pt x="734" y="488"/>
                    <a:pt x="719" y="472"/>
                    <a:pt x="700" y="472"/>
                  </a:cubicBezTo>
                  <a:cubicBezTo>
                    <a:pt x="313" y="472"/>
                    <a:pt x="313" y="472"/>
                    <a:pt x="313" y="472"/>
                  </a:cubicBezTo>
                  <a:cubicBezTo>
                    <a:pt x="269" y="472"/>
                    <a:pt x="233" y="438"/>
                    <a:pt x="233" y="395"/>
                  </a:cubicBezTo>
                  <a:cubicBezTo>
                    <a:pt x="233" y="316"/>
                    <a:pt x="233" y="316"/>
                    <a:pt x="233" y="316"/>
                  </a:cubicBezTo>
                  <a:cubicBezTo>
                    <a:pt x="233" y="287"/>
                    <a:pt x="209" y="263"/>
                    <a:pt x="179" y="263"/>
                  </a:cubicBezTo>
                  <a:cubicBezTo>
                    <a:pt x="100" y="263"/>
                    <a:pt x="100" y="263"/>
                    <a:pt x="100" y="263"/>
                  </a:cubicBezTo>
                  <a:cubicBezTo>
                    <a:pt x="44" y="263"/>
                    <a:pt x="0" y="218"/>
                    <a:pt x="0" y="162"/>
                  </a:cubicBezTo>
                  <a:cubicBezTo>
                    <a:pt x="0" y="100"/>
                    <a:pt x="0" y="100"/>
                    <a:pt x="0" y="100"/>
                  </a:cubicBezTo>
                  <a:cubicBezTo>
                    <a:pt x="0" y="45"/>
                    <a:pt x="44" y="0"/>
                    <a:pt x="100" y="0"/>
                  </a:cubicBezTo>
                  <a:cubicBezTo>
                    <a:pt x="700" y="0"/>
                    <a:pt x="700" y="0"/>
                    <a:pt x="700" y="0"/>
                  </a:cubicBezTo>
                  <a:cubicBezTo>
                    <a:pt x="700" y="0"/>
                    <a:pt x="700" y="0"/>
                    <a:pt x="700" y="0"/>
                  </a:cubicBezTo>
                  <a:cubicBezTo>
                    <a:pt x="701" y="0"/>
                    <a:pt x="703" y="0"/>
                    <a:pt x="705" y="0"/>
                  </a:cubicBezTo>
                  <a:cubicBezTo>
                    <a:pt x="1601" y="0"/>
                    <a:pt x="1601" y="0"/>
                    <a:pt x="1601" y="0"/>
                  </a:cubicBezTo>
                  <a:cubicBezTo>
                    <a:pt x="1615" y="60"/>
                    <a:pt x="1621" y="111"/>
                    <a:pt x="1624" y="145"/>
                  </a:cubicBezTo>
                  <a:cubicBezTo>
                    <a:pt x="1624" y="151"/>
                    <a:pt x="1625" y="157"/>
                    <a:pt x="1625" y="161"/>
                  </a:cubicBezTo>
                  <a:cubicBezTo>
                    <a:pt x="1630" y="198"/>
                    <a:pt x="1633" y="228"/>
                    <a:pt x="1633" y="252"/>
                  </a:cubicBezTo>
                  <a:cubicBezTo>
                    <a:pt x="1633" y="287"/>
                    <a:pt x="1627" y="312"/>
                    <a:pt x="1610" y="328"/>
                  </a:cubicBezTo>
                  <a:cubicBezTo>
                    <a:pt x="1585" y="353"/>
                    <a:pt x="1584" y="376"/>
                    <a:pt x="1603" y="402"/>
                  </a:cubicBezTo>
                  <a:cubicBezTo>
                    <a:pt x="1633" y="445"/>
                    <a:pt x="1672" y="511"/>
                    <a:pt x="1701" y="562"/>
                  </a:cubicBezTo>
                  <a:cubicBezTo>
                    <a:pt x="700" y="562"/>
                    <a:pt x="700" y="562"/>
                    <a:pt x="700" y="562"/>
                  </a:cubicBezTo>
                  <a:cubicBezTo>
                    <a:pt x="719" y="562"/>
                    <a:pt x="734" y="546"/>
                    <a:pt x="734" y="528"/>
                  </a:cubicBezTo>
                  <a:close/>
                </a:path>
              </a:pathLst>
            </a:custGeom>
            <a:solidFill>
              <a:srgbClr val="185EB6"/>
            </a:solidFill>
            <a:ln>
              <a:noFill/>
            </a:ln>
          </p:spPr>
          <p:txBody>
            <a:bodyPr anchor="ctr"/>
            <a:p>
              <a:pPr algn="ctr"/>
              <a:endParaRPr sz="100">
                <a:latin typeface="微软雅黑" panose="020B0503020204020204" charset="-122"/>
                <a:ea typeface="微软雅黑" panose="020B0503020204020204" charset="-122"/>
              </a:endParaRPr>
            </a:p>
          </p:txBody>
        </p:sp>
        <p:grpSp>
          <p:nvGrpSpPr>
            <p:cNvPr id="28" name="组合 27"/>
            <p:cNvGrpSpPr/>
            <p:nvPr/>
          </p:nvGrpSpPr>
          <p:grpSpPr>
            <a:xfrm>
              <a:off x="268768" y="149528"/>
              <a:ext cx="602226" cy="502637"/>
              <a:chOff x="1588" y="-296862"/>
              <a:chExt cx="2649537" cy="2211388"/>
            </a:xfrm>
            <a:solidFill>
              <a:schemeClr val="bg1"/>
            </a:solidFill>
          </p:grpSpPr>
          <p:sp>
            <p:nvSpPr>
              <p:cNvPr id="47" name="任意多边形: 形状 46"/>
              <p:cNvSpPr/>
              <p:nvPr/>
            </p:nvSpPr>
            <p:spPr bwMode="auto">
              <a:xfrm rot="21339349">
                <a:off x="1588" y="-296862"/>
                <a:ext cx="2649537" cy="2211388"/>
              </a:xfrm>
              <a:custGeom>
                <a:avLst/>
                <a:gdLst>
                  <a:gd name="T0" fmla="*/ 2 w 704"/>
                  <a:gd name="T1" fmla="*/ 252 h 586"/>
                  <a:gd name="T2" fmla="*/ 0 w 704"/>
                  <a:gd name="T3" fmla="*/ 279 h 586"/>
                  <a:gd name="T4" fmla="*/ 702 w 704"/>
                  <a:gd name="T5" fmla="*/ 334 h 586"/>
                  <a:gd name="T6" fmla="*/ 704 w 704"/>
                  <a:gd name="T7" fmla="*/ 308 h 586"/>
                  <a:gd name="T8" fmla="*/ 2 w 704"/>
                  <a:gd name="T9" fmla="*/ 252 h 586"/>
                  <a:gd name="T10" fmla="*/ 346 w 704"/>
                  <a:gd name="T11" fmla="*/ 452 h 586"/>
                  <a:gd name="T12" fmla="*/ 200 w 704"/>
                  <a:gd name="T13" fmla="*/ 281 h 586"/>
                  <a:gd name="T14" fmla="*/ 372 w 704"/>
                  <a:gd name="T15" fmla="*/ 134 h 586"/>
                  <a:gd name="T16" fmla="*/ 518 w 704"/>
                  <a:gd name="T17" fmla="*/ 306 h 586"/>
                  <a:gd name="T18" fmla="*/ 346 w 704"/>
                  <a:gd name="T19" fmla="*/ 452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586">
                    <a:moveTo>
                      <a:pt x="2" y="252"/>
                    </a:moveTo>
                    <a:cubicBezTo>
                      <a:pt x="0" y="279"/>
                      <a:pt x="0" y="279"/>
                      <a:pt x="0" y="279"/>
                    </a:cubicBezTo>
                    <a:cubicBezTo>
                      <a:pt x="138" y="557"/>
                      <a:pt x="522" y="586"/>
                      <a:pt x="702" y="334"/>
                    </a:cubicBezTo>
                    <a:cubicBezTo>
                      <a:pt x="704" y="308"/>
                      <a:pt x="704" y="308"/>
                      <a:pt x="704" y="308"/>
                    </a:cubicBezTo>
                    <a:cubicBezTo>
                      <a:pt x="567" y="30"/>
                      <a:pt x="182" y="0"/>
                      <a:pt x="2" y="252"/>
                    </a:cubicBezTo>
                    <a:close/>
                    <a:moveTo>
                      <a:pt x="346" y="452"/>
                    </a:moveTo>
                    <a:cubicBezTo>
                      <a:pt x="258" y="445"/>
                      <a:pt x="193" y="368"/>
                      <a:pt x="200" y="281"/>
                    </a:cubicBezTo>
                    <a:cubicBezTo>
                      <a:pt x="207" y="193"/>
                      <a:pt x="284" y="127"/>
                      <a:pt x="372" y="134"/>
                    </a:cubicBezTo>
                    <a:cubicBezTo>
                      <a:pt x="459" y="141"/>
                      <a:pt x="525" y="218"/>
                      <a:pt x="518" y="306"/>
                    </a:cubicBezTo>
                    <a:cubicBezTo>
                      <a:pt x="511" y="394"/>
                      <a:pt x="434" y="459"/>
                      <a:pt x="346" y="4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00">
                  <a:latin typeface="微软雅黑" panose="020B0503020204020204" charset="-122"/>
                  <a:ea typeface="微软雅黑" panose="020B0503020204020204" charset="-122"/>
                </a:endParaRPr>
              </a:p>
            </p:txBody>
          </p:sp>
          <p:sp>
            <p:nvSpPr>
              <p:cNvPr id="48" name="椭圆 47"/>
              <p:cNvSpPr/>
              <p:nvPr/>
            </p:nvSpPr>
            <p:spPr bwMode="auto">
              <a:xfrm rot="21339349">
                <a:off x="1050925" y="511176"/>
                <a:ext cx="598487"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00">
                  <a:latin typeface="微软雅黑" panose="020B0503020204020204" charset="-122"/>
                  <a:ea typeface="微软雅黑" panose="020B0503020204020204" charset="-122"/>
                </a:endParaRPr>
              </a:p>
            </p:txBody>
          </p:sp>
        </p:grpSp>
        <p:grpSp>
          <p:nvGrpSpPr>
            <p:cNvPr id="31" name="组合 30"/>
            <p:cNvGrpSpPr/>
            <p:nvPr/>
          </p:nvGrpSpPr>
          <p:grpSpPr>
            <a:xfrm>
              <a:off x="375247" y="1974031"/>
              <a:ext cx="389268" cy="442910"/>
              <a:chOff x="1416917" y="1026775"/>
              <a:chExt cx="852488" cy="969962"/>
            </a:xfrm>
            <a:solidFill>
              <a:schemeClr val="bg1"/>
            </a:solidFill>
          </p:grpSpPr>
          <p:sp>
            <p:nvSpPr>
              <p:cNvPr id="45" name="任意多边形: 形状 44"/>
              <p:cNvSpPr/>
              <p:nvPr/>
            </p:nvSpPr>
            <p:spPr bwMode="auto">
              <a:xfrm>
                <a:off x="1416917" y="1026775"/>
                <a:ext cx="852488" cy="969962"/>
              </a:xfrm>
              <a:custGeom>
                <a:avLst/>
                <a:gdLst>
                  <a:gd name="T0" fmla="*/ 362 w 537"/>
                  <a:gd name="T1" fmla="*/ 0 h 611"/>
                  <a:gd name="T2" fmla="*/ 0 w 537"/>
                  <a:gd name="T3" fmla="*/ 0 h 611"/>
                  <a:gd name="T4" fmla="*/ 0 w 537"/>
                  <a:gd name="T5" fmla="*/ 611 h 611"/>
                  <a:gd name="T6" fmla="*/ 537 w 537"/>
                  <a:gd name="T7" fmla="*/ 611 h 611"/>
                  <a:gd name="T8" fmla="*/ 537 w 537"/>
                  <a:gd name="T9" fmla="*/ 174 h 611"/>
                  <a:gd name="T10" fmla="*/ 362 w 537"/>
                  <a:gd name="T11" fmla="*/ 0 h 611"/>
                  <a:gd name="T12" fmla="*/ 230 w 537"/>
                  <a:gd name="T13" fmla="*/ 306 h 611"/>
                  <a:gd name="T14" fmla="*/ 269 w 537"/>
                  <a:gd name="T15" fmla="*/ 306 h 611"/>
                  <a:gd name="T16" fmla="*/ 269 w 537"/>
                  <a:gd name="T17" fmla="*/ 267 h 611"/>
                  <a:gd name="T18" fmla="*/ 230 w 537"/>
                  <a:gd name="T19" fmla="*/ 267 h 611"/>
                  <a:gd name="T20" fmla="*/ 230 w 537"/>
                  <a:gd name="T21" fmla="*/ 229 h 611"/>
                  <a:gd name="T22" fmla="*/ 269 w 537"/>
                  <a:gd name="T23" fmla="*/ 229 h 611"/>
                  <a:gd name="T24" fmla="*/ 269 w 537"/>
                  <a:gd name="T25" fmla="*/ 191 h 611"/>
                  <a:gd name="T26" fmla="*/ 230 w 537"/>
                  <a:gd name="T27" fmla="*/ 191 h 611"/>
                  <a:gd name="T28" fmla="*/ 230 w 537"/>
                  <a:gd name="T29" fmla="*/ 153 h 611"/>
                  <a:gd name="T30" fmla="*/ 269 w 537"/>
                  <a:gd name="T31" fmla="*/ 153 h 611"/>
                  <a:gd name="T32" fmla="*/ 269 w 537"/>
                  <a:gd name="T33" fmla="*/ 115 h 611"/>
                  <a:gd name="T34" fmla="*/ 230 w 537"/>
                  <a:gd name="T35" fmla="*/ 115 h 611"/>
                  <a:gd name="T36" fmla="*/ 230 w 537"/>
                  <a:gd name="T37" fmla="*/ 76 h 611"/>
                  <a:gd name="T38" fmla="*/ 269 w 537"/>
                  <a:gd name="T39" fmla="*/ 76 h 611"/>
                  <a:gd name="T40" fmla="*/ 269 w 537"/>
                  <a:gd name="T41" fmla="*/ 115 h 611"/>
                  <a:gd name="T42" fmla="*/ 307 w 537"/>
                  <a:gd name="T43" fmla="*/ 115 h 611"/>
                  <a:gd name="T44" fmla="*/ 307 w 537"/>
                  <a:gd name="T45" fmla="*/ 153 h 611"/>
                  <a:gd name="T46" fmla="*/ 269 w 537"/>
                  <a:gd name="T47" fmla="*/ 153 h 611"/>
                  <a:gd name="T48" fmla="*/ 269 w 537"/>
                  <a:gd name="T49" fmla="*/ 191 h 611"/>
                  <a:gd name="T50" fmla="*/ 307 w 537"/>
                  <a:gd name="T51" fmla="*/ 191 h 611"/>
                  <a:gd name="T52" fmla="*/ 307 w 537"/>
                  <a:gd name="T53" fmla="*/ 229 h 611"/>
                  <a:gd name="T54" fmla="*/ 269 w 537"/>
                  <a:gd name="T55" fmla="*/ 229 h 611"/>
                  <a:gd name="T56" fmla="*/ 269 w 537"/>
                  <a:gd name="T57" fmla="*/ 267 h 611"/>
                  <a:gd name="T58" fmla="*/ 307 w 537"/>
                  <a:gd name="T59" fmla="*/ 267 h 611"/>
                  <a:gd name="T60" fmla="*/ 307 w 537"/>
                  <a:gd name="T61" fmla="*/ 306 h 611"/>
                  <a:gd name="T62" fmla="*/ 269 w 537"/>
                  <a:gd name="T63" fmla="*/ 306 h 611"/>
                  <a:gd name="T64" fmla="*/ 269 w 537"/>
                  <a:gd name="T65" fmla="*/ 344 h 611"/>
                  <a:gd name="T66" fmla="*/ 307 w 537"/>
                  <a:gd name="T67" fmla="*/ 344 h 611"/>
                  <a:gd name="T68" fmla="*/ 307 w 537"/>
                  <a:gd name="T69" fmla="*/ 382 h 611"/>
                  <a:gd name="T70" fmla="*/ 269 w 537"/>
                  <a:gd name="T71" fmla="*/ 382 h 611"/>
                  <a:gd name="T72" fmla="*/ 269 w 537"/>
                  <a:gd name="T73" fmla="*/ 344 h 611"/>
                  <a:gd name="T74" fmla="*/ 230 w 537"/>
                  <a:gd name="T75" fmla="*/ 344 h 611"/>
                  <a:gd name="T76" fmla="*/ 230 w 537"/>
                  <a:gd name="T77" fmla="*/ 306 h 611"/>
                  <a:gd name="T78" fmla="*/ 154 w 537"/>
                  <a:gd name="T79" fmla="*/ 535 h 611"/>
                  <a:gd name="T80" fmla="*/ 77 w 537"/>
                  <a:gd name="T81" fmla="*/ 535 h 611"/>
                  <a:gd name="T82" fmla="*/ 77 w 537"/>
                  <a:gd name="T83" fmla="*/ 76 h 611"/>
                  <a:gd name="T84" fmla="*/ 192 w 537"/>
                  <a:gd name="T85" fmla="*/ 76 h 611"/>
                  <a:gd name="T86" fmla="*/ 192 w 537"/>
                  <a:gd name="T87" fmla="*/ 382 h 611"/>
                  <a:gd name="T88" fmla="*/ 154 w 537"/>
                  <a:gd name="T89" fmla="*/ 382 h 611"/>
                  <a:gd name="T90" fmla="*/ 154 w 537"/>
                  <a:gd name="T91" fmla="*/ 535 h 611"/>
                  <a:gd name="T92" fmla="*/ 345 w 537"/>
                  <a:gd name="T93" fmla="*/ 573 h 611"/>
                  <a:gd name="T94" fmla="*/ 192 w 537"/>
                  <a:gd name="T95" fmla="*/ 573 h 611"/>
                  <a:gd name="T96" fmla="*/ 192 w 537"/>
                  <a:gd name="T97" fmla="*/ 420 h 611"/>
                  <a:gd name="T98" fmla="*/ 345 w 537"/>
                  <a:gd name="T99" fmla="*/ 420 h 611"/>
                  <a:gd name="T100" fmla="*/ 345 w 537"/>
                  <a:gd name="T101" fmla="*/ 573 h 611"/>
                  <a:gd name="T102" fmla="*/ 460 w 537"/>
                  <a:gd name="T103" fmla="*/ 535 h 611"/>
                  <a:gd name="T104" fmla="*/ 384 w 537"/>
                  <a:gd name="T105" fmla="*/ 535 h 611"/>
                  <a:gd name="T106" fmla="*/ 384 w 537"/>
                  <a:gd name="T107" fmla="*/ 382 h 611"/>
                  <a:gd name="T108" fmla="*/ 345 w 537"/>
                  <a:gd name="T109" fmla="*/ 382 h 611"/>
                  <a:gd name="T110" fmla="*/ 345 w 537"/>
                  <a:gd name="T111" fmla="*/ 93 h 611"/>
                  <a:gd name="T112" fmla="*/ 460 w 537"/>
                  <a:gd name="T113" fmla="*/ 208 h 611"/>
                  <a:gd name="T114" fmla="*/ 460 w 537"/>
                  <a:gd name="T115" fmla="*/ 53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7" h="611">
                    <a:moveTo>
                      <a:pt x="362" y="0"/>
                    </a:moveTo>
                    <a:lnTo>
                      <a:pt x="0" y="0"/>
                    </a:lnTo>
                    <a:lnTo>
                      <a:pt x="0" y="611"/>
                    </a:lnTo>
                    <a:lnTo>
                      <a:pt x="537" y="611"/>
                    </a:lnTo>
                    <a:lnTo>
                      <a:pt x="537" y="174"/>
                    </a:lnTo>
                    <a:lnTo>
                      <a:pt x="362" y="0"/>
                    </a:lnTo>
                    <a:close/>
                    <a:moveTo>
                      <a:pt x="230" y="306"/>
                    </a:moveTo>
                    <a:lnTo>
                      <a:pt x="269" y="306"/>
                    </a:lnTo>
                    <a:lnTo>
                      <a:pt x="269" y="267"/>
                    </a:lnTo>
                    <a:lnTo>
                      <a:pt x="230" y="267"/>
                    </a:lnTo>
                    <a:lnTo>
                      <a:pt x="230" y="229"/>
                    </a:lnTo>
                    <a:lnTo>
                      <a:pt x="269" y="229"/>
                    </a:lnTo>
                    <a:lnTo>
                      <a:pt x="269" y="191"/>
                    </a:lnTo>
                    <a:lnTo>
                      <a:pt x="230" y="191"/>
                    </a:lnTo>
                    <a:lnTo>
                      <a:pt x="230" y="153"/>
                    </a:lnTo>
                    <a:lnTo>
                      <a:pt x="269" y="153"/>
                    </a:lnTo>
                    <a:lnTo>
                      <a:pt x="269" y="115"/>
                    </a:lnTo>
                    <a:lnTo>
                      <a:pt x="230" y="115"/>
                    </a:lnTo>
                    <a:lnTo>
                      <a:pt x="230" y="76"/>
                    </a:lnTo>
                    <a:lnTo>
                      <a:pt x="269" y="76"/>
                    </a:lnTo>
                    <a:lnTo>
                      <a:pt x="269" y="115"/>
                    </a:lnTo>
                    <a:lnTo>
                      <a:pt x="307" y="115"/>
                    </a:lnTo>
                    <a:lnTo>
                      <a:pt x="307" y="153"/>
                    </a:lnTo>
                    <a:lnTo>
                      <a:pt x="269" y="153"/>
                    </a:lnTo>
                    <a:lnTo>
                      <a:pt x="269" y="191"/>
                    </a:lnTo>
                    <a:lnTo>
                      <a:pt x="307" y="191"/>
                    </a:lnTo>
                    <a:lnTo>
                      <a:pt x="307" y="229"/>
                    </a:lnTo>
                    <a:lnTo>
                      <a:pt x="269" y="229"/>
                    </a:lnTo>
                    <a:lnTo>
                      <a:pt x="269" y="267"/>
                    </a:lnTo>
                    <a:lnTo>
                      <a:pt x="307" y="267"/>
                    </a:lnTo>
                    <a:lnTo>
                      <a:pt x="307" y="306"/>
                    </a:lnTo>
                    <a:lnTo>
                      <a:pt x="269" y="306"/>
                    </a:lnTo>
                    <a:lnTo>
                      <a:pt x="269" y="344"/>
                    </a:lnTo>
                    <a:lnTo>
                      <a:pt x="307" y="344"/>
                    </a:lnTo>
                    <a:lnTo>
                      <a:pt x="307" y="382"/>
                    </a:lnTo>
                    <a:lnTo>
                      <a:pt x="269" y="382"/>
                    </a:lnTo>
                    <a:lnTo>
                      <a:pt x="269" y="344"/>
                    </a:lnTo>
                    <a:lnTo>
                      <a:pt x="230" y="344"/>
                    </a:lnTo>
                    <a:lnTo>
                      <a:pt x="230" y="306"/>
                    </a:lnTo>
                    <a:close/>
                    <a:moveTo>
                      <a:pt x="154" y="535"/>
                    </a:moveTo>
                    <a:lnTo>
                      <a:pt x="77" y="535"/>
                    </a:lnTo>
                    <a:lnTo>
                      <a:pt x="77" y="76"/>
                    </a:lnTo>
                    <a:lnTo>
                      <a:pt x="192" y="76"/>
                    </a:lnTo>
                    <a:lnTo>
                      <a:pt x="192" y="382"/>
                    </a:lnTo>
                    <a:lnTo>
                      <a:pt x="154" y="382"/>
                    </a:lnTo>
                    <a:lnTo>
                      <a:pt x="154" y="535"/>
                    </a:lnTo>
                    <a:close/>
                    <a:moveTo>
                      <a:pt x="345" y="573"/>
                    </a:moveTo>
                    <a:lnTo>
                      <a:pt x="192" y="573"/>
                    </a:lnTo>
                    <a:lnTo>
                      <a:pt x="192" y="420"/>
                    </a:lnTo>
                    <a:lnTo>
                      <a:pt x="345" y="420"/>
                    </a:lnTo>
                    <a:lnTo>
                      <a:pt x="345" y="573"/>
                    </a:lnTo>
                    <a:close/>
                    <a:moveTo>
                      <a:pt x="460" y="535"/>
                    </a:moveTo>
                    <a:lnTo>
                      <a:pt x="384" y="535"/>
                    </a:lnTo>
                    <a:lnTo>
                      <a:pt x="384" y="382"/>
                    </a:lnTo>
                    <a:lnTo>
                      <a:pt x="345" y="382"/>
                    </a:lnTo>
                    <a:lnTo>
                      <a:pt x="345" y="93"/>
                    </a:lnTo>
                    <a:lnTo>
                      <a:pt x="460" y="208"/>
                    </a:lnTo>
                    <a:lnTo>
                      <a:pt x="460"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00">
                  <a:latin typeface="微软雅黑" panose="020B0503020204020204" charset="-122"/>
                  <a:ea typeface="微软雅黑" panose="020B0503020204020204" charset="-122"/>
                </a:endParaRPr>
              </a:p>
            </p:txBody>
          </p:sp>
          <p:sp>
            <p:nvSpPr>
              <p:cNvPr id="46" name="矩形 45"/>
              <p:cNvSpPr/>
              <p:nvPr/>
            </p:nvSpPr>
            <p:spPr bwMode="auto">
              <a:xfrm>
                <a:off x="1782042" y="1755437"/>
                <a:ext cx="122238"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00">
                  <a:latin typeface="微软雅黑" panose="020B0503020204020204" charset="-122"/>
                  <a:ea typeface="微软雅黑" panose="020B0503020204020204" charset="-122"/>
                </a:endParaRPr>
              </a:p>
            </p:txBody>
          </p:sp>
        </p:grpSp>
        <p:grpSp>
          <p:nvGrpSpPr>
            <p:cNvPr id="34" name="组合 33"/>
            <p:cNvGrpSpPr/>
            <p:nvPr/>
          </p:nvGrpSpPr>
          <p:grpSpPr>
            <a:xfrm>
              <a:off x="375247" y="3749098"/>
              <a:ext cx="376794" cy="430968"/>
              <a:chOff x="0" y="4763"/>
              <a:chExt cx="1479550" cy="1692275"/>
            </a:xfrm>
            <a:solidFill>
              <a:schemeClr val="bg1"/>
            </a:solidFill>
          </p:grpSpPr>
          <p:sp>
            <p:nvSpPr>
              <p:cNvPr id="43" name="任意多边形: 形状 42"/>
              <p:cNvSpPr/>
              <p:nvPr/>
            </p:nvSpPr>
            <p:spPr bwMode="auto">
              <a:xfrm>
                <a:off x="0" y="4763"/>
                <a:ext cx="1479550" cy="846138"/>
              </a:xfrm>
              <a:custGeom>
                <a:avLst/>
                <a:gdLst>
                  <a:gd name="T0" fmla="*/ 28 w 392"/>
                  <a:gd name="T1" fmla="*/ 224 h 224"/>
                  <a:gd name="T2" fmla="*/ 364 w 392"/>
                  <a:gd name="T3" fmla="*/ 224 h 224"/>
                  <a:gd name="T4" fmla="*/ 392 w 392"/>
                  <a:gd name="T5" fmla="*/ 196 h 224"/>
                  <a:gd name="T6" fmla="*/ 364 w 392"/>
                  <a:gd name="T7" fmla="*/ 168 h 224"/>
                  <a:gd name="T8" fmla="*/ 280 w 392"/>
                  <a:gd name="T9" fmla="*/ 168 h 224"/>
                  <a:gd name="T10" fmla="*/ 252 w 392"/>
                  <a:gd name="T11" fmla="*/ 140 h 224"/>
                  <a:gd name="T12" fmla="*/ 252 w 392"/>
                  <a:gd name="T13" fmla="*/ 28 h 224"/>
                  <a:gd name="T14" fmla="*/ 224 w 392"/>
                  <a:gd name="T15" fmla="*/ 0 h 224"/>
                  <a:gd name="T16" fmla="*/ 168 w 392"/>
                  <a:gd name="T17" fmla="*/ 0 h 224"/>
                  <a:gd name="T18" fmla="*/ 140 w 392"/>
                  <a:gd name="T19" fmla="*/ 28 h 224"/>
                  <a:gd name="T20" fmla="*/ 140 w 392"/>
                  <a:gd name="T21" fmla="*/ 140 h 224"/>
                  <a:gd name="T22" fmla="*/ 112 w 392"/>
                  <a:gd name="T23" fmla="*/ 168 h 224"/>
                  <a:gd name="T24" fmla="*/ 28 w 392"/>
                  <a:gd name="T25" fmla="*/ 168 h 224"/>
                  <a:gd name="T26" fmla="*/ 0 w 392"/>
                  <a:gd name="T27" fmla="*/ 196 h 224"/>
                  <a:gd name="T28" fmla="*/ 28 w 392"/>
                  <a:gd name="T29" fmla="*/ 224 h 224"/>
                  <a:gd name="T30" fmla="*/ 182 w 392"/>
                  <a:gd name="T31" fmla="*/ 28 h 224"/>
                  <a:gd name="T32" fmla="*/ 210 w 392"/>
                  <a:gd name="T33" fmla="*/ 28 h 224"/>
                  <a:gd name="T34" fmla="*/ 224 w 392"/>
                  <a:gd name="T35" fmla="*/ 42 h 224"/>
                  <a:gd name="T36" fmla="*/ 210 w 392"/>
                  <a:gd name="T37" fmla="*/ 56 h 224"/>
                  <a:gd name="T38" fmla="*/ 182 w 392"/>
                  <a:gd name="T39" fmla="*/ 56 h 224"/>
                  <a:gd name="T40" fmla="*/ 168 w 392"/>
                  <a:gd name="T41" fmla="*/ 42 h 224"/>
                  <a:gd name="T42" fmla="*/ 182 w 392"/>
                  <a:gd name="T43" fmla="*/ 2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224">
                    <a:moveTo>
                      <a:pt x="28" y="224"/>
                    </a:moveTo>
                    <a:cubicBezTo>
                      <a:pt x="364" y="224"/>
                      <a:pt x="364" y="224"/>
                      <a:pt x="364" y="224"/>
                    </a:cubicBezTo>
                    <a:cubicBezTo>
                      <a:pt x="379" y="224"/>
                      <a:pt x="392" y="211"/>
                      <a:pt x="392" y="196"/>
                    </a:cubicBezTo>
                    <a:cubicBezTo>
                      <a:pt x="392" y="181"/>
                      <a:pt x="379" y="168"/>
                      <a:pt x="364" y="168"/>
                    </a:cubicBezTo>
                    <a:cubicBezTo>
                      <a:pt x="280" y="168"/>
                      <a:pt x="280" y="168"/>
                      <a:pt x="280" y="168"/>
                    </a:cubicBezTo>
                    <a:cubicBezTo>
                      <a:pt x="265" y="168"/>
                      <a:pt x="252" y="155"/>
                      <a:pt x="252" y="140"/>
                    </a:cubicBezTo>
                    <a:cubicBezTo>
                      <a:pt x="252" y="28"/>
                      <a:pt x="252" y="28"/>
                      <a:pt x="252" y="28"/>
                    </a:cubicBezTo>
                    <a:cubicBezTo>
                      <a:pt x="252" y="13"/>
                      <a:pt x="239" y="0"/>
                      <a:pt x="224" y="0"/>
                    </a:cubicBezTo>
                    <a:cubicBezTo>
                      <a:pt x="168" y="0"/>
                      <a:pt x="168" y="0"/>
                      <a:pt x="168" y="0"/>
                    </a:cubicBezTo>
                    <a:cubicBezTo>
                      <a:pt x="153" y="0"/>
                      <a:pt x="140" y="13"/>
                      <a:pt x="140" y="28"/>
                    </a:cubicBezTo>
                    <a:cubicBezTo>
                      <a:pt x="140" y="140"/>
                      <a:pt x="140" y="140"/>
                      <a:pt x="140" y="140"/>
                    </a:cubicBezTo>
                    <a:cubicBezTo>
                      <a:pt x="140" y="155"/>
                      <a:pt x="127" y="168"/>
                      <a:pt x="112" y="168"/>
                    </a:cubicBezTo>
                    <a:cubicBezTo>
                      <a:pt x="28" y="168"/>
                      <a:pt x="28" y="168"/>
                      <a:pt x="28" y="168"/>
                    </a:cubicBezTo>
                    <a:cubicBezTo>
                      <a:pt x="13" y="168"/>
                      <a:pt x="0" y="181"/>
                      <a:pt x="0" y="196"/>
                    </a:cubicBezTo>
                    <a:cubicBezTo>
                      <a:pt x="0" y="211"/>
                      <a:pt x="13" y="224"/>
                      <a:pt x="28" y="224"/>
                    </a:cubicBezTo>
                    <a:close/>
                    <a:moveTo>
                      <a:pt x="182" y="28"/>
                    </a:moveTo>
                    <a:cubicBezTo>
                      <a:pt x="210" y="28"/>
                      <a:pt x="210" y="28"/>
                      <a:pt x="210" y="28"/>
                    </a:cubicBezTo>
                    <a:cubicBezTo>
                      <a:pt x="218" y="28"/>
                      <a:pt x="224" y="34"/>
                      <a:pt x="224" y="42"/>
                    </a:cubicBezTo>
                    <a:cubicBezTo>
                      <a:pt x="224" y="50"/>
                      <a:pt x="218" y="56"/>
                      <a:pt x="210" y="56"/>
                    </a:cubicBezTo>
                    <a:cubicBezTo>
                      <a:pt x="182" y="56"/>
                      <a:pt x="182" y="56"/>
                      <a:pt x="182" y="56"/>
                    </a:cubicBezTo>
                    <a:cubicBezTo>
                      <a:pt x="174" y="56"/>
                      <a:pt x="168" y="50"/>
                      <a:pt x="168" y="42"/>
                    </a:cubicBezTo>
                    <a:cubicBezTo>
                      <a:pt x="168" y="34"/>
                      <a:pt x="174" y="28"/>
                      <a:pt x="18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00">
                  <a:latin typeface="微软雅黑" panose="020B0503020204020204" charset="-122"/>
                  <a:ea typeface="微软雅黑" panose="020B0503020204020204" charset="-122"/>
                </a:endParaRPr>
              </a:p>
            </p:txBody>
          </p:sp>
          <p:sp>
            <p:nvSpPr>
              <p:cNvPr id="44" name="任意多边形: 形状 43"/>
              <p:cNvSpPr/>
              <p:nvPr/>
            </p:nvSpPr>
            <p:spPr bwMode="auto">
              <a:xfrm>
                <a:off x="0" y="957263"/>
                <a:ext cx="1479550" cy="739775"/>
              </a:xfrm>
              <a:custGeom>
                <a:avLst/>
                <a:gdLst>
                  <a:gd name="T0" fmla="*/ 352 w 392"/>
                  <a:gd name="T1" fmla="*/ 0 h 196"/>
                  <a:gd name="T2" fmla="*/ 40 w 392"/>
                  <a:gd name="T3" fmla="*/ 0 h 196"/>
                  <a:gd name="T4" fmla="*/ 26 w 392"/>
                  <a:gd name="T5" fmla="*/ 12 h 196"/>
                  <a:gd name="T6" fmla="*/ 0 w 392"/>
                  <a:gd name="T7" fmla="*/ 196 h 196"/>
                  <a:gd name="T8" fmla="*/ 84 w 392"/>
                  <a:gd name="T9" fmla="*/ 196 h 196"/>
                  <a:gd name="T10" fmla="*/ 112 w 392"/>
                  <a:gd name="T11" fmla="*/ 112 h 196"/>
                  <a:gd name="T12" fmla="*/ 112 w 392"/>
                  <a:gd name="T13" fmla="*/ 196 h 196"/>
                  <a:gd name="T14" fmla="*/ 280 w 392"/>
                  <a:gd name="T15" fmla="*/ 196 h 196"/>
                  <a:gd name="T16" fmla="*/ 280 w 392"/>
                  <a:gd name="T17" fmla="*/ 112 h 196"/>
                  <a:gd name="T18" fmla="*/ 308 w 392"/>
                  <a:gd name="T19" fmla="*/ 196 h 196"/>
                  <a:gd name="T20" fmla="*/ 392 w 392"/>
                  <a:gd name="T21" fmla="*/ 196 h 196"/>
                  <a:gd name="T22" fmla="*/ 366 w 392"/>
                  <a:gd name="T23" fmla="*/ 12 h 196"/>
                  <a:gd name="T24" fmla="*/ 352 w 392"/>
                  <a:gd name="T2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2" h="196">
                    <a:moveTo>
                      <a:pt x="352" y="0"/>
                    </a:moveTo>
                    <a:cubicBezTo>
                      <a:pt x="40" y="0"/>
                      <a:pt x="40" y="0"/>
                      <a:pt x="40" y="0"/>
                    </a:cubicBezTo>
                    <a:cubicBezTo>
                      <a:pt x="33" y="0"/>
                      <a:pt x="27" y="5"/>
                      <a:pt x="26" y="12"/>
                    </a:cubicBezTo>
                    <a:cubicBezTo>
                      <a:pt x="0" y="196"/>
                      <a:pt x="0" y="196"/>
                      <a:pt x="0" y="196"/>
                    </a:cubicBezTo>
                    <a:cubicBezTo>
                      <a:pt x="84" y="196"/>
                      <a:pt x="84" y="196"/>
                      <a:pt x="84" y="196"/>
                    </a:cubicBezTo>
                    <a:cubicBezTo>
                      <a:pt x="112" y="112"/>
                      <a:pt x="112" y="112"/>
                      <a:pt x="112" y="112"/>
                    </a:cubicBezTo>
                    <a:cubicBezTo>
                      <a:pt x="112" y="196"/>
                      <a:pt x="112" y="196"/>
                      <a:pt x="112" y="196"/>
                    </a:cubicBezTo>
                    <a:cubicBezTo>
                      <a:pt x="280" y="196"/>
                      <a:pt x="280" y="196"/>
                      <a:pt x="280" y="196"/>
                    </a:cubicBezTo>
                    <a:cubicBezTo>
                      <a:pt x="280" y="112"/>
                      <a:pt x="280" y="112"/>
                      <a:pt x="280" y="112"/>
                    </a:cubicBezTo>
                    <a:cubicBezTo>
                      <a:pt x="308" y="196"/>
                      <a:pt x="308" y="196"/>
                      <a:pt x="308" y="196"/>
                    </a:cubicBezTo>
                    <a:cubicBezTo>
                      <a:pt x="392" y="196"/>
                      <a:pt x="392" y="196"/>
                      <a:pt x="392" y="196"/>
                    </a:cubicBezTo>
                    <a:cubicBezTo>
                      <a:pt x="366" y="12"/>
                      <a:pt x="366" y="12"/>
                      <a:pt x="366" y="12"/>
                    </a:cubicBezTo>
                    <a:cubicBezTo>
                      <a:pt x="365" y="5"/>
                      <a:pt x="359" y="0"/>
                      <a:pt x="3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00">
                  <a:latin typeface="微软雅黑" panose="020B0503020204020204" charset="-122"/>
                  <a:ea typeface="微软雅黑" panose="020B0503020204020204" charset="-122"/>
                </a:endParaRPr>
              </a:p>
            </p:txBody>
          </p:sp>
        </p:grpSp>
        <p:grpSp>
          <p:nvGrpSpPr>
            <p:cNvPr id="37" name="组合 36"/>
            <p:cNvGrpSpPr/>
            <p:nvPr/>
          </p:nvGrpSpPr>
          <p:grpSpPr>
            <a:xfrm flipH="1">
              <a:off x="394395" y="5582827"/>
              <a:ext cx="406788" cy="356716"/>
              <a:chOff x="1588" y="1588"/>
              <a:chExt cx="1663700" cy="1458912"/>
            </a:xfrm>
            <a:solidFill>
              <a:schemeClr val="bg1"/>
            </a:solidFill>
          </p:grpSpPr>
          <p:sp>
            <p:nvSpPr>
              <p:cNvPr id="40" name="椭圆 39"/>
              <p:cNvSpPr/>
              <p:nvPr/>
            </p:nvSpPr>
            <p:spPr bwMode="auto">
              <a:xfrm>
                <a:off x="207963" y="1044575"/>
                <a:ext cx="415925" cy="415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00">
                  <a:latin typeface="微软雅黑" panose="020B0503020204020204" charset="-122"/>
                  <a:ea typeface="微软雅黑" panose="020B0503020204020204" charset="-122"/>
                </a:endParaRPr>
              </a:p>
            </p:txBody>
          </p:sp>
          <p:sp>
            <p:nvSpPr>
              <p:cNvPr id="41" name="椭圆 40"/>
              <p:cNvSpPr/>
              <p:nvPr/>
            </p:nvSpPr>
            <p:spPr bwMode="auto">
              <a:xfrm>
                <a:off x="1144588" y="1044575"/>
                <a:ext cx="419100" cy="415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00">
                  <a:latin typeface="微软雅黑" panose="020B0503020204020204" charset="-122"/>
                  <a:ea typeface="微软雅黑" panose="020B0503020204020204" charset="-122"/>
                </a:endParaRPr>
              </a:p>
            </p:txBody>
          </p:sp>
          <p:sp>
            <p:nvSpPr>
              <p:cNvPr id="42" name="任意多边形: 形状 41"/>
              <p:cNvSpPr/>
              <p:nvPr/>
            </p:nvSpPr>
            <p:spPr bwMode="auto">
              <a:xfrm>
                <a:off x="1588" y="1588"/>
                <a:ext cx="1663700" cy="1144587"/>
              </a:xfrm>
              <a:custGeom>
                <a:avLst/>
                <a:gdLst>
                  <a:gd name="T0" fmla="*/ 427 w 441"/>
                  <a:gd name="T1" fmla="*/ 0 h 303"/>
                  <a:gd name="T2" fmla="*/ 152 w 441"/>
                  <a:gd name="T3" fmla="*/ 0 h 303"/>
                  <a:gd name="T4" fmla="*/ 138 w 441"/>
                  <a:gd name="T5" fmla="*/ 14 h 303"/>
                  <a:gd name="T6" fmla="*/ 138 w 441"/>
                  <a:gd name="T7" fmla="*/ 55 h 303"/>
                  <a:gd name="T8" fmla="*/ 69 w 441"/>
                  <a:gd name="T9" fmla="*/ 55 h 303"/>
                  <a:gd name="T10" fmla="*/ 49 w 441"/>
                  <a:gd name="T11" fmla="*/ 67 h 303"/>
                  <a:gd name="T12" fmla="*/ 6 w 441"/>
                  <a:gd name="T13" fmla="*/ 153 h 303"/>
                  <a:gd name="T14" fmla="*/ 0 w 441"/>
                  <a:gd name="T15" fmla="*/ 179 h 303"/>
                  <a:gd name="T16" fmla="*/ 0 w 441"/>
                  <a:gd name="T17" fmla="*/ 262 h 303"/>
                  <a:gd name="T18" fmla="*/ 10 w 441"/>
                  <a:gd name="T19" fmla="*/ 285 h 303"/>
                  <a:gd name="T20" fmla="*/ 18 w 441"/>
                  <a:gd name="T21" fmla="*/ 294 h 303"/>
                  <a:gd name="T22" fmla="*/ 33 w 441"/>
                  <a:gd name="T23" fmla="*/ 302 h 303"/>
                  <a:gd name="T24" fmla="*/ 110 w 441"/>
                  <a:gd name="T25" fmla="*/ 248 h 303"/>
                  <a:gd name="T26" fmla="*/ 188 w 441"/>
                  <a:gd name="T27" fmla="*/ 303 h 303"/>
                  <a:gd name="T28" fmla="*/ 281 w 441"/>
                  <a:gd name="T29" fmla="*/ 303 h 303"/>
                  <a:gd name="T30" fmla="*/ 358 w 441"/>
                  <a:gd name="T31" fmla="*/ 248 h 303"/>
                  <a:gd name="T32" fmla="*/ 435 w 441"/>
                  <a:gd name="T33" fmla="*/ 301 h 303"/>
                  <a:gd name="T34" fmla="*/ 441 w 441"/>
                  <a:gd name="T35" fmla="*/ 289 h 303"/>
                  <a:gd name="T36" fmla="*/ 441 w 441"/>
                  <a:gd name="T37" fmla="*/ 14 h 303"/>
                  <a:gd name="T38" fmla="*/ 427 w 441"/>
                  <a:gd name="T39" fmla="*/ 0 h 303"/>
                  <a:gd name="T40" fmla="*/ 138 w 441"/>
                  <a:gd name="T41" fmla="*/ 165 h 303"/>
                  <a:gd name="T42" fmla="*/ 55 w 441"/>
                  <a:gd name="T43" fmla="*/ 165 h 303"/>
                  <a:gd name="T44" fmla="*/ 83 w 441"/>
                  <a:gd name="T45" fmla="*/ 83 h 303"/>
                  <a:gd name="T46" fmla="*/ 138 w 441"/>
                  <a:gd name="T47" fmla="*/ 83 h 303"/>
                  <a:gd name="T48" fmla="*/ 138 w 441"/>
                  <a:gd name="T49" fmla="*/ 16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 h="303">
                    <a:moveTo>
                      <a:pt x="427" y="0"/>
                    </a:moveTo>
                    <a:cubicBezTo>
                      <a:pt x="152" y="0"/>
                      <a:pt x="152" y="0"/>
                      <a:pt x="152" y="0"/>
                    </a:cubicBezTo>
                    <a:cubicBezTo>
                      <a:pt x="144" y="0"/>
                      <a:pt x="138" y="6"/>
                      <a:pt x="138" y="14"/>
                    </a:cubicBezTo>
                    <a:cubicBezTo>
                      <a:pt x="138" y="55"/>
                      <a:pt x="138" y="55"/>
                      <a:pt x="138" y="55"/>
                    </a:cubicBezTo>
                    <a:cubicBezTo>
                      <a:pt x="69" y="55"/>
                      <a:pt x="69" y="55"/>
                      <a:pt x="69" y="55"/>
                    </a:cubicBezTo>
                    <a:cubicBezTo>
                      <a:pt x="61" y="55"/>
                      <a:pt x="52" y="61"/>
                      <a:pt x="49" y="67"/>
                    </a:cubicBezTo>
                    <a:cubicBezTo>
                      <a:pt x="6" y="153"/>
                      <a:pt x="6" y="153"/>
                      <a:pt x="6" y="153"/>
                    </a:cubicBezTo>
                    <a:cubicBezTo>
                      <a:pt x="3" y="160"/>
                      <a:pt x="0" y="172"/>
                      <a:pt x="0" y="179"/>
                    </a:cubicBezTo>
                    <a:cubicBezTo>
                      <a:pt x="0" y="262"/>
                      <a:pt x="0" y="262"/>
                      <a:pt x="0" y="262"/>
                    </a:cubicBezTo>
                    <a:cubicBezTo>
                      <a:pt x="0" y="270"/>
                      <a:pt x="4" y="280"/>
                      <a:pt x="10" y="285"/>
                    </a:cubicBezTo>
                    <a:cubicBezTo>
                      <a:pt x="18" y="294"/>
                      <a:pt x="18" y="294"/>
                      <a:pt x="18" y="294"/>
                    </a:cubicBezTo>
                    <a:cubicBezTo>
                      <a:pt x="21" y="297"/>
                      <a:pt x="27" y="300"/>
                      <a:pt x="33" y="302"/>
                    </a:cubicBezTo>
                    <a:cubicBezTo>
                      <a:pt x="45" y="271"/>
                      <a:pt x="75" y="248"/>
                      <a:pt x="110" y="248"/>
                    </a:cubicBezTo>
                    <a:cubicBezTo>
                      <a:pt x="146" y="248"/>
                      <a:pt x="176" y="271"/>
                      <a:pt x="188" y="303"/>
                    </a:cubicBezTo>
                    <a:cubicBezTo>
                      <a:pt x="281" y="303"/>
                      <a:pt x="281" y="303"/>
                      <a:pt x="281" y="303"/>
                    </a:cubicBezTo>
                    <a:cubicBezTo>
                      <a:pt x="292" y="271"/>
                      <a:pt x="323" y="248"/>
                      <a:pt x="358" y="248"/>
                    </a:cubicBezTo>
                    <a:cubicBezTo>
                      <a:pt x="393" y="248"/>
                      <a:pt x="423" y="270"/>
                      <a:pt x="435" y="301"/>
                    </a:cubicBezTo>
                    <a:cubicBezTo>
                      <a:pt x="439" y="298"/>
                      <a:pt x="441" y="294"/>
                      <a:pt x="441" y="289"/>
                    </a:cubicBezTo>
                    <a:cubicBezTo>
                      <a:pt x="441" y="14"/>
                      <a:pt x="441" y="14"/>
                      <a:pt x="441" y="14"/>
                    </a:cubicBezTo>
                    <a:cubicBezTo>
                      <a:pt x="441" y="6"/>
                      <a:pt x="435" y="0"/>
                      <a:pt x="427" y="0"/>
                    </a:cubicBezTo>
                    <a:close/>
                    <a:moveTo>
                      <a:pt x="138" y="165"/>
                    </a:moveTo>
                    <a:cubicBezTo>
                      <a:pt x="55" y="165"/>
                      <a:pt x="55" y="165"/>
                      <a:pt x="55" y="165"/>
                    </a:cubicBezTo>
                    <a:cubicBezTo>
                      <a:pt x="83" y="83"/>
                      <a:pt x="83" y="83"/>
                      <a:pt x="83" y="83"/>
                    </a:cubicBezTo>
                    <a:cubicBezTo>
                      <a:pt x="138" y="83"/>
                      <a:pt x="138" y="83"/>
                      <a:pt x="138" y="83"/>
                    </a:cubicBezTo>
                    <a:lnTo>
                      <a:pt x="138"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00">
                  <a:latin typeface="微软雅黑" panose="020B0503020204020204" charset="-122"/>
                  <a:ea typeface="微软雅黑" panose="020B0503020204020204" charset="-122"/>
                </a:endParaRPr>
              </a:p>
            </p:txBody>
          </p:sp>
        </p:grpSp>
      </p:grpSp>
      <p:sp>
        <p:nvSpPr>
          <p:cNvPr id="19" name="文本框 18"/>
          <p:cNvSpPr txBox="1"/>
          <p:nvPr/>
        </p:nvSpPr>
        <p:spPr>
          <a:xfrm>
            <a:off x="7930515" y="1473200"/>
            <a:ext cx="3862705" cy="1014730"/>
          </a:xfrm>
          <a:prstGeom prst="rect">
            <a:avLst/>
          </a:prstGeom>
          <a:noFill/>
        </p:spPr>
        <p:txBody>
          <a:bodyPr wrap="square" rtlCol="0">
            <a:spAutoFit/>
          </a:bodyPr>
          <a:p>
            <a:pPr indent="0" algn="l"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nvSpPr>
        <p:spPr>
          <a:xfrm>
            <a:off x="5353685" y="1891665"/>
            <a:ext cx="1242695" cy="306705"/>
          </a:xfrm>
          <a:prstGeom prst="rect">
            <a:avLst/>
          </a:prstGeom>
          <a:noFill/>
        </p:spPr>
        <p:txBody>
          <a:bodyPr wrap="square" rtlCol="0">
            <a:spAutoFit/>
          </a:bodyPr>
          <a:p>
            <a:pPr algn="ctr"/>
            <a:r>
              <a:rPr lang="en-US" altLang="zh-CN" sz="1400" b="1" noProof="0" dirty="0">
                <a:ln>
                  <a:noFill/>
                </a:ln>
                <a:solidFill>
                  <a:schemeClr val="bg1"/>
                </a:solidFill>
                <a:uLnTx/>
                <a:uFillTx/>
                <a:ea typeface="方正舒体" panose="02010601030101010101" pitchFamily="2" charset="-122"/>
              </a:rPr>
              <a:t> YOUR TEXT</a:t>
            </a:r>
            <a:endParaRPr lang="en-US" altLang="zh-CN" sz="1400" b="1" noProof="0" dirty="0">
              <a:ln>
                <a:noFill/>
              </a:ln>
              <a:solidFill>
                <a:schemeClr val="bg1"/>
              </a:solidFill>
              <a:uLnTx/>
              <a:uFillTx/>
              <a:ea typeface="方正舒体" panose="02010601030101010101" pitchFamily="2" charset="-122"/>
            </a:endParaRPr>
          </a:p>
        </p:txBody>
      </p:sp>
      <p:sp>
        <p:nvSpPr>
          <p:cNvPr id="3" name="文本框 2"/>
          <p:cNvSpPr txBox="1"/>
          <p:nvPr/>
        </p:nvSpPr>
        <p:spPr>
          <a:xfrm>
            <a:off x="5353685" y="2844800"/>
            <a:ext cx="1242695" cy="306705"/>
          </a:xfrm>
          <a:prstGeom prst="rect">
            <a:avLst/>
          </a:prstGeom>
          <a:noFill/>
        </p:spPr>
        <p:txBody>
          <a:bodyPr wrap="square" rtlCol="0">
            <a:spAutoFit/>
          </a:bodyPr>
          <a:p>
            <a:pPr algn="ctr"/>
            <a:r>
              <a:rPr lang="en-US" altLang="zh-CN" sz="1400" b="1" noProof="0" dirty="0">
                <a:ln>
                  <a:noFill/>
                </a:ln>
                <a:solidFill>
                  <a:schemeClr val="bg1"/>
                </a:solidFill>
                <a:uLnTx/>
                <a:uFillTx/>
                <a:ea typeface="方正舒体" panose="02010601030101010101" pitchFamily="2" charset="-122"/>
              </a:rPr>
              <a:t> YOUR TEXT</a:t>
            </a:r>
            <a:endParaRPr lang="en-US" altLang="zh-CN" sz="1400" b="1" noProof="0" dirty="0">
              <a:ln>
                <a:noFill/>
              </a:ln>
              <a:solidFill>
                <a:schemeClr val="bg1"/>
              </a:solidFill>
              <a:uLnTx/>
              <a:uFillTx/>
              <a:ea typeface="方正舒体" panose="02010601030101010101" pitchFamily="2" charset="-122"/>
            </a:endParaRPr>
          </a:p>
        </p:txBody>
      </p:sp>
      <p:sp>
        <p:nvSpPr>
          <p:cNvPr id="5" name="文本框 4"/>
          <p:cNvSpPr txBox="1"/>
          <p:nvPr/>
        </p:nvSpPr>
        <p:spPr>
          <a:xfrm>
            <a:off x="5353685" y="3890645"/>
            <a:ext cx="1242695" cy="306705"/>
          </a:xfrm>
          <a:prstGeom prst="rect">
            <a:avLst/>
          </a:prstGeom>
          <a:noFill/>
        </p:spPr>
        <p:txBody>
          <a:bodyPr wrap="square" rtlCol="0">
            <a:spAutoFit/>
          </a:bodyPr>
          <a:p>
            <a:pPr algn="ctr"/>
            <a:r>
              <a:rPr lang="en-US" altLang="zh-CN" sz="1400" b="1" noProof="0" dirty="0">
                <a:ln>
                  <a:noFill/>
                </a:ln>
                <a:solidFill>
                  <a:schemeClr val="bg1"/>
                </a:solidFill>
                <a:uLnTx/>
                <a:uFillTx/>
                <a:ea typeface="方正舒体" panose="02010601030101010101" pitchFamily="2" charset="-122"/>
              </a:rPr>
              <a:t> YOUR TEXT</a:t>
            </a:r>
            <a:endParaRPr lang="en-US" altLang="zh-CN" sz="1400" b="1" noProof="0" dirty="0">
              <a:ln>
                <a:noFill/>
              </a:ln>
              <a:solidFill>
                <a:schemeClr val="bg1"/>
              </a:solidFill>
              <a:uLnTx/>
              <a:uFillTx/>
              <a:ea typeface="方正舒体" panose="02010601030101010101" pitchFamily="2" charset="-122"/>
            </a:endParaRPr>
          </a:p>
        </p:txBody>
      </p:sp>
      <p:sp>
        <p:nvSpPr>
          <p:cNvPr id="6" name="文本框 5"/>
          <p:cNvSpPr txBox="1"/>
          <p:nvPr/>
        </p:nvSpPr>
        <p:spPr>
          <a:xfrm>
            <a:off x="5353685" y="4689475"/>
            <a:ext cx="1242695" cy="306705"/>
          </a:xfrm>
          <a:prstGeom prst="rect">
            <a:avLst/>
          </a:prstGeom>
          <a:noFill/>
        </p:spPr>
        <p:txBody>
          <a:bodyPr wrap="square" rtlCol="0">
            <a:spAutoFit/>
          </a:bodyPr>
          <a:p>
            <a:pPr algn="ctr"/>
            <a:r>
              <a:rPr lang="en-US" altLang="zh-CN" sz="1400" b="1" noProof="0" dirty="0">
                <a:ln>
                  <a:noFill/>
                </a:ln>
                <a:solidFill>
                  <a:schemeClr val="bg1"/>
                </a:solidFill>
                <a:uLnTx/>
                <a:uFillTx/>
                <a:ea typeface="方正舒体" panose="02010601030101010101" pitchFamily="2" charset="-122"/>
              </a:rPr>
              <a:t> YOUR TEXT</a:t>
            </a:r>
            <a:endParaRPr lang="en-US" altLang="zh-CN" sz="1400" b="1" noProof="0" dirty="0">
              <a:ln>
                <a:noFill/>
              </a:ln>
              <a:solidFill>
                <a:schemeClr val="bg1"/>
              </a:solidFill>
              <a:uLnTx/>
              <a:uFillTx/>
              <a:ea typeface="方正舒体" panose="02010601030101010101" pitchFamily="2" charset="-122"/>
            </a:endParaRPr>
          </a:p>
        </p:txBody>
      </p:sp>
      <p:sp>
        <p:nvSpPr>
          <p:cNvPr id="7" name="文本框 6"/>
          <p:cNvSpPr txBox="1"/>
          <p:nvPr/>
        </p:nvSpPr>
        <p:spPr>
          <a:xfrm>
            <a:off x="7930515" y="3544570"/>
            <a:ext cx="3862705" cy="1014730"/>
          </a:xfrm>
          <a:prstGeom prst="rect">
            <a:avLst/>
          </a:prstGeom>
          <a:noFill/>
        </p:spPr>
        <p:txBody>
          <a:bodyPr wrap="square" rtlCol="0">
            <a:spAutoFit/>
          </a:bodyPr>
          <a:p>
            <a:pPr indent="0" algn="l"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515620" y="2487930"/>
            <a:ext cx="3862705" cy="1014730"/>
          </a:xfrm>
          <a:prstGeom prst="rect">
            <a:avLst/>
          </a:prstGeom>
          <a:noFill/>
        </p:spPr>
        <p:txBody>
          <a:bodyPr wrap="square" rtlCol="0">
            <a:spAutoFit/>
          </a:bodyPr>
          <a:p>
            <a:pPr indent="0" algn="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nvSpPr>
        <p:spPr>
          <a:xfrm>
            <a:off x="515620" y="4559300"/>
            <a:ext cx="3862705" cy="1014730"/>
          </a:xfrm>
          <a:prstGeom prst="rect">
            <a:avLst/>
          </a:prstGeom>
          <a:noFill/>
        </p:spPr>
        <p:txBody>
          <a:bodyPr wrap="square" rtlCol="0">
            <a:spAutoFit/>
          </a:bodyPr>
          <a:p>
            <a:pPr indent="0" algn="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nvSpPr>
        <p:spPr>
          <a:xfrm>
            <a:off x="7930515" y="959485"/>
            <a:ext cx="1242695" cy="583565"/>
          </a:xfrm>
          <a:prstGeom prst="rect">
            <a:avLst/>
          </a:prstGeom>
          <a:noFill/>
        </p:spPr>
        <p:txBody>
          <a:bodyPr wrap="square" rtlCol="0">
            <a:spAutoFit/>
          </a:bodyPr>
          <a:p>
            <a:pPr algn="l"/>
            <a:r>
              <a:rPr lang="en-US" altLang="zh-CN" sz="3200" b="1" noProof="0" dirty="0">
                <a:ln>
                  <a:noFill/>
                </a:ln>
                <a:solidFill>
                  <a:srgbClr val="185EB6"/>
                </a:solidFill>
                <a:uLnTx/>
                <a:uFillTx/>
                <a:latin typeface="Impact" panose="020B0806030902050204" charset="0"/>
                <a:ea typeface="方正舒体" panose="02010601030101010101" pitchFamily="2" charset="-122"/>
              </a:rPr>
              <a:t>01</a:t>
            </a:r>
            <a:endParaRPr lang="en-US" altLang="zh-CN" sz="3200" b="1" noProof="0" dirty="0">
              <a:ln>
                <a:noFill/>
              </a:ln>
              <a:solidFill>
                <a:srgbClr val="185EB6"/>
              </a:solidFill>
              <a:uLnTx/>
              <a:uFillTx/>
              <a:latin typeface="Impact" panose="020B0806030902050204" charset="0"/>
              <a:ea typeface="方正舒体" panose="02010601030101010101" pitchFamily="2" charset="-122"/>
            </a:endParaRPr>
          </a:p>
        </p:txBody>
      </p:sp>
      <p:sp>
        <p:nvSpPr>
          <p:cNvPr id="15" name="文本框 14"/>
          <p:cNvSpPr txBox="1"/>
          <p:nvPr/>
        </p:nvSpPr>
        <p:spPr>
          <a:xfrm>
            <a:off x="3135630" y="1963420"/>
            <a:ext cx="1242695" cy="583565"/>
          </a:xfrm>
          <a:prstGeom prst="rect">
            <a:avLst/>
          </a:prstGeom>
          <a:noFill/>
        </p:spPr>
        <p:txBody>
          <a:bodyPr wrap="square" rtlCol="0">
            <a:spAutoFit/>
          </a:bodyPr>
          <a:p>
            <a:pPr algn="r"/>
            <a:r>
              <a:rPr lang="en-US" altLang="zh-CN" sz="3200" b="1" noProof="0" dirty="0">
                <a:ln>
                  <a:noFill/>
                </a:ln>
                <a:solidFill>
                  <a:srgbClr val="77ACEB"/>
                </a:solidFill>
                <a:uLnTx/>
                <a:uFillTx/>
                <a:latin typeface="Impact" panose="020B0806030902050204" charset="0"/>
                <a:ea typeface="方正舒体" panose="02010601030101010101" pitchFamily="2" charset="-122"/>
              </a:rPr>
              <a:t>02</a:t>
            </a:r>
            <a:endParaRPr lang="en-US" altLang="zh-CN" sz="3200" b="1" noProof="0" dirty="0">
              <a:ln>
                <a:noFill/>
              </a:ln>
              <a:solidFill>
                <a:srgbClr val="77ACEB"/>
              </a:solidFill>
              <a:uLnTx/>
              <a:uFillTx/>
              <a:latin typeface="Impact" panose="020B0806030902050204" charset="0"/>
              <a:ea typeface="方正舒体" panose="02010601030101010101" pitchFamily="2" charset="-122"/>
            </a:endParaRPr>
          </a:p>
        </p:txBody>
      </p:sp>
      <p:sp>
        <p:nvSpPr>
          <p:cNvPr id="16" name="文本框 15"/>
          <p:cNvSpPr txBox="1"/>
          <p:nvPr/>
        </p:nvSpPr>
        <p:spPr>
          <a:xfrm>
            <a:off x="3135630" y="3975735"/>
            <a:ext cx="1242695" cy="583565"/>
          </a:xfrm>
          <a:prstGeom prst="rect">
            <a:avLst/>
          </a:prstGeom>
          <a:noFill/>
        </p:spPr>
        <p:txBody>
          <a:bodyPr wrap="square" rtlCol="0">
            <a:spAutoFit/>
          </a:bodyPr>
          <a:p>
            <a:pPr algn="r"/>
            <a:r>
              <a:rPr lang="en-US" altLang="zh-CN" sz="3200" b="1" noProof="0" dirty="0">
                <a:ln>
                  <a:noFill/>
                </a:ln>
                <a:solidFill>
                  <a:srgbClr val="185EB6"/>
                </a:solidFill>
                <a:uLnTx/>
                <a:uFillTx/>
                <a:latin typeface="Impact" panose="020B0806030902050204" charset="0"/>
                <a:ea typeface="方正舒体" panose="02010601030101010101" pitchFamily="2" charset="-122"/>
              </a:rPr>
              <a:t>04</a:t>
            </a:r>
            <a:endParaRPr lang="en-US" altLang="zh-CN" sz="3200" b="1" noProof="0" dirty="0">
              <a:ln>
                <a:noFill/>
              </a:ln>
              <a:solidFill>
                <a:srgbClr val="185EB6"/>
              </a:solidFill>
              <a:uLnTx/>
              <a:uFillTx/>
              <a:latin typeface="Impact" panose="020B0806030902050204" charset="0"/>
              <a:ea typeface="方正舒体" panose="02010601030101010101" pitchFamily="2" charset="-122"/>
            </a:endParaRPr>
          </a:p>
        </p:txBody>
      </p:sp>
      <p:sp>
        <p:nvSpPr>
          <p:cNvPr id="17" name="文本框 16"/>
          <p:cNvSpPr txBox="1"/>
          <p:nvPr/>
        </p:nvSpPr>
        <p:spPr>
          <a:xfrm>
            <a:off x="7930515" y="2961005"/>
            <a:ext cx="1242695" cy="583565"/>
          </a:xfrm>
          <a:prstGeom prst="rect">
            <a:avLst/>
          </a:prstGeom>
          <a:noFill/>
        </p:spPr>
        <p:txBody>
          <a:bodyPr wrap="square" rtlCol="0">
            <a:spAutoFit/>
          </a:bodyPr>
          <a:p>
            <a:pPr algn="l"/>
            <a:r>
              <a:rPr lang="en-US" altLang="zh-CN" sz="3200" b="1" noProof="0" dirty="0">
                <a:ln>
                  <a:noFill/>
                </a:ln>
                <a:solidFill>
                  <a:srgbClr val="77ACEB"/>
                </a:solidFill>
                <a:uLnTx/>
                <a:uFillTx/>
                <a:latin typeface="Impact" panose="020B0806030902050204" charset="0"/>
                <a:ea typeface="方正舒体" panose="02010601030101010101" pitchFamily="2" charset="-122"/>
              </a:rPr>
              <a:t>03</a:t>
            </a:r>
            <a:endParaRPr lang="en-US" altLang="zh-CN" sz="3200" b="1" noProof="0" dirty="0">
              <a:ln>
                <a:noFill/>
              </a:ln>
              <a:solidFill>
                <a:srgbClr val="77ACEB"/>
              </a:solidFill>
              <a:uLnTx/>
              <a:uFillTx/>
              <a:latin typeface="Impact" panose="020B0806030902050204" charset="0"/>
              <a:ea typeface="方正舒体" panose="02010601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Freeform 5"/>
          <p:cNvSpPr/>
          <p:nvPr/>
        </p:nvSpPr>
        <p:spPr bwMode="auto">
          <a:xfrm>
            <a:off x="1917065" y="2618740"/>
            <a:ext cx="2000885" cy="1620520"/>
          </a:xfrm>
          <a:custGeom>
            <a:avLst/>
            <a:gdLst>
              <a:gd name="T0" fmla="*/ 1128 w 1490"/>
              <a:gd name="T1" fmla="*/ 0 h 1207"/>
              <a:gd name="T2" fmla="*/ 745 w 1490"/>
              <a:gd name="T3" fmla="*/ 250 h 1207"/>
              <a:gd name="T4" fmla="*/ 382 w 1490"/>
              <a:gd name="T5" fmla="*/ 486 h 1207"/>
              <a:gd name="T6" fmla="*/ 0 w 1490"/>
              <a:gd name="T7" fmla="*/ 735 h 1207"/>
              <a:gd name="T8" fmla="*/ 0 w 1490"/>
              <a:gd name="T9" fmla="*/ 1207 h 1207"/>
              <a:gd name="T10" fmla="*/ 745 w 1490"/>
              <a:gd name="T11" fmla="*/ 722 h 1207"/>
              <a:gd name="T12" fmla="*/ 1108 w 1490"/>
              <a:gd name="T13" fmla="*/ 486 h 1207"/>
              <a:gd name="T14" fmla="*/ 1490 w 1490"/>
              <a:gd name="T15" fmla="*/ 236 h 1207"/>
              <a:gd name="T16" fmla="*/ 1490 w 1490"/>
              <a:gd name="T17" fmla="*/ 236 h 1207"/>
              <a:gd name="T18" fmla="*/ 1128 w 1490"/>
              <a:gd name="T1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28" y="0"/>
                </a:moveTo>
                <a:lnTo>
                  <a:pt x="745" y="250"/>
                </a:lnTo>
                <a:lnTo>
                  <a:pt x="382" y="486"/>
                </a:lnTo>
                <a:lnTo>
                  <a:pt x="0" y="735"/>
                </a:lnTo>
                <a:lnTo>
                  <a:pt x="0" y="1207"/>
                </a:lnTo>
                <a:lnTo>
                  <a:pt x="745" y="722"/>
                </a:lnTo>
                <a:lnTo>
                  <a:pt x="1108" y="486"/>
                </a:lnTo>
                <a:lnTo>
                  <a:pt x="1490" y="236"/>
                </a:lnTo>
                <a:lnTo>
                  <a:pt x="1490" y="236"/>
                </a:lnTo>
                <a:lnTo>
                  <a:pt x="1128" y="0"/>
                </a:lnTo>
                <a:close/>
              </a:path>
            </a:pathLst>
          </a:custGeom>
          <a:solidFill>
            <a:srgbClr val="185EB6"/>
          </a:solidFill>
          <a:ln>
            <a:noFill/>
          </a:ln>
        </p:spPr>
        <p:txBody>
          <a:bodyPr vert="horz" wrap="square" lIns="91440" tIns="45720" rIns="91440" bIns="45720" numCol="1" anchor="t" anchorCtr="0" compatLnSpc="1"/>
          <a:p>
            <a:endParaRPr lang="ko-KR" altLang="en-US"/>
          </a:p>
        </p:txBody>
      </p:sp>
      <p:sp>
        <p:nvSpPr>
          <p:cNvPr id="6" name="Freeform 5"/>
          <p:cNvSpPr/>
          <p:nvPr/>
        </p:nvSpPr>
        <p:spPr bwMode="auto">
          <a:xfrm flipV="1">
            <a:off x="3450590" y="2618740"/>
            <a:ext cx="2000885" cy="1620520"/>
          </a:xfrm>
          <a:custGeom>
            <a:avLst/>
            <a:gdLst>
              <a:gd name="T0" fmla="*/ 1128 w 1490"/>
              <a:gd name="T1" fmla="*/ 0 h 1207"/>
              <a:gd name="T2" fmla="*/ 745 w 1490"/>
              <a:gd name="T3" fmla="*/ 250 h 1207"/>
              <a:gd name="T4" fmla="*/ 382 w 1490"/>
              <a:gd name="T5" fmla="*/ 486 h 1207"/>
              <a:gd name="T6" fmla="*/ 0 w 1490"/>
              <a:gd name="T7" fmla="*/ 735 h 1207"/>
              <a:gd name="T8" fmla="*/ 0 w 1490"/>
              <a:gd name="T9" fmla="*/ 1207 h 1207"/>
              <a:gd name="T10" fmla="*/ 745 w 1490"/>
              <a:gd name="T11" fmla="*/ 722 h 1207"/>
              <a:gd name="T12" fmla="*/ 1108 w 1490"/>
              <a:gd name="T13" fmla="*/ 486 h 1207"/>
              <a:gd name="T14" fmla="*/ 1490 w 1490"/>
              <a:gd name="T15" fmla="*/ 236 h 1207"/>
              <a:gd name="T16" fmla="*/ 1490 w 1490"/>
              <a:gd name="T17" fmla="*/ 236 h 1207"/>
              <a:gd name="T18" fmla="*/ 1128 w 1490"/>
              <a:gd name="T1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28" y="0"/>
                </a:moveTo>
                <a:lnTo>
                  <a:pt x="745" y="250"/>
                </a:lnTo>
                <a:lnTo>
                  <a:pt x="382" y="486"/>
                </a:lnTo>
                <a:lnTo>
                  <a:pt x="0" y="735"/>
                </a:lnTo>
                <a:lnTo>
                  <a:pt x="0" y="1207"/>
                </a:lnTo>
                <a:lnTo>
                  <a:pt x="745" y="722"/>
                </a:lnTo>
                <a:lnTo>
                  <a:pt x="1108" y="486"/>
                </a:lnTo>
                <a:lnTo>
                  <a:pt x="1490" y="236"/>
                </a:lnTo>
                <a:lnTo>
                  <a:pt x="1490" y="236"/>
                </a:lnTo>
                <a:lnTo>
                  <a:pt x="1128" y="0"/>
                </a:lnTo>
                <a:close/>
              </a:path>
            </a:pathLst>
          </a:custGeom>
          <a:solidFill>
            <a:srgbClr val="77ACEB"/>
          </a:solidFill>
          <a:ln>
            <a:noFill/>
          </a:ln>
        </p:spPr>
        <p:txBody>
          <a:bodyPr vert="horz" wrap="square" lIns="91440" tIns="45720" rIns="91440" bIns="45720" numCol="1" anchor="t" anchorCtr="0" compatLnSpc="1"/>
          <a:p>
            <a:endParaRPr lang="ko-KR" altLang="en-US"/>
          </a:p>
        </p:txBody>
      </p:sp>
      <p:sp>
        <p:nvSpPr>
          <p:cNvPr id="7" name="Freeform 5"/>
          <p:cNvSpPr/>
          <p:nvPr/>
        </p:nvSpPr>
        <p:spPr bwMode="auto">
          <a:xfrm>
            <a:off x="4948555" y="2618740"/>
            <a:ext cx="2000885" cy="1620520"/>
          </a:xfrm>
          <a:custGeom>
            <a:avLst/>
            <a:gdLst>
              <a:gd name="T0" fmla="*/ 1128 w 1490"/>
              <a:gd name="T1" fmla="*/ 0 h 1207"/>
              <a:gd name="T2" fmla="*/ 745 w 1490"/>
              <a:gd name="T3" fmla="*/ 250 h 1207"/>
              <a:gd name="T4" fmla="*/ 382 w 1490"/>
              <a:gd name="T5" fmla="*/ 486 h 1207"/>
              <a:gd name="T6" fmla="*/ 0 w 1490"/>
              <a:gd name="T7" fmla="*/ 735 h 1207"/>
              <a:gd name="T8" fmla="*/ 0 w 1490"/>
              <a:gd name="T9" fmla="*/ 1207 h 1207"/>
              <a:gd name="T10" fmla="*/ 745 w 1490"/>
              <a:gd name="T11" fmla="*/ 722 h 1207"/>
              <a:gd name="T12" fmla="*/ 1108 w 1490"/>
              <a:gd name="T13" fmla="*/ 486 h 1207"/>
              <a:gd name="T14" fmla="*/ 1490 w 1490"/>
              <a:gd name="T15" fmla="*/ 236 h 1207"/>
              <a:gd name="T16" fmla="*/ 1490 w 1490"/>
              <a:gd name="T17" fmla="*/ 236 h 1207"/>
              <a:gd name="T18" fmla="*/ 1128 w 1490"/>
              <a:gd name="T1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28" y="0"/>
                </a:moveTo>
                <a:lnTo>
                  <a:pt x="745" y="250"/>
                </a:lnTo>
                <a:lnTo>
                  <a:pt x="382" y="486"/>
                </a:lnTo>
                <a:lnTo>
                  <a:pt x="0" y="735"/>
                </a:lnTo>
                <a:lnTo>
                  <a:pt x="0" y="1207"/>
                </a:lnTo>
                <a:lnTo>
                  <a:pt x="745" y="722"/>
                </a:lnTo>
                <a:lnTo>
                  <a:pt x="1108" y="486"/>
                </a:lnTo>
                <a:lnTo>
                  <a:pt x="1490" y="236"/>
                </a:lnTo>
                <a:lnTo>
                  <a:pt x="1490" y="236"/>
                </a:lnTo>
                <a:lnTo>
                  <a:pt x="1128" y="0"/>
                </a:lnTo>
                <a:close/>
              </a:path>
            </a:pathLst>
          </a:custGeom>
          <a:solidFill>
            <a:srgbClr val="185EB6"/>
          </a:solidFill>
          <a:ln>
            <a:noFill/>
          </a:ln>
        </p:spPr>
        <p:txBody>
          <a:bodyPr vert="horz" wrap="square" lIns="91440" tIns="45720" rIns="91440" bIns="45720" numCol="1" anchor="t" anchorCtr="0" compatLnSpc="1"/>
          <a:p>
            <a:endParaRPr lang="ko-KR" altLang="en-US"/>
          </a:p>
        </p:txBody>
      </p:sp>
      <p:sp>
        <p:nvSpPr>
          <p:cNvPr id="9" name="Freeform 5"/>
          <p:cNvSpPr/>
          <p:nvPr/>
        </p:nvSpPr>
        <p:spPr bwMode="auto">
          <a:xfrm flipV="1">
            <a:off x="6480810" y="2618740"/>
            <a:ext cx="2000885" cy="1620520"/>
          </a:xfrm>
          <a:custGeom>
            <a:avLst/>
            <a:gdLst>
              <a:gd name="T0" fmla="*/ 1128 w 1490"/>
              <a:gd name="T1" fmla="*/ 0 h 1207"/>
              <a:gd name="T2" fmla="*/ 745 w 1490"/>
              <a:gd name="T3" fmla="*/ 250 h 1207"/>
              <a:gd name="T4" fmla="*/ 382 w 1490"/>
              <a:gd name="T5" fmla="*/ 486 h 1207"/>
              <a:gd name="T6" fmla="*/ 0 w 1490"/>
              <a:gd name="T7" fmla="*/ 735 h 1207"/>
              <a:gd name="T8" fmla="*/ 0 w 1490"/>
              <a:gd name="T9" fmla="*/ 1207 h 1207"/>
              <a:gd name="T10" fmla="*/ 745 w 1490"/>
              <a:gd name="T11" fmla="*/ 722 h 1207"/>
              <a:gd name="T12" fmla="*/ 1108 w 1490"/>
              <a:gd name="T13" fmla="*/ 486 h 1207"/>
              <a:gd name="T14" fmla="*/ 1490 w 1490"/>
              <a:gd name="T15" fmla="*/ 236 h 1207"/>
              <a:gd name="T16" fmla="*/ 1490 w 1490"/>
              <a:gd name="T17" fmla="*/ 236 h 1207"/>
              <a:gd name="T18" fmla="*/ 1128 w 1490"/>
              <a:gd name="T1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28" y="0"/>
                </a:moveTo>
                <a:lnTo>
                  <a:pt x="745" y="250"/>
                </a:lnTo>
                <a:lnTo>
                  <a:pt x="382" y="486"/>
                </a:lnTo>
                <a:lnTo>
                  <a:pt x="0" y="735"/>
                </a:lnTo>
                <a:lnTo>
                  <a:pt x="0" y="1207"/>
                </a:lnTo>
                <a:lnTo>
                  <a:pt x="745" y="722"/>
                </a:lnTo>
                <a:lnTo>
                  <a:pt x="1108" y="486"/>
                </a:lnTo>
                <a:lnTo>
                  <a:pt x="1490" y="236"/>
                </a:lnTo>
                <a:lnTo>
                  <a:pt x="1490" y="236"/>
                </a:lnTo>
                <a:lnTo>
                  <a:pt x="1128" y="0"/>
                </a:lnTo>
                <a:close/>
              </a:path>
            </a:pathLst>
          </a:custGeom>
          <a:solidFill>
            <a:srgbClr val="77ACEB"/>
          </a:solidFill>
          <a:ln>
            <a:noFill/>
          </a:ln>
        </p:spPr>
        <p:txBody>
          <a:bodyPr vert="horz" wrap="square" lIns="91440" tIns="45720" rIns="91440" bIns="45720" numCol="1" anchor="t" anchorCtr="0" compatLnSpc="1"/>
          <a:p>
            <a:endParaRPr lang="ko-KR" altLang="en-US"/>
          </a:p>
        </p:txBody>
      </p:sp>
      <p:sp>
        <p:nvSpPr>
          <p:cNvPr id="10" name="Freeform 5"/>
          <p:cNvSpPr/>
          <p:nvPr/>
        </p:nvSpPr>
        <p:spPr bwMode="auto">
          <a:xfrm>
            <a:off x="7988935" y="2628265"/>
            <a:ext cx="2000885" cy="1620520"/>
          </a:xfrm>
          <a:custGeom>
            <a:avLst/>
            <a:gdLst>
              <a:gd name="T0" fmla="*/ 1128 w 1490"/>
              <a:gd name="T1" fmla="*/ 0 h 1207"/>
              <a:gd name="T2" fmla="*/ 745 w 1490"/>
              <a:gd name="T3" fmla="*/ 250 h 1207"/>
              <a:gd name="T4" fmla="*/ 382 w 1490"/>
              <a:gd name="T5" fmla="*/ 486 h 1207"/>
              <a:gd name="T6" fmla="*/ 0 w 1490"/>
              <a:gd name="T7" fmla="*/ 735 h 1207"/>
              <a:gd name="T8" fmla="*/ 0 w 1490"/>
              <a:gd name="T9" fmla="*/ 1207 h 1207"/>
              <a:gd name="T10" fmla="*/ 745 w 1490"/>
              <a:gd name="T11" fmla="*/ 722 h 1207"/>
              <a:gd name="T12" fmla="*/ 1108 w 1490"/>
              <a:gd name="T13" fmla="*/ 486 h 1207"/>
              <a:gd name="T14" fmla="*/ 1490 w 1490"/>
              <a:gd name="T15" fmla="*/ 236 h 1207"/>
              <a:gd name="T16" fmla="*/ 1490 w 1490"/>
              <a:gd name="T17" fmla="*/ 236 h 1207"/>
              <a:gd name="T18" fmla="*/ 1128 w 1490"/>
              <a:gd name="T1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28" y="0"/>
                </a:moveTo>
                <a:lnTo>
                  <a:pt x="745" y="250"/>
                </a:lnTo>
                <a:lnTo>
                  <a:pt x="382" y="486"/>
                </a:lnTo>
                <a:lnTo>
                  <a:pt x="0" y="735"/>
                </a:lnTo>
                <a:lnTo>
                  <a:pt x="0" y="1207"/>
                </a:lnTo>
                <a:lnTo>
                  <a:pt x="745" y="722"/>
                </a:lnTo>
                <a:lnTo>
                  <a:pt x="1108" y="486"/>
                </a:lnTo>
                <a:lnTo>
                  <a:pt x="1490" y="236"/>
                </a:lnTo>
                <a:lnTo>
                  <a:pt x="1490" y="236"/>
                </a:lnTo>
                <a:lnTo>
                  <a:pt x="1128" y="0"/>
                </a:lnTo>
                <a:close/>
              </a:path>
            </a:pathLst>
          </a:custGeom>
          <a:solidFill>
            <a:srgbClr val="185EB6"/>
          </a:solidFill>
          <a:ln>
            <a:noFill/>
          </a:ln>
        </p:spPr>
        <p:txBody>
          <a:bodyPr vert="horz" wrap="square" lIns="91440" tIns="45720" rIns="91440" bIns="45720" numCol="1" anchor="t" anchorCtr="0" compatLnSpc="1"/>
          <a:p>
            <a:endParaRPr lang="ko-KR" altLang="en-US"/>
          </a:p>
        </p:txBody>
      </p:sp>
      <p:sp>
        <p:nvSpPr>
          <p:cNvPr id="19" name="文本框 18"/>
          <p:cNvSpPr txBox="1"/>
          <p:nvPr/>
        </p:nvSpPr>
        <p:spPr>
          <a:xfrm>
            <a:off x="1887220" y="4474845"/>
            <a:ext cx="3061335" cy="1333500"/>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ctr" fontAlgn="auto">
              <a:lnSpc>
                <a:spcPct val="150000"/>
              </a:lnSpc>
            </a:pP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ctr" fontAlgn="auto">
              <a:lnSpc>
                <a:spcPct val="150000"/>
              </a:lnSpc>
            </a:pPr>
            <a:endParaRPr sz="1400">
              <a:solidFill>
                <a:schemeClr val="bg1"/>
              </a:solidFill>
            </a:endParaRPr>
          </a:p>
        </p:txBody>
      </p:sp>
      <p:sp>
        <p:nvSpPr>
          <p:cNvPr id="37" name="文本框 36"/>
          <p:cNvSpPr txBox="1"/>
          <p:nvPr/>
        </p:nvSpPr>
        <p:spPr>
          <a:xfrm>
            <a:off x="2106930" y="4106545"/>
            <a:ext cx="2386330" cy="368300"/>
          </a:xfrm>
          <a:prstGeom prst="rect">
            <a:avLst/>
          </a:prstGeom>
          <a:noFill/>
        </p:spPr>
        <p:txBody>
          <a:bodyPr wrap="square" rtlCol="0">
            <a:spAutoFit/>
          </a:bodyPr>
          <a:p>
            <a:pPr algn="ctr"/>
            <a:r>
              <a:rPr lang="en-US" altLang="zh-CN" b="1" noProof="0" dirty="0">
                <a:ln>
                  <a:noFill/>
                </a:ln>
                <a:solidFill>
                  <a:schemeClr val="tx1">
                    <a:lumMod val="65000"/>
                    <a:lumOff val="35000"/>
                  </a:schemeClr>
                </a:solidFill>
                <a:uLnTx/>
                <a:uFillTx/>
                <a:ea typeface="方正舒体" panose="02010601030101010101" pitchFamily="2" charset="-122"/>
              </a:rPr>
              <a:t>ADD YOUR TEXT HERE</a:t>
            </a:r>
            <a:endParaRPr lang="en-US" altLang="zh-CN" b="1" noProof="0" dirty="0">
              <a:ln>
                <a:noFill/>
              </a:ln>
              <a:solidFill>
                <a:schemeClr val="tx1">
                  <a:lumMod val="65000"/>
                  <a:lumOff val="35000"/>
                </a:schemeClr>
              </a:solidFill>
              <a:uLnTx/>
              <a:uFillTx/>
              <a:ea typeface="方正舒体" panose="02010601030101010101" pitchFamily="2" charset="-122"/>
            </a:endParaRPr>
          </a:p>
        </p:txBody>
      </p:sp>
      <p:sp>
        <p:nvSpPr>
          <p:cNvPr id="12" name="文本框 11"/>
          <p:cNvSpPr txBox="1"/>
          <p:nvPr/>
        </p:nvSpPr>
        <p:spPr>
          <a:xfrm>
            <a:off x="5051425" y="4474845"/>
            <a:ext cx="3061335" cy="1333500"/>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ctr" fontAlgn="auto">
              <a:lnSpc>
                <a:spcPct val="150000"/>
              </a:lnSpc>
            </a:pP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ctr" fontAlgn="auto">
              <a:lnSpc>
                <a:spcPct val="150000"/>
              </a:lnSpc>
            </a:pPr>
            <a:endParaRPr sz="1400">
              <a:solidFill>
                <a:schemeClr val="bg1"/>
              </a:solidFill>
            </a:endParaRPr>
          </a:p>
        </p:txBody>
      </p:sp>
      <p:sp>
        <p:nvSpPr>
          <p:cNvPr id="13" name="文本框 12"/>
          <p:cNvSpPr txBox="1"/>
          <p:nvPr/>
        </p:nvSpPr>
        <p:spPr>
          <a:xfrm>
            <a:off x="5271135" y="4106545"/>
            <a:ext cx="2386330" cy="368300"/>
          </a:xfrm>
          <a:prstGeom prst="rect">
            <a:avLst/>
          </a:prstGeom>
          <a:noFill/>
        </p:spPr>
        <p:txBody>
          <a:bodyPr wrap="square" rtlCol="0">
            <a:spAutoFit/>
          </a:bodyPr>
          <a:p>
            <a:pPr algn="ctr"/>
            <a:r>
              <a:rPr lang="en-US" altLang="zh-CN" b="1" noProof="0" dirty="0">
                <a:ln>
                  <a:noFill/>
                </a:ln>
                <a:solidFill>
                  <a:schemeClr val="tx1">
                    <a:lumMod val="65000"/>
                    <a:lumOff val="35000"/>
                  </a:schemeClr>
                </a:solidFill>
                <a:uLnTx/>
                <a:uFillTx/>
                <a:ea typeface="方正舒体" panose="02010601030101010101" pitchFamily="2" charset="-122"/>
              </a:rPr>
              <a:t>ADD YOUR TEXT HERE</a:t>
            </a:r>
            <a:endParaRPr lang="en-US" altLang="zh-CN" b="1" noProof="0" dirty="0">
              <a:ln>
                <a:noFill/>
              </a:ln>
              <a:solidFill>
                <a:schemeClr val="tx1">
                  <a:lumMod val="65000"/>
                  <a:lumOff val="35000"/>
                </a:schemeClr>
              </a:solidFill>
              <a:uLnTx/>
              <a:uFillTx/>
              <a:ea typeface="方正舒体" panose="02010601030101010101" pitchFamily="2" charset="-122"/>
            </a:endParaRPr>
          </a:p>
        </p:txBody>
      </p:sp>
      <p:sp>
        <p:nvSpPr>
          <p:cNvPr id="14" name="文本框 13"/>
          <p:cNvSpPr txBox="1"/>
          <p:nvPr/>
        </p:nvSpPr>
        <p:spPr>
          <a:xfrm>
            <a:off x="3419475" y="1452245"/>
            <a:ext cx="3061335" cy="1333500"/>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ctr" fontAlgn="auto">
              <a:lnSpc>
                <a:spcPct val="150000"/>
              </a:lnSpc>
            </a:pP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ctr" fontAlgn="auto">
              <a:lnSpc>
                <a:spcPct val="150000"/>
              </a:lnSpc>
            </a:pPr>
            <a:endParaRPr sz="1400">
              <a:solidFill>
                <a:schemeClr val="bg1"/>
              </a:solidFill>
            </a:endParaRPr>
          </a:p>
        </p:txBody>
      </p:sp>
      <p:sp>
        <p:nvSpPr>
          <p:cNvPr id="15" name="文本框 14"/>
          <p:cNvSpPr txBox="1"/>
          <p:nvPr/>
        </p:nvSpPr>
        <p:spPr>
          <a:xfrm>
            <a:off x="3810000" y="2417445"/>
            <a:ext cx="2386330" cy="368300"/>
          </a:xfrm>
          <a:prstGeom prst="rect">
            <a:avLst/>
          </a:prstGeom>
          <a:noFill/>
        </p:spPr>
        <p:txBody>
          <a:bodyPr wrap="square" rtlCol="0">
            <a:spAutoFit/>
          </a:bodyPr>
          <a:p>
            <a:pPr algn="ctr"/>
            <a:r>
              <a:rPr lang="en-US" altLang="zh-CN" b="1" noProof="0" dirty="0">
                <a:ln>
                  <a:noFill/>
                </a:ln>
                <a:solidFill>
                  <a:schemeClr val="tx1">
                    <a:lumMod val="65000"/>
                    <a:lumOff val="35000"/>
                  </a:schemeClr>
                </a:solidFill>
                <a:uLnTx/>
                <a:uFillTx/>
                <a:ea typeface="方正舒体" panose="02010601030101010101" pitchFamily="2" charset="-122"/>
              </a:rPr>
              <a:t>ADD YOUR TEXT HERE</a:t>
            </a:r>
            <a:endParaRPr lang="en-US" altLang="zh-CN" b="1" noProof="0" dirty="0">
              <a:ln>
                <a:noFill/>
              </a:ln>
              <a:solidFill>
                <a:schemeClr val="tx1">
                  <a:lumMod val="65000"/>
                  <a:lumOff val="35000"/>
                </a:schemeClr>
              </a:solidFill>
              <a:uLnTx/>
              <a:uFillTx/>
              <a:ea typeface="方正舒体" panose="02010601030101010101" pitchFamily="2" charset="-122"/>
            </a:endParaRPr>
          </a:p>
        </p:txBody>
      </p:sp>
      <p:sp>
        <p:nvSpPr>
          <p:cNvPr id="16" name="文本框 15"/>
          <p:cNvSpPr txBox="1"/>
          <p:nvPr/>
        </p:nvSpPr>
        <p:spPr>
          <a:xfrm>
            <a:off x="6480810" y="1452245"/>
            <a:ext cx="3061335" cy="1333500"/>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ctr" fontAlgn="auto">
              <a:lnSpc>
                <a:spcPct val="150000"/>
              </a:lnSpc>
            </a:pP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ctr" fontAlgn="auto">
              <a:lnSpc>
                <a:spcPct val="150000"/>
              </a:lnSpc>
            </a:pPr>
            <a:endParaRPr sz="1400">
              <a:solidFill>
                <a:schemeClr val="bg1"/>
              </a:solidFill>
            </a:endParaRPr>
          </a:p>
        </p:txBody>
      </p:sp>
      <p:sp>
        <p:nvSpPr>
          <p:cNvPr id="17" name="文本框 16"/>
          <p:cNvSpPr txBox="1"/>
          <p:nvPr/>
        </p:nvSpPr>
        <p:spPr>
          <a:xfrm>
            <a:off x="6871335" y="2417445"/>
            <a:ext cx="2386330" cy="368300"/>
          </a:xfrm>
          <a:prstGeom prst="rect">
            <a:avLst/>
          </a:prstGeom>
          <a:noFill/>
        </p:spPr>
        <p:txBody>
          <a:bodyPr wrap="square" rtlCol="0">
            <a:spAutoFit/>
          </a:bodyPr>
          <a:p>
            <a:pPr algn="ctr"/>
            <a:r>
              <a:rPr lang="en-US" altLang="zh-CN" b="1" noProof="0" dirty="0">
                <a:ln>
                  <a:noFill/>
                </a:ln>
                <a:solidFill>
                  <a:schemeClr val="tx1">
                    <a:lumMod val="65000"/>
                    <a:lumOff val="35000"/>
                  </a:schemeClr>
                </a:solidFill>
                <a:uLnTx/>
                <a:uFillTx/>
                <a:ea typeface="方正舒体" panose="02010601030101010101" pitchFamily="2" charset="-122"/>
              </a:rPr>
              <a:t>ADD YOUR TEXT HERE</a:t>
            </a:r>
            <a:endParaRPr lang="en-US" altLang="zh-CN" b="1" noProof="0" dirty="0">
              <a:ln>
                <a:noFill/>
              </a:ln>
              <a:solidFill>
                <a:schemeClr val="tx1">
                  <a:lumMod val="65000"/>
                  <a:lumOff val="35000"/>
                </a:schemeClr>
              </a:solidFill>
              <a:uLnTx/>
              <a:uFillTx/>
              <a:ea typeface="方正舒体" panose="02010601030101010101" pitchFamily="2" charset="-122"/>
            </a:endParaRPr>
          </a:p>
        </p:txBody>
      </p:sp>
      <p:sp>
        <p:nvSpPr>
          <p:cNvPr id="20" name="文本框 19"/>
          <p:cNvSpPr txBox="1"/>
          <p:nvPr/>
        </p:nvSpPr>
        <p:spPr>
          <a:xfrm>
            <a:off x="2951480" y="3646170"/>
            <a:ext cx="697865" cy="460375"/>
          </a:xfrm>
          <a:prstGeom prst="rect">
            <a:avLst/>
          </a:prstGeom>
          <a:noFill/>
          <a:ln>
            <a:noFill/>
          </a:ln>
          <a:effectLst/>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2400" noProof="0" dirty="0">
                <a:ln>
                  <a:noFill/>
                </a:ln>
                <a:solidFill>
                  <a:srgbClr val="185EB6"/>
                </a:solidFill>
                <a:uLnTx/>
                <a:uFillTx/>
                <a:latin typeface="Impact" panose="020B0806030902050204" charset="0"/>
                <a:ea typeface="Kozuka Gothic Pro H" panose="020B0800000000000000" charset="-128"/>
                <a:sym typeface="+mn-ea"/>
              </a:rPr>
              <a:t>01</a:t>
            </a:r>
            <a:endParaRPr lang="en-US" altLang="zh-CN" sz="2400" noProof="0" dirty="0">
              <a:ln>
                <a:noFill/>
              </a:ln>
              <a:solidFill>
                <a:srgbClr val="185EB6"/>
              </a:solidFill>
              <a:uLnTx/>
              <a:uFillTx/>
              <a:latin typeface="Impact" panose="020B0806030902050204" charset="0"/>
              <a:ea typeface="Kozuka Gothic Pro H" panose="020B0800000000000000" charset="-128"/>
              <a:sym typeface="+mn-ea"/>
            </a:endParaRPr>
          </a:p>
        </p:txBody>
      </p:sp>
      <p:sp>
        <p:nvSpPr>
          <p:cNvPr id="2" name="文本框 1"/>
          <p:cNvSpPr txBox="1"/>
          <p:nvPr/>
        </p:nvSpPr>
        <p:spPr>
          <a:xfrm>
            <a:off x="4653915" y="2785745"/>
            <a:ext cx="697865" cy="460375"/>
          </a:xfrm>
          <a:prstGeom prst="rect">
            <a:avLst/>
          </a:prstGeom>
          <a:noFill/>
          <a:ln>
            <a:noFill/>
          </a:ln>
          <a:effectLst/>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2400" noProof="0" dirty="0">
                <a:ln>
                  <a:noFill/>
                </a:ln>
                <a:solidFill>
                  <a:srgbClr val="77ACEB"/>
                </a:solidFill>
                <a:uLnTx/>
                <a:uFillTx/>
                <a:latin typeface="Impact" panose="020B0806030902050204" charset="0"/>
                <a:ea typeface="Kozuka Gothic Pro H" panose="020B0800000000000000" charset="-128"/>
                <a:sym typeface="+mn-ea"/>
              </a:rPr>
              <a:t>02</a:t>
            </a:r>
            <a:endParaRPr lang="en-US" altLang="zh-CN" sz="2400" noProof="0" dirty="0">
              <a:ln>
                <a:noFill/>
              </a:ln>
              <a:solidFill>
                <a:srgbClr val="77ACEB"/>
              </a:solidFill>
              <a:uLnTx/>
              <a:uFillTx/>
              <a:latin typeface="Impact" panose="020B0806030902050204" charset="0"/>
              <a:ea typeface="Kozuka Gothic Pro H" panose="020B0800000000000000" charset="-128"/>
              <a:sym typeface="+mn-ea"/>
            </a:endParaRPr>
          </a:p>
        </p:txBody>
      </p:sp>
      <p:sp>
        <p:nvSpPr>
          <p:cNvPr id="22" name="文本框 21"/>
          <p:cNvSpPr txBox="1"/>
          <p:nvPr/>
        </p:nvSpPr>
        <p:spPr>
          <a:xfrm>
            <a:off x="6115050" y="3646170"/>
            <a:ext cx="697865" cy="460375"/>
          </a:xfrm>
          <a:prstGeom prst="rect">
            <a:avLst/>
          </a:prstGeom>
          <a:noFill/>
          <a:ln>
            <a:noFill/>
          </a:ln>
          <a:effectLst/>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2400" noProof="0" dirty="0">
                <a:ln>
                  <a:noFill/>
                </a:ln>
                <a:solidFill>
                  <a:srgbClr val="185EB6"/>
                </a:solidFill>
                <a:uLnTx/>
                <a:uFillTx/>
                <a:latin typeface="Impact" panose="020B0806030902050204" charset="0"/>
                <a:ea typeface="Kozuka Gothic Pro H" panose="020B0800000000000000" charset="-128"/>
                <a:sym typeface="+mn-ea"/>
              </a:rPr>
              <a:t>03</a:t>
            </a:r>
            <a:endParaRPr lang="en-US" altLang="zh-CN" sz="2400" noProof="0" dirty="0">
              <a:ln>
                <a:noFill/>
              </a:ln>
              <a:solidFill>
                <a:srgbClr val="185EB6"/>
              </a:solidFill>
              <a:uLnTx/>
              <a:uFillTx/>
              <a:latin typeface="Impact" panose="020B0806030902050204" charset="0"/>
              <a:ea typeface="Kozuka Gothic Pro H" panose="020B0800000000000000" charset="-128"/>
              <a:sym typeface="+mn-ea"/>
            </a:endParaRPr>
          </a:p>
        </p:txBody>
      </p:sp>
      <p:sp>
        <p:nvSpPr>
          <p:cNvPr id="23" name="文本框 22"/>
          <p:cNvSpPr txBox="1"/>
          <p:nvPr/>
        </p:nvSpPr>
        <p:spPr>
          <a:xfrm>
            <a:off x="7662545" y="2785745"/>
            <a:ext cx="697865" cy="460375"/>
          </a:xfrm>
          <a:prstGeom prst="rect">
            <a:avLst/>
          </a:prstGeom>
          <a:noFill/>
          <a:ln>
            <a:noFill/>
          </a:ln>
          <a:effectLst/>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2400" noProof="0" dirty="0">
                <a:ln>
                  <a:noFill/>
                </a:ln>
                <a:solidFill>
                  <a:srgbClr val="77ACEB"/>
                </a:solidFill>
                <a:uLnTx/>
                <a:uFillTx/>
                <a:latin typeface="Impact" panose="020B0806030902050204" charset="0"/>
                <a:ea typeface="Kozuka Gothic Pro H" panose="020B0800000000000000" charset="-128"/>
                <a:sym typeface="+mn-ea"/>
              </a:rPr>
              <a:t>04</a:t>
            </a:r>
            <a:endParaRPr lang="en-US" altLang="zh-CN" sz="2400" noProof="0" dirty="0">
              <a:ln>
                <a:noFill/>
              </a:ln>
              <a:solidFill>
                <a:srgbClr val="77ACEB"/>
              </a:solidFill>
              <a:uLnTx/>
              <a:uFillTx/>
              <a:latin typeface="Impact" panose="020B0806030902050204" charset="0"/>
              <a:ea typeface="Kozuka Gothic Pro H" panose="020B0800000000000000" charset="-128"/>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8" name="直接连接符 7"/>
          <p:cNvCxnSpPr/>
          <p:nvPr/>
        </p:nvCxnSpPr>
        <p:spPr>
          <a:xfrm>
            <a:off x="2409529" y="3303526"/>
            <a:ext cx="8499955" cy="0"/>
          </a:xfrm>
          <a:prstGeom prst="line">
            <a:avLst/>
          </a:prstGeom>
          <a:noFill/>
          <a:ln w="25400" cap="flat" cmpd="sng" algn="ctr">
            <a:solidFill>
              <a:schemeClr val="bg1">
                <a:lumMod val="75000"/>
              </a:schemeClr>
            </a:solidFill>
            <a:prstDash val="solid"/>
            <a:miter lim="800000"/>
          </a:ln>
          <a:effectLst/>
        </p:spPr>
      </p:cxnSp>
      <p:sp>
        <p:nvSpPr>
          <p:cNvPr id="6" name="椭圆 5"/>
          <p:cNvSpPr/>
          <p:nvPr/>
        </p:nvSpPr>
        <p:spPr>
          <a:xfrm>
            <a:off x="1057275" y="2627630"/>
            <a:ext cx="1352550" cy="1351280"/>
          </a:xfrm>
          <a:prstGeom prst="ellipse">
            <a:avLst/>
          </a:prstGeom>
          <a:solidFill>
            <a:srgbClr val="77ACEB"/>
          </a:solidFill>
          <a:ln w="12700" cap="flat" cmpd="sng" algn="ctr">
            <a:noFill/>
            <a:prstDash val="solid"/>
            <a:miter lim="800000"/>
          </a:ln>
          <a:effectLst/>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ea"/>
            </a:endParaRPr>
          </a:p>
        </p:txBody>
      </p:sp>
      <p:sp>
        <p:nvSpPr>
          <p:cNvPr id="3" name="椭圆 2"/>
          <p:cNvSpPr/>
          <p:nvPr/>
        </p:nvSpPr>
        <p:spPr>
          <a:xfrm>
            <a:off x="3120632" y="3051751"/>
            <a:ext cx="501585" cy="503237"/>
          </a:xfrm>
          <a:prstGeom prst="ellipse">
            <a:avLst/>
          </a:prstGeom>
          <a:solidFill>
            <a:srgbClr val="154593"/>
          </a:solidFill>
          <a:ln w="12700" cap="flat" cmpd="sng" algn="ctr">
            <a:noFill/>
            <a:prstDash val="solid"/>
            <a:miter lim="800000"/>
          </a:ln>
          <a:effectLst/>
        </p:spPr>
        <p:txBody>
          <a:bodyPr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rPr>
              <a:t>1</a:t>
            </a:r>
            <a:endParaRPr kumimoji="0" lang="en-US" altLang="zh-CN" sz="200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 name="椭圆 3"/>
          <p:cNvSpPr/>
          <p:nvPr/>
        </p:nvSpPr>
        <p:spPr>
          <a:xfrm>
            <a:off x="7572990" y="3051750"/>
            <a:ext cx="501585" cy="503237"/>
          </a:xfrm>
          <a:prstGeom prst="ellipse">
            <a:avLst/>
          </a:prstGeom>
          <a:solidFill>
            <a:srgbClr val="185EB6"/>
          </a:solidFill>
          <a:ln w="12700" cap="flat" cmpd="sng" algn="ctr">
            <a:noFill/>
            <a:prstDash val="solid"/>
            <a:miter lim="800000"/>
          </a:ln>
          <a:effectLst/>
        </p:spPr>
        <p:txBody>
          <a:bodyPr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rPr>
              <a:t>3</a:t>
            </a:r>
            <a:endParaRPr kumimoji="0" lang="en-US" altLang="zh-CN" sz="200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1" name="椭圆 10"/>
          <p:cNvSpPr/>
          <p:nvPr/>
        </p:nvSpPr>
        <p:spPr>
          <a:xfrm>
            <a:off x="5346019" y="3039051"/>
            <a:ext cx="503171" cy="503237"/>
          </a:xfrm>
          <a:prstGeom prst="ellipse">
            <a:avLst/>
          </a:prstGeom>
          <a:solidFill>
            <a:srgbClr val="77ACEB"/>
          </a:solidFill>
          <a:ln w="12700" cap="flat" cmpd="sng" algn="ctr">
            <a:noFill/>
            <a:prstDash val="solid"/>
            <a:miter lim="800000"/>
          </a:ln>
          <a:effectLst/>
        </p:spPr>
        <p:txBody>
          <a:bodyPr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rPr>
              <a:t>2</a:t>
            </a:r>
            <a:endParaRPr kumimoji="0" lang="en-US" altLang="zh-CN" sz="200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2" name="椭圆 11"/>
          <p:cNvSpPr/>
          <p:nvPr/>
        </p:nvSpPr>
        <p:spPr>
          <a:xfrm>
            <a:off x="9798375" y="3051751"/>
            <a:ext cx="503172" cy="503237"/>
          </a:xfrm>
          <a:prstGeom prst="ellipse">
            <a:avLst/>
          </a:prstGeom>
          <a:solidFill>
            <a:srgbClr val="77ACEB"/>
          </a:solidFill>
          <a:ln w="12700" cap="flat" cmpd="sng" algn="ctr">
            <a:noFill/>
            <a:prstDash val="solid"/>
            <a:miter lim="800000"/>
          </a:ln>
          <a:effectLst/>
        </p:spPr>
        <p:txBody>
          <a:bodyPr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rPr>
              <a:t>4</a:t>
            </a:r>
            <a:endParaRPr kumimoji="0" lang="en-US" altLang="zh-CN" sz="200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2" name="Freeform 252"/>
          <p:cNvSpPr>
            <a:spLocks noEditPoints="1"/>
          </p:cNvSpPr>
          <p:nvPr/>
        </p:nvSpPr>
        <p:spPr bwMode="auto">
          <a:xfrm>
            <a:off x="1446530" y="2933065"/>
            <a:ext cx="573405" cy="714375"/>
          </a:xfrm>
          <a:custGeom>
            <a:avLst/>
            <a:gdLst>
              <a:gd name="T0" fmla="*/ 2147483647 w 136"/>
              <a:gd name="T1" fmla="*/ 2147483647 h 154"/>
              <a:gd name="T2" fmla="*/ 2147483647 w 136"/>
              <a:gd name="T3" fmla="*/ 2147483647 h 154"/>
              <a:gd name="T4" fmla="*/ 2147483647 w 136"/>
              <a:gd name="T5" fmla="*/ 2147483647 h 154"/>
              <a:gd name="T6" fmla="*/ 2147483647 w 136"/>
              <a:gd name="T7" fmla="*/ 2147483647 h 154"/>
              <a:gd name="T8" fmla="*/ 2147483647 w 136"/>
              <a:gd name="T9" fmla="*/ 2147483647 h 154"/>
              <a:gd name="T10" fmla="*/ 2147483647 w 136"/>
              <a:gd name="T11" fmla="*/ 2147483647 h 154"/>
              <a:gd name="T12" fmla="*/ 2147483647 w 136"/>
              <a:gd name="T13" fmla="*/ 2147483647 h 154"/>
              <a:gd name="T14" fmla="*/ 2147483647 w 136"/>
              <a:gd name="T15" fmla="*/ 2147483647 h 154"/>
              <a:gd name="T16" fmla="*/ 2147483647 w 136"/>
              <a:gd name="T17" fmla="*/ 2147483647 h 154"/>
              <a:gd name="T18" fmla="*/ 2147483647 w 136"/>
              <a:gd name="T19" fmla="*/ 2147483647 h 154"/>
              <a:gd name="T20" fmla="*/ 2147483647 w 136"/>
              <a:gd name="T21" fmla="*/ 2147483647 h 154"/>
              <a:gd name="T22" fmla="*/ 2147483647 w 136"/>
              <a:gd name="T23" fmla="*/ 2147483647 h 154"/>
              <a:gd name="T24" fmla="*/ 2147483647 w 136"/>
              <a:gd name="T25" fmla="*/ 2147483647 h 154"/>
              <a:gd name="T26" fmla="*/ 2147483647 w 136"/>
              <a:gd name="T27" fmla="*/ 2147483647 h 154"/>
              <a:gd name="T28" fmla="*/ 2147483647 w 136"/>
              <a:gd name="T29" fmla="*/ 2147483647 h 154"/>
              <a:gd name="T30" fmla="*/ 2147483647 w 136"/>
              <a:gd name="T31" fmla="*/ 2147483647 h 154"/>
              <a:gd name="T32" fmla="*/ 2147483647 w 136"/>
              <a:gd name="T33" fmla="*/ 2147483647 h 154"/>
              <a:gd name="T34" fmla="*/ 2147483647 w 136"/>
              <a:gd name="T35" fmla="*/ 2147483647 h 154"/>
              <a:gd name="T36" fmla="*/ 2147483647 w 136"/>
              <a:gd name="T37" fmla="*/ 2147483647 h 154"/>
              <a:gd name="T38" fmla="*/ 2147483647 w 136"/>
              <a:gd name="T39" fmla="*/ 2147483647 h 154"/>
              <a:gd name="T40" fmla="*/ 2147483647 w 136"/>
              <a:gd name="T41" fmla="*/ 2147483647 h 154"/>
              <a:gd name="T42" fmla="*/ 2147483647 w 136"/>
              <a:gd name="T43" fmla="*/ 2147483647 h 154"/>
              <a:gd name="T44" fmla="*/ 2147483647 w 136"/>
              <a:gd name="T45" fmla="*/ 2147483647 h 154"/>
              <a:gd name="T46" fmla="*/ 2147483647 w 136"/>
              <a:gd name="T47" fmla="*/ 2147483647 h 154"/>
              <a:gd name="T48" fmla="*/ 2147483647 w 136"/>
              <a:gd name="T49" fmla="*/ 2147483647 h 154"/>
              <a:gd name="T50" fmla="*/ 2147483647 w 136"/>
              <a:gd name="T51" fmla="*/ 2147483647 h 154"/>
              <a:gd name="T52" fmla="*/ 2147483647 w 136"/>
              <a:gd name="T53" fmla="*/ 2147483647 h 154"/>
              <a:gd name="T54" fmla="*/ 2147483647 w 136"/>
              <a:gd name="T55" fmla="*/ 0 h 154"/>
              <a:gd name="T56" fmla="*/ 2147483647 w 136"/>
              <a:gd name="T57" fmla="*/ 2147483647 h 154"/>
              <a:gd name="T58" fmla="*/ 2147483647 w 136"/>
              <a:gd name="T59" fmla="*/ 2147483647 h 154"/>
              <a:gd name="T60" fmla="*/ 2147483647 w 136"/>
              <a:gd name="T61" fmla="*/ 2147483647 h 154"/>
              <a:gd name="T62" fmla="*/ 2147483647 w 136"/>
              <a:gd name="T63" fmla="*/ 2147483647 h 154"/>
              <a:gd name="T64" fmla="*/ 2147483647 w 136"/>
              <a:gd name="T65" fmla="*/ 2147483647 h 154"/>
              <a:gd name="T66" fmla="*/ 0 w 136"/>
              <a:gd name="T67" fmla="*/ 2147483647 h 154"/>
              <a:gd name="T68" fmla="*/ 2147483647 w 136"/>
              <a:gd name="T69" fmla="*/ 2147483647 h 154"/>
              <a:gd name="T70" fmla="*/ 2147483647 w 136"/>
              <a:gd name="T71" fmla="*/ 2147483647 h 154"/>
              <a:gd name="T72" fmla="*/ 2147483647 w 136"/>
              <a:gd name="T73" fmla="*/ 2147483647 h 154"/>
              <a:gd name="T74" fmla="*/ 2147483647 w 136"/>
              <a:gd name="T75" fmla="*/ 2147483647 h 154"/>
              <a:gd name="T76" fmla="*/ 2147483647 w 136"/>
              <a:gd name="T77" fmla="*/ 2147483647 h 154"/>
              <a:gd name="T78" fmla="*/ 2147483647 w 136"/>
              <a:gd name="T79" fmla="*/ 2147483647 h 154"/>
              <a:gd name="T80" fmla="*/ 2147483647 w 136"/>
              <a:gd name="T81" fmla="*/ 2147483647 h 154"/>
              <a:gd name="T82" fmla="*/ 2147483647 w 136"/>
              <a:gd name="T83" fmla="*/ 2147483647 h 154"/>
              <a:gd name="T84" fmla="*/ 2147483647 w 136"/>
              <a:gd name="T85" fmla="*/ 2147483647 h 154"/>
              <a:gd name="T86" fmla="*/ 2147483647 w 136"/>
              <a:gd name="T87" fmla="*/ 2147483647 h 154"/>
              <a:gd name="T88" fmla="*/ 2147483647 w 136"/>
              <a:gd name="T89" fmla="*/ 2147483647 h 154"/>
              <a:gd name="T90" fmla="*/ 2147483647 w 136"/>
              <a:gd name="T91" fmla="*/ 2147483647 h 154"/>
              <a:gd name="T92" fmla="*/ 2147483647 w 136"/>
              <a:gd name="T93" fmla="*/ 2147483647 h 154"/>
              <a:gd name="T94" fmla="*/ 2147483647 w 136"/>
              <a:gd name="T95" fmla="*/ 2147483647 h 154"/>
              <a:gd name="T96" fmla="*/ 2147483647 w 136"/>
              <a:gd name="T97" fmla="*/ 2147483647 h 1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6" h="154">
                <a:moveTo>
                  <a:pt x="68" y="28"/>
                </a:moveTo>
                <a:lnTo>
                  <a:pt x="68" y="28"/>
                </a:lnTo>
                <a:lnTo>
                  <a:pt x="74" y="30"/>
                </a:lnTo>
                <a:lnTo>
                  <a:pt x="80" y="32"/>
                </a:lnTo>
                <a:lnTo>
                  <a:pt x="84" y="38"/>
                </a:lnTo>
                <a:lnTo>
                  <a:pt x="84" y="44"/>
                </a:lnTo>
                <a:lnTo>
                  <a:pt x="84" y="50"/>
                </a:lnTo>
                <a:lnTo>
                  <a:pt x="80" y="56"/>
                </a:lnTo>
                <a:lnTo>
                  <a:pt x="94" y="94"/>
                </a:lnTo>
                <a:lnTo>
                  <a:pt x="112" y="144"/>
                </a:lnTo>
                <a:lnTo>
                  <a:pt x="116" y="154"/>
                </a:lnTo>
                <a:lnTo>
                  <a:pt x="106" y="154"/>
                </a:lnTo>
                <a:lnTo>
                  <a:pt x="32" y="154"/>
                </a:lnTo>
                <a:lnTo>
                  <a:pt x="22" y="154"/>
                </a:lnTo>
                <a:lnTo>
                  <a:pt x="26" y="144"/>
                </a:lnTo>
                <a:lnTo>
                  <a:pt x="44" y="94"/>
                </a:lnTo>
                <a:lnTo>
                  <a:pt x="58" y="56"/>
                </a:lnTo>
                <a:lnTo>
                  <a:pt x="54" y="50"/>
                </a:lnTo>
                <a:lnTo>
                  <a:pt x="52" y="44"/>
                </a:lnTo>
                <a:lnTo>
                  <a:pt x="54" y="38"/>
                </a:lnTo>
                <a:lnTo>
                  <a:pt x="58" y="32"/>
                </a:lnTo>
                <a:lnTo>
                  <a:pt x="62" y="30"/>
                </a:lnTo>
                <a:lnTo>
                  <a:pt x="68" y="28"/>
                </a:lnTo>
                <a:close/>
                <a:moveTo>
                  <a:pt x="72" y="74"/>
                </a:moveTo>
                <a:lnTo>
                  <a:pt x="72" y="74"/>
                </a:lnTo>
                <a:lnTo>
                  <a:pt x="70" y="66"/>
                </a:lnTo>
                <a:lnTo>
                  <a:pt x="64" y="82"/>
                </a:lnTo>
                <a:lnTo>
                  <a:pt x="72" y="74"/>
                </a:lnTo>
                <a:close/>
                <a:moveTo>
                  <a:pt x="74" y="82"/>
                </a:moveTo>
                <a:lnTo>
                  <a:pt x="60" y="94"/>
                </a:lnTo>
                <a:lnTo>
                  <a:pt x="80" y="94"/>
                </a:lnTo>
                <a:lnTo>
                  <a:pt x="74" y="82"/>
                </a:lnTo>
                <a:close/>
                <a:moveTo>
                  <a:pt x="82" y="104"/>
                </a:moveTo>
                <a:lnTo>
                  <a:pt x="58" y="120"/>
                </a:lnTo>
                <a:lnTo>
                  <a:pt x="88" y="120"/>
                </a:lnTo>
                <a:lnTo>
                  <a:pt x="82" y="104"/>
                </a:lnTo>
                <a:close/>
                <a:moveTo>
                  <a:pt x="92" y="128"/>
                </a:moveTo>
                <a:lnTo>
                  <a:pt x="66" y="140"/>
                </a:lnTo>
                <a:lnTo>
                  <a:pt x="96" y="140"/>
                </a:lnTo>
                <a:lnTo>
                  <a:pt x="92" y="128"/>
                </a:lnTo>
                <a:close/>
                <a:moveTo>
                  <a:pt x="48" y="140"/>
                </a:moveTo>
                <a:lnTo>
                  <a:pt x="76" y="126"/>
                </a:lnTo>
                <a:lnTo>
                  <a:pt x="48" y="126"/>
                </a:lnTo>
                <a:lnTo>
                  <a:pt x="42" y="140"/>
                </a:lnTo>
                <a:lnTo>
                  <a:pt x="48" y="140"/>
                </a:lnTo>
                <a:close/>
                <a:moveTo>
                  <a:pt x="52" y="114"/>
                </a:moveTo>
                <a:lnTo>
                  <a:pt x="72" y="102"/>
                </a:lnTo>
                <a:lnTo>
                  <a:pt x="56" y="102"/>
                </a:lnTo>
                <a:lnTo>
                  <a:pt x="52" y="114"/>
                </a:lnTo>
                <a:close/>
                <a:moveTo>
                  <a:pt x="120" y="0"/>
                </a:moveTo>
                <a:lnTo>
                  <a:pt x="110" y="8"/>
                </a:lnTo>
                <a:lnTo>
                  <a:pt x="114" y="16"/>
                </a:lnTo>
                <a:lnTo>
                  <a:pt x="120" y="24"/>
                </a:lnTo>
                <a:lnTo>
                  <a:pt x="122" y="34"/>
                </a:lnTo>
                <a:lnTo>
                  <a:pt x="122" y="44"/>
                </a:lnTo>
                <a:lnTo>
                  <a:pt x="122" y="54"/>
                </a:lnTo>
                <a:lnTo>
                  <a:pt x="118" y="64"/>
                </a:lnTo>
                <a:lnTo>
                  <a:pt x="114" y="72"/>
                </a:lnTo>
                <a:lnTo>
                  <a:pt x="108" y="80"/>
                </a:lnTo>
                <a:lnTo>
                  <a:pt x="120" y="88"/>
                </a:lnTo>
                <a:lnTo>
                  <a:pt x="126" y="80"/>
                </a:lnTo>
                <a:lnTo>
                  <a:pt x="132" y="68"/>
                </a:lnTo>
                <a:lnTo>
                  <a:pt x="136" y="56"/>
                </a:lnTo>
                <a:lnTo>
                  <a:pt x="136" y="44"/>
                </a:lnTo>
                <a:lnTo>
                  <a:pt x="136" y="32"/>
                </a:lnTo>
                <a:lnTo>
                  <a:pt x="132" y="20"/>
                </a:lnTo>
                <a:lnTo>
                  <a:pt x="126" y="8"/>
                </a:lnTo>
                <a:lnTo>
                  <a:pt x="120" y="0"/>
                </a:lnTo>
                <a:close/>
                <a:moveTo>
                  <a:pt x="18" y="88"/>
                </a:moveTo>
                <a:lnTo>
                  <a:pt x="28" y="80"/>
                </a:lnTo>
                <a:lnTo>
                  <a:pt x="22" y="72"/>
                </a:lnTo>
                <a:lnTo>
                  <a:pt x="18" y="64"/>
                </a:lnTo>
                <a:lnTo>
                  <a:pt x="16" y="54"/>
                </a:lnTo>
                <a:lnTo>
                  <a:pt x="14" y="44"/>
                </a:lnTo>
                <a:lnTo>
                  <a:pt x="16" y="34"/>
                </a:lnTo>
                <a:lnTo>
                  <a:pt x="18" y="24"/>
                </a:lnTo>
                <a:lnTo>
                  <a:pt x="22" y="16"/>
                </a:lnTo>
                <a:lnTo>
                  <a:pt x="28" y="8"/>
                </a:lnTo>
                <a:lnTo>
                  <a:pt x="18" y="0"/>
                </a:lnTo>
                <a:lnTo>
                  <a:pt x="10" y="10"/>
                </a:lnTo>
                <a:lnTo>
                  <a:pt x="6" y="20"/>
                </a:lnTo>
                <a:lnTo>
                  <a:pt x="2" y="32"/>
                </a:lnTo>
                <a:lnTo>
                  <a:pt x="0" y="44"/>
                </a:lnTo>
                <a:lnTo>
                  <a:pt x="2" y="56"/>
                </a:lnTo>
                <a:lnTo>
                  <a:pt x="6" y="68"/>
                </a:lnTo>
                <a:lnTo>
                  <a:pt x="10" y="78"/>
                </a:lnTo>
                <a:lnTo>
                  <a:pt x="18" y="88"/>
                </a:lnTo>
                <a:close/>
                <a:moveTo>
                  <a:pt x="100" y="16"/>
                </a:moveTo>
                <a:lnTo>
                  <a:pt x="90" y="24"/>
                </a:lnTo>
                <a:lnTo>
                  <a:pt x="96" y="34"/>
                </a:lnTo>
                <a:lnTo>
                  <a:pt x="98" y="44"/>
                </a:lnTo>
                <a:lnTo>
                  <a:pt x="96" y="54"/>
                </a:lnTo>
                <a:lnTo>
                  <a:pt x="90" y="64"/>
                </a:lnTo>
                <a:lnTo>
                  <a:pt x="100" y="72"/>
                </a:lnTo>
                <a:lnTo>
                  <a:pt x="104" y="66"/>
                </a:lnTo>
                <a:lnTo>
                  <a:pt x="108" y="60"/>
                </a:lnTo>
                <a:lnTo>
                  <a:pt x="110" y="52"/>
                </a:lnTo>
                <a:lnTo>
                  <a:pt x="112" y="44"/>
                </a:lnTo>
                <a:lnTo>
                  <a:pt x="110" y="36"/>
                </a:lnTo>
                <a:lnTo>
                  <a:pt x="108" y="28"/>
                </a:lnTo>
                <a:lnTo>
                  <a:pt x="104" y="22"/>
                </a:lnTo>
                <a:lnTo>
                  <a:pt x="100" y="16"/>
                </a:lnTo>
                <a:close/>
                <a:moveTo>
                  <a:pt x="38" y="72"/>
                </a:moveTo>
                <a:lnTo>
                  <a:pt x="48" y="64"/>
                </a:lnTo>
                <a:lnTo>
                  <a:pt x="42" y="54"/>
                </a:lnTo>
                <a:lnTo>
                  <a:pt x="40" y="44"/>
                </a:lnTo>
                <a:lnTo>
                  <a:pt x="42" y="34"/>
                </a:lnTo>
                <a:lnTo>
                  <a:pt x="48" y="24"/>
                </a:lnTo>
                <a:lnTo>
                  <a:pt x="36" y="16"/>
                </a:lnTo>
                <a:lnTo>
                  <a:pt x="32" y="22"/>
                </a:lnTo>
                <a:lnTo>
                  <a:pt x="28" y="28"/>
                </a:lnTo>
                <a:lnTo>
                  <a:pt x="26" y="36"/>
                </a:lnTo>
                <a:lnTo>
                  <a:pt x="26" y="44"/>
                </a:lnTo>
                <a:lnTo>
                  <a:pt x="26" y="52"/>
                </a:lnTo>
                <a:lnTo>
                  <a:pt x="30" y="60"/>
                </a:lnTo>
                <a:lnTo>
                  <a:pt x="32" y="66"/>
                </a:lnTo>
                <a:lnTo>
                  <a:pt x="38" y="72"/>
                </a:lnTo>
                <a:close/>
              </a:path>
            </a:pathLst>
          </a:custGeom>
          <a:solidFill>
            <a:schemeClr val="bg1"/>
          </a:solidFill>
          <a:ln>
            <a:noFill/>
          </a:ln>
        </p:spPr>
        <p:txBody>
          <a:bodyPr/>
          <a:p>
            <a:endParaRPr lang="zh-CN" altLang="en-US">
              <a:solidFill>
                <a:schemeClr val="tx1">
                  <a:lumMod val="75000"/>
                  <a:lumOff val="25000"/>
                </a:schemeClr>
              </a:solidFill>
            </a:endParaRPr>
          </a:p>
        </p:txBody>
      </p:sp>
      <p:sp>
        <p:nvSpPr>
          <p:cNvPr id="9" name="TextBox 1210"/>
          <p:cNvSpPr/>
          <p:nvPr/>
        </p:nvSpPr>
        <p:spPr>
          <a:xfrm>
            <a:off x="2636520" y="1575435"/>
            <a:ext cx="1772285" cy="367665"/>
          </a:xfrm>
          <a:prstGeom prst="rect">
            <a:avLst/>
          </a:prstGeom>
          <a:noFill/>
          <a:ln w="9525">
            <a:noFill/>
            <a:miter/>
          </a:ln>
        </p:spPr>
        <p:txBody>
          <a:bodyPr wrap="square">
            <a:spAutoFit/>
          </a:bodyPr>
          <a:p>
            <a:pPr algn="l"/>
            <a:r>
              <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KEYWORD</a:t>
            </a:r>
            <a:endPar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endParaRPr>
          </a:p>
        </p:txBody>
      </p:sp>
      <p:sp>
        <p:nvSpPr>
          <p:cNvPr id="10" name="TextBox 1210"/>
          <p:cNvSpPr/>
          <p:nvPr/>
        </p:nvSpPr>
        <p:spPr>
          <a:xfrm>
            <a:off x="2636520" y="1927225"/>
            <a:ext cx="3328670" cy="737235"/>
          </a:xfrm>
          <a:prstGeom prst="rect">
            <a:avLst/>
          </a:prstGeom>
          <a:noFill/>
          <a:ln w="9525">
            <a:noFill/>
            <a:miter/>
          </a:ln>
        </p:spPr>
        <p:txBody>
          <a:bodyPr wrap="square">
            <a:spAutoFit/>
          </a:bodyPr>
          <a:p>
            <a:pPr indent="0" algn="l" fontAlgn="auto">
              <a:lnSpc>
                <a:spcPct val="150000"/>
              </a:lnSpc>
            </a:pP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endParaRPr lang="zh-CN" altLang="en-US" sz="70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 name="TextBox 1210"/>
          <p:cNvSpPr/>
          <p:nvPr/>
        </p:nvSpPr>
        <p:spPr>
          <a:xfrm>
            <a:off x="4491355" y="3884295"/>
            <a:ext cx="1772285" cy="367665"/>
          </a:xfrm>
          <a:prstGeom prst="rect">
            <a:avLst/>
          </a:prstGeom>
          <a:noFill/>
          <a:ln w="9525">
            <a:noFill/>
            <a:miter/>
          </a:ln>
        </p:spPr>
        <p:txBody>
          <a:bodyPr wrap="square">
            <a:spAutoFit/>
          </a:bodyPr>
          <a:p>
            <a:pPr algn="l"/>
            <a:r>
              <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KEYWORD</a:t>
            </a:r>
            <a:endPar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endParaRPr>
          </a:p>
        </p:txBody>
      </p:sp>
      <p:sp>
        <p:nvSpPr>
          <p:cNvPr id="5" name="TextBox 1210"/>
          <p:cNvSpPr/>
          <p:nvPr/>
        </p:nvSpPr>
        <p:spPr>
          <a:xfrm>
            <a:off x="4491355" y="4236085"/>
            <a:ext cx="3328670" cy="737235"/>
          </a:xfrm>
          <a:prstGeom prst="rect">
            <a:avLst/>
          </a:prstGeom>
          <a:noFill/>
          <a:ln w="9525">
            <a:noFill/>
            <a:miter/>
          </a:ln>
        </p:spPr>
        <p:txBody>
          <a:bodyPr wrap="square">
            <a:spAutoFit/>
          </a:bodyPr>
          <a:p>
            <a:pPr indent="0" algn="l" fontAlgn="auto">
              <a:lnSpc>
                <a:spcPct val="150000"/>
              </a:lnSpc>
            </a:pP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endParaRPr lang="zh-CN" altLang="en-US" sz="70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3" name="TextBox 1210"/>
          <p:cNvSpPr/>
          <p:nvPr/>
        </p:nvSpPr>
        <p:spPr>
          <a:xfrm>
            <a:off x="6754495" y="1591310"/>
            <a:ext cx="1772285" cy="367665"/>
          </a:xfrm>
          <a:prstGeom prst="rect">
            <a:avLst/>
          </a:prstGeom>
          <a:noFill/>
          <a:ln w="9525">
            <a:noFill/>
            <a:miter/>
          </a:ln>
        </p:spPr>
        <p:txBody>
          <a:bodyPr wrap="square">
            <a:spAutoFit/>
          </a:bodyPr>
          <a:p>
            <a:pPr algn="l"/>
            <a:r>
              <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KEYWORD</a:t>
            </a:r>
            <a:endPar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endParaRPr>
          </a:p>
        </p:txBody>
      </p:sp>
      <p:sp>
        <p:nvSpPr>
          <p:cNvPr id="14" name="TextBox 1210"/>
          <p:cNvSpPr/>
          <p:nvPr/>
        </p:nvSpPr>
        <p:spPr>
          <a:xfrm>
            <a:off x="6754495" y="1943100"/>
            <a:ext cx="3328670" cy="737235"/>
          </a:xfrm>
          <a:prstGeom prst="rect">
            <a:avLst/>
          </a:prstGeom>
          <a:noFill/>
          <a:ln w="9525">
            <a:noFill/>
            <a:miter/>
          </a:ln>
        </p:spPr>
        <p:txBody>
          <a:bodyPr wrap="square">
            <a:spAutoFit/>
          </a:bodyPr>
          <a:p>
            <a:pPr indent="0" algn="l" fontAlgn="auto">
              <a:lnSpc>
                <a:spcPct val="150000"/>
              </a:lnSpc>
            </a:pP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endParaRPr lang="zh-CN" altLang="en-US" sz="70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5" name="TextBox 1210"/>
          <p:cNvSpPr/>
          <p:nvPr/>
        </p:nvSpPr>
        <p:spPr>
          <a:xfrm>
            <a:off x="8669655" y="3884295"/>
            <a:ext cx="1772285" cy="367665"/>
          </a:xfrm>
          <a:prstGeom prst="rect">
            <a:avLst/>
          </a:prstGeom>
          <a:noFill/>
          <a:ln w="9525">
            <a:noFill/>
            <a:miter/>
          </a:ln>
        </p:spPr>
        <p:txBody>
          <a:bodyPr wrap="square">
            <a:spAutoFit/>
          </a:bodyPr>
          <a:p>
            <a:pPr algn="l"/>
            <a:r>
              <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KEYWORD</a:t>
            </a:r>
            <a:endParaRPr lang="en-US" altLang="zh-CN"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endParaRPr>
          </a:p>
        </p:txBody>
      </p:sp>
      <p:sp>
        <p:nvSpPr>
          <p:cNvPr id="16" name="TextBox 1210"/>
          <p:cNvSpPr/>
          <p:nvPr/>
        </p:nvSpPr>
        <p:spPr>
          <a:xfrm>
            <a:off x="8669655" y="4236085"/>
            <a:ext cx="3328670" cy="737235"/>
          </a:xfrm>
          <a:prstGeom prst="rect">
            <a:avLst/>
          </a:prstGeom>
          <a:noFill/>
          <a:ln w="9525">
            <a:noFill/>
            <a:miter/>
          </a:ln>
        </p:spPr>
        <p:txBody>
          <a:bodyPr wrap="square">
            <a:spAutoFit/>
          </a:bodyPr>
          <a:p>
            <a:pPr indent="0" algn="l" fontAlgn="auto">
              <a:lnSpc>
                <a:spcPct val="150000"/>
              </a:lnSpc>
            </a:pP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endParaRPr lang="zh-CN" altLang="en-US" sz="70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83205" y="4136390"/>
            <a:ext cx="66255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endPar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3686810" y="3491230"/>
            <a:ext cx="4818380" cy="645160"/>
          </a:xfrm>
          <a:prstGeom prst="rect">
            <a:avLst/>
          </a:prstGeom>
          <a:noFill/>
        </p:spPr>
        <p:txBody>
          <a:bodyPr wrap="square" rtlCol="0">
            <a:spAutoFit/>
          </a:bodyPr>
          <a:p>
            <a:pPr lvl="0" algn="ctr"/>
            <a:r>
              <a:rPr lang="zh-CN" altLang="en-US" sz="3600" noProof="0" dirty="0">
                <a:ln>
                  <a:noFill/>
                </a:ln>
                <a:solidFill>
                  <a:srgbClr val="77ACEB"/>
                </a:solidFill>
                <a:uLnTx/>
                <a:uFillTx/>
                <a:latin typeface="微软雅黑" panose="020B0503020204020204" charset="-122"/>
                <a:ea typeface="微软雅黑" panose="020B0503020204020204" charset="-122"/>
                <a:sym typeface="+mn-ea"/>
              </a:rPr>
              <a:t>单击此处输入您的文本</a:t>
            </a:r>
            <a:endParaRPr lang="zh-CN" altLang="en-US" sz="3600" b="1" noProof="0" dirty="0">
              <a:ln>
                <a:noFill/>
              </a:ln>
              <a:solidFill>
                <a:srgbClr val="77ACEB"/>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pic>
        <p:nvPicPr>
          <p:cNvPr id="14" name="图片 13" descr="图片1"/>
          <p:cNvPicPr>
            <a:picLocks noChangeAspect="1"/>
          </p:cNvPicPr>
          <p:nvPr/>
        </p:nvPicPr>
        <p:blipFill>
          <a:blip r:embed="rId1"/>
          <a:stretch>
            <a:fillRect/>
          </a:stretch>
        </p:blipFill>
        <p:spPr>
          <a:xfrm>
            <a:off x="5146675" y="1939290"/>
            <a:ext cx="1031240" cy="1924685"/>
          </a:xfrm>
          <a:prstGeom prst="rect">
            <a:avLst/>
          </a:prstGeom>
        </p:spPr>
      </p:pic>
      <p:pic>
        <p:nvPicPr>
          <p:cNvPr id="16" name="图片 15" descr="图片3"/>
          <p:cNvPicPr>
            <a:picLocks noChangeAspect="1"/>
          </p:cNvPicPr>
          <p:nvPr/>
        </p:nvPicPr>
        <p:blipFill>
          <a:blip r:embed="rId2"/>
          <a:stretch>
            <a:fillRect/>
          </a:stretch>
        </p:blipFill>
        <p:spPr>
          <a:xfrm>
            <a:off x="6111875" y="1939290"/>
            <a:ext cx="1031240" cy="1924685"/>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24863</Words>
  <Application>WPS 演示</Application>
  <PresentationFormat>宽屏</PresentationFormat>
  <Paragraphs>430</Paragraphs>
  <Slides>28</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28</vt:i4>
      </vt:variant>
    </vt:vector>
  </HeadingPairs>
  <TitlesOfParts>
    <vt:vector size="52" baseType="lpstr">
      <vt:lpstr>Arial</vt:lpstr>
      <vt:lpstr>宋体</vt:lpstr>
      <vt:lpstr>Wingdings</vt:lpstr>
      <vt:lpstr>方正细圆简体</vt:lpstr>
      <vt:lpstr>微软雅黑</vt:lpstr>
      <vt:lpstr>Impact</vt:lpstr>
      <vt:lpstr>方正舒体</vt:lpstr>
      <vt:lpstr>Kozuka Gothic Pro H</vt:lpstr>
      <vt:lpstr>Arial</vt:lpstr>
      <vt:lpstr>Verdana</vt:lpstr>
      <vt:lpstr>Gill Sans</vt:lpstr>
      <vt:lpstr>Arial Unicode MS</vt:lpstr>
      <vt:lpstr>Calibri Light</vt:lpstr>
      <vt:lpstr>Calibri</vt:lpstr>
      <vt:lpstr>Open Sans</vt:lpstr>
      <vt:lpstr>ArialUnicodeMS</vt:lpstr>
      <vt:lpstr>Oswald Light</vt:lpstr>
      <vt:lpstr>Heiti TC</vt:lpstr>
      <vt:lpstr>MS UI Gothic</vt:lpstr>
      <vt:lpstr>Gill Sans MT</vt:lpstr>
      <vt:lpstr>Segoe Print</vt:lpstr>
      <vt:lpstr>MingLiU</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刘影</dc:creator>
  <cp:lastModifiedBy>Moment123</cp:lastModifiedBy>
  <cp:revision>7</cp:revision>
  <dcterms:created xsi:type="dcterms:W3CDTF">2015-05-05T08:02:00Z</dcterms:created>
  <dcterms:modified xsi:type="dcterms:W3CDTF">2017-12-17T13:21:28Z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